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6" r:id="rId14"/>
    <p:sldId id="277" r:id="rId15"/>
    <p:sldId id="279" r:id="rId16"/>
    <p:sldId id="27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warul Islam" initials="AI" lastIdx="2" clrIdx="0">
    <p:extLst>
      <p:ext uri="{19B8F6BF-5375-455C-9EA6-DF929625EA0E}">
        <p15:presenceInfo xmlns:p15="http://schemas.microsoft.com/office/powerpoint/2012/main" userId="Anwarul Isla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CD47"/>
    <a:srgbClr val="11F737"/>
    <a:srgbClr val="00FF00"/>
    <a:srgbClr val="F315C3"/>
    <a:srgbClr val="FFF26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898" autoAdjust="0"/>
  </p:normalViewPr>
  <p:slideViewPr>
    <p:cSldViewPr snapToGrid="0" showGuides="1">
      <p:cViewPr>
        <p:scale>
          <a:sx n="75" d="100"/>
          <a:sy n="75" d="100"/>
        </p:scale>
        <p:origin x="456" y="-270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84272-EE50-4FB0-BE68-913D9D9601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FEA353-D0CD-4608-BDAC-4C6A50C5D3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11EAF-068F-474C-8CC8-BB2C8D8E0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389A-55FA-4DBB-B67B-58679804B820}" type="datetimeFigureOut">
              <a:rPr lang="en-US" smtClean="0"/>
              <a:t>01-Mar-2022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ACE96-B124-47AB-8953-6FA079061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EFD25-85F4-4C18-AAA1-B7AB6F48F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84CA-8E9F-4337-A246-69A15503A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25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49957-FFFF-4522-A1D4-3F4D2FB5E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280037-1905-4E66-979C-C9E900F9D9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569C52-5825-4A01-8906-0D27B94F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389A-55FA-4DBB-B67B-58679804B820}" type="datetimeFigureOut">
              <a:rPr lang="en-US" smtClean="0"/>
              <a:t>01-Mar-2022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64480-BBFC-4A11-98BD-34EEE8917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179FE-1CDD-436A-88B5-90FA1E393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84CA-8E9F-4337-A246-69A15503A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857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B6430B-6336-443A-8845-F769D47A9B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DD2263-5DD7-466F-92B4-3B720FA832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5E6DB1-0A01-4EF4-8EDA-B6DFA2B89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389A-55FA-4DBB-B67B-58679804B820}" type="datetimeFigureOut">
              <a:rPr lang="en-US" smtClean="0"/>
              <a:t>01-Mar-2022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753ABB-D299-45CF-9A41-FBA5BB840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2DA3D-F20E-45C4-9F2F-38BED5A12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84CA-8E9F-4337-A246-69A15503A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619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79E28-DBFF-40C6-80A8-36B9CB445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D9930-D586-4E65-9CE2-1B067ADC9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E29B35-1696-44C9-8AD8-0057E04CF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389A-55FA-4DBB-B67B-58679804B820}" type="datetimeFigureOut">
              <a:rPr lang="en-US" smtClean="0"/>
              <a:t>01-Mar-2022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FF230-AA4C-4413-9BD5-983D32791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FDBAF-DA03-46A0-863F-A4C458C1E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84CA-8E9F-4337-A246-69A15503A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463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BF1BD-F2E0-4997-AC76-A9C9F672E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79DB2-A3E0-46CB-96F7-267FAC1DF5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BE3B9-8FA6-46B2-A0C8-2F01C814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389A-55FA-4DBB-B67B-58679804B820}" type="datetimeFigureOut">
              <a:rPr lang="en-US" smtClean="0"/>
              <a:t>01-Mar-2022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1EE57-FE62-4415-9D92-46D0451A8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DEFA9-FB2A-4937-9CA6-10D13DDB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84CA-8E9F-4337-A246-69A15503A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373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891C1-EF37-49A8-9D35-84DE98F64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8D866-F4B6-48D3-B9D2-68DD3C47C7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ADE5FD-FDD1-4E2B-A97C-2B9375C255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5CBB5E-BB93-464C-AE0C-9CE6FAE47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389A-55FA-4DBB-B67B-58679804B820}" type="datetimeFigureOut">
              <a:rPr lang="en-US" smtClean="0"/>
              <a:t>01-Mar-2022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D58BCD-A8CF-4D9B-9621-DEE77AE30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10596-B7F5-4E89-851C-2B1E18D5A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84CA-8E9F-4337-A246-69A15503A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250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5AB31-7091-4C8A-8A11-34ECC36E8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DF7F82-1143-46D7-8A67-9074BA9BF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570321-AA2D-4B17-90F3-DA4008A940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F8354D-993A-427B-B2E1-B515B5736A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71E756-23E5-48EB-8601-62F7764FB4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6B2095-09BF-4B79-83AF-66EA8D9A4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389A-55FA-4DBB-B67B-58679804B820}" type="datetimeFigureOut">
              <a:rPr lang="en-US" smtClean="0"/>
              <a:t>01-Mar-2022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F40A38-8E4D-41DA-8F4C-85418FE9F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ED4E38-52FD-4881-B1EE-32A0CC841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84CA-8E9F-4337-A246-69A15503A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755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25912-2568-4C27-A2A6-627EB8D9E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356209-9892-4638-92D3-039412420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389A-55FA-4DBB-B67B-58679804B820}" type="datetimeFigureOut">
              <a:rPr lang="en-US" smtClean="0"/>
              <a:t>01-Mar-2022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95A74E-21B8-4826-9318-BBA6F6EAB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C13F9B-9CC5-4273-9323-5B8318DE6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84CA-8E9F-4337-A246-69A15503A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431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7C327C-BF7F-4245-A7CA-A88B01D84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389A-55FA-4DBB-B67B-58679804B820}" type="datetimeFigureOut">
              <a:rPr lang="en-US" smtClean="0"/>
              <a:t>01-Mar-2022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881439-6D80-41AB-9DE7-0581CD1C9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0A9B88-6DCC-4497-87C1-AE8AEDE6D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84CA-8E9F-4337-A246-69A15503A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208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D37AC-34DE-474C-A3DD-A90D42773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F10FB-E266-4864-BB06-A185A96D5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649CC2-9DEC-4582-8B02-7BE4F32C1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43B8B0-9FCC-4ED2-B4B1-D8D7661FB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389A-55FA-4DBB-B67B-58679804B820}" type="datetimeFigureOut">
              <a:rPr lang="en-US" smtClean="0"/>
              <a:t>01-Mar-2022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14B33C-7F59-4E29-9F4E-37DB9525F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B76193-4D13-4ADC-A1EF-E56E002D7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84CA-8E9F-4337-A246-69A15503A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635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3F14C-428B-4217-AA66-C039F1A71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C0E150-6D28-441A-A8BC-6483A67035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59097A-F9F2-4C17-BFCC-11293695AC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700B9-48E0-4F70-B3F7-EDBA36558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389A-55FA-4DBB-B67B-58679804B820}" type="datetimeFigureOut">
              <a:rPr lang="en-US" smtClean="0"/>
              <a:t>01-Mar-2022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882544-5A14-47F4-BF1E-058B5B70F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B36491-FDFD-402B-970F-73F629B89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84CA-8E9F-4337-A246-69A15503A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5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661580-078B-4CAE-98D0-4EA90022D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588DE1-1F93-4593-9C91-301A319D5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4CB5D1-BE74-4831-8CE1-8EC625F4D6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6389A-55FA-4DBB-B67B-58679804B820}" type="datetimeFigureOut">
              <a:rPr lang="en-US" smtClean="0"/>
              <a:t>01-Mar-2022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1553B5-D408-4E72-9EF2-348497911F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13F4B3-40DF-4B8D-BFD9-655C7AC312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A84CA-8E9F-4337-A246-69A15503A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327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roup 127">
            <a:extLst>
              <a:ext uri="{FF2B5EF4-FFF2-40B4-BE49-F238E27FC236}">
                <a16:creationId xmlns:a16="http://schemas.microsoft.com/office/drawing/2014/main" id="{099B382F-1AB7-4065-9CC5-30DDA983B6C6}"/>
              </a:ext>
            </a:extLst>
          </p:cNvPr>
          <p:cNvGrpSpPr/>
          <p:nvPr/>
        </p:nvGrpSpPr>
        <p:grpSpPr>
          <a:xfrm rot="10800000">
            <a:off x="7142153" y="4033910"/>
            <a:ext cx="2637860" cy="2693556"/>
            <a:chOff x="4523951" y="1856951"/>
            <a:chExt cx="3144098" cy="3144098"/>
          </a:xfrm>
        </p:grpSpPr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6DFF0237-3EA8-4167-A086-C27FE2E00106}"/>
                </a:ext>
              </a:extLst>
            </p:cNvPr>
            <p:cNvSpPr/>
            <p:nvPr/>
          </p:nvSpPr>
          <p:spPr>
            <a:xfrm>
              <a:off x="5311867" y="1856951"/>
              <a:ext cx="782587" cy="1559404"/>
            </a:xfrm>
            <a:custGeom>
              <a:avLst/>
              <a:gdLst>
                <a:gd name="connsiteX0" fmla="*/ 782587 w 782587"/>
                <a:gd name="connsiteY0" fmla="*/ 0 h 1559404"/>
                <a:gd name="connsiteX1" fmla="*/ 780746 w 782587"/>
                <a:gd name="connsiteY1" fmla="*/ 1559404 h 1559404"/>
                <a:gd name="connsiteX2" fmla="*/ 0 w 782587"/>
                <a:gd name="connsiteY2" fmla="*/ 210790 h 1559404"/>
                <a:gd name="connsiteX3" fmla="*/ 34765 w 782587"/>
                <a:gd name="connsiteY3" fmla="*/ 189669 h 1559404"/>
                <a:gd name="connsiteX4" fmla="*/ 623393 w 782587"/>
                <a:gd name="connsiteY4" fmla="*/ 8039 h 1559404"/>
                <a:gd name="connsiteX5" fmla="*/ 782587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2587" y="0"/>
                  </a:moveTo>
                  <a:lnTo>
                    <a:pt x="780746" y="1559404"/>
                  </a:lnTo>
                  <a:lnTo>
                    <a:pt x="0" y="210790"/>
                  </a:lnTo>
                  <a:lnTo>
                    <a:pt x="34765" y="189669"/>
                  </a:lnTo>
                  <a:cubicBezTo>
                    <a:pt x="212973" y="92861"/>
                    <a:pt x="411992" y="29508"/>
                    <a:pt x="623393" y="8039"/>
                  </a:cubicBezTo>
                  <a:lnTo>
                    <a:pt x="78258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3E2B63DA-AF38-4658-BF89-277DB6AAB5C9}"/>
                </a:ext>
              </a:extLst>
            </p:cNvPr>
            <p:cNvSpPr/>
            <p:nvPr/>
          </p:nvSpPr>
          <p:spPr>
            <a:xfrm>
              <a:off x="6097549" y="1856951"/>
              <a:ext cx="782587" cy="1559404"/>
            </a:xfrm>
            <a:custGeom>
              <a:avLst/>
              <a:gdLst>
                <a:gd name="connsiteX0" fmla="*/ 0 w 782587"/>
                <a:gd name="connsiteY0" fmla="*/ 0 h 1559404"/>
                <a:gd name="connsiteX1" fmla="*/ 159193 w 782587"/>
                <a:gd name="connsiteY1" fmla="*/ 8039 h 1559404"/>
                <a:gd name="connsiteX2" fmla="*/ 747821 w 782587"/>
                <a:gd name="connsiteY2" fmla="*/ 189669 h 1559404"/>
                <a:gd name="connsiteX3" fmla="*/ 782587 w 782587"/>
                <a:gd name="connsiteY3" fmla="*/ 210790 h 1559404"/>
                <a:gd name="connsiteX4" fmla="*/ 1840 w 782587"/>
                <a:gd name="connsiteY4" fmla="*/ 1559404 h 1559404"/>
                <a:gd name="connsiteX5" fmla="*/ 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0" y="0"/>
                  </a:moveTo>
                  <a:lnTo>
                    <a:pt x="159193" y="8039"/>
                  </a:lnTo>
                  <a:cubicBezTo>
                    <a:pt x="370594" y="29508"/>
                    <a:pt x="569614" y="92861"/>
                    <a:pt x="747821" y="189669"/>
                  </a:cubicBezTo>
                  <a:lnTo>
                    <a:pt x="782587" y="210790"/>
                  </a:lnTo>
                  <a:lnTo>
                    <a:pt x="1840" y="15594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65D747AA-E017-412D-9343-CC6744DBCDFF}"/>
                </a:ext>
              </a:extLst>
            </p:cNvPr>
            <p:cNvSpPr/>
            <p:nvPr/>
          </p:nvSpPr>
          <p:spPr>
            <a:xfrm>
              <a:off x="4736351" y="2069351"/>
              <a:ext cx="1350393" cy="1350393"/>
            </a:xfrm>
            <a:custGeom>
              <a:avLst/>
              <a:gdLst>
                <a:gd name="connsiteX0" fmla="*/ 572867 w 1350393"/>
                <a:gd name="connsiteY0" fmla="*/ 0 h 1350393"/>
                <a:gd name="connsiteX1" fmla="*/ 1350393 w 1350393"/>
                <a:gd name="connsiteY1" fmla="*/ 1350393 h 1350393"/>
                <a:gd name="connsiteX2" fmla="*/ 0 w 1350393"/>
                <a:gd name="connsiteY2" fmla="*/ 572867 h 1350393"/>
                <a:gd name="connsiteX3" fmla="*/ 56018 w 1350393"/>
                <a:gd name="connsiteY3" fmla="*/ 480659 h 1350393"/>
                <a:gd name="connsiteX4" fmla="*/ 480659 w 1350393"/>
                <a:gd name="connsiteY4" fmla="*/ 56018 h 1350393"/>
                <a:gd name="connsiteX5" fmla="*/ 57286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572867" y="0"/>
                  </a:moveTo>
                  <a:lnTo>
                    <a:pt x="1350393" y="1350393"/>
                  </a:lnTo>
                  <a:lnTo>
                    <a:pt x="0" y="572867"/>
                  </a:lnTo>
                  <a:lnTo>
                    <a:pt x="56018" y="480659"/>
                  </a:lnTo>
                  <a:cubicBezTo>
                    <a:pt x="169027" y="313383"/>
                    <a:pt x="313384" y="169027"/>
                    <a:pt x="480659" y="56018"/>
                  </a:cubicBezTo>
                  <a:lnTo>
                    <a:pt x="572867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632AF4F9-5B95-4939-9BAD-8869A5DB80F8}"/>
                </a:ext>
              </a:extLst>
            </p:cNvPr>
            <p:cNvSpPr/>
            <p:nvPr/>
          </p:nvSpPr>
          <p:spPr>
            <a:xfrm>
              <a:off x="5804115" y="2012588"/>
              <a:ext cx="1737487" cy="1726312"/>
            </a:xfrm>
            <a:custGeom>
              <a:avLst/>
              <a:gdLst>
                <a:gd name="connsiteX0" fmla="*/ 777527 w 1350393"/>
                <a:gd name="connsiteY0" fmla="*/ 0 h 1350393"/>
                <a:gd name="connsiteX1" fmla="*/ 869734 w 1350393"/>
                <a:gd name="connsiteY1" fmla="*/ 56018 h 1350393"/>
                <a:gd name="connsiteX2" fmla="*/ 1294375 w 1350393"/>
                <a:gd name="connsiteY2" fmla="*/ 480659 h 1350393"/>
                <a:gd name="connsiteX3" fmla="*/ 1350393 w 1350393"/>
                <a:gd name="connsiteY3" fmla="*/ 572867 h 1350393"/>
                <a:gd name="connsiteX4" fmla="*/ 0 w 1350393"/>
                <a:gd name="connsiteY4" fmla="*/ 1350393 h 1350393"/>
                <a:gd name="connsiteX5" fmla="*/ 77752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777527" y="0"/>
                  </a:moveTo>
                  <a:lnTo>
                    <a:pt x="869734" y="56018"/>
                  </a:lnTo>
                  <a:cubicBezTo>
                    <a:pt x="1037010" y="169027"/>
                    <a:pt x="1181367" y="313383"/>
                    <a:pt x="1294375" y="480659"/>
                  </a:cubicBezTo>
                  <a:lnTo>
                    <a:pt x="1350393" y="572867"/>
                  </a:lnTo>
                  <a:lnTo>
                    <a:pt x="0" y="1350393"/>
                  </a:lnTo>
                  <a:lnTo>
                    <a:pt x="77752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97B334AC-0D35-42FB-80A7-3F675F9985EA}"/>
                </a:ext>
              </a:extLst>
            </p:cNvPr>
            <p:cNvSpPr/>
            <p:nvPr/>
          </p:nvSpPr>
          <p:spPr>
            <a:xfrm>
              <a:off x="4523951" y="2644866"/>
              <a:ext cx="1559404" cy="782586"/>
            </a:xfrm>
            <a:custGeom>
              <a:avLst/>
              <a:gdLst>
                <a:gd name="connsiteX0" fmla="*/ 210790 w 1559404"/>
                <a:gd name="connsiteY0" fmla="*/ 0 h 782586"/>
                <a:gd name="connsiteX1" fmla="*/ 1559404 w 1559404"/>
                <a:gd name="connsiteY1" fmla="*/ 780746 h 782586"/>
                <a:gd name="connsiteX2" fmla="*/ 0 w 1559404"/>
                <a:gd name="connsiteY2" fmla="*/ 782586 h 782586"/>
                <a:gd name="connsiteX3" fmla="*/ 8039 w 1559404"/>
                <a:gd name="connsiteY3" fmla="*/ 623393 h 782586"/>
                <a:gd name="connsiteX4" fmla="*/ 189669 w 1559404"/>
                <a:gd name="connsiteY4" fmla="*/ 34765 h 782586"/>
                <a:gd name="connsiteX5" fmla="*/ 210790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210790" y="0"/>
                  </a:moveTo>
                  <a:lnTo>
                    <a:pt x="1559404" y="780746"/>
                  </a:lnTo>
                  <a:lnTo>
                    <a:pt x="0" y="782586"/>
                  </a:lnTo>
                  <a:lnTo>
                    <a:pt x="8039" y="623393"/>
                  </a:lnTo>
                  <a:cubicBezTo>
                    <a:pt x="29508" y="411992"/>
                    <a:pt x="92861" y="212973"/>
                    <a:pt x="189669" y="34765"/>
                  </a:cubicBezTo>
                  <a:lnTo>
                    <a:pt x="21079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67DD9B2C-2B87-4235-97B2-EBC2B2A5E622}"/>
                </a:ext>
              </a:extLst>
            </p:cNvPr>
            <p:cNvSpPr/>
            <p:nvPr/>
          </p:nvSpPr>
          <p:spPr>
            <a:xfrm>
              <a:off x="6108645" y="2644866"/>
              <a:ext cx="1559404" cy="782586"/>
            </a:xfrm>
            <a:custGeom>
              <a:avLst/>
              <a:gdLst>
                <a:gd name="connsiteX0" fmla="*/ 1348615 w 1559404"/>
                <a:gd name="connsiteY0" fmla="*/ 0 h 782586"/>
                <a:gd name="connsiteX1" fmla="*/ 1369735 w 1559404"/>
                <a:gd name="connsiteY1" fmla="*/ 34765 h 782586"/>
                <a:gd name="connsiteX2" fmla="*/ 1551365 w 1559404"/>
                <a:gd name="connsiteY2" fmla="*/ 623393 h 782586"/>
                <a:gd name="connsiteX3" fmla="*/ 1559404 w 1559404"/>
                <a:gd name="connsiteY3" fmla="*/ 782586 h 782586"/>
                <a:gd name="connsiteX4" fmla="*/ 0 w 1559404"/>
                <a:gd name="connsiteY4" fmla="*/ 780746 h 782586"/>
                <a:gd name="connsiteX5" fmla="*/ 1348615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1348615" y="0"/>
                  </a:moveTo>
                  <a:lnTo>
                    <a:pt x="1369735" y="34765"/>
                  </a:lnTo>
                  <a:cubicBezTo>
                    <a:pt x="1466543" y="212973"/>
                    <a:pt x="1529897" y="411992"/>
                    <a:pt x="1551365" y="623393"/>
                  </a:cubicBezTo>
                  <a:lnTo>
                    <a:pt x="1559404" y="782586"/>
                  </a:lnTo>
                  <a:lnTo>
                    <a:pt x="0" y="780746"/>
                  </a:lnTo>
                  <a:lnTo>
                    <a:pt x="1348615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2EE85CEF-38D8-4428-909B-BA4951BC8BF8}"/>
                </a:ext>
              </a:extLst>
            </p:cNvPr>
            <p:cNvSpPr/>
            <p:nvPr/>
          </p:nvSpPr>
          <p:spPr>
            <a:xfrm>
              <a:off x="4523951" y="3430549"/>
              <a:ext cx="1559404" cy="782587"/>
            </a:xfrm>
            <a:custGeom>
              <a:avLst/>
              <a:gdLst>
                <a:gd name="connsiteX0" fmla="*/ 0 w 1559404"/>
                <a:gd name="connsiteY0" fmla="*/ 0 h 782587"/>
                <a:gd name="connsiteX1" fmla="*/ 1559404 w 1559404"/>
                <a:gd name="connsiteY1" fmla="*/ 1840 h 782587"/>
                <a:gd name="connsiteX2" fmla="*/ 210790 w 1559404"/>
                <a:gd name="connsiteY2" fmla="*/ 782587 h 782587"/>
                <a:gd name="connsiteX3" fmla="*/ 189669 w 1559404"/>
                <a:gd name="connsiteY3" fmla="*/ 747821 h 782587"/>
                <a:gd name="connsiteX4" fmla="*/ 8039 w 1559404"/>
                <a:gd name="connsiteY4" fmla="*/ 159193 h 782587"/>
                <a:gd name="connsiteX5" fmla="*/ 0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0" y="0"/>
                  </a:moveTo>
                  <a:lnTo>
                    <a:pt x="1559404" y="1840"/>
                  </a:lnTo>
                  <a:lnTo>
                    <a:pt x="210790" y="782587"/>
                  </a:lnTo>
                  <a:lnTo>
                    <a:pt x="189669" y="747821"/>
                  </a:lnTo>
                  <a:cubicBezTo>
                    <a:pt x="92861" y="569613"/>
                    <a:pt x="29508" y="370594"/>
                    <a:pt x="8039" y="1591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20E55C48-1512-41C9-A38F-FB05349B05EF}"/>
                </a:ext>
              </a:extLst>
            </p:cNvPr>
            <p:cNvSpPr/>
            <p:nvPr/>
          </p:nvSpPr>
          <p:spPr>
            <a:xfrm>
              <a:off x="6108645" y="3430549"/>
              <a:ext cx="1559404" cy="782587"/>
            </a:xfrm>
            <a:custGeom>
              <a:avLst/>
              <a:gdLst>
                <a:gd name="connsiteX0" fmla="*/ 1559404 w 1559404"/>
                <a:gd name="connsiteY0" fmla="*/ 0 h 782587"/>
                <a:gd name="connsiteX1" fmla="*/ 1551365 w 1559404"/>
                <a:gd name="connsiteY1" fmla="*/ 159193 h 782587"/>
                <a:gd name="connsiteX2" fmla="*/ 1369735 w 1559404"/>
                <a:gd name="connsiteY2" fmla="*/ 747821 h 782587"/>
                <a:gd name="connsiteX3" fmla="*/ 1348614 w 1559404"/>
                <a:gd name="connsiteY3" fmla="*/ 782587 h 782587"/>
                <a:gd name="connsiteX4" fmla="*/ 0 w 1559404"/>
                <a:gd name="connsiteY4" fmla="*/ 1840 h 782587"/>
                <a:gd name="connsiteX5" fmla="*/ 1559404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1559404" y="0"/>
                  </a:moveTo>
                  <a:lnTo>
                    <a:pt x="1551365" y="159193"/>
                  </a:lnTo>
                  <a:cubicBezTo>
                    <a:pt x="1529897" y="370594"/>
                    <a:pt x="1466543" y="569613"/>
                    <a:pt x="1369735" y="747821"/>
                  </a:cubicBezTo>
                  <a:lnTo>
                    <a:pt x="1348614" y="782587"/>
                  </a:lnTo>
                  <a:lnTo>
                    <a:pt x="0" y="1840"/>
                  </a:lnTo>
                  <a:lnTo>
                    <a:pt x="1559404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E3BC0A22-6071-4B59-B01E-710E49E6F4D4}"/>
                </a:ext>
              </a:extLst>
            </p:cNvPr>
            <p:cNvSpPr/>
            <p:nvPr/>
          </p:nvSpPr>
          <p:spPr>
            <a:xfrm>
              <a:off x="4736351" y="3438258"/>
              <a:ext cx="1350393" cy="1350393"/>
            </a:xfrm>
            <a:custGeom>
              <a:avLst/>
              <a:gdLst>
                <a:gd name="connsiteX0" fmla="*/ 1350393 w 1350393"/>
                <a:gd name="connsiteY0" fmla="*/ 0 h 1350393"/>
                <a:gd name="connsiteX1" fmla="*/ 572867 w 1350393"/>
                <a:gd name="connsiteY1" fmla="*/ 1350393 h 1350393"/>
                <a:gd name="connsiteX2" fmla="*/ 480659 w 1350393"/>
                <a:gd name="connsiteY2" fmla="*/ 1294375 h 1350393"/>
                <a:gd name="connsiteX3" fmla="*/ 56018 w 1350393"/>
                <a:gd name="connsiteY3" fmla="*/ 869734 h 1350393"/>
                <a:gd name="connsiteX4" fmla="*/ 0 w 1350393"/>
                <a:gd name="connsiteY4" fmla="*/ 777527 h 1350393"/>
                <a:gd name="connsiteX5" fmla="*/ 1350393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1350393" y="0"/>
                  </a:moveTo>
                  <a:lnTo>
                    <a:pt x="572867" y="1350393"/>
                  </a:lnTo>
                  <a:lnTo>
                    <a:pt x="480659" y="1294375"/>
                  </a:lnTo>
                  <a:cubicBezTo>
                    <a:pt x="313384" y="1181367"/>
                    <a:pt x="169027" y="1037010"/>
                    <a:pt x="56018" y="869734"/>
                  </a:cubicBezTo>
                  <a:lnTo>
                    <a:pt x="0" y="777527"/>
                  </a:lnTo>
                  <a:lnTo>
                    <a:pt x="1350393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B5E1E420-6E73-47E9-B29E-1121F7B79FC1}"/>
                </a:ext>
              </a:extLst>
            </p:cNvPr>
            <p:cNvSpPr/>
            <p:nvPr/>
          </p:nvSpPr>
          <p:spPr>
            <a:xfrm>
              <a:off x="6105258" y="3438258"/>
              <a:ext cx="1350393" cy="1350393"/>
            </a:xfrm>
            <a:custGeom>
              <a:avLst/>
              <a:gdLst>
                <a:gd name="connsiteX0" fmla="*/ 0 w 1350393"/>
                <a:gd name="connsiteY0" fmla="*/ 0 h 1350393"/>
                <a:gd name="connsiteX1" fmla="*/ 1350393 w 1350393"/>
                <a:gd name="connsiteY1" fmla="*/ 777527 h 1350393"/>
                <a:gd name="connsiteX2" fmla="*/ 1294375 w 1350393"/>
                <a:gd name="connsiteY2" fmla="*/ 869734 h 1350393"/>
                <a:gd name="connsiteX3" fmla="*/ 869734 w 1350393"/>
                <a:gd name="connsiteY3" fmla="*/ 1294375 h 1350393"/>
                <a:gd name="connsiteX4" fmla="*/ 777527 w 1350393"/>
                <a:gd name="connsiteY4" fmla="*/ 1350393 h 1350393"/>
                <a:gd name="connsiteX5" fmla="*/ 0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0" y="0"/>
                  </a:moveTo>
                  <a:lnTo>
                    <a:pt x="1350393" y="777527"/>
                  </a:lnTo>
                  <a:lnTo>
                    <a:pt x="1294375" y="869734"/>
                  </a:lnTo>
                  <a:cubicBezTo>
                    <a:pt x="1181367" y="1037010"/>
                    <a:pt x="1037010" y="1181367"/>
                    <a:pt x="869734" y="1294375"/>
                  </a:cubicBezTo>
                  <a:lnTo>
                    <a:pt x="777527" y="1350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3C697030-1BDA-4E9F-866E-80DE1C27CF0F}"/>
                </a:ext>
              </a:extLst>
            </p:cNvPr>
            <p:cNvSpPr/>
            <p:nvPr/>
          </p:nvSpPr>
          <p:spPr>
            <a:xfrm>
              <a:off x="5311867" y="3441645"/>
              <a:ext cx="782587" cy="1559404"/>
            </a:xfrm>
            <a:custGeom>
              <a:avLst/>
              <a:gdLst>
                <a:gd name="connsiteX0" fmla="*/ 780746 w 782587"/>
                <a:gd name="connsiteY0" fmla="*/ 0 h 1559404"/>
                <a:gd name="connsiteX1" fmla="*/ 782587 w 782587"/>
                <a:gd name="connsiteY1" fmla="*/ 1559404 h 1559404"/>
                <a:gd name="connsiteX2" fmla="*/ 623393 w 782587"/>
                <a:gd name="connsiteY2" fmla="*/ 1551365 h 1559404"/>
                <a:gd name="connsiteX3" fmla="*/ 34765 w 782587"/>
                <a:gd name="connsiteY3" fmla="*/ 1369735 h 1559404"/>
                <a:gd name="connsiteX4" fmla="*/ 0 w 782587"/>
                <a:gd name="connsiteY4" fmla="*/ 1348615 h 1559404"/>
                <a:gd name="connsiteX5" fmla="*/ 780746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0746" y="0"/>
                  </a:moveTo>
                  <a:lnTo>
                    <a:pt x="782587" y="1559404"/>
                  </a:lnTo>
                  <a:lnTo>
                    <a:pt x="623393" y="1551365"/>
                  </a:lnTo>
                  <a:cubicBezTo>
                    <a:pt x="411992" y="1529897"/>
                    <a:pt x="212973" y="1466543"/>
                    <a:pt x="34765" y="1369735"/>
                  </a:cubicBezTo>
                  <a:lnTo>
                    <a:pt x="0" y="1348615"/>
                  </a:lnTo>
                  <a:lnTo>
                    <a:pt x="780746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40DF024B-04BD-4721-8067-D43A99A0CF26}"/>
                </a:ext>
              </a:extLst>
            </p:cNvPr>
            <p:cNvSpPr/>
            <p:nvPr/>
          </p:nvSpPr>
          <p:spPr>
            <a:xfrm>
              <a:off x="6097549" y="3441645"/>
              <a:ext cx="782587" cy="1559404"/>
            </a:xfrm>
            <a:custGeom>
              <a:avLst/>
              <a:gdLst>
                <a:gd name="connsiteX0" fmla="*/ 1840 w 782587"/>
                <a:gd name="connsiteY0" fmla="*/ 0 h 1559404"/>
                <a:gd name="connsiteX1" fmla="*/ 782587 w 782587"/>
                <a:gd name="connsiteY1" fmla="*/ 1348614 h 1559404"/>
                <a:gd name="connsiteX2" fmla="*/ 747821 w 782587"/>
                <a:gd name="connsiteY2" fmla="*/ 1369735 h 1559404"/>
                <a:gd name="connsiteX3" fmla="*/ 159193 w 782587"/>
                <a:gd name="connsiteY3" fmla="*/ 1551365 h 1559404"/>
                <a:gd name="connsiteX4" fmla="*/ 0 w 782587"/>
                <a:gd name="connsiteY4" fmla="*/ 1559404 h 1559404"/>
                <a:gd name="connsiteX5" fmla="*/ 184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1840" y="0"/>
                  </a:moveTo>
                  <a:lnTo>
                    <a:pt x="782587" y="1348614"/>
                  </a:lnTo>
                  <a:lnTo>
                    <a:pt x="747821" y="1369735"/>
                  </a:lnTo>
                  <a:cubicBezTo>
                    <a:pt x="569614" y="1466543"/>
                    <a:pt x="370594" y="1529897"/>
                    <a:pt x="159193" y="1551365"/>
                  </a:cubicBezTo>
                  <a:lnTo>
                    <a:pt x="0" y="1559404"/>
                  </a:lnTo>
                  <a:lnTo>
                    <a:pt x="184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E9CE1375-3C77-46B8-BCC5-14B2B998F693}"/>
              </a:ext>
            </a:extLst>
          </p:cNvPr>
          <p:cNvGrpSpPr/>
          <p:nvPr/>
        </p:nvGrpSpPr>
        <p:grpSpPr>
          <a:xfrm rot="10800000">
            <a:off x="9317925" y="4064520"/>
            <a:ext cx="2563935" cy="2662946"/>
            <a:chOff x="4523951" y="1856951"/>
            <a:chExt cx="3144098" cy="3144098"/>
          </a:xfrm>
        </p:grpSpPr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5DF65D5E-5A7B-442A-BFC0-F784964039A1}"/>
                </a:ext>
              </a:extLst>
            </p:cNvPr>
            <p:cNvSpPr/>
            <p:nvPr/>
          </p:nvSpPr>
          <p:spPr>
            <a:xfrm>
              <a:off x="5311867" y="1856951"/>
              <a:ext cx="782587" cy="1559404"/>
            </a:xfrm>
            <a:custGeom>
              <a:avLst/>
              <a:gdLst>
                <a:gd name="connsiteX0" fmla="*/ 782587 w 782587"/>
                <a:gd name="connsiteY0" fmla="*/ 0 h 1559404"/>
                <a:gd name="connsiteX1" fmla="*/ 780746 w 782587"/>
                <a:gd name="connsiteY1" fmla="*/ 1559404 h 1559404"/>
                <a:gd name="connsiteX2" fmla="*/ 0 w 782587"/>
                <a:gd name="connsiteY2" fmla="*/ 210790 h 1559404"/>
                <a:gd name="connsiteX3" fmla="*/ 34765 w 782587"/>
                <a:gd name="connsiteY3" fmla="*/ 189669 h 1559404"/>
                <a:gd name="connsiteX4" fmla="*/ 623393 w 782587"/>
                <a:gd name="connsiteY4" fmla="*/ 8039 h 1559404"/>
                <a:gd name="connsiteX5" fmla="*/ 782587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2587" y="0"/>
                  </a:moveTo>
                  <a:lnTo>
                    <a:pt x="780746" y="1559404"/>
                  </a:lnTo>
                  <a:lnTo>
                    <a:pt x="0" y="210790"/>
                  </a:lnTo>
                  <a:lnTo>
                    <a:pt x="34765" y="189669"/>
                  </a:lnTo>
                  <a:cubicBezTo>
                    <a:pt x="212973" y="92861"/>
                    <a:pt x="411992" y="29508"/>
                    <a:pt x="623393" y="8039"/>
                  </a:cubicBezTo>
                  <a:lnTo>
                    <a:pt x="78258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D424FB1E-6332-4091-838A-0E82F042EB49}"/>
                </a:ext>
              </a:extLst>
            </p:cNvPr>
            <p:cNvSpPr/>
            <p:nvPr/>
          </p:nvSpPr>
          <p:spPr>
            <a:xfrm>
              <a:off x="6097549" y="1856951"/>
              <a:ext cx="782587" cy="1559404"/>
            </a:xfrm>
            <a:custGeom>
              <a:avLst/>
              <a:gdLst>
                <a:gd name="connsiteX0" fmla="*/ 0 w 782587"/>
                <a:gd name="connsiteY0" fmla="*/ 0 h 1559404"/>
                <a:gd name="connsiteX1" fmla="*/ 159193 w 782587"/>
                <a:gd name="connsiteY1" fmla="*/ 8039 h 1559404"/>
                <a:gd name="connsiteX2" fmla="*/ 747821 w 782587"/>
                <a:gd name="connsiteY2" fmla="*/ 189669 h 1559404"/>
                <a:gd name="connsiteX3" fmla="*/ 782587 w 782587"/>
                <a:gd name="connsiteY3" fmla="*/ 210790 h 1559404"/>
                <a:gd name="connsiteX4" fmla="*/ 1840 w 782587"/>
                <a:gd name="connsiteY4" fmla="*/ 1559404 h 1559404"/>
                <a:gd name="connsiteX5" fmla="*/ 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0" y="0"/>
                  </a:moveTo>
                  <a:lnTo>
                    <a:pt x="159193" y="8039"/>
                  </a:lnTo>
                  <a:cubicBezTo>
                    <a:pt x="370594" y="29508"/>
                    <a:pt x="569614" y="92861"/>
                    <a:pt x="747821" y="189669"/>
                  </a:cubicBezTo>
                  <a:lnTo>
                    <a:pt x="782587" y="210790"/>
                  </a:lnTo>
                  <a:lnTo>
                    <a:pt x="1840" y="15594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DCA906C7-5C2E-412E-8CC8-ECB836DF3875}"/>
                </a:ext>
              </a:extLst>
            </p:cNvPr>
            <p:cNvSpPr/>
            <p:nvPr/>
          </p:nvSpPr>
          <p:spPr>
            <a:xfrm>
              <a:off x="4736351" y="2069351"/>
              <a:ext cx="1350393" cy="1350393"/>
            </a:xfrm>
            <a:custGeom>
              <a:avLst/>
              <a:gdLst>
                <a:gd name="connsiteX0" fmla="*/ 572867 w 1350393"/>
                <a:gd name="connsiteY0" fmla="*/ 0 h 1350393"/>
                <a:gd name="connsiteX1" fmla="*/ 1350393 w 1350393"/>
                <a:gd name="connsiteY1" fmla="*/ 1350393 h 1350393"/>
                <a:gd name="connsiteX2" fmla="*/ 0 w 1350393"/>
                <a:gd name="connsiteY2" fmla="*/ 572867 h 1350393"/>
                <a:gd name="connsiteX3" fmla="*/ 56018 w 1350393"/>
                <a:gd name="connsiteY3" fmla="*/ 480659 h 1350393"/>
                <a:gd name="connsiteX4" fmla="*/ 480659 w 1350393"/>
                <a:gd name="connsiteY4" fmla="*/ 56018 h 1350393"/>
                <a:gd name="connsiteX5" fmla="*/ 57286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572867" y="0"/>
                  </a:moveTo>
                  <a:lnTo>
                    <a:pt x="1350393" y="1350393"/>
                  </a:lnTo>
                  <a:lnTo>
                    <a:pt x="0" y="572867"/>
                  </a:lnTo>
                  <a:lnTo>
                    <a:pt x="56018" y="480659"/>
                  </a:lnTo>
                  <a:cubicBezTo>
                    <a:pt x="169027" y="313383"/>
                    <a:pt x="313384" y="169027"/>
                    <a:pt x="480659" y="56018"/>
                  </a:cubicBezTo>
                  <a:lnTo>
                    <a:pt x="572867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DCEB3D7D-4C53-45A4-AAAD-FD4313643373}"/>
                </a:ext>
              </a:extLst>
            </p:cNvPr>
            <p:cNvSpPr/>
            <p:nvPr/>
          </p:nvSpPr>
          <p:spPr>
            <a:xfrm>
              <a:off x="5804115" y="2012588"/>
              <a:ext cx="1737487" cy="1726312"/>
            </a:xfrm>
            <a:custGeom>
              <a:avLst/>
              <a:gdLst>
                <a:gd name="connsiteX0" fmla="*/ 777527 w 1350393"/>
                <a:gd name="connsiteY0" fmla="*/ 0 h 1350393"/>
                <a:gd name="connsiteX1" fmla="*/ 869734 w 1350393"/>
                <a:gd name="connsiteY1" fmla="*/ 56018 h 1350393"/>
                <a:gd name="connsiteX2" fmla="*/ 1294375 w 1350393"/>
                <a:gd name="connsiteY2" fmla="*/ 480659 h 1350393"/>
                <a:gd name="connsiteX3" fmla="*/ 1350393 w 1350393"/>
                <a:gd name="connsiteY3" fmla="*/ 572867 h 1350393"/>
                <a:gd name="connsiteX4" fmla="*/ 0 w 1350393"/>
                <a:gd name="connsiteY4" fmla="*/ 1350393 h 1350393"/>
                <a:gd name="connsiteX5" fmla="*/ 77752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777527" y="0"/>
                  </a:moveTo>
                  <a:lnTo>
                    <a:pt x="869734" y="56018"/>
                  </a:lnTo>
                  <a:cubicBezTo>
                    <a:pt x="1037010" y="169027"/>
                    <a:pt x="1181367" y="313383"/>
                    <a:pt x="1294375" y="480659"/>
                  </a:cubicBezTo>
                  <a:lnTo>
                    <a:pt x="1350393" y="572867"/>
                  </a:lnTo>
                  <a:lnTo>
                    <a:pt x="0" y="1350393"/>
                  </a:lnTo>
                  <a:lnTo>
                    <a:pt x="77752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2B84F6BF-B49E-4C57-89F7-85B2BFA2CFC4}"/>
                </a:ext>
              </a:extLst>
            </p:cNvPr>
            <p:cNvSpPr/>
            <p:nvPr/>
          </p:nvSpPr>
          <p:spPr>
            <a:xfrm>
              <a:off x="4523951" y="2644866"/>
              <a:ext cx="1559404" cy="782586"/>
            </a:xfrm>
            <a:custGeom>
              <a:avLst/>
              <a:gdLst>
                <a:gd name="connsiteX0" fmla="*/ 210790 w 1559404"/>
                <a:gd name="connsiteY0" fmla="*/ 0 h 782586"/>
                <a:gd name="connsiteX1" fmla="*/ 1559404 w 1559404"/>
                <a:gd name="connsiteY1" fmla="*/ 780746 h 782586"/>
                <a:gd name="connsiteX2" fmla="*/ 0 w 1559404"/>
                <a:gd name="connsiteY2" fmla="*/ 782586 h 782586"/>
                <a:gd name="connsiteX3" fmla="*/ 8039 w 1559404"/>
                <a:gd name="connsiteY3" fmla="*/ 623393 h 782586"/>
                <a:gd name="connsiteX4" fmla="*/ 189669 w 1559404"/>
                <a:gd name="connsiteY4" fmla="*/ 34765 h 782586"/>
                <a:gd name="connsiteX5" fmla="*/ 210790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210790" y="0"/>
                  </a:moveTo>
                  <a:lnTo>
                    <a:pt x="1559404" y="780746"/>
                  </a:lnTo>
                  <a:lnTo>
                    <a:pt x="0" y="782586"/>
                  </a:lnTo>
                  <a:lnTo>
                    <a:pt x="8039" y="623393"/>
                  </a:lnTo>
                  <a:cubicBezTo>
                    <a:pt x="29508" y="411992"/>
                    <a:pt x="92861" y="212973"/>
                    <a:pt x="189669" y="34765"/>
                  </a:cubicBezTo>
                  <a:lnTo>
                    <a:pt x="21079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1291A22E-D953-4091-A0C6-44C856DB6084}"/>
                </a:ext>
              </a:extLst>
            </p:cNvPr>
            <p:cNvSpPr/>
            <p:nvPr/>
          </p:nvSpPr>
          <p:spPr>
            <a:xfrm>
              <a:off x="6108645" y="2644866"/>
              <a:ext cx="1559404" cy="782586"/>
            </a:xfrm>
            <a:custGeom>
              <a:avLst/>
              <a:gdLst>
                <a:gd name="connsiteX0" fmla="*/ 1348615 w 1559404"/>
                <a:gd name="connsiteY0" fmla="*/ 0 h 782586"/>
                <a:gd name="connsiteX1" fmla="*/ 1369735 w 1559404"/>
                <a:gd name="connsiteY1" fmla="*/ 34765 h 782586"/>
                <a:gd name="connsiteX2" fmla="*/ 1551365 w 1559404"/>
                <a:gd name="connsiteY2" fmla="*/ 623393 h 782586"/>
                <a:gd name="connsiteX3" fmla="*/ 1559404 w 1559404"/>
                <a:gd name="connsiteY3" fmla="*/ 782586 h 782586"/>
                <a:gd name="connsiteX4" fmla="*/ 0 w 1559404"/>
                <a:gd name="connsiteY4" fmla="*/ 780746 h 782586"/>
                <a:gd name="connsiteX5" fmla="*/ 1348615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1348615" y="0"/>
                  </a:moveTo>
                  <a:lnTo>
                    <a:pt x="1369735" y="34765"/>
                  </a:lnTo>
                  <a:cubicBezTo>
                    <a:pt x="1466543" y="212973"/>
                    <a:pt x="1529897" y="411992"/>
                    <a:pt x="1551365" y="623393"/>
                  </a:cubicBezTo>
                  <a:lnTo>
                    <a:pt x="1559404" y="782586"/>
                  </a:lnTo>
                  <a:lnTo>
                    <a:pt x="0" y="780746"/>
                  </a:lnTo>
                  <a:lnTo>
                    <a:pt x="1348615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49B174B8-6C58-4DE4-8BDF-277D386F5696}"/>
                </a:ext>
              </a:extLst>
            </p:cNvPr>
            <p:cNvSpPr/>
            <p:nvPr/>
          </p:nvSpPr>
          <p:spPr>
            <a:xfrm>
              <a:off x="4523951" y="3430549"/>
              <a:ext cx="1559404" cy="782587"/>
            </a:xfrm>
            <a:custGeom>
              <a:avLst/>
              <a:gdLst>
                <a:gd name="connsiteX0" fmla="*/ 0 w 1559404"/>
                <a:gd name="connsiteY0" fmla="*/ 0 h 782587"/>
                <a:gd name="connsiteX1" fmla="*/ 1559404 w 1559404"/>
                <a:gd name="connsiteY1" fmla="*/ 1840 h 782587"/>
                <a:gd name="connsiteX2" fmla="*/ 210790 w 1559404"/>
                <a:gd name="connsiteY2" fmla="*/ 782587 h 782587"/>
                <a:gd name="connsiteX3" fmla="*/ 189669 w 1559404"/>
                <a:gd name="connsiteY3" fmla="*/ 747821 h 782587"/>
                <a:gd name="connsiteX4" fmla="*/ 8039 w 1559404"/>
                <a:gd name="connsiteY4" fmla="*/ 159193 h 782587"/>
                <a:gd name="connsiteX5" fmla="*/ 0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0" y="0"/>
                  </a:moveTo>
                  <a:lnTo>
                    <a:pt x="1559404" y="1840"/>
                  </a:lnTo>
                  <a:lnTo>
                    <a:pt x="210790" y="782587"/>
                  </a:lnTo>
                  <a:lnTo>
                    <a:pt x="189669" y="747821"/>
                  </a:lnTo>
                  <a:cubicBezTo>
                    <a:pt x="92861" y="569613"/>
                    <a:pt x="29508" y="370594"/>
                    <a:pt x="8039" y="1591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A325049B-6EE4-4DCF-8F4D-867913DEDC22}"/>
                </a:ext>
              </a:extLst>
            </p:cNvPr>
            <p:cNvSpPr/>
            <p:nvPr/>
          </p:nvSpPr>
          <p:spPr>
            <a:xfrm>
              <a:off x="6108645" y="3430549"/>
              <a:ext cx="1559404" cy="782587"/>
            </a:xfrm>
            <a:custGeom>
              <a:avLst/>
              <a:gdLst>
                <a:gd name="connsiteX0" fmla="*/ 1559404 w 1559404"/>
                <a:gd name="connsiteY0" fmla="*/ 0 h 782587"/>
                <a:gd name="connsiteX1" fmla="*/ 1551365 w 1559404"/>
                <a:gd name="connsiteY1" fmla="*/ 159193 h 782587"/>
                <a:gd name="connsiteX2" fmla="*/ 1369735 w 1559404"/>
                <a:gd name="connsiteY2" fmla="*/ 747821 h 782587"/>
                <a:gd name="connsiteX3" fmla="*/ 1348614 w 1559404"/>
                <a:gd name="connsiteY3" fmla="*/ 782587 h 782587"/>
                <a:gd name="connsiteX4" fmla="*/ 0 w 1559404"/>
                <a:gd name="connsiteY4" fmla="*/ 1840 h 782587"/>
                <a:gd name="connsiteX5" fmla="*/ 1559404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1559404" y="0"/>
                  </a:moveTo>
                  <a:lnTo>
                    <a:pt x="1551365" y="159193"/>
                  </a:lnTo>
                  <a:cubicBezTo>
                    <a:pt x="1529897" y="370594"/>
                    <a:pt x="1466543" y="569613"/>
                    <a:pt x="1369735" y="747821"/>
                  </a:cubicBezTo>
                  <a:lnTo>
                    <a:pt x="1348614" y="782587"/>
                  </a:lnTo>
                  <a:lnTo>
                    <a:pt x="0" y="1840"/>
                  </a:lnTo>
                  <a:lnTo>
                    <a:pt x="1559404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AADC4B1A-43E2-4FE9-ACEC-A1B9685DA3B1}"/>
                </a:ext>
              </a:extLst>
            </p:cNvPr>
            <p:cNvSpPr/>
            <p:nvPr/>
          </p:nvSpPr>
          <p:spPr>
            <a:xfrm>
              <a:off x="4736351" y="3438258"/>
              <a:ext cx="1350393" cy="1350393"/>
            </a:xfrm>
            <a:custGeom>
              <a:avLst/>
              <a:gdLst>
                <a:gd name="connsiteX0" fmla="*/ 1350393 w 1350393"/>
                <a:gd name="connsiteY0" fmla="*/ 0 h 1350393"/>
                <a:gd name="connsiteX1" fmla="*/ 572867 w 1350393"/>
                <a:gd name="connsiteY1" fmla="*/ 1350393 h 1350393"/>
                <a:gd name="connsiteX2" fmla="*/ 480659 w 1350393"/>
                <a:gd name="connsiteY2" fmla="*/ 1294375 h 1350393"/>
                <a:gd name="connsiteX3" fmla="*/ 56018 w 1350393"/>
                <a:gd name="connsiteY3" fmla="*/ 869734 h 1350393"/>
                <a:gd name="connsiteX4" fmla="*/ 0 w 1350393"/>
                <a:gd name="connsiteY4" fmla="*/ 777527 h 1350393"/>
                <a:gd name="connsiteX5" fmla="*/ 1350393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1350393" y="0"/>
                  </a:moveTo>
                  <a:lnTo>
                    <a:pt x="572867" y="1350393"/>
                  </a:lnTo>
                  <a:lnTo>
                    <a:pt x="480659" y="1294375"/>
                  </a:lnTo>
                  <a:cubicBezTo>
                    <a:pt x="313384" y="1181367"/>
                    <a:pt x="169027" y="1037010"/>
                    <a:pt x="56018" y="869734"/>
                  </a:cubicBezTo>
                  <a:lnTo>
                    <a:pt x="0" y="777527"/>
                  </a:lnTo>
                  <a:lnTo>
                    <a:pt x="1350393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903A0795-0C4C-4F6B-8109-34FA10095403}"/>
                </a:ext>
              </a:extLst>
            </p:cNvPr>
            <p:cNvSpPr/>
            <p:nvPr/>
          </p:nvSpPr>
          <p:spPr>
            <a:xfrm>
              <a:off x="6105258" y="3438258"/>
              <a:ext cx="1350393" cy="1350393"/>
            </a:xfrm>
            <a:custGeom>
              <a:avLst/>
              <a:gdLst>
                <a:gd name="connsiteX0" fmla="*/ 0 w 1350393"/>
                <a:gd name="connsiteY0" fmla="*/ 0 h 1350393"/>
                <a:gd name="connsiteX1" fmla="*/ 1350393 w 1350393"/>
                <a:gd name="connsiteY1" fmla="*/ 777527 h 1350393"/>
                <a:gd name="connsiteX2" fmla="*/ 1294375 w 1350393"/>
                <a:gd name="connsiteY2" fmla="*/ 869734 h 1350393"/>
                <a:gd name="connsiteX3" fmla="*/ 869734 w 1350393"/>
                <a:gd name="connsiteY3" fmla="*/ 1294375 h 1350393"/>
                <a:gd name="connsiteX4" fmla="*/ 777527 w 1350393"/>
                <a:gd name="connsiteY4" fmla="*/ 1350393 h 1350393"/>
                <a:gd name="connsiteX5" fmla="*/ 0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0" y="0"/>
                  </a:moveTo>
                  <a:lnTo>
                    <a:pt x="1350393" y="777527"/>
                  </a:lnTo>
                  <a:lnTo>
                    <a:pt x="1294375" y="869734"/>
                  </a:lnTo>
                  <a:cubicBezTo>
                    <a:pt x="1181367" y="1037010"/>
                    <a:pt x="1037010" y="1181367"/>
                    <a:pt x="869734" y="1294375"/>
                  </a:cubicBezTo>
                  <a:lnTo>
                    <a:pt x="777527" y="1350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440E28B4-B69B-48E7-8202-35A1C172E47B}"/>
                </a:ext>
              </a:extLst>
            </p:cNvPr>
            <p:cNvSpPr/>
            <p:nvPr/>
          </p:nvSpPr>
          <p:spPr>
            <a:xfrm>
              <a:off x="5311867" y="3441645"/>
              <a:ext cx="782587" cy="1559404"/>
            </a:xfrm>
            <a:custGeom>
              <a:avLst/>
              <a:gdLst>
                <a:gd name="connsiteX0" fmla="*/ 780746 w 782587"/>
                <a:gd name="connsiteY0" fmla="*/ 0 h 1559404"/>
                <a:gd name="connsiteX1" fmla="*/ 782587 w 782587"/>
                <a:gd name="connsiteY1" fmla="*/ 1559404 h 1559404"/>
                <a:gd name="connsiteX2" fmla="*/ 623393 w 782587"/>
                <a:gd name="connsiteY2" fmla="*/ 1551365 h 1559404"/>
                <a:gd name="connsiteX3" fmla="*/ 34765 w 782587"/>
                <a:gd name="connsiteY3" fmla="*/ 1369735 h 1559404"/>
                <a:gd name="connsiteX4" fmla="*/ 0 w 782587"/>
                <a:gd name="connsiteY4" fmla="*/ 1348615 h 1559404"/>
                <a:gd name="connsiteX5" fmla="*/ 780746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0746" y="0"/>
                  </a:moveTo>
                  <a:lnTo>
                    <a:pt x="782587" y="1559404"/>
                  </a:lnTo>
                  <a:lnTo>
                    <a:pt x="623393" y="1551365"/>
                  </a:lnTo>
                  <a:cubicBezTo>
                    <a:pt x="411992" y="1529897"/>
                    <a:pt x="212973" y="1466543"/>
                    <a:pt x="34765" y="1369735"/>
                  </a:cubicBezTo>
                  <a:lnTo>
                    <a:pt x="0" y="1348615"/>
                  </a:lnTo>
                  <a:lnTo>
                    <a:pt x="780746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7E88D978-A1DE-4CE1-9CE1-12E948CE09E2}"/>
                </a:ext>
              </a:extLst>
            </p:cNvPr>
            <p:cNvSpPr/>
            <p:nvPr/>
          </p:nvSpPr>
          <p:spPr>
            <a:xfrm>
              <a:off x="6097549" y="3441645"/>
              <a:ext cx="782587" cy="1559404"/>
            </a:xfrm>
            <a:custGeom>
              <a:avLst/>
              <a:gdLst>
                <a:gd name="connsiteX0" fmla="*/ 1840 w 782587"/>
                <a:gd name="connsiteY0" fmla="*/ 0 h 1559404"/>
                <a:gd name="connsiteX1" fmla="*/ 782587 w 782587"/>
                <a:gd name="connsiteY1" fmla="*/ 1348614 h 1559404"/>
                <a:gd name="connsiteX2" fmla="*/ 747821 w 782587"/>
                <a:gd name="connsiteY2" fmla="*/ 1369735 h 1559404"/>
                <a:gd name="connsiteX3" fmla="*/ 159193 w 782587"/>
                <a:gd name="connsiteY3" fmla="*/ 1551365 h 1559404"/>
                <a:gd name="connsiteX4" fmla="*/ 0 w 782587"/>
                <a:gd name="connsiteY4" fmla="*/ 1559404 h 1559404"/>
                <a:gd name="connsiteX5" fmla="*/ 184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1840" y="0"/>
                  </a:moveTo>
                  <a:lnTo>
                    <a:pt x="782587" y="1348614"/>
                  </a:lnTo>
                  <a:lnTo>
                    <a:pt x="747821" y="1369735"/>
                  </a:lnTo>
                  <a:cubicBezTo>
                    <a:pt x="569614" y="1466543"/>
                    <a:pt x="370594" y="1529897"/>
                    <a:pt x="159193" y="1551365"/>
                  </a:cubicBezTo>
                  <a:lnTo>
                    <a:pt x="0" y="1559404"/>
                  </a:lnTo>
                  <a:lnTo>
                    <a:pt x="184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5444E4A-5149-49D5-9258-F75FB8517B36}"/>
              </a:ext>
            </a:extLst>
          </p:cNvPr>
          <p:cNvGrpSpPr/>
          <p:nvPr/>
        </p:nvGrpSpPr>
        <p:grpSpPr>
          <a:xfrm>
            <a:off x="6127097" y="32918"/>
            <a:ext cx="6064903" cy="6769626"/>
            <a:chOff x="6191250" y="88374"/>
            <a:chExt cx="6096000" cy="6769626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1C3B644-1691-4E02-B2EC-43141F7AB238}"/>
                </a:ext>
              </a:extLst>
            </p:cNvPr>
            <p:cNvSpPr/>
            <p:nvPr/>
          </p:nvSpPr>
          <p:spPr>
            <a:xfrm>
              <a:off x="6191250" y="88374"/>
              <a:ext cx="6096000" cy="6769626"/>
            </a:xfrm>
            <a:prstGeom prst="rect">
              <a:avLst/>
            </a:prstGeom>
            <a:pattFill prst="pct70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D6E046E2-3466-46B5-A916-E9874AEF8DC7}"/>
                </a:ext>
              </a:extLst>
            </p:cNvPr>
            <p:cNvGrpSpPr/>
            <p:nvPr/>
          </p:nvGrpSpPr>
          <p:grpSpPr>
            <a:xfrm>
              <a:off x="6362692" y="342900"/>
              <a:ext cx="595570" cy="6229350"/>
              <a:chOff x="6515092" y="342900"/>
              <a:chExt cx="595570" cy="6229350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04D6758C-6DF7-4754-8687-E60395186E56}"/>
                  </a:ext>
                </a:extLst>
              </p:cNvPr>
              <p:cNvSpPr/>
              <p:nvPr/>
            </p:nvSpPr>
            <p:spPr>
              <a:xfrm>
                <a:off x="6515099" y="34290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4FAB599C-C78B-4A6E-BF73-0BB410B8FD96}"/>
                  </a:ext>
                </a:extLst>
              </p:cNvPr>
              <p:cNvSpPr/>
              <p:nvPr/>
            </p:nvSpPr>
            <p:spPr>
              <a:xfrm>
                <a:off x="6515098" y="1152525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EEA34BFE-B1D0-4AE4-AF26-11128495D5DD}"/>
                  </a:ext>
                </a:extLst>
              </p:cNvPr>
              <p:cNvSpPr/>
              <p:nvPr/>
            </p:nvSpPr>
            <p:spPr>
              <a:xfrm>
                <a:off x="6515097" y="196215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D038A781-36F6-4889-B60B-34D9C90245FF}"/>
                  </a:ext>
                </a:extLst>
              </p:cNvPr>
              <p:cNvSpPr/>
              <p:nvPr/>
            </p:nvSpPr>
            <p:spPr>
              <a:xfrm>
                <a:off x="6515096" y="2771775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3BD2B2BD-28F1-4215-A4CE-3BEC34AF220E}"/>
                  </a:ext>
                </a:extLst>
              </p:cNvPr>
              <p:cNvSpPr/>
              <p:nvPr/>
            </p:nvSpPr>
            <p:spPr>
              <a:xfrm>
                <a:off x="6515095" y="358140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1E398A80-1CCA-4E9F-83BF-0C7B59E5DE7A}"/>
                  </a:ext>
                </a:extLst>
              </p:cNvPr>
              <p:cNvSpPr/>
              <p:nvPr/>
            </p:nvSpPr>
            <p:spPr>
              <a:xfrm>
                <a:off x="6515094" y="4391025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088C3484-B864-46D4-A4BA-55BEB32F09DB}"/>
                  </a:ext>
                </a:extLst>
              </p:cNvPr>
              <p:cNvSpPr/>
              <p:nvPr/>
            </p:nvSpPr>
            <p:spPr>
              <a:xfrm>
                <a:off x="6515093" y="520065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0E15362B-0700-4C10-B147-334C9848EAF9}"/>
                  </a:ext>
                </a:extLst>
              </p:cNvPr>
              <p:cNvSpPr/>
              <p:nvPr/>
            </p:nvSpPr>
            <p:spPr>
              <a:xfrm>
                <a:off x="6515092" y="605790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1D0F5D55-6473-44C2-964E-FE433E48720E}"/>
              </a:ext>
            </a:extLst>
          </p:cNvPr>
          <p:cNvGrpSpPr/>
          <p:nvPr/>
        </p:nvGrpSpPr>
        <p:grpSpPr>
          <a:xfrm rot="16041862">
            <a:off x="7115293" y="90823"/>
            <a:ext cx="2676524" cy="2776980"/>
            <a:chOff x="4523951" y="1856951"/>
            <a:chExt cx="3144098" cy="3144098"/>
          </a:xfrm>
        </p:grpSpPr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45393243-B723-49F8-874C-1DD581303328}"/>
                </a:ext>
              </a:extLst>
            </p:cNvPr>
            <p:cNvSpPr/>
            <p:nvPr/>
          </p:nvSpPr>
          <p:spPr>
            <a:xfrm>
              <a:off x="5311867" y="1856951"/>
              <a:ext cx="782587" cy="1559404"/>
            </a:xfrm>
            <a:custGeom>
              <a:avLst/>
              <a:gdLst>
                <a:gd name="connsiteX0" fmla="*/ 782587 w 782587"/>
                <a:gd name="connsiteY0" fmla="*/ 0 h 1559404"/>
                <a:gd name="connsiteX1" fmla="*/ 780746 w 782587"/>
                <a:gd name="connsiteY1" fmla="*/ 1559404 h 1559404"/>
                <a:gd name="connsiteX2" fmla="*/ 0 w 782587"/>
                <a:gd name="connsiteY2" fmla="*/ 210790 h 1559404"/>
                <a:gd name="connsiteX3" fmla="*/ 34765 w 782587"/>
                <a:gd name="connsiteY3" fmla="*/ 189669 h 1559404"/>
                <a:gd name="connsiteX4" fmla="*/ 623393 w 782587"/>
                <a:gd name="connsiteY4" fmla="*/ 8039 h 1559404"/>
                <a:gd name="connsiteX5" fmla="*/ 782587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2587" y="0"/>
                  </a:moveTo>
                  <a:lnTo>
                    <a:pt x="780746" y="1559404"/>
                  </a:lnTo>
                  <a:lnTo>
                    <a:pt x="0" y="210790"/>
                  </a:lnTo>
                  <a:lnTo>
                    <a:pt x="34765" y="189669"/>
                  </a:lnTo>
                  <a:cubicBezTo>
                    <a:pt x="212973" y="92861"/>
                    <a:pt x="411992" y="29508"/>
                    <a:pt x="623393" y="8039"/>
                  </a:cubicBezTo>
                  <a:lnTo>
                    <a:pt x="78258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DFCD4893-E539-4479-A40C-4AC87C8C6B69}"/>
                </a:ext>
              </a:extLst>
            </p:cNvPr>
            <p:cNvSpPr/>
            <p:nvPr/>
          </p:nvSpPr>
          <p:spPr>
            <a:xfrm>
              <a:off x="6097549" y="1856951"/>
              <a:ext cx="782587" cy="1559404"/>
            </a:xfrm>
            <a:custGeom>
              <a:avLst/>
              <a:gdLst>
                <a:gd name="connsiteX0" fmla="*/ 0 w 782587"/>
                <a:gd name="connsiteY0" fmla="*/ 0 h 1559404"/>
                <a:gd name="connsiteX1" fmla="*/ 159193 w 782587"/>
                <a:gd name="connsiteY1" fmla="*/ 8039 h 1559404"/>
                <a:gd name="connsiteX2" fmla="*/ 747821 w 782587"/>
                <a:gd name="connsiteY2" fmla="*/ 189669 h 1559404"/>
                <a:gd name="connsiteX3" fmla="*/ 782587 w 782587"/>
                <a:gd name="connsiteY3" fmla="*/ 210790 h 1559404"/>
                <a:gd name="connsiteX4" fmla="*/ 1840 w 782587"/>
                <a:gd name="connsiteY4" fmla="*/ 1559404 h 1559404"/>
                <a:gd name="connsiteX5" fmla="*/ 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0" y="0"/>
                  </a:moveTo>
                  <a:lnTo>
                    <a:pt x="159193" y="8039"/>
                  </a:lnTo>
                  <a:cubicBezTo>
                    <a:pt x="370594" y="29508"/>
                    <a:pt x="569614" y="92861"/>
                    <a:pt x="747821" y="189669"/>
                  </a:cubicBezTo>
                  <a:lnTo>
                    <a:pt x="782587" y="210790"/>
                  </a:lnTo>
                  <a:lnTo>
                    <a:pt x="1840" y="15594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9FDAB846-6D5C-43AA-8192-98C8F3029F91}"/>
                </a:ext>
              </a:extLst>
            </p:cNvPr>
            <p:cNvSpPr/>
            <p:nvPr/>
          </p:nvSpPr>
          <p:spPr>
            <a:xfrm>
              <a:off x="4736351" y="2069351"/>
              <a:ext cx="1350393" cy="1350393"/>
            </a:xfrm>
            <a:custGeom>
              <a:avLst/>
              <a:gdLst>
                <a:gd name="connsiteX0" fmla="*/ 572867 w 1350393"/>
                <a:gd name="connsiteY0" fmla="*/ 0 h 1350393"/>
                <a:gd name="connsiteX1" fmla="*/ 1350393 w 1350393"/>
                <a:gd name="connsiteY1" fmla="*/ 1350393 h 1350393"/>
                <a:gd name="connsiteX2" fmla="*/ 0 w 1350393"/>
                <a:gd name="connsiteY2" fmla="*/ 572867 h 1350393"/>
                <a:gd name="connsiteX3" fmla="*/ 56018 w 1350393"/>
                <a:gd name="connsiteY3" fmla="*/ 480659 h 1350393"/>
                <a:gd name="connsiteX4" fmla="*/ 480659 w 1350393"/>
                <a:gd name="connsiteY4" fmla="*/ 56018 h 1350393"/>
                <a:gd name="connsiteX5" fmla="*/ 57286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572867" y="0"/>
                  </a:moveTo>
                  <a:lnTo>
                    <a:pt x="1350393" y="1350393"/>
                  </a:lnTo>
                  <a:lnTo>
                    <a:pt x="0" y="572867"/>
                  </a:lnTo>
                  <a:lnTo>
                    <a:pt x="56018" y="480659"/>
                  </a:lnTo>
                  <a:cubicBezTo>
                    <a:pt x="169027" y="313383"/>
                    <a:pt x="313384" y="169027"/>
                    <a:pt x="480659" y="56018"/>
                  </a:cubicBezTo>
                  <a:lnTo>
                    <a:pt x="572867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9B5DB4B7-F0A1-403C-8716-D9ED03E29A34}"/>
                </a:ext>
              </a:extLst>
            </p:cNvPr>
            <p:cNvSpPr/>
            <p:nvPr/>
          </p:nvSpPr>
          <p:spPr>
            <a:xfrm>
              <a:off x="5804115" y="2012588"/>
              <a:ext cx="1737487" cy="1726312"/>
            </a:xfrm>
            <a:custGeom>
              <a:avLst/>
              <a:gdLst>
                <a:gd name="connsiteX0" fmla="*/ 777527 w 1350393"/>
                <a:gd name="connsiteY0" fmla="*/ 0 h 1350393"/>
                <a:gd name="connsiteX1" fmla="*/ 869734 w 1350393"/>
                <a:gd name="connsiteY1" fmla="*/ 56018 h 1350393"/>
                <a:gd name="connsiteX2" fmla="*/ 1294375 w 1350393"/>
                <a:gd name="connsiteY2" fmla="*/ 480659 h 1350393"/>
                <a:gd name="connsiteX3" fmla="*/ 1350393 w 1350393"/>
                <a:gd name="connsiteY3" fmla="*/ 572867 h 1350393"/>
                <a:gd name="connsiteX4" fmla="*/ 0 w 1350393"/>
                <a:gd name="connsiteY4" fmla="*/ 1350393 h 1350393"/>
                <a:gd name="connsiteX5" fmla="*/ 77752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777527" y="0"/>
                  </a:moveTo>
                  <a:lnTo>
                    <a:pt x="869734" y="56018"/>
                  </a:lnTo>
                  <a:cubicBezTo>
                    <a:pt x="1037010" y="169027"/>
                    <a:pt x="1181367" y="313383"/>
                    <a:pt x="1294375" y="480659"/>
                  </a:cubicBezTo>
                  <a:lnTo>
                    <a:pt x="1350393" y="572867"/>
                  </a:lnTo>
                  <a:lnTo>
                    <a:pt x="0" y="1350393"/>
                  </a:lnTo>
                  <a:lnTo>
                    <a:pt x="77752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932E731E-9532-4234-9101-8A9E42E7B3E9}"/>
                </a:ext>
              </a:extLst>
            </p:cNvPr>
            <p:cNvSpPr/>
            <p:nvPr/>
          </p:nvSpPr>
          <p:spPr>
            <a:xfrm>
              <a:off x="4523951" y="2644866"/>
              <a:ext cx="1559404" cy="782586"/>
            </a:xfrm>
            <a:custGeom>
              <a:avLst/>
              <a:gdLst>
                <a:gd name="connsiteX0" fmla="*/ 210790 w 1559404"/>
                <a:gd name="connsiteY0" fmla="*/ 0 h 782586"/>
                <a:gd name="connsiteX1" fmla="*/ 1559404 w 1559404"/>
                <a:gd name="connsiteY1" fmla="*/ 780746 h 782586"/>
                <a:gd name="connsiteX2" fmla="*/ 0 w 1559404"/>
                <a:gd name="connsiteY2" fmla="*/ 782586 h 782586"/>
                <a:gd name="connsiteX3" fmla="*/ 8039 w 1559404"/>
                <a:gd name="connsiteY3" fmla="*/ 623393 h 782586"/>
                <a:gd name="connsiteX4" fmla="*/ 189669 w 1559404"/>
                <a:gd name="connsiteY4" fmla="*/ 34765 h 782586"/>
                <a:gd name="connsiteX5" fmla="*/ 210790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210790" y="0"/>
                  </a:moveTo>
                  <a:lnTo>
                    <a:pt x="1559404" y="780746"/>
                  </a:lnTo>
                  <a:lnTo>
                    <a:pt x="0" y="782586"/>
                  </a:lnTo>
                  <a:lnTo>
                    <a:pt x="8039" y="623393"/>
                  </a:lnTo>
                  <a:cubicBezTo>
                    <a:pt x="29508" y="411992"/>
                    <a:pt x="92861" y="212973"/>
                    <a:pt x="189669" y="34765"/>
                  </a:cubicBezTo>
                  <a:lnTo>
                    <a:pt x="21079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F201EFBF-AFDD-4922-80F0-B357DAFECE67}"/>
                </a:ext>
              </a:extLst>
            </p:cNvPr>
            <p:cNvSpPr/>
            <p:nvPr/>
          </p:nvSpPr>
          <p:spPr>
            <a:xfrm>
              <a:off x="6108645" y="2644866"/>
              <a:ext cx="1559404" cy="782586"/>
            </a:xfrm>
            <a:custGeom>
              <a:avLst/>
              <a:gdLst>
                <a:gd name="connsiteX0" fmla="*/ 1348615 w 1559404"/>
                <a:gd name="connsiteY0" fmla="*/ 0 h 782586"/>
                <a:gd name="connsiteX1" fmla="*/ 1369735 w 1559404"/>
                <a:gd name="connsiteY1" fmla="*/ 34765 h 782586"/>
                <a:gd name="connsiteX2" fmla="*/ 1551365 w 1559404"/>
                <a:gd name="connsiteY2" fmla="*/ 623393 h 782586"/>
                <a:gd name="connsiteX3" fmla="*/ 1559404 w 1559404"/>
                <a:gd name="connsiteY3" fmla="*/ 782586 h 782586"/>
                <a:gd name="connsiteX4" fmla="*/ 0 w 1559404"/>
                <a:gd name="connsiteY4" fmla="*/ 780746 h 782586"/>
                <a:gd name="connsiteX5" fmla="*/ 1348615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1348615" y="0"/>
                  </a:moveTo>
                  <a:lnTo>
                    <a:pt x="1369735" y="34765"/>
                  </a:lnTo>
                  <a:cubicBezTo>
                    <a:pt x="1466543" y="212973"/>
                    <a:pt x="1529897" y="411992"/>
                    <a:pt x="1551365" y="623393"/>
                  </a:cubicBezTo>
                  <a:lnTo>
                    <a:pt x="1559404" y="782586"/>
                  </a:lnTo>
                  <a:lnTo>
                    <a:pt x="0" y="780746"/>
                  </a:lnTo>
                  <a:lnTo>
                    <a:pt x="1348615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88410B40-A477-43CE-BCC5-5E83204E92EC}"/>
                </a:ext>
              </a:extLst>
            </p:cNvPr>
            <p:cNvSpPr/>
            <p:nvPr/>
          </p:nvSpPr>
          <p:spPr>
            <a:xfrm>
              <a:off x="4523951" y="3430549"/>
              <a:ext cx="1559404" cy="782587"/>
            </a:xfrm>
            <a:custGeom>
              <a:avLst/>
              <a:gdLst>
                <a:gd name="connsiteX0" fmla="*/ 0 w 1559404"/>
                <a:gd name="connsiteY0" fmla="*/ 0 h 782587"/>
                <a:gd name="connsiteX1" fmla="*/ 1559404 w 1559404"/>
                <a:gd name="connsiteY1" fmla="*/ 1840 h 782587"/>
                <a:gd name="connsiteX2" fmla="*/ 210790 w 1559404"/>
                <a:gd name="connsiteY2" fmla="*/ 782587 h 782587"/>
                <a:gd name="connsiteX3" fmla="*/ 189669 w 1559404"/>
                <a:gd name="connsiteY3" fmla="*/ 747821 h 782587"/>
                <a:gd name="connsiteX4" fmla="*/ 8039 w 1559404"/>
                <a:gd name="connsiteY4" fmla="*/ 159193 h 782587"/>
                <a:gd name="connsiteX5" fmla="*/ 0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0" y="0"/>
                  </a:moveTo>
                  <a:lnTo>
                    <a:pt x="1559404" y="1840"/>
                  </a:lnTo>
                  <a:lnTo>
                    <a:pt x="210790" y="782587"/>
                  </a:lnTo>
                  <a:lnTo>
                    <a:pt x="189669" y="747821"/>
                  </a:lnTo>
                  <a:cubicBezTo>
                    <a:pt x="92861" y="569613"/>
                    <a:pt x="29508" y="370594"/>
                    <a:pt x="8039" y="1591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67F64F4A-6FF8-405A-965F-E0499AAF06F3}"/>
                </a:ext>
              </a:extLst>
            </p:cNvPr>
            <p:cNvSpPr/>
            <p:nvPr/>
          </p:nvSpPr>
          <p:spPr>
            <a:xfrm>
              <a:off x="6108645" y="3430549"/>
              <a:ext cx="1559404" cy="782587"/>
            </a:xfrm>
            <a:custGeom>
              <a:avLst/>
              <a:gdLst>
                <a:gd name="connsiteX0" fmla="*/ 1559404 w 1559404"/>
                <a:gd name="connsiteY0" fmla="*/ 0 h 782587"/>
                <a:gd name="connsiteX1" fmla="*/ 1551365 w 1559404"/>
                <a:gd name="connsiteY1" fmla="*/ 159193 h 782587"/>
                <a:gd name="connsiteX2" fmla="*/ 1369735 w 1559404"/>
                <a:gd name="connsiteY2" fmla="*/ 747821 h 782587"/>
                <a:gd name="connsiteX3" fmla="*/ 1348614 w 1559404"/>
                <a:gd name="connsiteY3" fmla="*/ 782587 h 782587"/>
                <a:gd name="connsiteX4" fmla="*/ 0 w 1559404"/>
                <a:gd name="connsiteY4" fmla="*/ 1840 h 782587"/>
                <a:gd name="connsiteX5" fmla="*/ 1559404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1559404" y="0"/>
                  </a:moveTo>
                  <a:lnTo>
                    <a:pt x="1551365" y="159193"/>
                  </a:lnTo>
                  <a:cubicBezTo>
                    <a:pt x="1529897" y="370594"/>
                    <a:pt x="1466543" y="569613"/>
                    <a:pt x="1369735" y="747821"/>
                  </a:cubicBezTo>
                  <a:lnTo>
                    <a:pt x="1348614" y="782587"/>
                  </a:lnTo>
                  <a:lnTo>
                    <a:pt x="0" y="1840"/>
                  </a:lnTo>
                  <a:lnTo>
                    <a:pt x="1559404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35277394-95F2-4561-8939-7219E15AEEDF}"/>
                </a:ext>
              </a:extLst>
            </p:cNvPr>
            <p:cNvSpPr/>
            <p:nvPr/>
          </p:nvSpPr>
          <p:spPr>
            <a:xfrm>
              <a:off x="4736351" y="3438258"/>
              <a:ext cx="1350393" cy="1350393"/>
            </a:xfrm>
            <a:custGeom>
              <a:avLst/>
              <a:gdLst>
                <a:gd name="connsiteX0" fmla="*/ 1350393 w 1350393"/>
                <a:gd name="connsiteY0" fmla="*/ 0 h 1350393"/>
                <a:gd name="connsiteX1" fmla="*/ 572867 w 1350393"/>
                <a:gd name="connsiteY1" fmla="*/ 1350393 h 1350393"/>
                <a:gd name="connsiteX2" fmla="*/ 480659 w 1350393"/>
                <a:gd name="connsiteY2" fmla="*/ 1294375 h 1350393"/>
                <a:gd name="connsiteX3" fmla="*/ 56018 w 1350393"/>
                <a:gd name="connsiteY3" fmla="*/ 869734 h 1350393"/>
                <a:gd name="connsiteX4" fmla="*/ 0 w 1350393"/>
                <a:gd name="connsiteY4" fmla="*/ 777527 h 1350393"/>
                <a:gd name="connsiteX5" fmla="*/ 1350393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1350393" y="0"/>
                  </a:moveTo>
                  <a:lnTo>
                    <a:pt x="572867" y="1350393"/>
                  </a:lnTo>
                  <a:lnTo>
                    <a:pt x="480659" y="1294375"/>
                  </a:lnTo>
                  <a:cubicBezTo>
                    <a:pt x="313384" y="1181367"/>
                    <a:pt x="169027" y="1037010"/>
                    <a:pt x="56018" y="869734"/>
                  </a:cubicBezTo>
                  <a:lnTo>
                    <a:pt x="0" y="777527"/>
                  </a:lnTo>
                  <a:lnTo>
                    <a:pt x="1350393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A9E45463-462D-4651-A223-3A2F8ABE8B5C}"/>
                </a:ext>
              </a:extLst>
            </p:cNvPr>
            <p:cNvSpPr/>
            <p:nvPr/>
          </p:nvSpPr>
          <p:spPr>
            <a:xfrm>
              <a:off x="6105258" y="3438258"/>
              <a:ext cx="1350393" cy="1350393"/>
            </a:xfrm>
            <a:custGeom>
              <a:avLst/>
              <a:gdLst>
                <a:gd name="connsiteX0" fmla="*/ 0 w 1350393"/>
                <a:gd name="connsiteY0" fmla="*/ 0 h 1350393"/>
                <a:gd name="connsiteX1" fmla="*/ 1350393 w 1350393"/>
                <a:gd name="connsiteY1" fmla="*/ 777527 h 1350393"/>
                <a:gd name="connsiteX2" fmla="*/ 1294375 w 1350393"/>
                <a:gd name="connsiteY2" fmla="*/ 869734 h 1350393"/>
                <a:gd name="connsiteX3" fmla="*/ 869734 w 1350393"/>
                <a:gd name="connsiteY3" fmla="*/ 1294375 h 1350393"/>
                <a:gd name="connsiteX4" fmla="*/ 777527 w 1350393"/>
                <a:gd name="connsiteY4" fmla="*/ 1350393 h 1350393"/>
                <a:gd name="connsiteX5" fmla="*/ 0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0" y="0"/>
                  </a:moveTo>
                  <a:lnTo>
                    <a:pt x="1350393" y="777527"/>
                  </a:lnTo>
                  <a:lnTo>
                    <a:pt x="1294375" y="869734"/>
                  </a:lnTo>
                  <a:cubicBezTo>
                    <a:pt x="1181367" y="1037010"/>
                    <a:pt x="1037010" y="1181367"/>
                    <a:pt x="869734" y="1294375"/>
                  </a:cubicBezTo>
                  <a:lnTo>
                    <a:pt x="777527" y="1350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4B4B2DDC-AA0F-4F30-AAF4-FD7F332DAD1F}"/>
                </a:ext>
              </a:extLst>
            </p:cNvPr>
            <p:cNvSpPr/>
            <p:nvPr/>
          </p:nvSpPr>
          <p:spPr>
            <a:xfrm>
              <a:off x="5311867" y="3441645"/>
              <a:ext cx="782587" cy="1559404"/>
            </a:xfrm>
            <a:custGeom>
              <a:avLst/>
              <a:gdLst>
                <a:gd name="connsiteX0" fmla="*/ 780746 w 782587"/>
                <a:gd name="connsiteY0" fmla="*/ 0 h 1559404"/>
                <a:gd name="connsiteX1" fmla="*/ 782587 w 782587"/>
                <a:gd name="connsiteY1" fmla="*/ 1559404 h 1559404"/>
                <a:gd name="connsiteX2" fmla="*/ 623393 w 782587"/>
                <a:gd name="connsiteY2" fmla="*/ 1551365 h 1559404"/>
                <a:gd name="connsiteX3" fmla="*/ 34765 w 782587"/>
                <a:gd name="connsiteY3" fmla="*/ 1369735 h 1559404"/>
                <a:gd name="connsiteX4" fmla="*/ 0 w 782587"/>
                <a:gd name="connsiteY4" fmla="*/ 1348615 h 1559404"/>
                <a:gd name="connsiteX5" fmla="*/ 780746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0746" y="0"/>
                  </a:moveTo>
                  <a:lnTo>
                    <a:pt x="782587" y="1559404"/>
                  </a:lnTo>
                  <a:lnTo>
                    <a:pt x="623393" y="1551365"/>
                  </a:lnTo>
                  <a:cubicBezTo>
                    <a:pt x="411992" y="1529897"/>
                    <a:pt x="212973" y="1466543"/>
                    <a:pt x="34765" y="1369735"/>
                  </a:cubicBezTo>
                  <a:lnTo>
                    <a:pt x="0" y="1348615"/>
                  </a:lnTo>
                  <a:lnTo>
                    <a:pt x="780746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AD23F8C9-F306-45A5-94D2-5DFED8763200}"/>
                </a:ext>
              </a:extLst>
            </p:cNvPr>
            <p:cNvSpPr/>
            <p:nvPr/>
          </p:nvSpPr>
          <p:spPr>
            <a:xfrm>
              <a:off x="6097549" y="3441645"/>
              <a:ext cx="782587" cy="1559404"/>
            </a:xfrm>
            <a:custGeom>
              <a:avLst/>
              <a:gdLst>
                <a:gd name="connsiteX0" fmla="*/ 1840 w 782587"/>
                <a:gd name="connsiteY0" fmla="*/ 0 h 1559404"/>
                <a:gd name="connsiteX1" fmla="*/ 782587 w 782587"/>
                <a:gd name="connsiteY1" fmla="*/ 1348614 h 1559404"/>
                <a:gd name="connsiteX2" fmla="*/ 747821 w 782587"/>
                <a:gd name="connsiteY2" fmla="*/ 1369735 h 1559404"/>
                <a:gd name="connsiteX3" fmla="*/ 159193 w 782587"/>
                <a:gd name="connsiteY3" fmla="*/ 1551365 h 1559404"/>
                <a:gd name="connsiteX4" fmla="*/ 0 w 782587"/>
                <a:gd name="connsiteY4" fmla="*/ 1559404 h 1559404"/>
                <a:gd name="connsiteX5" fmla="*/ 184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1840" y="0"/>
                  </a:moveTo>
                  <a:lnTo>
                    <a:pt x="782587" y="1348614"/>
                  </a:lnTo>
                  <a:lnTo>
                    <a:pt x="747821" y="1369735"/>
                  </a:lnTo>
                  <a:cubicBezTo>
                    <a:pt x="569614" y="1466543"/>
                    <a:pt x="370594" y="1529897"/>
                    <a:pt x="159193" y="1551365"/>
                  </a:cubicBezTo>
                  <a:lnTo>
                    <a:pt x="0" y="1559404"/>
                  </a:lnTo>
                  <a:lnTo>
                    <a:pt x="184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2AB0D2BE-6BE5-41AE-9EC8-780FC6197506}"/>
              </a:ext>
            </a:extLst>
          </p:cNvPr>
          <p:cNvGrpSpPr/>
          <p:nvPr/>
        </p:nvGrpSpPr>
        <p:grpSpPr>
          <a:xfrm rot="10976461">
            <a:off x="8932368" y="1964097"/>
            <a:ext cx="1824018" cy="1570279"/>
            <a:chOff x="4523951" y="1856951"/>
            <a:chExt cx="3144098" cy="3144098"/>
          </a:xfrm>
        </p:grpSpPr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D21DB611-342B-4F8A-BE59-B4E9A088FD85}"/>
                </a:ext>
              </a:extLst>
            </p:cNvPr>
            <p:cNvSpPr/>
            <p:nvPr/>
          </p:nvSpPr>
          <p:spPr>
            <a:xfrm>
              <a:off x="5311867" y="1856951"/>
              <a:ext cx="782587" cy="1559404"/>
            </a:xfrm>
            <a:custGeom>
              <a:avLst/>
              <a:gdLst>
                <a:gd name="connsiteX0" fmla="*/ 782587 w 782587"/>
                <a:gd name="connsiteY0" fmla="*/ 0 h 1559404"/>
                <a:gd name="connsiteX1" fmla="*/ 780746 w 782587"/>
                <a:gd name="connsiteY1" fmla="*/ 1559404 h 1559404"/>
                <a:gd name="connsiteX2" fmla="*/ 0 w 782587"/>
                <a:gd name="connsiteY2" fmla="*/ 210790 h 1559404"/>
                <a:gd name="connsiteX3" fmla="*/ 34765 w 782587"/>
                <a:gd name="connsiteY3" fmla="*/ 189669 h 1559404"/>
                <a:gd name="connsiteX4" fmla="*/ 623393 w 782587"/>
                <a:gd name="connsiteY4" fmla="*/ 8039 h 1559404"/>
                <a:gd name="connsiteX5" fmla="*/ 782587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2587" y="0"/>
                  </a:moveTo>
                  <a:lnTo>
                    <a:pt x="780746" y="1559404"/>
                  </a:lnTo>
                  <a:lnTo>
                    <a:pt x="0" y="210790"/>
                  </a:lnTo>
                  <a:lnTo>
                    <a:pt x="34765" y="189669"/>
                  </a:lnTo>
                  <a:cubicBezTo>
                    <a:pt x="212973" y="92861"/>
                    <a:pt x="411992" y="29508"/>
                    <a:pt x="623393" y="8039"/>
                  </a:cubicBezTo>
                  <a:lnTo>
                    <a:pt x="78258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56A94FAF-88FE-4E20-B0E8-8DF380354EE8}"/>
                </a:ext>
              </a:extLst>
            </p:cNvPr>
            <p:cNvSpPr/>
            <p:nvPr/>
          </p:nvSpPr>
          <p:spPr>
            <a:xfrm>
              <a:off x="6097549" y="1856951"/>
              <a:ext cx="782587" cy="1559404"/>
            </a:xfrm>
            <a:custGeom>
              <a:avLst/>
              <a:gdLst>
                <a:gd name="connsiteX0" fmla="*/ 0 w 782587"/>
                <a:gd name="connsiteY0" fmla="*/ 0 h 1559404"/>
                <a:gd name="connsiteX1" fmla="*/ 159193 w 782587"/>
                <a:gd name="connsiteY1" fmla="*/ 8039 h 1559404"/>
                <a:gd name="connsiteX2" fmla="*/ 747821 w 782587"/>
                <a:gd name="connsiteY2" fmla="*/ 189669 h 1559404"/>
                <a:gd name="connsiteX3" fmla="*/ 782587 w 782587"/>
                <a:gd name="connsiteY3" fmla="*/ 210790 h 1559404"/>
                <a:gd name="connsiteX4" fmla="*/ 1840 w 782587"/>
                <a:gd name="connsiteY4" fmla="*/ 1559404 h 1559404"/>
                <a:gd name="connsiteX5" fmla="*/ 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0" y="0"/>
                  </a:moveTo>
                  <a:lnTo>
                    <a:pt x="159193" y="8039"/>
                  </a:lnTo>
                  <a:cubicBezTo>
                    <a:pt x="370594" y="29508"/>
                    <a:pt x="569614" y="92861"/>
                    <a:pt x="747821" y="189669"/>
                  </a:cubicBezTo>
                  <a:lnTo>
                    <a:pt x="782587" y="210790"/>
                  </a:lnTo>
                  <a:lnTo>
                    <a:pt x="1840" y="15594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CEC7C0A5-9F32-4287-B79C-5780F94654FC}"/>
                </a:ext>
              </a:extLst>
            </p:cNvPr>
            <p:cNvSpPr/>
            <p:nvPr/>
          </p:nvSpPr>
          <p:spPr>
            <a:xfrm>
              <a:off x="4736351" y="2069351"/>
              <a:ext cx="1350393" cy="1350393"/>
            </a:xfrm>
            <a:custGeom>
              <a:avLst/>
              <a:gdLst>
                <a:gd name="connsiteX0" fmla="*/ 572867 w 1350393"/>
                <a:gd name="connsiteY0" fmla="*/ 0 h 1350393"/>
                <a:gd name="connsiteX1" fmla="*/ 1350393 w 1350393"/>
                <a:gd name="connsiteY1" fmla="*/ 1350393 h 1350393"/>
                <a:gd name="connsiteX2" fmla="*/ 0 w 1350393"/>
                <a:gd name="connsiteY2" fmla="*/ 572867 h 1350393"/>
                <a:gd name="connsiteX3" fmla="*/ 56018 w 1350393"/>
                <a:gd name="connsiteY3" fmla="*/ 480659 h 1350393"/>
                <a:gd name="connsiteX4" fmla="*/ 480659 w 1350393"/>
                <a:gd name="connsiteY4" fmla="*/ 56018 h 1350393"/>
                <a:gd name="connsiteX5" fmla="*/ 57286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572867" y="0"/>
                  </a:moveTo>
                  <a:lnTo>
                    <a:pt x="1350393" y="1350393"/>
                  </a:lnTo>
                  <a:lnTo>
                    <a:pt x="0" y="572867"/>
                  </a:lnTo>
                  <a:lnTo>
                    <a:pt x="56018" y="480659"/>
                  </a:lnTo>
                  <a:cubicBezTo>
                    <a:pt x="169027" y="313383"/>
                    <a:pt x="313384" y="169027"/>
                    <a:pt x="480659" y="56018"/>
                  </a:cubicBezTo>
                  <a:lnTo>
                    <a:pt x="572867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8C332F66-A284-4B62-A4FC-8297BFC2E34C}"/>
                </a:ext>
              </a:extLst>
            </p:cNvPr>
            <p:cNvSpPr/>
            <p:nvPr/>
          </p:nvSpPr>
          <p:spPr>
            <a:xfrm>
              <a:off x="6105258" y="2069351"/>
              <a:ext cx="1350393" cy="1350393"/>
            </a:xfrm>
            <a:custGeom>
              <a:avLst/>
              <a:gdLst>
                <a:gd name="connsiteX0" fmla="*/ 777527 w 1350393"/>
                <a:gd name="connsiteY0" fmla="*/ 0 h 1350393"/>
                <a:gd name="connsiteX1" fmla="*/ 869734 w 1350393"/>
                <a:gd name="connsiteY1" fmla="*/ 56018 h 1350393"/>
                <a:gd name="connsiteX2" fmla="*/ 1294375 w 1350393"/>
                <a:gd name="connsiteY2" fmla="*/ 480659 h 1350393"/>
                <a:gd name="connsiteX3" fmla="*/ 1350393 w 1350393"/>
                <a:gd name="connsiteY3" fmla="*/ 572867 h 1350393"/>
                <a:gd name="connsiteX4" fmla="*/ 0 w 1350393"/>
                <a:gd name="connsiteY4" fmla="*/ 1350393 h 1350393"/>
                <a:gd name="connsiteX5" fmla="*/ 77752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777527" y="0"/>
                  </a:moveTo>
                  <a:lnTo>
                    <a:pt x="869734" y="56018"/>
                  </a:lnTo>
                  <a:cubicBezTo>
                    <a:pt x="1037010" y="169027"/>
                    <a:pt x="1181367" y="313383"/>
                    <a:pt x="1294375" y="480659"/>
                  </a:cubicBezTo>
                  <a:lnTo>
                    <a:pt x="1350393" y="572867"/>
                  </a:lnTo>
                  <a:lnTo>
                    <a:pt x="0" y="1350393"/>
                  </a:lnTo>
                  <a:lnTo>
                    <a:pt x="77752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C498D92D-ABB7-4EA9-960E-3192A99E750F}"/>
                </a:ext>
              </a:extLst>
            </p:cNvPr>
            <p:cNvSpPr/>
            <p:nvPr/>
          </p:nvSpPr>
          <p:spPr>
            <a:xfrm>
              <a:off x="4523951" y="2644866"/>
              <a:ext cx="1559404" cy="782586"/>
            </a:xfrm>
            <a:custGeom>
              <a:avLst/>
              <a:gdLst>
                <a:gd name="connsiteX0" fmla="*/ 210790 w 1559404"/>
                <a:gd name="connsiteY0" fmla="*/ 0 h 782586"/>
                <a:gd name="connsiteX1" fmla="*/ 1559404 w 1559404"/>
                <a:gd name="connsiteY1" fmla="*/ 780746 h 782586"/>
                <a:gd name="connsiteX2" fmla="*/ 0 w 1559404"/>
                <a:gd name="connsiteY2" fmla="*/ 782586 h 782586"/>
                <a:gd name="connsiteX3" fmla="*/ 8039 w 1559404"/>
                <a:gd name="connsiteY3" fmla="*/ 623393 h 782586"/>
                <a:gd name="connsiteX4" fmla="*/ 189669 w 1559404"/>
                <a:gd name="connsiteY4" fmla="*/ 34765 h 782586"/>
                <a:gd name="connsiteX5" fmla="*/ 210790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210790" y="0"/>
                  </a:moveTo>
                  <a:lnTo>
                    <a:pt x="1559404" y="780746"/>
                  </a:lnTo>
                  <a:lnTo>
                    <a:pt x="0" y="782586"/>
                  </a:lnTo>
                  <a:lnTo>
                    <a:pt x="8039" y="623393"/>
                  </a:lnTo>
                  <a:cubicBezTo>
                    <a:pt x="29508" y="411992"/>
                    <a:pt x="92861" y="212973"/>
                    <a:pt x="189669" y="34765"/>
                  </a:cubicBezTo>
                  <a:lnTo>
                    <a:pt x="21079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35321822-D83F-47D5-8CDF-380FB87BFA99}"/>
                </a:ext>
              </a:extLst>
            </p:cNvPr>
            <p:cNvSpPr/>
            <p:nvPr/>
          </p:nvSpPr>
          <p:spPr>
            <a:xfrm>
              <a:off x="6108645" y="2644866"/>
              <a:ext cx="1559404" cy="782586"/>
            </a:xfrm>
            <a:custGeom>
              <a:avLst/>
              <a:gdLst>
                <a:gd name="connsiteX0" fmla="*/ 1348615 w 1559404"/>
                <a:gd name="connsiteY0" fmla="*/ 0 h 782586"/>
                <a:gd name="connsiteX1" fmla="*/ 1369735 w 1559404"/>
                <a:gd name="connsiteY1" fmla="*/ 34765 h 782586"/>
                <a:gd name="connsiteX2" fmla="*/ 1551365 w 1559404"/>
                <a:gd name="connsiteY2" fmla="*/ 623393 h 782586"/>
                <a:gd name="connsiteX3" fmla="*/ 1559404 w 1559404"/>
                <a:gd name="connsiteY3" fmla="*/ 782586 h 782586"/>
                <a:gd name="connsiteX4" fmla="*/ 0 w 1559404"/>
                <a:gd name="connsiteY4" fmla="*/ 780746 h 782586"/>
                <a:gd name="connsiteX5" fmla="*/ 1348615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1348615" y="0"/>
                  </a:moveTo>
                  <a:lnTo>
                    <a:pt x="1369735" y="34765"/>
                  </a:lnTo>
                  <a:cubicBezTo>
                    <a:pt x="1466543" y="212973"/>
                    <a:pt x="1529897" y="411992"/>
                    <a:pt x="1551365" y="623393"/>
                  </a:cubicBezTo>
                  <a:lnTo>
                    <a:pt x="1559404" y="782586"/>
                  </a:lnTo>
                  <a:lnTo>
                    <a:pt x="0" y="780746"/>
                  </a:lnTo>
                  <a:lnTo>
                    <a:pt x="1348615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70882AAD-62C9-4401-A03A-1A9311399FE4}"/>
                </a:ext>
              </a:extLst>
            </p:cNvPr>
            <p:cNvSpPr/>
            <p:nvPr/>
          </p:nvSpPr>
          <p:spPr>
            <a:xfrm>
              <a:off x="4523951" y="3430549"/>
              <a:ext cx="1559404" cy="782587"/>
            </a:xfrm>
            <a:custGeom>
              <a:avLst/>
              <a:gdLst>
                <a:gd name="connsiteX0" fmla="*/ 0 w 1559404"/>
                <a:gd name="connsiteY0" fmla="*/ 0 h 782587"/>
                <a:gd name="connsiteX1" fmla="*/ 1559404 w 1559404"/>
                <a:gd name="connsiteY1" fmla="*/ 1840 h 782587"/>
                <a:gd name="connsiteX2" fmla="*/ 210790 w 1559404"/>
                <a:gd name="connsiteY2" fmla="*/ 782587 h 782587"/>
                <a:gd name="connsiteX3" fmla="*/ 189669 w 1559404"/>
                <a:gd name="connsiteY3" fmla="*/ 747821 h 782587"/>
                <a:gd name="connsiteX4" fmla="*/ 8039 w 1559404"/>
                <a:gd name="connsiteY4" fmla="*/ 159193 h 782587"/>
                <a:gd name="connsiteX5" fmla="*/ 0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0" y="0"/>
                  </a:moveTo>
                  <a:lnTo>
                    <a:pt x="1559404" y="1840"/>
                  </a:lnTo>
                  <a:lnTo>
                    <a:pt x="210790" y="782587"/>
                  </a:lnTo>
                  <a:lnTo>
                    <a:pt x="189669" y="747821"/>
                  </a:lnTo>
                  <a:cubicBezTo>
                    <a:pt x="92861" y="569613"/>
                    <a:pt x="29508" y="370594"/>
                    <a:pt x="8039" y="1591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C2DED8F3-44F5-4389-A175-9F888CC8382B}"/>
                </a:ext>
              </a:extLst>
            </p:cNvPr>
            <p:cNvSpPr/>
            <p:nvPr/>
          </p:nvSpPr>
          <p:spPr>
            <a:xfrm>
              <a:off x="6108645" y="3430549"/>
              <a:ext cx="1559404" cy="782587"/>
            </a:xfrm>
            <a:custGeom>
              <a:avLst/>
              <a:gdLst>
                <a:gd name="connsiteX0" fmla="*/ 1559404 w 1559404"/>
                <a:gd name="connsiteY0" fmla="*/ 0 h 782587"/>
                <a:gd name="connsiteX1" fmla="*/ 1551365 w 1559404"/>
                <a:gd name="connsiteY1" fmla="*/ 159193 h 782587"/>
                <a:gd name="connsiteX2" fmla="*/ 1369735 w 1559404"/>
                <a:gd name="connsiteY2" fmla="*/ 747821 h 782587"/>
                <a:gd name="connsiteX3" fmla="*/ 1348614 w 1559404"/>
                <a:gd name="connsiteY3" fmla="*/ 782587 h 782587"/>
                <a:gd name="connsiteX4" fmla="*/ 0 w 1559404"/>
                <a:gd name="connsiteY4" fmla="*/ 1840 h 782587"/>
                <a:gd name="connsiteX5" fmla="*/ 1559404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1559404" y="0"/>
                  </a:moveTo>
                  <a:lnTo>
                    <a:pt x="1551365" y="159193"/>
                  </a:lnTo>
                  <a:cubicBezTo>
                    <a:pt x="1529897" y="370594"/>
                    <a:pt x="1466543" y="569613"/>
                    <a:pt x="1369735" y="747821"/>
                  </a:cubicBezTo>
                  <a:lnTo>
                    <a:pt x="1348614" y="782587"/>
                  </a:lnTo>
                  <a:lnTo>
                    <a:pt x="0" y="1840"/>
                  </a:lnTo>
                  <a:lnTo>
                    <a:pt x="1559404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6E1A18D0-16F6-4473-9D93-4420F551C0A7}"/>
                </a:ext>
              </a:extLst>
            </p:cNvPr>
            <p:cNvSpPr/>
            <p:nvPr/>
          </p:nvSpPr>
          <p:spPr>
            <a:xfrm>
              <a:off x="4736351" y="3438258"/>
              <a:ext cx="1350393" cy="1350393"/>
            </a:xfrm>
            <a:custGeom>
              <a:avLst/>
              <a:gdLst>
                <a:gd name="connsiteX0" fmla="*/ 1350393 w 1350393"/>
                <a:gd name="connsiteY0" fmla="*/ 0 h 1350393"/>
                <a:gd name="connsiteX1" fmla="*/ 572867 w 1350393"/>
                <a:gd name="connsiteY1" fmla="*/ 1350393 h 1350393"/>
                <a:gd name="connsiteX2" fmla="*/ 480659 w 1350393"/>
                <a:gd name="connsiteY2" fmla="*/ 1294375 h 1350393"/>
                <a:gd name="connsiteX3" fmla="*/ 56018 w 1350393"/>
                <a:gd name="connsiteY3" fmla="*/ 869734 h 1350393"/>
                <a:gd name="connsiteX4" fmla="*/ 0 w 1350393"/>
                <a:gd name="connsiteY4" fmla="*/ 777527 h 1350393"/>
                <a:gd name="connsiteX5" fmla="*/ 1350393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1350393" y="0"/>
                  </a:moveTo>
                  <a:lnTo>
                    <a:pt x="572867" y="1350393"/>
                  </a:lnTo>
                  <a:lnTo>
                    <a:pt x="480659" y="1294375"/>
                  </a:lnTo>
                  <a:cubicBezTo>
                    <a:pt x="313384" y="1181367"/>
                    <a:pt x="169027" y="1037010"/>
                    <a:pt x="56018" y="869734"/>
                  </a:cubicBezTo>
                  <a:lnTo>
                    <a:pt x="0" y="777527"/>
                  </a:lnTo>
                  <a:lnTo>
                    <a:pt x="1350393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A652FEC7-1157-4DAB-91FE-8C9B676C2E3B}"/>
                </a:ext>
              </a:extLst>
            </p:cNvPr>
            <p:cNvSpPr/>
            <p:nvPr/>
          </p:nvSpPr>
          <p:spPr>
            <a:xfrm>
              <a:off x="6105258" y="3438258"/>
              <a:ext cx="1350393" cy="1350393"/>
            </a:xfrm>
            <a:custGeom>
              <a:avLst/>
              <a:gdLst>
                <a:gd name="connsiteX0" fmla="*/ 0 w 1350393"/>
                <a:gd name="connsiteY0" fmla="*/ 0 h 1350393"/>
                <a:gd name="connsiteX1" fmla="*/ 1350393 w 1350393"/>
                <a:gd name="connsiteY1" fmla="*/ 777527 h 1350393"/>
                <a:gd name="connsiteX2" fmla="*/ 1294375 w 1350393"/>
                <a:gd name="connsiteY2" fmla="*/ 869734 h 1350393"/>
                <a:gd name="connsiteX3" fmla="*/ 869734 w 1350393"/>
                <a:gd name="connsiteY3" fmla="*/ 1294375 h 1350393"/>
                <a:gd name="connsiteX4" fmla="*/ 777527 w 1350393"/>
                <a:gd name="connsiteY4" fmla="*/ 1350393 h 1350393"/>
                <a:gd name="connsiteX5" fmla="*/ 0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0" y="0"/>
                  </a:moveTo>
                  <a:lnTo>
                    <a:pt x="1350393" y="777527"/>
                  </a:lnTo>
                  <a:lnTo>
                    <a:pt x="1294375" y="869734"/>
                  </a:lnTo>
                  <a:cubicBezTo>
                    <a:pt x="1181367" y="1037010"/>
                    <a:pt x="1037010" y="1181367"/>
                    <a:pt x="869734" y="1294375"/>
                  </a:cubicBezTo>
                  <a:lnTo>
                    <a:pt x="777527" y="1350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9D8E3FA7-8BD4-45A1-95D9-54C3019221D6}"/>
                </a:ext>
              </a:extLst>
            </p:cNvPr>
            <p:cNvSpPr/>
            <p:nvPr/>
          </p:nvSpPr>
          <p:spPr>
            <a:xfrm>
              <a:off x="5311867" y="3441645"/>
              <a:ext cx="782587" cy="1559404"/>
            </a:xfrm>
            <a:custGeom>
              <a:avLst/>
              <a:gdLst>
                <a:gd name="connsiteX0" fmla="*/ 780746 w 782587"/>
                <a:gd name="connsiteY0" fmla="*/ 0 h 1559404"/>
                <a:gd name="connsiteX1" fmla="*/ 782587 w 782587"/>
                <a:gd name="connsiteY1" fmla="*/ 1559404 h 1559404"/>
                <a:gd name="connsiteX2" fmla="*/ 623393 w 782587"/>
                <a:gd name="connsiteY2" fmla="*/ 1551365 h 1559404"/>
                <a:gd name="connsiteX3" fmla="*/ 34765 w 782587"/>
                <a:gd name="connsiteY3" fmla="*/ 1369735 h 1559404"/>
                <a:gd name="connsiteX4" fmla="*/ 0 w 782587"/>
                <a:gd name="connsiteY4" fmla="*/ 1348615 h 1559404"/>
                <a:gd name="connsiteX5" fmla="*/ 780746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0746" y="0"/>
                  </a:moveTo>
                  <a:lnTo>
                    <a:pt x="782587" y="1559404"/>
                  </a:lnTo>
                  <a:lnTo>
                    <a:pt x="623393" y="1551365"/>
                  </a:lnTo>
                  <a:cubicBezTo>
                    <a:pt x="411992" y="1529897"/>
                    <a:pt x="212973" y="1466543"/>
                    <a:pt x="34765" y="1369735"/>
                  </a:cubicBezTo>
                  <a:lnTo>
                    <a:pt x="0" y="1348615"/>
                  </a:lnTo>
                  <a:lnTo>
                    <a:pt x="780746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D22BB741-E79C-4069-B97D-989A4BC4B356}"/>
                </a:ext>
              </a:extLst>
            </p:cNvPr>
            <p:cNvSpPr/>
            <p:nvPr/>
          </p:nvSpPr>
          <p:spPr>
            <a:xfrm>
              <a:off x="6097549" y="3441645"/>
              <a:ext cx="782587" cy="1559404"/>
            </a:xfrm>
            <a:custGeom>
              <a:avLst/>
              <a:gdLst>
                <a:gd name="connsiteX0" fmla="*/ 1840 w 782587"/>
                <a:gd name="connsiteY0" fmla="*/ 0 h 1559404"/>
                <a:gd name="connsiteX1" fmla="*/ 782587 w 782587"/>
                <a:gd name="connsiteY1" fmla="*/ 1348614 h 1559404"/>
                <a:gd name="connsiteX2" fmla="*/ 747821 w 782587"/>
                <a:gd name="connsiteY2" fmla="*/ 1369735 h 1559404"/>
                <a:gd name="connsiteX3" fmla="*/ 159193 w 782587"/>
                <a:gd name="connsiteY3" fmla="*/ 1551365 h 1559404"/>
                <a:gd name="connsiteX4" fmla="*/ 0 w 782587"/>
                <a:gd name="connsiteY4" fmla="*/ 1559404 h 1559404"/>
                <a:gd name="connsiteX5" fmla="*/ 184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1840" y="0"/>
                  </a:moveTo>
                  <a:lnTo>
                    <a:pt x="782587" y="1348614"/>
                  </a:lnTo>
                  <a:lnTo>
                    <a:pt x="747821" y="1369735"/>
                  </a:lnTo>
                  <a:cubicBezTo>
                    <a:pt x="569614" y="1466543"/>
                    <a:pt x="370594" y="1529897"/>
                    <a:pt x="159193" y="1551365"/>
                  </a:cubicBezTo>
                  <a:lnTo>
                    <a:pt x="0" y="1559404"/>
                  </a:lnTo>
                  <a:lnTo>
                    <a:pt x="184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9185A1C-9570-4CED-A05B-F73DC390357E}"/>
              </a:ext>
            </a:extLst>
          </p:cNvPr>
          <p:cNvGrpSpPr/>
          <p:nvPr/>
        </p:nvGrpSpPr>
        <p:grpSpPr>
          <a:xfrm>
            <a:off x="9073741" y="114625"/>
            <a:ext cx="2753934" cy="2604774"/>
            <a:chOff x="4523951" y="1856951"/>
            <a:chExt cx="3144098" cy="3144098"/>
          </a:xfrm>
        </p:grpSpPr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FF021D9E-5751-48ED-B382-7F008A628584}"/>
                </a:ext>
              </a:extLst>
            </p:cNvPr>
            <p:cNvSpPr/>
            <p:nvPr/>
          </p:nvSpPr>
          <p:spPr>
            <a:xfrm>
              <a:off x="5311867" y="1856951"/>
              <a:ext cx="782587" cy="1559404"/>
            </a:xfrm>
            <a:custGeom>
              <a:avLst/>
              <a:gdLst>
                <a:gd name="connsiteX0" fmla="*/ 782587 w 782587"/>
                <a:gd name="connsiteY0" fmla="*/ 0 h 1559404"/>
                <a:gd name="connsiteX1" fmla="*/ 780746 w 782587"/>
                <a:gd name="connsiteY1" fmla="*/ 1559404 h 1559404"/>
                <a:gd name="connsiteX2" fmla="*/ 0 w 782587"/>
                <a:gd name="connsiteY2" fmla="*/ 210790 h 1559404"/>
                <a:gd name="connsiteX3" fmla="*/ 34765 w 782587"/>
                <a:gd name="connsiteY3" fmla="*/ 189669 h 1559404"/>
                <a:gd name="connsiteX4" fmla="*/ 623393 w 782587"/>
                <a:gd name="connsiteY4" fmla="*/ 8039 h 1559404"/>
                <a:gd name="connsiteX5" fmla="*/ 782587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2587" y="0"/>
                  </a:moveTo>
                  <a:lnTo>
                    <a:pt x="780746" y="1559404"/>
                  </a:lnTo>
                  <a:lnTo>
                    <a:pt x="0" y="210790"/>
                  </a:lnTo>
                  <a:lnTo>
                    <a:pt x="34765" y="189669"/>
                  </a:lnTo>
                  <a:cubicBezTo>
                    <a:pt x="212973" y="92861"/>
                    <a:pt x="411992" y="29508"/>
                    <a:pt x="623393" y="8039"/>
                  </a:cubicBezTo>
                  <a:lnTo>
                    <a:pt x="78258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9845A750-BA9F-4380-8AB5-3D80D65A45FB}"/>
                </a:ext>
              </a:extLst>
            </p:cNvPr>
            <p:cNvSpPr/>
            <p:nvPr/>
          </p:nvSpPr>
          <p:spPr>
            <a:xfrm>
              <a:off x="6097549" y="1856951"/>
              <a:ext cx="782587" cy="1559404"/>
            </a:xfrm>
            <a:custGeom>
              <a:avLst/>
              <a:gdLst>
                <a:gd name="connsiteX0" fmla="*/ 0 w 782587"/>
                <a:gd name="connsiteY0" fmla="*/ 0 h 1559404"/>
                <a:gd name="connsiteX1" fmla="*/ 159193 w 782587"/>
                <a:gd name="connsiteY1" fmla="*/ 8039 h 1559404"/>
                <a:gd name="connsiteX2" fmla="*/ 747821 w 782587"/>
                <a:gd name="connsiteY2" fmla="*/ 189669 h 1559404"/>
                <a:gd name="connsiteX3" fmla="*/ 782587 w 782587"/>
                <a:gd name="connsiteY3" fmla="*/ 210790 h 1559404"/>
                <a:gd name="connsiteX4" fmla="*/ 1840 w 782587"/>
                <a:gd name="connsiteY4" fmla="*/ 1559404 h 1559404"/>
                <a:gd name="connsiteX5" fmla="*/ 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0" y="0"/>
                  </a:moveTo>
                  <a:lnTo>
                    <a:pt x="159193" y="8039"/>
                  </a:lnTo>
                  <a:cubicBezTo>
                    <a:pt x="370594" y="29508"/>
                    <a:pt x="569614" y="92861"/>
                    <a:pt x="747821" y="189669"/>
                  </a:cubicBezTo>
                  <a:lnTo>
                    <a:pt x="782587" y="210790"/>
                  </a:lnTo>
                  <a:lnTo>
                    <a:pt x="1840" y="15594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393AA36-CFFD-424F-BD24-33C55C06DB28}"/>
                </a:ext>
              </a:extLst>
            </p:cNvPr>
            <p:cNvSpPr/>
            <p:nvPr/>
          </p:nvSpPr>
          <p:spPr>
            <a:xfrm>
              <a:off x="4736351" y="2069351"/>
              <a:ext cx="1350393" cy="1350393"/>
            </a:xfrm>
            <a:custGeom>
              <a:avLst/>
              <a:gdLst>
                <a:gd name="connsiteX0" fmla="*/ 572867 w 1350393"/>
                <a:gd name="connsiteY0" fmla="*/ 0 h 1350393"/>
                <a:gd name="connsiteX1" fmla="*/ 1350393 w 1350393"/>
                <a:gd name="connsiteY1" fmla="*/ 1350393 h 1350393"/>
                <a:gd name="connsiteX2" fmla="*/ 0 w 1350393"/>
                <a:gd name="connsiteY2" fmla="*/ 572867 h 1350393"/>
                <a:gd name="connsiteX3" fmla="*/ 56018 w 1350393"/>
                <a:gd name="connsiteY3" fmla="*/ 480659 h 1350393"/>
                <a:gd name="connsiteX4" fmla="*/ 480659 w 1350393"/>
                <a:gd name="connsiteY4" fmla="*/ 56018 h 1350393"/>
                <a:gd name="connsiteX5" fmla="*/ 57286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572867" y="0"/>
                  </a:moveTo>
                  <a:lnTo>
                    <a:pt x="1350393" y="1350393"/>
                  </a:lnTo>
                  <a:lnTo>
                    <a:pt x="0" y="572867"/>
                  </a:lnTo>
                  <a:lnTo>
                    <a:pt x="56018" y="480659"/>
                  </a:lnTo>
                  <a:cubicBezTo>
                    <a:pt x="169027" y="313383"/>
                    <a:pt x="313384" y="169027"/>
                    <a:pt x="480659" y="56018"/>
                  </a:cubicBezTo>
                  <a:lnTo>
                    <a:pt x="572867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81418FF1-F260-4994-9F7B-5FF02B80F353}"/>
                </a:ext>
              </a:extLst>
            </p:cNvPr>
            <p:cNvSpPr/>
            <p:nvPr/>
          </p:nvSpPr>
          <p:spPr>
            <a:xfrm>
              <a:off x="6105258" y="2069351"/>
              <a:ext cx="1350393" cy="1350393"/>
            </a:xfrm>
            <a:custGeom>
              <a:avLst/>
              <a:gdLst>
                <a:gd name="connsiteX0" fmla="*/ 777527 w 1350393"/>
                <a:gd name="connsiteY0" fmla="*/ 0 h 1350393"/>
                <a:gd name="connsiteX1" fmla="*/ 869734 w 1350393"/>
                <a:gd name="connsiteY1" fmla="*/ 56018 h 1350393"/>
                <a:gd name="connsiteX2" fmla="*/ 1294375 w 1350393"/>
                <a:gd name="connsiteY2" fmla="*/ 480659 h 1350393"/>
                <a:gd name="connsiteX3" fmla="*/ 1350393 w 1350393"/>
                <a:gd name="connsiteY3" fmla="*/ 572867 h 1350393"/>
                <a:gd name="connsiteX4" fmla="*/ 0 w 1350393"/>
                <a:gd name="connsiteY4" fmla="*/ 1350393 h 1350393"/>
                <a:gd name="connsiteX5" fmla="*/ 77752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777527" y="0"/>
                  </a:moveTo>
                  <a:lnTo>
                    <a:pt x="869734" y="56018"/>
                  </a:lnTo>
                  <a:cubicBezTo>
                    <a:pt x="1037010" y="169027"/>
                    <a:pt x="1181367" y="313383"/>
                    <a:pt x="1294375" y="480659"/>
                  </a:cubicBezTo>
                  <a:lnTo>
                    <a:pt x="1350393" y="572867"/>
                  </a:lnTo>
                  <a:lnTo>
                    <a:pt x="0" y="1350393"/>
                  </a:lnTo>
                  <a:lnTo>
                    <a:pt x="77752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94B6F9CB-225B-46E3-B0DD-C1647CF121DC}"/>
                </a:ext>
              </a:extLst>
            </p:cNvPr>
            <p:cNvSpPr/>
            <p:nvPr/>
          </p:nvSpPr>
          <p:spPr>
            <a:xfrm>
              <a:off x="4523951" y="2644866"/>
              <a:ext cx="1559404" cy="782586"/>
            </a:xfrm>
            <a:custGeom>
              <a:avLst/>
              <a:gdLst>
                <a:gd name="connsiteX0" fmla="*/ 210790 w 1559404"/>
                <a:gd name="connsiteY0" fmla="*/ 0 h 782586"/>
                <a:gd name="connsiteX1" fmla="*/ 1559404 w 1559404"/>
                <a:gd name="connsiteY1" fmla="*/ 780746 h 782586"/>
                <a:gd name="connsiteX2" fmla="*/ 0 w 1559404"/>
                <a:gd name="connsiteY2" fmla="*/ 782586 h 782586"/>
                <a:gd name="connsiteX3" fmla="*/ 8039 w 1559404"/>
                <a:gd name="connsiteY3" fmla="*/ 623393 h 782586"/>
                <a:gd name="connsiteX4" fmla="*/ 189669 w 1559404"/>
                <a:gd name="connsiteY4" fmla="*/ 34765 h 782586"/>
                <a:gd name="connsiteX5" fmla="*/ 210790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210790" y="0"/>
                  </a:moveTo>
                  <a:lnTo>
                    <a:pt x="1559404" y="780746"/>
                  </a:lnTo>
                  <a:lnTo>
                    <a:pt x="0" y="782586"/>
                  </a:lnTo>
                  <a:lnTo>
                    <a:pt x="8039" y="623393"/>
                  </a:lnTo>
                  <a:cubicBezTo>
                    <a:pt x="29508" y="411992"/>
                    <a:pt x="92861" y="212973"/>
                    <a:pt x="189669" y="34765"/>
                  </a:cubicBezTo>
                  <a:lnTo>
                    <a:pt x="21079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1CA71EBC-B927-41F3-B27A-2E7EED599372}"/>
                </a:ext>
              </a:extLst>
            </p:cNvPr>
            <p:cNvSpPr/>
            <p:nvPr/>
          </p:nvSpPr>
          <p:spPr>
            <a:xfrm>
              <a:off x="6108645" y="2644866"/>
              <a:ext cx="1559404" cy="782586"/>
            </a:xfrm>
            <a:custGeom>
              <a:avLst/>
              <a:gdLst>
                <a:gd name="connsiteX0" fmla="*/ 1348615 w 1559404"/>
                <a:gd name="connsiteY0" fmla="*/ 0 h 782586"/>
                <a:gd name="connsiteX1" fmla="*/ 1369735 w 1559404"/>
                <a:gd name="connsiteY1" fmla="*/ 34765 h 782586"/>
                <a:gd name="connsiteX2" fmla="*/ 1551365 w 1559404"/>
                <a:gd name="connsiteY2" fmla="*/ 623393 h 782586"/>
                <a:gd name="connsiteX3" fmla="*/ 1559404 w 1559404"/>
                <a:gd name="connsiteY3" fmla="*/ 782586 h 782586"/>
                <a:gd name="connsiteX4" fmla="*/ 0 w 1559404"/>
                <a:gd name="connsiteY4" fmla="*/ 780746 h 782586"/>
                <a:gd name="connsiteX5" fmla="*/ 1348615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1348615" y="0"/>
                  </a:moveTo>
                  <a:lnTo>
                    <a:pt x="1369735" y="34765"/>
                  </a:lnTo>
                  <a:cubicBezTo>
                    <a:pt x="1466543" y="212973"/>
                    <a:pt x="1529897" y="411992"/>
                    <a:pt x="1551365" y="623393"/>
                  </a:cubicBezTo>
                  <a:lnTo>
                    <a:pt x="1559404" y="782586"/>
                  </a:lnTo>
                  <a:lnTo>
                    <a:pt x="0" y="780746"/>
                  </a:lnTo>
                  <a:lnTo>
                    <a:pt x="1348615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3C0D63B-40DC-49E4-A528-AD1D72272EC5}"/>
                </a:ext>
              </a:extLst>
            </p:cNvPr>
            <p:cNvSpPr/>
            <p:nvPr/>
          </p:nvSpPr>
          <p:spPr>
            <a:xfrm>
              <a:off x="4523951" y="3430549"/>
              <a:ext cx="1559404" cy="782587"/>
            </a:xfrm>
            <a:custGeom>
              <a:avLst/>
              <a:gdLst>
                <a:gd name="connsiteX0" fmla="*/ 0 w 1559404"/>
                <a:gd name="connsiteY0" fmla="*/ 0 h 782587"/>
                <a:gd name="connsiteX1" fmla="*/ 1559404 w 1559404"/>
                <a:gd name="connsiteY1" fmla="*/ 1840 h 782587"/>
                <a:gd name="connsiteX2" fmla="*/ 210790 w 1559404"/>
                <a:gd name="connsiteY2" fmla="*/ 782587 h 782587"/>
                <a:gd name="connsiteX3" fmla="*/ 189669 w 1559404"/>
                <a:gd name="connsiteY3" fmla="*/ 747821 h 782587"/>
                <a:gd name="connsiteX4" fmla="*/ 8039 w 1559404"/>
                <a:gd name="connsiteY4" fmla="*/ 159193 h 782587"/>
                <a:gd name="connsiteX5" fmla="*/ 0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0" y="0"/>
                  </a:moveTo>
                  <a:lnTo>
                    <a:pt x="1559404" y="1840"/>
                  </a:lnTo>
                  <a:lnTo>
                    <a:pt x="210790" y="782587"/>
                  </a:lnTo>
                  <a:lnTo>
                    <a:pt x="189669" y="747821"/>
                  </a:lnTo>
                  <a:cubicBezTo>
                    <a:pt x="92861" y="569613"/>
                    <a:pt x="29508" y="370594"/>
                    <a:pt x="8039" y="1591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89AFB604-1B51-45B8-B1DF-8C0E19D0A6A0}"/>
                </a:ext>
              </a:extLst>
            </p:cNvPr>
            <p:cNvSpPr/>
            <p:nvPr/>
          </p:nvSpPr>
          <p:spPr>
            <a:xfrm>
              <a:off x="6108645" y="3430549"/>
              <a:ext cx="1559404" cy="782587"/>
            </a:xfrm>
            <a:custGeom>
              <a:avLst/>
              <a:gdLst>
                <a:gd name="connsiteX0" fmla="*/ 1559404 w 1559404"/>
                <a:gd name="connsiteY0" fmla="*/ 0 h 782587"/>
                <a:gd name="connsiteX1" fmla="*/ 1551365 w 1559404"/>
                <a:gd name="connsiteY1" fmla="*/ 159193 h 782587"/>
                <a:gd name="connsiteX2" fmla="*/ 1369735 w 1559404"/>
                <a:gd name="connsiteY2" fmla="*/ 747821 h 782587"/>
                <a:gd name="connsiteX3" fmla="*/ 1348614 w 1559404"/>
                <a:gd name="connsiteY3" fmla="*/ 782587 h 782587"/>
                <a:gd name="connsiteX4" fmla="*/ 0 w 1559404"/>
                <a:gd name="connsiteY4" fmla="*/ 1840 h 782587"/>
                <a:gd name="connsiteX5" fmla="*/ 1559404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1559404" y="0"/>
                  </a:moveTo>
                  <a:lnTo>
                    <a:pt x="1551365" y="159193"/>
                  </a:lnTo>
                  <a:cubicBezTo>
                    <a:pt x="1529897" y="370594"/>
                    <a:pt x="1466543" y="569613"/>
                    <a:pt x="1369735" y="747821"/>
                  </a:cubicBezTo>
                  <a:lnTo>
                    <a:pt x="1348614" y="782587"/>
                  </a:lnTo>
                  <a:lnTo>
                    <a:pt x="0" y="1840"/>
                  </a:lnTo>
                  <a:lnTo>
                    <a:pt x="1559404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13C969B7-B925-4F29-ACA8-13972E039E10}"/>
                </a:ext>
              </a:extLst>
            </p:cNvPr>
            <p:cNvSpPr/>
            <p:nvPr/>
          </p:nvSpPr>
          <p:spPr>
            <a:xfrm>
              <a:off x="4736351" y="3438258"/>
              <a:ext cx="1350393" cy="1350393"/>
            </a:xfrm>
            <a:custGeom>
              <a:avLst/>
              <a:gdLst>
                <a:gd name="connsiteX0" fmla="*/ 1350393 w 1350393"/>
                <a:gd name="connsiteY0" fmla="*/ 0 h 1350393"/>
                <a:gd name="connsiteX1" fmla="*/ 572867 w 1350393"/>
                <a:gd name="connsiteY1" fmla="*/ 1350393 h 1350393"/>
                <a:gd name="connsiteX2" fmla="*/ 480659 w 1350393"/>
                <a:gd name="connsiteY2" fmla="*/ 1294375 h 1350393"/>
                <a:gd name="connsiteX3" fmla="*/ 56018 w 1350393"/>
                <a:gd name="connsiteY3" fmla="*/ 869734 h 1350393"/>
                <a:gd name="connsiteX4" fmla="*/ 0 w 1350393"/>
                <a:gd name="connsiteY4" fmla="*/ 777527 h 1350393"/>
                <a:gd name="connsiteX5" fmla="*/ 1350393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1350393" y="0"/>
                  </a:moveTo>
                  <a:lnTo>
                    <a:pt x="572867" y="1350393"/>
                  </a:lnTo>
                  <a:lnTo>
                    <a:pt x="480659" y="1294375"/>
                  </a:lnTo>
                  <a:cubicBezTo>
                    <a:pt x="313384" y="1181367"/>
                    <a:pt x="169027" y="1037010"/>
                    <a:pt x="56018" y="869734"/>
                  </a:cubicBezTo>
                  <a:lnTo>
                    <a:pt x="0" y="777527"/>
                  </a:lnTo>
                  <a:lnTo>
                    <a:pt x="1350393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90CAC1FC-0489-4BD0-B8F4-D93CF6CB4570}"/>
                </a:ext>
              </a:extLst>
            </p:cNvPr>
            <p:cNvSpPr/>
            <p:nvPr/>
          </p:nvSpPr>
          <p:spPr>
            <a:xfrm>
              <a:off x="6105258" y="3438258"/>
              <a:ext cx="1350393" cy="1350393"/>
            </a:xfrm>
            <a:custGeom>
              <a:avLst/>
              <a:gdLst>
                <a:gd name="connsiteX0" fmla="*/ 0 w 1350393"/>
                <a:gd name="connsiteY0" fmla="*/ 0 h 1350393"/>
                <a:gd name="connsiteX1" fmla="*/ 1350393 w 1350393"/>
                <a:gd name="connsiteY1" fmla="*/ 777527 h 1350393"/>
                <a:gd name="connsiteX2" fmla="*/ 1294375 w 1350393"/>
                <a:gd name="connsiteY2" fmla="*/ 869734 h 1350393"/>
                <a:gd name="connsiteX3" fmla="*/ 869734 w 1350393"/>
                <a:gd name="connsiteY3" fmla="*/ 1294375 h 1350393"/>
                <a:gd name="connsiteX4" fmla="*/ 777527 w 1350393"/>
                <a:gd name="connsiteY4" fmla="*/ 1350393 h 1350393"/>
                <a:gd name="connsiteX5" fmla="*/ 0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0" y="0"/>
                  </a:moveTo>
                  <a:lnTo>
                    <a:pt x="1350393" y="777527"/>
                  </a:lnTo>
                  <a:lnTo>
                    <a:pt x="1294375" y="869734"/>
                  </a:lnTo>
                  <a:cubicBezTo>
                    <a:pt x="1181367" y="1037010"/>
                    <a:pt x="1037010" y="1181367"/>
                    <a:pt x="869734" y="1294375"/>
                  </a:cubicBezTo>
                  <a:lnTo>
                    <a:pt x="777527" y="1350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2B240AA-3071-4091-9379-F5F36E3020CD}"/>
                </a:ext>
              </a:extLst>
            </p:cNvPr>
            <p:cNvSpPr/>
            <p:nvPr/>
          </p:nvSpPr>
          <p:spPr>
            <a:xfrm>
              <a:off x="5311867" y="3441645"/>
              <a:ext cx="782587" cy="1559404"/>
            </a:xfrm>
            <a:custGeom>
              <a:avLst/>
              <a:gdLst>
                <a:gd name="connsiteX0" fmla="*/ 780746 w 782587"/>
                <a:gd name="connsiteY0" fmla="*/ 0 h 1559404"/>
                <a:gd name="connsiteX1" fmla="*/ 782587 w 782587"/>
                <a:gd name="connsiteY1" fmla="*/ 1559404 h 1559404"/>
                <a:gd name="connsiteX2" fmla="*/ 623393 w 782587"/>
                <a:gd name="connsiteY2" fmla="*/ 1551365 h 1559404"/>
                <a:gd name="connsiteX3" fmla="*/ 34765 w 782587"/>
                <a:gd name="connsiteY3" fmla="*/ 1369735 h 1559404"/>
                <a:gd name="connsiteX4" fmla="*/ 0 w 782587"/>
                <a:gd name="connsiteY4" fmla="*/ 1348615 h 1559404"/>
                <a:gd name="connsiteX5" fmla="*/ 780746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0746" y="0"/>
                  </a:moveTo>
                  <a:lnTo>
                    <a:pt x="782587" y="1559404"/>
                  </a:lnTo>
                  <a:lnTo>
                    <a:pt x="623393" y="1551365"/>
                  </a:lnTo>
                  <a:cubicBezTo>
                    <a:pt x="411992" y="1529897"/>
                    <a:pt x="212973" y="1466543"/>
                    <a:pt x="34765" y="1369735"/>
                  </a:cubicBezTo>
                  <a:lnTo>
                    <a:pt x="0" y="1348615"/>
                  </a:lnTo>
                  <a:lnTo>
                    <a:pt x="780746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95C28A29-4D00-4451-91E5-F74BE40B0A41}"/>
                </a:ext>
              </a:extLst>
            </p:cNvPr>
            <p:cNvSpPr/>
            <p:nvPr/>
          </p:nvSpPr>
          <p:spPr>
            <a:xfrm>
              <a:off x="6097549" y="3441645"/>
              <a:ext cx="782587" cy="1559404"/>
            </a:xfrm>
            <a:custGeom>
              <a:avLst/>
              <a:gdLst>
                <a:gd name="connsiteX0" fmla="*/ 1840 w 782587"/>
                <a:gd name="connsiteY0" fmla="*/ 0 h 1559404"/>
                <a:gd name="connsiteX1" fmla="*/ 782587 w 782587"/>
                <a:gd name="connsiteY1" fmla="*/ 1348614 h 1559404"/>
                <a:gd name="connsiteX2" fmla="*/ 747821 w 782587"/>
                <a:gd name="connsiteY2" fmla="*/ 1369735 h 1559404"/>
                <a:gd name="connsiteX3" fmla="*/ 159193 w 782587"/>
                <a:gd name="connsiteY3" fmla="*/ 1551365 h 1559404"/>
                <a:gd name="connsiteX4" fmla="*/ 0 w 782587"/>
                <a:gd name="connsiteY4" fmla="*/ 1559404 h 1559404"/>
                <a:gd name="connsiteX5" fmla="*/ 184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1840" y="0"/>
                  </a:moveTo>
                  <a:lnTo>
                    <a:pt x="782587" y="1348614"/>
                  </a:lnTo>
                  <a:lnTo>
                    <a:pt x="747821" y="1369735"/>
                  </a:lnTo>
                  <a:cubicBezTo>
                    <a:pt x="569614" y="1466543"/>
                    <a:pt x="370594" y="1529897"/>
                    <a:pt x="159193" y="1551365"/>
                  </a:cubicBezTo>
                  <a:lnTo>
                    <a:pt x="0" y="1559404"/>
                  </a:lnTo>
                  <a:lnTo>
                    <a:pt x="184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286EBCB-ECEA-4906-9CB1-488BF91F15A9}"/>
              </a:ext>
            </a:extLst>
          </p:cNvPr>
          <p:cNvGrpSpPr/>
          <p:nvPr/>
        </p:nvGrpSpPr>
        <p:grpSpPr>
          <a:xfrm rot="16200000">
            <a:off x="7142164" y="2087310"/>
            <a:ext cx="2583849" cy="2791171"/>
            <a:chOff x="4523951" y="1856951"/>
            <a:chExt cx="3144098" cy="3144098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E959B02-D048-4165-8271-1EC6E25AC7E8}"/>
                </a:ext>
              </a:extLst>
            </p:cNvPr>
            <p:cNvSpPr/>
            <p:nvPr/>
          </p:nvSpPr>
          <p:spPr>
            <a:xfrm>
              <a:off x="5311867" y="1856951"/>
              <a:ext cx="782587" cy="1559404"/>
            </a:xfrm>
            <a:custGeom>
              <a:avLst/>
              <a:gdLst>
                <a:gd name="connsiteX0" fmla="*/ 782587 w 782587"/>
                <a:gd name="connsiteY0" fmla="*/ 0 h 1559404"/>
                <a:gd name="connsiteX1" fmla="*/ 780746 w 782587"/>
                <a:gd name="connsiteY1" fmla="*/ 1559404 h 1559404"/>
                <a:gd name="connsiteX2" fmla="*/ 0 w 782587"/>
                <a:gd name="connsiteY2" fmla="*/ 210790 h 1559404"/>
                <a:gd name="connsiteX3" fmla="*/ 34765 w 782587"/>
                <a:gd name="connsiteY3" fmla="*/ 189669 h 1559404"/>
                <a:gd name="connsiteX4" fmla="*/ 623393 w 782587"/>
                <a:gd name="connsiteY4" fmla="*/ 8039 h 1559404"/>
                <a:gd name="connsiteX5" fmla="*/ 782587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2587" y="0"/>
                  </a:moveTo>
                  <a:lnTo>
                    <a:pt x="780746" y="1559404"/>
                  </a:lnTo>
                  <a:lnTo>
                    <a:pt x="0" y="210790"/>
                  </a:lnTo>
                  <a:lnTo>
                    <a:pt x="34765" y="189669"/>
                  </a:lnTo>
                  <a:cubicBezTo>
                    <a:pt x="212973" y="92861"/>
                    <a:pt x="411992" y="29508"/>
                    <a:pt x="623393" y="8039"/>
                  </a:cubicBezTo>
                  <a:lnTo>
                    <a:pt x="78258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5EB32E8-B7EA-425E-B1C7-708D7D715F76}"/>
                </a:ext>
              </a:extLst>
            </p:cNvPr>
            <p:cNvSpPr/>
            <p:nvPr/>
          </p:nvSpPr>
          <p:spPr>
            <a:xfrm>
              <a:off x="6097549" y="1856951"/>
              <a:ext cx="782587" cy="1559404"/>
            </a:xfrm>
            <a:custGeom>
              <a:avLst/>
              <a:gdLst>
                <a:gd name="connsiteX0" fmla="*/ 0 w 782587"/>
                <a:gd name="connsiteY0" fmla="*/ 0 h 1559404"/>
                <a:gd name="connsiteX1" fmla="*/ 159193 w 782587"/>
                <a:gd name="connsiteY1" fmla="*/ 8039 h 1559404"/>
                <a:gd name="connsiteX2" fmla="*/ 747821 w 782587"/>
                <a:gd name="connsiteY2" fmla="*/ 189669 h 1559404"/>
                <a:gd name="connsiteX3" fmla="*/ 782587 w 782587"/>
                <a:gd name="connsiteY3" fmla="*/ 210790 h 1559404"/>
                <a:gd name="connsiteX4" fmla="*/ 1840 w 782587"/>
                <a:gd name="connsiteY4" fmla="*/ 1559404 h 1559404"/>
                <a:gd name="connsiteX5" fmla="*/ 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0" y="0"/>
                  </a:moveTo>
                  <a:lnTo>
                    <a:pt x="159193" y="8039"/>
                  </a:lnTo>
                  <a:cubicBezTo>
                    <a:pt x="370594" y="29508"/>
                    <a:pt x="569614" y="92861"/>
                    <a:pt x="747821" y="189669"/>
                  </a:cubicBezTo>
                  <a:lnTo>
                    <a:pt x="782587" y="210790"/>
                  </a:lnTo>
                  <a:lnTo>
                    <a:pt x="1840" y="15594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171B539-463E-4F94-8AE8-4425408A8FEA}"/>
                </a:ext>
              </a:extLst>
            </p:cNvPr>
            <p:cNvSpPr/>
            <p:nvPr/>
          </p:nvSpPr>
          <p:spPr>
            <a:xfrm>
              <a:off x="4736351" y="2069351"/>
              <a:ext cx="1350393" cy="1350393"/>
            </a:xfrm>
            <a:custGeom>
              <a:avLst/>
              <a:gdLst>
                <a:gd name="connsiteX0" fmla="*/ 572867 w 1350393"/>
                <a:gd name="connsiteY0" fmla="*/ 0 h 1350393"/>
                <a:gd name="connsiteX1" fmla="*/ 1350393 w 1350393"/>
                <a:gd name="connsiteY1" fmla="*/ 1350393 h 1350393"/>
                <a:gd name="connsiteX2" fmla="*/ 0 w 1350393"/>
                <a:gd name="connsiteY2" fmla="*/ 572867 h 1350393"/>
                <a:gd name="connsiteX3" fmla="*/ 56018 w 1350393"/>
                <a:gd name="connsiteY3" fmla="*/ 480659 h 1350393"/>
                <a:gd name="connsiteX4" fmla="*/ 480659 w 1350393"/>
                <a:gd name="connsiteY4" fmla="*/ 56018 h 1350393"/>
                <a:gd name="connsiteX5" fmla="*/ 57286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572867" y="0"/>
                  </a:moveTo>
                  <a:lnTo>
                    <a:pt x="1350393" y="1350393"/>
                  </a:lnTo>
                  <a:lnTo>
                    <a:pt x="0" y="572867"/>
                  </a:lnTo>
                  <a:lnTo>
                    <a:pt x="56018" y="480659"/>
                  </a:lnTo>
                  <a:cubicBezTo>
                    <a:pt x="169027" y="313383"/>
                    <a:pt x="313384" y="169027"/>
                    <a:pt x="480659" y="56018"/>
                  </a:cubicBezTo>
                  <a:lnTo>
                    <a:pt x="572867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658E506-8776-4E3F-A444-B785007E4251}"/>
                </a:ext>
              </a:extLst>
            </p:cNvPr>
            <p:cNvSpPr/>
            <p:nvPr/>
          </p:nvSpPr>
          <p:spPr>
            <a:xfrm>
              <a:off x="5804115" y="2012588"/>
              <a:ext cx="1737487" cy="1726312"/>
            </a:xfrm>
            <a:custGeom>
              <a:avLst/>
              <a:gdLst>
                <a:gd name="connsiteX0" fmla="*/ 777527 w 1350393"/>
                <a:gd name="connsiteY0" fmla="*/ 0 h 1350393"/>
                <a:gd name="connsiteX1" fmla="*/ 869734 w 1350393"/>
                <a:gd name="connsiteY1" fmla="*/ 56018 h 1350393"/>
                <a:gd name="connsiteX2" fmla="*/ 1294375 w 1350393"/>
                <a:gd name="connsiteY2" fmla="*/ 480659 h 1350393"/>
                <a:gd name="connsiteX3" fmla="*/ 1350393 w 1350393"/>
                <a:gd name="connsiteY3" fmla="*/ 572867 h 1350393"/>
                <a:gd name="connsiteX4" fmla="*/ 0 w 1350393"/>
                <a:gd name="connsiteY4" fmla="*/ 1350393 h 1350393"/>
                <a:gd name="connsiteX5" fmla="*/ 77752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777527" y="0"/>
                  </a:moveTo>
                  <a:lnTo>
                    <a:pt x="869734" y="56018"/>
                  </a:lnTo>
                  <a:cubicBezTo>
                    <a:pt x="1037010" y="169027"/>
                    <a:pt x="1181367" y="313383"/>
                    <a:pt x="1294375" y="480659"/>
                  </a:cubicBezTo>
                  <a:lnTo>
                    <a:pt x="1350393" y="572867"/>
                  </a:lnTo>
                  <a:lnTo>
                    <a:pt x="0" y="1350393"/>
                  </a:lnTo>
                  <a:lnTo>
                    <a:pt x="77752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BDA48E1-89CC-40B3-9590-AD0C48C50D53}"/>
                </a:ext>
              </a:extLst>
            </p:cNvPr>
            <p:cNvSpPr/>
            <p:nvPr/>
          </p:nvSpPr>
          <p:spPr>
            <a:xfrm>
              <a:off x="4523951" y="2644866"/>
              <a:ext cx="1559404" cy="782586"/>
            </a:xfrm>
            <a:custGeom>
              <a:avLst/>
              <a:gdLst>
                <a:gd name="connsiteX0" fmla="*/ 210790 w 1559404"/>
                <a:gd name="connsiteY0" fmla="*/ 0 h 782586"/>
                <a:gd name="connsiteX1" fmla="*/ 1559404 w 1559404"/>
                <a:gd name="connsiteY1" fmla="*/ 780746 h 782586"/>
                <a:gd name="connsiteX2" fmla="*/ 0 w 1559404"/>
                <a:gd name="connsiteY2" fmla="*/ 782586 h 782586"/>
                <a:gd name="connsiteX3" fmla="*/ 8039 w 1559404"/>
                <a:gd name="connsiteY3" fmla="*/ 623393 h 782586"/>
                <a:gd name="connsiteX4" fmla="*/ 189669 w 1559404"/>
                <a:gd name="connsiteY4" fmla="*/ 34765 h 782586"/>
                <a:gd name="connsiteX5" fmla="*/ 210790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210790" y="0"/>
                  </a:moveTo>
                  <a:lnTo>
                    <a:pt x="1559404" y="780746"/>
                  </a:lnTo>
                  <a:lnTo>
                    <a:pt x="0" y="782586"/>
                  </a:lnTo>
                  <a:lnTo>
                    <a:pt x="8039" y="623393"/>
                  </a:lnTo>
                  <a:cubicBezTo>
                    <a:pt x="29508" y="411992"/>
                    <a:pt x="92861" y="212973"/>
                    <a:pt x="189669" y="34765"/>
                  </a:cubicBezTo>
                  <a:lnTo>
                    <a:pt x="21079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A0BC6BA-2229-49EF-B41E-15976DD43F05}"/>
                </a:ext>
              </a:extLst>
            </p:cNvPr>
            <p:cNvSpPr/>
            <p:nvPr/>
          </p:nvSpPr>
          <p:spPr>
            <a:xfrm>
              <a:off x="6108645" y="2644866"/>
              <a:ext cx="1559404" cy="782586"/>
            </a:xfrm>
            <a:custGeom>
              <a:avLst/>
              <a:gdLst>
                <a:gd name="connsiteX0" fmla="*/ 1348615 w 1559404"/>
                <a:gd name="connsiteY0" fmla="*/ 0 h 782586"/>
                <a:gd name="connsiteX1" fmla="*/ 1369735 w 1559404"/>
                <a:gd name="connsiteY1" fmla="*/ 34765 h 782586"/>
                <a:gd name="connsiteX2" fmla="*/ 1551365 w 1559404"/>
                <a:gd name="connsiteY2" fmla="*/ 623393 h 782586"/>
                <a:gd name="connsiteX3" fmla="*/ 1559404 w 1559404"/>
                <a:gd name="connsiteY3" fmla="*/ 782586 h 782586"/>
                <a:gd name="connsiteX4" fmla="*/ 0 w 1559404"/>
                <a:gd name="connsiteY4" fmla="*/ 780746 h 782586"/>
                <a:gd name="connsiteX5" fmla="*/ 1348615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1348615" y="0"/>
                  </a:moveTo>
                  <a:lnTo>
                    <a:pt x="1369735" y="34765"/>
                  </a:lnTo>
                  <a:cubicBezTo>
                    <a:pt x="1466543" y="212973"/>
                    <a:pt x="1529897" y="411992"/>
                    <a:pt x="1551365" y="623393"/>
                  </a:cubicBezTo>
                  <a:lnTo>
                    <a:pt x="1559404" y="782586"/>
                  </a:lnTo>
                  <a:lnTo>
                    <a:pt x="0" y="780746"/>
                  </a:lnTo>
                  <a:lnTo>
                    <a:pt x="1348615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6A92BE9-32FE-4048-8558-4D4F4B2CAE46}"/>
                </a:ext>
              </a:extLst>
            </p:cNvPr>
            <p:cNvSpPr/>
            <p:nvPr/>
          </p:nvSpPr>
          <p:spPr>
            <a:xfrm>
              <a:off x="4523951" y="3430549"/>
              <a:ext cx="1559404" cy="782587"/>
            </a:xfrm>
            <a:custGeom>
              <a:avLst/>
              <a:gdLst>
                <a:gd name="connsiteX0" fmla="*/ 0 w 1559404"/>
                <a:gd name="connsiteY0" fmla="*/ 0 h 782587"/>
                <a:gd name="connsiteX1" fmla="*/ 1559404 w 1559404"/>
                <a:gd name="connsiteY1" fmla="*/ 1840 h 782587"/>
                <a:gd name="connsiteX2" fmla="*/ 210790 w 1559404"/>
                <a:gd name="connsiteY2" fmla="*/ 782587 h 782587"/>
                <a:gd name="connsiteX3" fmla="*/ 189669 w 1559404"/>
                <a:gd name="connsiteY3" fmla="*/ 747821 h 782587"/>
                <a:gd name="connsiteX4" fmla="*/ 8039 w 1559404"/>
                <a:gd name="connsiteY4" fmla="*/ 159193 h 782587"/>
                <a:gd name="connsiteX5" fmla="*/ 0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0" y="0"/>
                  </a:moveTo>
                  <a:lnTo>
                    <a:pt x="1559404" y="1840"/>
                  </a:lnTo>
                  <a:lnTo>
                    <a:pt x="210790" y="782587"/>
                  </a:lnTo>
                  <a:lnTo>
                    <a:pt x="189669" y="747821"/>
                  </a:lnTo>
                  <a:cubicBezTo>
                    <a:pt x="92861" y="569613"/>
                    <a:pt x="29508" y="370594"/>
                    <a:pt x="8039" y="1591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17F3D0A5-EA57-40B9-B423-171F268FEFE4}"/>
                </a:ext>
              </a:extLst>
            </p:cNvPr>
            <p:cNvSpPr/>
            <p:nvPr/>
          </p:nvSpPr>
          <p:spPr>
            <a:xfrm>
              <a:off x="6108645" y="3430549"/>
              <a:ext cx="1559404" cy="782587"/>
            </a:xfrm>
            <a:custGeom>
              <a:avLst/>
              <a:gdLst>
                <a:gd name="connsiteX0" fmla="*/ 1559404 w 1559404"/>
                <a:gd name="connsiteY0" fmla="*/ 0 h 782587"/>
                <a:gd name="connsiteX1" fmla="*/ 1551365 w 1559404"/>
                <a:gd name="connsiteY1" fmla="*/ 159193 h 782587"/>
                <a:gd name="connsiteX2" fmla="*/ 1369735 w 1559404"/>
                <a:gd name="connsiteY2" fmla="*/ 747821 h 782587"/>
                <a:gd name="connsiteX3" fmla="*/ 1348614 w 1559404"/>
                <a:gd name="connsiteY3" fmla="*/ 782587 h 782587"/>
                <a:gd name="connsiteX4" fmla="*/ 0 w 1559404"/>
                <a:gd name="connsiteY4" fmla="*/ 1840 h 782587"/>
                <a:gd name="connsiteX5" fmla="*/ 1559404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1559404" y="0"/>
                  </a:moveTo>
                  <a:lnTo>
                    <a:pt x="1551365" y="159193"/>
                  </a:lnTo>
                  <a:cubicBezTo>
                    <a:pt x="1529897" y="370594"/>
                    <a:pt x="1466543" y="569613"/>
                    <a:pt x="1369735" y="747821"/>
                  </a:cubicBezTo>
                  <a:lnTo>
                    <a:pt x="1348614" y="782587"/>
                  </a:lnTo>
                  <a:lnTo>
                    <a:pt x="0" y="1840"/>
                  </a:lnTo>
                  <a:lnTo>
                    <a:pt x="1559404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2EDA65B-0760-42D7-AAF9-4A540E135BB4}"/>
                </a:ext>
              </a:extLst>
            </p:cNvPr>
            <p:cNvSpPr/>
            <p:nvPr/>
          </p:nvSpPr>
          <p:spPr>
            <a:xfrm>
              <a:off x="4736351" y="3438258"/>
              <a:ext cx="1350393" cy="1350393"/>
            </a:xfrm>
            <a:custGeom>
              <a:avLst/>
              <a:gdLst>
                <a:gd name="connsiteX0" fmla="*/ 1350393 w 1350393"/>
                <a:gd name="connsiteY0" fmla="*/ 0 h 1350393"/>
                <a:gd name="connsiteX1" fmla="*/ 572867 w 1350393"/>
                <a:gd name="connsiteY1" fmla="*/ 1350393 h 1350393"/>
                <a:gd name="connsiteX2" fmla="*/ 480659 w 1350393"/>
                <a:gd name="connsiteY2" fmla="*/ 1294375 h 1350393"/>
                <a:gd name="connsiteX3" fmla="*/ 56018 w 1350393"/>
                <a:gd name="connsiteY3" fmla="*/ 869734 h 1350393"/>
                <a:gd name="connsiteX4" fmla="*/ 0 w 1350393"/>
                <a:gd name="connsiteY4" fmla="*/ 777527 h 1350393"/>
                <a:gd name="connsiteX5" fmla="*/ 1350393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1350393" y="0"/>
                  </a:moveTo>
                  <a:lnTo>
                    <a:pt x="572867" y="1350393"/>
                  </a:lnTo>
                  <a:lnTo>
                    <a:pt x="480659" y="1294375"/>
                  </a:lnTo>
                  <a:cubicBezTo>
                    <a:pt x="313384" y="1181367"/>
                    <a:pt x="169027" y="1037010"/>
                    <a:pt x="56018" y="869734"/>
                  </a:cubicBezTo>
                  <a:lnTo>
                    <a:pt x="0" y="777527"/>
                  </a:lnTo>
                  <a:lnTo>
                    <a:pt x="1350393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5D285AB-65A1-4024-8E46-7EFDF503677D}"/>
                </a:ext>
              </a:extLst>
            </p:cNvPr>
            <p:cNvSpPr/>
            <p:nvPr/>
          </p:nvSpPr>
          <p:spPr>
            <a:xfrm>
              <a:off x="6105258" y="3438258"/>
              <a:ext cx="1350393" cy="1350393"/>
            </a:xfrm>
            <a:custGeom>
              <a:avLst/>
              <a:gdLst>
                <a:gd name="connsiteX0" fmla="*/ 0 w 1350393"/>
                <a:gd name="connsiteY0" fmla="*/ 0 h 1350393"/>
                <a:gd name="connsiteX1" fmla="*/ 1350393 w 1350393"/>
                <a:gd name="connsiteY1" fmla="*/ 777527 h 1350393"/>
                <a:gd name="connsiteX2" fmla="*/ 1294375 w 1350393"/>
                <a:gd name="connsiteY2" fmla="*/ 869734 h 1350393"/>
                <a:gd name="connsiteX3" fmla="*/ 869734 w 1350393"/>
                <a:gd name="connsiteY3" fmla="*/ 1294375 h 1350393"/>
                <a:gd name="connsiteX4" fmla="*/ 777527 w 1350393"/>
                <a:gd name="connsiteY4" fmla="*/ 1350393 h 1350393"/>
                <a:gd name="connsiteX5" fmla="*/ 0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0" y="0"/>
                  </a:moveTo>
                  <a:lnTo>
                    <a:pt x="1350393" y="777527"/>
                  </a:lnTo>
                  <a:lnTo>
                    <a:pt x="1294375" y="869734"/>
                  </a:lnTo>
                  <a:cubicBezTo>
                    <a:pt x="1181367" y="1037010"/>
                    <a:pt x="1037010" y="1181367"/>
                    <a:pt x="869734" y="1294375"/>
                  </a:cubicBezTo>
                  <a:lnTo>
                    <a:pt x="777527" y="1350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01850DF-1BE1-49DB-82E6-E633D88A119B}"/>
                </a:ext>
              </a:extLst>
            </p:cNvPr>
            <p:cNvSpPr/>
            <p:nvPr/>
          </p:nvSpPr>
          <p:spPr>
            <a:xfrm>
              <a:off x="5311867" y="3441645"/>
              <a:ext cx="782587" cy="1559404"/>
            </a:xfrm>
            <a:custGeom>
              <a:avLst/>
              <a:gdLst>
                <a:gd name="connsiteX0" fmla="*/ 780746 w 782587"/>
                <a:gd name="connsiteY0" fmla="*/ 0 h 1559404"/>
                <a:gd name="connsiteX1" fmla="*/ 782587 w 782587"/>
                <a:gd name="connsiteY1" fmla="*/ 1559404 h 1559404"/>
                <a:gd name="connsiteX2" fmla="*/ 623393 w 782587"/>
                <a:gd name="connsiteY2" fmla="*/ 1551365 h 1559404"/>
                <a:gd name="connsiteX3" fmla="*/ 34765 w 782587"/>
                <a:gd name="connsiteY3" fmla="*/ 1369735 h 1559404"/>
                <a:gd name="connsiteX4" fmla="*/ 0 w 782587"/>
                <a:gd name="connsiteY4" fmla="*/ 1348615 h 1559404"/>
                <a:gd name="connsiteX5" fmla="*/ 780746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0746" y="0"/>
                  </a:moveTo>
                  <a:lnTo>
                    <a:pt x="782587" y="1559404"/>
                  </a:lnTo>
                  <a:lnTo>
                    <a:pt x="623393" y="1551365"/>
                  </a:lnTo>
                  <a:cubicBezTo>
                    <a:pt x="411992" y="1529897"/>
                    <a:pt x="212973" y="1466543"/>
                    <a:pt x="34765" y="1369735"/>
                  </a:cubicBezTo>
                  <a:lnTo>
                    <a:pt x="0" y="1348615"/>
                  </a:lnTo>
                  <a:lnTo>
                    <a:pt x="780746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9218CCE-BFDB-4AED-BBC8-FB04CBCFE924}"/>
                </a:ext>
              </a:extLst>
            </p:cNvPr>
            <p:cNvSpPr/>
            <p:nvPr/>
          </p:nvSpPr>
          <p:spPr>
            <a:xfrm>
              <a:off x="6097549" y="3441645"/>
              <a:ext cx="782587" cy="1559404"/>
            </a:xfrm>
            <a:custGeom>
              <a:avLst/>
              <a:gdLst>
                <a:gd name="connsiteX0" fmla="*/ 1840 w 782587"/>
                <a:gd name="connsiteY0" fmla="*/ 0 h 1559404"/>
                <a:gd name="connsiteX1" fmla="*/ 782587 w 782587"/>
                <a:gd name="connsiteY1" fmla="*/ 1348614 h 1559404"/>
                <a:gd name="connsiteX2" fmla="*/ 747821 w 782587"/>
                <a:gd name="connsiteY2" fmla="*/ 1369735 h 1559404"/>
                <a:gd name="connsiteX3" fmla="*/ 159193 w 782587"/>
                <a:gd name="connsiteY3" fmla="*/ 1551365 h 1559404"/>
                <a:gd name="connsiteX4" fmla="*/ 0 w 782587"/>
                <a:gd name="connsiteY4" fmla="*/ 1559404 h 1559404"/>
                <a:gd name="connsiteX5" fmla="*/ 184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1840" y="0"/>
                  </a:moveTo>
                  <a:lnTo>
                    <a:pt x="782587" y="1348614"/>
                  </a:lnTo>
                  <a:lnTo>
                    <a:pt x="747821" y="1369735"/>
                  </a:lnTo>
                  <a:cubicBezTo>
                    <a:pt x="569614" y="1466543"/>
                    <a:pt x="370594" y="1529897"/>
                    <a:pt x="159193" y="1551365"/>
                  </a:cubicBezTo>
                  <a:lnTo>
                    <a:pt x="0" y="1559404"/>
                  </a:lnTo>
                  <a:lnTo>
                    <a:pt x="184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3A32B27B-17F0-4035-AE2C-F45F1ECAFA77}"/>
              </a:ext>
            </a:extLst>
          </p:cNvPr>
          <p:cNvGrpSpPr/>
          <p:nvPr/>
        </p:nvGrpSpPr>
        <p:grpSpPr>
          <a:xfrm rot="5400000">
            <a:off x="9346640" y="2639686"/>
            <a:ext cx="2380845" cy="2343179"/>
            <a:chOff x="4523951" y="1856951"/>
            <a:chExt cx="3144098" cy="3144098"/>
          </a:xfrm>
        </p:grpSpPr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2FB21C31-3345-4928-A9CF-3970F8286FFC}"/>
                </a:ext>
              </a:extLst>
            </p:cNvPr>
            <p:cNvSpPr/>
            <p:nvPr/>
          </p:nvSpPr>
          <p:spPr>
            <a:xfrm>
              <a:off x="5311867" y="1856951"/>
              <a:ext cx="782587" cy="1559404"/>
            </a:xfrm>
            <a:custGeom>
              <a:avLst/>
              <a:gdLst>
                <a:gd name="connsiteX0" fmla="*/ 782587 w 782587"/>
                <a:gd name="connsiteY0" fmla="*/ 0 h 1559404"/>
                <a:gd name="connsiteX1" fmla="*/ 780746 w 782587"/>
                <a:gd name="connsiteY1" fmla="*/ 1559404 h 1559404"/>
                <a:gd name="connsiteX2" fmla="*/ 0 w 782587"/>
                <a:gd name="connsiteY2" fmla="*/ 210790 h 1559404"/>
                <a:gd name="connsiteX3" fmla="*/ 34765 w 782587"/>
                <a:gd name="connsiteY3" fmla="*/ 189669 h 1559404"/>
                <a:gd name="connsiteX4" fmla="*/ 623393 w 782587"/>
                <a:gd name="connsiteY4" fmla="*/ 8039 h 1559404"/>
                <a:gd name="connsiteX5" fmla="*/ 782587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2587" y="0"/>
                  </a:moveTo>
                  <a:lnTo>
                    <a:pt x="780746" y="1559404"/>
                  </a:lnTo>
                  <a:lnTo>
                    <a:pt x="0" y="210790"/>
                  </a:lnTo>
                  <a:lnTo>
                    <a:pt x="34765" y="189669"/>
                  </a:lnTo>
                  <a:cubicBezTo>
                    <a:pt x="212973" y="92861"/>
                    <a:pt x="411992" y="29508"/>
                    <a:pt x="623393" y="8039"/>
                  </a:cubicBezTo>
                  <a:lnTo>
                    <a:pt x="78258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B1F7C69D-5378-42D2-986E-552060D3AD83}"/>
                </a:ext>
              </a:extLst>
            </p:cNvPr>
            <p:cNvSpPr/>
            <p:nvPr/>
          </p:nvSpPr>
          <p:spPr>
            <a:xfrm>
              <a:off x="6097549" y="1856951"/>
              <a:ext cx="782587" cy="1559404"/>
            </a:xfrm>
            <a:custGeom>
              <a:avLst/>
              <a:gdLst>
                <a:gd name="connsiteX0" fmla="*/ 0 w 782587"/>
                <a:gd name="connsiteY0" fmla="*/ 0 h 1559404"/>
                <a:gd name="connsiteX1" fmla="*/ 159193 w 782587"/>
                <a:gd name="connsiteY1" fmla="*/ 8039 h 1559404"/>
                <a:gd name="connsiteX2" fmla="*/ 747821 w 782587"/>
                <a:gd name="connsiteY2" fmla="*/ 189669 h 1559404"/>
                <a:gd name="connsiteX3" fmla="*/ 782587 w 782587"/>
                <a:gd name="connsiteY3" fmla="*/ 210790 h 1559404"/>
                <a:gd name="connsiteX4" fmla="*/ 1840 w 782587"/>
                <a:gd name="connsiteY4" fmla="*/ 1559404 h 1559404"/>
                <a:gd name="connsiteX5" fmla="*/ 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0" y="0"/>
                  </a:moveTo>
                  <a:lnTo>
                    <a:pt x="159193" y="8039"/>
                  </a:lnTo>
                  <a:cubicBezTo>
                    <a:pt x="370594" y="29508"/>
                    <a:pt x="569614" y="92861"/>
                    <a:pt x="747821" y="189669"/>
                  </a:cubicBezTo>
                  <a:lnTo>
                    <a:pt x="782587" y="210790"/>
                  </a:lnTo>
                  <a:lnTo>
                    <a:pt x="1840" y="15594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C4D45BE4-54F6-4C9E-84E1-0608109EEC16}"/>
                </a:ext>
              </a:extLst>
            </p:cNvPr>
            <p:cNvSpPr/>
            <p:nvPr/>
          </p:nvSpPr>
          <p:spPr>
            <a:xfrm>
              <a:off x="4736351" y="2069351"/>
              <a:ext cx="1350393" cy="1350393"/>
            </a:xfrm>
            <a:custGeom>
              <a:avLst/>
              <a:gdLst>
                <a:gd name="connsiteX0" fmla="*/ 572867 w 1350393"/>
                <a:gd name="connsiteY0" fmla="*/ 0 h 1350393"/>
                <a:gd name="connsiteX1" fmla="*/ 1350393 w 1350393"/>
                <a:gd name="connsiteY1" fmla="*/ 1350393 h 1350393"/>
                <a:gd name="connsiteX2" fmla="*/ 0 w 1350393"/>
                <a:gd name="connsiteY2" fmla="*/ 572867 h 1350393"/>
                <a:gd name="connsiteX3" fmla="*/ 56018 w 1350393"/>
                <a:gd name="connsiteY3" fmla="*/ 480659 h 1350393"/>
                <a:gd name="connsiteX4" fmla="*/ 480659 w 1350393"/>
                <a:gd name="connsiteY4" fmla="*/ 56018 h 1350393"/>
                <a:gd name="connsiteX5" fmla="*/ 57286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572867" y="0"/>
                  </a:moveTo>
                  <a:lnTo>
                    <a:pt x="1350393" y="1350393"/>
                  </a:lnTo>
                  <a:lnTo>
                    <a:pt x="0" y="572867"/>
                  </a:lnTo>
                  <a:lnTo>
                    <a:pt x="56018" y="480659"/>
                  </a:lnTo>
                  <a:cubicBezTo>
                    <a:pt x="169027" y="313383"/>
                    <a:pt x="313384" y="169027"/>
                    <a:pt x="480659" y="56018"/>
                  </a:cubicBezTo>
                  <a:lnTo>
                    <a:pt x="572867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3D50B90C-B730-4A35-9C11-28FB13212A96}"/>
                </a:ext>
              </a:extLst>
            </p:cNvPr>
            <p:cNvSpPr/>
            <p:nvPr/>
          </p:nvSpPr>
          <p:spPr>
            <a:xfrm>
              <a:off x="5804115" y="2012588"/>
              <a:ext cx="1737487" cy="1726312"/>
            </a:xfrm>
            <a:custGeom>
              <a:avLst/>
              <a:gdLst>
                <a:gd name="connsiteX0" fmla="*/ 777527 w 1350393"/>
                <a:gd name="connsiteY0" fmla="*/ 0 h 1350393"/>
                <a:gd name="connsiteX1" fmla="*/ 869734 w 1350393"/>
                <a:gd name="connsiteY1" fmla="*/ 56018 h 1350393"/>
                <a:gd name="connsiteX2" fmla="*/ 1294375 w 1350393"/>
                <a:gd name="connsiteY2" fmla="*/ 480659 h 1350393"/>
                <a:gd name="connsiteX3" fmla="*/ 1350393 w 1350393"/>
                <a:gd name="connsiteY3" fmla="*/ 572867 h 1350393"/>
                <a:gd name="connsiteX4" fmla="*/ 0 w 1350393"/>
                <a:gd name="connsiteY4" fmla="*/ 1350393 h 1350393"/>
                <a:gd name="connsiteX5" fmla="*/ 77752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777527" y="0"/>
                  </a:moveTo>
                  <a:lnTo>
                    <a:pt x="869734" y="56018"/>
                  </a:lnTo>
                  <a:cubicBezTo>
                    <a:pt x="1037010" y="169027"/>
                    <a:pt x="1181367" y="313383"/>
                    <a:pt x="1294375" y="480659"/>
                  </a:cubicBezTo>
                  <a:lnTo>
                    <a:pt x="1350393" y="572867"/>
                  </a:lnTo>
                  <a:lnTo>
                    <a:pt x="0" y="1350393"/>
                  </a:lnTo>
                  <a:lnTo>
                    <a:pt x="77752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6ACA0A87-0B3E-4584-84C7-5D50C51E3CEE}"/>
                </a:ext>
              </a:extLst>
            </p:cNvPr>
            <p:cNvSpPr/>
            <p:nvPr/>
          </p:nvSpPr>
          <p:spPr>
            <a:xfrm>
              <a:off x="4523951" y="2644866"/>
              <a:ext cx="1559404" cy="782586"/>
            </a:xfrm>
            <a:custGeom>
              <a:avLst/>
              <a:gdLst>
                <a:gd name="connsiteX0" fmla="*/ 210790 w 1559404"/>
                <a:gd name="connsiteY0" fmla="*/ 0 h 782586"/>
                <a:gd name="connsiteX1" fmla="*/ 1559404 w 1559404"/>
                <a:gd name="connsiteY1" fmla="*/ 780746 h 782586"/>
                <a:gd name="connsiteX2" fmla="*/ 0 w 1559404"/>
                <a:gd name="connsiteY2" fmla="*/ 782586 h 782586"/>
                <a:gd name="connsiteX3" fmla="*/ 8039 w 1559404"/>
                <a:gd name="connsiteY3" fmla="*/ 623393 h 782586"/>
                <a:gd name="connsiteX4" fmla="*/ 189669 w 1559404"/>
                <a:gd name="connsiteY4" fmla="*/ 34765 h 782586"/>
                <a:gd name="connsiteX5" fmla="*/ 210790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210790" y="0"/>
                  </a:moveTo>
                  <a:lnTo>
                    <a:pt x="1559404" y="780746"/>
                  </a:lnTo>
                  <a:lnTo>
                    <a:pt x="0" y="782586"/>
                  </a:lnTo>
                  <a:lnTo>
                    <a:pt x="8039" y="623393"/>
                  </a:lnTo>
                  <a:cubicBezTo>
                    <a:pt x="29508" y="411992"/>
                    <a:pt x="92861" y="212973"/>
                    <a:pt x="189669" y="34765"/>
                  </a:cubicBezTo>
                  <a:lnTo>
                    <a:pt x="21079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ACE314FA-81CA-4C7D-95DE-4E09B70B862D}"/>
                </a:ext>
              </a:extLst>
            </p:cNvPr>
            <p:cNvSpPr/>
            <p:nvPr/>
          </p:nvSpPr>
          <p:spPr>
            <a:xfrm>
              <a:off x="6108645" y="2644866"/>
              <a:ext cx="1559404" cy="782586"/>
            </a:xfrm>
            <a:custGeom>
              <a:avLst/>
              <a:gdLst>
                <a:gd name="connsiteX0" fmla="*/ 1348615 w 1559404"/>
                <a:gd name="connsiteY0" fmla="*/ 0 h 782586"/>
                <a:gd name="connsiteX1" fmla="*/ 1369735 w 1559404"/>
                <a:gd name="connsiteY1" fmla="*/ 34765 h 782586"/>
                <a:gd name="connsiteX2" fmla="*/ 1551365 w 1559404"/>
                <a:gd name="connsiteY2" fmla="*/ 623393 h 782586"/>
                <a:gd name="connsiteX3" fmla="*/ 1559404 w 1559404"/>
                <a:gd name="connsiteY3" fmla="*/ 782586 h 782586"/>
                <a:gd name="connsiteX4" fmla="*/ 0 w 1559404"/>
                <a:gd name="connsiteY4" fmla="*/ 780746 h 782586"/>
                <a:gd name="connsiteX5" fmla="*/ 1348615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1348615" y="0"/>
                  </a:moveTo>
                  <a:lnTo>
                    <a:pt x="1369735" y="34765"/>
                  </a:lnTo>
                  <a:cubicBezTo>
                    <a:pt x="1466543" y="212973"/>
                    <a:pt x="1529897" y="411992"/>
                    <a:pt x="1551365" y="623393"/>
                  </a:cubicBezTo>
                  <a:lnTo>
                    <a:pt x="1559404" y="782586"/>
                  </a:lnTo>
                  <a:lnTo>
                    <a:pt x="0" y="780746"/>
                  </a:lnTo>
                  <a:lnTo>
                    <a:pt x="1348615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A8DFEB1A-44F5-48C4-83F7-9B9109922EB8}"/>
                </a:ext>
              </a:extLst>
            </p:cNvPr>
            <p:cNvSpPr/>
            <p:nvPr/>
          </p:nvSpPr>
          <p:spPr>
            <a:xfrm>
              <a:off x="4523951" y="3430549"/>
              <a:ext cx="1559404" cy="782587"/>
            </a:xfrm>
            <a:custGeom>
              <a:avLst/>
              <a:gdLst>
                <a:gd name="connsiteX0" fmla="*/ 0 w 1559404"/>
                <a:gd name="connsiteY0" fmla="*/ 0 h 782587"/>
                <a:gd name="connsiteX1" fmla="*/ 1559404 w 1559404"/>
                <a:gd name="connsiteY1" fmla="*/ 1840 h 782587"/>
                <a:gd name="connsiteX2" fmla="*/ 210790 w 1559404"/>
                <a:gd name="connsiteY2" fmla="*/ 782587 h 782587"/>
                <a:gd name="connsiteX3" fmla="*/ 189669 w 1559404"/>
                <a:gd name="connsiteY3" fmla="*/ 747821 h 782587"/>
                <a:gd name="connsiteX4" fmla="*/ 8039 w 1559404"/>
                <a:gd name="connsiteY4" fmla="*/ 159193 h 782587"/>
                <a:gd name="connsiteX5" fmla="*/ 0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0" y="0"/>
                  </a:moveTo>
                  <a:lnTo>
                    <a:pt x="1559404" y="1840"/>
                  </a:lnTo>
                  <a:lnTo>
                    <a:pt x="210790" y="782587"/>
                  </a:lnTo>
                  <a:lnTo>
                    <a:pt x="189669" y="747821"/>
                  </a:lnTo>
                  <a:cubicBezTo>
                    <a:pt x="92861" y="569613"/>
                    <a:pt x="29508" y="370594"/>
                    <a:pt x="8039" y="1591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939341A7-9DDE-473B-8EAE-F55E0FBF538C}"/>
                </a:ext>
              </a:extLst>
            </p:cNvPr>
            <p:cNvSpPr/>
            <p:nvPr/>
          </p:nvSpPr>
          <p:spPr>
            <a:xfrm>
              <a:off x="6108645" y="3430549"/>
              <a:ext cx="1559404" cy="782587"/>
            </a:xfrm>
            <a:custGeom>
              <a:avLst/>
              <a:gdLst>
                <a:gd name="connsiteX0" fmla="*/ 1559404 w 1559404"/>
                <a:gd name="connsiteY0" fmla="*/ 0 h 782587"/>
                <a:gd name="connsiteX1" fmla="*/ 1551365 w 1559404"/>
                <a:gd name="connsiteY1" fmla="*/ 159193 h 782587"/>
                <a:gd name="connsiteX2" fmla="*/ 1369735 w 1559404"/>
                <a:gd name="connsiteY2" fmla="*/ 747821 h 782587"/>
                <a:gd name="connsiteX3" fmla="*/ 1348614 w 1559404"/>
                <a:gd name="connsiteY3" fmla="*/ 782587 h 782587"/>
                <a:gd name="connsiteX4" fmla="*/ 0 w 1559404"/>
                <a:gd name="connsiteY4" fmla="*/ 1840 h 782587"/>
                <a:gd name="connsiteX5" fmla="*/ 1559404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1559404" y="0"/>
                  </a:moveTo>
                  <a:lnTo>
                    <a:pt x="1551365" y="159193"/>
                  </a:lnTo>
                  <a:cubicBezTo>
                    <a:pt x="1529897" y="370594"/>
                    <a:pt x="1466543" y="569613"/>
                    <a:pt x="1369735" y="747821"/>
                  </a:cubicBezTo>
                  <a:lnTo>
                    <a:pt x="1348614" y="782587"/>
                  </a:lnTo>
                  <a:lnTo>
                    <a:pt x="0" y="1840"/>
                  </a:lnTo>
                  <a:lnTo>
                    <a:pt x="1559404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51C7C7AD-0976-477E-99B0-17B889E0E1B1}"/>
                </a:ext>
              </a:extLst>
            </p:cNvPr>
            <p:cNvSpPr/>
            <p:nvPr/>
          </p:nvSpPr>
          <p:spPr>
            <a:xfrm>
              <a:off x="4736351" y="3438258"/>
              <a:ext cx="1350393" cy="1350393"/>
            </a:xfrm>
            <a:custGeom>
              <a:avLst/>
              <a:gdLst>
                <a:gd name="connsiteX0" fmla="*/ 1350393 w 1350393"/>
                <a:gd name="connsiteY0" fmla="*/ 0 h 1350393"/>
                <a:gd name="connsiteX1" fmla="*/ 572867 w 1350393"/>
                <a:gd name="connsiteY1" fmla="*/ 1350393 h 1350393"/>
                <a:gd name="connsiteX2" fmla="*/ 480659 w 1350393"/>
                <a:gd name="connsiteY2" fmla="*/ 1294375 h 1350393"/>
                <a:gd name="connsiteX3" fmla="*/ 56018 w 1350393"/>
                <a:gd name="connsiteY3" fmla="*/ 869734 h 1350393"/>
                <a:gd name="connsiteX4" fmla="*/ 0 w 1350393"/>
                <a:gd name="connsiteY4" fmla="*/ 777527 h 1350393"/>
                <a:gd name="connsiteX5" fmla="*/ 1350393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1350393" y="0"/>
                  </a:moveTo>
                  <a:lnTo>
                    <a:pt x="572867" y="1350393"/>
                  </a:lnTo>
                  <a:lnTo>
                    <a:pt x="480659" y="1294375"/>
                  </a:lnTo>
                  <a:cubicBezTo>
                    <a:pt x="313384" y="1181367"/>
                    <a:pt x="169027" y="1037010"/>
                    <a:pt x="56018" y="869734"/>
                  </a:cubicBezTo>
                  <a:lnTo>
                    <a:pt x="0" y="777527"/>
                  </a:lnTo>
                  <a:lnTo>
                    <a:pt x="1350393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05844445-AAE4-4D26-AE81-AD09DB4164AD}"/>
                </a:ext>
              </a:extLst>
            </p:cNvPr>
            <p:cNvSpPr/>
            <p:nvPr/>
          </p:nvSpPr>
          <p:spPr>
            <a:xfrm>
              <a:off x="6105258" y="3438258"/>
              <a:ext cx="1350393" cy="1350393"/>
            </a:xfrm>
            <a:custGeom>
              <a:avLst/>
              <a:gdLst>
                <a:gd name="connsiteX0" fmla="*/ 0 w 1350393"/>
                <a:gd name="connsiteY0" fmla="*/ 0 h 1350393"/>
                <a:gd name="connsiteX1" fmla="*/ 1350393 w 1350393"/>
                <a:gd name="connsiteY1" fmla="*/ 777527 h 1350393"/>
                <a:gd name="connsiteX2" fmla="*/ 1294375 w 1350393"/>
                <a:gd name="connsiteY2" fmla="*/ 869734 h 1350393"/>
                <a:gd name="connsiteX3" fmla="*/ 869734 w 1350393"/>
                <a:gd name="connsiteY3" fmla="*/ 1294375 h 1350393"/>
                <a:gd name="connsiteX4" fmla="*/ 777527 w 1350393"/>
                <a:gd name="connsiteY4" fmla="*/ 1350393 h 1350393"/>
                <a:gd name="connsiteX5" fmla="*/ 0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0" y="0"/>
                  </a:moveTo>
                  <a:lnTo>
                    <a:pt x="1350393" y="777527"/>
                  </a:lnTo>
                  <a:lnTo>
                    <a:pt x="1294375" y="869734"/>
                  </a:lnTo>
                  <a:cubicBezTo>
                    <a:pt x="1181367" y="1037010"/>
                    <a:pt x="1037010" y="1181367"/>
                    <a:pt x="869734" y="1294375"/>
                  </a:cubicBezTo>
                  <a:lnTo>
                    <a:pt x="777527" y="1350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F9FBFBD1-A2B4-4B48-98B9-D0D0F811491A}"/>
                </a:ext>
              </a:extLst>
            </p:cNvPr>
            <p:cNvSpPr/>
            <p:nvPr/>
          </p:nvSpPr>
          <p:spPr>
            <a:xfrm>
              <a:off x="5311867" y="3441645"/>
              <a:ext cx="782587" cy="1559404"/>
            </a:xfrm>
            <a:custGeom>
              <a:avLst/>
              <a:gdLst>
                <a:gd name="connsiteX0" fmla="*/ 780746 w 782587"/>
                <a:gd name="connsiteY0" fmla="*/ 0 h 1559404"/>
                <a:gd name="connsiteX1" fmla="*/ 782587 w 782587"/>
                <a:gd name="connsiteY1" fmla="*/ 1559404 h 1559404"/>
                <a:gd name="connsiteX2" fmla="*/ 623393 w 782587"/>
                <a:gd name="connsiteY2" fmla="*/ 1551365 h 1559404"/>
                <a:gd name="connsiteX3" fmla="*/ 34765 w 782587"/>
                <a:gd name="connsiteY3" fmla="*/ 1369735 h 1559404"/>
                <a:gd name="connsiteX4" fmla="*/ 0 w 782587"/>
                <a:gd name="connsiteY4" fmla="*/ 1348615 h 1559404"/>
                <a:gd name="connsiteX5" fmla="*/ 780746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0746" y="0"/>
                  </a:moveTo>
                  <a:lnTo>
                    <a:pt x="782587" y="1559404"/>
                  </a:lnTo>
                  <a:lnTo>
                    <a:pt x="623393" y="1551365"/>
                  </a:lnTo>
                  <a:cubicBezTo>
                    <a:pt x="411992" y="1529897"/>
                    <a:pt x="212973" y="1466543"/>
                    <a:pt x="34765" y="1369735"/>
                  </a:cubicBezTo>
                  <a:lnTo>
                    <a:pt x="0" y="1348615"/>
                  </a:lnTo>
                  <a:lnTo>
                    <a:pt x="780746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4F2828D2-03AD-406A-9B68-F62889C07E59}"/>
                </a:ext>
              </a:extLst>
            </p:cNvPr>
            <p:cNvSpPr/>
            <p:nvPr/>
          </p:nvSpPr>
          <p:spPr>
            <a:xfrm>
              <a:off x="6097549" y="3441645"/>
              <a:ext cx="782587" cy="1559404"/>
            </a:xfrm>
            <a:custGeom>
              <a:avLst/>
              <a:gdLst>
                <a:gd name="connsiteX0" fmla="*/ 1840 w 782587"/>
                <a:gd name="connsiteY0" fmla="*/ 0 h 1559404"/>
                <a:gd name="connsiteX1" fmla="*/ 782587 w 782587"/>
                <a:gd name="connsiteY1" fmla="*/ 1348614 h 1559404"/>
                <a:gd name="connsiteX2" fmla="*/ 747821 w 782587"/>
                <a:gd name="connsiteY2" fmla="*/ 1369735 h 1559404"/>
                <a:gd name="connsiteX3" fmla="*/ 159193 w 782587"/>
                <a:gd name="connsiteY3" fmla="*/ 1551365 h 1559404"/>
                <a:gd name="connsiteX4" fmla="*/ 0 w 782587"/>
                <a:gd name="connsiteY4" fmla="*/ 1559404 h 1559404"/>
                <a:gd name="connsiteX5" fmla="*/ 184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1840" y="0"/>
                  </a:moveTo>
                  <a:lnTo>
                    <a:pt x="782587" y="1348614"/>
                  </a:lnTo>
                  <a:lnTo>
                    <a:pt x="747821" y="1369735"/>
                  </a:lnTo>
                  <a:cubicBezTo>
                    <a:pt x="569614" y="1466543"/>
                    <a:pt x="370594" y="1529897"/>
                    <a:pt x="159193" y="1551365"/>
                  </a:cubicBezTo>
                  <a:lnTo>
                    <a:pt x="0" y="1559404"/>
                  </a:lnTo>
                  <a:lnTo>
                    <a:pt x="184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07" name="Freeform: Shape 206">
            <a:extLst>
              <a:ext uri="{FF2B5EF4-FFF2-40B4-BE49-F238E27FC236}">
                <a16:creationId xmlns:a16="http://schemas.microsoft.com/office/drawing/2014/main" id="{0FC3E86D-1B4B-4192-9104-61BAFFDA5AF2}"/>
              </a:ext>
            </a:extLst>
          </p:cNvPr>
          <p:cNvSpPr/>
          <p:nvPr/>
        </p:nvSpPr>
        <p:spPr>
          <a:xfrm>
            <a:off x="6896746" y="32918"/>
            <a:ext cx="5203577" cy="6660015"/>
          </a:xfrm>
          <a:custGeom>
            <a:avLst/>
            <a:gdLst/>
            <a:ahLst/>
            <a:cxnLst/>
            <a:rect l="l" t="t" r="r" b="b"/>
            <a:pathLst>
              <a:path w="4979214" h="6596933">
                <a:moveTo>
                  <a:pt x="960132" y="2524609"/>
                </a:moveTo>
                <a:lnTo>
                  <a:pt x="960132" y="2632956"/>
                </a:lnTo>
                <a:cubicBezTo>
                  <a:pt x="948225" y="2622241"/>
                  <a:pt x="935823" y="2613013"/>
                  <a:pt x="922925" y="2605274"/>
                </a:cubicBezTo>
                <a:cubicBezTo>
                  <a:pt x="910026" y="2597535"/>
                  <a:pt x="897525" y="2591185"/>
                  <a:pt x="885420" y="2586224"/>
                </a:cubicBezTo>
                <a:cubicBezTo>
                  <a:pt x="873315" y="2581263"/>
                  <a:pt x="861905" y="2577394"/>
                  <a:pt x="851189" y="2574616"/>
                </a:cubicBezTo>
                <a:cubicBezTo>
                  <a:pt x="840474" y="2571837"/>
                  <a:pt x="830949" y="2570051"/>
                  <a:pt x="822614" y="2569258"/>
                </a:cubicBezTo>
                <a:cubicBezTo>
                  <a:pt x="836108" y="2558145"/>
                  <a:pt x="854365" y="2548124"/>
                  <a:pt x="877383" y="2539194"/>
                </a:cubicBezTo>
                <a:cubicBezTo>
                  <a:pt x="900402" y="2530265"/>
                  <a:pt x="927985" y="2525403"/>
                  <a:pt x="960132" y="2524609"/>
                </a:cubicBezTo>
                <a:close/>
                <a:moveTo>
                  <a:pt x="3716428" y="2415667"/>
                </a:moveTo>
                <a:cubicBezTo>
                  <a:pt x="3726747" y="2415667"/>
                  <a:pt x="3735875" y="2417056"/>
                  <a:pt x="3743813" y="2419834"/>
                </a:cubicBezTo>
                <a:lnTo>
                  <a:pt x="3743813" y="2451981"/>
                </a:lnTo>
                <a:cubicBezTo>
                  <a:pt x="3743813" y="2490478"/>
                  <a:pt x="3731113" y="2509726"/>
                  <a:pt x="3705713" y="2509726"/>
                </a:cubicBezTo>
                <a:cubicBezTo>
                  <a:pt x="3700156" y="2509726"/>
                  <a:pt x="3694501" y="2508635"/>
                  <a:pt x="3688746" y="2506452"/>
                </a:cubicBezTo>
                <a:cubicBezTo>
                  <a:pt x="3682992" y="2504269"/>
                  <a:pt x="3677733" y="2500995"/>
                  <a:pt x="3672970" y="2496630"/>
                </a:cubicBezTo>
                <a:cubicBezTo>
                  <a:pt x="3668208" y="2492264"/>
                  <a:pt x="3664239" y="2486708"/>
                  <a:pt x="3661064" y="2479961"/>
                </a:cubicBezTo>
                <a:cubicBezTo>
                  <a:pt x="3657889" y="2473214"/>
                  <a:pt x="3656302" y="2465078"/>
                  <a:pt x="3656302" y="2455553"/>
                </a:cubicBezTo>
                <a:cubicBezTo>
                  <a:pt x="3656302" y="2448806"/>
                  <a:pt x="3658088" y="2442952"/>
                  <a:pt x="3661660" y="2437992"/>
                </a:cubicBezTo>
                <a:cubicBezTo>
                  <a:pt x="3665232" y="2433030"/>
                  <a:pt x="3669796" y="2428863"/>
                  <a:pt x="3675352" y="2425490"/>
                </a:cubicBezTo>
                <a:cubicBezTo>
                  <a:pt x="3680908" y="2422116"/>
                  <a:pt x="3687357" y="2419636"/>
                  <a:pt x="3694700" y="2418048"/>
                </a:cubicBezTo>
                <a:cubicBezTo>
                  <a:pt x="3702042" y="2416461"/>
                  <a:pt x="3709285" y="2415667"/>
                  <a:pt x="3716428" y="2415667"/>
                </a:cubicBezTo>
                <a:close/>
                <a:moveTo>
                  <a:pt x="3045511" y="2159088"/>
                </a:moveTo>
                <a:cubicBezTo>
                  <a:pt x="3007808" y="2159088"/>
                  <a:pt x="2974768" y="2164644"/>
                  <a:pt x="2946392" y="2175756"/>
                </a:cubicBezTo>
                <a:cubicBezTo>
                  <a:pt x="2918015" y="2186869"/>
                  <a:pt x="2894401" y="2201553"/>
                  <a:pt x="2875550" y="2219809"/>
                </a:cubicBezTo>
                <a:cubicBezTo>
                  <a:pt x="2856698" y="2238066"/>
                  <a:pt x="2842510" y="2259001"/>
                  <a:pt x="2832985" y="2282615"/>
                </a:cubicBezTo>
                <a:cubicBezTo>
                  <a:pt x="2823460" y="2306229"/>
                  <a:pt x="2818697" y="2330339"/>
                  <a:pt x="2818697" y="2354945"/>
                </a:cubicBezTo>
                <a:cubicBezTo>
                  <a:pt x="2818697" y="2379551"/>
                  <a:pt x="2823360" y="2402372"/>
                  <a:pt x="2832687" y="2423406"/>
                </a:cubicBezTo>
                <a:cubicBezTo>
                  <a:pt x="2842014" y="2444441"/>
                  <a:pt x="2854912" y="2462697"/>
                  <a:pt x="2871382" y="2478175"/>
                </a:cubicBezTo>
                <a:cubicBezTo>
                  <a:pt x="2887852" y="2493653"/>
                  <a:pt x="2907498" y="2505758"/>
                  <a:pt x="2930318" y="2514489"/>
                </a:cubicBezTo>
                <a:cubicBezTo>
                  <a:pt x="2953138" y="2523220"/>
                  <a:pt x="2978042" y="2527586"/>
                  <a:pt x="3005030" y="2527586"/>
                </a:cubicBezTo>
                <a:cubicBezTo>
                  <a:pt x="3021302" y="2527586"/>
                  <a:pt x="3036184" y="2525403"/>
                  <a:pt x="3049678" y="2521037"/>
                </a:cubicBezTo>
                <a:cubicBezTo>
                  <a:pt x="3063172" y="2516672"/>
                  <a:pt x="3074880" y="2510124"/>
                  <a:pt x="3084802" y="2501392"/>
                </a:cubicBezTo>
                <a:cubicBezTo>
                  <a:pt x="3094724" y="2492661"/>
                  <a:pt x="3102364" y="2482144"/>
                  <a:pt x="3107722" y="2469841"/>
                </a:cubicBezTo>
                <a:cubicBezTo>
                  <a:pt x="3113079" y="2457537"/>
                  <a:pt x="3115758" y="2443250"/>
                  <a:pt x="3115758" y="2426978"/>
                </a:cubicBezTo>
                <a:cubicBezTo>
                  <a:pt x="3115758" y="2415866"/>
                  <a:pt x="3113476" y="2404654"/>
                  <a:pt x="3108912" y="2393343"/>
                </a:cubicBezTo>
                <a:cubicBezTo>
                  <a:pt x="3104348" y="2382032"/>
                  <a:pt x="3097799" y="2371912"/>
                  <a:pt x="3089267" y="2362982"/>
                </a:cubicBezTo>
                <a:cubicBezTo>
                  <a:pt x="3080734" y="2354052"/>
                  <a:pt x="3070415" y="2346809"/>
                  <a:pt x="3058310" y="2341253"/>
                </a:cubicBezTo>
                <a:cubicBezTo>
                  <a:pt x="3046206" y="2335697"/>
                  <a:pt x="3032811" y="2332919"/>
                  <a:pt x="3018127" y="2332919"/>
                </a:cubicBezTo>
                <a:cubicBezTo>
                  <a:pt x="3007808" y="2332919"/>
                  <a:pt x="2998482" y="2334209"/>
                  <a:pt x="2990147" y="2336788"/>
                </a:cubicBezTo>
                <a:cubicBezTo>
                  <a:pt x="2981813" y="2339368"/>
                  <a:pt x="2974570" y="2342344"/>
                  <a:pt x="2968418" y="2345718"/>
                </a:cubicBezTo>
                <a:cubicBezTo>
                  <a:pt x="2962266" y="2349091"/>
                  <a:pt x="2957306" y="2352465"/>
                  <a:pt x="2953536" y="2355838"/>
                </a:cubicBezTo>
                <a:cubicBezTo>
                  <a:pt x="2949765" y="2359212"/>
                  <a:pt x="2947285" y="2361692"/>
                  <a:pt x="2946094" y="2363280"/>
                </a:cubicBezTo>
                <a:cubicBezTo>
                  <a:pt x="2946094" y="2352564"/>
                  <a:pt x="2948078" y="2342543"/>
                  <a:pt x="2952047" y="2333216"/>
                </a:cubicBezTo>
                <a:cubicBezTo>
                  <a:pt x="2956016" y="2323890"/>
                  <a:pt x="2961770" y="2315754"/>
                  <a:pt x="2969311" y="2308809"/>
                </a:cubicBezTo>
                <a:cubicBezTo>
                  <a:pt x="2976852" y="2301863"/>
                  <a:pt x="2986278" y="2296406"/>
                  <a:pt x="2997588" y="2292437"/>
                </a:cubicBezTo>
                <a:cubicBezTo>
                  <a:pt x="3008900" y="2288469"/>
                  <a:pt x="3021699" y="2286484"/>
                  <a:pt x="3035986" y="2286484"/>
                </a:cubicBezTo>
                <a:cubicBezTo>
                  <a:pt x="3064164" y="2286484"/>
                  <a:pt x="3088076" y="2291743"/>
                  <a:pt x="3107722" y="2302260"/>
                </a:cubicBezTo>
                <a:cubicBezTo>
                  <a:pt x="3127367" y="2312777"/>
                  <a:pt x="3143341" y="2326767"/>
                  <a:pt x="3155644" y="2344230"/>
                </a:cubicBezTo>
                <a:cubicBezTo>
                  <a:pt x="3167947" y="2361692"/>
                  <a:pt x="3176877" y="2381635"/>
                  <a:pt x="3182433" y="2404059"/>
                </a:cubicBezTo>
                <a:cubicBezTo>
                  <a:pt x="3187990" y="2426482"/>
                  <a:pt x="3190768" y="2449600"/>
                  <a:pt x="3190768" y="2473412"/>
                </a:cubicBezTo>
                <a:cubicBezTo>
                  <a:pt x="3190768" y="2507941"/>
                  <a:pt x="3184318" y="2537111"/>
                  <a:pt x="3171420" y="2560924"/>
                </a:cubicBezTo>
                <a:cubicBezTo>
                  <a:pt x="3158521" y="2584736"/>
                  <a:pt x="3141555" y="2603984"/>
                  <a:pt x="3120520" y="2618669"/>
                </a:cubicBezTo>
                <a:cubicBezTo>
                  <a:pt x="3099486" y="2633353"/>
                  <a:pt x="3075475" y="2643970"/>
                  <a:pt x="3048488" y="2650518"/>
                </a:cubicBezTo>
                <a:cubicBezTo>
                  <a:pt x="3021500" y="2657066"/>
                  <a:pt x="2994116" y="2660341"/>
                  <a:pt x="2966335" y="2660341"/>
                </a:cubicBezTo>
                <a:cubicBezTo>
                  <a:pt x="2937362" y="2660341"/>
                  <a:pt x="2911070" y="2656570"/>
                  <a:pt x="2887456" y="2649030"/>
                </a:cubicBezTo>
                <a:cubicBezTo>
                  <a:pt x="2863842" y="2641489"/>
                  <a:pt x="2842410" y="2630575"/>
                  <a:pt x="2823162" y="2616287"/>
                </a:cubicBezTo>
                <a:cubicBezTo>
                  <a:pt x="2803914" y="2602000"/>
                  <a:pt x="2786550" y="2584538"/>
                  <a:pt x="2771072" y="2563900"/>
                </a:cubicBezTo>
                <a:cubicBezTo>
                  <a:pt x="2755594" y="2543262"/>
                  <a:pt x="2741703" y="2519648"/>
                  <a:pt x="2729400" y="2493058"/>
                </a:cubicBezTo>
                <a:cubicBezTo>
                  <a:pt x="2723844" y="2481945"/>
                  <a:pt x="2717891" y="2469047"/>
                  <a:pt x="2711541" y="2454363"/>
                </a:cubicBezTo>
                <a:cubicBezTo>
                  <a:pt x="2705191" y="2439678"/>
                  <a:pt x="2698246" y="2422116"/>
                  <a:pt x="2690705" y="2401677"/>
                </a:cubicBezTo>
                <a:cubicBezTo>
                  <a:pt x="2683164" y="2381238"/>
                  <a:pt x="2675227" y="2357426"/>
                  <a:pt x="2666892" y="2330240"/>
                </a:cubicBezTo>
                <a:cubicBezTo>
                  <a:pt x="2658558" y="2303054"/>
                  <a:pt x="2649827" y="2271006"/>
                  <a:pt x="2640699" y="2234097"/>
                </a:cubicBezTo>
                <a:lnTo>
                  <a:pt x="2507349" y="2263267"/>
                </a:lnTo>
                <a:cubicBezTo>
                  <a:pt x="2516874" y="2304145"/>
                  <a:pt x="2526498" y="2340558"/>
                  <a:pt x="2536222" y="2372507"/>
                </a:cubicBezTo>
                <a:cubicBezTo>
                  <a:pt x="2545945" y="2404455"/>
                  <a:pt x="2555569" y="2432931"/>
                  <a:pt x="2565094" y="2457934"/>
                </a:cubicBezTo>
                <a:cubicBezTo>
                  <a:pt x="2574619" y="2482938"/>
                  <a:pt x="2584045" y="2505262"/>
                  <a:pt x="2593372" y="2524907"/>
                </a:cubicBezTo>
                <a:cubicBezTo>
                  <a:pt x="2602698" y="2544552"/>
                  <a:pt x="2611925" y="2562709"/>
                  <a:pt x="2621053" y="2579378"/>
                </a:cubicBezTo>
                <a:cubicBezTo>
                  <a:pt x="2642485" y="2617875"/>
                  <a:pt x="2666198" y="2650419"/>
                  <a:pt x="2692193" y="2677009"/>
                </a:cubicBezTo>
                <a:cubicBezTo>
                  <a:pt x="2718188" y="2703600"/>
                  <a:pt x="2745772" y="2725230"/>
                  <a:pt x="2774942" y="2741899"/>
                </a:cubicBezTo>
                <a:cubicBezTo>
                  <a:pt x="2804112" y="2758567"/>
                  <a:pt x="2834770" y="2770573"/>
                  <a:pt x="2866918" y="2777915"/>
                </a:cubicBezTo>
                <a:cubicBezTo>
                  <a:pt x="2899064" y="2785257"/>
                  <a:pt x="2932203" y="2788928"/>
                  <a:pt x="2966335" y="2788928"/>
                </a:cubicBezTo>
                <a:cubicBezTo>
                  <a:pt x="3027850" y="2788928"/>
                  <a:pt x="3081528" y="2780395"/>
                  <a:pt x="3127367" y="2763330"/>
                </a:cubicBezTo>
                <a:cubicBezTo>
                  <a:pt x="3173206" y="2746264"/>
                  <a:pt x="3211306" y="2723245"/>
                  <a:pt x="3241667" y="2694273"/>
                </a:cubicBezTo>
                <a:cubicBezTo>
                  <a:pt x="3272028" y="2665302"/>
                  <a:pt x="3294748" y="2631766"/>
                  <a:pt x="3309830" y="2593666"/>
                </a:cubicBezTo>
                <a:cubicBezTo>
                  <a:pt x="3324911" y="2555566"/>
                  <a:pt x="3332452" y="2515481"/>
                  <a:pt x="3332452" y="2473412"/>
                </a:cubicBezTo>
                <a:cubicBezTo>
                  <a:pt x="3332452" y="2431344"/>
                  <a:pt x="3326499" y="2391259"/>
                  <a:pt x="3314592" y="2353159"/>
                </a:cubicBezTo>
                <a:cubicBezTo>
                  <a:pt x="3302686" y="2315059"/>
                  <a:pt x="3284827" y="2281623"/>
                  <a:pt x="3261014" y="2252849"/>
                </a:cubicBezTo>
                <a:cubicBezTo>
                  <a:pt x="3237202" y="2224076"/>
                  <a:pt x="3207337" y="2201256"/>
                  <a:pt x="3171420" y="2184388"/>
                </a:cubicBezTo>
                <a:cubicBezTo>
                  <a:pt x="3135502" y="2167521"/>
                  <a:pt x="3093533" y="2159088"/>
                  <a:pt x="3045511" y="2159088"/>
                </a:cubicBezTo>
                <a:close/>
                <a:moveTo>
                  <a:pt x="3761672" y="2105509"/>
                </a:moveTo>
                <a:lnTo>
                  <a:pt x="4023610" y="2105509"/>
                </a:lnTo>
                <a:lnTo>
                  <a:pt x="4023610" y="2449005"/>
                </a:lnTo>
                <a:cubicBezTo>
                  <a:pt x="4013688" y="2435114"/>
                  <a:pt x="4001781" y="2421223"/>
                  <a:pt x="3987891" y="2407333"/>
                </a:cubicBezTo>
                <a:cubicBezTo>
                  <a:pt x="3974000" y="2393442"/>
                  <a:pt x="3959713" y="2380544"/>
                  <a:pt x="3945028" y="2368638"/>
                </a:cubicBezTo>
                <a:cubicBezTo>
                  <a:pt x="3930344" y="2356731"/>
                  <a:pt x="3916156" y="2346611"/>
                  <a:pt x="3902464" y="2338276"/>
                </a:cubicBezTo>
                <a:cubicBezTo>
                  <a:pt x="3888772" y="2329942"/>
                  <a:pt x="3877560" y="2324188"/>
                  <a:pt x="3868828" y="2321012"/>
                </a:cubicBezTo>
                <a:cubicBezTo>
                  <a:pt x="3865256" y="2303153"/>
                  <a:pt x="3860296" y="2284500"/>
                  <a:pt x="3853946" y="2265053"/>
                </a:cubicBezTo>
                <a:cubicBezTo>
                  <a:pt x="3847596" y="2245606"/>
                  <a:pt x="3839956" y="2226457"/>
                  <a:pt x="3831026" y="2207606"/>
                </a:cubicBezTo>
                <a:cubicBezTo>
                  <a:pt x="3822096" y="2188754"/>
                  <a:pt x="3811877" y="2170597"/>
                  <a:pt x="3800368" y="2153134"/>
                </a:cubicBezTo>
                <a:cubicBezTo>
                  <a:pt x="3788858" y="2135672"/>
                  <a:pt x="3775960" y="2119797"/>
                  <a:pt x="3761672" y="2105509"/>
                </a:cubicBezTo>
                <a:close/>
                <a:moveTo>
                  <a:pt x="719625" y="2105509"/>
                </a:moveTo>
                <a:lnTo>
                  <a:pt x="960132" y="2105509"/>
                </a:lnTo>
                <a:lnTo>
                  <a:pt x="960132" y="2243026"/>
                </a:lnTo>
                <a:cubicBezTo>
                  <a:pt x="941479" y="2229136"/>
                  <a:pt x="919154" y="2218420"/>
                  <a:pt x="893159" y="2210880"/>
                </a:cubicBezTo>
                <a:cubicBezTo>
                  <a:pt x="867164" y="2203339"/>
                  <a:pt x="838291" y="2199569"/>
                  <a:pt x="806541" y="2199569"/>
                </a:cubicBezTo>
                <a:lnTo>
                  <a:pt x="791063" y="2199569"/>
                </a:lnTo>
                <a:cubicBezTo>
                  <a:pt x="783919" y="2188853"/>
                  <a:pt x="776180" y="2179427"/>
                  <a:pt x="767846" y="2171291"/>
                </a:cubicBezTo>
                <a:cubicBezTo>
                  <a:pt x="759511" y="2163155"/>
                  <a:pt x="751772" y="2155714"/>
                  <a:pt x="744629" y="2148967"/>
                </a:cubicBezTo>
                <a:cubicBezTo>
                  <a:pt x="737485" y="2142220"/>
                  <a:pt x="731532" y="2135374"/>
                  <a:pt x="726769" y="2128429"/>
                </a:cubicBezTo>
                <a:cubicBezTo>
                  <a:pt x="722007" y="2121484"/>
                  <a:pt x="719625" y="2113844"/>
                  <a:pt x="719625" y="2105509"/>
                </a:cubicBezTo>
                <a:close/>
                <a:moveTo>
                  <a:pt x="434471" y="1980494"/>
                </a:moveTo>
                <a:lnTo>
                  <a:pt x="434471" y="2105509"/>
                </a:lnTo>
                <a:lnTo>
                  <a:pt x="564844" y="2105509"/>
                </a:lnTo>
                <a:cubicBezTo>
                  <a:pt x="564844" y="2119797"/>
                  <a:pt x="567523" y="2132993"/>
                  <a:pt x="572881" y="2145098"/>
                </a:cubicBezTo>
                <a:cubicBezTo>
                  <a:pt x="578239" y="2157202"/>
                  <a:pt x="584886" y="2168612"/>
                  <a:pt x="592824" y="2179328"/>
                </a:cubicBezTo>
                <a:cubicBezTo>
                  <a:pt x="600761" y="2190044"/>
                  <a:pt x="609393" y="2200065"/>
                  <a:pt x="618720" y="2209391"/>
                </a:cubicBezTo>
                <a:cubicBezTo>
                  <a:pt x="628047" y="2218718"/>
                  <a:pt x="636679" y="2227747"/>
                  <a:pt x="644616" y="2236478"/>
                </a:cubicBezTo>
                <a:cubicBezTo>
                  <a:pt x="652554" y="2245209"/>
                  <a:pt x="659201" y="2253643"/>
                  <a:pt x="664559" y="2261779"/>
                </a:cubicBezTo>
                <a:cubicBezTo>
                  <a:pt x="669917" y="2269915"/>
                  <a:pt x="672596" y="2278150"/>
                  <a:pt x="672596" y="2286484"/>
                </a:cubicBezTo>
                <a:cubicBezTo>
                  <a:pt x="672596" y="2299185"/>
                  <a:pt x="668131" y="2308610"/>
                  <a:pt x="659201" y="2314762"/>
                </a:cubicBezTo>
                <a:cubicBezTo>
                  <a:pt x="650272" y="2320913"/>
                  <a:pt x="640449" y="2323989"/>
                  <a:pt x="629733" y="2323989"/>
                </a:cubicBezTo>
                <a:cubicBezTo>
                  <a:pt x="617033" y="2323989"/>
                  <a:pt x="603440" y="2321806"/>
                  <a:pt x="588954" y="2317441"/>
                </a:cubicBezTo>
                <a:cubicBezTo>
                  <a:pt x="574468" y="2313075"/>
                  <a:pt x="560280" y="2304145"/>
                  <a:pt x="546390" y="2290652"/>
                </a:cubicBezTo>
                <a:lnTo>
                  <a:pt x="461855" y="2383520"/>
                </a:lnTo>
                <a:cubicBezTo>
                  <a:pt x="477333" y="2398602"/>
                  <a:pt x="493010" y="2410706"/>
                  <a:pt x="508885" y="2419834"/>
                </a:cubicBezTo>
                <a:cubicBezTo>
                  <a:pt x="524760" y="2428962"/>
                  <a:pt x="540238" y="2435908"/>
                  <a:pt x="555319" y="2440670"/>
                </a:cubicBezTo>
                <a:cubicBezTo>
                  <a:pt x="570400" y="2445433"/>
                  <a:pt x="584886" y="2448509"/>
                  <a:pt x="598777" y="2449898"/>
                </a:cubicBezTo>
                <a:cubicBezTo>
                  <a:pt x="612668" y="2451287"/>
                  <a:pt x="625368" y="2451981"/>
                  <a:pt x="636877" y="2451981"/>
                </a:cubicBezTo>
                <a:cubicBezTo>
                  <a:pt x="650371" y="2451981"/>
                  <a:pt x="666147" y="2450294"/>
                  <a:pt x="684204" y="2446921"/>
                </a:cubicBezTo>
                <a:cubicBezTo>
                  <a:pt x="702262" y="2443548"/>
                  <a:pt x="719923" y="2437098"/>
                  <a:pt x="737187" y="2427573"/>
                </a:cubicBezTo>
                <a:cubicBezTo>
                  <a:pt x="754451" y="2418048"/>
                  <a:pt x="769929" y="2404852"/>
                  <a:pt x="783622" y="2387985"/>
                </a:cubicBezTo>
                <a:cubicBezTo>
                  <a:pt x="797314" y="2371118"/>
                  <a:pt x="806541" y="2349191"/>
                  <a:pt x="811304" y="2322203"/>
                </a:cubicBezTo>
                <a:cubicBezTo>
                  <a:pt x="814479" y="2321806"/>
                  <a:pt x="817951" y="2321508"/>
                  <a:pt x="821722" y="2321310"/>
                </a:cubicBezTo>
                <a:cubicBezTo>
                  <a:pt x="825492" y="2321112"/>
                  <a:pt x="829560" y="2321012"/>
                  <a:pt x="833925" y="2321012"/>
                </a:cubicBezTo>
                <a:cubicBezTo>
                  <a:pt x="848610" y="2321012"/>
                  <a:pt x="862600" y="2323096"/>
                  <a:pt x="875895" y="2327263"/>
                </a:cubicBezTo>
                <a:cubicBezTo>
                  <a:pt x="889190" y="2331431"/>
                  <a:pt x="901295" y="2336987"/>
                  <a:pt x="912209" y="2343932"/>
                </a:cubicBezTo>
                <a:cubicBezTo>
                  <a:pt x="923123" y="2350877"/>
                  <a:pt x="932648" y="2358914"/>
                  <a:pt x="940784" y="2368042"/>
                </a:cubicBezTo>
                <a:cubicBezTo>
                  <a:pt x="948920" y="2377170"/>
                  <a:pt x="955369" y="2386894"/>
                  <a:pt x="960132" y="2397213"/>
                </a:cubicBezTo>
                <a:lnTo>
                  <a:pt x="960132" y="2417453"/>
                </a:lnTo>
                <a:cubicBezTo>
                  <a:pt x="924810" y="2421025"/>
                  <a:pt x="891175" y="2427673"/>
                  <a:pt x="859226" y="2437396"/>
                </a:cubicBezTo>
                <a:cubicBezTo>
                  <a:pt x="827278" y="2447119"/>
                  <a:pt x="797909" y="2461209"/>
                  <a:pt x="771120" y="2479663"/>
                </a:cubicBezTo>
                <a:cubicBezTo>
                  <a:pt x="744331" y="2498118"/>
                  <a:pt x="720816" y="2521335"/>
                  <a:pt x="700575" y="2549315"/>
                </a:cubicBezTo>
                <a:cubicBezTo>
                  <a:pt x="680335" y="2577294"/>
                  <a:pt x="664063" y="2611326"/>
                  <a:pt x="651760" y="2651411"/>
                </a:cubicBezTo>
                <a:cubicBezTo>
                  <a:pt x="684304" y="2651808"/>
                  <a:pt x="715458" y="2654387"/>
                  <a:pt x="745224" y="2659150"/>
                </a:cubicBezTo>
                <a:cubicBezTo>
                  <a:pt x="774989" y="2663913"/>
                  <a:pt x="802969" y="2671751"/>
                  <a:pt x="829163" y="2682665"/>
                </a:cubicBezTo>
                <a:cubicBezTo>
                  <a:pt x="855357" y="2693579"/>
                  <a:pt x="879368" y="2707966"/>
                  <a:pt x="901196" y="2725825"/>
                </a:cubicBezTo>
                <a:cubicBezTo>
                  <a:pt x="923024" y="2743684"/>
                  <a:pt x="942669" y="2765711"/>
                  <a:pt x="960132" y="2791905"/>
                </a:cubicBezTo>
                <a:lnTo>
                  <a:pt x="960132" y="2819884"/>
                </a:lnTo>
                <a:lnTo>
                  <a:pt x="1098244" y="2819884"/>
                </a:lnTo>
                <a:lnTo>
                  <a:pt x="1098244" y="2105509"/>
                </a:lnTo>
                <a:lnTo>
                  <a:pt x="1225046" y="2105509"/>
                </a:lnTo>
                <a:lnTo>
                  <a:pt x="1264932" y="2105509"/>
                </a:lnTo>
                <a:lnTo>
                  <a:pt x="1294102" y="2105509"/>
                </a:lnTo>
                <a:cubicBezTo>
                  <a:pt x="1309183" y="2105509"/>
                  <a:pt x="1322776" y="2107990"/>
                  <a:pt x="1334881" y="2112951"/>
                </a:cubicBezTo>
                <a:cubicBezTo>
                  <a:pt x="1346986" y="2117912"/>
                  <a:pt x="1357205" y="2124857"/>
                  <a:pt x="1365539" y="2133787"/>
                </a:cubicBezTo>
                <a:cubicBezTo>
                  <a:pt x="1373874" y="2142716"/>
                  <a:pt x="1380323" y="2153233"/>
                  <a:pt x="1384887" y="2165338"/>
                </a:cubicBezTo>
                <a:cubicBezTo>
                  <a:pt x="1389451" y="2177443"/>
                  <a:pt x="1391733" y="2190639"/>
                  <a:pt x="1391733" y="2204926"/>
                </a:cubicBezTo>
                <a:lnTo>
                  <a:pt x="1391733" y="2825837"/>
                </a:lnTo>
                <a:lnTo>
                  <a:pt x="1529846" y="2825837"/>
                </a:lnTo>
                <a:lnTo>
                  <a:pt x="1529846" y="2168017"/>
                </a:lnTo>
                <a:cubicBezTo>
                  <a:pt x="1529846" y="2162064"/>
                  <a:pt x="1530342" y="2155516"/>
                  <a:pt x="1531334" y="2148372"/>
                </a:cubicBezTo>
                <a:cubicBezTo>
                  <a:pt x="1532326" y="2141228"/>
                  <a:pt x="1534608" y="2134481"/>
                  <a:pt x="1538180" y="2128131"/>
                </a:cubicBezTo>
                <a:cubicBezTo>
                  <a:pt x="1541752" y="2121781"/>
                  <a:pt x="1547209" y="2116423"/>
                  <a:pt x="1554551" y="2112058"/>
                </a:cubicBezTo>
                <a:cubicBezTo>
                  <a:pt x="1561893" y="2107692"/>
                  <a:pt x="1571914" y="2105509"/>
                  <a:pt x="1584614" y="2105509"/>
                </a:cubicBezTo>
                <a:lnTo>
                  <a:pt x="1696533" y="2105509"/>
                </a:lnTo>
                <a:lnTo>
                  <a:pt x="1696533" y="1980494"/>
                </a:lnTo>
                <a:lnTo>
                  <a:pt x="1558420" y="1980494"/>
                </a:lnTo>
                <a:cubicBezTo>
                  <a:pt x="1530242" y="1980494"/>
                  <a:pt x="1507224" y="1984462"/>
                  <a:pt x="1489364" y="1992400"/>
                </a:cubicBezTo>
                <a:cubicBezTo>
                  <a:pt x="1471505" y="2000338"/>
                  <a:pt x="1456225" y="2010458"/>
                  <a:pt x="1443525" y="2022761"/>
                </a:cubicBezTo>
                <a:cubicBezTo>
                  <a:pt x="1430032" y="2011649"/>
                  <a:pt x="1413264" y="2001826"/>
                  <a:pt x="1393221" y="1993293"/>
                </a:cubicBezTo>
                <a:cubicBezTo>
                  <a:pt x="1373179" y="1984760"/>
                  <a:pt x="1350657" y="1980494"/>
                  <a:pt x="1325654" y="1980494"/>
                </a:cubicBezTo>
                <a:lnTo>
                  <a:pt x="1264932" y="1980494"/>
                </a:lnTo>
                <a:lnTo>
                  <a:pt x="1225046" y="1980494"/>
                </a:lnTo>
                <a:close/>
                <a:moveTo>
                  <a:pt x="2022169" y="1967397"/>
                </a:moveTo>
                <a:cubicBezTo>
                  <a:pt x="1982878" y="1967397"/>
                  <a:pt x="1945572" y="1974342"/>
                  <a:pt x="1910250" y="1988233"/>
                </a:cubicBezTo>
                <a:cubicBezTo>
                  <a:pt x="1874928" y="2002123"/>
                  <a:pt x="1844071" y="2021471"/>
                  <a:pt x="1817679" y="2046276"/>
                </a:cubicBezTo>
                <a:cubicBezTo>
                  <a:pt x="1791287" y="2071081"/>
                  <a:pt x="1770252" y="2100449"/>
                  <a:pt x="1754576" y="2134382"/>
                </a:cubicBezTo>
                <a:cubicBezTo>
                  <a:pt x="1738899" y="2168315"/>
                  <a:pt x="1731061" y="2205323"/>
                  <a:pt x="1731061" y="2245408"/>
                </a:cubicBezTo>
                <a:cubicBezTo>
                  <a:pt x="1731061" y="2252551"/>
                  <a:pt x="1731557" y="2260787"/>
                  <a:pt x="1732549" y="2270113"/>
                </a:cubicBezTo>
                <a:cubicBezTo>
                  <a:pt x="1733542" y="2279440"/>
                  <a:pt x="1735030" y="2289163"/>
                  <a:pt x="1737014" y="2299284"/>
                </a:cubicBezTo>
                <a:cubicBezTo>
                  <a:pt x="1738998" y="2309404"/>
                  <a:pt x="1741380" y="2319425"/>
                  <a:pt x="1744158" y="2329347"/>
                </a:cubicBezTo>
                <a:cubicBezTo>
                  <a:pt x="1746936" y="2339269"/>
                  <a:pt x="1750111" y="2348198"/>
                  <a:pt x="1753683" y="2356136"/>
                </a:cubicBezTo>
                <a:cubicBezTo>
                  <a:pt x="1761224" y="2350976"/>
                  <a:pt x="1770947" y="2346512"/>
                  <a:pt x="1782853" y="2342741"/>
                </a:cubicBezTo>
                <a:cubicBezTo>
                  <a:pt x="1794760" y="2338971"/>
                  <a:pt x="1806864" y="2335895"/>
                  <a:pt x="1819167" y="2333514"/>
                </a:cubicBezTo>
                <a:cubicBezTo>
                  <a:pt x="1831470" y="2331133"/>
                  <a:pt x="1843278" y="2329347"/>
                  <a:pt x="1854588" y="2328156"/>
                </a:cubicBezTo>
                <a:cubicBezTo>
                  <a:pt x="1865899" y="2326966"/>
                  <a:pt x="1874730" y="2326370"/>
                  <a:pt x="1881080" y="2326370"/>
                </a:cubicBezTo>
                <a:cubicBezTo>
                  <a:pt x="1892986" y="2326370"/>
                  <a:pt x="1904396" y="2328156"/>
                  <a:pt x="1915310" y="2331728"/>
                </a:cubicBezTo>
                <a:cubicBezTo>
                  <a:pt x="1926224" y="2335300"/>
                  <a:pt x="1935650" y="2340360"/>
                  <a:pt x="1943588" y="2346909"/>
                </a:cubicBezTo>
                <a:cubicBezTo>
                  <a:pt x="1951525" y="2353457"/>
                  <a:pt x="1957875" y="2361395"/>
                  <a:pt x="1962638" y="2370721"/>
                </a:cubicBezTo>
                <a:cubicBezTo>
                  <a:pt x="1967400" y="2380048"/>
                  <a:pt x="1969781" y="2390466"/>
                  <a:pt x="1969781" y="2401975"/>
                </a:cubicBezTo>
                <a:cubicBezTo>
                  <a:pt x="1969781" y="2411897"/>
                  <a:pt x="1967996" y="2420926"/>
                  <a:pt x="1964424" y="2429062"/>
                </a:cubicBezTo>
                <a:cubicBezTo>
                  <a:pt x="1960852" y="2437198"/>
                  <a:pt x="1955891" y="2444143"/>
                  <a:pt x="1949541" y="2449898"/>
                </a:cubicBezTo>
                <a:cubicBezTo>
                  <a:pt x="1943191" y="2455652"/>
                  <a:pt x="1935849" y="2460117"/>
                  <a:pt x="1927514" y="2463292"/>
                </a:cubicBezTo>
                <a:cubicBezTo>
                  <a:pt x="1919180" y="2466467"/>
                  <a:pt x="1910250" y="2468055"/>
                  <a:pt x="1900725" y="2468055"/>
                </a:cubicBezTo>
                <a:cubicBezTo>
                  <a:pt x="1895566" y="2468055"/>
                  <a:pt x="1888521" y="2467162"/>
                  <a:pt x="1879592" y="2465376"/>
                </a:cubicBezTo>
                <a:cubicBezTo>
                  <a:pt x="1870662" y="2463590"/>
                  <a:pt x="1860839" y="2461109"/>
                  <a:pt x="1850124" y="2457934"/>
                </a:cubicBezTo>
                <a:lnTo>
                  <a:pt x="1813214" y="2574020"/>
                </a:lnTo>
                <a:cubicBezTo>
                  <a:pt x="1831074" y="2579973"/>
                  <a:pt x="1847048" y="2584339"/>
                  <a:pt x="1861137" y="2587117"/>
                </a:cubicBezTo>
                <a:cubicBezTo>
                  <a:pt x="1875226" y="2589895"/>
                  <a:pt x="1887628" y="2591284"/>
                  <a:pt x="1898344" y="2591284"/>
                </a:cubicBezTo>
                <a:cubicBezTo>
                  <a:pt x="1925728" y="2591284"/>
                  <a:pt x="1952021" y="2586720"/>
                  <a:pt x="1977223" y="2577592"/>
                </a:cubicBezTo>
                <a:cubicBezTo>
                  <a:pt x="2002424" y="2568464"/>
                  <a:pt x="2024649" y="2555665"/>
                  <a:pt x="2043898" y="2539194"/>
                </a:cubicBezTo>
                <a:cubicBezTo>
                  <a:pt x="2063146" y="2522724"/>
                  <a:pt x="2078426" y="2502980"/>
                  <a:pt x="2089737" y="2479961"/>
                </a:cubicBezTo>
                <a:cubicBezTo>
                  <a:pt x="2101048" y="2456942"/>
                  <a:pt x="2106703" y="2431344"/>
                  <a:pt x="2106703" y="2403166"/>
                </a:cubicBezTo>
                <a:cubicBezTo>
                  <a:pt x="2106703" y="2371416"/>
                  <a:pt x="2100750" y="2343138"/>
                  <a:pt x="2088844" y="2318334"/>
                </a:cubicBezTo>
                <a:cubicBezTo>
                  <a:pt x="2076938" y="2293529"/>
                  <a:pt x="2060864" y="2272594"/>
                  <a:pt x="2040624" y="2255528"/>
                </a:cubicBezTo>
                <a:cubicBezTo>
                  <a:pt x="2020383" y="2238463"/>
                  <a:pt x="1996670" y="2225465"/>
                  <a:pt x="1969484" y="2216535"/>
                </a:cubicBezTo>
                <a:cubicBezTo>
                  <a:pt x="1942298" y="2207606"/>
                  <a:pt x="1913227" y="2203141"/>
                  <a:pt x="1882270" y="2203141"/>
                </a:cubicBezTo>
                <a:lnTo>
                  <a:pt x="1872150" y="2203141"/>
                </a:lnTo>
                <a:cubicBezTo>
                  <a:pt x="1874928" y="2190044"/>
                  <a:pt x="1880385" y="2176748"/>
                  <a:pt x="1888521" y="2163255"/>
                </a:cubicBezTo>
                <a:cubicBezTo>
                  <a:pt x="1896657" y="2149761"/>
                  <a:pt x="1907075" y="2137656"/>
                  <a:pt x="1919775" y="2126941"/>
                </a:cubicBezTo>
                <a:cubicBezTo>
                  <a:pt x="1932475" y="2116225"/>
                  <a:pt x="1947358" y="2107494"/>
                  <a:pt x="1964424" y="2100747"/>
                </a:cubicBezTo>
                <a:cubicBezTo>
                  <a:pt x="1981489" y="2094000"/>
                  <a:pt x="2000738" y="2090626"/>
                  <a:pt x="2022169" y="2090626"/>
                </a:cubicBezTo>
                <a:cubicBezTo>
                  <a:pt x="2044791" y="2090626"/>
                  <a:pt x="2066619" y="2092611"/>
                  <a:pt x="2087653" y="2096580"/>
                </a:cubicBezTo>
                <a:cubicBezTo>
                  <a:pt x="2108688" y="2100548"/>
                  <a:pt x="2127837" y="2106501"/>
                  <a:pt x="2145101" y="2114439"/>
                </a:cubicBezTo>
                <a:cubicBezTo>
                  <a:pt x="2162365" y="2122376"/>
                  <a:pt x="2177446" y="2132695"/>
                  <a:pt x="2190345" y="2145395"/>
                </a:cubicBezTo>
                <a:cubicBezTo>
                  <a:pt x="2203243" y="2158095"/>
                  <a:pt x="2213066" y="2172978"/>
                  <a:pt x="2219813" y="2190044"/>
                </a:cubicBezTo>
                <a:lnTo>
                  <a:pt x="2219813" y="2766306"/>
                </a:lnTo>
                <a:lnTo>
                  <a:pt x="2357925" y="2766306"/>
                </a:lnTo>
                <a:lnTo>
                  <a:pt x="2357925" y="2105509"/>
                </a:lnTo>
                <a:lnTo>
                  <a:pt x="2482346" y="2105509"/>
                </a:lnTo>
                <a:lnTo>
                  <a:pt x="2524613" y="2105509"/>
                </a:lnTo>
                <a:lnTo>
                  <a:pt x="3425320" y="2105509"/>
                </a:lnTo>
                <a:lnTo>
                  <a:pt x="3465802" y="2105509"/>
                </a:lnTo>
                <a:lnTo>
                  <a:pt x="3543192" y="2105509"/>
                </a:lnTo>
                <a:cubicBezTo>
                  <a:pt x="3557877" y="2105509"/>
                  <a:pt x="3573851" y="2111066"/>
                  <a:pt x="3591115" y="2122178"/>
                </a:cubicBezTo>
                <a:cubicBezTo>
                  <a:pt x="3608379" y="2133291"/>
                  <a:pt x="3625246" y="2147578"/>
                  <a:pt x="3641717" y="2165041"/>
                </a:cubicBezTo>
                <a:cubicBezTo>
                  <a:pt x="3658187" y="2182503"/>
                  <a:pt x="3673466" y="2202347"/>
                  <a:pt x="3687556" y="2224572"/>
                </a:cubicBezTo>
                <a:cubicBezTo>
                  <a:pt x="3701645" y="2246797"/>
                  <a:pt x="3712658" y="2268823"/>
                  <a:pt x="3720596" y="2290652"/>
                </a:cubicBezTo>
                <a:cubicBezTo>
                  <a:pt x="3711070" y="2290255"/>
                  <a:pt x="3702934" y="2290056"/>
                  <a:pt x="3696188" y="2290056"/>
                </a:cubicBezTo>
                <a:cubicBezTo>
                  <a:pt x="3671185" y="2290056"/>
                  <a:pt x="3647372" y="2294224"/>
                  <a:pt x="3624750" y="2302558"/>
                </a:cubicBezTo>
                <a:cubicBezTo>
                  <a:pt x="3602128" y="2310892"/>
                  <a:pt x="3582681" y="2322501"/>
                  <a:pt x="3566410" y="2337384"/>
                </a:cubicBezTo>
                <a:cubicBezTo>
                  <a:pt x="3550138" y="2352266"/>
                  <a:pt x="3537438" y="2369828"/>
                  <a:pt x="3528310" y="2390069"/>
                </a:cubicBezTo>
                <a:cubicBezTo>
                  <a:pt x="3519182" y="2410309"/>
                  <a:pt x="3514618" y="2432137"/>
                  <a:pt x="3514618" y="2455553"/>
                </a:cubicBezTo>
                <a:cubicBezTo>
                  <a:pt x="3514618" y="2483731"/>
                  <a:pt x="3519578" y="2509131"/>
                  <a:pt x="3529500" y="2531753"/>
                </a:cubicBezTo>
                <a:cubicBezTo>
                  <a:pt x="3539422" y="2554375"/>
                  <a:pt x="3553015" y="2573623"/>
                  <a:pt x="3570279" y="2589499"/>
                </a:cubicBezTo>
                <a:cubicBezTo>
                  <a:pt x="3587543" y="2605373"/>
                  <a:pt x="3607784" y="2617478"/>
                  <a:pt x="3631001" y="2625812"/>
                </a:cubicBezTo>
                <a:cubicBezTo>
                  <a:pt x="3654218" y="2634147"/>
                  <a:pt x="3679122" y="2638314"/>
                  <a:pt x="3705713" y="2638314"/>
                </a:cubicBezTo>
                <a:cubicBezTo>
                  <a:pt x="3735875" y="2638314"/>
                  <a:pt x="3761771" y="2633155"/>
                  <a:pt x="3783401" y="2622836"/>
                </a:cubicBezTo>
                <a:cubicBezTo>
                  <a:pt x="3805030" y="2612517"/>
                  <a:pt x="3822692" y="2599321"/>
                  <a:pt x="3836384" y="2583248"/>
                </a:cubicBezTo>
                <a:cubicBezTo>
                  <a:pt x="3850076" y="2567174"/>
                  <a:pt x="3860097" y="2549414"/>
                  <a:pt x="3866447" y="2529967"/>
                </a:cubicBezTo>
                <a:cubicBezTo>
                  <a:pt x="3872797" y="2510520"/>
                  <a:pt x="3875972" y="2491867"/>
                  <a:pt x="3875972" y="2474008"/>
                </a:cubicBezTo>
                <a:cubicBezTo>
                  <a:pt x="3892244" y="2482739"/>
                  <a:pt x="3908814" y="2496134"/>
                  <a:pt x="3925681" y="2514191"/>
                </a:cubicBezTo>
                <a:cubicBezTo>
                  <a:pt x="3942548" y="2532249"/>
                  <a:pt x="3957927" y="2551498"/>
                  <a:pt x="3971818" y="2571937"/>
                </a:cubicBezTo>
                <a:cubicBezTo>
                  <a:pt x="3985708" y="2592376"/>
                  <a:pt x="3997316" y="2612120"/>
                  <a:pt x="4006643" y="2631170"/>
                </a:cubicBezTo>
                <a:cubicBezTo>
                  <a:pt x="4015970" y="2650220"/>
                  <a:pt x="4021625" y="2664905"/>
                  <a:pt x="4023610" y="2675223"/>
                </a:cubicBezTo>
                <a:lnTo>
                  <a:pt x="4023610" y="2766306"/>
                </a:lnTo>
                <a:lnTo>
                  <a:pt x="4161722" y="2766306"/>
                </a:lnTo>
                <a:lnTo>
                  <a:pt x="4161722" y="2105509"/>
                </a:lnTo>
                <a:lnTo>
                  <a:pt x="4328410" y="2105509"/>
                </a:lnTo>
                <a:lnTo>
                  <a:pt x="4328410" y="1980494"/>
                </a:lnTo>
                <a:lnTo>
                  <a:pt x="3465802" y="1980494"/>
                </a:lnTo>
                <a:lnTo>
                  <a:pt x="3425320" y="1980494"/>
                </a:lnTo>
                <a:lnTo>
                  <a:pt x="2524613" y="1980494"/>
                </a:lnTo>
                <a:lnTo>
                  <a:pt x="2482346" y="1980494"/>
                </a:lnTo>
                <a:lnTo>
                  <a:pt x="2219813" y="1980494"/>
                </a:lnTo>
                <a:lnTo>
                  <a:pt x="2219813" y="2022761"/>
                </a:lnTo>
                <a:cubicBezTo>
                  <a:pt x="2210684" y="2017205"/>
                  <a:pt x="2200564" y="2011152"/>
                  <a:pt x="2189452" y="2004604"/>
                </a:cubicBezTo>
                <a:cubicBezTo>
                  <a:pt x="2178339" y="1998055"/>
                  <a:pt x="2165044" y="1992003"/>
                  <a:pt x="2149566" y="1986447"/>
                </a:cubicBezTo>
                <a:cubicBezTo>
                  <a:pt x="2134088" y="1980890"/>
                  <a:pt x="2115931" y="1976326"/>
                  <a:pt x="2095095" y="1972755"/>
                </a:cubicBezTo>
                <a:cubicBezTo>
                  <a:pt x="2074259" y="1969183"/>
                  <a:pt x="2049950" y="1967397"/>
                  <a:pt x="2022169" y="1967397"/>
                </a:cubicBezTo>
                <a:close/>
                <a:moveTo>
                  <a:pt x="0" y="0"/>
                </a:moveTo>
                <a:lnTo>
                  <a:pt x="4979214" y="0"/>
                </a:lnTo>
                <a:lnTo>
                  <a:pt x="4979214" y="6596933"/>
                </a:lnTo>
                <a:lnTo>
                  <a:pt x="0" y="6596933"/>
                </a:lnTo>
                <a:close/>
              </a:path>
            </a:pathLst>
          </a:custGeom>
          <a:pattFill prst="plaid">
            <a:fgClr>
              <a:srgbClr val="7030A0"/>
            </a:fgClr>
            <a:bgClr>
              <a:schemeClr val="bg1"/>
            </a:bgClr>
          </a:patt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054" name="Picture 6" descr="This contains an image of: Beautiful Floral Arrangements">
            <a:extLst>
              <a:ext uri="{FF2B5EF4-FFF2-40B4-BE49-F238E27FC236}">
                <a16:creationId xmlns:a16="http://schemas.microsoft.com/office/drawing/2014/main" id="{8978D9EE-F66D-45E8-86EC-495AAE68F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913" y="2951922"/>
            <a:ext cx="2944725" cy="374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16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>
            <a:extLst>
              <a:ext uri="{FF2B5EF4-FFF2-40B4-BE49-F238E27FC236}">
                <a16:creationId xmlns:a16="http://schemas.microsoft.com/office/drawing/2014/main" id="{35444E4A-5149-49D5-9258-F75FB8517B36}"/>
              </a:ext>
            </a:extLst>
          </p:cNvPr>
          <p:cNvGrpSpPr/>
          <p:nvPr/>
        </p:nvGrpSpPr>
        <p:grpSpPr>
          <a:xfrm>
            <a:off x="6087883" y="0"/>
            <a:ext cx="6096000" cy="6858000"/>
            <a:chOff x="6191250" y="0"/>
            <a:chExt cx="6096000" cy="6858000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1C3B644-1691-4E02-B2EC-43141F7AB238}"/>
                </a:ext>
              </a:extLst>
            </p:cNvPr>
            <p:cNvSpPr/>
            <p:nvPr/>
          </p:nvSpPr>
          <p:spPr>
            <a:xfrm>
              <a:off x="6191250" y="0"/>
              <a:ext cx="6096000" cy="6858000"/>
            </a:xfrm>
            <a:prstGeom prst="rect">
              <a:avLst/>
            </a:prstGeom>
            <a:pattFill prst="pct70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D6E046E2-3466-46B5-A916-E9874AEF8DC7}"/>
                </a:ext>
              </a:extLst>
            </p:cNvPr>
            <p:cNvGrpSpPr/>
            <p:nvPr/>
          </p:nvGrpSpPr>
          <p:grpSpPr>
            <a:xfrm>
              <a:off x="6362692" y="342900"/>
              <a:ext cx="595570" cy="6229350"/>
              <a:chOff x="6515092" y="342900"/>
              <a:chExt cx="595570" cy="6229350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04D6758C-6DF7-4754-8687-E60395186E56}"/>
                  </a:ext>
                </a:extLst>
              </p:cNvPr>
              <p:cNvSpPr/>
              <p:nvPr/>
            </p:nvSpPr>
            <p:spPr>
              <a:xfrm>
                <a:off x="6515099" y="34290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4FAB599C-C78B-4A6E-BF73-0BB410B8FD96}"/>
                  </a:ext>
                </a:extLst>
              </p:cNvPr>
              <p:cNvSpPr/>
              <p:nvPr/>
            </p:nvSpPr>
            <p:spPr>
              <a:xfrm>
                <a:off x="6515098" y="1152525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EEA34BFE-B1D0-4AE4-AF26-11128495D5DD}"/>
                  </a:ext>
                </a:extLst>
              </p:cNvPr>
              <p:cNvSpPr/>
              <p:nvPr/>
            </p:nvSpPr>
            <p:spPr>
              <a:xfrm>
                <a:off x="6515097" y="196215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D038A781-36F6-4889-B60B-34D9C90245FF}"/>
                  </a:ext>
                </a:extLst>
              </p:cNvPr>
              <p:cNvSpPr/>
              <p:nvPr/>
            </p:nvSpPr>
            <p:spPr>
              <a:xfrm>
                <a:off x="6515096" y="2771775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3BD2B2BD-28F1-4215-A4CE-3BEC34AF220E}"/>
                  </a:ext>
                </a:extLst>
              </p:cNvPr>
              <p:cNvSpPr/>
              <p:nvPr/>
            </p:nvSpPr>
            <p:spPr>
              <a:xfrm>
                <a:off x="6515095" y="358140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1E398A80-1CCA-4E9F-83BF-0C7B59E5DE7A}"/>
                  </a:ext>
                </a:extLst>
              </p:cNvPr>
              <p:cNvSpPr/>
              <p:nvPr/>
            </p:nvSpPr>
            <p:spPr>
              <a:xfrm>
                <a:off x="6515094" y="4391025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088C3484-B864-46D4-A4BA-55BEB32F09DB}"/>
                  </a:ext>
                </a:extLst>
              </p:cNvPr>
              <p:cNvSpPr/>
              <p:nvPr/>
            </p:nvSpPr>
            <p:spPr>
              <a:xfrm>
                <a:off x="6515093" y="520065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0E15362B-0700-4C10-B147-334C9848EAF9}"/>
                  </a:ext>
                </a:extLst>
              </p:cNvPr>
              <p:cNvSpPr/>
              <p:nvPr/>
            </p:nvSpPr>
            <p:spPr>
              <a:xfrm>
                <a:off x="6515092" y="605790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8D42276-EFB5-4864-A166-F78CAE66879D}"/>
              </a:ext>
            </a:extLst>
          </p:cNvPr>
          <p:cNvGrpSpPr/>
          <p:nvPr/>
        </p:nvGrpSpPr>
        <p:grpSpPr>
          <a:xfrm flipH="1">
            <a:off x="0" y="0"/>
            <a:ext cx="6096000" cy="6858000"/>
            <a:chOff x="6191250" y="0"/>
            <a:chExt cx="6096000" cy="6858000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550BD6D1-6729-4D2F-AD87-CB77BE11AD5A}"/>
                </a:ext>
              </a:extLst>
            </p:cNvPr>
            <p:cNvSpPr/>
            <p:nvPr/>
          </p:nvSpPr>
          <p:spPr>
            <a:xfrm>
              <a:off x="6191250" y="0"/>
              <a:ext cx="6096000" cy="6858000"/>
            </a:xfrm>
            <a:prstGeom prst="rect">
              <a:avLst/>
            </a:prstGeom>
            <a:pattFill prst="pct70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C00E1809-BA6E-4708-AD39-0287890804B6}"/>
                </a:ext>
              </a:extLst>
            </p:cNvPr>
            <p:cNvGrpSpPr/>
            <p:nvPr/>
          </p:nvGrpSpPr>
          <p:grpSpPr>
            <a:xfrm>
              <a:off x="6362692" y="342900"/>
              <a:ext cx="595570" cy="6229350"/>
              <a:chOff x="6515092" y="342900"/>
              <a:chExt cx="595570" cy="6229350"/>
            </a:xfrm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3E09D995-853A-4DE2-8D6C-42BD02DC3DFC}"/>
                  </a:ext>
                </a:extLst>
              </p:cNvPr>
              <p:cNvSpPr/>
              <p:nvPr/>
            </p:nvSpPr>
            <p:spPr>
              <a:xfrm>
                <a:off x="6515099" y="34290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47BEC31F-6B46-4822-8061-A802C0C501A5}"/>
                  </a:ext>
                </a:extLst>
              </p:cNvPr>
              <p:cNvSpPr/>
              <p:nvPr/>
            </p:nvSpPr>
            <p:spPr>
              <a:xfrm>
                <a:off x="6515098" y="1152525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93B65410-846C-4445-86C7-28310C580DA8}"/>
                  </a:ext>
                </a:extLst>
              </p:cNvPr>
              <p:cNvSpPr/>
              <p:nvPr/>
            </p:nvSpPr>
            <p:spPr>
              <a:xfrm>
                <a:off x="6515097" y="196215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6A5DB0F4-02C6-464A-90BA-F68D14E0C694}"/>
                  </a:ext>
                </a:extLst>
              </p:cNvPr>
              <p:cNvSpPr/>
              <p:nvPr/>
            </p:nvSpPr>
            <p:spPr>
              <a:xfrm>
                <a:off x="6515096" y="2771775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F1480A87-5B30-4D0F-B1A5-2422049D090C}"/>
                  </a:ext>
                </a:extLst>
              </p:cNvPr>
              <p:cNvSpPr/>
              <p:nvPr/>
            </p:nvSpPr>
            <p:spPr>
              <a:xfrm>
                <a:off x="6515095" y="358140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2062951C-B827-4F8A-96B1-75D33EA40F2A}"/>
                  </a:ext>
                </a:extLst>
              </p:cNvPr>
              <p:cNvSpPr/>
              <p:nvPr/>
            </p:nvSpPr>
            <p:spPr>
              <a:xfrm>
                <a:off x="6515094" y="4391025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88A6E7FD-1A7A-48E8-BF1C-6D5F92A3F1C3}"/>
                  </a:ext>
                </a:extLst>
              </p:cNvPr>
              <p:cNvSpPr/>
              <p:nvPr/>
            </p:nvSpPr>
            <p:spPr>
              <a:xfrm>
                <a:off x="6515093" y="520065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E6E97968-7F6C-412A-8AB8-EBE40AE3BC47}"/>
                  </a:ext>
                </a:extLst>
              </p:cNvPr>
              <p:cNvSpPr/>
              <p:nvPr/>
            </p:nvSpPr>
            <p:spPr>
              <a:xfrm>
                <a:off x="6515092" y="605790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014E1254-1276-461E-8E29-F51483675F63}"/>
              </a:ext>
            </a:extLst>
          </p:cNvPr>
          <p:cNvGrpSpPr/>
          <p:nvPr/>
        </p:nvGrpSpPr>
        <p:grpSpPr>
          <a:xfrm>
            <a:off x="5524500" y="531810"/>
            <a:ext cx="1212850" cy="5831694"/>
            <a:chOff x="5524500" y="531810"/>
            <a:chExt cx="1212850" cy="5831694"/>
          </a:xfrm>
        </p:grpSpPr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388CB616-B146-4EDF-BF30-C87F6BD54F30}"/>
                </a:ext>
              </a:extLst>
            </p:cNvPr>
            <p:cNvSpPr/>
            <p:nvPr/>
          </p:nvSpPr>
          <p:spPr>
            <a:xfrm>
              <a:off x="5524500" y="531810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65C63C28-156C-41D4-840B-F1A5BA378C3D}"/>
                </a:ext>
              </a:extLst>
            </p:cNvPr>
            <p:cNvSpPr/>
            <p:nvPr/>
          </p:nvSpPr>
          <p:spPr>
            <a:xfrm>
              <a:off x="5524500" y="1346993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75BFF439-7A8B-4F4B-BAD8-72B0BF7ED6EB}"/>
                </a:ext>
              </a:extLst>
            </p:cNvPr>
            <p:cNvSpPr/>
            <p:nvPr/>
          </p:nvSpPr>
          <p:spPr>
            <a:xfrm>
              <a:off x="5524500" y="2162176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id="{32AE7978-5FC3-49DC-B6E9-011B2989B315}"/>
                </a:ext>
              </a:extLst>
            </p:cNvPr>
            <p:cNvSpPr/>
            <p:nvPr/>
          </p:nvSpPr>
          <p:spPr>
            <a:xfrm>
              <a:off x="5524500" y="2977359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1C6A2A92-D80C-4DE2-A35B-D8502A4338E3}"/>
                </a:ext>
              </a:extLst>
            </p:cNvPr>
            <p:cNvSpPr/>
            <p:nvPr/>
          </p:nvSpPr>
          <p:spPr>
            <a:xfrm>
              <a:off x="5524500" y="3792542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: Rounded Corners 92">
              <a:extLst>
                <a:ext uri="{FF2B5EF4-FFF2-40B4-BE49-F238E27FC236}">
                  <a16:creationId xmlns:a16="http://schemas.microsoft.com/office/drawing/2014/main" id="{9130694D-4ED8-4514-ACD7-616E28B18E0B}"/>
                </a:ext>
              </a:extLst>
            </p:cNvPr>
            <p:cNvSpPr/>
            <p:nvPr/>
          </p:nvSpPr>
          <p:spPr>
            <a:xfrm>
              <a:off x="5524500" y="4607725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: Rounded Corners 93">
              <a:extLst>
                <a:ext uri="{FF2B5EF4-FFF2-40B4-BE49-F238E27FC236}">
                  <a16:creationId xmlns:a16="http://schemas.microsoft.com/office/drawing/2014/main" id="{146A5D0A-D99A-4349-98E8-EC50C1DDFE9E}"/>
                </a:ext>
              </a:extLst>
            </p:cNvPr>
            <p:cNvSpPr/>
            <p:nvPr/>
          </p:nvSpPr>
          <p:spPr>
            <a:xfrm>
              <a:off x="5524500" y="5422908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id="{0D4A89E3-D5F1-4D41-BA54-04850ED504FC}"/>
                </a:ext>
              </a:extLst>
            </p:cNvPr>
            <p:cNvSpPr/>
            <p:nvPr/>
          </p:nvSpPr>
          <p:spPr>
            <a:xfrm>
              <a:off x="5524500" y="6238091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FC5DEC55-9761-479C-9084-5A9374557F53}"/>
              </a:ext>
            </a:extLst>
          </p:cNvPr>
          <p:cNvSpPr/>
          <p:nvPr/>
        </p:nvSpPr>
        <p:spPr>
          <a:xfrm>
            <a:off x="10555704" y="6363504"/>
            <a:ext cx="1636295" cy="4944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পৃষ্ঠা নং-১</a:t>
            </a:r>
            <a:r>
              <a:rPr lang="en-US" dirty="0"/>
              <a:t>৮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1B929292-F517-4744-8EF9-EE79EEB8C20E}"/>
              </a:ext>
            </a:extLst>
          </p:cNvPr>
          <p:cNvSpPr/>
          <p:nvPr/>
        </p:nvSpPr>
        <p:spPr>
          <a:xfrm>
            <a:off x="885072" y="85485"/>
            <a:ext cx="3839965" cy="771766"/>
          </a:xfrm>
          <a:prstGeom prst="roundRect">
            <a:avLst>
              <a:gd name="adj" fmla="val 49994"/>
            </a:avLst>
          </a:prstGeom>
          <a:gradFill flip="none" rotWithShape="1">
            <a:gsLst>
              <a:gs pos="89381">
                <a:schemeClr val="accent4"/>
              </a:gs>
              <a:gs pos="6000">
                <a:schemeClr val="accent2">
                  <a:lumMod val="60000"/>
                  <a:lumOff val="40000"/>
                </a:schemeClr>
              </a:gs>
              <a:gs pos="47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20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☛</a:t>
            </a:r>
            <a:r>
              <a:rPr lang="bn-BD" sz="1800" b="1" dirty="0">
                <a:solidFill>
                  <a:srgbClr val="FF0000"/>
                </a:solidFill>
              </a:rPr>
              <a:t> </a:t>
            </a:r>
            <a:r>
              <a:rPr lang="bn-BD" sz="2400" b="1" dirty="0">
                <a:solidFill>
                  <a:srgbClr val="FF0000"/>
                </a:solidFill>
              </a:rPr>
              <a:t>পাঠ মূল্যায়ন</a:t>
            </a:r>
            <a:r>
              <a:rPr lang="en-US" sz="2400" b="1" dirty="0">
                <a:solidFill>
                  <a:srgbClr val="FF0000"/>
                </a:solidFill>
              </a:rPr>
              <a:t>-</a:t>
            </a:r>
            <a:r>
              <a:rPr lang="en-US" sz="3200" b="1" dirty="0">
                <a:solidFill>
                  <a:srgbClr val="FF0000"/>
                </a:solidFill>
              </a:rPr>
              <a:t>১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প্রশ্ন</a:t>
            </a:r>
            <a:r>
              <a:rPr lang="bn-BD" sz="2000" b="1" dirty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0011AE13-AC5C-496A-BFFF-250A34ECB549}"/>
              </a:ext>
            </a:extLst>
          </p:cNvPr>
          <p:cNvSpPr/>
          <p:nvPr/>
        </p:nvSpPr>
        <p:spPr>
          <a:xfrm>
            <a:off x="7319267" y="121141"/>
            <a:ext cx="3839965" cy="809625"/>
          </a:xfrm>
          <a:prstGeom prst="roundRect">
            <a:avLst>
              <a:gd name="adj" fmla="val 49994"/>
            </a:avLst>
          </a:prstGeom>
          <a:gradFill flip="none" rotWithShape="1">
            <a:gsLst>
              <a:gs pos="89381">
                <a:schemeClr val="accent4"/>
              </a:gs>
              <a:gs pos="6000">
                <a:schemeClr val="accent2">
                  <a:lumMod val="60000"/>
                  <a:lumOff val="40000"/>
                </a:schemeClr>
              </a:gs>
              <a:gs pos="47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20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☛</a:t>
            </a:r>
            <a:r>
              <a:rPr lang="bn-BD" sz="1800" b="1" dirty="0">
                <a:solidFill>
                  <a:srgbClr val="FF0000"/>
                </a:solidFill>
              </a:rPr>
              <a:t> </a:t>
            </a:r>
            <a:r>
              <a:rPr lang="bn-BD" sz="2400" b="1" dirty="0">
                <a:solidFill>
                  <a:srgbClr val="FF0000"/>
                </a:solidFill>
              </a:rPr>
              <a:t>পাঠ মূল্যায়ন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-</a:t>
            </a:r>
            <a:r>
              <a:rPr lang="en-US" sz="2800" b="1" dirty="0" err="1">
                <a:solidFill>
                  <a:srgbClr val="FF0000"/>
                </a:solidFill>
              </a:rPr>
              <a:t>উত্তর</a:t>
            </a:r>
            <a:r>
              <a:rPr lang="bn-BD" sz="2800" b="1" dirty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560D00-B701-4E7D-A7E9-4FC5AAE333E3}"/>
              </a:ext>
            </a:extLst>
          </p:cNvPr>
          <p:cNvSpPr txBox="1"/>
          <p:nvPr/>
        </p:nvSpPr>
        <p:spPr>
          <a:xfrm>
            <a:off x="20285" y="1453940"/>
            <a:ext cx="5318727" cy="954107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☛ ১। </a:t>
            </a:r>
            <a:r>
              <a:rPr lang="bn-BD" sz="2800" b="1" dirty="0">
                <a:solidFill>
                  <a:srgbClr val="FF0000"/>
                </a:solidFill>
              </a:rPr>
              <a:t>ইসলামের প্রথম মসজিদের নাম কি</a:t>
            </a:r>
            <a:r>
              <a:rPr lang="en-US" sz="2800" b="1" dirty="0">
                <a:solidFill>
                  <a:srgbClr val="FF0000"/>
                </a:solidFill>
              </a:rPr>
              <a:t> ?</a:t>
            </a:r>
            <a:endParaRPr lang="en-US" sz="2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B3DD78-D135-461C-9FB2-062DD488C28B}"/>
              </a:ext>
            </a:extLst>
          </p:cNvPr>
          <p:cNvSpPr/>
          <p:nvPr/>
        </p:nvSpPr>
        <p:spPr>
          <a:xfrm>
            <a:off x="242245" y="2909216"/>
            <a:ext cx="2323452" cy="689770"/>
          </a:xfrm>
          <a:prstGeom prst="rect">
            <a:avLst/>
          </a:prstGeom>
          <a:solidFill>
            <a:srgbClr val="11F737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/>
              <a:t>মাসজিদে নববী</a:t>
            </a:r>
            <a:endParaRPr lang="en-US" sz="2400" b="1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5BE35FA-B1AD-4EFF-AB6B-0CD68AEFF13E}"/>
              </a:ext>
            </a:extLst>
          </p:cNvPr>
          <p:cNvSpPr/>
          <p:nvPr/>
        </p:nvSpPr>
        <p:spPr>
          <a:xfrm>
            <a:off x="2846337" y="2869683"/>
            <a:ext cx="2263079" cy="68977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/>
              <a:t>মাসজিদে </a:t>
            </a:r>
            <a:r>
              <a:rPr lang="en-US" sz="2800" b="1" dirty="0" err="1"/>
              <a:t>ক্বু</a:t>
            </a:r>
            <a:r>
              <a:rPr lang="bn-BD" sz="2400" b="1" dirty="0"/>
              <a:t>বা</a:t>
            </a:r>
            <a:endParaRPr lang="en-US" sz="2400" b="1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2F31E8D-5049-4124-BD51-8DAF3370814D}"/>
              </a:ext>
            </a:extLst>
          </p:cNvPr>
          <p:cNvSpPr/>
          <p:nvPr/>
        </p:nvSpPr>
        <p:spPr>
          <a:xfrm>
            <a:off x="2846337" y="3690254"/>
            <a:ext cx="2295525" cy="689770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/>
              <a:t>মাসজিদে আয়েশা রাঃ</a:t>
            </a:r>
            <a:endParaRPr lang="en-US" b="1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1A17251-839B-4FD0-8948-2A5CD2109FF6}"/>
              </a:ext>
            </a:extLst>
          </p:cNvPr>
          <p:cNvSpPr/>
          <p:nvPr/>
        </p:nvSpPr>
        <p:spPr>
          <a:xfrm>
            <a:off x="251757" y="3714635"/>
            <a:ext cx="2295525" cy="68977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/>
              <a:t>জ্বিন মসজিদ</a:t>
            </a:r>
            <a:endParaRPr lang="en-US" sz="2400" b="1" dirty="0"/>
          </a:p>
        </p:txBody>
      </p:sp>
      <p:pic>
        <p:nvPicPr>
          <p:cNvPr id="1028" name="Picture 4" descr="World Beautiful Mosques Pictures">
            <a:extLst>
              <a:ext uri="{FF2B5EF4-FFF2-40B4-BE49-F238E27FC236}">
                <a16:creationId xmlns:a16="http://schemas.microsoft.com/office/drawing/2014/main" id="{5D82AE29-DF55-4B00-BD4C-D4E8786A8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735" y="4522240"/>
            <a:ext cx="3376542" cy="225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1" name="Group 100">
            <a:extLst>
              <a:ext uri="{FF2B5EF4-FFF2-40B4-BE49-F238E27FC236}">
                <a16:creationId xmlns:a16="http://schemas.microsoft.com/office/drawing/2014/main" id="{138BFAE6-0543-4ECC-A9C3-790157CD8AB1}"/>
              </a:ext>
            </a:extLst>
          </p:cNvPr>
          <p:cNvGrpSpPr/>
          <p:nvPr/>
        </p:nvGrpSpPr>
        <p:grpSpPr>
          <a:xfrm>
            <a:off x="9545938" y="1250373"/>
            <a:ext cx="2398742" cy="2493188"/>
            <a:chOff x="4523951" y="1856951"/>
            <a:chExt cx="3144098" cy="3144098"/>
          </a:xfrm>
        </p:grpSpPr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C1B98D6-2EC3-47C1-9882-84AF8B3B418F}"/>
                </a:ext>
              </a:extLst>
            </p:cNvPr>
            <p:cNvSpPr/>
            <p:nvPr/>
          </p:nvSpPr>
          <p:spPr>
            <a:xfrm>
              <a:off x="5311867" y="1856951"/>
              <a:ext cx="782587" cy="1559404"/>
            </a:xfrm>
            <a:custGeom>
              <a:avLst/>
              <a:gdLst>
                <a:gd name="connsiteX0" fmla="*/ 782587 w 782587"/>
                <a:gd name="connsiteY0" fmla="*/ 0 h 1559404"/>
                <a:gd name="connsiteX1" fmla="*/ 780746 w 782587"/>
                <a:gd name="connsiteY1" fmla="*/ 1559404 h 1559404"/>
                <a:gd name="connsiteX2" fmla="*/ 0 w 782587"/>
                <a:gd name="connsiteY2" fmla="*/ 210790 h 1559404"/>
                <a:gd name="connsiteX3" fmla="*/ 34765 w 782587"/>
                <a:gd name="connsiteY3" fmla="*/ 189669 h 1559404"/>
                <a:gd name="connsiteX4" fmla="*/ 623393 w 782587"/>
                <a:gd name="connsiteY4" fmla="*/ 8039 h 1559404"/>
                <a:gd name="connsiteX5" fmla="*/ 782587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2587" y="0"/>
                  </a:moveTo>
                  <a:lnTo>
                    <a:pt x="780746" y="1559404"/>
                  </a:lnTo>
                  <a:lnTo>
                    <a:pt x="0" y="210790"/>
                  </a:lnTo>
                  <a:lnTo>
                    <a:pt x="34765" y="189669"/>
                  </a:lnTo>
                  <a:cubicBezTo>
                    <a:pt x="212973" y="92861"/>
                    <a:pt x="411992" y="29508"/>
                    <a:pt x="623393" y="8039"/>
                  </a:cubicBezTo>
                  <a:lnTo>
                    <a:pt x="78258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E5785B33-57D8-4CE6-BA70-FAD2F82DDC0A}"/>
                </a:ext>
              </a:extLst>
            </p:cNvPr>
            <p:cNvSpPr/>
            <p:nvPr/>
          </p:nvSpPr>
          <p:spPr>
            <a:xfrm>
              <a:off x="6097549" y="1856951"/>
              <a:ext cx="782587" cy="1559404"/>
            </a:xfrm>
            <a:custGeom>
              <a:avLst/>
              <a:gdLst>
                <a:gd name="connsiteX0" fmla="*/ 0 w 782587"/>
                <a:gd name="connsiteY0" fmla="*/ 0 h 1559404"/>
                <a:gd name="connsiteX1" fmla="*/ 159193 w 782587"/>
                <a:gd name="connsiteY1" fmla="*/ 8039 h 1559404"/>
                <a:gd name="connsiteX2" fmla="*/ 747821 w 782587"/>
                <a:gd name="connsiteY2" fmla="*/ 189669 h 1559404"/>
                <a:gd name="connsiteX3" fmla="*/ 782587 w 782587"/>
                <a:gd name="connsiteY3" fmla="*/ 210790 h 1559404"/>
                <a:gd name="connsiteX4" fmla="*/ 1840 w 782587"/>
                <a:gd name="connsiteY4" fmla="*/ 1559404 h 1559404"/>
                <a:gd name="connsiteX5" fmla="*/ 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0" y="0"/>
                  </a:moveTo>
                  <a:lnTo>
                    <a:pt x="159193" y="8039"/>
                  </a:lnTo>
                  <a:cubicBezTo>
                    <a:pt x="370594" y="29508"/>
                    <a:pt x="569614" y="92861"/>
                    <a:pt x="747821" y="189669"/>
                  </a:cubicBezTo>
                  <a:lnTo>
                    <a:pt x="782587" y="210790"/>
                  </a:lnTo>
                  <a:lnTo>
                    <a:pt x="1840" y="15594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E80E8907-E302-40B6-94AB-3F064DC0815C}"/>
                </a:ext>
              </a:extLst>
            </p:cNvPr>
            <p:cNvSpPr/>
            <p:nvPr/>
          </p:nvSpPr>
          <p:spPr>
            <a:xfrm>
              <a:off x="4736351" y="2069351"/>
              <a:ext cx="1350393" cy="1350393"/>
            </a:xfrm>
            <a:custGeom>
              <a:avLst/>
              <a:gdLst>
                <a:gd name="connsiteX0" fmla="*/ 572867 w 1350393"/>
                <a:gd name="connsiteY0" fmla="*/ 0 h 1350393"/>
                <a:gd name="connsiteX1" fmla="*/ 1350393 w 1350393"/>
                <a:gd name="connsiteY1" fmla="*/ 1350393 h 1350393"/>
                <a:gd name="connsiteX2" fmla="*/ 0 w 1350393"/>
                <a:gd name="connsiteY2" fmla="*/ 572867 h 1350393"/>
                <a:gd name="connsiteX3" fmla="*/ 56018 w 1350393"/>
                <a:gd name="connsiteY3" fmla="*/ 480659 h 1350393"/>
                <a:gd name="connsiteX4" fmla="*/ 480659 w 1350393"/>
                <a:gd name="connsiteY4" fmla="*/ 56018 h 1350393"/>
                <a:gd name="connsiteX5" fmla="*/ 57286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572867" y="0"/>
                  </a:moveTo>
                  <a:lnTo>
                    <a:pt x="1350393" y="1350393"/>
                  </a:lnTo>
                  <a:lnTo>
                    <a:pt x="0" y="572867"/>
                  </a:lnTo>
                  <a:lnTo>
                    <a:pt x="56018" y="480659"/>
                  </a:lnTo>
                  <a:cubicBezTo>
                    <a:pt x="169027" y="313383"/>
                    <a:pt x="313384" y="169027"/>
                    <a:pt x="480659" y="56018"/>
                  </a:cubicBezTo>
                  <a:lnTo>
                    <a:pt x="572867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4B87EA60-4D62-42B2-97B0-968B4ED5FA90}"/>
                </a:ext>
              </a:extLst>
            </p:cNvPr>
            <p:cNvSpPr/>
            <p:nvPr/>
          </p:nvSpPr>
          <p:spPr>
            <a:xfrm>
              <a:off x="5804115" y="2012588"/>
              <a:ext cx="1737487" cy="1726312"/>
            </a:xfrm>
            <a:custGeom>
              <a:avLst/>
              <a:gdLst>
                <a:gd name="connsiteX0" fmla="*/ 777527 w 1350393"/>
                <a:gd name="connsiteY0" fmla="*/ 0 h 1350393"/>
                <a:gd name="connsiteX1" fmla="*/ 869734 w 1350393"/>
                <a:gd name="connsiteY1" fmla="*/ 56018 h 1350393"/>
                <a:gd name="connsiteX2" fmla="*/ 1294375 w 1350393"/>
                <a:gd name="connsiteY2" fmla="*/ 480659 h 1350393"/>
                <a:gd name="connsiteX3" fmla="*/ 1350393 w 1350393"/>
                <a:gd name="connsiteY3" fmla="*/ 572867 h 1350393"/>
                <a:gd name="connsiteX4" fmla="*/ 0 w 1350393"/>
                <a:gd name="connsiteY4" fmla="*/ 1350393 h 1350393"/>
                <a:gd name="connsiteX5" fmla="*/ 77752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777527" y="0"/>
                  </a:moveTo>
                  <a:lnTo>
                    <a:pt x="869734" y="56018"/>
                  </a:lnTo>
                  <a:cubicBezTo>
                    <a:pt x="1037010" y="169027"/>
                    <a:pt x="1181367" y="313383"/>
                    <a:pt x="1294375" y="480659"/>
                  </a:cubicBezTo>
                  <a:lnTo>
                    <a:pt x="1350393" y="572867"/>
                  </a:lnTo>
                  <a:lnTo>
                    <a:pt x="0" y="1350393"/>
                  </a:lnTo>
                  <a:lnTo>
                    <a:pt x="77752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A9908F64-9A87-4F46-9422-401E04CB0CCB}"/>
                </a:ext>
              </a:extLst>
            </p:cNvPr>
            <p:cNvSpPr/>
            <p:nvPr/>
          </p:nvSpPr>
          <p:spPr>
            <a:xfrm>
              <a:off x="4523951" y="2644866"/>
              <a:ext cx="1559404" cy="782586"/>
            </a:xfrm>
            <a:custGeom>
              <a:avLst/>
              <a:gdLst>
                <a:gd name="connsiteX0" fmla="*/ 210790 w 1559404"/>
                <a:gd name="connsiteY0" fmla="*/ 0 h 782586"/>
                <a:gd name="connsiteX1" fmla="*/ 1559404 w 1559404"/>
                <a:gd name="connsiteY1" fmla="*/ 780746 h 782586"/>
                <a:gd name="connsiteX2" fmla="*/ 0 w 1559404"/>
                <a:gd name="connsiteY2" fmla="*/ 782586 h 782586"/>
                <a:gd name="connsiteX3" fmla="*/ 8039 w 1559404"/>
                <a:gd name="connsiteY3" fmla="*/ 623393 h 782586"/>
                <a:gd name="connsiteX4" fmla="*/ 189669 w 1559404"/>
                <a:gd name="connsiteY4" fmla="*/ 34765 h 782586"/>
                <a:gd name="connsiteX5" fmla="*/ 210790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210790" y="0"/>
                  </a:moveTo>
                  <a:lnTo>
                    <a:pt x="1559404" y="780746"/>
                  </a:lnTo>
                  <a:lnTo>
                    <a:pt x="0" y="782586"/>
                  </a:lnTo>
                  <a:lnTo>
                    <a:pt x="8039" y="623393"/>
                  </a:lnTo>
                  <a:cubicBezTo>
                    <a:pt x="29508" y="411992"/>
                    <a:pt x="92861" y="212973"/>
                    <a:pt x="189669" y="34765"/>
                  </a:cubicBezTo>
                  <a:lnTo>
                    <a:pt x="21079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FA3505CD-6C9C-421F-B799-23BD8950C798}"/>
                </a:ext>
              </a:extLst>
            </p:cNvPr>
            <p:cNvSpPr/>
            <p:nvPr/>
          </p:nvSpPr>
          <p:spPr>
            <a:xfrm>
              <a:off x="6108645" y="2644866"/>
              <a:ext cx="1559404" cy="782586"/>
            </a:xfrm>
            <a:custGeom>
              <a:avLst/>
              <a:gdLst>
                <a:gd name="connsiteX0" fmla="*/ 1348615 w 1559404"/>
                <a:gd name="connsiteY0" fmla="*/ 0 h 782586"/>
                <a:gd name="connsiteX1" fmla="*/ 1369735 w 1559404"/>
                <a:gd name="connsiteY1" fmla="*/ 34765 h 782586"/>
                <a:gd name="connsiteX2" fmla="*/ 1551365 w 1559404"/>
                <a:gd name="connsiteY2" fmla="*/ 623393 h 782586"/>
                <a:gd name="connsiteX3" fmla="*/ 1559404 w 1559404"/>
                <a:gd name="connsiteY3" fmla="*/ 782586 h 782586"/>
                <a:gd name="connsiteX4" fmla="*/ 0 w 1559404"/>
                <a:gd name="connsiteY4" fmla="*/ 780746 h 782586"/>
                <a:gd name="connsiteX5" fmla="*/ 1348615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1348615" y="0"/>
                  </a:moveTo>
                  <a:lnTo>
                    <a:pt x="1369735" y="34765"/>
                  </a:lnTo>
                  <a:cubicBezTo>
                    <a:pt x="1466543" y="212973"/>
                    <a:pt x="1529897" y="411992"/>
                    <a:pt x="1551365" y="623393"/>
                  </a:cubicBezTo>
                  <a:lnTo>
                    <a:pt x="1559404" y="782586"/>
                  </a:lnTo>
                  <a:lnTo>
                    <a:pt x="0" y="780746"/>
                  </a:lnTo>
                  <a:lnTo>
                    <a:pt x="1348615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409F22E4-D057-4EFD-B659-E3A5E998B21E}"/>
                </a:ext>
              </a:extLst>
            </p:cNvPr>
            <p:cNvSpPr/>
            <p:nvPr/>
          </p:nvSpPr>
          <p:spPr>
            <a:xfrm>
              <a:off x="4523951" y="3430549"/>
              <a:ext cx="1559404" cy="782587"/>
            </a:xfrm>
            <a:custGeom>
              <a:avLst/>
              <a:gdLst>
                <a:gd name="connsiteX0" fmla="*/ 0 w 1559404"/>
                <a:gd name="connsiteY0" fmla="*/ 0 h 782587"/>
                <a:gd name="connsiteX1" fmla="*/ 1559404 w 1559404"/>
                <a:gd name="connsiteY1" fmla="*/ 1840 h 782587"/>
                <a:gd name="connsiteX2" fmla="*/ 210790 w 1559404"/>
                <a:gd name="connsiteY2" fmla="*/ 782587 h 782587"/>
                <a:gd name="connsiteX3" fmla="*/ 189669 w 1559404"/>
                <a:gd name="connsiteY3" fmla="*/ 747821 h 782587"/>
                <a:gd name="connsiteX4" fmla="*/ 8039 w 1559404"/>
                <a:gd name="connsiteY4" fmla="*/ 159193 h 782587"/>
                <a:gd name="connsiteX5" fmla="*/ 0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0" y="0"/>
                  </a:moveTo>
                  <a:lnTo>
                    <a:pt x="1559404" y="1840"/>
                  </a:lnTo>
                  <a:lnTo>
                    <a:pt x="210790" y="782587"/>
                  </a:lnTo>
                  <a:lnTo>
                    <a:pt x="189669" y="747821"/>
                  </a:lnTo>
                  <a:cubicBezTo>
                    <a:pt x="92861" y="569613"/>
                    <a:pt x="29508" y="370594"/>
                    <a:pt x="8039" y="1591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CA57210E-1378-4237-AC5C-E3D6E5189046}"/>
                </a:ext>
              </a:extLst>
            </p:cNvPr>
            <p:cNvSpPr/>
            <p:nvPr/>
          </p:nvSpPr>
          <p:spPr>
            <a:xfrm>
              <a:off x="6108645" y="3430549"/>
              <a:ext cx="1559404" cy="782587"/>
            </a:xfrm>
            <a:custGeom>
              <a:avLst/>
              <a:gdLst>
                <a:gd name="connsiteX0" fmla="*/ 1559404 w 1559404"/>
                <a:gd name="connsiteY0" fmla="*/ 0 h 782587"/>
                <a:gd name="connsiteX1" fmla="*/ 1551365 w 1559404"/>
                <a:gd name="connsiteY1" fmla="*/ 159193 h 782587"/>
                <a:gd name="connsiteX2" fmla="*/ 1369735 w 1559404"/>
                <a:gd name="connsiteY2" fmla="*/ 747821 h 782587"/>
                <a:gd name="connsiteX3" fmla="*/ 1348614 w 1559404"/>
                <a:gd name="connsiteY3" fmla="*/ 782587 h 782587"/>
                <a:gd name="connsiteX4" fmla="*/ 0 w 1559404"/>
                <a:gd name="connsiteY4" fmla="*/ 1840 h 782587"/>
                <a:gd name="connsiteX5" fmla="*/ 1559404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1559404" y="0"/>
                  </a:moveTo>
                  <a:lnTo>
                    <a:pt x="1551365" y="159193"/>
                  </a:lnTo>
                  <a:cubicBezTo>
                    <a:pt x="1529897" y="370594"/>
                    <a:pt x="1466543" y="569613"/>
                    <a:pt x="1369735" y="747821"/>
                  </a:cubicBezTo>
                  <a:lnTo>
                    <a:pt x="1348614" y="782587"/>
                  </a:lnTo>
                  <a:lnTo>
                    <a:pt x="0" y="1840"/>
                  </a:lnTo>
                  <a:lnTo>
                    <a:pt x="1559404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BCE2EA13-B967-4AA7-A4AF-5AC835C93E06}"/>
                </a:ext>
              </a:extLst>
            </p:cNvPr>
            <p:cNvSpPr/>
            <p:nvPr/>
          </p:nvSpPr>
          <p:spPr>
            <a:xfrm>
              <a:off x="4736351" y="3438258"/>
              <a:ext cx="1350393" cy="1350393"/>
            </a:xfrm>
            <a:custGeom>
              <a:avLst/>
              <a:gdLst>
                <a:gd name="connsiteX0" fmla="*/ 1350393 w 1350393"/>
                <a:gd name="connsiteY0" fmla="*/ 0 h 1350393"/>
                <a:gd name="connsiteX1" fmla="*/ 572867 w 1350393"/>
                <a:gd name="connsiteY1" fmla="*/ 1350393 h 1350393"/>
                <a:gd name="connsiteX2" fmla="*/ 480659 w 1350393"/>
                <a:gd name="connsiteY2" fmla="*/ 1294375 h 1350393"/>
                <a:gd name="connsiteX3" fmla="*/ 56018 w 1350393"/>
                <a:gd name="connsiteY3" fmla="*/ 869734 h 1350393"/>
                <a:gd name="connsiteX4" fmla="*/ 0 w 1350393"/>
                <a:gd name="connsiteY4" fmla="*/ 777527 h 1350393"/>
                <a:gd name="connsiteX5" fmla="*/ 1350393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1350393" y="0"/>
                  </a:moveTo>
                  <a:lnTo>
                    <a:pt x="572867" y="1350393"/>
                  </a:lnTo>
                  <a:lnTo>
                    <a:pt x="480659" y="1294375"/>
                  </a:lnTo>
                  <a:cubicBezTo>
                    <a:pt x="313384" y="1181367"/>
                    <a:pt x="169027" y="1037010"/>
                    <a:pt x="56018" y="869734"/>
                  </a:cubicBezTo>
                  <a:lnTo>
                    <a:pt x="0" y="777527"/>
                  </a:lnTo>
                  <a:lnTo>
                    <a:pt x="1350393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178C056C-153D-41E5-98F7-8D533E96E898}"/>
                </a:ext>
              </a:extLst>
            </p:cNvPr>
            <p:cNvSpPr/>
            <p:nvPr/>
          </p:nvSpPr>
          <p:spPr>
            <a:xfrm>
              <a:off x="6105258" y="3438258"/>
              <a:ext cx="1350393" cy="1350393"/>
            </a:xfrm>
            <a:custGeom>
              <a:avLst/>
              <a:gdLst>
                <a:gd name="connsiteX0" fmla="*/ 0 w 1350393"/>
                <a:gd name="connsiteY0" fmla="*/ 0 h 1350393"/>
                <a:gd name="connsiteX1" fmla="*/ 1350393 w 1350393"/>
                <a:gd name="connsiteY1" fmla="*/ 777527 h 1350393"/>
                <a:gd name="connsiteX2" fmla="*/ 1294375 w 1350393"/>
                <a:gd name="connsiteY2" fmla="*/ 869734 h 1350393"/>
                <a:gd name="connsiteX3" fmla="*/ 869734 w 1350393"/>
                <a:gd name="connsiteY3" fmla="*/ 1294375 h 1350393"/>
                <a:gd name="connsiteX4" fmla="*/ 777527 w 1350393"/>
                <a:gd name="connsiteY4" fmla="*/ 1350393 h 1350393"/>
                <a:gd name="connsiteX5" fmla="*/ 0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0" y="0"/>
                  </a:moveTo>
                  <a:lnTo>
                    <a:pt x="1350393" y="777527"/>
                  </a:lnTo>
                  <a:lnTo>
                    <a:pt x="1294375" y="869734"/>
                  </a:lnTo>
                  <a:cubicBezTo>
                    <a:pt x="1181367" y="1037010"/>
                    <a:pt x="1037010" y="1181367"/>
                    <a:pt x="869734" y="1294375"/>
                  </a:cubicBezTo>
                  <a:lnTo>
                    <a:pt x="777527" y="1350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56E324D1-C388-46FD-81DE-28DEAF700328}"/>
                </a:ext>
              </a:extLst>
            </p:cNvPr>
            <p:cNvSpPr/>
            <p:nvPr/>
          </p:nvSpPr>
          <p:spPr>
            <a:xfrm>
              <a:off x="5311867" y="3441645"/>
              <a:ext cx="782587" cy="1559404"/>
            </a:xfrm>
            <a:custGeom>
              <a:avLst/>
              <a:gdLst>
                <a:gd name="connsiteX0" fmla="*/ 780746 w 782587"/>
                <a:gd name="connsiteY0" fmla="*/ 0 h 1559404"/>
                <a:gd name="connsiteX1" fmla="*/ 782587 w 782587"/>
                <a:gd name="connsiteY1" fmla="*/ 1559404 h 1559404"/>
                <a:gd name="connsiteX2" fmla="*/ 623393 w 782587"/>
                <a:gd name="connsiteY2" fmla="*/ 1551365 h 1559404"/>
                <a:gd name="connsiteX3" fmla="*/ 34765 w 782587"/>
                <a:gd name="connsiteY3" fmla="*/ 1369735 h 1559404"/>
                <a:gd name="connsiteX4" fmla="*/ 0 w 782587"/>
                <a:gd name="connsiteY4" fmla="*/ 1348615 h 1559404"/>
                <a:gd name="connsiteX5" fmla="*/ 780746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0746" y="0"/>
                  </a:moveTo>
                  <a:lnTo>
                    <a:pt x="782587" y="1559404"/>
                  </a:lnTo>
                  <a:lnTo>
                    <a:pt x="623393" y="1551365"/>
                  </a:lnTo>
                  <a:cubicBezTo>
                    <a:pt x="411992" y="1529897"/>
                    <a:pt x="212973" y="1466543"/>
                    <a:pt x="34765" y="1369735"/>
                  </a:cubicBezTo>
                  <a:lnTo>
                    <a:pt x="0" y="1348615"/>
                  </a:lnTo>
                  <a:lnTo>
                    <a:pt x="780746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B78DDF4D-F264-4F29-BC51-426EDD6FA47A}"/>
                </a:ext>
              </a:extLst>
            </p:cNvPr>
            <p:cNvSpPr/>
            <p:nvPr/>
          </p:nvSpPr>
          <p:spPr>
            <a:xfrm>
              <a:off x="6097549" y="3441645"/>
              <a:ext cx="782587" cy="1559404"/>
            </a:xfrm>
            <a:custGeom>
              <a:avLst/>
              <a:gdLst>
                <a:gd name="connsiteX0" fmla="*/ 1840 w 782587"/>
                <a:gd name="connsiteY0" fmla="*/ 0 h 1559404"/>
                <a:gd name="connsiteX1" fmla="*/ 782587 w 782587"/>
                <a:gd name="connsiteY1" fmla="*/ 1348614 h 1559404"/>
                <a:gd name="connsiteX2" fmla="*/ 747821 w 782587"/>
                <a:gd name="connsiteY2" fmla="*/ 1369735 h 1559404"/>
                <a:gd name="connsiteX3" fmla="*/ 159193 w 782587"/>
                <a:gd name="connsiteY3" fmla="*/ 1551365 h 1559404"/>
                <a:gd name="connsiteX4" fmla="*/ 0 w 782587"/>
                <a:gd name="connsiteY4" fmla="*/ 1559404 h 1559404"/>
                <a:gd name="connsiteX5" fmla="*/ 184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1840" y="0"/>
                  </a:moveTo>
                  <a:lnTo>
                    <a:pt x="782587" y="1348614"/>
                  </a:lnTo>
                  <a:lnTo>
                    <a:pt x="747821" y="1369735"/>
                  </a:lnTo>
                  <a:cubicBezTo>
                    <a:pt x="569614" y="1466543"/>
                    <a:pt x="370594" y="1529897"/>
                    <a:pt x="159193" y="1551365"/>
                  </a:cubicBezTo>
                  <a:lnTo>
                    <a:pt x="0" y="1559404"/>
                  </a:lnTo>
                  <a:lnTo>
                    <a:pt x="1840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E7B7C747-30C0-4C91-BD7B-4AA2B1E61372}"/>
              </a:ext>
            </a:extLst>
          </p:cNvPr>
          <p:cNvGrpSpPr/>
          <p:nvPr/>
        </p:nvGrpSpPr>
        <p:grpSpPr>
          <a:xfrm rot="5400000">
            <a:off x="9409090" y="3787156"/>
            <a:ext cx="2439119" cy="2493188"/>
            <a:chOff x="4523951" y="1856951"/>
            <a:chExt cx="3144098" cy="3144098"/>
          </a:xfrm>
        </p:grpSpPr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13DCD097-B679-42DC-8D41-AFE048C1C041}"/>
                </a:ext>
              </a:extLst>
            </p:cNvPr>
            <p:cNvSpPr/>
            <p:nvPr/>
          </p:nvSpPr>
          <p:spPr>
            <a:xfrm>
              <a:off x="5311867" y="1856951"/>
              <a:ext cx="782587" cy="1559404"/>
            </a:xfrm>
            <a:custGeom>
              <a:avLst/>
              <a:gdLst>
                <a:gd name="connsiteX0" fmla="*/ 782587 w 782587"/>
                <a:gd name="connsiteY0" fmla="*/ 0 h 1559404"/>
                <a:gd name="connsiteX1" fmla="*/ 780746 w 782587"/>
                <a:gd name="connsiteY1" fmla="*/ 1559404 h 1559404"/>
                <a:gd name="connsiteX2" fmla="*/ 0 w 782587"/>
                <a:gd name="connsiteY2" fmla="*/ 210790 h 1559404"/>
                <a:gd name="connsiteX3" fmla="*/ 34765 w 782587"/>
                <a:gd name="connsiteY3" fmla="*/ 189669 h 1559404"/>
                <a:gd name="connsiteX4" fmla="*/ 623393 w 782587"/>
                <a:gd name="connsiteY4" fmla="*/ 8039 h 1559404"/>
                <a:gd name="connsiteX5" fmla="*/ 782587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2587" y="0"/>
                  </a:moveTo>
                  <a:lnTo>
                    <a:pt x="780746" y="1559404"/>
                  </a:lnTo>
                  <a:lnTo>
                    <a:pt x="0" y="210790"/>
                  </a:lnTo>
                  <a:lnTo>
                    <a:pt x="34765" y="189669"/>
                  </a:lnTo>
                  <a:cubicBezTo>
                    <a:pt x="212973" y="92861"/>
                    <a:pt x="411992" y="29508"/>
                    <a:pt x="623393" y="8039"/>
                  </a:cubicBezTo>
                  <a:lnTo>
                    <a:pt x="78258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028A1BB1-E41F-4709-8607-D86681800199}"/>
                </a:ext>
              </a:extLst>
            </p:cNvPr>
            <p:cNvSpPr/>
            <p:nvPr/>
          </p:nvSpPr>
          <p:spPr>
            <a:xfrm>
              <a:off x="6097549" y="1856951"/>
              <a:ext cx="782587" cy="1559404"/>
            </a:xfrm>
            <a:custGeom>
              <a:avLst/>
              <a:gdLst>
                <a:gd name="connsiteX0" fmla="*/ 0 w 782587"/>
                <a:gd name="connsiteY0" fmla="*/ 0 h 1559404"/>
                <a:gd name="connsiteX1" fmla="*/ 159193 w 782587"/>
                <a:gd name="connsiteY1" fmla="*/ 8039 h 1559404"/>
                <a:gd name="connsiteX2" fmla="*/ 747821 w 782587"/>
                <a:gd name="connsiteY2" fmla="*/ 189669 h 1559404"/>
                <a:gd name="connsiteX3" fmla="*/ 782587 w 782587"/>
                <a:gd name="connsiteY3" fmla="*/ 210790 h 1559404"/>
                <a:gd name="connsiteX4" fmla="*/ 1840 w 782587"/>
                <a:gd name="connsiteY4" fmla="*/ 1559404 h 1559404"/>
                <a:gd name="connsiteX5" fmla="*/ 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0" y="0"/>
                  </a:moveTo>
                  <a:lnTo>
                    <a:pt x="159193" y="8039"/>
                  </a:lnTo>
                  <a:cubicBezTo>
                    <a:pt x="370594" y="29508"/>
                    <a:pt x="569614" y="92861"/>
                    <a:pt x="747821" y="189669"/>
                  </a:cubicBezTo>
                  <a:lnTo>
                    <a:pt x="782587" y="210790"/>
                  </a:lnTo>
                  <a:lnTo>
                    <a:pt x="1840" y="15594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8F88CA2E-B635-40D0-B4A2-BCBBA4CB911D}"/>
                </a:ext>
              </a:extLst>
            </p:cNvPr>
            <p:cNvSpPr/>
            <p:nvPr/>
          </p:nvSpPr>
          <p:spPr>
            <a:xfrm>
              <a:off x="4736351" y="2069351"/>
              <a:ext cx="1350393" cy="1350393"/>
            </a:xfrm>
            <a:custGeom>
              <a:avLst/>
              <a:gdLst>
                <a:gd name="connsiteX0" fmla="*/ 572867 w 1350393"/>
                <a:gd name="connsiteY0" fmla="*/ 0 h 1350393"/>
                <a:gd name="connsiteX1" fmla="*/ 1350393 w 1350393"/>
                <a:gd name="connsiteY1" fmla="*/ 1350393 h 1350393"/>
                <a:gd name="connsiteX2" fmla="*/ 0 w 1350393"/>
                <a:gd name="connsiteY2" fmla="*/ 572867 h 1350393"/>
                <a:gd name="connsiteX3" fmla="*/ 56018 w 1350393"/>
                <a:gd name="connsiteY3" fmla="*/ 480659 h 1350393"/>
                <a:gd name="connsiteX4" fmla="*/ 480659 w 1350393"/>
                <a:gd name="connsiteY4" fmla="*/ 56018 h 1350393"/>
                <a:gd name="connsiteX5" fmla="*/ 57286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572867" y="0"/>
                  </a:moveTo>
                  <a:lnTo>
                    <a:pt x="1350393" y="1350393"/>
                  </a:lnTo>
                  <a:lnTo>
                    <a:pt x="0" y="572867"/>
                  </a:lnTo>
                  <a:lnTo>
                    <a:pt x="56018" y="480659"/>
                  </a:lnTo>
                  <a:cubicBezTo>
                    <a:pt x="169027" y="313383"/>
                    <a:pt x="313384" y="169027"/>
                    <a:pt x="480659" y="56018"/>
                  </a:cubicBezTo>
                  <a:lnTo>
                    <a:pt x="572867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7F454740-401E-41B7-AAFB-CD2080D73918}"/>
                </a:ext>
              </a:extLst>
            </p:cNvPr>
            <p:cNvSpPr/>
            <p:nvPr/>
          </p:nvSpPr>
          <p:spPr>
            <a:xfrm>
              <a:off x="5804115" y="2012588"/>
              <a:ext cx="1737487" cy="1726312"/>
            </a:xfrm>
            <a:custGeom>
              <a:avLst/>
              <a:gdLst>
                <a:gd name="connsiteX0" fmla="*/ 777527 w 1350393"/>
                <a:gd name="connsiteY0" fmla="*/ 0 h 1350393"/>
                <a:gd name="connsiteX1" fmla="*/ 869734 w 1350393"/>
                <a:gd name="connsiteY1" fmla="*/ 56018 h 1350393"/>
                <a:gd name="connsiteX2" fmla="*/ 1294375 w 1350393"/>
                <a:gd name="connsiteY2" fmla="*/ 480659 h 1350393"/>
                <a:gd name="connsiteX3" fmla="*/ 1350393 w 1350393"/>
                <a:gd name="connsiteY3" fmla="*/ 572867 h 1350393"/>
                <a:gd name="connsiteX4" fmla="*/ 0 w 1350393"/>
                <a:gd name="connsiteY4" fmla="*/ 1350393 h 1350393"/>
                <a:gd name="connsiteX5" fmla="*/ 77752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777527" y="0"/>
                  </a:moveTo>
                  <a:lnTo>
                    <a:pt x="869734" y="56018"/>
                  </a:lnTo>
                  <a:cubicBezTo>
                    <a:pt x="1037010" y="169027"/>
                    <a:pt x="1181367" y="313383"/>
                    <a:pt x="1294375" y="480659"/>
                  </a:cubicBezTo>
                  <a:lnTo>
                    <a:pt x="1350393" y="572867"/>
                  </a:lnTo>
                  <a:lnTo>
                    <a:pt x="0" y="1350393"/>
                  </a:lnTo>
                  <a:lnTo>
                    <a:pt x="77752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16F87C1E-E1C2-4A87-B572-5FAA414F98F8}"/>
                </a:ext>
              </a:extLst>
            </p:cNvPr>
            <p:cNvSpPr/>
            <p:nvPr/>
          </p:nvSpPr>
          <p:spPr>
            <a:xfrm>
              <a:off x="4523951" y="2644866"/>
              <a:ext cx="1559404" cy="782586"/>
            </a:xfrm>
            <a:custGeom>
              <a:avLst/>
              <a:gdLst>
                <a:gd name="connsiteX0" fmla="*/ 210790 w 1559404"/>
                <a:gd name="connsiteY0" fmla="*/ 0 h 782586"/>
                <a:gd name="connsiteX1" fmla="*/ 1559404 w 1559404"/>
                <a:gd name="connsiteY1" fmla="*/ 780746 h 782586"/>
                <a:gd name="connsiteX2" fmla="*/ 0 w 1559404"/>
                <a:gd name="connsiteY2" fmla="*/ 782586 h 782586"/>
                <a:gd name="connsiteX3" fmla="*/ 8039 w 1559404"/>
                <a:gd name="connsiteY3" fmla="*/ 623393 h 782586"/>
                <a:gd name="connsiteX4" fmla="*/ 189669 w 1559404"/>
                <a:gd name="connsiteY4" fmla="*/ 34765 h 782586"/>
                <a:gd name="connsiteX5" fmla="*/ 210790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210790" y="0"/>
                  </a:moveTo>
                  <a:lnTo>
                    <a:pt x="1559404" y="780746"/>
                  </a:lnTo>
                  <a:lnTo>
                    <a:pt x="0" y="782586"/>
                  </a:lnTo>
                  <a:lnTo>
                    <a:pt x="8039" y="623393"/>
                  </a:lnTo>
                  <a:cubicBezTo>
                    <a:pt x="29508" y="411992"/>
                    <a:pt x="92861" y="212973"/>
                    <a:pt x="189669" y="34765"/>
                  </a:cubicBezTo>
                  <a:lnTo>
                    <a:pt x="21079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486ADBC1-01AF-478E-ABC7-223826289778}"/>
                </a:ext>
              </a:extLst>
            </p:cNvPr>
            <p:cNvSpPr/>
            <p:nvPr/>
          </p:nvSpPr>
          <p:spPr>
            <a:xfrm>
              <a:off x="6108645" y="2644866"/>
              <a:ext cx="1559404" cy="782586"/>
            </a:xfrm>
            <a:custGeom>
              <a:avLst/>
              <a:gdLst>
                <a:gd name="connsiteX0" fmla="*/ 1348615 w 1559404"/>
                <a:gd name="connsiteY0" fmla="*/ 0 h 782586"/>
                <a:gd name="connsiteX1" fmla="*/ 1369735 w 1559404"/>
                <a:gd name="connsiteY1" fmla="*/ 34765 h 782586"/>
                <a:gd name="connsiteX2" fmla="*/ 1551365 w 1559404"/>
                <a:gd name="connsiteY2" fmla="*/ 623393 h 782586"/>
                <a:gd name="connsiteX3" fmla="*/ 1559404 w 1559404"/>
                <a:gd name="connsiteY3" fmla="*/ 782586 h 782586"/>
                <a:gd name="connsiteX4" fmla="*/ 0 w 1559404"/>
                <a:gd name="connsiteY4" fmla="*/ 780746 h 782586"/>
                <a:gd name="connsiteX5" fmla="*/ 1348615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1348615" y="0"/>
                  </a:moveTo>
                  <a:lnTo>
                    <a:pt x="1369735" y="34765"/>
                  </a:lnTo>
                  <a:cubicBezTo>
                    <a:pt x="1466543" y="212973"/>
                    <a:pt x="1529897" y="411992"/>
                    <a:pt x="1551365" y="623393"/>
                  </a:cubicBezTo>
                  <a:lnTo>
                    <a:pt x="1559404" y="782586"/>
                  </a:lnTo>
                  <a:lnTo>
                    <a:pt x="0" y="780746"/>
                  </a:lnTo>
                  <a:lnTo>
                    <a:pt x="1348615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F327FC12-9F83-40BF-904D-7E00C99C855C}"/>
                </a:ext>
              </a:extLst>
            </p:cNvPr>
            <p:cNvSpPr/>
            <p:nvPr/>
          </p:nvSpPr>
          <p:spPr>
            <a:xfrm>
              <a:off x="4523951" y="3430549"/>
              <a:ext cx="1559404" cy="782587"/>
            </a:xfrm>
            <a:custGeom>
              <a:avLst/>
              <a:gdLst>
                <a:gd name="connsiteX0" fmla="*/ 0 w 1559404"/>
                <a:gd name="connsiteY0" fmla="*/ 0 h 782587"/>
                <a:gd name="connsiteX1" fmla="*/ 1559404 w 1559404"/>
                <a:gd name="connsiteY1" fmla="*/ 1840 h 782587"/>
                <a:gd name="connsiteX2" fmla="*/ 210790 w 1559404"/>
                <a:gd name="connsiteY2" fmla="*/ 782587 h 782587"/>
                <a:gd name="connsiteX3" fmla="*/ 189669 w 1559404"/>
                <a:gd name="connsiteY3" fmla="*/ 747821 h 782587"/>
                <a:gd name="connsiteX4" fmla="*/ 8039 w 1559404"/>
                <a:gd name="connsiteY4" fmla="*/ 159193 h 782587"/>
                <a:gd name="connsiteX5" fmla="*/ 0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0" y="0"/>
                  </a:moveTo>
                  <a:lnTo>
                    <a:pt x="1559404" y="1840"/>
                  </a:lnTo>
                  <a:lnTo>
                    <a:pt x="210790" y="782587"/>
                  </a:lnTo>
                  <a:lnTo>
                    <a:pt x="189669" y="747821"/>
                  </a:lnTo>
                  <a:cubicBezTo>
                    <a:pt x="92861" y="569613"/>
                    <a:pt x="29508" y="370594"/>
                    <a:pt x="8039" y="1591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3F0DD3A2-11AA-4B0D-8210-C531B72C861B}"/>
                </a:ext>
              </a:extLst>
            </p:cNvPr>
            <p:cNvSpPr/>
            <p:nvPr/>
          </p:nvSpPr>
          <p:spPr>
            <a:xfrm>
              <a:off x="6108645" y="3430549"/>
              <a:ext cx="1559404" cy="782587"/>
            </a:xfrm>
            <a:custGeom>
              <a:avLst/>
              <a:gdLst>
                <a:gd name="connsiteX0" fmla="*/ 1559404 w 1559404"/>
                <a:gd name="connsiteY0" fmla="*/ 0 h 782587"/>
                <a:gd name="connsiteX1" fmla="*/ 1551365 w 1559404"/>
                <a:gd name="connsiteY1" fmla="*/ 159193 h 782587"/>
                <a:gd name="connsiteX2" fmla="*/ 1369735 w 1559404"/>
                <a:gd name="connsiteY2" fmla="*/ 747821 h 782587"/>
                <a:gd name="connsiteX3" fmla="*/ 1348614 w 1559404"/>
                <a:gd name="connsiteY3" fmla="*/ 782587 h 782587"/>
                <a:gd name="connsiteX4" fmla="*/ 0 w 1559404"/>
                <a:gd name="connsiteY4" fmla="*/ 1840 h 782587"/>
                <a:gd name="connsiteX5" fmla="*/ 1559404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1559404" y="0"/>
                  </a:moveTo>
                  <a:lnTo>
                    <a:pt x="1551365" y="159193"/>
                  </a:lnTo>
                  <a:cubicBezTo>
                    <a:pt x="1529897" y="370594"/>
                    <a:pt x="1466543" y="569613"/>
                    <a:pt x="1369735" y="747821"/>
                  </a:cubicBezTo>
                  <a:lnTo>
                    <a:pt x="1348614" y="782587"/>
                  </a:lnTo>
                  <a:lnTo>
                    <a:pt x="0" y="1840"/>
                  </a:lnTo>
                  <a:lnTo>
                    <a:pt x="1559404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9B18D4EC-A258-47C4-9181-AC950B3CFCFD}"/>
                </a:ext>
              </a:extLst>
            </p:cNvPr>
            <p:cNvSpPr/>
            <p:nvPr/>
          </p:nvSpPr>
          <p:spPr>
            <a:xfrm>
              <a:off x="4736351" y="3438258"/>
              <a:ext cx="1350393" cy="1350393"/>
            </a:xfrm>
            <a:custGeom>
              <a:avLst/>
              <a:gdLst>
                <a:gd name="connsiteX0" fmla="*/ 1350393 w 1350393"/>
                <a:gd name="connsiteY0" fmla="*/ 0 h 1350393"/>
                <a:gd name="connsiteX1" fmla="*/ 572867 w 1350393"/>
                <a:gd name="connsiteY1" fmla="*/ 1350393 h 1350393"/>
                <a:gd name="connsiteX2" fmla="*/ 480659 w 1350393"/>
                <a:gd name="connsiteY2" fmla="*/ 1294375 h 1350393"/>
                <a:gd name="connsiteX3" fmla="*/ 56018 w 1350393"/>
                <a:gd name="connsiteY3" fmla="*/ 869734 h 1350393"/>
                <a:gd name="connsiteX4" fmla="*/ 0 w 1350393"/>
                <a:gd name="connsiteY4" fmla="*/ 777527 h 1350393"/>
                <a:gd name="connsiteX5" fmla="*/ 1350393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1350393" y="0"/>
                  </a:moveTo>
                  <a:lnTo>
                    <a:pt x="572867" y="1350393"/>
                  </a:lnTo>
                  <a:lnTo>
                    <a:pt x="480659" y="1294375"/>
                  </a:lnTo>
                  <a:cubicBezTo>
                    <a:pt x="313384" y="1181367"/>
                    <a:pt x="169027" y="1037010"/>
                    <a:pt x="56018" y="869734"/>
                  </a:cubicBezTo>
                  <a:lnTo>
                    <a:pt x="0" y="777527"/>
                  </a:lnTo>
                  <a:lnTo>
                    <a:pt x="1350393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5125DAF7-F6E5-4512-90B4-FF6C4790802F}"/>
                </a:ext>
              </a:extLst>
            </p:cNvPr>
            <p:cNvSpPr/>
            <p:nvPr/>
          </p:nvSpPr>
          <p:spPr>
            <a:xfrm>
              <a:off x="6105258" y="3438258"/>
              <a:ext cx="1350393" cy="1350393"/>
            </a:xfrm>
            <a:custGeom>
              <a:avLst/>
              <a:gdLst>
                <a:gd name="connsiteX0" fmla="*/ 0 w 1350393"/>
                <a:gd name="connsiteY0" fmla="*/ 0 h 1350393"/>
                <a:gd name="connsiteX1" fmla="*/ 1350393 w 1350393"/>
                <a:gd name="connsiteY1" fmla="*/ 777527 h 1350393"/>
                <a:gd name="connsiteX2" fmla="*/ 1294375 w 1350393"/>
                <a:gd name="connsiteY2" fmla="*/ 869734 h 1350393"/>
                <a:gd name="connsiteX3" fmla="*/ 869734 w 1350393"/>
                <a:gd name="connsiteY3" fmla="*/ 1294375 h 1350393"/>
                <a:gd name="connsiteX4" fmla="*/ 777527 w 1350393"/>
                <a:gd name="connsiteY4" fmla="*/ 1350393 h 1350393"/>
                <a:gd name="connsiteX5" fmla="*/ 0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0" y="0"/>
                  </a:moveTo>
                  <a:lnTo>
                    <a:pt x="1350393" y="777527"/>
                  </a:lnTo>
                  <a:lnTo>
                    <a:pt x="1294375" y="869734"/>
                  </a:lnTo>
                  <a:cubicBezTo>
                    <a:pt x="1181367" y="1037010"/>
                    <a:pt x="1037010" y="1181367"/>
                    <a:pt x="869734" y="1294375"/>
                  </a:cubicBezTo>
                  <a:lnTo>
                    <a:pt x="777527" y="1350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BCE27274-C2D0-4752-AA96-5450436F0487}"/>
                </a:ext>
              </a:extLst>
            </p:cNvPr>
            <p:cNvSpPr/>
            <p:nvPr/>
          </p:nvSpPr>
          <p:spPr>
            <a:xfrm>
              <a:off x="5311867" y="3441645"/>
              <a:ext cx="782587" cy="1559404"/>
            </a:xfrm>
            <a:custGeom>
              <a:avLst/>
              <a:gdLst>
                <a:gd name="connsiteX0" fmla="*/ 780746 w 782587"/>
                <a:gd name="connsiteY0" fmla="*/ 0 h 1559404"/>
                <a:gd name="connsiteX1" fmla="*/ 782587 w 782587"/>
                <a:gd name="connsiteY1" fmla="*/ 1559404 h 1559404"/>
                <a:gd name="connsiteX2" fmla="*/ 623393 w 782587"/>
                <a:gd name="connsiteY2" fmla="*/ 1551365 h 1559404"/>
                <a:gd name="connsiteX3" fmla="*/ 34765 w 782587"/>
                <a:gd name="connsiteY3" fmla="*/ 1369735 h 1559404"/>
                <a:gd name="connsiteX4" fmla="*/ 0 w 782587"/>
                <a:gd name="connsiteY4" fmla="*/ 1348615 h 1559404"/>
                <a:gd name="connsiteX5" fmla="*/ 780746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0746" y="0"/>
                  </a:moveTo>
                  <a:lnTo>
                    <a:pt x="782587" y="1559404"/>
                  </a:lnTo>
                  <a:lnTo>
                    <a:pt x="623393" y="1551365"/>
                  </a:lnTo>
                  <a:cubicBezTo>
                    <a:pt x="411992" y="1529897"/>
                    <a:pt x="212973" y="1466543"/>
                    <a:pt x="34765" y="1369735"/>
                  </a:cubicBezTo>
                  <a:lnTo>
                    <a:pt x="0" y="1348615"/>
                  </a:lnTo>
                  <a:lnTo>
                    <a:pt x="780746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1D91EE7E-B8A8-4D12-8BA5-DC54127D1B52}"/>
                </a:ext>
              </a:extLst>
            </p:cNvPr>
            <p:cNvSpPr/>
            <p:nvPr/>
          </p:nvSpPr>
          <p:spPr>
            <a:xfrm>
              <a:off x="6097549" y="3441645"/>
              <a:ext cx="782587" cy="1559404"/>
            </a:xfrm>
            <a:custGeom>
              <a:avLst/>
              <a:gdLst>
                <a:gd name="connsiteX0" fmla="*/ 1840 w 782587"/>
                <a:gd name="connsiteY0" fmla="*/ 0 h 1559404"/>
                <a:gd name="connsiteX1" fmla="*/ 782587 w 782587"/>
                <a:gd name="connsiteY1" fmla="*/ 1348614 h 1559404"/>
                <a:gd name="connsiteX2" fmla="*/ 747821 w 782587"/>
                <a:gd name="connsiteY2" fmla="*/ 1369735 h 1559404"/>
                <a:gd name="connsiteX3" fmla="*/ 159193 w 782587"/>
                <a:gd name="connsiteY3" fmla="*/ 1551365 h 1559404"/>
                <a:gd name="connsiteX4" fmla="*/ 0 w 782587"/>
                <a:gd name="connsiteY4" fmla="*/ 1559404 h 1559404"/>
                <a:gd name="connsiteX5" fmla="*/ 184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1840" y="0"/>
                  </a:moveTo>
                  <a:lnTo>
                    <a:pt x="782587" y="1348614"/>
                  </a:lnTo>
                  <a:lnTo>
                    <a:pt x="747821" y="1369735"/>
                  </a:lnTo>
                  <a:cubicBezTo>
                    <a:pt x="569614" y="1466543"/>
                    <a:pt x="370594" y="1529897"/>
                    <a:pt x="159193" y="1551365"/>
                  </a:cubicBezTo>
                  <a:lnTo>
                    <a:pt x="0" y="1559404"/>
                  </a:lnTo>
                  <a:lnTo>
                    <a:pt x="1840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6083536E-9ECA-4B70-9F6D-8A25DBC7EE7C}"/>
              </a:ext>
            </a:extLst>
          </p:cNvPr>
          <p:cNvGrpSpPr/>
          <p:nvPr/>
        </p:nvGrpSpPr>
        <p:grpSpPr>
          <a:xfrm>
            <a:off x="7546228" y="1299354"/>
            <a:ext cx="2398742" cy="2493188"/>
            <a:chOff x="4523951" y="1856951"/>
            <a:chExt cx="3144098" cy="3144098"/>
          </a:xfrm>
        </p:grpSpPr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6A2A8445-51E3-48A6-8D1E-E5BE5F373D6C}"/>
                </a:ext>
              </a:extLst>
            </p:cNvPr>
            <p:cNvSpPr/>
            <p:nvPr/>
          </p:nvSpPr>
          <p:spPr>
            <a:xfrm>
              <a:off x="5311867" y="1856951"/>
              <a:ext cx="782587" cy="1559404"/>
            </a:xfrm>
            <a:custGeom>
              <a:avLst/>
              <a:gdLst>
                <a:gd name="connsiteX0" fmla="*/ 782587 w 782587"/>
                <a:gd name="connsiteY0" fmla="*/ 0 h 1559404"/>
                <a:gd name="connsiteX1" fmla="*/ 780746 w 782587"/>
                <a:gd name="connsiteY1" fmla="*/ 1559404 h 1559404"/>
                <a:gd name="connsiteX2" fmla="*/ 0 w 782587"/>
                <a:gd name="connsiteY2" fmla="*/ 210790 h 1559404"/>
                <a:gd name="connsiteX3" fmla="*/ 34765 w 782587"/>
                <a:gd name="connsiteY3" fmla="*/ 189669 h 1559404"/>
                <a:gd name="connsiteX4" fmla="*/ 623393 w 782587"/>
                <a:gd name="connsiteY4" fmla="*/ 8039 h 1559404"/>
                <a:gd name="connsiteX5" fmla="*/ 782587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2587" y="0"/>
                  </a:moveTo>
                  <a:lnTo>
                    <a:pt x="780746" y="1559404"/>
                  </a:lnTo>
                  <a:lnTo>
                    <a:pt x="0" y="210790"/>
                  </a:lnTo>
                  <a:lnTo>
                    <a:pt x="34765" y="189669"/>
                  </a:lnTo>
                  <a:cubicBezTo>
                    <a:pt x="212973" y="92861"/>
                    <a:pt x="411992" y="29508"/>
                    <a:pt x="623393" y="8039"/>
                  </a:cubicBezTo>
                  <a:lnTo>
                    <a:pt x="78258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A7299E44-2285-4BCE-92B6-CD1FDD8A90D8}"/>
                </a:ext>
              </a:extLst>
            </p:cNvPr>
            <p:cNvSpPr/>
            <p:nvPr/>
          </p:nvSpPr>
          <p:spPr>
            <a:xfrm>
              <a:off x="6097549" y="1856951"/>
              <a:ext cx="782587" cy="1559404"/>
            </a:xfrm>
            <a:custGeom>
              <a:avLst/>
              <a:gdLst>
                <a:gd name="connsiteX0" fmla="*/ 0 w 782587"/>
                <a:gd name="connsiteY0" fmla="*/ 0 h 1559404"/>
                <a:gd name="connsiteX1" fmla="*/ 159193 w 782587"/>
                <a:gd name="connsiteY1" fmla="*/ 8039 h 1559404"/>
                <a:gd name="connsiteX2" fmla="*/ 747821 w 782587"/>
                <a:gd name="connsiteY2" fmla="*/ 189669 h 1559404"/>
                <a:gd name="connsiteX3" fmla="*/ 782587 w 782587"/>
                <a:gd name="connsiteY3" fmla="*/ 210790 h 1559404"/>
                <a:gd name="connsiteX4" fmla="*/ 1840 w 782587"/>
                <a:gd name="connsiteY4" fmla="*/ 1559404 h 1559404"/>
                <a:gd name="connsiteX5" fmla="*/ 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0" y="0"/>
                  </a:moveTo>
                  <a:lnTo>
                    <a:pt x="159193" y="8039"/>
                  </a:lnTo>
                  <a:cubicBezTo>
                    <a:pt x="370594" y="29508"/>
                    <a:pt x="569614" y="92861"/>
                    <a:pt x="747821" y="189669"/>
                  </a:cubicBezTo>
                  <a:lnTo>
                    <a:pt x="782587" y="210790"/>
                  </a:lnTo>
                  <a:lnTo>
                    <a:pt x="1840" y="15594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66BB11B4-1CEF-45CD-9173-228BA7927112}"/>
                </a:ext>
              </a:extLst>
            </p:cNvPr>
            <p:cNvSpPr/>
            <p:nvPr/>
          </p:nvSpPr>
          <p:spPr>
            <a:xfrm>
              <a:off x="4736351" y="2069351"/>
              <a:ext cx="1350393" cy="1350393"/>
            </a:xfrm>
            <a:custGeom>
              <a:avLst/>
              <a:gdLst>
                <a:gd name="connsiteX0" fmla="*/ 572867 w 1350393"/>
                <a:gd name="connsiteY0" fmla="*/ 0 h 1350393"/>
                <a:gd name="connsiteX1" fmla="*/ 1350393 w 1350393"/>
                <a:gd name="connsiteY1" fmla="*/ 1350393 h 1350393"/>
                <a:gd name="connsiteX2" fmla="*/ 0 w 1350393"/>
                <a:gd name="connsiteY2" fmla="*/ 572867 h 1350393"/>
                <a:gd name="connsiteX3" fmla="*/ 56018 w 1350393"/>
                <a:gd name="connsiteY3" fmla="*/ 480659 h 1350393"/>
                <a:gd name="connsiteX4" fmla="*/ 480659 w 1350393"/>
                <a:gd name="connsiteY4" fmla="*/ 56018 h 1350393"/>
                <a:gd name="connsiteX5" fmla="*/ 57286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572867" y="0"/>
                  </a:moveTo>
                  <a:lnTo>
                    <a:pt x="1350393" y="1350393"/>
                  </a:lnTo>
                  <a:lnTo>
                    <a:pt x="0" y="572867"/>
                  </a:lnTo>
                  <a:lnTo>
                    <a:pt x="56018" y="480659"/>
                  </a:lnTo>
                  <a:cubicBezTo>
                    <a:pt x="169027" y="313383"/>
                    <a:pt x="313384" y="169027"/>
                    <a:pt x="480659" y="56018"/>
                  </a:cubicBezTo>
                  <a:lnTo>
                    <a:pt x="572867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FE6F134E-F1A6-482D-85EC-370E38B7584C}"/>
                </a:ext>
              </a:extLst>
            </p:cNvPr>
            <p:cNvSpPr/>
            <p:nvPr/>
          </p:nvSpPr>
          <p:spPr>
            <a:xfrm>
              <a:off x="5804115" y="2012588"/>
              <a:ext cx="1737487" cy="1726312"/>
            </a:xfrm>
            <a:custGeom>
              <a:avLst/>
              <a:gdLst>
                <a:gd name="connsiteX0" fmla="*/ 777527 w 1350393"/>
                <a:gd name="connsiteY0" fmla="*/ 0 h 1350393"/>
                <a:gd name="connsiteX1" fmla="*/ 869734 w 1350393"/>
                <a:gd name="connsiteY1" fmla="*/ 56018 h 1350393"/>
                <a:gd name="connsiteX2" fmla="*/ 1294375 w 1350393"/>
                <a:gd name="connsiteY2" fmla="*/ 480659 h 1350393"/>
                <a:gd name="connsiteX3" fmla="*/ 1350393 w 1350393"/>
                <a:gd name="connsiteY3" fmla="*/ 572867 h 1350393"/>
                <a:gd name="connsiteX4" fmla="*/ 0 w 1350393"/>
                <a:gd name="connsiteY4" fmla="*/ 1350393 h 1350393"/>
                <a:gd name="connsiteX5" fmla="*/ 77752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777527" y="0"/>
                  </a:moveTo>
                  <a:lnTo>
                    <a:pt x="869734" y="56018"/>
                  </a:lnTo>
                  <a:cubicBezTo>
                    <a:pt x="1037010" y="169027"/>
                    <a:pt x="1181367" y="313383"/>
                    <a:pt x="1294375" y="480659"/>
                  </a:cubicBezTo>
                  <a:lnTo>
                    <a:pt x="1350393" y="572867"/>
                  </a:lnTo>
                  <a:lnTo>
                    <a:pt x="0" y="1350393"/>
                  </a:lnTo>
                  <a:lnTo>
                    <a:pt x="77752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650650E2-CBEF-4727-A0FB-62D7C357DE4F}"/>
                </a:ext>
              </a:extLst>
            </p:cNvPr>
            <p:cNvSpPr/>
            <p:nvPr/>
          </p:nvSpPr>
          <p:spPr>
            <a:xfrm>
              <a:off x="4523951" y="2644866"/>
              <a:ext cx="1559404" cy="782586"/>
            </a:xfrm>
            <a:custGeom>
              <a:avLst/>
              <a:gdLst>
                <a:gd name="connsiteX0" fmla="*/ 210790 w 1559404"/>
                <a:gd name="connsiteY0" fmla="*/ 0 h 782586"/>
                <a:gd name="connsiteX1" fmla="*/ 1559404 w 1559404"/>
                <a:gd name="connsiteY1" fmla="*/ 780746 h 782586"/>
                <a:gd name="connsiteX2" fmla="*/ 0 w 1559404"/>
                <a:gd name="connsiteY2" fmla="*/ 782586 h 782586"/>
                <a:gd name="connsiteX3" fmla="*/ 8039 w 1559404"/>
                <a:gd name="connsiteY3" fmla="*/ 623393 h 782586"/>
                <a:gd name="connsiteX4" fmla="*/ 189669 w 1559404"/>
                <a:gd name="connsiteY4" fmla="*/ 34765 h 782586"/>
                <a:gd name="connsiteX5" fmla="*/ 210790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210790" y="0"/>
                  </a:moveTo>
                  <a:lnTo>
                    <a:pt x="1559404" y="780746"/>
                  </a:lnTo>
                  <a:lnTo>
                    <a:pt x="0" y="782586"/>
                  </a:lnTo>
                  <a:lnTo>
                    <a:pt x="8039" y="623393"/>
                  </a:lnTo>
                  <a:cubicBezTo>
                    <a:pt x="29508" y="411992"/>
                    <a:pt x="92861" y="212973"/>
                    <a:pt x="189669" y="34765"/>
                  </a:cubicBezTo>
                  <a:lnTo>
                    <a:pt x="21079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337A1C1F-87DD-4820-A434-A90DC30BB681}"/>
                </a:ext>
              </a:extLst>
            </p:cNvPr>
            <p:cNvSpPr/>
            <p:nvPr/>
          </p:nvSpPr>
          <p:spPr>
            <a:xfrm>
              <a:off x="6108645" y="2644866"/>
              <a:ext cx="1559404" cy="782586"/>
            </a:xfrm>
            <a:custGeom>
              <a:avLst/>
              <a:gdLst>
                <a:gd name="connsiteX0" fmla="*/ 1348615 w 1559404"/>
                <a:gd name="connsiteY0" fmla="*/ 0 h 782586"/>
                <a:gd name="connsiteX1" fmla="*/ 1369735 w 1559404"/>
                <a:gd name="connsiteY1" fmla="*/ 34765 h 782586"/>
                <a:gd name="connsiteX2" fmla="*/ 1551365 w 1559404"/>
                <a:gd name="connsiteY2" fmla="*/ 623393 h 782586"/>
                <a:gd name="connsiteX3" fmla="*/ 1559404 w 1559404"/>
                <a:gd name="connsiteY3" fmla="*/ 782586 h 782586"/>
                <a:gd name="connsiteX4" fmla="*/ 0 w 1559404"/>
                <a:gd name="connsiteY4" fmla="*/ 780746 h 782586"/>
                <a:gd name="connsiteX5" fmla="*/ 1348615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1348615" y="0"/>
                  </a:moveTo>
                  <a:lnTo>
                    <a:pt x="1369735" y="34765"/>
                  </a:lnTo>
                  <a:cubicBezTo>
                    <a:pt x="1466543" y="212973"/>
                    <a:pt x="1529897" y="411992"/>
                    <a:pt x="1551365" y="623393"/>
                  </a:cubicBezTo>
                  <a:lnTo>
                    <a:pt x="1559404" y="782586"/>
                  </a:lnTo>
                  <a:lnTo>
                    <a:pt x="0" y="780746"/>
                  </a:lnTo>
                  <a:lnTo>
                    <a:pt x="1348615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B35D69BE-8ABD-47FF-8DD9-65110F5430E0}"/>
                </a:ext>
              </a:extLst>
            </p:cNvPr>
            <p:cNvSpPr/>
            <p:nvPr/>
          </p:nvSpPr>
          <p:spPr>
            <a:xfrm>
              <a:off x="4523951" y="3430549"/>
              <a:ext cx="1559404" cy="782587"/>
            </a:xfrm>
            <a:custGeom>
              <a:avLst/>
              <a:gdLst>
                <a:gd name="connsiteX0" fmla="*/ 0 w 1559404"/>
                <a:gd name="connsiteY0" fmla="*/ 0 h 782587"/>
                <a:gd name="connsiteX1" fmla="*/ 1559404 w 1559404"/>
                <a:gd name="connsiteY1" fmla="*/ 1840 h 782587"/>
                <a:gd name="connsiteX2" fmla="*/ 210790 w 1559404"/>
                <a:gd name="connsiteY2" fmla="*/ 782587 h 782587"/>
                <a:gd name="connsiteX3" fmla="*/ 189669 w 1559404"/>
                <a:gd name="connsiteY3" fmla="*/ 747821 h 782587"/>
                <a:gd name="connsiteX4" fmla="*/ 8039 w 1559404"/>
                <a:gd name="connsiteY4" fmla="*/ 159193 h 782587"/>
                <a:gd name="connsiteX5" fmla="*/ 0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0" y="0"/>
                  </a:moveTo>
                  <a:lnTo>
                    <a:pt x="1559404" y="1840"/>
                  </a:lnTo>
                  <a:lnTo>
                    <a:pt x="210790" y="782587"/>
                  </a:lnTo>
                  <a:lnTo>
                    <a:pt x="189669" y="747821"/>
                  </a:lnTo>
                  <a:cubicBezTo>
                    <a:pt x="92861" y="569613"/>
                    <a:pt x="29508" y="370594"/>
                    <a:pt x="8039" y="1591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84EC9596-F4FD-41F1-B7FD-EF9BE3F33EF5}"/>
                </a:ext>
              </a:extLst>
            </p:cNvPr>
            <p:cNvSpPr/>
            <p:nvPr/>
          </p:nvSpPr>
          <p:spPr>
            <a:xfrm>
              <a:off x="6108645" y="3430549"/>
              <a:ext cx="1559404" cy="782587"/>
            </a:xfrm>
            <a:custGeom>
              <a:avLst/>
              <a:gdLst>
                <a:gd name="connsiteX0" fmla="*/ 1559404 w 1559404"/>
                <a:gd name="connsiteY0" fmla="*/ 0 h 782587"/>
                <a:gd name="connsiteX1" fmla="*/ 1551365 w 1559404"/>
                <a:gd name="connsiteY1" fmla="*/ 159193 h 782587"/>
                <a:gd name="connsiteX2" fmla="*/ 1369735 w 1559404"/>
                <a:gd name="connsiteY2" fmla="*/ 747821 h 782587"/>
                <a:gd name="connsiteX3" fmla="*/ 1348614 w 1559404"/>
                <a:gd name="connsiteY3" fmla="*/ 782587 h 782587"/>
                <a:gd name="connsiteX4" fmla="*/ 0 w 1559404"/>
                <a:gd name="connsiteY4" fmla="*/ 1840 h 782587"/>
                <a:gd name="connsiteX5" fmla="*/ 1559404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1559404" y="0"/>
                  </a:moveTo>
                  <a:lnTo>
                    <a:pt x="1551365" y="159193"/>
                  </a:lnTo>
                  <a:cubicBezTo>
                    <a:pt x="1529897" y="370594"/>
                    <a:pt x="1466543" y="569613"/>
                    <a:pt x="1369735" y="747821"/>
                  </a:cubicBezTo>
                  <a:lnTo>
                    <a:pt x="1348614" y="782587"/>
                  </a:lnTo>
                  <a:lnTo>
                    <a:pt x="0" y="1840"/>
                  </a:lnTo>
                  <a:lnTo>
                    <a:pt x="1559404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9004032F-8488-4175-8681-721CA5361D82}"/>
                </a:ext>
              </a:extLst>
            </p:cNvPr>
            <p:cNvSpPr/>
            <p:nvPr/>
          </p:nvSpPr>
          <p:spPr>
            <a:xfrm>
              <a:off x="4736351" y="3438258"/>
              <a:ext cx="1350393" cy="1350393"/>
            </a:xfrm>
            <a:custGeom>
              <a:avLst/>
              <a:gdLst>
                <a:gd name="connsiteX0" fmla="*/ 1350393 w 1350393"/>
                <a:gd name="connsiteY0" fmla="*/ 0 h 1350393"/>
                <a:gd name="connsiteX1" fmla="*/ 572867 w 1350393"/>
                <a:gd name="connsiteY1" fmla="*/ 1350393 h 1350393"/>
                <a:gd name="connsiteX2" fmla="*/ 480659 w 1350393"/>
                <a:gd name="connsiteY2" fmla="*/ 1294375 h 1350393"/>
                <a:gd name="connsiteX3" fmla="*/ 56018 w 1350393"/>
                <a:gd name="connsiteY3" fmla="*/ 869734 h 1350393"/>
                <a:gd name="connsiteX4" fmla="*/ 0 w 1350393"/>
                <a:gd name="connsiteY4" fmla="*/ 777527 h 1350393"/>
                <a:gd name="connsiteX5" fmla="*/ 1350393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1350393" y="0"/>
                  </a:moveTo>
                  <a:lnTo>
                    <a:pt x="572867" y="1350393"/>
                  </a:lnTo>
                  <a:lnTo>
                    <a:pt x="480659" y="1294375"/>
                  </a:lnTo>
                  <a:cubicBezTo>
                    <a:pt x="313384" y="1181367"/>
                    <a:pt x="169027" y="1037010"/>
                    <a:pt x="56018" y="869734"/>
                  </a:cubicBezTo>
                  <a:lnTo>
                    <a:pt x="0" y="777527"/>
                  </a:lnTo>
                  <a:lnTo>
                    <a:pt x="1350393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5AF9ED1F-960A-490C-9473-A514A475177D}"/>
                </a:ext>
              </a:extLst>
            </p:cNvPr>
            <p:cNvSpPr/>
            <p:nvPr/>
          </p:nvSpPr>
          <p:spPr>
            <a:xfrm>
              <a:off x="6105258" y="3438258"/>
              <a:ext cx="1350393" cy="1350393"/>
            </a:xfrm>
            <a:custGeom>
              <a:avLst/>
              <a:gdLst>
                <a:gd name="connsiteX0" fmla="*/ 0 w 1350393"/>
                <a:gd name="connsiteY0" fmla="*/ 0 h 1350393"/>
                <a:gd name="connsiteX1" fmla="*/ 1350393 w 1350393"/>
                <a:gd name="connsiteY1" fmla="*/ 777527 h 1350393"/>
                <a:gd name="connsiteX2" fmla="*/ 1294375 w 1350393"/>
                <a:gd name="connsiteY2" fmla="*/ 869734 h 1350393"/>
                <a:gd name="connsiteX3" fmla="*/ 869734 w 1350393"/>
                <a:gd name="connsiteY3" fmla="*/ 1294375 h 1350393"/>
                <a:gd name="connsiteX4" fmla="*/ 777527 w 1350393"/>
                <a:gd name="connsiteY4" fmla="*/ 1350393 h 1350393"/>
                <a:gd name="connsiteX5" fmla="*/ 0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0" y="0"/>
                  </a:moveTo>
                  <a:lnTo>
                    <a:pt x="1350393" y="777527"/>
                  </a:lnTo>
                  <a:lnTo>
                    <a:pt x="1294375" y="869734"/>
                  </a:lnTo>
                  <a:cubicBezTo>
                    <a:pt x="1181367" y="1037010"/>
                    <a:pt x="1037010" y="1181367"/>
                    <a:pt x="869734" y="1294375"/>
                  </a:cubicBezTo>
                  <a:lnTo>
                    <a:pt x="777527" y="1350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CF21D251-0578-47CE-971C-24A976DFA925}"/>
                </a:ext>
              </a:extLst>
            </p:cNvPr>
            <p:cNvSpPr/>
            <p:nvPr/>
          </p:nvSpPr>
          <p:spPr>
            <a:xfrm>
              <a:off x="5311867" y="3441645"/>
              <a:ext cx="782587" cy="1559404"/>
            </a:xfrm>
            <a:custGeom>
              <a:avLst/>
              <a:gdLst>
                <a:gd name="connsiteX0" fmla="*/ 780746 w 782587"/>
                <a:gd name="connsiteY0" fmla="*/ 0 h 1559404"/>
                <a:gd name="connsiteX1" fmla="*/ 782587 w 782587"/>
                <a:gd name="connsiteY1" fmla="*/ 1559404 h 1559404"/>
                <a:gd name="connsiteX2" fmla="*/ 623393 w 782587"/>
                <a:gd name="connsiteY2" fmla="*/ 1551365 h 1559404"/>
                <a:gd name="connsiteX3" fmla="*/ 34765 w 782587"/>
                <a:gd name="connsiteY3" fmla="*/ 1369735 h 1559404"/>
                <a:gd name="connsiteX4" fmla="*/ 0 w 782587"/>
                <a:gd name="connsiteY4" fmla="*/ 1348615 h 1559404"/>
                <a:gd name="connsiteX5" fmla="*/ 780746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0746" y="0"/>
                  </a:moveTo>
                  <a:lnTo>
                    <a:pt x="782587" y="1559404"/>
                  </a:lnTo>
                  <a:lnTo>
                    <a:pt x="623393" y="1551365"/>
                  </a:lnTo>
                  <a:cubicBezTo>
                    <a:pt x="411992" y="1529897"/>
                    <a:pt x="212973" y="1466543"/>
                    <a:pt x="34765" y="1369735"/>
                  </a:cubicBezTo>
                  <a:lnTo>
                    <a:pt x="0" y="1348615"/>
                  </a:lnTo>
                  <a:lnTo>
                    <a:pt x="780746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B3443300-8CE1-422F-A688-CEE4FB2C448C}"/>
                </a:ext>
              </a:extLst>
            </p:cNvPr>
            <p:cNvSpPr/>
            <p:nvPr/>
          </p:nvSpPr>
          <p:spPr>
            <a:xfrm>
              <a:off x="6097549" y="3441645"/>
              <a:ext cx="782587" cy="1559404"/>
            </a:xfrm>
            <a:custGeom>
              <a:avLst/>
              <a:gdLst>
                <a:gd name="connsiteX0" fmla="*/ 1840 w 782587"/>
                <a:gd name="connsiteY0" fmla="*/ 0 h 1559404"/>
                <a:gd name="connsiteX1" fmla="*/ 782587 w 782587"/>
                <a:gd name="connsiteY1" fmla="*/ 1348614 h 1559404"/>
                <a:gd name="connsiteX2" fmla="*/ 747821 w 782587"/>
                <a:gd name="connsiteY2" fmla="*/ 1369735 h 1559404"/>
                <a:gd name="connsiteX3" fmla="*/ 159193 w 782587"/>
                <a:gd name="connsiteY3" fmla="*/ 1551365 h 1559404"/>
                <a:gd name="connsiteX4" fmla="*/ 0 w 782587"/>
                <a:gd name="connsiteY4" fmla="*/ 1559404 h 1559404"/>
                <a:gd name="connsiteX5" fmla="*/ 184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1840" y="0"/>
                  </a:moveTo>
                  <a:lnTo>
                    <a:pt x="782587" y="1348614"/>
                  </a:lnTo>
                  <a:lnTo>
                    <a:pt x="747821" y="1369735"/>
                  </a:lnTo>
                  <a:cubicBezTo>
                    <a:pt x="569614" y="1466543"/>
                    <a:pt x="370594" y="1529897"/>
                    <a:pt x="159193" y="1551365"/>
                  </a:cubicBezTo>
                  <a:lnTo>
                    <a:pt x="0" y="1559404"/>
                  </a:lnTo>
                  <a:lnTo>
                    <a:pt x="1840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3EAF5D5F-416B-4517-9A2A-105DCDF5AB45}"/>
              </a:ext>
            </a:extLst>
          </p:cNvPr>
          <p:cNvGrpSpPr/>
          <p:nvPr/>
        </p:nvGrpSpPr>
        <p:grpSpPr>
          <a:xfrm rot="10800000">
            <a:off x="6950893" y="3690254"/>
            <a:ext cx="2619746" cy="2493188"/>
            <a:chOff x="4523951" y="1856951"/>
            <a:chExt cx="3144098" cy="3144098"/>
          </a:xfrm>
        </p:grpSpPr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4E453A80-2915-4F10-9DD3-D62C6EBD6337}"/>
                </a:ext>
              </a:extLst>
            </p:cNvPr>
            <p:cNvSpPr/>
            <p:nvPr/>
          </p:nvSpPr>
          <p:spPr>
            <a:xfrm>
              <a:off x="5311867" y="1856951"/>
              <a:ext cx="782587" cy="1559404"/>
            </a:xfrm>
            <a:custGeom>
              <a:avLst/>
              <a:gdLst>
                <a:gd name="connsiteX0" fmla="*/ 782587 w 782587"/>
                <a:gd name="connsiteY0" fmla="*/ 0 h 1559404"/>
                <a:gd name="connsiteX1" fmla="*/ 780746 w 782587"/>
                <a:gd name="connsiteY1" fmla="*/ 1559404 h 1559404"/>
                <a:gd name="connsiteX2" fmla="*/ 0 w 782587"/>
                <a:gd name="connsiteY2" fmla="*/ 210790 h 1559404"/>
                <a:gd name="connsiteX3" fmla="*/ 34765 w 782587"/>
                <a:gd name="connsiteY3" fmla="*/ 189669 h 1559404"/>
                <a:gd name="connsiteX4" fmla="*/ 623393 w 782587"/>
                <a:gd name="connsiteY4" fmla="*/ 8039 h 1559404"/>
                <a:gd name="connsiteX5" fmla="*/ 782587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2587" y="0"/>
                  </a:moveTo>
                  <a:lnTo>
                    <a:pt x="780746" y="1559404"/>
                  </a:lnTo>
                  <a:lnTo>
                    <a:pt x="0" y="210790"/>
                  </a:lnTo>
                  <a:lnTo>
                    <a:pt x="34765" y="189669"/>
                  </a:lnTo>
                  <a:cubicBezTo>
                    <a:pt x="212973" y="92861"/>
                    <a:pt x="411992" y="29508"/>
                    <a:pt x="623393" y="8039"/>
                  </a:cubicBezTo>
                  <a:lnTo>
                    <a:pt x="78258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A565ED97-1A69-440A-A7EE-02085438AB6A}"/>
                </a:ext>
              </a:extLst>
            </p:cNvPr>
            <p:cNvSpPr/>
            <p:nvPr/>
          </p:nvSpPr>
          <p:spPr>
            <a:xfrm>
              <a:off x="6097549" y="1856951"/>
              <a:ext cx="782587" cy="1559404"/>
            </a:xfrm>
            <a:custGeom>
              <a:avLst/>
              <a:gdLst>
                <a:gd name="connsiteX0" fmla="*/ 0 w 782587"/>
                <a:gd name="connsiteY0" fmla="*/ 0 h 1559404"/>
                <a:gd name="connsiteX1" fmla="*/ 159193 w 782587"/>
                <a:gd name="connsiteY1" fmla="*/ 8039 h 1559404"/>
                <a:gd name="connsiteX2" fmla="*/ 747821 w 782587"/>
                <a:gd name="connsiteY2" fmla="*/ 189669 h 1559404"/>
                <a:gd name="connsiteX3" fmla="*/ 782587 w 782587"/>
                <a:gd name="connsiteY3" fmla="*/ 210790 h 1559404"/>
                <a:gd name="connsiteX4" fmla="*/ 1840 w 782587"/>
                <a:gd name="connsiteY4" fmla="*/ 1559404 h 1559404"/>
                <a:gd name="connsiteX5" fmla="*/ 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0" y="0"/>
                  </a:moveTo>
                  <a:lnTo>
                    <a:pt x="159193" y="8039"/>
                  </a:lnTo>
                  <a:cubicBezTo>
                    <a:pt x="370594" y="29508"/>
                    <a:pt x="569614" y="92861"/>
                    <a:pt x="747821" y="189669"/>
                  </a:cubicBezTo>
                  <a:lnTo>
                    <a:pt x="782587" y="210790"/>
                  </a:lnTo>
                  <a:lnTo>
                    <a:pt x="1840" y="15594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97F245CD-0F6D-4F98-AFCE-F92821984BBD}"/>
                </a:ext>
              </a:extLst>
            </p:cNvPr>
            <p:cNvSpPr/>
            <p:nvPr/>
          </p:nvSpPr>
          <p:spPr>
            <a:xfrm>
              <a:off x="4736351" y="2069351"/>
              <a:ext cx="1350393" cy="1350393"/>
            </a:xfrm>
            <a:custGeom>
              <a:avLst/>
              <a:gdLst>
                <a:gd name="connsiteX0" fmla="*/ 572867 w 1350393"/>
                <a:gd name="connsiteY0" fmla="*/ 0 h 1350393"/>
                <a:gd name="connsiteX1" fmla="*/ 1350393 w 1350393"/>
                <a:gd name="connsiteY1" fmla="*/ 1350393 h 1350393"/>
                <a:gd name="connsiteX2" fmla="*/ 0 w 1350393"/>
                <a:gd name="connsiteY2" fmla="*/ 572867 h 1350393"/>
                <a:gd name="connsiteX3" fmla="*/ 56018 w 1350393"/>
                <a:gd name="connsiteY3" fmla="*/ 480659 h 1350393"/>
                <a:gd name="connsiteX4" fmla="*/ 480659 w 1350393"/>
                <a:gd name="connsiteY4" fmla="*/ 56018 h 1350393"/>
                <a:gd name="connsiteX5" fmla="*/ 57286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572867" y="0"/>
                  </a:moveTo>
                  <a:lnTo>
                    <a:pt x="1350393" y="1350393"/>
                  </a:lnTo>
                  <a:lnTo>
                    <a:pt x="0" y="572867"/>
                  </a:lnTo>
                  <a:lnTo>
                    <a:pt x="56018" y="480659"/>
                  </a:lnTo>
                  <a:cubicBezTo>
                    <a:pt x="169027" y="313383"/>
                    <a:pt x="313384" y="169027"/>
                    <a:pt x="480659" y="56018"/>
                  </a:cubicBezTo>
                  <a:lnTo>
                    <a:pt x="572867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32DD8CC5-8DFE-4477-9C40-BE6A78B6D820}"/>
                </a:ext>
              </a:extLst>
            </p:cNvPr>
            <p:cNvSpPr/>
            <p:nvPr/>
          </p:nvSpPr>
          <p:spPr>
            <a:xfrm>
              <a:off x="5804115" y="2012588"/>
              <a:ext cx="1737487" cy="1726312"/>
            </a:xfrm>
            <a:custGeom>
              <a:avLst/>
              <a:gdLst>
                <a:gd name="connsiteX0" fmla="*/ 777527 w 1350393"/>
                <a:gd name="connsiteY0" fmla="*/ 0 h 1350393"/>
                <a:gd name="connsiteX1" fmla="*/ 869734 w 1350393"/>
                <a:gd name="connsiteY1" fmla="*/ 56018 h 1350393"/>
                <a:gd name="connsiteX2" fmla="*/ 1294375 w 1350393"/>
                <a:gd name="connsiteY2" fmla="*/ 480659 h 1350393"/>
                <a:gd name="connsiteX3" fmla="*/ 1350393 w 1350393"/>
                <a:gd name="connsiteY3" fmla="*/ 572867 h 1350393"/>
                <a:gd name="connsiteX4" fmla="*/ 0 w 1350393"/>
                <a:gd name="connsiteY4" fmla="*/ 1350393 h 1350393"/>
                <a:gd name="connsiteX5" fmla="*/ 77752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777527" y="0"/>
                  </a:moveTo>
                  <a:lnTo>
                    <a:pt x="869734" y="56018"/>
                  </a:lnTo>
                  <a:cubicBezTo>
                    <a:pt x="1037010" y="169027"/>
                    <a:pt x="1181367" y="313383"/>
                    <a:pt x="1294375" y="480659"/>
                  </a:cubicBezTo>
                  <a:lnTo>
                    <a:pt x="1350393" y="572867"/>
                  </a:lnTo>
                  <a:lnTo>
                    <a:pt x="0" y="1350393"/>
                  </a:lnTo>
                  <a:lnTo>
                    <a:pt x="77752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754327DF-B4B5-43C0-88FE-0E1EF5BD2DE1}"/>
                </a:ext>
              </a:extLst>
            </p:cNvPr>
            <p:cNvSpPr/>
            <p:nvPr/>
          </p:nvSpPr>
          <p:spPr>
            <a:xfrm>
              <a:off x="4523951" y="2644866"/>
              <a:ext cx="1559404" cy="782586"/>
            </a:xfrm>
            <a:custGeom>
              <a:avLst/>
              <a:gdLst>
                <a:gd name="connsiteX0" fmla="*/ 210790 w 1559404"/>
                <a:gd name="connsiteY0" fmla="*/ 0 h 782586"/>
                <a:gd name="connsiteX1" fmla="*/ 1559404 w 1559404"/>
                <a:gd name="connsiteY1" fmla="*/ 780746 h 782586"/>
                <a:gd name="connsiteX2" fmla="*/ 0 w 1559404"/>
                <a:gd name="connsiteY2" fmla="*/ 782586 h 782586"/>
                <a:gd name="connsiteX3" fmla="*/ 8039 w 1559404"/>
                <a:gd name="connsiteY3" fmla="*/ 623393 h 782586"/>
                <a:gd name="connsiteX4" fmla="*/ 189669 w 1559404"/>
                <a:gd name="connsiteY4" fmla="*/ 34765 h 782586"/>
                <a:gd name="connsiteX5" fmla="*/ 210790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210790" y="0"/>
                  </a:moveTo>
                  <a:lnTo>
                    <a:pt x="1559404" y="780746"/>
                  </a:lnTo>
                  <a:lnTo>
                    <a:pt x="0" y="782586"/>
                  </a:lnTo>
                  <a:lnTo>
                    <a:pt x="8039" y="623393"/>
                  </a:lnTo>
                  <a:cubicBezTo>
                    <a:pt x="29508" y="411992"/>
                    <a:pt x="92861" y="212973"/>
                    <a:pt x="189669" y="34765"/>
                  </a:cubicBezTo>
                  <a:lnTo>
                    <a:pt x="21079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DD4DD7C4-1230-4D67-B168-557F76F4E924}"/>
                </a:ext>
              </a:extLst>
            </p:cNvPr>
            <p:cNvSpPr/>
            <p:nvPr/>
          </p:nvSpPr>
          <p:spPr>
            <a:xfrm>
              <a:off x="6108645" y="2644866"/>
              <a:ext cx="1559404" cy="782586"/>
            </a:xfrm>
            <a:custGeom>
              <a:avLst/>
              <a:gdLst>
                <a:gd name="connsiteX0" fmla="*/ 1348615 w 1559404"/>
                <a:gd name="connsiteY0" fmla="*/ 0 h 782586"/>
                <a:gd name="connsiteX1" fmla="*/ 1369735 w 1559404"/>
                <a:gd name="connsiteY1" fmla="*/ 34765 h 782586"/>
                <a:gd name="connsiteX2" fmla="*/ 1551365 w 1559404"/>
                <a:gd name="connsiteY2" fmla="*/ 623393 h 782586"/>
                <a:gd name="connsiteX3" fmla="*/ 1559404 w 1559404"/>
                <a:gd name="connsiteY3" fmla="*/ 782586 h 782586"/>
                <a:gd name="connsiteX4" fmla="*/ 0 w 1559404"/>
                <a:gd name="connsiteY4" fmla="*/ 780746 h 782586"/>
                <a:gd name="connsiteX5" fmla="*/ 1348615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1348615" y="0"/>
                  </a:moveTo>
                  <a:lnTo>
                    <a:pt x="1369735" y="34765"/>
                  </a:lnTo>
                  <a:cubicBezTo>
                    <a:pt x="1466543" y="212973"/>
                    <a:pt x="1529897" y="411992"/>
                    <a:pt x="1551365" y="623393"/>
                  </a:cubicBezTo>
                  <a:lnTo>
                    <a:pt x="1559404" y="782586"/>
                  </a:lnTo>
                  <a:lnTo>
                    <a:pt x="0" y="780746"/>
                  </a:lnTo>
                  <a:lnTo>
                    <a:pt x="1348615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D92FABBF-8A06-42FE-B0FD-B1D306A5A98F}"/>
                </a:ext>
              </a:extLst>
            </p:cNvPr>
            <p:cNvSpPr/>
            <p:nvPr/>
          </p:nvSpPr>
          <p:spPr>
            <a:xfrm>
              <a:off x="4523951" y="3430549"/>
              <a:ext cx="1559404" cy="782587"/>
            </a:xfrm>
            <a:custGeom>
              <a:avLst/>
              <a:gdLst>
                <a:gd name="connsiteX0" fmla="*/ 0 w 1559404"/>
                <a:gd name="connsiteY0" fmla="*/ 0 h 782587"/>
                <a:gd name="connsiteX1" fmla="*/ 1559404 w 1559404"/>
                <a:gd name="connsiteY1" fmla="*/ 1840 h 782587"/>
                <a:gd name="connsiteX2" fmla="*/ 210790 w 1559404"/>
                <a:gd name="connsiteY2" fmla="*/ 782587 h 782587"/>
                <a:gd name="connsiteX3" fmla="*/ 189669 w 1559404"/>
                <a:gd name="connsiteY3" fmla="*/ 747821 h 782587"/>
                <a:gd name="connsiteX4" fmla="*/ 8039 w 1559404"/>
                <a:gd name="connsiteY4" fmla="*/ 159193 h 782587"/>
                <a:gd name="connsiteX5" fmla="*/ 0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0" y="0"/>
                  </a:moveTo>
                  <a:lnTo>
                    <a:pt x="1559404" y="1840"/>
                  </a:lnTo>
                  <a:lnTo>
                    <a:pt x="210790" y="782587"/>
                  </a:lnTo>
                  <a:lnTo>
                    <a:pt x="189669" y="747821"/>
                  </a:lnTo>
                  <a:cubicBezTo>
                    <a:pt x="92861" y="569613"/>
                    <a:pt x="29508" y="370594"/>
                    <a:pt x="8039" y="1591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347B3A3E-1A70-4A04-AE4D-F6C877420FA6}"/>
                </a:ext>
              </a:extLst>
            </p:cNvPr>
            <p:cNvSpPr/>
            <p:nvPr/>
          </p:nvSpPr>
          <p:spPr>
            <a:xfrm>
              <a:off x="6108645" y="3430549"/>
              <a:ext cx="1559404" cy="782587"/>
            </a:xfrm>
            <a:custGeom>
              <a:avLst/>
              <a:gdLst>
                <a:gd name="connsiteX0" fmla="*/ 1559404 w 1559404"/>
                <a:gd name="connsiteY0" fmla="*/ 0 h 782587"/>
                <a:gd name="connsiteX1" fmla="*/ 1551365 w 1559404"/>
                <a:gd name="connsiteY1" fmla="*/ 159193 h 782587"/>
                <a:gd name="connsiteX2" fmla="*/ 1369735 w 1559404"/>
                <a:gd name="connsiteY2" fmla="*/ 747821 h 782587"/>
                <a:gd name="connsiteX3" fmla="*/ 1348614 w 1559404"/>
                <a:gd name="connsiteY3" fmla="*/ 782587 h 782587"/>
                <a:gd name="connsiteX4" fmla="*/ 0 w 1559404"/>
                <a:gd name="connsiteY4" fmla="*/ 1840 h 782587"/>
                <a:gd name="connsiteX5" fmla="*/ 1559404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1559404" y="0"/>
                  </a:moveTo>
                  <a:lnTo>
                    <a:pt x="1551365" y="159193"/>
                  </a:lnTo>
                  <a:cubicBezTo>
                    <a:pt x="1529897" y="370594"/>
                    <a:pt x="1466543" y="569613"/>
                    <a:pt x="1369735" y="747821"/>
                  </a:cubicBezTo>
                  <a:lnTo>
                    <a:pt x="1348614" y="782587"/>
                  </a:lnTo>
                  <a:lnTo>
                    <a:pt x="0" y="1840"/>
                  </a:lnTo>
                  <a:lnTo>
                    <a:pt x="1559404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8D47A400-1F21-42FE-AB46-4B3C8C88D379}"/>
                </a:ext>
              </a:extLst>
            </p:cNvPr>
            <p:cNvSpPr/>
            <p:nvPr/>
          </p:nvSpPr>
          <p:spPr>
            <a:xfrm>
              <a:off x="4736351" y="3438258"/>
              <a:ext cx="1350393" cy="1350393"/>
            </a:xfrm>
            <a:custGeom>
              <a:avLst/>
              <a:gdLst>
                <a:gd name="connsiteX0" fmla="*/ 1350393 w 1350393"/>
                <a:gd name="connsiteY0" fmla="*/ 0 h 1350393"/>
                <a:gd name="connsiteX1" fmla="*/ 572867 w 1350393"/>
                <a:gd name="connsiteY1" fmla="*/ 1350393 h 1350393"/>
                <a:gd name="connsiteX2" fmla="*/ 480659 w 1350393"/>
                <a:gd name="connsiteY2" fmla="*/ 1294375 h 1350393"/>
                <a:gd name="connsiteX3" fmla="*/ 56018 w 1350393"/>
                <a:gd name="connsiteY3" fmla="*/ 869734 h 1350393"/>
                <a:gd name="connsiteX4" fmla="*/ 0 w 1350393"/>
                <a:gd name="connsiteY4" fmla="*/ 777527 h 1350393"/>
                <a:gd name="connsiteX5" fmla="*/ 1350393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1350393" y="0"/>
                  </a:moveTo>
                  <a:lnTo>
                    <a:pt x="572867" y="1350393"/>
                  </a:lnTo>
                  <a:lnTo>
                    <a:pt x="480659" y="1294375"/>
                  </a:lnTo>
                  <a:cubicBezTo>
                    <a:pt x="313384" y="1181367"/>
                    <a:pt x="169027" y="1037010"/>
                    <a:pt x="56018" y="869734"/>
                  </a:cubicBezTo>
                  <a:lnTo>
                    <a:pt x="0" y="777527"/>
                  </a:lnTo>
                  <a:lnTo>
                    <a:pt x="1350393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57B9C217-3965-48A8-B464-CD0C99E217B2}"/>
                </a:ext>
              </a:extLst>
            </p:cNvPr>
            <p:cNvSpPr/>
            <p:nvPr/>
          </p:nvSpPr>
          <p:spPr>
            <a:xfrm>
              <a:off x="6105258" y="3438258"/>
              <a:ext cx="1350393" cy="1350393"/>
            </a:xfrm>
            <a:custGeom>
              <a:avLst/>
              <a:gdLst>
                <a:gd name="connsiteX0" fmla="*/ 0 w 1350393"/>
                <a:gd name="connsiteY0" fmla="*/ 0 h 1350393"/>
                <a:gd name="connsiteX1" fmla="*/ 1350393 w 1350393"/>
                <a:gd name="connsiteY1" fmla="*/ 777527 h 1350393"/>
                <a:gd name="connsiteX2" fmla="*/ 1294375 w 1350393"/>
                <a:gd name="connsiteY2" fmla="*/ 869734 h 1350393"/>
                <a:gd name="connsiteX3" fmla="*/ 869734 w 1350393"/>
                <a:gd name="connsiteY3" fmla="*/ 1294375 h 1350393"/>
                <a:gd name="connsiteX4" fmla="*/ 777527 w 1350393"/>
                <a:gd name="connsiteY4" fmla="*/ 1350393 h 1350393"/>
                <a:gd name="connsiteX5" fmla="*/ 0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0" y="0"/>
                  </a:moveTo>
                  <a:lnTo>
                    <a:pt x="1350393" y="777527"/>
                  </a:lnTo>
                  <a:lnTo>
                    <a:pt x="1294375" y="869734"/>
                  </a:lnTo>
                  <a:cubicBezTo>
                    <a:pt x="1181367" y="1037010"/>
                    <a:pt x="1037010" y="1181367"/>
                    <a:pt x="869734" y="1294375"/>
                  </a:cubicBezTo>
                  <a:lnTo>
                    <a:pt x="777527" y="1350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E43CB7C6-8B9F-4D2A-859F-90B96A9EBFE0}"/>
                </a:ext>
              </a:extLst>
            </p:cNvPr>
            <p:cNvSpPr/>
            <p:nvPr/>
          </p:nvSpPr>
          <p:spPr>
            <a:xfrm>
              <a:off x="5311867" y="3441645"/>
              <a:ext cx="782587" cy="1559404"/>
            </a:xfrm>
            <a:custGeom>
              <a:avLst/>
              <a:gdLst>
                <a:gd name="connsiteX0" fmla="*/ 780746 w 782587"/>
                <a:gd name="connsiteY0" fmla="*/ 0 h 1559404"/>
                <a:gd name="connsiteX1" fmla="*/ 782587 w 782587"/>
                <a:gd name="connsiteY1" fmla="*/ 1559404 h 1559404"/>
                <a:gd name="connsiteX2" fmla="*/ 623393 w 782587"/>
                <a:gd name="connsiteY2" fmla="*/ 1551365 h 1559404"/>
                <a:gd name="connsiteX3" fmla="*/ 34765 w 782587"/>
                <a:gd name="connsiteY3" fmla="*/ 1369735 h 1559404"/>
                <a:gd name="connsiteX4" fmla="*/ 0 w 782587"/>
                <a:gd name="connsiteY4" fmla="*/ 1348615 h 1559404"/>
                <a:gd name="connsiteX5" fmla="*/ 780746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0746" y="0"/>
                  </a:moveTo>
                  <a:lnTo>
                    <a:pt x="782587" y="1559404"/>
                  </a:lnTo>
                  <a:lnTo>
                    <a:pt x="623393" y="1551365"/>
                  </a:lnTo>
                  <a:cubicBezTo>
                    <a:pt x="411992" y="1529897"/>
                    <a:pt x="212973" y="1466543"/>
                    <a:pt x="34765" y="1369735"/>
                  </a:cubicBezTo>
                  <a:lnTo>
                    <a:pt x="0" y="1348615"/>
                  </a:lnTo>
                  <a:lnTo>
                    <a:pt x="780746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C6CB3C55-A2FF-4ED4-8880-A30F3EE56987}"/>
                </a:ext>
              </a:extLst>
            </p:cNvPr>
            <p:cNvSpPr/>
            <p:nvPr/>
          </p:nvSpPr>
          <p:spPr>
            <a:xfrm>
              <a:off x="6097549" y="3441645"/>
              <a:ext cx="782587" cy="1559404"/>
            </a:xfrm>
            <a:custGeom>
              <a:avLst/>
              <a:gdLst>
                <a:gd name="connsiteX0" fmla="*/ 1840 w 782587"/>
                <a:gd name="connsiteY0" fmla="*/ 0 h 1559404"/>
                <a:gd name="connsiteX1" fmla="*/ 782587 w 782587"/>
                <a:gd name="connsiteY1" fmla="*/ 1348614 h 1559404"/>
                <a:gd name="connsiteX2" fmla="*/ 747821 w 782587"/>
                <a:gd name="connsiteY2" fmla="*/ 1369735 h 1559404"/>
                <a:gd name="connsiteX3" fmla="*/ 159193 w 782587"/>
                <a:gd name="connsiteY3" fmla="*/ 1551365 h 1559404"/>
                <a:gd name="connsiteX4" fmla="*/ 0 w 782587"/>
                <a:gd name="connsiteY4" fmla="*/ 1559404 h 1559404"/>
                <a:gd name="connsiteX5" fmla="*/ 184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1840" y="0"/>
                  </a:moveTo>
                  <a:lnTo>
                    <a:pt x="782587" y="1348614"/>
                  </a:lnTo>
                  <a:lnTo>
                    <a:pt x="747821" y="1369735"/>
                  </a:lnTo>
                  <a:cubicBezTo>
                    <a:pt x="569614" y="1466543"/>
                    <a:pt x="370594" y="1529897"/>
                    <a:pt x="159193" y="1551365"/>
                  </a:cubicBezTo>
                  <a:lnTo>
                    <a:pt x="0" y="1559404"/>
                  </a:lnTo>
                  <a:lnTo>
                    <a:pt x="1840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08B4E7D8-4AA8-4CCA-A91A-5B9F7EB65C0E}"/>
              </a:ext>
            </a:extLst>
          </p:cNvPr>
          <p:cNvGrpSpPr/>
          <p:nvPr/>
        </p:nvGrpSpPr>
        <p:grpSpPr>
          <a:xfrm rot="5665301">
            <a:off x="8142170" y="2607846"/>
            <a:ext cx="2388669" cy="2521183"/>
            <a:chOff x="4523951" y="1856951"/>
            <a:chExt cx="3144098" cy="3144098"/>
          </a:xfrm>
        </p:grpSpPr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B4F768F3-AD08-4AB8-BA7A-2D4ADA384D5C}"/>
                </a:ext>
              </a:extLst>
            </p:cNvPr>
            <p:cNvSpPr/>
            <p:nvPr/>
          </p:nvSpPr>
          <p:spPr>
            <a:xfrm>
              <a:off x="5311867" y="1856951"/>
              <a:ext cx="782587" cy="1559404"/>
            </a:xfrm>
            <a:custGeom>
              <a:avLst/>
              <a:gdLst>
                <a:gd name="connsiteX0" fmla="*/ 782587 w 782587"/>
                <a:gd name="connsiteY0" fmla="*/ 0 h 1559404"/>
                <a:gd name="connsiteX1" fmla="*/ 780746 w 782587"/>
                <a:gd name="connsiteY1" fmla="*/ 1559404 h 1559404"/>
                <a:gd name="connsiteX2" fmla="*/ 0 w 782587"/>
                <a:gd name="connsiteY2" fmla="*/ 210790 h 1559404"/>
                <a:gd name="connsiteX3" fmla="*/ 34765 w 782587"/>
                <a:gd name="connsiteY3" fmla="*/ 189669 h 1559404"/>
                <a:gd name="connsiteX4" fmla="*/ 623393 w 782587"/>
                <a:gd name="connsiteY4" fmla="*/ 8039 h 1559404"/>
                <a:gd name="connsiteX5" fmla="*/ 782587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2587" y="0"/>
                  </a:moveTo>
                  <a:lnTo>
                    <a:pt x="780746" y="1559404"/>
                  </a:lnTo>
                  <a:lnTo>
                    <a:pt x="0" y="210790"/>
                  </a:lnTo>
                  <a:lnTo>
                    <a:pt x="34765" y="189669"/>
                  </a:lnTo>
                  <a:cubicBezTo>
                    <a:pt x="212973" y="92861"/>
                    <a:pt x="411992" y="29508"/>
                    <a:pt x="623393" y="8039"/>
                  </a:cubicBezTo>
                  <a:lnTo>
                    <a:pt x="78258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8C4DDDEB-44F4-47F1-87D7-ACB9F31C4272}"/>
                </a:ext>
              </a:extLst>
            </p:cNvPr>
            <p:cNvSpPr/>
            <p:nvPr/>
          </p:nvSpPr>
          <p:spPr>
            <a:xfrm>
              <a:off x="6097549" y="1856951"/>
              <a:ext cx="782587" cy="1559404"/>
            </a:xfrm>
            <a:custGeom>
              <a:avLst/>
              <a:gdLst>
                <a:gd name="connsiteX0" fmla="*/ 0 w 782587"/>
                <a:gd name="connsiteY0" fmla="*/ 0 h 1559404"/>
                <a:gd name="connsiteX1" fmla="*/ 159193 w 782587"/>
                <a:gd name="connsiteY1" fmla="*/ 8039 h 1559404"/>
                <a:gd name="connsiteX2" fmla="*/ 747821 w 782587"/>
                <a:gd name="connsiteY2" fmla="*/ 189669 h 1559404"/>
                <a:gd name="connsiteX3" fmla="*/ 782587 w 782587"/>
                <a:gd name="connsiteY3" fmla="*/ 210790 h 1559404"/>
                <a:gd name="connsiteX4" fmla="*/ 1840 w 782587"/>
                <a:gd name="connsiteY4" fmla="*/ 1559404 h 1559404"/>
                <a:gd name="connsiteX5" fmla="*/ 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0" y="0"/>
                  </a:moveTo>
                  <a:lnTo>
                    <a:pt x="159193" y="8039"/>
                  </a:lnTo>
                  <a:cubicBezTo>
                    <a:pt x="370594" y="29508"/>
                    <a:pt x="569614" y="92861"/>
                    <a:pt x="747821" y="189669"/>
                  </a:cubicBezTo>
                  <a:lnTo>
                    <a:pt x="782587" y="210790"/>
                  </a:lnTo>
                  <a:lnTo>
                    <a:pt x="1840" y="15594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4C5F8FF8-1FAA-4BC1-AE7B-AE245D960036}"/>
                </a:ext>
              </a:extLst>
            </p:cNvPr>
            <p:cNvSpPr/>
            <p:nvPr/>
          </p:nvSpPr>
          <p:spPr>
            <a:xfrm>
              <a:off x="4736351" y="2069351"/>
              <a:ext cx="1350393" cy="1350393"/>
            </a:xfrm>
            <a:custGeom>
              <a:avLst/>
              <a:gdLst>
                <a:gd name="connsiteX0" fmla="*/ 572867 w 1350393"/>
                <a:gd name="connsiteY0" fmla="*/ 0 h 1350393"/>
                <a:gd name="connsiteX1" fmla="*/ 1350393 w 1350393"/>
                <a:gd name="connsiteY1" fmla="*/ 1350393 h 1350393"/>
                <a:gd name="connsiteX2" fmla="*/ 0 w 1350393"/>
                <a:gd name="connsiteY2" fmla="*/ 572867 h 1350393"/>
                <a:gd name="connsiteX3" fmla="*/ 56018 w 1350393"/>
                <a:gd name="connsiteY3" fmla="*/ 480659 h 1350393"/>
                <a:gd name="connsiteX4" fmla="*/ 480659 w 1350393"/>
                <a:gd name="connsiteY4" fmla="*/ 56018 h 1350393"/>
                <a:gd name="connsiteX5" fmla="*/ 57286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572867" y="0"/>
                  </a:moveTo>
                  <a:lnTo>
                    <a:pt x="1350393" y="1350393"/>
                  </a:lnTo>
                  <a:lnTo>
                    <a:pt x="0" y="572867"/>
                  </a:lnTo>
                  <a:lnTo>
                    <a:pt x="56018" y="480659"/>
                  </a:lnTo>
                  <a:cubicBezTo>
                    <a:pt x="169027" y="313383"/>
                    <a:pt x="313384" y="169027"/>
                    <a:pt x="480659" y="56018"/>
                  </a:cubicBezTo>
                  <a:lnTo>
                    <a:pt x="572867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4D8752A5-B9D2-4F3A-AD83-9AF95DCAA060}"/>
                </a:ext>
              </a:extLst>
            </p:cNvPr>
            <p:cNvSpPr/>
            <p:nvPr/>
          </p:nvSpPr>
          <p:spPr>
            <a:xfrm>
              <a:off x="5804115" y="2012588"/>
              <a:ext cx="1737487" cy="1726312"/>
            </a:xfrm>
            <a:custGeom>
              <a:avLst/>
              <a:gdLst>
                <a:gd name="connsiteX0" fmla="*/ 777527 w 1350393"/>
                <a:gd name="connsiteY0" fmla="*/ 0 h 1350393"/>
                <a:gd name="connsiteX1" fmla="*/ 869734 w 1350393"/>
                <a:gd name="connsiteY1" fmla="*/ 56018 h 1350393"/>
                <a:gd name="connsiteX2" fmla="*/ 1294375 w 1350393"/>
                <a:gd name="connsiteY2" fmla="*/ 480659 h 1350393"/>
                <a:gd name="connsiteX3" fmla="*/ 1350393 w 1350393"/>
                <a:gd name="connsiteY3" fmla="*/ 572867 h 1350393"/>
                <a:gd name="connsiteX4" fmla="*/ 0 w 1350393"/>
                <a:gd name="connsiteY4" fmla="*/ 1350393 h 1350393"/>
                <a:gd name="connsiteX5" fmla="*/ 77752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777527" y="0"/>
                  </a:moveTo>
                  <a:lnTo>
                    <a:pt x="869734" y="56018"/>
                  </a:lnTo>
                  <a:cubicBezTo>
                    <a:pt x="1037010" y="169027"/>
                    <a:pt x="1181367" y="313383"/>
                    <a:pt x="1294375" y="480659"/>
                  </a:cubicBezTo>
                  <a:lnTo>
                    <a:pt x="1350393" y="572867"/>
                  </a:lnTo>
                  <a:lnTo>
                    <a:pt x="0" y="1350393"/>
                  </a:lnTo>
                  <a:lnTo>
                    <a:pt x="77752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4A0FEA0F-9983-4BA5-AB5D-E55182905EF2}"/>
                </a:ext>
              </a:extLst>
            </p:cNvPr>
            <p:cNvSpPr/>
            <p:nvPr/>
          </p:nvSpPr>
          <p:spPr>
            <a:xfrm>
              <a:off x="4523951" y="2644866"/>
              <a:ext cx="1559404" cy="782586"/>
            </a:xfrm>
            <a:custGeom>
              <a:avLst/>
              <a:gdLst>
                <a:gd name="connsiteX0" fmla="*/ 210790 w 1559404"/>
                <a:gd name="connsiteY0" fmla="*/ 0 h 782586"/>
                <a:gd name="connsiteX1" fmla="*/ 1559404 w 1559404"/>
                <a:gd name="connsiteY1" fmla="*/ 780746 h 782586"/>
                <a:gd name="connsiteX2" fmla="*/ 0 w 1559404"/>
                <a:gd name="connsiteY2" fmla="*/ 782586 h 782586"/>
                <a:gd name="connsiteX3" fmla="*/ 8039 w 1559404"/>
                <a:gd name="connsiteY3" fmla="*/ 623393 h 782586"/>
                <a:gd name="connsiteX4" fmla="*/ 189669 w 1559404"/>
                <a:gd name="connsiteY4" fmla="*/ 34765 h 782586"/>
                <a:gd name="connsiteX5" fmla="*/ 210790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210790" y="0"/>
                  </a:moveTo>
                  <a:lnTo>
                    <a:pt x="1559404" y="780746"/>
                  </a:lnTo>
                  <a:lnTo>
                    <a:pt x="0" y="782586"/>
                  </a:lnTo>
                  <a:lnTo>
                    <a:pt x="8039" y="623393"/>
                  </a:lnTo>
                  <a:cubicBezTo>
                    <a:pt x="29508" y="411992"/>
                    <a:pt x="92861" y="212973"/>
                    <a:pt x="189669" y="34765"/>
                  </a:cubicBezTo>
                  <a:lnTo>
                    <a:pt x="21079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AB173A3A-DEFD-4827-BE40-0AAFC0B819ED}"/>
                </a:ext>
              </a:extLst>
            </p:cNvPr>
            <p:cNvSpPr/>
            <p:nvPr/>
          </p:nvSpPr>
          <p:spPr>
            <a:xfrm>
              <a:off x="6108645" y="2644866"/>
              <a:ext cx="1559404" cy="782586"/>
            </a:xfrm>
            <a:custGeom>
              <a:avLst/>
              <a:gdLst>
                <a:gd name="connsiteX0" fmla="*/ 1348615 w 1559404"/>
                <a:gd name="connsiteY0" fmla="*/ 0 h 782586"/>
                <a:gd name="connsiteX1" fmla="*/ 1369735 w 1559404"/>
                <a:gd name="connsiteY1" fmla="*/ 34765 h 782586"/>
                <a:gd name="connsiteX2" fmla="*/ 1551365 w 1559404"/>
                <a:gd name="connsiteY2" fmla="*/ 623393 h 782586"/>
                <a:gd name="connsiteX3" fmla="*/ 1559404 w 1559404"/>
                <a:gd name="connsiteY3" fmla="*/ 782586 h 782586"/>
                <a:gd name="connsiteX4" fmla="*/ 0 w 1559404"/>
                <a:gd name="connsiteY4" fmla="*/ 780746 h 782586"/>
                <a:gd name="connsiteX5" fmla="*/ 1348615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1348615" y="0"/>
                  </a:moveTo>
                  <a:lnTo>
                    <a:pt x="1369735" y="34765"/>
                  </a:lnTo>
                  <a:cubicBezTo>
                    <a:pt x="1466543" y="212973"/>
                    <a:pt x="1529897" y="411992"/>
                    <a:pt x="1551365" y="623393"/>
                  </a:cubicBezTo>
                  <a:lnTo>
                    <a:pt x="1559404" y="782586"/>
                  </a:lnTo>
                  <a:lnTo>
                    <a:pt x="0" y="780746"/>
                  </a:lnTo>
                  <a:lnTo>
                    <a:pt x="1348615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472350D7-6274-4150-8C10-928780641C12}"/>
                </a:ext>
              </a:extLst>
            </p:cNvPr>
            <p:cNvSpPr/>
            <p:nvPr/>
          </p:nvSpPr>
          <p:spPr>
            <a:xfrm>
              <a:off x="4523951" y="3430549"/>
              <a:ext cx="1559404" cy="782587"/>
            </a:xfrm>
            <a:custGeom>
              <a:avLst/>
              <a:gdLst>
                <a:gd name="connsiteX0" fmla="*/ 0 w 1559404"/>
                <a:gd name="connsiteY0" fmla="*/ 0 h 782587"/>
                <a:gd name="connsiteX1" fmla="*/ 1559404 w 1559404"/>
                <a:gd name="connsiteY1" fmla="*/ 1840 h 782587"/>
                <a:gd name="connsiteX2" fmla="*/ 210790 w 1559404"/>
                <a:gd name="connsiteY2" fmla="*/ 782587 h 782587"/>
                <a:gd name="connsiteX3" fmla="*/ 189669 w 1559404"/>
                <a:gd name="connsiteY3" fmla="*/ 747821 h 782587"/>
                <a:gd name="connsiteX4" fmla="*/ 8039 w 1559404"/>
                <a:gd name="connsiteY4" fmla="*/ 159193 h 782587"/>
                <a:gd name="connsiteX5" fmla="*/ 0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0" y="0"/>
                  </a:moveTo>
                  <a:lnTo>
                    <a:pt x="1559404" y="1840"/>
                  </a:lnTo>
                  <a:lnTo>
                    <a:pt x="210790" y="782587"/>
                  </a:lnTo>
                  <a:lnTo>
                    <a:pt x="189669" y="747821"/>
                  </a:lnTo>
                  <a:cubicBezTo>
                    <a:pt x="92861" y="569613"/>
                    <a:pt x="29508" y="370594"/>
                    <a:pt x="8039" y="1591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0B066962-F543-42BB-8714-DC80912C813A}"/>
                </a:ext>
              </a:extLst>
            </p:cNvPr>
            <p:cNvSpPr/>
            <p:nvPr/>
          </p:nvSpPr>
          <p:spPr>
            <a:xfrm>
              <a:off x="6108645" y="3430549"/>
              <a:ext cx="1559404" cy="782587"/>
            </a:xfrm>
            <a:custGeom>
              <a:avLst/>
              <a:gdLst>
                <a:gd name="connsiteX0" fmla="*/ 1559404 w 1559404"/>
                <a:gd name="connsiteY0" fmla="*/ 0 h 782587"/>
                <a:gd name="connsiteX1" fmla="*/ 1551365 w 1559404"/>
                <a:gd name="connsiteY1" fmla="*/ 159193 h 782587"/>
                <a:gd name="connsiteX2" fmla="*/ 1369735 w 1559404"/>
                <a:gd name="connsiteY2" fmla="*/ 747821 h 782587"/>
                <a:gd name="connsiteX3" fmla="*/ 1348614 w 1559404"/>
                <a:gd name="connsiteY3" fmla="*/ 782587 h 782587"/>
                <a:gd name="connsiteX4" fmla="*/ 0 w 1559404"/>
                <a:gd name="connsiteY4" fmla="*/ 1840 h 782587"/>
                <a:gd name="connsiteX5" fmla="*/ 1559404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1559404" y="0"/>
                  </a:moveTo>
                  <a:lnTo>
                    <a:pt x="1551365" y="159193"/>
                  </a:lnTo>
                  <a:cubicBezTo>
                    <a:pt x="1529897" y="370594"/>
                    <a:pt x="1466543" y="569613"/>
                    <a:pt x="1369735" y="747821"/>
                  </a:cubicBezTo>
                  <a:lnTo>
                    <a:pt x="1348614" y="782587"/>
                  </a:lnTo>
                  <a:lnTo>
                    <a:pt x="0" y="1840"/>
                  </a:lnTo>
                  <a:lnTo>
                    <a:pt x="1559404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2D47CA51-25A3-4FA6-B798-11B961BD6B17}"/>
                </a:ext>
              </a:extLst>
            </p:cNvPr>
            <p:cNvSpPr/>
            <p:nvPr/>
          </p:nvSpPr>
          <p:spPr>
            <a:xfrm>
              <a:off x="4736351" y="3438258"/>
              <a:ext cx="1350393" cy="1350393"/>
            </a:xfrm>
            <a:custGeom>
              <a:avLst/>
              <a:gdLst>
                <a:gd name="connsiteX0" fmla="*/ 1350393 w 1350393"/>
                <a:gd name="connsiteY0" fmla="*/ 0 h 1350393"/>
                <a:gd name="connsiteX1" fmla="*/ 572867 w 1350393"/>
                <a:gd name="connsiteY1" fmla="*/ 1350393 h 1350393"/>
                <a:gd name="connsiteX2" fmla="*/ 480659 w 1350393"/>
                <a:gd name="connsiteY2" fmla="*/ 1294375 h 1350393"/>
                <a:gd name="connsiteX3" fmla="*/ 56018 w 1350393"/>
                <a:gd name="connsiteY3" fmla="*/ 869734 h 1350393"/>
                <a:gd name="connsiteX4" fmla="*/ 0 w 1350393"/>
                <a:gd name="connsiteY4" fmla="*/ 777527 h 1350393"/>
                <a:gd name="connsiteX5" fmla="*/ 1350393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1350393" y="0"/>
                  </a:moveTo>
                  <a:lnTo>
                    <a:pt x="572867" y="1350393"/>
                  </a:lnTo>
                  <a:lnTo>
                    <a:pt x="480659" y="1294375"/>
                  </a:lnTo>
                  <a:cubicBezTo>
                    <a:pt x="313384" y="1181367"/>
                    <a:pt x="169027" y="1037010"/>
                    <a:pt x="56018" y="869734"/>
                  </a:cubicBezTo>
                  <a:lnTo>
                    <a:pt x="0" y="777527"/>
                  </a:lnTo>
                  <a:lnTo>
                    <a:pt x="1350393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1DECEB26-5041-4644-BF1C-728399CD8ABB}"/>
                </a:ext>
              </a:extLst>
            </p:cNvPr>
            <p:cNvSpPr/>
            <p:nvPr/>
          </p:nvSpPr>
          <p:spPr>
            <a:xfrm>
              <a:off x="6105258" y="3438258"/>
              <a:ext cx="1350393" cy="1350393"/>
            </a:xfrm>
            <a:custGeom>
              <a:avLst/>
              <a:gdLst>
                <a:gd name="connsiteX0" fmla="*/ 0 w 1350393"/>
                <a:gd name="connsiteY0" fmla="*/ 0 h 1350393"/>
                <a:gd name="connsiteX1" fmla="*/ 1350393 w 1350393"/>
                <a:gd name="connsiteY1" fmla="*/ 777527 h 1350393"/>
                <a:gd name="connsiteX2" fmla="*/ 1294375 w 1350393"/>
                <a:gd name="connsiteY2" fmla="*/ 869734 h 1350393"/>
                <a:gd name="connsiteX3" fmla="*/ 869734 w 1350393"/>
                <a:gd name="connsiteY3" fmla="*/ 1294375 h 1350393"/>
                <a:gd name="connsiteX4" fmla="*/ 777527 w 1350393"/>
                <a:gd name="connsiteY4" fmla="*/ 1350393 h 1350393"/>
                <a:gd name="connsiteX5" fmla="*/ 0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0" y="0"/>
                  </a:moveTo>
                  <a:lnTo>
                    <a:pt x="1350393" y="777527"/>
                  </a:lnTo>
                  <a:lnTo>
                    <a:pt x="1294375" y="869734"/>
                  </a:lnTo>
                  <a:cubicBezTo>
                    <a:pt x="1181367" y="1037010"/>
                    <a:pt x="1037010" y="1181367"/>
                    <a:pt x="869734" y="1294375"/>
                  </a:cubicBezTo>
                  <a:lnTo>
                    <a:pt x="777527" y="1350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18D56FAC-5B32-4F27-9617-43ABF476ACC2}"/>
                </a:ext>
              </a:extLst>
            </p:cNvPr>
            <p:cNvSpPr/>
            <p:nvPr/>
          </p:nvSpPr>
          <p:spPr>
            <a:xfrm>
              <a:off x="5311867" y="3441645"/>
              <a:ext cx="782587" cy="1559404"/>
            </a:xfrm>
            <a:custGeom>
              <a:avLst/>
              <a:gdLst>
                <a:gd name="connsiteX0" fmla="*/ 780746 w 782587"/>
                <a:gd name="connsiteY0" fmla="*/ 0 h 1559404"/>
                <a:gd name="connsiteX1" fmla="*/ 782587 w 782587"/>
                <a:gd name="connsiteY1" fmla="*/ 1559404 h 1559404"/>
                <a:gd name="connsiteX2" fmla="*/ 623393 w 782587"/>
                <a:gd name="connsiteY2" fmla="*/ 1551365 h 1559404"/>
                <a:gd name="connsiteX3" fmla="*/ 34765 w 782587"/>
                <a:gd name="connsiteY3" fmla="*/ 1369735 h 1559404"/>
                <a:gd name="connsiteX4" fmla="*/ 0 w 782587"/>
                <a:gd name="connsiteY4" fmla="*/ 1348615 h 1559404"/>
                <a:gd name="connsiteX5" fmla="*/ 780746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0746" y="0"/>
                  </a:moveTo>
                  <a:lnTo>
                    <a:pt x="782587" y="1559404"/>
                  </a:lnTo>
                  <a:lnTo>
                    <a:pt x="623393" y="1551365"/>
                  </a:lnTo>
                  <a:cubicBezTo>
                    <a:pt x="411992" y="1529897"/>
                    <a:pt x="212973" y="1466543"/>
                    <a:pt x="34765" y="1369735"/>
                  </a:cubicBezTo>
                  <a:lnTo>
                    <a:pt x="0" y="1348615"/>
                  </a:lnTo>
                  <a:lnTo>
                    <a:pt x="780746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7D5528BF-8A5E-4754-9F1A-46821572161C}"/>
                </a:ext>
              </a:extLst>
            </p:cNvPr>
            <p:cNvSpPr/>
            <p:nvPr/>
          </p:nvSpPr>
          <p:spPr>
            <a:xfrm>
              <a:off x="6097549" y="3441645"/>
              <a:ext cx="782587" cy="1559404"/>
            </a:xfrm>
            <a:custGeom>
              <a:avLst/>
              <a:gdLst>
                <a:gd name="connsiteX0" fmla="*/ 1840 w 782587"/>
                <a:gd name="connsiteY0" fmla="*/ 0 h 1559404"/>
                <a:gd name="connsiteX1" fmla="*/ 782587 w 782587"/>
                <a:gd name="connsiteY1" fmla="*/ 1348614 h 1559404"/>
                <a:gd name="connsiteX2" fmla="*/ 747821 w 782587"/>
                <a:gd name="connsiteY2" fmla="*/ 1369735 h 1559404"/>
                <a:gd name="connsiteX3" fmla="*/ 159193 w 782587"/>
                <a:gd name="connsiteY3" fmla="*/ 1551365 h 1559404"/>
                <a:gd name="connsiteX4" fmla="*/ 0 w 782587"/>
                <a:gd name="connsiteY4" fmla="*/ 1559404 h 1559404"/>
                <a:gd name="connsiteX5" fmla="*/ 184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1840" y="0"/>
                  </a:moveTo>
                  <a:lnTo>
                    <a:pt x="782587" y="1348614"/>
                  </a:lnTo>
                  <a:lnTo>
                    <a:pt x="747821" y="1369735"/>
                  </a:lnTo>
                  <a:cubicBezTo>
                    <a:pt x="569614" y="1466543"/>
                    <a:pt x="370594" y="1529897"/>
                    <a:pt x="159193" y="1551365"/>
                  </a:cubicBezTo>
                  <a:lnTo>
                    <a:pt x="0" y="1559404"/>
                  </a:lnTo>
                  <a:lnTo>
                    <a:pt x="1840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66" name="Rectangle 165">
            <a:extLst>
              <a:ext uri="{FF2B5EF4-FFF2-40B4-BE49-F238E27FC236}">
                <a16:creationId xmlns:a16="http://schemas.microsoft.com/office/drawing/2014/main" id="{A7CE7A6F-9F8E-4C56-8FA1-04E9C563DFC0}"/>
              </a:ext>
            </a:extLst>
          </p:cNvPr>
          <p:cNvSpPr/>
          <p:nvPr/>
        </p:nvSpPr>
        <p:spPr>
          <a:xfrm>
            <a:off x="-8116" y="6363504"/>
            <a:ext cx="1636295" cy="4944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পৃষ্ঠা নং-১</a:t>
            </a:r>
            <a:r>
              <a:rPr lang="en-US" dirty="0"/>
              <a:t>৭</a:t>
            </a:r>
          </a:p>
        </p:txBody>
      </p:sp>
      <p:sp>
        <p:nvSpPr>
          <p:cNvPr id="168" name="Freeform: Shape 167">
            <a:extLst>
              <a:ext uri="{FF2B5EF4-FFF2-40B4-BE49-F238E27FC236}">
                <a16:creationId xmlns:a16="http://schemas.microsoft.com/office/drawing/2014/main" id="{58FA0FCD-1C92-463B-B9D4-01ECEEAB4609}"/>
              </a:ext>
            </a:extLst>
          </p:cNvPr>
          <p:cNvSpPr/>
          <p:nvPr/>
        </p:nvSpPr>
        <p:spPr>
          <a:xfrm>
            <a:off x="6900675" y="1156725"/>
            <a:ext cx="5219761" cy="5115820"/>
          </a:xfrm>
          <a:custGeom>
            <a:avLst/>
            <a:gdLst/>
            <a:ahLst/>
            <a:cxnLst/>
            <a:rect l="l" t="t" r="r" b="b"/>
            <a:pathLst>
              <a:path w="5164105" h="5115820">
                <a:moveTo>
                  <a:pt x="3150353" y="4133043"/>
                </a:moveTo>
                <a:lnTo>
                  <a:pt x="3078320" y="4267584"/>
                </a:lnTo>
                <a:lnTo>
                  <a:pt x="3217624" y="4340212"/>
                </a:lnTo>
                <a:lnTo>
                  <a:pt x="3289061" y="4206862"/>
                </a:lnTo>
                <a:close/>
                <a:moveTo>
                  <a:pt x="1547177" y="4127090"/>
                </a:moveTo>
                <a:lnTo>
                  <a:pt x="1475144" y="4261631"/>
                </a:lnTo>
                <a:lnTo>
                  <a:pt x="1614447" y="4334259"/>
                </a:lnTo>
                <a:lnTo>
                  <a:pt x="1685885" y="4200909"/>
                </a:lnTo>
                <a:close/>
                <a:moveTo>
                  <a:pt x="4573150" y="3815741"/>
                </a:moveTo>
                <a:cubicBezTo>
                  <a:pt x="4587041" y="3815741"/>
                  <a:pt x="4603511" y="3827648"/>
                  <a:pt x="4622561" y="3851460"/>
                </a:cubicBezTo>
                <a:cubicBezTo>
                  <a:pt x="4639626" y="3872891"/>
                  <a:pt x="4648160" y="3887973"/>
                  <a:pt x="4648160" y="3896704"/>
                </a:cubicBezTo>
                <a:cubicBezTo>
                  <a:pt x="4648160" y="3902260"/>
                  <a:pt x="4643794" y="3905038"/>
                  <a:pt x="4635062" y="3905038"/>
                </a:cubicBezTo>
                <a:cubicBezTo>
                  <a:pt x="4631094" y="3905038"/>
                  <a:pt x="4613036" y="3899085"/>
                  <a:pt x="4580889" y="3887179"/>
                </a:cubicBezTo>
                <a:cubicBezTo>
                  <a:pt x="4570174" y="3883210"/>
                  <a:pt x="4554497" y="3877257"/>
                  <a:pt x="4533860" y="3869320"/>
                </a:cubicBezTo>
                <a:cubicBezTo>
                  <a:pt x="4544575" y="3833601"/>
                  <a:pt x="4557672" y="3815741"/>
                  <a:pt x="4573150" y="3815741"/>
                </a:cubicBezTo>
                <a:close/>
                <a:moveTo>
                  <a:pt x="835183" y="3630004"/>
                </a:moveTo>
                <a:cubicBezTo>
                  <a:pt x="805418" y="3630004"/>
                  <a:pt x="779522" y="3640124"/>
                  <a:pt x="757495" y="3660365"/>
                </a:cubicBezTo>
                <a:cubicBezTo>
                  <a:pt x="735469" y="3680606"/>
                  <a:pt x="709176" y="3718309"/>
                  <a:pt x="678616" y="3773474"/>
                </a:cubicBezTo>
                <a:cubicBezTo>
                  <a:pt x="648057" y="3828640"/>
                  <a:pt x="632777" y="3867335"/>
                  <a:pt x="632777" y="3889560"/>
                </a:cubicBezTo>
                <a:cubicBezTo>
                  <a:pt x="632777" y="3906229"/>
                  <a:pt x="638730" y="3923096"/>
                  <a:pt x="650637" y="3940162"/>
                </a:cubicBezTo>
                <a:cubicBezTo>
                  <a:pt x="662543" y="3957227"/>
                  <a:pt x="687149" y="3984413"/>
                  <a:pt x="724455" y="4021720"/>
                </a:cubicBezTo>
                <a:cubicBezTo>
                  <a:pt x="698262" y="4055454"/>
                  <a:pt x="680005" y="4082640"/>
                  <a:pt x="669687" y="4103277"/>
                </a:cubicBezTo>
                <a:cubicBezTo>
                  <a:pt x="656193" y="4129868"/>
                  <a:pt x="649446" y="4156260"/>
                  <a:pt x="649446" y="4182454"/>
                </a:cubicBezTo>
                <a:lnTo>
                  <a:pt x="685165" y="4195551"/>
                </a:lnTo>
                <a:cubicBezTo>
                  <a:pt x="723662" y="4151498"/>
                  <a:pt x="752832" y="4120541"/>
                  <a:pt x="772676" y="4102682"/>
                </a:cubicBezTo>
                <a:cubicBezTo>
                  <a:pt x="803235" y="4075298"/>
                  <a:pt x="836771" y="4052676"/>
                  <a:pt x="873283" y="4034816"/>
                </a:cubicBezTo>
                <a:cubicBezTo>
                  <a:pt x="912574" y="4015766"/>
                  <a:pt x="962977" y="3998701"/>
                  <a:pt x="1024493" y="3983620"/>
                </a:cubicBezTo>
                <a:lnTo>
                  <a:pt x="1072118" y="3846698"/>
                </a:lnTo>
                <a:cubicBezTo>
                  <a:pt x="1031637" y="3850270"/>
                  <a:pt x="998894" y="3855528"/>
                  <a:pt x="973891" y="3862474"/>
                </a:cubicBezTo>
                <a:cubicBezTo>
                  <a:pt x="948888" y="3869419"/>
                  <a:pt x="911383" y="3884798"/>
                  <a:pt x="861377" y="3908610"/>
                </a:cubicBezTo>
                <a:cubicBezTo>
                  <a:pt x="822087" y="3888370"/>
                  <a:pt x="794206" y="3871403"/>
                  <a:pt x="777736" y="3857711"/>
                </a:cubicBezTo>
                <a:cubicBezTo>
                  <a:pt x="761265" y="3844019"/>
                  <a:pt x="753030" y="3830823"/>
                  <a:pt x="753030" y="3818123"/>
                </a:cubicBezTo>
                <a:cubicBezTo>
                  <a:pt x="753030" y="3808995"/>
                  <a:pt x="757892" y="3800958"/>
                  <a:pt x="767615" y="3794013"/>
                </a:cubicBezTo>
                <a:cubicBezTo>
                  <a:pt x="777339" y="3787067"/>
                  <a:pt x="788352" y="3783595"/>
                  <a:pt x="800655" y="3783595"/>
                </a:cubicBezTo>
                <a:cubicBezTo>
                  <a:pt x="815340" y="3783595"/>
                  <a:pt x="830818" y="3788456"/>
                  <a:pt x="847090" y="3798180"/>
                </a:cubicBezTo>
                <a:cubicBezTo>
                  <a:pt x="863362" y="3807903"/>
                  <a:pt x="880824" y="3823282"/>
                  <a:pt x="899477" y="3844316"/>
                </a:cubicBezTo>
                <a:lnTo>
                  <a:pt x="979249" y="3712157"/>
                </a:lnTo>
                <a:cubicBezTo>
                  <a:pt x="953849" y="3681201"/>
                  <a:pt x="930533" y="3659770"/>
                  <a:pt x="909300" y="3647863"/>
                </a:cubicBezTo>
                <a:cubicBezTo>
                  <a:pt x="888067" y="3635957"/>
                  <a:pt x="863362" y="3630004"/>
                  <a:pt x="835183" y="3630004"/>
                </a:cubicBezTo>
                <a:close/>
                <a:moveTo>
                  <a:pt x="1935916" y="3626432"/>
                </a:moveTo>
                <a:cubicBezTo>
                  <a:pt x="1945441" y="3626432"/>
                  <a:pt x="1954271" y="3630103"/>
                  <a:pt x="1962407" y="3637445"/>
                </a:cubicBezTo>
                <a:cubicBezTo>
                  <a:pt x="1970543" y="3644788"/>
                  <a:pt x="1979969" y="3657785"/>
                  <a:pt x="1990685" y="3676438"/>
                </a:cubicBezTo>
                <a:cubicBezTo>
                  <a:pt x="1977191" y="3689535"/>
                  <a:pt x="1965781" y="3698763"/>
                  <a:pt x="1956454" y="3704120"/>
                </a:cubicBezTo>
                <a:cubicBezTo>
                  <a:pt x="1947128" y="3709478"/>
                  <a:pt x="1937900" y="3712157"/>
                  <a:pt x="1928772" y="3712157"/>
                </a:cubicBezTo>
                <a:cubicBezTo>
                  <a:pt x="1917263" y="3712157"/>
                  <a:pt x="1907837" y="3709081"/>
                  <a:pt x="1900495" y="3702930"/>
                </a:cubicBezTo>
                <a:cubicBezTo>
                  <a:pt x="1893153" y="3696778"/>
                  <a:pt x="1889482" y="3689138"/>
                  <a:pt x="1889482" y="3680010"/>
                </a:cubicBezTo>
                <a:cubicBezTo>
                  <a:pt x="1889482" y="3665723"/>
                  <a:pt x="1894244" y="3653221"/>
                  <a:pt x="1903769" y="3642506"/>
                </a:cubicBezTo>
                <a:cubicBezTo>
                  <a:pt x="1913294" y="3631790"/>
                  <a:pt x="1924010" y="3626432"/>
                  <a:pt x="1935916" y="3626432"/>
                </a:cubicBezTo>
                <a:close/>
                <a:moveTo>
                  <a:pt x="2731849" y="3514513"/>
                </a:moveTo>
                <a:lnTo>
                  <a:pt x="2688986" y="3700251"/>
                </a:lnTo>
                <a:cubicBezTo>
                  <a:pt x="2722324" y="3721285"/>
                  <a:pt x="2748319" y="3746288"/>
                  <a:pt x="2766972" y="3775260"/>
                </a:cubicBezTo>
                <a:cubicBezTo>
                  <a:pt x="2789594" y="3810185"/>
                  <a:pt x="2805469" y="3856818"/>
                  <a:pt x="2814597" y="3915159"/>
                </a:cubicBezTo>
                <a:lnTo>
                  <a:pt x="2609810" y="3915159"/>
                </a:lnTo>
                <a:cubicBezTo>
                  <a:pt x="2594332" y="3915159"/>
                  <a:pt x="2581136" y="3911984"/>
                  <a:pt x="2570222" y="3905634"/>
                </a:cubicBezTo>
                <a:cubicBezTo>
                  <a:pt x="2559308" y="3899284"/>
                  <a:pt x="2552263" y="3889163"/>
                  <a:pt x="2549088" y="3875273"/>
                </a:cubicBezTo>
                <a:lnTo>
                  <a:pt x="2526466" y="3876463"/>
                </a:lnTo>
                <a:cubicBezTo>
                  <a:pt x="2522894" y="3897101"/>
                  <a:pt x="2520215" y="3917540"/>
                  <a:pt x="2518429" y="3937781"/>
                </a:cubicBezTo>
                <a:cubicBezTo>
                  <a:pt x="2516643" y="3958021"/>
                  <a:pt x="2515750" y="3976873"/>
                  <a:pt x="2515750" y="3994335"/>
                </a:cubicBezTo>
                <a:cubicBezTo>
                  <a:pt x="2515750" y="4024895"/>
                  <a:pt x="2524283" y="4046921"/>
                  <a:pt x="2541349" y="4060415"/>
                </a:cubicBezTo>
                <a:cubicBezTo>
                  <a:pt x="2555240" y="4071527"/>
                  <a:pt x="2575282" y="4077084"/>
                  <a:pt x="2601475" y="4077084"/>
                </a:cubicBezTo>
                <a:lnTo>
                  <a:pt x="2830671" y="4077084"/>
                </a:lnTo>
                <a:lnTo>
                  <a:pt x="2871152" y="4077084"/>
                </a:lnTo>
                <a:lnTo>
                  <a:pt x="3468846" y="4077084"/>
                </a:lnTo>
                <a:lnTo>
                  <a:pt x="3510518" y="4077084"/>
                </a:lnTo>
                <a:lnTo>
                  <a:pt x="3553975" y="4077084"/>
                </a:lnTo>
                <a:cubicBezTo>
                  <a:pt x="3586122" y="4077084"/>
                  <a:pt x="3613705" y="4070932"/>
                  <a:pt x="3636724" y="4058629"/>
                </a:cubicBezTo>
                <a:cubicBezTo>
                  <a:pt x="3663711" y="4044341"/>
                  <a:pt x="3688119" y="4020529"/>
                  <a:pt x="3709947" y="3987191"/>
                </a:cubicBezTo>
                <a:cubicBezTo>
                  <a:pt x="3722250" y="4019338"/>
                  <a:pt x="3736141" y="4042357"/>
                  <a:pt x="3751619" y="4056248"/>
                </a:cubicBezTo>
                <a:cubicBezTo>
                  <a:pt x="3767097" y="4070138"/>
                  <a:pt x="3788132" y="4077084"/>
                  <a:pt x="3814722" y="4077084"/>
                </a:cubicBezTo>
                <a:lnTo>
                  <a:pt x="3911758" y="4077084"/>
                </a:lnTo>
                <a:cubicBezTo>
                  <a:pt x="3947874" y="4077084"/>
                  <a:pt x="3974960" y="4074504"/>
                  <a:pt x="3993018" y="4069345"/>
                </a:cubicBezTo>
                <a:cubicBezTo>
                  <a:pt x="4011076" y="4064185"/>
                  <a:pt x="4031614" y="4053470"/>
                  <a:pt x="4054633" y="4037198"/>
                </a:cubicBezTo>
                <a:cubicBezTo>
                  <a:pt x="4083208" y="4051088"/>
                  <a:pt x="4112180" y="4061209"/>
                  <a:pt x="4141549" y="4067559"/>
                </a:cubicBezTo>
                <a:cubicBezTo>
                  <a:pt x="4156233" y="4070734"/>
                  <a:pt x="4172802" y="4073115"/>
                  <a:pt x="4191257" y="4074702"/>
                </a:cubicBezTo>
                <a:lnTo>
                  <a:pt x="4211796" y="4075504"/>
                </a:lnTo>
                <a:lnTo>
                  <a:pt x="4211796" y="4077084"/>
                </a:lnTo>
                <a:lnTo>
                  <a:pt x="4252277" y="4077084"/>
                </a:lnTo>
                <a:lnTo>
                  <a:pt x="4329668" y="4077084"/>
                </a:lnTo>
                <a:cubicBezTo>
                  <a:pt x="4357846" y="4077084"/>
                  <a:pt x="4380070" y="4074504"/>
                  <a:pt x="4396342" y="4069345"/>
                </a:cubicBezTo>
                <a:cubicBezTo>
                  <a:pt x="4430077" y="4058629"/>
                  <a:pt x="4458454" y="4036007"/>
                  <a:pt x="4481472" y="4001479"/>
                </a:cubicBezTo>
                <a:cubicBezTo>
                  <a:pt x="4519175" y="4020926"/>
                  <a:pt x="4562831" y="4037793"/>
                  <a:pt x="4612441" y="4052081"/>
                </a:cubicBezTo>
                <a:cubicBezTo>
                  <a:pt x="4668797" y="4068352"/>
                  <a:pt x="4717811" y="4076488"/>
                  <a:pt x="4759483" y="4076488"/>
                </a:cubicBezTo>
                <a:lnTo>
                  <a:pt x="4759483" y="3946710"/>
                </a:lnTo>
                <a:cubicBezTo>
                  <a:pt x="4759483" y="3892338"/>
                  <a:pt x="4743806" y="3832807"/>
                  <a:pt x="4712454" y="3768116"/>
                </a:cubicBezTo>
                <a:cubicBezTo>
                  <a:pt x="4682688" y="3706998"/>
                  <a:pt x="4657684" y="3676438"/>
                  <a:pt x="4637444" y="3676438"/>
                </a:cubicBezTo>
                <a:cubicBezTo>
                  <a:pt x="4615616" y="3676438"/>
                  <a:pt x="4589025" y="3690924"/>
                  <a:pt x="4557672" y="3719896"/>
                </a:cubicBezTo>
                <a:cubicBezTo>
                  <a:pt x="4522350" y="3752440"/>
                  <a:pt x="4493378" y="3793913"/>
                  <a:pt x="4470756" y="3844316"/>
                </a:cubicBezTo>
                <a:cubicBezTo>
                  <a:pt x="4460438" y="3871701"/>
                  <a:pt x="4441785" y="3890949"/>
                  <a:pt x="4414797" y="3902062"/>
                </a:cubicBezTo>
                <a:cubicBezTo>
                  <a:pt x="4393762" y="3910793"/>
                  <a:pt x="4365386" y="3915159"/>
                  <a:pt x="4329668" y="3915159"/>
                </a:cubicBezTo>
                <a:lnTo>
                  <a:pt x="4252277" y="3915159"/>
                </a:lnTo>
                <a:lnTo>
                  <a:pt x="4252277" y="3852056"/>
                </a:lnTo>
                <a:cubicBezTo>
                  <a:pt x="4252277" y="3821496"/>
                  <a:pt x="4249995" y="3795997"/>
                  <a:pt x="4245431" y="3775558"/>
                </a:cubicBezTo>
                <a:cubicBezTo>
                  <a:pt x="4240867" y="3755119"/>
                  <a:pt x="4233227" y="3732398"/>
                  <a:pt x="4222511" y="3707395"/>
                </a:cubicBezTo>
                <a:lnTo>
                  <a:pt x="4171910" y="3775856"/>
                </a:lnTo>
                <a:cubicBezTo>
                  <a:pt x="4163972" y="3786174"/>
                  <a:pt x="4159606" y="3792326"/>
                  <a:pt x="4158813" y="3794310"/>
                </a:cubicBezTo>
                <a:cubicBezTo>
                  <a:pt x="4156035" y="3799866"/>
                  <a:pt x="4154646" y="3807804"/>
                  <a:pt x="4154646" y="3818123"/>
                </a:cubicBezTo>
                <a:cubicBezTo>
                  <a:pt x="4154646" y="3825663"/>
                  <a:pt x="4159606" y="3840149"/>
                  <a:pt x="4169528" y="3861581"/>
                </a:cubicBezTo>
                <a:cubicBezTo>
                  <a:pt x="4179450" y="3883012"/>
                  <a:pt x="4184411" y="3900474"/>
                  <a:pt x="4184411" y="3913968"/>
                </a:cubicBezTo>
                <a:cubicBezTo>
                  <a:pt x="4164170" y="3911190"/>
                  <a:pt x="4144922" y="3907221"/>
                  <a:pt x="4126666" y="3902062"/>
                </a:cubicBezTo>
                <a:cubicBezTo>
                  <a:pt x="4108410" y="3896902"/>
                  <a:pt x="4091939" y="3890751"/>
                  <a:pt x="4077255" y="3883607"/>
                </a:cubicBezTo>
                <a:cubicBezTo>
                  <a:pt x="4083605" y="3847491"/>
                  <a:pt x="4086780" y="3818520"/>
                  <a:pt x="4086780" y="3796691"/>
                </a:cubicBezTo>
                <a:cubicBezTo>
                  <a:pt x="4086780" y="3792723"/>
                  <a:pt x="4086581" y="3784289"/>
                  <a:pt x="4086184" y="3771391"/>
                </a:cubicBezTo>
                <a:cubicBezTo>
                  <a:pt x="4085788" y="3758492"/>
                  <a:pt x="4085192" y="3748273"/>
                  <a:pt x="4084399" y="3740732"/>
                </a:cubicBezTo>
                <a:lnTo>
                  <a:pt x="4061777" y="3758591"/>
                </a:lnTo>
                <a:cubicBezTo>
                  <a:pt x="4050664" y="3767323"/>
                  <a:pt x="4043322" y="3773871"/>
                  <a:pt x="4039750" y="3778237"/>
                </a:cubicBezTo>
                <a:cubicBezTo>
                  <a:pt x="4033797" y="3785777"/>
                  <a:pt x="4030820" y="3794310"/>
                  <a:pt x="4030820" y="3803835"/>
                </a:cubicBezTo>
                <a:cubicBezTo>
                  <a:pt x="4030820" y="3848285"/>
                  <a:pt x="4018319" y="3878646"/>
                  <a:pt x="3993316" y="3894918"/>
                </a:cubicBezTo>
                <a:cubicBezTo>
                  <a:pt x="3972678" y="3908412"/>
                  <a:pt x="3938150" y="3915159"/>
                  <a:pt x="3889732" y="3915159"/>
                </a:cubicBezTo>
                <a:lnTo>
                  <a:pt x="3816508" y="3915159"/>
                </a:lnTo>
                <a:cubicBezTo>
                  <a:pt x="3798649" y="3915159"/>
                  <a:pt x="3782774" y="3908412"/>
                  <a:pt x="3768883" y="3894918"/>
                </a:cubicBezTo>
                <a:cubicBezTo>
                  <a:pt x="3754992" y="3881424"/>
                  <a:pt x="3748047" y="3864557"/>
                  <a:pt x="3748047" y="3844316"/>
                </a:cubicBezTo>
                <a:cubicBezTo>
                  <a:pt x="3748047" y="3824473"/>
                  <a:pt x="3748444" y="3806415"/>
                  <a:pt x="3749238" y="3790143"/>
                </a:cubicBezTo>
                <a:cubicBezTo>
                  <a:pt x="3750032" y="3773871"/>
                  <a:pt x="3750825" y="3759385"/>
                  <a:pt x="3751619" y="3746685"/>
                </a:cubicBezTo>
                <a:lnTo>
                  <a:pt x="3712328" y="3740732"/>
                </a:lnTo>
                <a:cubicBezTo>
                  <a:pt x="3712328" y="3803041"/>
                  <a:pt x="3694270" y="3849476"/>
                  <a:pt x="3658155" y="3880035"/>
                </a:cubicBezTo>
                <a:cubicBezTo>
                  <a:pt x="3630374" y="3903451"/>
                  <a:pt x="3595647" y="3915159"/>
                  <a:pt x="3553975" y="3915159"/>
                </a:cubicBezTo>
                <a:lnTo>
                  <a:pt x="3510518" y="3915159"/>
                </a:lnTo>
                <a:cubicBezTo>
                  <a:pt x="3479164" y="3908412"/>
                  <a:pt x="3455650" y="3900077"/>
                  <a:pt x="3439973" y="3890156"/>
                </a:cubicBezTo>
                <a:cubicBezTo>
                  <a:pt x="3424296" y="3880234"/>
                  <a:pt x="3401575" y="3858604"/>
                  <a:pt x="3371810" y="3825266"/>
                </a:cubicBezTo>
                <a:cubicBezTo>
                  <a:pt x="3328153" y="3778038"/>
                  <a:pt x="3294419" y="3743312"/>
                  <a:pt x="3270606" y="3721087"/>
                </a:cubicBezTo>
                <a:cubicBezTo>
                  <a:pt x="3240444" y="3692909"/>
                  <a:pt x="3213258" y="3672470"/>
                  <a:pt x="3189049" y="3659770"/>
                </a:cubicBezTo>
                <a:cubicBezTo>
                  <a:pt x="3164840" y="3647070"/>
                  <a:pt x="3139638" y="3640720"/>
                  <a:pt x="3113444" y="3640720"/>
                </a:cubicBezTo>
                <a:cubicBezTo>
                  <a:pt x="3079312" y="3640720"/>
                  <a:pt x="3048852" y="3652626"/>
                  <a:pt x="3022064" y="3676438"/>
                </a:cubicBezTo>
                <a:cubicBezTo>
                  <a:pt x="2995274" y="3700251"/>
                  <a:pt x="2970966" y="3737160"/>
                  <a:pt x="2949138" y="3787166"/>
                </a:cubicBezTo>
                <a:cubicBezTo>
                  <a:pt x="2965410" y="3783595"/>
                  <a:pt x="2977812" y="3781313"/>
                  <a:pt x="2986345" y="3780320"/>
                </a:cubicBezTo>
                <a:cubicBezTo>
                  <a:pt x="2994878" y="3779328"/>
                  <a:pt x="3004303" y="3778832"/>
                  <a:pt x="3014622" y="3778832"/>
                </a:cubicBezTo>
                <a:cubicBezTo>
                  <a:pt x="3049150" y="3778832"/>
                  <a:pt x="3084472" y="3788556"/>
                  <a:pt x="3120588" y="3808002"/>
                </a:cubicBezTo>
                <a:cubicBezTo>
                  <a:pt x="3161466" y="3829831"/>
                  <a:pt x="3205916" y="3865549"/>
                  <a:pt x="3253938" y="3915159"/>
                </a:cubicBezTo>
                <a:lnTo>
                  <a:pt x="2871152" y="3915159"/>
                </a:lnTo>
                <a:lnTo>
                  <a:pt x="2871152" y="3885988"/>
                </a:lnTo>
                <a:cubicBezTo>
                  <a:pt x="2871152" y="3793516"/>
                  <a:pt x="2861230" y="3719301"/>
                  <a:pt x="2841386" y="3663341"/>
                </a:cubicBezTo>
                <a:cubicBezTo>
                  <a:pt x="2819955" y="3602620"/>
                  <a:pt x="2783442" y="3553010"/>
                  <a:pt x="2731849" y="3514513"/>
                </a:cubicBezTo>
                <a:close/>
                <a:moveTo>
                  <a:pt x="1209040" y="3354374"/>
                </a:moveTo>
                <a:lnTo>
                  <a:pt x="1144746" y="3503202"/>
                </a:lnTo>
                <a:cubicBezTo>
                  <a:pt x="1163399" y="3522649"/>
                  <a:pt x="1175305" y="3537532"/>
                  <a:pt x="1180465" y="3547851"/>
                </a:cubicBezTo>
                <a:cubicBezTo>
                  <a:pt x="1191180" y="3569282"/>
                  <a:pt x="1196538" y="3599246"/>
                  <a:pt x="1196538" y="3637743"/>
                </a:cubicBezTo>
                <a:lnTo>
                  <a:pt x="1196538" y="3807407"/>
                </a:lnTo>
                <a:cubicBezTo>
                  <a:pt x="1196538" y="3907023"/>
                  <a:pt x="1208047" y="3977865"/>
                  <a:pt x="1231066" y="4019934"/>
                </a:cubicBezTo>
                <a:cubicBezTo>
                  <a:pt x="1251704" y="4058034"/>
                  <a:pt x="1285240" y="4077084"/>
                  <a:pt x="1331674" y="4077084"/>
                </a:cubicBezTo>
                <a:lnTo>
                  <a:pt x="1373346" y="4077084"/>
                </a:lnTo>
                <a:lnTo>
                  <a:pt x="1415018" y="4077084"/>
                </a:lnTo>
                <a:lnTo>
                  <a:pt x="1706721" y="4077084"/>
                </a:lnTo>
                <a:lnTo>
                  <a:pt x="1746011" y="4077084"/>
                </a:lnTo>
                <a:lnTo>
                  <a:pt x="2119868" y="4077084"/>
                </a:lnTo>
                <a:lnTo>
                  <a:pt x="2119868" y="3814551"/>
                </a:lnTo>
                <a:cubicBezTo>
                  <a:pt x="2119868" y="3733588"/>
                  <a:pt x="2101413" y="3656793"/>
                  <a:pt x="2064504" y="3584165"/>
                </a:cubicBezTo>
                <a:cubicBezTo>
                  <a:pt x="2027594" y="3511537"/>
                  <a:pt x="1988304" y="3475223"/>
                  <a:pt x="1946632" y="3475223"/>
                </a:cubicBezTo>
                <a:cubicBezTo>
                  <a:pt x="1914485" y="3475223"/>
                  <a:pt x="1882735" y="3510545"/>
                  <a:pt x="1851382" y="3581188"/>
                </a:cubicBezTo>
                <a:cubicBezTo>
                  <a:pt x="1822807" y="3645482"/>
                  <a:pt x="1808519" y="3701045"/>
                  <a:pt x="1808519" y="3747876"/>
                </a:cubicBezTo>
                <a:cubicBezTo>
                  <a:pt x="1808519" y="3779626"/>
                  <a:pt x="1819433" y="3806018"/>
                  <a:pt x="1841261" y="3827052"/>
                </a:cubicBezTo>
                <a:cubicBezTo>
                  <a:pt x="1863090" y="3848087"/>
                  <a:pt x="1889878" y="3858604"/>
                  <a:pt x="1921628" y="3858604"/>
                </a:cubicBezTo>
                <a:cubicBezTo>
                  <a:pt x="1945838" y="3858604"/>
                  <a:pt x="1968658" y="3852056"/>
                  <a:pt x="1990090" y="3838959"/>
                </a:cubicBezTo>
                <a:cubicBezTo>
                  <a:pt x="2011521" y="3825862"/>
                  <a:pt x="2028586" y="3807010"/>
                  <a:pt x="2041286" y="3782404"/>
                </a:cubicBezTo>
                <a:cubicBezTo>
                  <a:pt x="2051208" y="3799073"/>
                  <a:pt x="2057757" y="3818718"/>
                  <a:pt x="2060932" y="3841340"/>
                </a:cubicBezTo>
                <a:cubicBezTo>
                  <a:pt x="2062916" y="3856024"/>
                  <a:pt x="2063908" y="3880631"/>
                  <a:pt x="2063908" y="3915159"/>
                </a:cubicBezTo>
                <a:lnTo>
                  <a:pt x="1745880" y="3915159"/>
                </a:lnTo>
                <a:lnTo>
                  <a:pt x="1744988" y="3870585"/>
                </a:lnTo>
                <a:cubicBezTo>
                  <a:pt x="1742942" y="3822811"/>
                  <a:pt x="1737826" y="3785083"/>
                  <a:pt x="1729640" y="3757401"/>
                </a:cubicBezTo>
                <a:cubicBezTo>
                  <a:pt x="1718726" y="3720491"/>
                  <a:pt x="1698386" y="3685170"/>
                  <a:pt x="1668621" y="3651435"/>
                </a:cubicBezTo>
                <a:lnTo>
                  <a:pt x="1620996" y="3793120"/>
                </a:lnTo>
                <a:cubicBezTo>
                  <a:pt x="1642824" y="3818520"/>
                  <a:pt x="1656714" y="3836379"/>
                  <a:pt x="1662668" y="3846698"/>
                </a:cubicBezTo>
                <a:cubicBezTo>
                  <a:pt x="1674177" y="3865351"/>
                  <a:pt x="1682114" y="3888171"/>
                  <a:pt x="1686480" y="3915159"/>
                </a:cubicBezTo>
                <a:lnTo>
                  <a:pt x="1415018" y="3915159"/>
                </a:lnTo>
                <a:lnTo>
                  <a:pt x="1373346" y="3915159"/>
                </a:lnTo>
                <a:lnTo>
                  <a:pt x="1331674" y="3915159"/>
                </a:lnTo>
                <a:cubicBezTo>
                  <a:pt x="1312624" y="3915159"/>
                  <a:pt x="1298733" y="3902260"/>
                  <a:pt x="1290002" y="3876463"/>
                </a:cubicBezTo>
                <a:cubicBezTo>
                  <a:pt x="1278890" y="3844316"/>
                  <a:pt x="1273333" y="3786770"/>
                  <a:pt x="1273333" y="3703823"/>
                </a:cubicBezTo>
                <a:lnTo>
                  <a:pt x="1273333" y="3586546"/>
                </a:lnTo>
                <a:cubicBezTo>
                  <a:pt x="1273333" y="3530587"/>
                  <a:pt x="1267976" y="3484549"/>
                  <a:pt x="1257260" y="3448434"/>
                </a:cubicBezTo>
                <a:cubicBezTo>
                  <a:pt x="1248132" y="3417477"/>
                  <a:pt x="1232058" y="3386124"/>
                  <a:pt x="1209040" y="3354374"/>
                </a:cubicBezTo>
                <a:close/>
                <a:moveTo>
                  <a:pt x="1953180" y="3222810"/>
                </a:moveTo>
                <a:lnTo>
                  <a:pt x="1905555" y="3316870"/>
                </a:lnTo>
                <a:lnTo>
                  <a:pt x="1821021" y="3269245"/>
                </a:lnTo>
                <a:lnTo>
                  <a:pt x="1755536" y="3390688"/>
                </a:lnTo>
                <a:lnTo>
                  <a:pt x="1863883" y="3451410"/>
                </a:lnTo>
                <a:lnTo>
                  <a:pt x="1913890" y="3354970"/>
                </a:lnTo>
                <a:lnTo>
                  <a:pt x="2001996" y="3399023"/>
                </a:lnTo>
                <a:lnTo>
                  <a:pt x="2063908" y="3283532"/>
                </a:lnTo>
                <a:close/>
                <a:moveTo>
                  <a:pt x="3662895" y="1516720"/>
                </a:moveTo>
                <a:cubicBezTo>
                  <a:pt x="3666616" y="1516720"/>
                  <a:pt x="3669654" y="1516906"/>
                  <a:pt x="3672010" y="1517278"/>
                </a:cubicBezTo>
                <a:cubicBezTo>
                  <a:pt x="3674367" y="1517650"/>
                  <a:pt x="3677158" y="1518704"/>
                  <a:pt x="3680382" y="1520441"/>
                </a:cubicBezTo>
                <a:cubicBezTo>
                  <a:pt x="3681374" y="1524161"/>
                  <a:pt x="3682056" y="1528874"/>
                  <a:pt x="3682428" y="1534579"/>
                </a:cubicBezTo>
                <a:cubicBezTo>
                  <a:pt x="3682800" y="1540284"/>
                  <a:pt x="3682986" y="1545493"/>
                  <a:pt x="3682986" y="1550206"/>
                </a:cubicBezTo>
                <a:cubicBezTo>
                  <a:pt x="3682986" y="1558888"/>
                  <a:pt x="3681064" y="1565709"/>
                  <a:pt x="3677220" y="1570670"/>
                </a:cubicBezTo>
                <a:cubicBezTo>
                  <a:pt x="3673375" y="1575631"/>
                  <a:pt x="3667732" y="1578112"/>
                  <a:pt x="3660290" y="1578112"/>
                </a:cubicBezTo>
                <a:cubicBezTo>
                  <a:pt x="3652353" y="1578112"/>
                  <a:pt x="3646028" y="1575197"/>
                  <a:pt x="3641315" y="1569368"/>
                </a:cubicBezTo>
                <a:cubicBezTo>
                  <a:pt x="3636602" y="1563539"/>
                  <a:pt x="3634245" y="1556283"/>
                  <a:pt x="3634245" y="1547602"/>
                </a:cubicBezTo>
                <a:cubicBezTo>
                  <a:pt x="3634245" y="1543881"/>
                  <a:pt x="3634866" y="1540160"/>
                  <a:pt x="3636106" y="1536440"/>
                </a:cubicBezTo>
                <a:cubicBezTo>
                  <a:pt x="3637346" y="1532719"/>
                  <a:pt x="3639144" y="1529370"/>
                  <a:pt x="3641501" y="1526394"/>
                </a:cubicBezTo>
                <a:cubicBezTo>
                  <a:pt x="3643857" y="1523417"/>
                  <a:pt x="3646834" y="1521061"/>
                  <a:pt x="3650430" y="1519325"/>
                </a:cubicBezTo>
                <a:cubicBezTo>
                  <a:pt x="3654027" y="1517588"/>
                  <a:pt x="3658182" y="1516720"/>
                  <a:pt x="3662895" y="1516720"/>
                </a:cubicBezTo>
                <a:close/>
                <a:moveTo>
                  <a:pt x="3667880" y="1252104"/>
                </a:moveTo>
                <a:lnTo>
                  <a:pt x="3667880" y="1319820"/>
                </a:lnTo>
                <a:cubicBezTo>
                  <a:pt x="3660439" y="1313123"/>
                  <a:pt x="3652688" y="1307356"/>
                  <a:pt x="3644626" y="1302519"/>
                </a:cubicBezTo>
                <a:cubicBezTo>
                  <a:pt x="3636565" y="1297682"/>
                  <a:pt x="3628751" y="1293713"/>
                  <a:pt x="3621186" y="1290613"/>
                </a:cubicBezTo>
                <a:cubicBezTo>
                  <a:pt x="3613620" y="1287512"/>
                  <a:pt x="3606489" y="1285094"/>
                  <a:pt x="3599792" y="1283358"/>
                </a:cubicBezTo>
                <a:cubicBezTo>
                  <a:pt x="3593094" y="1281621"/>
                  <a:pt x="3587141" y="1280505"/>
                  <a:pt x="3581932" y="1280009"/>
                </a:cubicBezTo>
                <a:cubicBezTo>
                  <a:pt x="3590366" y="1273064"/>
                  <a:pt x="3601776" y="1266800"/>
                  <a:pt x="3616163" y="1261219"/>
                </a:cubicBezTo>
                <a:cubicBezTo>
                  <a:pt x="3630550" y="1255638"/>
                  <a:pt x="3647789" y="1252600"/>
                  <a:pt x="3667880" y="1252104"/>
                </a:cubicBezTo>
                <a:close/>
                <a:moveTo>
                  <a:pt x="481471" y="1184015"/>
                </a:moveTo>
                <a:cubicBezTo>
                  <a:pt x="487920" y="1184015"/>
                  <a:pt x="493625" y="1184883"/>
                  <a:pt x="498586" y="1186619"/>
                </a:cubicBezTo>
                <a:lnTo>
                  <a:pt x="498586" y="1206711"/>
                </a:lnTo>
                <a:cubicBezTo>
                  <a:pt x="498586" y="1230772"/>
                  <a:pt x="490648" y="1242802"/>
                  <a:pt x="474773" y="1242802"/>
                </a:cubicBezTo>
                <a:cubicBezTo>
                  <a:pt x="471301" y="1242802"/>
                  <a:pt x="467766" y="1242120"/>
                  <a:pt x="464169" y="1240755"/>
                </a:cubicBezTo>
                <a:cubicBezTo>
                  <a:pt x="460573" y="1239391"/>
                  <a:pt x="457286" y="1237345"/>
                  <a:pt x="454310" y="1234616"/>
                </a:cubicBezTo>
                <a:cubicBezTo>
                  <a:pt x="451333" y="1231888"/>
                  <a:pt x="448853" y="1228415"/>
                  <a:pt x="446868" y="1224198"/>
                </a:cubicBezTo>
                <a:cubicBezTo>
                  <a:pt x="444884" y="1219982"/>
                  <a:pt x="443892" y="1214897"/>
                  <a:pt x="443892" y="1208943"/>
                </a:cubicBezTo>
                <a:cubicBezTo>
                  <a:pt x="443892" y="1204727"/>
                  <a:pt x="445008" y="1201068"/>
                  <a:pt x="447240" y="1197967"/>
                </a:cubicBezTo>
                <a:cubicBezTo>
                  <a:pt x="449473" y="1194867"/>
                  <a:pt x="452325" y="1192262"/>
                  <a:pt x="455798" y="1190154"/>
                </a:cubicBezTo>
                <a:cubicBezTo>
                  <a:pt x="459270" y="1188045"/>
                  <a:pt x="463301" y="1186495"/>
                  <a:pt x="467890" y="1185503"/>
                </a:cubicBezTo>
                <a:cubicBezTo>
                  <a:pt x="472479" y="1184511"/>
                  <a:pt x="477006" y="1184015"/>
                  <a:pt x="481471" y="1184015"/>
                </a:cubicBezTo>
                <a:close/>
                <a:moveTo>
                  <a:pt x="4334780" y="1108112"/>
                </a:moveTo>
                <a:lnTo>
                  <a:pt x="4334780" y="1246150"/>
                </a:lnTo>
                <a:cubicBezTo>
                  <a:pt x="4322625" y="1236477"/>
                  <a:pt x="4308796" y="1227299"/>
                  <a:pt x="4293294" y="1218617"/>
                </a:cubicBezTo>
                <a:cubicBezTo>
                  <a:pt x="4277790" y="1209936"/>
                  <a:pt x="4261606" y="1201998"/>
                  <a:pt x="4244738" y="1194805"/>
                </a:cubicBezTo>
                <a:cubicBezTo>
                  <a:pt x="4227871" y="1187611"/>
                  <a:pt x="4211004" y="1181348"/>
                  <a:pt x="4194137" y="1176015"/>
                </a:cubicBezTo>
                <a:cubicBezTo>
                  <a:pt x="4177270" y="1170682"/>
                  <a:pt x="4161519" y="1166527"/>
                  <a:pt x="4146884" y="1163551"/>
                </a:cubicBezTo>
                <a:cubicBezTo>
                  <a:pt x="4159534" y="1151397"/>
                  <a:pt x="4173487" y="1141723"/>
                  <a:pt x="4188742" y="1134529"/>
                </a:cubicBezTo>
                <a:cubicBezTo>
                  <a:pt x="4203996" y="1127336"/>
                  <a:pt x="4219810" y="1121755"/>
                  <a:pt x="4236180" y="1117786"/>
                </a:cubicBezTo>
                <a:cubicBezTo>
                  <a:pt x="4252552" y="1113817"/>
                  <a:pt x="4269171" y="1111213"/>
                  <a:pt x="4286038" y="1109973"/>
                </a:cubicBezTo>
                <a:cubicBezTo>
                  <a:pt x="4302906" y="1108733"/>
                  <a:pt x="4319152" y="1108112"/>
                  <a:pt x="4334780" y="1108112"/>
                </a:cubicBezTo>
                <a:close/>
                <a:moveTo>
                  <a:pt x="3667880" y="1094346"/>
                </a:moveTo>
                <a:lnTo>
                  <a:pt x="3667880" y="1160946"/>
                </a:lnTo>
                <a:cubicBezTo>
                  <a:pt x="3660439" y="1154249"/>
                  <a:pt x="3652254" y="1148358"/>
                  <a:pt x="3643324" y="1143273"/>
                </a:cubicBezTo>
                <a:cubicBezTo>
                  <a:pt x="3634394" y="1138188"/>
                  <a:pt x="3625588" y="1133909"/>
                  <a:pt x="3616907" y="1130437"/>
                </a:cubicBezTo>
                <a:cubicBezTo>
                  <a:pt x="3608226" y="1126964"/>
                  <a:pt x="3600102" y="1124235"/>
                  <a:pt x="3592536" y="1122251"/>
                </a:cubicBezTo>
                <a:cubicBezTo>
                  <a:pt x="3584971" y="1120267"/>
                  <a:pt x="3578584" y="1119026"/>
                  <a:pt x="3573375" y="1118530"/>
                </a:cubicBezTo>
                <a:cubicBezTo>
                  <a:pt x="3577592" y="1115058"/>
                  <a:pt x="3582986" y="1111895"/>
                  <a:pt x="3589560" y="1109043"/>
                </a:cubicBezTo>
                <a:cubicBezTo>
                  <a:pt x="3596133" y="1106190"/>
                  <a:pt x="3603574" y="1103710"/>
                  <a:pt x="3611884" y="1101601"/>
                </a:cubicBezTo>
                <a:cubicBezTo>
                  <a:pt x="3620194" y="1099493"/>
                  <a:pt x="3629061" y="1097818"/>
                  <a:pt x="3638487" y="1096578"/>
                </a:cubicBezTo>
                <a:cubicBezTo>
                  <a:pt x="3647913" y="1095338"/>
                  <a:pt x="3657710" y="1094594"/>
                  <a:pt x="3667880" y="1094346"/>
                </a:cubicBezTo>
                <a:close/>
                <a:moveTo>
                  <a:pt x="1260214" y="990166"/>
                </a:moveTo>
                <a:lnTo>
                  <a:pt x="1451830" y="990166"/>
                </a:lnTo>
                <a:lnTo>
                  <a:pt x="1451830" y="1137134"/>
                </a:lnTo>
                <a:cubicBezTo>
                  <a:pt x="1447365" y="1131181"/>
                  <a:pt x="1441908" y="1125600"/>
                  <a:pt x="1435459" y="1120391"/>
                </a:cubicBezTo>
                <a:cubicBezTo>
                  <a:pt x="1429010" y="1115182"/>
                  <a:pt x="1421940" y="1110593"/>
                  <a:pt x="1414251" y="1106624"/>
                </a:cubicBezTo>
                <a:cubicBezTo>
                  <a:pt x="1406561" y="1102655"/>
                  <a:pt x="1398500" y="1099493"/>
                  <a:pt x="1390066" y="1097136"/>
                </a:cubicBezTo>
                <a:cubicBezTo>
                  <a:pt x="1381633" y="1094780"/>
                  <a:pt x="1372951" y="1093602"/>
                  <a:pt x="1364021" y="1093602"/>
                </a:cubicBezTo>
                <a:cubicBezTo>
                  <a:pt x="1361541" y="1093602"/>
                  <a:pt x="1357262" y="1093726"/>
                  <a:pt x="1351185" y="1093974"/>
                </a:cubicBezTo>
                <a:cubicBezTo>
                  <a:pt x="1345108" y="1094222"/>
                  <a:pt x="1339341" y="1094842"/>
                  <a:pt x="1333884" y="1095834"/>
                </a:cubicBezTo>
                <a:cubicBezTo>
                  <a:pt x="1328427" y="1096826"/>
                  <a:pt x="1324210" y="1097818"/>
                  <a:pt x="1321233" y="1098811"/>
                </a:cubicBezTo>
                <a:cubicBezTo>
                  <a:pt x="1318753" y="1090873"/>
                  <a:pt x="1314598" y="1082502"/>
                  <a:pt x="1308769" y="1073696"/>
                </a:cubicBezTo>
                <a:cubicBezTo>
                  <a:pt x="1302940" y="1064890"/>
                  <a:pt x="1296863" y="1055899"/>
                  <a:pt x="1290538" y="1046721"/>
                </a:cubicBezTo>
                <a:cubicBezTo>
                  <a:pt x="1284212" y="1037543"/>
                  <a:pt x="1278197" y="1028241"/>
                  <a:pt x="1272492" y="1018816"/>
                </a:cubicBezTo>
                <a:cubicBezTo>
                  <a:pt x="1266787" y="1009390"/>
                  <a:pt x="1262694" y="999840"/>
                  <a:pt x="1260214" y="990166"/>
                </a:cubicBezTo>
                <a:close/>
                <a:moveTo>
                  <a:pt x="509748" y="990166"/>
                </a:moveTo>
                <a:lnTo>
                  <a:pt x="673459" y="990166"/>
                </a:lnTo>
                <a:lnTo>
                  <a:pt x="673459" y="1204851"/>
                </a:lnTo>
                <a:cubicBezTo>
                  <a:pt x="667258" y="1196169"/>
                  <a:pt x="659816" y="1187487"/>
                  <a:pt x="651135" y="1178806"/>
                </a:cubicBezTo>
                <a:cubicBezTo>
                  <a:pt x="642453" y="1170124"/>
                  <a:pt x="633523" y="1162063"/>
                  <a:pt x="624346" y="1154621"/>
                </a:cubicBezTo>
                <a:cubicBezTo>
                  <a:pt x="615168" y="1147180"/>
                  <a:pt x="606300" y="1140855"/>
                  <a:pt x="597743" y="1135646"/>
                </a:cubicBezTo>
                <a:cubicBezTo>
                  <a:pt x="589185" y="1130437"/>
                  <a:pt x="582178" y="1126840"/>
                  <a:pt x="576721" y="1124856"/>
                </a:cubicBezTo>
                <a:cubicBezTo>
                  <a:pt x="574488" y="1113693"/>
                  <a:pt x="571388" y="1102035"/>
                  <a:pt x="567419" y="1089881"/>
                </a:cubicBezTo>
                <a:cubicBezTo>
                  <a:pt x="563450" y="1077727"/>
                  <a:pt x="558675" y="1065758"/>
                  <a:pt x="553094" y="1053976"/>
                </a:cubicBezTo>
                <a:cubicBezTo>
                  <a:pt x="547513" y="1042194"/>
                  <a:pt x="541126" y="1030846"/>
                  <a:pt x="533933" y="1019932"/>
                </a:cubicBezTo>
                <a:cubicBezTo>
                  <a:pt x="526739" y="1009018"/>
                  <a:pt x="518678" y="999096"/>
                  <a:pt x="509748" y="990166"/>
                </a:cubicBezTo>
                <a:close/>
                <a:moveTo>
                  <a:pt x="3395153" y="912031"/>
                </a:moveTo>
                <a:lnTo>
                  <a:pt x="3395153" y="990166"/>
                </a:lnTo>
                <a:lnTo>
                  <a:pt x="3667880" y="990166"/>
                </a:lnTo>
                <a:lnTo>
                  <a:pt x="3667880" y="1024024"/>
                </a:lnTo>
                <a:cubicBezTo>
                  <a:pt x="3645060" y="1026009"/>
                  <a:pt x="3623046" y="1030040"/>
                  <a:pt x="3601838" y="1036117"/>
                </a:cubicBezTo>
                <a:cubicBezTo>
                  <a:pt x="3580630" y="1042194"/>
                  <a:pt x="3561158" y="1050876"/>
                  <a:pt x="3543423" y="1062162"/>
                </a:cubicBezTo>
                <a:cubicBezTo>
                  <a:pt x="3525688" y="1073448"/>
                  <a:pt x="3510247" y="1087649"/>
                  <a:pt x="3497100" y="1104764"/>
                </a:cubicBezTo>
                <a:cubicBezTo>
                  <a:pt x="3483954" y="1121879"/>
                  <a:pt x="3473908" y="1142343"/>
                  <a:pt x="3466962" y="1166155"/>
                </a:cubicBezTo>
                <a:cubicBezTo>
                  <a:pt x="3494000" y="1166651"/>
                  <a:pt x="3519734" y="1168946"/>
                  <a:pt x="3544167" y="1173039"/>
                </a:cubicBezTo>
                <a:cubicBezTo>
                  <a:pt x="3568600" y="1177131"/>
                  <a:pt x="3591110" y="1184635"/>
                  <a:pt x="3611698" y="1195549"/>
                </a:cubicBezTo>
                <a:cubicBezTo>
                  <a:pt x="3596071" y="1200014"/>
                  <a:pt x="3581250" y="1205967"/>
                  <a:pt x="3567236" y="1213408"/>
                </a:cubicBezTo>
                <a:cubicBezTo>
                  <a:pt x="3553221" y="1220850"/>
                  <a:pt x="3540384" y="1230027"/>
                  <a:pt x="3528726" y="1240941"/>
                </a:cubicBezTo>
                <a:cubicBezTo>
                  <a:pt x="3517068" y="1251856"/>
                  <a:pt x="3506712" y="1264754"/>
                  <a:pt x="3497658" y="1279637"/>
                </a:cubicBezTo>
                <a:cubicBezTo>
                  <a:pt x="3488604" y="1294520"/>
                  <a:pt x="3481101" y="1311759"/>
                  <a:pt x="3475148" y="1331355"/>
                </a:cubicBezTo>
                <a:cubicBezTo>
                  <a:pt x="3495488" y="1331603"/>
                  <a:pt x="3514960" y="1333215"/>
                  <a:pt x="3533563" y="1336192"/>
                </a:cubicBezTo>
                <a:cubicBezTo>
                  <a:pt x="3552167" y="1339168"/>
                  <a:pt x="3569654" y="1344067"/>
                  <a:pt x="3586025" y="1350888"/>
                </a:cubicBezTo>
                <a:cubicBezTo>
                  <a:pt x="3602396" y="1357710"/>
                  <a:pt x="3617403" y="1366701"/>
                  <a:pt x="3631046" y="1377863"/>
                </a:cubicBezTo>
                <a:cubicBezTo>
                  <a:pt x="3644688" y="1389026"/>
                  <a:pt x="3656966" y="1402792"/>
                  <a:pt x="3667880" y="1419163"/>
                </a:cubicBezTo>
                <a:lnTo>
                  <a:pt x="3667880" y="1436651"/>
                </a:lnTo>
                <a:lnTo>
                  <a:pt x="3668848" y="1436651"/>
                </a:lnTo>
                <a:lnTo>
                  <a:pt x="3668848" y="1447887"/>
                </a:lnTo>
                <a:cubicBezTo>
                  <a:pt x="3651236" y="1449127"/>
                  <a:pt x="3636106" y="1452724"/>
                  <a:pt x="3623455" y="1458677"/>
                </a:cubicBezTo>
                <a:cubicBezTo>
                  <a:pt x="3610805" y="1464630"/>
                  <a:pt x="3600263" y="1472072"/>
                  <a:pt x="3591829" y="1481001"/>
                </a:cubicBezTo>
                <a:cubicBezTo>
                  <a:pt x="3583396" y="1489931"/>
                  <a:pt x="3577194" y="1499977"/>
                  <a:pt x="3573226" y="1511139"/>
                </a:cubicBezTo>
                <a:cubicBezTo>
                  <a:pt x="3569257" y="1522301"/>
                  <a:pt x="3567273" y="1533587"/>
                  <a:pt x="3567273" y="1544997"/>
                </a:cubicBezTo>
                <a:cubicBezTo>
                  <a:pt x="3567273" y="1559880"/>
                  <a:pt x="3569815" y="1573585"/>
                  <a:pt x="3574900" y="1586111"/>
                </a:cubicBezTo>
                <a:cubicBezTo>
                  <a:pt x="3579985" y="1598638"/>
                  <a:pt x="3586930" y="1609428"/>
                  <a:pt x="3595736" y="1618481"/>
                </a:cubicBezTo>
                <a:cubicBezTo>
                  <a:pt x="3604542" y="1627535"/>
                  <a:pt x="3614898" y="1634542"/>
                  <a:pt x="3626804" y="1639503"/>
                </a:cubicBezTo>
                <a:cubicBezTo>
                  <a:pt x="3638710" y="1644464"/>
                  <a:pt x="3651360" y="1646945"/>
                  <a:pt x="3664755" y="1646945"/>
                </a:cubicBezTo>
                <a:cubicBezTo>
                  <a:pt x="3678398" y="1646945"/>
                  <a:pt x="3691172" y="1644836"/>
                  <a:pt x="3703078" y="1640619"/>
                </a:cubicBezTo>
                <a:cubicBezTo>
                  <a:pt x="3714984" y="1636403"/>
                  <a:pt x="3725464" y="1630263"/>
                  <a:pt x="3734518" y="1622202"/>
                </a:cubicBezTo>
                <a:cubicBezTo>
                  <a:pt x="3743572" y="1614140"/>
                  <a:pt x="3751076" y="1604281"/>
                  <a:pt x="3757028" y="1592622"/>
                </a:cubicBezTo>
                <a:cubicBezTo>
                  <a:pt x="3762982" y="1580964"/>
                  <a:pt x="3766826" y="1567694"/>
                  <a:pt x="3768563" y="1552811"/>
                </a:cubicBezTo>
                <a:cubicBezTo>
                  <a:pt x="3771787" y="1554299"/>
                  <a:pt x="3775570" y="1556780"/>
                  <a:pt x="3779911" y="1560252"/>
                </a:cubicBezTo>
                <a:cubicBezTo>
                  <a:pt x="3784252" y="1563725"/>
                  <a:pt x="3788965" y="1567756"/>
                  <a:pt x="3794050" y="1572345"/>
                </a:cubicBezTo>
                <a:cubicBezTo>
                  <a:pt x="3799134" y="1576933"/>
                  <a:pt x="3804344" y="1582018"/>
                  <a:pt x="3809676" y="1587599"/>
                </a:cubicBezTo>
                <a:cubicBezTo>
                  <a:pt x="3815010" y="1593180"/>
                  <a:pt x="3820528" y="1598824"/>
                  <a:pt x="3826234" y="1604529"/>
                </a:cubicBezTo>
                <a:cubicBezTo>
                  <a:pt x="3835411" y="1613954"/>
                  <a:pt x="3845333" y="1622698"/>
                  <a:pt x="3855999" y="1630760"/>
                </a:cubicBezTo>
                <a:cubicBezTo>
                  <a:pt x="3866665" y="1638821"/>
                  <a:pt x="3878386" y="1645766"/>
                  <a:pt x="3891160" y="1651596"/>
                </a:cubicBezTo>
                <a:cubicBezTo>
                  <a:pt x="3903934" y="1657425"/>
                  <a:pt x="3917701" y="1662014"/>
                  <a:pt x="3932460" y="1665362"/>
                </a:cubicBezTo>
                <a:cubicBezTo>
                  <a:pt x="3947218" y="1668711"/>
                  <a:pt x="3963280" y="1670385"/>
                  <a:pt x="3980643" y="1670385"/>
                </a:cubicBezTo>
                <a:cubicBezTo>
                  <a:pt x="3983372" y="1670385"/>
                  <a:pt x="3986348" y="1670261"/>
                  <a:pt x="3989572" y="1670013"/>
                </a:cubicBezTo>
                <a:lnTo>
                  <a:pt x="3989572" y="1601552"/>
                </a:lnTo>
                <a:cubicBezTo>
                  <a:pt x="3966008" y="1601552"/>
                  <a:pt x="3945172" y="1597397"/>
                  <a:pt x="3927065" y="1589088"/>
                </a:cubicBezTo>
                <a:cubicBezTo>
                  <a:pt x="3908957" y="1580778"/>
                  <a:pt x="3894198" y="1570546"/>
                  <a:pt x="3882788" y="1558392"/>
                </a:cubicBezTo>
                <a:cubicBezTo>
                  <a:pt x="3874106" y="1549462"/>
                  <a:pt x="3864991" y="1540160"/>
                  <a:pt x="3855441" y="1530487"/>
                </a:cubicBezTo>
                <a:cubicBezTo>
                  <a:pt x="3845892" y="1520813"/>
                  <a:pt x="3835783" y="1511449"/>
                  <a:pt x="3825118" y="1502395"/>
                </a:cubicBezTo>
                <a:cubicBezTo>
                  <a:pt x="3814452" y="1493342"/>
                  <a:pt x="3803290" y="1484970"/>
                  <a:pt x="3791631" y="1477281"/>
                </a:cubicBezTo>
                <a:cubicBezTo>
                  <a:pt x="3779973" y="1469591"/>
                  <a:pt x="3767818" y="1463390"/>
                  <a:pt x="3755168" y="1458677"/>
                </a:cubicBezTo>
                <a:lnTo>
                  <a:pt x="3755168" y="1405471"/>
                </a:lnTo>
                <a:lnTo>
                  <a:pt x="3754201" y="1405471"/>
                </a:lnTo>
                <a:lnTo>
                  <a:pt x="3754201" y="1101415"/>
                </a:lnTo>
                <a:cubicBezTo>
                  <a:pt x="3764371" y="1102159"/>
                  <a:pt x="3774913" y="1104144"/>
                  <a:pt x="3785827" y="1107368"/>
                </a:cubicBezTo>
                <a:cubicBezTo>
                  <a:pt x="3796741" y="1110593"/>
                  <a:pt x="3806911" y="1114748"/>
                  <a:pt x="3816336" y="1119833"/>
                </a:cubicBezTo>
                <a:cubicBezTo>
                  <a:pt x="3825762" y="1124918"/>
                  <a:pt x="3834010" y="1130747"/>
                  <a:pt x="3841079" y="1137320"/>
                </a:cubicBezTo>
                <a:cubicBezTo>
                  <a:pt x="3848148" y="1143893"/>
                  <a:pt x="3853048" y="1150776"/>
                  <a:pt x="3855776" y="1157970"/>
                </a:cubicBezTo>
                <a:cubicBezTo>
                  <a:pt x="3850319" y="1158218"/>
                  <a:pt x="3844242" y="1159520"/>
                  <a:pt x="3837544" y="1161877"/>
                </a:cubicBezTo>
                <a:cubicBezTo>
                  <a:pt x="3830847" y="1164233"/>
                  <a:pt x="3824522" y="1167830"/>
                  <a:pt x="3818569" y="1172667"/>
                </a:cubicBezTo>
                <a:cubicBezTo>
                  <a:pt x="3812616" y="1177504"/>
                  <a:pt x="3807655" y="1183705"/>
                  <a:pt x="3803686" y="1191270"/>
                </a:cubicBezTo>
                <a:cubicBezTo>
                  <a:pt x="3799718" y="1198836"/>
                  <a:pt x="3797733" y="1208075"/>
                  <a:pt x="3797733" y="1218989"/>
                </a:cubicBezTo>
                <a:cubicBezTo>
                  <a:pt x="3797733" y="1226431"/>
                  <a:pt x="3799160" y="1233748"/>
                  <a:pt x="3802012" y="1240941"/>
                </a:cubicBezTo>
                <a:cubicBezTo>
                  <a:pt x="3804864" y="1248135"/>
                  <a:pt x="3808957" y="1254584"/>
                  <a:pt x="3814290" y="1260289"/>
                </a:cubicBezTo>
                <a:cubicBezTo>
                  <a:pt x="3819623" y="1265994"/>
                  <a:pt x="3826072" y="1270645"/>
                  <a:pt x="3833638" y="1274242"/>
                </a:cubicBezTo>
                <a:cubicBezTo>
                  <a:pt x="3841203" y="1277838"/>
                  <a:pt x="3849699" y="1279637"/>
                  <a:pt x="3859125" y="1279637"/>
                </a:cubicBezTo>
                <a:cubicBezTo>
                  <a:pt x="3867310" y="1279637"/>
                  <a:pt x="3876364" y="1277776"/>
                  <a:pt x="3886286" y="1274056"/>
                </a:cubicBezTo>
                <a:cubicBezTo>
                  <a:pt x="3896208" y="1270335"/>
                  <a:pt x="3905448" y="1264258"/>
                  <a:pt x="3914005" y="1255824"/>
                </a:cubicBezTo>
                <a:cubicBezTo>
                  <a:pt x="3922563" y="1247391"/>
                  <a:pt x="3929756" y="1236415"/>
                  <a:pt x="3935585" y="1222896"/>
                </a:cubicBezTo>
                <a:cubicBezTo>
                  <a:pt x="3941414" y="1209378"/>
                  <a:pt x="3944329" y="1192944"/>
                  <a:pt x="3944329" y="1173597"/>
                </a:cubicBezTo>
                <a:cubicBezTo>
                  <a:pt x="3944329" y="1152761"/>
                  <a:pt x="3939368" y="1133537"/>
                  <a:pt x="3929446" y="1115926"/>
                </a:cubicBezTo>
                <a:cubicBezTo>
                  <a:pt x="3919524" y="1098315"/>
                  <a:pt x="3905944" y="1082936"/>
                  <a:pt x="3888704" y="1069789"/>
                </a:cubicBezTo>
                <a:cubicBezTo>
                  <a:pt x="3871465" y="1056643"/>
                  <a:pt x="3851311" y="1046101"/>
                  <a:pt x="3828243" y="1038163"/>
                </a:cubicBezTo>
                <a:cubicBezTo>
                  <a:pt x="3805174" y="1030226"/>
                  <a:pt x="3780494" y="1025513"/>
                  <a:pt x="3754201" y="1024024"/>
                </a:cubicBezTo>
                <a:lnTo>
                  <a:pt x="3754201" y="990166"/>
                </a:lnTo>
                <a:lnTo>
                  <a:pt x="4004753" y="990166"/>
                </a:lnTo>
                <a:lnTo>
                  <a:pt x="4026184" y="990166"/>
                </a:lnTo>
                <a:lnTo>
                  <a:pt x="4334780" y="990166"/>
                </a:lnTo>
                <a:lnTo>
                  <a:pt x="4334780" y="1029978"/>
                </a:lnTo>
                <a:cubicBezTo>
                  <a:pt x="4314936" y="1030474"/>
                  <a:pt x="4294720" y="1031900"/>
                  <a:pt x="4274132" y="1034256"/>
                </a:cubicBezTo>
                <a:cubicBezTo>
                  <a:pt x="4253544" y="1036613"/>
                  <a:pt x="4233390" y="1040520"/>
                  <a:pt x="4213670" y="1045977"/>
                </a:cubicBezTo>
                <a:cubicBezTo>
                  <a:pt x="4193951" y="1051434"/>
                  <a:pt x="4175099" y="1058751"/>
                  <a:pt x="4157116" y="1067929"/>
                </a:cubicBezTo>
                <a:cubicBezTo>
                  <a:pt x="4139132" y="1077107"/>
                  <a:pt x="4122824" y="1088517"/>
                  <a:pt x="4108188" y="1102159"/>
                </a:cubicBezTo>
                <a:cubicBezTo>
                  <a:pt x="4093554" y="1115802"/>
                  <a:pt x="4081028" y="1132111"/>
                  <a:pt x="4070610" y="1151086"/>
                </a:cubicBezTo>
                <a:cubicBezTo>
                  <a:pt x="4060192" y="1170062"/>
                  <a:pt x="4052750" y="1192200"/>
                  <a:pt x="4048285" y="1217501"/>
                </a:cubicBezTo>
                <a:cubicBezTo>
                  <a:pt x="4062920" y="1218741"/>
                  <a:pt x="4078919" y="1220974"/>
                  <a:pt x="4096282" y="1224198"/>
                </a:cubicBezTo>
                <a:cubicBezTo>
                  <a:pt x="4113646" y="1227423"/>
                  <a:pt x="4131381" y="1231640"/>
                  <a:pt x="4149488" y="1236849"/>
                </a:cubicBezTo>
                <a:cubicBezTo>
                  <a:pt x="4167596" y="1242058"/>
                  <a:pt x="4185703" y="1248259"/>
                  <a:pt x="4203810" y="1255452"/>
                </a:cubicBezTo>
                <a:cubicBezTo>
                  <a:pt x="4221918" y="1262646"/>
                  <a:pt x="4239158" y="1270831"/>
                  <a:pt x="4255528" y="1280009"/>
                </a:cubicBezTo>
                <a:cubicBezTo>
                  <a:pt x="4271900" y="1289187"/>
                  <a:pt x="4286906" y="1299233"/>
                  <a:pt x="4300549" y="1310147"/>
                </a:cubicBezTo>
                <a:cubicBezTo>
                  <a:pt x="4314192" y="1321061"/>
                  <a:pt x="4325602" y="1332843"/>
                  <a:pt x="4334780" y="1345493"/>
                </a:cubicBezTo>
                <a:lnTo>
                  <a:pt x="4334780" y="1403164"/>
                </a:lnTo>
                <a:lnTo>
                  <a:pt x="4421100" y="1403164"/>
                </a:lnTo>
                <a:lnTo>
                  <a:pt x="4421100" y="990166"/>
                </a:lnTo>
                <a:lnTo>
                  <a:pt x="4500053" y="990166"/>
                </a:lnTo>
                <a:lnTo>
                  <a:pt x="4525280" y="990166"/>
                </a:lnTo>
                <a:lnTo>
                  <a:pt x="4543213" y="990166"/>
                </a:lnTo>
                <a:cubicBezTo>
                  <a:pt x="4552639" y="990166"/>
                  <a:pt x="4561134" y="991716"/>
                  <a:pt x="4568700" y="994817"/>
                </a:cubicBezTo>
                <a:cubicBezTo>
                  <a:pt x="4576266" y="997918"/>
                  <a:pt x="4582652" y="1002258"/>
                  <a:pt x="4587862" y="1007839"/>
                </a:cubicBezTo>
                <a:cubicBezTo>
                  <a:pt x="4593070" y="1013420"/>
                  <a:pt x="4597102" y="1019994"/>
                  <a:pt x="4599954" y="1027559"/>
                </a:cubicBezTo>
                <a:cubicBezTo>
                  <a:pt x="4602806" y="1035125"/>
                  <a:pt x="4604232" y="1043372"/>
                  <a:pt x="4604232" y="1052302"/>
                </a:cubicBezTo>
                <a:lnTo>
                  <a:pt x="4604232" y="1440371"/>
                </a:lnTo>
                <a:lnTo>
                  <a:pt x="4690553" y="1440371"/>
                </a:lnTo>
                <a:lnTo>
                  <a:pt x="4690553" y="1029233"/>
                </a:lnTo>
                <a:cubicBezTo>
                  <a:pt x="4690553" y="1025513"/>
                  <a:pt x="4690863" y="1021420"/>
                  <a:pt x="4691483" y="1016955"/>
                </a:cubicBezTo>
                <a:cubicBezTo>
                  <a:pt x="4692104" y="1012490"/>
                  <a:pt x="4693530" y="1008273"/>
                  <a:pt x="4695762" y="1004305"/>
                </a:cubicBezTo>
                <a:cubicBezTo>
                  <a:pt x="4697994" y="1000336"/>
                  <a:pt x="4701405" y="996987"/>
                  <a:pt x="4705994" y="994259"/>
                </a:cubicBezTo>
                <a:cubicBezTo>
                  <a:pt x="4710583" y="991530"/>
                  <a:pt x="4716846" y="990166"/>
                  <a:pt x="4724784" y="990166"/>
                </a:cubicBezTo>
                <a:lnTo>
                  <a:pt x="4794732" y="990166"/>
                </a:lnTo>
                <a:lnTo>
                  <a:pt x="4794732" y="912031"/>
                </a:lnTo>
                <a:lnTo>
                  <a:pt x="4708412" y="912031"/>
                </a:lnTo>
                <a:cubicBezTo>
                  <a:pt x="4690801" y="912031"/>
                  <a:pt x="4676414" y="914512"/>
                  <a:pt x="4665252" y="919473"/>
                </a:cubicBezTo>
                <a:cubicBezTo>
                  <a:pt x="4654090" y="924434"/>
                  <a:pt x="4644540" y="930759"/>
                  <a:pt x="4636603" y="938448"/>
                </a:cubicBezTo>
                <a:cubicBezTo>
                  <a:pt x="4628170" y="931503"/>
                  <a:pt x="4617690" y="925364"/>
                  <a:pt x="4605163" y="920031"/>
                </a:cubicBezTo>
                <a:cubicBezTo>
                  <a:pt x="4592636" y="914698"/>
                  <a:pt x="4578560" y="912031"/>
                  <a:pt x="4562933" y="912031"/>
                </a:cubicBezTo>
                <a:lnTo>
                  <a:pt x="4525280" y="912031"/>
                </a:lnTo>
                <a:lnTo>
                  <a:pt x="4500053" y="912031"/>
                </a:lnTo>
                <a:lnTo>
                  <a:pt x="4026184" y="912031"/>
                </a:lnTo>
                <a:lnTo>
                  <a:pt x="4004753" y="912031"/>
                </a:lnTo>
                <a:close/>
                <a:moveTo>
                  <a:pt x="1858800" y="707393"/>
                </a:moveTo>
                <a:cubicBezTo>
                  <a:pt x="1830771" y="707393"/>
                  <a:pt x="1804664" y="710555"/>
                  <a:pt x="1780479" y="716880"/>
                </a:cubicBezTo>
                <a:cubicBezTo>
                  <a:pt x="1756295" y="723206"/>
                  <a:pt x="1735273" y="732445"/>
                  <a:pt x="1717414" y="744600"/>
                </a:cubicBezTo>
                <a:cubicBezTo>
                  <a:pt x="1699554" y="756754"/>
                  <a:pt x="1685478" y="771823"/>
                  <a:pt x="1675184" y="789806"/>
                </a:cubicBezTo>
                <a:cubicBezTo>
                  <a:pt x="1664890" y="807790"/>
                  <a:pt x="1659743" y="828316"/>
                  <a:pt x="1659743" y="851384"/>
                </a:cubicBezTo>
                <a:cubicBezTo>
                  <a:pt x="1659743" y="865275"/>
                  <a:pt x="1660983" y="876871"/>
                  <a:pt x="1663463" y="886172"/>
                </a:cubicBezTo>
                <a:cubicBezTo>
                  <a:pt x="1665944" y="895474"/>
                  <a:pt x="1669416" y="904094"/>
                  <a:pt x="1673881" y="912031"/>
                </a:cubicBezTo>
                <a:lnTo>
                  <a:pt x="1642330" y="912031"/>
                </a:lnTo>
                <a:lnTo>
                  <a:pt x="1613978" y="912031"/>
                </a:lnTo>
                <a:lnTo>
                  <a:pt x="1137133" y="912031"/>
                </a:lnTo>
                <a:lnTo>
                  <a:pt x="1109153" y="912031"/>
                </a:lnTo>
                <a:lnTo>
                  <a:pt x="1050813" y="912031"/>
                </a:lnTo>
                <a:cubicBezTo>
                  <a:pt x="1033201" y="912031"/>
                  <a:pt x="1018815" y="914512"/>
                  <a:pt x="1007652" y="919473"/>
                </a:cubicBezTo>
                <a:cubicBezTo>
                  <a:pt x="996490" y="924434"/>
                  <a:pt x="986941" y="930759"/>
                  <a:pt x="979003" y="938448"/>
                </a:cubicBezTo>
                <a:cubicBezTo>
                  <a:pt x="970569" y="931503"/>
                  <a:pt x="960090" y="925364"/>
                  <a:pt x="947563" y="920031"/>
                </a:cubicBezTo>
                <a:cubicBezTo>
                  <a:pt x="935037" y="914698"/>
                  <a:pt x="920960" y="912031"/>
                  <a:pt x="905333" y="912031"/>
                </a:cubicBezTo>
                <a:lnTo>
                  <a:pt x="863959" y="912031"/>
                </a:lnTo>
                <a:lnTo>
                  <a:pt x="842453" y="912031"/>
                </a:lnTo>
                <a:lnTo>
                  <a:pt x="299528" y="912031"/>
                </a:lnTo>
                <a:lnTo>
                  <a:pt x="299528" y="990166"/>
                </a:lnTo>
                <a:lnTo>
                  <a:pt x="373198" y="990166"/>
                </a:lnTo>
                <a:cubicBezTo>
                  <a:pt x="382376" y="990166"/>
                  <a:pt x="392360" y="993639"/>
                  <a:pt x="403150" y="1000584"/>
                </a:cubicBezTo>
                <a:cubicBezTo>
                  <a:pt x="413940" y="1007529"/>
                  <a:pt x="424482" y="1016459"/>
                  <a:pt x="434776" y="1027373"/>
                </a:cubicBezTo>
                <a:cubicBezTo>
                  <a:pt x="445070" y="1038287"/>
                  <a:pt x="454620" y="1050690"/>
                  <a:pt x="463425" y="1064580"/>
                </a:cubicBezTo>
                <a:cubicBezTo>
                  <a:pt x="472231" y="1078471"/>
                  <a:pt x="479114" y="1092237"/>
                  <a:pt x="484075" y="1105880"/>
                </a:cubicBezTo>
                <a:cubicBezTo>
                  <a:pt x="478122" y="1105632"/>
                  <a:pt x="473037" y="1105508"/>
                  <a:pt x="468820" y="1105508"/>
                </a:cubicBezTo>
                <a:cubicBezTo>
                  <a:pt x="453193" y="1105508"/>
                  <a:pt x="438311" y="1108112"/>
                  <a:pt x="424172" y="1113321"/>
                </a:cubicBezTo>
                <a:cubicBezTo>
                  <a:pt x="410033" y="1118530"/>
                  <a:pt x="397879" y="1125786"/>
                  <a:pt x="387709" y="1135087"/>
                </a:cubicBezTo>
                <a:cubicBezTo>
                  <a:pt x="377539" y="1144389"/>
                  <a:pt x="369602" y="1155365"/>
                  <a:pt x="363896" y="1168016"/>
                </a:cubicBezTo>
                <a:cubicBezTo>
                  <a:pt x="358191" y="1180666"/>
                  <a:pt x="355339" y="1194309"/>
                  <a:pt x="355339" y="1208943"/>
                </a:cubicBezTo>
                <a:cubicBezTo>
                  <a:pt x="355339" y="1226555"/>
                  <a:pt x="358439" y="1242430"/>
                  <a:pt x="364641" y="1256568"/>
                </a:cubicBezTo>
                <a:cubicBezTo>
                  <a:pt x="370842" y="1270707"/>
                  <a:pt x="379337" y="1282737"/>
                  <a:pt x="390127" y="1292659"/>
                </a:cubicBezTo>
                <a:cubicBezTo>
                  <a:pt x="400917" y="1302581"/>
                  <a:pt x="413568" y="1310147"/>
                  <a:pt x="428079" y="1315356"/>
                </a:cubicBezTo>
                <a:cubicBezTo>
                  <a:pt x="442589" y="1320565"/>
                  <a:pt x="458154" y="1323169"/>
                  <a:pt x="474773" y="1323169"/>
                </a:cubicBezTo>
                <a:cubicBezTo>
                  <a:pt x="493625" y="1323169"/>
                  <a:pt x="509810" y="1319944"/>
                  <a:pt x="523329" y="1313495"/>
                </a:cubicBezTo>
                <a:cubicBezTo>
                  <a:pt x="536847" y="1307046"/>
                  <a:pt x="547885" y="1298798"/>
                  <a:pt x="556443" y="1288753"/>
                </a:cubicBezTo>
                <a:cubicBezTo>
                  <a:pt x="565000" y="1278707"/>
                  <a:pt x="571264" y="1267607"/>
                  <a:pt x="575232" y="1255452"/>
                </a:cubicBezTo>
                <a:cubicBezTo>
                  <a:pt x="579201" y="1243298"/>
                  <a:pt x="581185" y="1231640"/>
                  <a:pt x="581185" y="1220478"/>
                </a:cubicBezTo>
                <a:cubicBezTo>
                  <a:pt x="591355" y="1225935"/>
                  <a:pt x="601711" y="1234306"/>
                  <a:pt x="612253" y="1245592"/>
                </a:cubicBezTo>
                <a:cubicBezTo>
                  <a:pt x="622795" y="1256879"/>
                  <a:pt x="632407" y="1268909"/>
                  <a:pt x="641089" y="1281683"/>
                </a:cubicBezTo>
                <a:cubicBezTo>
                  <a:pt x="649770" y="1294458"/>
                  <a:pt x="657026" y="1306798"/>
                  <a:pt x="662855" y="1318704"/>
                </a:cubicBezTo>
                <a:cubicBezTo>
                  <a:pt x="668684" y="1330610"/>
                  <a:pt x="672219" y="1339788"/>
                  <a:pt x="673459" y="1346237"/>
                </a:cubicBezTo>
                <a:lnTo>
                  <a:pt x="673459" y="1403164"/>
                </a:lnTo>
                <a:lnTo>
                  <a:pt x="759779" y="1403164"/>
                </a:lnTo>
                <a:lnTo>
                  <a:pt x="759779" y="990166"/>
                </a:lnTo>
                <a:lnTo>
                  <a:pt x="842453" y="990166"/>
                </a:lnTo>
                <a:lnTo>
                  <a:pt x="863959" y="990166"/>
                </a:lnTo>
                <a:lnTo>
                  <a:pt x="885613" y="990166"/>
                </a:lnTo>
                <a:cubicBezTo>
                  <a:pt x="895039" y="990166"/>
                  <a:pt x="903535" y="991716"/>
                  <a:pt x="911100" y="994817"/>
                </a:cubicBezTo>
                <a:cubicBezTo>
                  <a:pt x="918666" y="997918"/>
                  <a:pt x="925053" y="1002258"/>
                  <a:pt x="930262" y="1007839"/>
                </a:cubicBezTo>
                <a:cubicBezTo>
                  <a:pt x="935471" y="1013420"/>
                  <a:pt x="939502" y="1019994"/>
                  <a:pt x="942354" y="1027559"/>
                </a:cubicBezTo>
                <a:cubicBezTo>
                  <a:pt x="945207" y="1035125"/>
                  <a:pt x="946633" y="1043372"/>
                  <a:pt x="946633" y="1052302"/>
                </a:cubicBezTo>
                <a:lnTo>
                  <a:pt x="946633" y="1440371"/>
                </a:lnTo>
                <a:lnTo>
                  <a:pt x="1032953" y="1440371"/>
                </a:lnTo>
                <a:lnTo>
                  <a:pt x="1032953" y="1029233"/>
                </a:lnTo>
                <a:cubicBezTo>
                  <a:pt x="1032953" y="1025513"/>
                  <a:pt x="1033263" y="1021420"/>
                  <a:pt x="1033883" y="1016955"/>
                </a:cubicBezTo>
                <a:cubicBezTo>
                  <a:pt x="1034504" y="1012490"/>
                  <a:pt x="1035930" y="1008273"/>
                  <a:pt x="1038162" y="1004305"/>
                </a:cubicBezTo>
                <a:cubicBezTo>
                  <a:pt x="1040395" y="1000336"/>
                  <a:pt x="1043805" y="996987"/>
                  <a:pt x="1048394" y="994259"/>
                </a:cubicBezTo>
                <a:cubicBezTo>
                  <a:pt x="1052983" y="991530"/>
                  <a:pt x="1059246" y="990166"/>
                  <a:pt x="1067184" y="990166"/>
                </a:cubicBezTo>
                <a:lnTo>
                  <a:pt x="1109153" y="990166"/>
                </a:lnTo>
                <a:lnTo>
                  <a:pt x="1137133" y="990166"/>
                </a:lnTo>
                <a:lnTo>
                  <a:pt x="1173149" y="990166"/>
                </a:lnTo>
                <a:cubicBezTo>
                  <a:pt x="1174638" y="1004553"/>
                  <a:pt x="1177676" y="1017079"/>
                  <a:pt x="1182265" y="1027745"/>
                </a:cubicBezTo>
                <a:cubicBezTo>
                  <a:pt x="1186854" y="1038411"/>
                  <a:pt x="1192249" y="1048085"/>
                  <a:pt x="1198450" y="1056767"/>
                </a:cubicBezTo>
                <a:cubicBezTo>
                  <a:pt x="1204651" y="1065448"/>
                  <a:pt x="1211100" y="1073510"/>
                  <a:pt x="1217798" y="1080951"/>
                </a:cubicBezTo>
                <a:cubicBezTo>
                  <a:pt x="1224495" y="1088393"/>
                  <a:pt x="1230696" y="1096082"/>
                  <a:pt x="1236401" y="1104020"/>
                </a:cubicBezTo>
                <a:cubicBezTo>
                  <a:pt x="1242106" y="1111957"/>
                  <a:pt x="1246819" y="1120453"/>
                  <a:pt x="1250540" y="1129506"/>
                </a:cubicBezTo>
                <a:cubicBezTo>
                  <a:pt x="1254261" y="1138560"/>
                  <a:pt x="1256121" y="1149040"/>
                  <a:pt x="1256121" y="1160946"/>
                </a:cubicBezTo>
                <a:cubicBezTo>
                  <a:pt x="1256121" y="1167644"/>
                  <a:pt x="1255191" y="1173845"/>
                  <a:pt x="1253330" y="1179550"/>
                </a:cubicBezTo>
                <a:cubicBezTo>
                  <a:pt x="1251470" y="1185255"/>
                  <a:pt x="1248866" y="1190216"/>
                  <a:pt x="1245517" y="1194433"/>
                </a:cubicBezTo>
                <a:cubicBezTo>
                  <a:pt x="1242168" y="1198649"/>
                  <a:pt x="1238138" y="1201998"/>
                  <a:pt x="1233425" y="1204479"/>
                </a:cubicBezTo>
                <a:cubicBezTo>
                  <a:pt x="1228712" y="1206959"/>
                  <a:pt x="1223627" y="1208199"/>
                  <a:pt x="1218170" y="1208199"/>
                </a:cubicBezTo>
                <a:cubicBezTo>
                  <a:pt x="1211472" y="1208199"/>
                  <a:pt x="1203969" y="1207827"/>
                  <a:pt x="1195660" y="1207083"/>
                </a:cubicBezTo>
                <a:cubicBezTo>
                  <a:pt x="1187350" y="1206339"/>
                  <a:pt x="1176746" y="1203983"/>
                  <a:pt x="1163848" y="1200014"/>
                </a:cubicBezTo>
                <a:lnTo>
                  <a:pt x="1163848" y="1280381"/>
                </a:lnTo>
                <a:cubicBezTo>
                  <a:pt x="1176250" y="1283358"/>
                  <a:pt x="1186172" y="1285466"/>
                  <a:pt x="1193613" y="1286706"/>
                </a:cubicBezTo>
                <a:cubicBezTo>
                  <a:pt x="1201055" y="1287946"/>
                  <a:pt x="1207504" y="1288566"/>
                  <a:pt x="1212961" y="1288566"/>
                </a:cubicBezTo>
                <a:cubicBezTo>
                  <a:pt x="1234045" y="1288566"/>
                  <a:pt x="1252338" y="1286396"/>
                  <a:pt x="1267841" y="1282055"/>
                </a:cubicBezTo>
                <a:cubicBezTo>
                  <a:pt x="1283344" y="1277714"/>
                  <a:pt x="1296305" y="1271017"/>
                  <a:pt x="1306723" y="1261963"/>
                </a:cubicBezTo>
                <a:cubicBezTo>
                  <a:pt x="1317141" y="1252910"/>
                  <a:pt x="1325078" y="1241314"/>
                  <a:pt x="1330535" y="1227175"/>
                </a:cubicBezTo>
                <a:cubicBezTo>
                  <a:pt x="1335992" y="1213036"/>
                  <a:pt x="1339093" y="1196293"/>
                  <a:pt x="1339837" y="1176945"/>
                </a:cubicBezTo>
                <a:cubicBezTo>
                  <a:pt x="1346038" y="1175457"/>
                  <a:pt x="1351309" y="1174589"/>
                  <a:pt x="1355650" y="1174341"/>
                </a:cubicBezTo>
                <a:cubicBezTo>
                  <a:pt x="1359991" y="1174093"/>
                  <a:pt x="1363773" y="1173969"/>
                  <a:pt x="1366998" y="1173969"/>
                </a:cubicBezTo>
                <a:cubicBezTo>
                  <a:pt x="1372951" y="1173969"/>
                  <a:pt x="1379400" y="1175271"/>
                  <a:pt x="1386346" y="1177876"/>
                </a:cubicBezTo>
                <a:cubicBezTo>
                  <a:pt x="1393291" y="1180480"/>
                  <a:pt x="1400484" y="1185317"/>
                  <a:pt x="1407926" y="1192386"/>
                </a:cubicBezTo>
                <a:cubicBezTo>
                  <a:pt x="1415367" y="1199456"/>
                  <a:pt x="1422870" y="1209253"/>
                  <a:pt x="1430436" y="1221780"/>
                </a:cubicBezTo>
                <a:cubicBezTo>
                  <a:pt x="1438001" y="1234306"/>
                  <a:pt x="1445133" y="1250491"/>
                  <a:pt x="1451830" y="1270335"/>
                </a:cubicBezTo>
                <a:lnTo>
                  <a:pt x="1451830" y="1403164"/>
                </a:lnTo>
                <a:lnTo>
                  <a:pt x="1538150" y="1403164"/>
                </a:lnTo>
                <a:lnTo>
                  <a:pt x="1538150" y="990166"/>
                </a:lnTo>
                <a:lnTo>
                  <a:pt x="1613978" y="990166"/>
                </a:lnTo>
                <a:lnTo>
                  <a:pt x="1642330" y="990166"/>
                </a:lnTo>
                <a:lnTo>
                  <a:pt x="1680951" y="990166"/>
                </a:lnTo>
                <a:lnTo>
                  <a:pt x="1680951" y="1436651"/>
                </a:lnTo>
                <a:lnTo>
                  <a:pt x="1768015" y="1436651"/>
                </a:lnTo>
                <a:lnTo>
                  <a:pt x="1768015" y="990166"/>
                </a:lnTo>
                <a:lnTo>
                  <a:pt x="1842578" y="990166"/>
                </a:lnTo>
                <a:lnTo>
                  <a:pt x="1872195" y="990166"/>
                </a:lnTo>
                <a:lnTo>
                  <a:pt x="2050937" y="990166"/>
                </a:lnTo>
                <a:cubicBezTo>
                  <a:pt x="2027869" y="1027125"/>
                  <a:pt x="2015591" y="1078719"/>
                  <a:pt x="2014102" y="1144947"/>
                </a:cubicBezTo>
                <a:lnTo>
                  <a:pt x="2092981" y="1144947"/>
                </a:lnTo>
                <a:cubicBezTo>
                  <a:pt x="2106872" y="1144947"/>
                  <a:pt x="2118282" y="1146870"/>
                  <a:pt x="2127212" y="1150714"/>
                </a:cubicBezTo>
                <a:cubicBezTo>
                  <a:pt x="2136142" y="1154559"/>
                  <a:pt x="2143211" y="1159892"/>
                  <a:pt x="2148420" y="1166713"/>
                </a:cubicBezTo>
                <a:cubicBezTo>
                  <a:pt x="2153629" y="1173535"/>
                  <a:pt x="2157226" y="1181534"/>
                  <a:pt x="2159210" y="1190712"/>
                </a:cubicBezTo>
                <a:cubicBezTo>
                  <a:pt x="2161194" y="1199890"/>
                  <a:pt x="2162186" y="1209812"/>
                  <a:pt x="2162186" y="1220478"/>
                </a:cubicBezTo>
                <a:cubicBezTo>
                  <a:pt x="2162186" y="1234616"/>
                  <a:pt x="2160388" y="1246957"/>
                  <a:pt x="2156791" y="1257499"/>
                </a:cubicBezTo>
                <a:cubicBezTo>
                  <a:pt x="2153194" y="1268041"/>
                  <a:pt x="2148234" y="1276784"/>
                  <a:pt x="2141908" y="1283730"/>
                </a:cubicBezTo>
                <a:cubicBezTo>
                  <a:pt x="2135583" y="1290675"/>
                  <a:pt x="2128204" y="1295822"/>
                  <a:pt x="2119770" y="1299170"/>
                </a:cubicBezTo>
                <a:cubicBezTo>
                  <a:pt x="2111337" y="1302519"/>
                  <a:pt x="2102159" y="1304193"/>
                  <a:pt x="2092237" y="1304193"/>
                </a:cubicBezTo>
                <a:cubicBezTo>
                  <a:pt x="2072145" y="1304193"/>
                  <a:pt x="2054348" y="1299419"/>
                  <a:pt x="2038845" y="1289869"/>
                </a:cubicBezTo>
                <a:cubicBezTo>
                  <a:pt x="2023342" y="1280319"/>
                  <a:pt x="2009017" y="1265002"/>
                  <a:pt x="1995871" y="1243918"/>
                </a:cubicBezTo>
                <a:cubicBezTo>
                  <a:pt x="1984213" y="1225563"/>
                  <a:pt x="1974601" y="1205843"/>
                  <a:pt x="1967036" y="1184759"/>
                </a:cubicBezTo>
                <a:cubicBezTo>
                  <a:pt x="1959470" y="1163675"/>
                  <a:pt x="1953951" y="1141227"/>
                  <a:pt x="1950478" y="1117414"/>
                </a:cubicBezTo>
                <a:lnTo>
                  <a:pt x="1868995" y="1132669"/>
                </a:lnTo>
                <a:cubicBezTo>
                  <a:pt x="1875692" y="1168140"/>
                  <a:pt x="1884622" y="1199828"/>
                  <a:pt x="1895784" y="1227733"/>
                </a:cubicBezTo>
                <a:cubicBezTo>
                  <a:pt x="1906946" y="1255638"/>
                  <a:pt x="1920093" y="1280257"/>
                  <a:pt x="1935224" y="1301589"/>
                </a:cubicBezTo>
                <a:cubicBezTo>
                  <a:pt x="1944897" y="1315480"/>
                  <a:pt x="1955749" y="1327572"/>
                  <a:pt x="1967780" y="1337866"/>
                </a:cubicBezTo>
                <a:cubicBezTo>
                  <a:pt x="1979810" y="1348160"/>
                  <a:pt x="1992584" y="1356779"/>
                  <a:pt x="2006103" y="1363725"/>
                </a:cubicBezTo>
                <a:cubicBezTo>
                  <a:pt x="2019621" y="1370670"/>
                  <a:pt x="2033636" y="1375879"/>
                  <a:pt x="2048147" y="1379352"/>
                </a:cubicBezTo>
                <a:cubicBezTo>
                  <a:pt x="2062658" y="1382824"/>
                  <a:pt x="2077354" y="1384561"/>
                  <a:pt x="2092237" y="1384561"/>
                </a:cubicBezTo>
                <a:cubicBezTo>
                  <a:pt x="2113073" y="1384561"/>
                  <a:pt x="2133103" y="1381026"/>
                  <a:pt x="2152326" y="1373957"/>
                </a:cubicBezTo>
                <a:cubicBezTo>
                  <a:pt x="2171550" y="1366887"/>
                  <a:pt x="2188417" y="1356407"/>
                  <a:pt x="2202928" y="1342517"/>
                </a:cubicBezTo>
                <a:cubicBezTo>
                  <a:pt x="2217439" y="1328626"/>
                  <a:pt x="2229035" y="1311449"/>
                  <a:pt x="2237717" y="1290985"/>
                </a:cubicBezTo>
                <a:cubicBezTo>
                  <a:pt x="2246398" y="1270521"/>
                  <a:pt x="2250739" y="1247019"/>
                  <a:pt x="2250739" y="1220478"/>
                </a:cubicBezTo>
                <a:cubicBezTo>
                  <a:pt x="2250739" y="1198153"/>
                  <a:pt x="2247390" y="1177566"/>
                  <a:pt x="2240693" y="1158714"/>
                </a:cubicBezTo>
                <a:cubicBezTo>
                  <a:pt x="2233996" y="1139862"/>
                  <a:pt x="2224508" y="1123677"/>
                  <a:pt x="2212230" y="1110159"/>
                </a:cubicBezTo>
                <a:cubicBezTo>
                  <a:pt x="2199952" y="1096640"/>
                  <a:pt x="2185131" y="1086036"/>
                  <a:pt x="2167768" y="1078347"/>
                </a:cubicBezTo>
                <a:cubicBezTo>
                  <a:pt x="2150404" y="1070657"/>
                  <a:pt x="2131180" y="1066813"/>
                  <a:pt x="2110096" y="1066813"/>
                </a:cubicBezTo>
                <a:lnTo>
                  <a:pt x="2104143" y="1066813"/>
                </a:lnTo>
                <a:cubicBezTo>
                  <a:pt x="2105384" y="1059123"/>
                  <a:pt x="2107492" y="1051558"/>
                  <a:pt x="2110469" y="1044116"/>
                </a:cubicBezTo>
                <a:cubicBezTo>
                  <a:pt x="2113445" y="1036675"/>
                  <a:pt x="2116918" y="1029668"/>
                  <a:pt x="2120887" y="1023094"/>
                </a:cubicBezTo>
                <a:cubicBezTo>
                  <a:pt x="2124855" y="1016521"/>
                  <a:pt x="2129258" y="1010444"/>
                  <a:pt x="2134095" y="1004863"/>
                </a:cubicBezTo>
                <a:cubicBezTo>
                  <a:pt x="2138932" y="999282"/>
                  <a:pt x="2143831" y="994383"/>
                  <a:pt x="2148792" y="990166"/>
                </a:cubicBezTo>
                <a:lnTo>
                  <a:pt x="2203486" y="990166"/>
                </a:lnTo>
                <a:cubicBezTo>
                  <a:pt x="2205967" y="1004305"/>
                  <a:pt x="2210494" y="1019374"/>
                  <a:pt x="2217067" y="1035373"/>
                </a:cubicBezTo>
                <a:cubicBezTo>
                  <a:pt x="2223640" y="1051372"/>
                  <a:pt x="2231702" y="1066627"/>
                  <a:pt x="2241251" y="1081137"/>
                </a:cubicBezTo>
                <a:cubicBezTo>
                  <a:pt x="2250801" y="1095648"/>
                  <a:pt x="2261467" y="1108794"/>
                  <a:pt x="2273249" y="1120577"/>
                </a:cubicBezTo>
                <a:cubicBezTo>
                  <a:pt x="2285032" y="1132359"/>
                  <a:pt x="2297620" y="1141227"/>
                  <a:pt x="2311014" y="1147180"/>
                </a:cubicBezTo>
                <a:lnTo>
                  <a:pt x="2311014" y="1403164"/>
                </a:lnTo>
                <a:lnTo>
                  <a:pt x="2397335" y="1403164"/>
                </a:lnTo>
                <a:lnTo>
                  <a:pt x="2397335" y="1081695"/>
                </a:lnTo>
                <a:lnTo>
                  <a:pt x="2363104" y="1081695"/>
                </a:lnTo>
                <a:cubicBezTo>
                  <a:pt x="2354423" y="1081695"/>
                  <a:pt x="2346113" y="1078843"/>
                  <a:pt x="2338176" y="1073138"/>
                </a:cubicBezTo>
                <a:cubicBezTo>
                  <a:pt x="2330238" y="1067433"/>
                  <a:pt x="2323107" y="1060177"/>
                  <a:pt x="2316782" y="1051372"/>
                </a:cubicBezTo>
                <a:cubicBezTo>
                  <a:pt x="2310456" y="1042566"/>
                  <a:pt x="2304999" y="1032768"/>
                  <a:pt x="2300410" y="1021978"/>
                </a:cubicBezTo>
                <a:cubicBezTo>
                  <a:pt x="2295822" y="1011188"/>
                  <a:pt x="2292411" y="1000584"/>
                  <a:pt x="2290178" y="990166"/>
                </a:cubicBezTo>
                <a:lnTo>
                  <a:pt x="2461703" y="990166"/>
                </a:lnTo>
                <a:lnTo>
                  <a:pt x="2482911" y="990166"/>
                </a:lnTo>
                <a:lnTo>
                  <a:pt x="2555092" y="990166"/>
                </a:lnTo>
                <a:cubicBezTo>
                  <a:pt x="2545667" y="1004801"/>
                  <a:pt x="2537916" y="1019498"/>
                  <a:pt x="2531838" y="1034256"/>
                </a:cubicBezTo>
                <a:cubicBezTo>
                  <a:pt x="2525761" y="1049015"/>
                  <a:pt x="2520986" y="1064146"/>
                  <a:pt x="2517514" y="1079649"/>
                </a:cubicBezTo>
                <a:cubicBezTo>
                  <a:pt x="2514041" y="1095152"/>
                  <a:pt x="2511684" y="1111027"/>
                  <a:pt x="2510444" y="1127274"/>
                </a:cubicBezTo>
                <a:cubicBezTo>
                  <a:pt x="2509204" y="1143521"/>
                  <a:pt x="2508584" y="1160574"/>
                  <a:pt x="2508584" y="1178434"/>
                </a:cubicBezTo>
                <a:cubicBezTo>
                  <a:pt x="2508584" y="1200510"/>
                  <a:pt x="2510506" y="1222648"/>
                  <a:pt x="2514351" y="1244848"/>
                </a:cubicBezTo>
                <a:cubicBezTo>
                  <a:pt x="2518196" y="1267048"/>
                  <a:pt x="2523777" y="1288566"/>
                  <a:pt x="2531094" y="1309402"/>
                </a:cubicBezTo>
                <a:cubicBezTo>
                  <a:pt x="2538412" y="1330238"/>
                  <a:pt x="2547465" y="1349834"/>
                  <a:pt x="2558255" y="1368190"/>
                </a:cubicBezTo>
                <a:cubicBezTo>
                  <a:pt x="2569045" y="1386545"/>
                  <a:pt x="2581510" y="1402916"/>
                  <a:pt x="2595648" y="1417303"/>
                </a:cubicBezTo>
                <a:cubicBezTo>
                  <a:pt x="2606066" y="1427721"/>
                  <a:pt x="2617724" y="1436899"/>
                  <a:pt x="2630623" y="1444836"/>
                </a:cubicBezTo>
                <a:cubicBezTo>
                  <a:pt x="2643522" y="1452774"/>
                  <a:pt x="2657040" y="1456742"/>
                  <a:pt x="2671178" y="1456742"/>
                </a:cubicBezTo>
                <a:cubicBezTo>
                  <a:pt x="2680356" y="1456742"/>
                  <a:pt x="2688666" y="1455006"/>
                  <a:pt x="2696107" y="1451533"/>
                </a:cubicBezTo>
                <a:cubicBezTo>
                  <a:pt x="2703549" y="1448061"/>
                  <a:pt x="2709936" y="1443472"/>
                  <a:pt x="2715269" y="1437767"/>
                </a:cubicBezTo>
                <a:cubicBezTo>
                  <a:pt x="2720602" y="1432062"/>
                  <a:pt x="2724757" y="1425364"/>
                  <a:pt x="2727733" y="1417675"/>
                </a:cubicBezTo>
                <a:cubicBezTo>
                  <a:pt x="2730710" y="1409985"/>
                  <a:pt x="2732198" y="1402048"/>
                  <a:pt x="2732198" y="1393862"/>
                </a:cubicBezTo>
                <a:cubicBezTo>
                  <a:pt x="2732198" y="1386669"/>
                  <a:pt x="2730710" y="1379600"/>
                  <a:pt x="2727733" y="1372654"/>
                </a:cubicBezTo>
                <a:cubicBezTo>
                  <a:pt x="2724757" y="1365709"/>
                  <a:pt x="2720602" y="1359446"/>
                  <a:pt x="2715269" y="1353865"/>
                </a:cubicBezTo>
                <a:cubicBezTo>
                  <a:pt x="2709936" y="1348284"/>
                  <a:pt x="2703549" y="1343757"/>
                  <a:pt x="2696107" y="1340284"/>
                </a:cubicBezTo>
                <a:cubicBezTo>
                  <a:pt x="2688666" y="1336812"/>
                  <a:pt x="2680356" y="1335075"/>
                  <a:pt x="2671178" y="1335075"/>
                </a:cubicBezTo>
                <a:cubicBezTo>
                  <a:pt x="2666962" y="1335075"/>
                  <a:pt x="2662807" y="1335509"/>
                  <a:pt x="2658714" y="1336378"/>
                </a:cubicBezTo>
                <a:cubicBezTo>
                  <a:pt x="2654622" y="1337246"/>
                  <a:pt x="2650839" y="1338300"/>
                  <a:pt x="2647366" y="1339540"/>
                </a:cubicBezTo>
                <a:cubicBezTo>
                  <a:pt x="2640669" y="1331355"/>
                  <a:pt x="2634282" y="1320875"/>
                  <a:pt x="2628204" y="1308100"/>
                </a:cubicBezTo>
                <a:cubicBezTo>
                  <a:pt x="2622128" y="1295326"/>
                  <a:pt x="2616794" y="1281559"/>
                  <a:pt x="2612206" y="1266800"/>
                </a:cubicBezTo>
                <a:cubicBezTo>
                  <a:pt x="2607617" y="1252042"/>
                  <a:pt x="2603958" y="1236973"/>
                  <a:pt x="2601229" y="1221594"/>
                </a:cubicBezTo>
                <a:cubicBezTo>
                  <a:pt x="2598501" y="1206215"/>
                  <a:pt x="2597136" y="1191828"/>
                  <a:pt x="2597136" y="1178434"/>
                </a:cubicBezTo>
                <a:cubicBezTo>
                  <a:pt x="2597136" y="1163303"/>
                  <a:pt x="2598377" y="1146622"/>
                  <a:pt x="2600857" y="1128390"/>
                </a:cubicBezTo>
                <a:cubicBezTo>
                  <a:pt x="2603338" y="1110159"/>
                  <a:pt x="2607306" y="1092299"/>
                  <a:pt x="2612764" y="1074812"/>
                </a:cubicBezTo>
                <a:cubicBezTo>
                  <a:pt x="2618221" y="1057325"/>
                  <a:pt x="2625352" y="1041016"/>
                  <a:pt x="2634158" y="1025885"/>
                </a:cubicBezTo>
                <a:cubicBezTo>
                  <a:pt x="2642964" y="1010754"/>
                  <a:pt x="2653691" y="998848"/>
                  <a:pt x="2666342" y="990166"/>
                </a:cubicBezTo>
                <a:lnTo>
                  <a:pt x="2709353" y="990166"/>
                </a:lnTo>
                <a:lnTo>
                  <a:pt x="2738523" y="990166"/>
                </a:lnTo>
                <a:lnTo>
                  <a:pt x="2776326" y="990166"/>
                </a:lnTo>
                <a:lnTo>
                  <a:pt x="2776326" y="1114438"/>
                </a:lnTo>
                <a:cubicBezTo>
                  <a:pt x="2776326" y="1132297"/>
                  <a:pt x="2777752" y="1148358"/>
                  <a:pt x="2780604" y="1162621"/>
                </a:cubicBezTo>
                <a:cubicBezTo>
                  <a:pt x="2783457" y="1176883"/>
                  <a:pt x="2788666" y="1189968"/>
                  <a:pt x="2796232" y="1201874"/>
                </a:cubicBezTo>
                <a:cubicBezTo>
                  <a:pt x="2803797" y="1213780"/>
                  <a:pt x="2814091" y="1224942"/>
                  <a:pt x="2827113" y="1235360"/>
                </a:cubicBezTo>
                <a:cubicBezTo>
                  <a:pt x="2840136" y="1245778"/>
                  <a:pt x="2856693" y="1256196"/>
                  <a:pt x="2876784" y="1266614"/>
                </a:cubicBezTo>
                <a:cubicBezTo>
                  <a:pt x="2883234" y="1250987"/>
                  <a:pt x="2892102" y="1236477"/>
                  <a:pt x="2903388" y="1223082"/>
                </a:cubicBezTo>
                <a:cubicBezTo>
                  <a:pt x="2914674" y="1209688"/>
                  <a:pt x="2926828" y="1197967"/>
                  <a:pt x="2939850" y="1187921"/>
                </a:cubicBezTo>
                <a:cubicBezTo>
                  <a:pt x="2952873" y="1177876"/>
                  <a:pt x="2965958" y="1169752"/>
                  <a:pt x="2979104" y="1163551"/>
                </a:cubicBezTo>
                <a:cubicBezTo>
                  <a:pt x="2992250" y="1157350"/>
                  <a:pt x="3003909" y="1153629"/>
                  <a:pt x="3014078" y="1152389"/>
                </a:cubicBezTo>
                <a:lnTo>
                  <a:pt x="3014078" y="1403164"/>
                </a:lnTo>
                <a:lnTo>
                  <a:pt x="3100399" y="1403164"/>
                </a:lnTo>
                <a:lnTo>
                  <a:pt x="3100399" y="1061976"/>
                </a:lnTo>
                <a:cubicBezTo>
                  <a:pt x="3070137" y="1061976"/>
                  <a:pt x="3042976" y="1064394"/>
                  <a:pt x="3018916" y="1069231"/>
                </a:cubicBezTo>
                <a:cubicBezTo>
                  <a:pt x="2994855" y="1074068"/>
                  <a:pt x="2973275" y="1080517"/>
                  <a:pt x="2954175" y="1088579"/>
                </a:cubicBezTo>
                <a:cubicBezTo>
                  <a:pt x="2935076" y="1096640"/>
                  <a:pt x="2918270" y="1105942"/>
                  <a:pt x="2903760" y="1116484"/>
                </a:cubicBezTo>
                <a:cubicBezTo>
                  <a:pt x="2889249" y="1127026"/>
                  <a:pt x="2876412" y="1138002"/>
                  <a:pt x="2865250" y="1149412"/>
                </a:cubicBezTo>
                <a:cubicBezTo>
                  <a:pt x="2864258" y="1145195"/>
                  <a:pt x="2863576" y="1139676"/>
                  <a:pt x="2863204" y="1132855"/>
                </a:cubicBezTo>
                <a:cubicBezTo>
                  <a:pt x="2862832" y="1126034"/>
                  <a:pt x="2862646" y="1119150"/>
                  <a:pt x="2862646" y="1112205"/>
                </a:cubicBezTo>
                <a:lnTo>
                  <a:pt x="2862646" y="990166"/>
                </a:lnTo>
                <a:lnTo>
                  <a:pt x="3185975" y="990166"/>
                </a:lnTo>
                <a:lnTo>
                  <a:pt x="3185975" y="912031"/>
                </a:lnTo>
                <a:lnTo>
                  <a:pt x="2738523" y="912031"/>
                </a:lnTo>
                <a:lnTo>
                  <a:pt x="2709353" y="912031"/>
                </a:lnTo>
                <a:lnTo>
                  <a:pt x="2482911" y="912031"/>
                </a:lnTo>
                <a:lnTo>
                  <a:pt x="2461703" y="912031"/>
                </a:lnTo>
                <a:lnTo>
                  <a:pt x="1872195" y="912031"/>
                </a:lnTo>
                <a:lnTo>
                  <a:pt x="1842578" y="912031"/>
                </a:lnTo>
                <a:lnTo>
                  <a:pt x="1790339" y="912031"/>
                </a:lnTo>
                <a:cubicBezTo>
                  <a:pt x="1776697" y="912031"/>
                  <a:pt x="1766279" y="906822"/>
                  <a:pt x="1759085" y="896404"/>
                </a:cubicBezTo>
                <a:cubicBezTo>
                  <a:pt x="1751892" y="885986"/>
                  <a:pt x="1748295" y="871848"/>
                  <a:pt x="1748295" y="853988"/>
                </a:cubicBezTo>
                <a:cubicBezTo>
                  <a:pt x="1748295" y="842082"/>
                  <a:pt x="1751148" y="831788"/>
                  <a:pt x="1756853" y="823107"/>
                </a:cubicBezTo>
                <a:cubicBezTo>
                  <a:pt x="1762558" y="814425"/>
                  <a:pt x="1770434" y="807294"/>
                  <a:pt x="1780479" y="801713"/>
                </a:cubicBezTo>
                <a:cubicBezTo>
                  <a:pt x="1790525" y="796131"/>
                  <a:pt x="1802370" y="792039"/>
                  <a:pt x="1816012" y="789434"/>
                </a:cubicBezTo>
                <a:cubicBezTo>
                  <a:pt x="1829655" y="786830"/>
                  <a:pt x="1844414" y="785527"/>
                  <a:pt x="1860288" y="785527"/>
                </a:cubicBezTo>
                <a:cubicBezTo>
                  <a:pt x="1878644" y="785527"/>
                  <a:pt x="1897310" y="787202"/>
                  <a:pt x="1916285" y="790550"/>
                </a:cubicBezTo>
                <a:cubicBezTo>
                  <a:pt x="1935261" y="793899"/>
                  <a:pt x="1954236" y="799170"/>
                  <a:pt x="1973212" y="806363"/>
                </a:cubicBezTo>
                <a:cubicBezTo>
                  <a:pt x="1992188" y="813557"/>
                  <a:pt x="2010977" y="823044"/>
                  <a:pt x="2029580" y="834827"/>
                </a:cubicBezTo>
                <a:cubicBezTo>
                  <a:pt x="2048184" y="846609"/>
                  <a:pt x="2066416" y="860810"/>
                  <a:pt x="2084275" y="877429"/>
                </a:cubicBezTo>
                <a:lnTo>
                  <a:pt x="2138969" y="818270"/>
                </a:lnTo>
                <a:cubicBezTo>
                  <a:pt x="2115157" y="797186"/>
                  <a:pt x="2092088" y="779512"/>
                  <a:pt x="2069764" y="765250"/>
                </a:cubicBezTo>
                <a:cubicBezTo>
                  <a:pt x="2047440" y="750987"/>
                  <a:pt x="2025054" y="739577"/>
                  <a:pt x="2002605" y="731019"/>
                </a:cubicBezTo>
                <a:cubicBezTo>
                  <a:pt x="1980157" y="722462"/>
                  <a:pt x="1957151" y="716384"/>
                  <a:pt x="1933586" y="712788"/>
                </a:cubicBezTo>
                <a:cubicBezTo>
                  <a:pt x="1910022" y="709191"/>
                  <a:pt x="1885093" y="707393"/>
                  <a:pt x="1858800" y="707393"/>
                </a:cubicBezTo>
                <a:close/>
                <a:moveTo>
                  <a:pt x="0" y="0"/>
                </a:moveTo>
                <a:lnTo>
                  <a:pt x="5164105" y="0"/>
                </a:lnTo>
                <a:lnTo>
                  <a:pt x="5164105" y="5115820"/>
                </a:lnTo>
                <a:lnTo>
                  <a:pt x="0" y="5115820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609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>
            <a:extLst>
              <a:ext uri="{FF2B5EF4-FFF2-40B4-BE49-F238E27FC236}">
                <a16:creationId xmlns:a16="http://schemas.microsoft.com/office/drawing/2014/main" id="{35444E4A-5149-49D5-9258-F75FB8517B36}"/>
              </a:ext>
            </a:extLst>
          </p:cNvPr>
          <p:cNvGrpSpPr/>
          <p:nvPr/>
        </p:nvGrpSpPr>
        <p:grpSpPr>
          <a:xfrm>
            <a:off x="6191250" y="0"/>
            <a:ext cx="6096000" cy="6858000"/>
            <a:chOff x="6191250" y="0"/>
            <a:chExt cx="6096000" cy="6858000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1C3B644-1691-4E02-B2EC-43141F7AB238}"/>
                </a:ext>
              </a:extLst>
            </p:cNvPr>
            <p:cNvSpPr/>
            <p:nvPr/>
          </p:nvSpPr>
          <p:spPr>
            <a:xfrm>
              <a:off x="6191250" y="0"/>
              <a:ext cx="6096000" cy="6858000"/>
            </a:xfrm>
            <a:prstGeom prst="rect">
              <a:avLst/>
            </a:prstGeom>
            <a:pattFill prst="pct70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D6E046E2-3466-46B5-A916-E9874AEF8DC7}"/>
                </a:ext>
              </a:extLst>
            </p:cNvPr>
            <p:cNvGrpSpPr/>
            <p:nvPr/>
          </p:nvGrpSpPr>
          <p:grpSpPr>
            <a:xfrm>
              <a:off x="6362692" y="342900"/>
              <a:ext cx="595570" cy="6229350"/>
              <a:chOff x="6515092" y="342900"/>
              <a:chExt cx="595570" cy="6229350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04D6758C-6DF7-4754-8687-E60395186E56}"/>
                  </a:ext>
                </a:extLst>
              </p:cNvPr>
              <p:cNvSpPr/>
              <p:nvPr/>
            </p:nvSpPr>
            <p:spPr>
              <a:xfrm>
                <a:off x="6515099" y="34290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4FAB599C-C78B-4A6E-BF73-0BB410B8FD96}"/>
                  </a:ext>
                </a:extLst>
              </p:cNvPr>
              <p:cNvSpPr/>
              <p:nvPr/>
            </p:nvSpPr>
            <p:spPr>
              <a:xfrm>
                <a:off x="6515098" y="1152525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EEA34BFE-B1D0-4AE4-AF26-11128495D5DD}"/>
                  </a:ext>
                </a:extLst>
              </p:cNvPr>
              <p:cNvSpPr/>
              <p:nvPr/>
            </p:nvSpPr>
            <p:spPr>
              <a:xfrm>
                <a:off x="6515097" y="196215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D038A781-36F6-4889-B60B-34D9C90245FF}"/>
                  </a:ext>
                </a:extLst>
              </p:cNvPr>
              <p:cNvSpPr/>
              <p:nvPr/>
            </p:nvSpPr>
            <p:spPr>
              <a:xfrm>
                <a:off x="6515096" y="2771775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3BD2B2BD-28F1-4215-A4CE-3BEC34AF220E}"/>
                  </a:ext>
                </a:extLst>
              </p:cNvPr>
              <p:cNvSpPr/>
              <p:nvPr/>
            </p:nvSpPr>
            <p:spPr>
              <a:xfrm>
                <a:off x="6515095" y="358140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1E398A80-1CCA-4E9F-83BF-0C7B59E5DE7A}"/>
                  </a:ext>
                </a:extLst>
              </p:cNvPr>
              <p:cNvSpPr/>
              <p:nvPr/>
            </p:nvSpPr>
            <p:spPr>
              <a:xfrm>
                <a:off x="6515094" y="4391025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088C3484-B864-46D4-A4BA-55BEB32F09DB}"/>
                  </a:ext>
                </a:extLst>
              </p:cNvPr>
              <p:cNvSpPr/>
              <p:nvPr/>
            </p:nvSpPr>
            <p:spPr>
              <a:xfrm>
                <a:off x="6515093" y="520065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0E15362B-0700-4C10-B147-334C9848EAF9}"/>
                  </a:ext>
                </a:extLst>
              </p:cNvPr>
              <p:cNvSpPr/>
              <p:nvPr/>
            </p:nvSpPr>
            <p:spPr>
              <a:xfrm>
                <a:off x="6515092" y="605790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8D42276-EFB5-4864-A166-F78CAE66879D}"/>
              </a:ext>
            </a:extLst>
          </p:cNvPr>
          <p:cNvGrpSpPr/>
          <p:nvPr/>
        </p:nvGrpSpPr>
        <p:grpSpPr>
          <a:xfrm flipH="1">
            <a:off x="0" y="0"/>
            <a:ext cx="6096000" cy="6858000"/>
            <a:chOff x="6191250" y="0"/>
            <a:chExt cx="6096000" cy="6858000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550BD6D1-6729-4D2F-AD87-CB77BE11AD5A}"/>
                </a:ext>
              </a:extLst>
            </p:cNvPr>
            <p:cNvSpPr/>
            <p:nvPr/>
          </p:nvSpPr>
          <p:spPr>
            <a:xfrm>
              <a:off x="6191250" y="0"/>
              <a:ext cx="6096000" cy="6858000"/>
            </a:xfrm>
            <a:prstGeom prst="rect">
              <a:avLst/>
            </a:prstGeom>
            <a:pattFill prst="pct70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C00E1809-BA6E-4708-AD39-0287890804B6}"/>
                </a:ext>
              </a:extLst>
            </p:cNvPr>
            <p:cNvGrpSpPr/>
            <p:nvPr/>
          </p:nvGrpSpPr>
          <p:grpSpPr>
            <a:xfrm>
              <a:off x="6362692" y="342900"/>
              <a:ext cx="595570" cy="6229350"/>
              <a:chOff x="6515092" y="342900"/>
              <a:chExt cx="595570" cy="6229350"/>
            </a:xfrm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3E09D995-853A-4DE2-8D6C-42BD02DC3DFC}"/>
                  </a:ext>
                </a:extLst>
              </p:cNvPr>
              <p:cNvSpPr/>
              <p:nvPr/>
            </p:nvSpPr>
            <p:spPr>
              <a:xfrm>
                <a:off x="6515099" y="34290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47BEC31F-6B46-4822-8061-A802C0C501A5}"/>
                  </a:ext>
                </a:extLst>
              </p:cNvPr>
              <p:cNvSpPr/>
              <p:nvPr/>
            </p:nvSpPr>
            <p:spPr>
              <a:xfrm>
                <a:off x="6515098" y="1152525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93B65410-846C-4445-86C7-28310C580DA8}"/>
                  </a:ext>
                </a:extLst>
              </p:cNvPr>
              <p:cNvSpPr/>
              <p:nvPr/>
            </p:nvSpPr>
            <p:spPr>
              <a:xfrm>
                <a:off x="6515097" y="196215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6A5DB0F4-02C6-464A-90BA-F68D14E0C694}"/>
                  </a:ext>
                </a:extLst>
              </p:cNvPr>
              <p:cNvSpPr/>
              <p:nvPr/>
            </p:nvSpPr>
            <p:spPr>
              <a:xfrm>
                <a:off x="6515096" y="2771775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F1480A87-5B30-4D0F-B1A5-2422049D090C}"/>
                  </a:ext>
                </a:extLst>
              </p:cNvPr>
              <p:cNvSpPr/>
              <p:nvPr/>
            </p:nvSpPr>
            <p:spPr>
              <a:xfrm>
                <a:off x="6515095" y="358140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2062951C-B827-4F8A-96B1-75D33EA40F2A}"/>
                  </a:ext>
                </a:extLst>
              </p:cNvPr>
              <p:cNvSpPr/>
              <p:nvPr/>
            </p:nvSpPr>
            <p:spPr>
              <a:xfrm>
                <a:off x="6515094" y="4391025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88A6E7FD-1A7A-48E8-BF1C-6D5F92A3F1C3}"/>
                  </a:ext>
                </a:extLst>
              </p:cNvPr>
              <p:cNvSpPr/>
              <p:nvPr/>
            </p:nvSpPr>
            <p:spPr>
              <a:xfrm>
                <a:off x="6515093" y="520065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E6E97968-7F6C-412A-8AB8-EBE40AE3BC47}"/>
                  </a:ext>
                </a:extLst>
              </p:cNvPr>
              <p:cNvSpPr/>
              <p:nvPr/>
            </p:nvSpPr>
            <p:spPr>
              <a:xfrm>
                <a:off x="6515092" y="605790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014E1254-1276-461E-8E29-F51483675F63}"/>
              </a:ext>
            </a:extLst>
          </p:cNvPr>
          <p:cNvGrpSpPr/>
          <p:nvPr/>
        </p:nvGrpSpPr>
        <p:grpSpPr>
          <a:xfrm>
            <a:off x="5524500" y="531810"/>
            <a:ext cx="1212850" cy="5831694"/>
            <a:chOff x="5524500" y="531810"/>
            <a:chExt cx="1212850" cy="5831694"/>
          </a:xfrm>
        </p:grpSpPr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388CB616-B146-4EDF-BF30-C87F6BD54F30}"/>
                </a:ext>
              </a:extLst>
            </p:cNvPr>
            <p:cNvSpPr/>
            <p:nvPr/>
          </p:nvSpPr>
          <p:spPr>
            <a:xfrm>
              <a:off x="5524500" y="531810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65C63C28-156C-41D4-840B-F1A5BA378C3D}"/>
                </a:ext>
              </a:extLst>
            </p:cNvPr>
            <p:cNvSpPr/>
            <p:nvPr/>
          </p:nvSpPr>
          <p:spPr>
            <a:xfrm>
              <a:off x="5524500" y="1346993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75BFF439-7A8B-4F4B-BAD8-72B0BF7ED6EB}"/>
                </a:ext>
              </a:extLst>
            </p:cNvPr>
            <p:cNvSpPr/>
            <p:nvPr/>
          </p:nvSpPr>
          <p:spPr>
            <a:xfrm>
              <a:off x="5524500" y="2162176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id="{32AE7978-5FC3-49DC-B6E9-011B2989B315}"/>
                </a:ext>
              </a:extLst>
            </p:cNvPr>
            <p:cNvSpPr/>
            <p:nvPr/>
          </p:nvSpPr>
          <p:spPr>
            <a:xfrm>
              <a:off x="5524500" y="2977359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1C6A2A92-D80C-4DE2-A35B-D8502A4338E3}"/>
                </a:ext>
              </a:extLst>
            </p:cNvPr>
            <p:cNvSpPr/>
            <p:nvPr/>
          </p:nvSpPr>
          <p:spPr>
            <a:xfrm>
              <a:off x="5524500" y="3792542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: Rounded Corners 92">
              <a:extLst>
                <a:ext uri="{FF2B5EF4-FFF2-40B4-BE49-F238E27FC236}">
                  <a16:creationId xmlns:a16="http://schemas.microsoft.com/office/drawing/2014/main" id="{9130694D-4ED8-4514-ACD7-616E28B18E0B}"/>
                </a:ext>
              </a:extLst>
            </p:cNvPr>
            <p:cNvSpPr/>
            <p:nvPr/>
          </p:nvSpPr>
          <p:spPr>
            <a:xfrm>
              <a:off x="5524500" y="4607725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: Rounded Corners 93">
              <a:extLst>
                <a:ext uri="{FF2B5EF4-FFF2-40B4-BE49-F238E27FC236}">
                  <a16:creationId xmlns:a16="http://schemas.microsoft.com/office/drawing/2014/main" id="{146A5D0A-D99A-4349-98E8-EC50C1DDFE9E}"/>
                </a:ext>
              </a:extLst>
            </p:cNvPr>
            <p:cNvSpPr/>
            <p:nvPr/>
          </p:nvSpPr>
          <p:spPr>
            <a:xfrm>
              <a:off x="5524500" y="5422908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id="{0D4A89E3-D5F1-4D41-BA54-04850ED504FC}"/>
                </a:ext>
              </a:extLst>
            </p:cNvPr>
            <p:cNvSpPr/>
            <p:nvPr/>
          </p:nvSpPr>
          <p:spPr>
            <a:xfrm>
              <a:off x="5524500" y="6238091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FC5DEC55-9761-479C-9084-5A9374557F53}"/>
              </a:ext>
            </a:extLst>
          </p:cNvPr>
          <p:cNvSpPr/>
          <p:nvPr/>
        </p:nvSpPr>
        <p:spPr>
          <a:xfrm>
            <a:off x="10555704" y="6363504"/>
            <a:ext cx="1636295" cy="4944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পৃষ্ঠা নং-</a:t>
            </a:r>
            <a:r>
              <a:rPr lang="en-US" dirty="0"/>
              <a:t>২০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D48B4081-FE56-4428-80BB-C008A3277F9D}"/>
              </a:ext>
            </a:extLst>
          </p:cNvPr>
          <p:cNvSpPr/>
          <p:nvPr/>
        </p:nvSpPr>
        <p:spPr>
          <a:xfrm>
            <a:off x="7319267" y="121141"/>
            <a:ext cx="3839965" cy="809625"/>
          </a:xfrm>
          <a:prstGeom prst="roundRect">
            <a:avLst>
              <a:gd name="adj" fmla="val 49994"/>
            </a:avLst>
          </a:prstGeom>
          <a:gradFill flip="none" rotWithShape="1">
            <a:gsLst>
              <a:gs pos="89381">
                <a:schemeClr val="accent4"/>
              </a:gs>
              <a:gs pos="6000">
                <a:schemeClr val="accent2">
                  <a:lumMod val="60000"/>
                  <a:lumOff val="40000"/>
                </a:schemeClr>
              </a:gs>
              <a:gs pos="47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20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☛</a:t>
            </a:r>
            <a:r>
              <a:rPr lang="bn-BD" sz="1800" b="1" dirty="0">
                <a:solidFill>
                  <a:srgbClr val="FF0000"/>
                </a:solidFill>
              </a:rPr>
              <a:t> </a:t>
            </a:r>
            <a:r>
              <a:rPr lang="bn-BD" sz="2400" b="1" dirty="0">
                <a:solidFill>
                  <a:srgbClr val="FF0000"/>
                </a:solidFill>
              </a:rPr>
              <a:t>পাঠ মূল্যায়ন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-</a:t>
            </a:r>
            <a:r>
              <a:rPr lang="en-US" sz="2800" b="1" dirty="0" err="1">
                <a:solidFill>
                  <a:srgbClr val="FF0000"/>
                </a:solidFill>
              </a:rPr>
              <a:t>উত্তর</a:t>
            </a:r>
            <a:r>
              <a:rPr lang="bn-BD" sz="2800" b="1" dirty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7A4CD73B-E716-40EE-A8E1-830DB1DCA1A0}"/>
              </a:ext>
            </a:extLst>
          </p:cNvPr>
          <p:cNvSpPr/>
          <p:nvPr/>
        </p:nvSpPr>
        <p:spPr>
          <a:xfrm>
            <a:off x="925014" y="79206"/>
            <a:ext cx="3839965" cy="809625"/>
          </a:xfrm>
          <a:prstGeom prst="roundRect">
            <a:avLst>
              <a:gd name="adj" fmla="val 49994"/>
            </a:avLst>
          </a:prstGeom>
          <a:gradFill flip="none" rotWithShape="1">
            <a:gsLst>
              <a:gs pos="89381">
                <a:schemeClr val="accent4"/>
              </a:gs>
              <a:gs pos="6000">
                <a:schemeClr val="accent2">
                  <a:lumMod val="60000"/>
                  <a:lumOff val="40000"/>
                </a:schemeClr>
              </a:gs>
              <a:gs pos="47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20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☛</a:t>
            </a:r>
            <a:r>
              <a:rPr lang="bn-BD" sz="1800" b="1" dirty="0">
                <a:solidFill>
                  <a:srgbClr val="FF0000"/>
                </a:solidFill>
              </a:rPr>
              <a:t> </a:t>
            </a:r>
            <a:r>
              <a:rPr lang="bn-BD" sz="2400" b="1" dirty="0">
                <a:solidFill>
                  <a:srgbClr val="FF0000"/>
                </a:solidFill>
              </a:rPr>
              <a:t>পাঠ মূল্যায়ন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-</a:t>
            </a:r>
            <a:r>
              <a:rPr lang="bn-BD" sz="2800" b="1" dirty="0">
                <a:solidFill>
                  <a:srgbClr val="FF0000"/>
                </a:solidFill>
              </a:rPr>
              <a:t>২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bn-BD" sz="1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প্রশ্ন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5156F5D-2945-48D0-8AEC-C6CD7157C774}"/>
              </a:ext>
            </a:extLst>
          </p:cNvPr>
          <p:cNvSpPr txBox="1"/>
          <p:nvPr/>
        </p:nvSpPr>
        <p:spPr>
          <a:xfrm>
            <a:off x="98250" y="1666875"/>
            <a:ext cx="54262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☛</a:t>
            </a:r>
            <a:r>
              <a:rPr lang="bn-BD" sz="2000" b="1" dirty="0">
                <a:solidFill>
                  <a:schemeClr val="bg1"/>
                </a:solidFill>
              </a:rPr>
              <a:t> তাকওয়ার উপর প্রতিষ্ঠিত মসজিদের নাম কি</a:t>
            </a:r>
            <a:r>
              <a:rPr lang="en-US" sz="2000" b="1" dirty="0">
                <a:solidFill>
                  <a:schemeClr val="bg1"/>
                </a:solidFill>
              </a:rPr>
              <a:t> ?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99DCCF-544B-49CE-9E29-9D3B1244159A}"/>
              </a:ext>
            </a:extLst>
          </p:cNvPr>
          <p:cNvSpPr/>
          <p:nvPr/>
        </p:nvSpPr>
        <p:spPr>
          <a:xfrm>
            <a:off x="95251" y="2476500"/>
            <a:ext cx="1636295" cy="684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000" b="1" dirty="0"/>
              <a:t>مسجد نبوبي</a:t>
            </a:r>
            <a:endParaRPr lang="en-US" sz="2000" b="1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20103C9-7EB4-4216-9B2A-E9B3495DFAA7}"/>
              </a:ext>
            </a:extLst>
          </p:cNvPr>
          <p:cNvSpPr/>
          <p:nvPr/>
        </p:nvSpPr>
        <p:spPr>
          <a:xfrm>
            <a:off x="1941598" y="2476500"/>
            <a:ext cx="1636295" cy="684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000" b="1" dirty="0"/>
              <a:t>بيت المقدس</a:t>
            </a:r>
            <a:endParaRPr lang="en-US" sz="2000" b="1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9C1C5BC-9B2A-4A70-B8AC-7261222DA51D}"/>
              </a:ext>
            </a:extLst>
          </p:cNvPr>
          <p:cNvSpPr/>
          <p:nvPr/>
        </p:nvSpPr>
        <p:spPr>
          <a:xfrm>
            <a:off x="3716758" y="2489536"/>
            <a:ext cx="1636295" cy="684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000" b="1" dirty="0"/>
              <a:t>مسجد قباء</a:t>
            </a:r>
            <a:endParaRPr lang="en-US" sz="2000" b="1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5CD6D80-194C-4DEF-A078-D7CC1EF41F71}"/>
              </a:ext>
            </a:extLst>
          </p:cNvPr>
          <p:cNvSpPr/>
          <p:nvPr/>
        </p:nvSpPr>
        <p:spPr>
          <a:xfrm>
            <a:off x="95251" y="3292762"/>
            <a:ext cx="1636295" cy="684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000" b="1" dirty="0"/>
              <a:t>مسجد عائسة</a:t>
            </a:r>
            <a:endParaRPr lang="en-US" sz="2000" b="1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03D279A-7E2D-4AE8-944F-C7FB51DC3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796" y="3917955"/>
            <a:ext cx="3502192" cy="294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2" name="Group 81">
            <a:extLst>
              <a:ext uri="{FF2B5EF4-FFF2-40B4-BE49-F238E27FC236}">
                <a16:creationId xmlns:a16="http://schemas.microsoft.com/office/drawing/2014/main" id="{A16DE188-1CD0-4101-8280-D078F655C277}"/>
              </a:ext>
            </a:extLst>
          </p:cNvPr>
          <p:cNvGrpSpPr/>
          <p:nvPr/>
        </p:nvGrpSpPr>
        <p:grpSpPr>
          <a:xfrm>
            <a:off x="7136733" y="1152525"/>
            <a:ext cx="2398742" cy="2381658"/>
            <a:chOff x="4523951" y="1856951"/>
            <a:chExt cx="3144098" cy="3144098"/>
          </a:xfrm>
        </p:grpSpPr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23A5E003-C776-4896-A648-33045DCE1142}"/>
                </a:ext>
              </a:extLst>
            </p:cNvPr>
            <p:cNvSpPr/>
            <p:nvPr/>
          </p:nvSpPr>
          <p:spPr>
            <a:xfrm>
              <a:off x="5311867" y="1856951"/>
              <a:ext cx="782587" cy="1559404"/>
            </a:xfrm>
            <a:custGeom>
              <a:avLst/>
              <a:gdLst>
                <a:gd name="connsiteX0" fmla="*/ 782587 w 782587"/>
                <a:gd name="connsiteY0" fmla="*/ 0 h 1559404"/>
                <a:gd name="connsiteX1" fmla="*/ 780746 w 782587"/>
                <a:gd name="connsiteY1" fmla="*/ 1559404 h 1559404"/>
                <a:gd name="connsiteX2" fmla="*/ 0 w 782587"/>
                <a:gd name="connsiteY2" fmla="*/ 210790 h 1559404"/>
                <a:gd name="connsiteX3" fmla="*/ 34765 w 782587"/>
                <a:gd name="connsiteY3" fmla="*/ 189669 h 1559404"/>
                <a:gd name="connsiteX4" fmla="*/ 623393 w 782587"/>
                <a:gd name="connsiteY4" fmla="*/ 8039 h 1559404"/>
                <a:gd name="connsiteX5" fmla="*/ 782587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2587" y="0"/>
                  </a:moveTo>
                  <a:lnTo>
                    <a:pt x="780746" y="1559404"/>
                  </a:lnTo>
                  <a:lnTo>
                    <a:pt x="0" y="210790"/>
                  </a:lnTo>
                  <a:lnTo>
                    <a:pt x="34765" y="189669"/>
                  </a:lnTo>
                  <a:cubicBezTo>
                    <a:pt x="212973" y="92861"/>
                    <a:pt x="411992" y="29508"/>
                    <a:pt x="623393" y="8039"/>
                  </a:cubicBezTo>
                  <a:lnTo>
                    <a:pt x="78258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D64DE9B3-291D-46F6-8BC4-123A5D15D815}"/>
                </a:ext>
              </a:extLst>
            </p:cNvPr>
            <p:cNvSpPr/>
            <p:nvPr/>
          </p:nvSpPr>
          <p:spPr>
            <a:xfrm>
              <a:off x="6097549" y="1856951"/>
              <a:ext cx="782587" cy="1559404"/>
            </a:xfrm>
            <a:custGeom>
              <a:avLst/>
              <a:gdLst>
                <a:gd name="connsiteX0" fmla="*/ 0 w 782587"/>
                <a:gd name="connsiteY0" fmla="*/ 0 h 1559404"/>
                <a:gd name="connsiteX1" fmla="*/ 159193 w 782587"/>
                <a:gd name="connsiteY1" fmla="*/ 8039 h 1559404"/>
                <a:gd name="connsiteX2" fmla="*/ 747821 w 782587"/>
                <a:gd name="connsiteY2" fmla="*/ 189669 h 1559404"/>
                <a:gd name="connsiteX3" fmla="*/ 782587 w 782587"/>
                <a:gd name="connsiteY3" fmla="*/ 210790 h 1559404"/>
                <a:gd name="connsiteX4" fmla="*/ 1840 w 782587"/>
                <a:gd name="connsiteY4" fmla="*/ 1559404 h 1559404"/>
                <a:gd name="connsiteX5" fmla="*/ 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0" y="0"/>
                  </a:moveTo>
                  <a:lnTo>
                    <a:pt x="159193" y="8039"/>
                  </a:lnTo>
                  <a:cubicBezTo>
                    <a:pt x="370594" y="29508"/>
                    <a:pt x="569614" y="92861"/>
                    <a:pt x="747821" y="189669"/>
                  </a:cubicBezTo>
                  <a:lnTo>
                    <a:pt x="782587" y="210790"/>
                  </a:lnTo>
                  <a:lnTo>
                    <a:pt x="1840" y="15594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B39B694B-F43E-4DFB-8BDD-2214E239CD93}"/>
                </a:ext>
              </a:extLst>
            </p:cNvPr>
            <p:cNvSpPr/>
            <p:nvPr/>
          </p:nvSpPr>
          <p:spPr>
            <a:xfrm>
              <a:off x="4736351" y="2069351"/>
              <a:ext cx="1350393" cy="1350393"/>
            </a:xfrm>
            <a:custGeom>
              <a:avLst/>
              <a:gdLst>
                <a:gd name="connsiteX0" fmla="*/ 572867 w 1350393"/>
                <a:gd name="connsiteY0" fmla="*/ 0 h 1350393"/>
                <a:gd name="connsiteX1" fmla="*/ 1350393 w 1350393"/>
                <a:gd name="connsiteY1" fmla="*/ 1350393 h 1350393"/>
                <a:gd name="connsiteX2" fmla="*/ 0 w 1350393"/>
                <a:gd name="connsiteY2" fmla="*/ 572867 h 1350393"/>
                <a:gd name="connsiteX3" fmla="*/ 56018 w 1350393"/>
                <a:gd name="connsiteY3" fmla="*/ 480659 h 1350393"/>
                <a:gd name="connsiteX4" fmla="*/ 480659 w 1350393"/>
                <a:gd name="connsiteY4" fmla="*/ 56018 h 1350393"/>
                <a:gd name="connsiteX5" fmla="*/ 57286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572867" y="0"/>
                  </a:moveTo>
                  <a:lnTo>
                    <a:pt x="1350393" y="1350393"/>
                  </a:lnTo>
                  <a:lnTo>
                    <a:pt x="0" y="572867"/>
                  </a:lnTo>
                  <a:lnTo>
                    <a:pt x="56018" y="480659"/>
                  </a:lnTo>
                  <a:cubicBezTo>
                    <a:pt x="169027" y="313383"/>
                    <a:pt x="313384" y="169027"/>
                    <a:pt x="480659" y="56018"/>
                  </a:cubicBezTo>
                  <a:lnTo>
                    <a:pt x="572867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5668EE63-ED23-4C9D-B130-0AE3D8082A64}"/>
                </a:ext>
              </a:extLst>
            </p:cNvPr>
            <p:cNvSpPr/>
            <p:nvPr/>
          </p:nvSpPr>
          <p:spPr>
            <a:xfrm>
              <a:off x="5804115" y="2012588"/>
              <a:ext cx="1737487" cy="1726312"/>
            </a:xfrm>
            <a:custGeom>
              <a:avLst/>
              <a:gdLst>
                <a:gd name="connsiteX0" fmla="*/ 777527 w 1350393"/>
                <a:gd name="connsiteY0" fmla="*/ 0 h 1350393"/>
                <a:gd name="connsiteX1" fmla="*/ 869734 w 1350393"/>
                <a:gd name="connsiteY1" fmla="*/ 56018 h 1350393"/>
                <a:gd name="connsiteX2" fmla="*/ 1294375 w 1350393"/>
                <a:gd name="connsiteY2" fmla="*/ 480659 h 1350393"/>
                <a:gd name="connsiteX3" fmla="*/ 1350393 w 1350393"/>
                <a:gd name="connsiteY3" fmla="*/ 572867 h 1350393"/>
                <a:gd name="connsiteX4" fmla="*/ 0 w 1350393"/>
                <a:gd name="connsiteY4" fmla="*/ 1350393 h 1350393"/>
                <a:gd name="connsiteX5" fmla="*/ 77752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777527" y="0"/>
                  </a:moveTo>
                  <a:lnTo>
                    <a:pt x="869734" y="56018"/>
                  </a:lnTo>
                  <a:cubicBezTo>
                    <a:pt x="1037010" y="169027"/>
                    <a:pt x="1181367" y="313383"/>
                    <a:pt x="1294375" y="480659"/>
                  </a:cubicBezTo>
                  <a:lnTo>
                    <a:pt x="1350393" y="572867"/>
                  </a:lnTo>
                  <a:lnTo>
                    <a:pt x="0" y="1350393"/>
                  </a:lnTo>
                  <a:lnTo>
                    <a:pt x="77752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392BE58-C2C1-47EC-9130-1A4A1D52046F}"/>
                </a:ext>
              </a:extLst>
            </p:cNvPr>
            <p:cNvSpPr/>
            <p:nvPr/>
          </p:nvSpPr>
          <p:spPr>
            <a:xfrm>
              <a:off x="4523951" y="2644866"/>
              <a:ext cx="1559404" cy="782586"/>
            </a:xfrm>
            <a:custGeom>
              <a:avLst/>
              <a:gdLst>
                <a:gd name="connsiteX0" fmla="*/ 210790 w 1559404"/>
                <a:gd name="connsiteY0" fmla="*/ 0 h 782586"/>
                <a:gd name="connsiteX1" fmla="*/ 1559404 w 1559404"/>
                <a:gd name="connsiteY1" fmla="*/ 780746 h 782586"/>
                <a:gd name="connsiteX2" fmla="*/ 0 w 1559404"/>
                <a:gd name="connsiteY2" fmla="*/ 782586 h 782586"/>
                <a:gd name="connsiteX3" fmla="*/ 8039 w 1559404"/>
                <a:gd name="connsiteY3" fmla="*/ 623393 h 782586"/>
                <a:gd name="connsiteX4" fmla="*/ 189669 w 1559404"/>
                <a:gd name="connsiteY4" fmla="*/ 34765 h 782586"/>
                <a:gd name="connsiteX5" fmla="*/ 210790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210790" y="0"/>
                  </a:moveTo>
                  <a:lnTo>
                    <a:pt x="1559404" y="780746"/>
                  </a:lnTo>
                  <a:lnTo>
                    <a:pt x="0" y="782586"/>
                  </a:lnTo>
                  <a:lnTo>
                    <a:pt x="8039" y="623393"/>
                  </a:lnTo>
                  <a:cubicBezTo>
                    <a:pt x="29508" y="411992"/>
                    <a:pt x="92861" y="212973"/>
                    <a:pt x="189669" y="34765"/>
                  </a:cubicBezTo>
                  <a:lnTo>
                    <a:pt x="21079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8A4CCE7-A844-4868-81D3-8DAE9FE7BF9E}"/>
                </a:ext>
              </a:extLst>
            </p:cNvPr>
            <p:cNvSpPr/>
            <p:nvPr/>
          </p:nvSpPr>
          <p:spPr>
            <a:xfrm>
              <a:off x="6108645" y="2644866"/>
              <a:ext cx="1559404" cy="782586"/>
            </a:xfrm>
            <a:custGeom>
              <a:avLst/>
              <a:gdLst>
                <a:gd name="connsiteX0" fmla="*/ 1348615 w 1559404"/>
                <a:gd name="connsiteY0" fmla="*/ 0 h 782586"/>
                <a:gd name="connsiteX1" fmla="*/ 1369735 w 1559404"/>
                <a:gd name="connsiteY1" fmla="*/ 34765 h 782586"/>
                <a:gd name="connsiteX2" fmla="*/ 1551365 w 1559404"/>
                <a:gd name="connsiteY2" fmla="*/ 623393 h 782586"/>
                <a:gd name="connsiteX3" fmla="*/ 1559404 w 1559404"/>
                <a:gd name="connsiteY3" fmla="*/ 782586 h 782586"/>
                <a:gd name="connsiteX4" fmla="*/ 0 w 1559404"/>
                <a:gd name="connsiteY4" fmla="*/ 780746 h 782586"/>
                <a:gd name="connsiteX5" fmla="*/ 1348615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1348615" y="0"/>
                  </a:moveTo>
                  <a:lnTo>
                    <a:pt x="1369735" y="34765"/>
                  </a:lnTo>
                  <a:cubicBezTo>
                    <a:pt x="1466543" y="212973"/>
                    <a:pt x="1529897" y="411992"/>
                    <a:pt x="1551365" y="623393"/>
                  </a:cubicBezTo>
                  <a:lnTo>
                    <a:pt x="1559404" y="782586"/>
                  </a:lnTo>
                  <a:lnTo>
                    <a:pt x="0" y="780746"/>
                  </a:lnTo>
                  <a:lnTo>
                    <a:pt x="1348615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048C755-4EB7-4BA7-A8D4-A6534FB8D92D}"/>
                </a:ext>
              </a:extLst>
            </p:cNvPr>
            <p:cNvSpPr/>
            <p:nvPr/>
          </p:nvSpPr>
          <p:spPr>
            <a:xfrm>
              <a:off x="4523951" y="3430549"/>
              <a:ext cx="1559404" cy="782587"/>
            </a:xfrm>
            <a:custGeom>
              <a:avLst/>
              <a:gdLst>
                <a:gd name="connsiteX0" fmla="*/ 0 w 1559404"/>
                <a:gd name="connsiteY0" fmla="*/ 0 h 782587"/>
                <a:gd name="connsiteX1" fmla="*/ 1559404 w 1559404"/>
                <a:gd name="connsiteY1" fmla="*/ 1840 h 782587"/>
                <a:gd name="connsiteX2" fmla="*/ 210790 w 1559404"/>
                <a:gd name="connsiteY2" fmla="*/ 782587 h 782587"/>
                <a:gd name="connsiteX3" fmla="*/ 189669 w 1559404"/>
                <a:gd name="connsiteY3" fmla="*/ 747821 h 782587"/>
                <a:gd name="connsiteX4" fmla="*/ 8039 w 1559404"/>
                <a:gd name="connsiteY4" fmla="*/ 159193 h 782587"/>
                <a:gd name="connsiteX5" fmla="*/ 0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0" y="0"/>
                  </a:moveTo>
                  <a:lnTo>
                    <a:pt x="1559404" y="1840"/>
                  </a:lnTo>
                  <a:lnTo>
                    <a:pt x="210790" y="782587"/>
                  </a:lnTo>
                  <a:lnTo>
                    <a:pt x="189669" y="747821"/>
                  </a:lnTo>
                  <a:cubicBezTo>
                    <a:pt x="92861" y="569613"/>
                    <a:pt x="29508" y="370594"/>
                    <a:pt x="8039" y="1591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536332AB-A502-4CD8-921C-9DD5004264BC}"/>
                </a:ext>
              </a:extLst>
            </p:cNvPr>
            <p:cNvSpPr/>
            <p:nvPr/>
          </p:nvSpPr>
          <p:spPr>
            <a:xfrm>
              <a:off x="6108645" y="3430549"/>
              <a:ext cx="1559404" cy="782587"/>
            </a:xfrm>
            <a:custGeom>
              <a:avLst/>
              <a:gdLst>
                <a:gd name="connsiteX0" fmla="*/ 1559404 w 1559404"/>
                <a:gd name="connsiteY0" fmla="*/ 0 h 782587"/>
                <a:gd name="connsiteX1" fmla="*/ 1551365 w 1559404"/>
                <a:gd name="connsiteY1" fmla="*/ 159193 h 782587"/>
                <a:gd name="connsiteX2" fmla="*/ 1369735 w 1559404"/>
                <a:gd name="connsiteY2" fmla="*/ 747821 h 782587"/>
                <a:gd name="connsiteX3" fmla="*/ 1348614 w 1559404"/>
                <a:gd name="connsiteY3" fmla="*/ 782587 h 782587"/>
                <a:gd name="connsiteX4" fmla="*/ 0 w 1559404"/>
                <a:gd name="connsiteY4" fmla="*/ 1840 h 782587"/>
                <a:gd name="connsiteX5" fmla="*/ 1559404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1559404" y="0"/>
                  </a:moveTo>
                  <a:lnTo>
                    <a:pt x="1551365" y="159193"/>
                  </a:lnTo>
                  <a:cubicBezTo>
                    <a:pt x="1529897" y="370594"/>
                    <a:pt x="1466543" y="569613"/>
                    <a:pt x="1369735" y="747821"/>
                  </a:cubicBezTo>
                  <a:lnTo>
                    <a:pt x="1348614" y="782587"/>
                  </a:lnTo>
                  <a:lnTo>
                    <a:pt x="0" y="1840"/>
                  </a:lnTo>
                  <a:lnTo>
                    <a:pt x="1559404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43F16653-54D4-4A30-88A6-BC5C2F9574A4}"/>
                </a:ext>
              </a:extLst>
            </p:cNvPr>
            <p:cNvSpPr/>
            <p:nvPr/>
          </p:nvSpPr>
          <p:spPr>
            <a:xfrm>
              <a:off x="4736351" y="3438258"/>
              <a:ext cx="1350393" cy="1350393"/>
            </a:xfrm>
            <a:custGeom>
              <a:avLst/>
              <a:gdLst>
                <a:gd name="connsiteX0" fmla="*/ 1350393 w 1350393"/>
                <a:gd name="connsiteY0" fmla="*/ 0 h 1350393"/>
                <a:gd name="connsiteX1" fmla="*/ 572867 w 1350393"/>
                <a:gd name="connsiteY1" fmla="*/ 1350393 h 1350393"/>
                <a:gd name="connsiteX2" fmla="*/ 480659 w 1350393"/>
                <a:gd name="connsiteY2" fmla="*/ 1294375 h 1350393"/>
                <a:gd name="connsiteX3" fmla="*/ 56018 w 1350393"/>
                <a:gd name="connsiteY3" fmla="*/ 869734 h 1350393"/>
                <a:gd name="connsiteX4" fmla="*/ 0 w 1350393"/>
                <a:gd name="connsiteY4" fmla="*/ 777527 h 1350393"/>
                <a:gd name="connsiteX5" fmla="*/ 1350393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1350393" y="0"/>
                  </a:moveTo>
                  <a:lnTo>
                    <a:pt x="572867" y="1350393"/>
                  </a:lnTo>
                  <a:lnTo>
                    <a:pt x="480659" y="1294375"/>
                  </a:lnTo>
                  <a:cubicBezTo>
                    <a:pt x="313384" y="1181367"/>
                    <a:pt x="169027" y="1037010"/>
                    <a:pt x="56018" y="869734"/>
                  </a:cubicBezTo>
                  <a:lnTo>
                    <a:pt x="0" y="777527"/>
                  </a:lnTo>
                  <a:lnTo>
                    <a:pt x="1350393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D8F1458C-337E-4358-83B8-2DB5BFA71B40}"/>
                </a:ext>
              </a:extLst>
            </p:cNvPr>
            <p:cNvSpPr/>
            <p:nvPr/>
          </p:nvSpPr>
          <p:spPr>
            <a:xfrm>
              <a:off x="6105258" y="3438258"/>
              <a:ext cx="1350393" cy="1350393"/>
            </a:xfrm>
            <a:custGeom>
              <a:avLst/>
              <a:gdLst>
                <a:gd name="connsiteX0" fmla="*/ 0 w 1350393"/>
                <a:gd name="connsiteY0" fmla="*/ 0 h 1350393"/>
                <a:gd name="connsiteX1" fmla="*/ 1350393 w 1350393"/>
                <a:gd name="connsiteY1" fmla="*/ 777527 h 1350393"/>
                <a:gd name="connsiteX2" fmla="*/ 1294375 w 1350393"/>
                <a:gd name="connsiteY2" fmla="*/ 869734 h 1350393"/>
                <a:gd name="connsiteX3" fmla="*/ 869734 w 1350393"/>
                <a:gd name="connsiteY3" fmla="*/ 1294375 h 1350393"/>
                <a:gd name="connsiteX4" fmla="*/ 777527 w 1350393"/>
                <a:gd name="connsiteY4" fmla="*/ 1350393 h 1350393"/>
                <a:gd name="connsiteX5" fmla="*/ 0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0" y="0"/>
                  </a:moveTo>
                  <a:lnTo>
                    <a:pt x="1350393" y="777527"/>
                  </a:lnTo>
                  <a:lnTo>
                    <a:pt x="1294375" y="869734"/>
                  </a:lnTo>
                  <a:cubicBezTo>
                    <a:pt x="1181367" y="1037010"/>
                    <a:pt x="1037010" y="1181367"/>
                    <a:pt x="869734" y="1294375"/>
                  </a:cubicBezTo>
                  <a:lnTo>
                    <a:pt x="777527" y="1350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D9167349-25A8-4F54-A779-88A72D478842}"/>
                </a:ext>
              </a:extLst>
            </p:cNvPr>
            <p:cNvSpPr/>
            <p:nvPr/>
          </p:nvSpPr>
          <p:spPr>
            <a:xfrm>
              <a:off x="5311867" y="3441645"/>
              <a:ext cx="782587" cy="1559404"/>
            </a:xfrm>
            <a:custGeom>
              <a:avLst/>
              <a:gdLst>
                <a:gd name="connsiteX0" fmla="*/ 780746 w 782587"/>
                <a:gd name="connsiteY0" fmla="*/ 0 h 1559404"/>
                <a:gd name="connsiteX1" fmla="*/ 782587 w 782587"/>
                <a:gd name="connsiteY1" fmla="*/ 1559404 h 1559404"/>
                <a:gd name="connsiteX2" fmla="*/ 623393 w 782587"/>
                <a:gd name="connsiteY2" fmla="*/ 1551365 h 1559404"/>
                <a:gd name="connsiteX3" fmla="*/ 34765 w 782587"/>
                <a:gd name="connsiteY3" fmla="*/ 1369735 h 1559404"/>
                <a:gd name="connsiteX4" fmla="*/ 0 w 782587"/>
                <a:gd name="connsiteY4" fmla="*/ 1348615 h 1559404"/>
                <a:gd name="connsiteX5" fmla="*/ 780746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0746" y="0"/>
                  </a:moveTo>
                  <a:lnTo>
                    <a:pt x="782587" y="1559404"/>
                  </a:lnTo>
                  <a:lnTo>
                    <a:pt x="623393" y="1551365"/>
                  </a:lnTo>
                  <a:cubicBezTo>
                    <a:pt x="411992" y="1529897"/>
                    <a:pt x="212973" y="1466543"/>
                    <a:pt x="34765" y="1369735"/>
                  </a:cubicBezTo>
                  <a:lnTo>
                    <a:pt x="0" y="1348615"/>
                  </a:lnTo>
                  <a:lnTo>
                    <a:pt x="780746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E6691FA-6A26-421C-BC08-26626E8F6949}"/>
                </a:ext>
              </a:extLst>
            </p:cNvPr>
            <p:cNvSpPr/>
            <p:nvPr/>
          </p:nvSpPr>
          <p:spPr>
            <a:xfrm>
              <a:off x="6097549" y="3441645"/>
              <a:ext cx="782587" cy="1559404"/>
            </a:xfrm>
            <a:custGeom>
              <a:avLst/>
              <a:gdLst>
                <a:gd name="connsiteX0" fmla="*/ 1840 w 782587"/>
                <a:gd name="connsiteY0" fmla="*/ 0 h 1559404"/>
                <a:gd name="connsiteX1" fmla="*/ 782587 w 782587"/>
                <a:gd name="connsiteY1" fmla="*/ 1348614 h 1559404"/>
                <a:gd name="connsiteX2" fmla="*/ 747821 w 782587"/>
                <a:gd name="connsiteY2" fmla="*/ 1369735 h 1559404"/>
                <a:gd name="connsiteX3" fmla="*/ 159193 w 782587"/>
                <a:gd name="connsiteY3" fmla="*/ 1551365 h 1559404"/>
                <a:gd name="connsiteX4" fmla="*/ 0 w 782587"/>
                <a:gd name="connsiteY4" fmla="*/ 1559404 h 1559404"/>
                <a:gd name="connsiteX5" fmla="*/ 184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1840" y="0"/>
                  </a:moveTo>
                  <a:lnTo>
                    <a:pt x="782587" y="1348614"/>
                  </a:lnTo>
                  <a:lnTo>
                    <a:pt x="747821" y="1369735"/>
                  </a:lnTo>
                  <a:cubicBezTo>
                    <a:pt x="569614" y="1466543"/>
                    <a:pt x="370594" y="1529897"/>
                    <a:pt x="159193" y="1551365"/>
                  </a:cubicBezTo>
                  <a:lnTo>
                    <a:pt x="0" y="1559404"/>
                  </a:lnTo>
                  <a:lnTo>
                    <a:pt x="184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6DF3392D-B7B6-45B5-AB64-AD43DDE6CCC8}"/>
              </a:ext>
            </a:extLst>
          </p:cNvPr>
          <p:cNvGrpSpPr/>
          <p:nvPr/>
        </p:nvGrpSpPr>
        <p:grpSpPr>
          <a:xfrm>
            <a:off x="9509564" y="1079563"/>
            <a:ext cx="2398742" cy="2371662"/>
            <a:chOff x="4523951" y="1856951"/>
            <a:chExt cx="3144098" cy="3144098"/>
          </a:xfrm>
        </p:grpSpPr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A67C632F-0519-45B6-B45A-68C60E471455}"/>
                </a:ext>
              </a:extLst>
            </p:cNvPr>
            <p:cNvSpPr/>
            <p:nvPr/>
          </p:nvSpPr>
          <p:spPr>
            <a:xfrm>
              <a:off x="5311867" y="1856951"/>
              <a:ext cx="782587" cy="1559404"/>
            </a:xfrm>
            <a:custGeom>
              <a:avLst/>
              <a:gdLst>
                <a:gd name="connsiteX0" fmla="*/ 782587 w 782587"/>
                <a:gd name="connsiteY0" fmla="*/ 0 h 1559404"/>
                <a:gd name="connsiteX1" fmla="*/ 780746 w 782587"/>
                <a:gd name="connsiteY1" fmla="*/ 1559404 h 1559404"/>
                <a:gd name="connsiteX2" fmla="*/ 0 w 782587"/>
                <a:gd name="connsiteY2" fmla="*/ 210790 h 1559404"/>
                <a:gd name="connsiteX3" fmla="*/ 34765 w 782587"/>
                <a:gd name="connsiteY3" fmla="*/ 189669 h 1559404"/>
                <a:gd name="connsiteX4" fmla="*/ 623393 w 782587"/>
                <a:gd name="connsiteY4" fmla="*/ 8039 h 1559404"/>
                <a:gd name="connsiteX5" fmla="*/ 782587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2587" y="0"/>
                  </a:moveTo>
                  <a:lnTo>
                    <a:pt x="780746" y="1559404"/>
                  </a:lnTo>
                  <a:lnTo>
                    <a:pt x="0" y="210790"/>
                  </a:lnTo>
                  <a:lnTo>
                    <a:pt x="34765" y="189669"/>
                  </a:lnTo>
                  <a:cubicBezTo>
                    <a:pt x="212973" y="92861"/>
                    <a:pt x="411992" y="29508"/>
                    <a:pt x="623393" y="8039"/>
                  </a:cubicBezTo>
                  <a:lnTo>
                    <a:pt x="78258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0FA38CA1-BAFA-4235-B6FA-38CD97837A0D}"/>
                </a:ext>
              </a:extLst>
            </p:cNvPr>
            <p:cNvSpPr/>
            <p:nvPr/>
          </p:nvSpPr>
          <p:spPr>
            <a:xfrm>
              <a:off x="6097549" y="1856951"/>
              <a:ext cx="782587" cy="1559404"/>
            </a:xfrm>
            <a:custGeom>
              <a:avLst/>
              <a:gdLst>
                <a:gd name="connsiteX0" fmla="*/ 0 w 782587"/>
                <a:gd name="connsiteY0" fmla="*/ 0 h 1559404"/>
                <a:gd name="connsiteX1" fmla="*/ 159193 w 782587"/>
                <a:gd name="connsiteY1" fmla="*/ 8039 h 1559404"/>
                <a:gd name="connsiteX2" fmla="*/ 747821 w 782587"/>
                <a:gd name="connsiteY2" fmla="*/ 189669 h 1559404"/>
                <a:gd name="connsiteX3" fmla="*/ 782587 w 782587"/>
                <a:gd name="connsiteY3" fmla="*/ 210790 h 1559404"/>
                <a:gd name="connsiteX4" fmla="*/ 1840 w 782587"/>
                <a:gd name="connsiteY4" fmla="*/ 1559404 h 1559404"/>
                <a:gd name="connsiteX5" fmla="*/ 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0" y="0"/>
                  </a:moveTo>
                  <a:lnTo>
                    <a:pt x="159193" y="8039"/>
                  </a:lnTo>
                  <a:cubicBezTo>
                    <a:pt x="370594" y="29508"/>
                    <a:pt x="569614" y="92861"/>
                    <a:pt x="747821" y="189669"/>
                  </a:cubicBezTo>
                  <a:lnTo>
                    <a:pt x="782587" y="210790"/>
                  </a:lnTo>
                  <a:lnTo>
                    <a:pt x="1840" y="15594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6E7B13D7-88A5-4879-A473-618DDCF913C6}"/>
                </a:ext>
              </a:extLst>
            </p:cNvPr>
            <p:cNvSpPr/>
            <p:nvPr/>
          </p:nvSpPr>
          <p:spPr>
            <a:xfrm>
              <a:off x="4736351" y="2069351"/>
              <a:ext cx="1350393" cy="1350393"/>
            </a:xfrm>
            <a:custGeom>
              <a:avLst/>
              <a:gdLst>
                <a:gd name="connsiteX0" fmla="*/ 572867 w 1350393"/>
                <a:gd name="connsiteY0" fmla="*/ 0 h 1350393"/>
                <a:gd name="connsiteX1" fmla="*/ 1350393 w 1350393"/>
                <a:gd name="connsiteY1" fmla="*/ 1350393 h 1350393"/>
                <a:gd name="connsiteX2" fmla="*/ 0 w 1350393"/>
                <a:gd name="connsiteY2" fmla="*/ 572867 h 1350393"/>
                <a:gd name="connsiteX3" fmla="*/ 56018 w 1350393"/>
                <a:gd name="connsiteY3" fmla="*/ 480659 h 1350393"/>
                <a:gd name="connsiteX4" fmla="*/ 480659 w 1350393"/>
                <a:gd name="connsiteY4" fmla="*/ 56018 h 1350393"/>
                <a:gd name="connsiteX5" fmla="*/ 57286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572867" y="0"/>
                  </a:moveTo>
                  <a:lnTo>
                    <a:pt x="1350393" y="1350393"/>
                  </a:lnTo>
                  <a:lnTo>
                    <a:pt x="0" y="572867"/>
                  </a:lnTo>
                  <a:lnTo>
                    <a:pt x="56018" y="480659"/>
                  </a:lnTo>
                  <a:cubicBezTo>
                    <a:pt x="169027" y="313383"/>
                    <a:pt x="313384" y="169027"/>
                    <a:pt x="480659" y="56018"/>
                  </a:cubicBezTo>
                  <a:lnTo>
                    <a:pt x="572867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83F54A1E-BAAC-438C-B884-69C170B47AB2}"/>
                </a:ext>
              </a:extLst>
            </p:cNvPr>
            <p:cNvSpPr/>
            <p:nvPr/>
          </p:nvSpPr>
          <p:spPr>
            <a:xfrm>
              <a:off x="5804115" y="2012588"/>
              <a:ext cx="1737487" cy="1726312"/>
            </a:xfrm>
            <a:custGeom>
              <a:avLst/>
              <a:gdLst>
                <a:gd name="connsiteX0" fmla="*/ 777527 w 1350393"/>
                <a:gd name="connsiteY0" fmla="*/ 0 h 1350393"/>
                <a:gd name="connsiteX1" fmla="*/ 869734 w 1350393"/>
                <a:gd name="connsiteY1" fmla="*/ 56018 h 1350393"/>
                <a:gd name="connsiteX2" fmla="*/ 1294375 w 1350393"/>
                <a:gd name="connsiteY2" fmla="*/ 480659 h 1350393"/>
                <a:gd name="connsiteX3" fmla="*/ 1350393 w 1350393"/>
                <a:gd name="connsiteY3" fmla="*/ 572867 h 1350393"/>
                <a:gd name="connsiteX4" fmla="*/ 0 w 1350393"/>
                <a:gd name="connsiteY4" fmla="*/ 1350393 h 1350393"/>
                <a:gd name="connsiteX5" fmla="*/ 77752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777527" y="0"/>
                  </a:moveTo>
                  <a:lnTo>
                    <a:pt x="869734" y="56018"/>
                  </a:lnTo>
                  <a:cubicBezTo>
                    <a:pt x="1037010" y="169027"/>
                    <a:pt x="1181367" y="313383"/>
                    <a:pt x="1294375" y="480659"/>
                  </a:cubicBezTo>
                  <a:lnTo>
                    <a:pt x="1350393" y="572867"/>
                  </a:lnTo>
                  <a:lnTo>
                    <a:pt x="0" y="1350393"/>
                  </a:lnTo>
                  <a:lnTo>
                    <a:pt x="77752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9D86010-0268-4184-AABD-227928C70AE0}"/>
                </a:ext>
              </a:extLst>
            </p:cNvPr>
            <p:cNvSpPr/>
            <p:nvPr/>
          </p:nvSpPr>
          <p:spPr>
            <a:xfrm>
              <a:off x="4523951" y="2644866"/>
              <a:ext cx="1559404" cy="782586"/>
            </a:xfrm>
            <a:custGeom>
              <a:avLst/>
              <a:gdLst>
                <a:gd name="connsiteX0" fmla="*/ 210790 w 1559404"/>
                <a:gd name="connsiteY0" fmla="*/ 0 h 782586"/>
                <a:gd name="connsiteX1" fmla="*/ 1559404 w 1559404"/>
                <a:gd name="connsiteY1" fmla="*/ 780746 h 782586"/>
                <a:gd name="connsiteX2" fmla="*/ 0 w 1559404"/>
                <a:gd name="connsiteY2" fmla="*/ 782586 h 782586"/>
                <a:gd name="connsiteX3" fmla="*/ 8039 w 1559404"/>
                <a:gd name="connsiteY3" fmla="*/ 623393 h 782586"/>
                <a:gd name="connsiteX4" fmla="*/ 189669 w 1559404"/>
                <a:gd name="connsiteY4" fmla="*/ 34765 h 782586"/>
                <a:gd name="connsiteX5" fmla="*/ 210790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210790" y="0"/>
                  </a:moveTo>
                  <a:lnTo>
                    <a:pt x="1559404" y="780746"/>
                  </a:lnTo>
                  <a:lnTo>
                    <a:pt x="0" y="782586"/>
                  </a:lnTo>
                  <a:lnTo>
                    <a:pt x="8039" y="623393"/>
                  </a:lnTo>
                  <a:cubicBezTo>
                    <a:pt x="29508" y="411992"/>
                    <a:pt x="92861" y="212973"/>
                    <a:pt x="189669" y="34765"/>
                  </a:cubicBezTo>
                  <a:lnTo>
                    <a:pt x="21079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D6E61096-4C94-48D3-883A-08A3876B4CB2}"/>
                </a:ext>
              </a:extLst>
            </p:cNvPr>
            <p:cNvSpPr/>
            <p:nvPr/>
          </p:nvSpPr>
          <p:spPr>
            <a:xfrm>
              <a:off x="6108645" y="2644866"/>
              <a:ext cx="1559404" cy="782586"/>
            </a:xfrm>
            <a:custGeom>
              <a:avLst/>
              <a:gdLst>
                <a:gd name="connsiteX0" fmla="*/ 1348615 w 1559404"/>
                <a:gd name="connsiteY0" fmla="*/ 0 h 782586"/>
                <a:gd name="connsiteX1" fmla="*/ 1369735 w 1559404"/>
                <a:gd name="connsiteY1" fmla="*/ 34765 h 782586"/>
                <a:gd name="connsiteX2" fmla="*/ 1551365 w 1559404"/>
                <a:gd name="connsiteY2" fmla="*/ 623393 h 782586"/>
                <a:gd name="connsiteX3" fmla="*/ 1559404 w 1559404"/>
                <a:gd name="connsiteY3" fmla="*/ 782586 h 782586"/>
                <a:gd name="connsiteX4" fmla="*/ 0 w 1559404"/>
                <a:gd name="connsiteY4" fmla="*/ 780746 h 782586"/>
                <a:gd name="connsiteX5" fmla="*/ 1348615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1348615" y="0"/>
                  </a:moveTo>
                  <a:lnTo>
                    <a:pt x="1369735" y="34765"/>
                  </a:lnTo>
                  <a:cubicBezTo>
                    <a:pt x="1466543" y="212973"/>
                    <a:pt x="1529897" y="411992"/>
                    <a:pt x="1551365" y="623393"/>
                  </a:cubicBezTo>
                  <a:lnTo>
                    <a:pt x="1559404" y="782586"/>
                  </a:lnTo>
                  <a:lnTo>
                    <a:pt x="0" y="780746"/>
                  </a:lnTo>
                  <a:lnTo>
                    <a:pt x="1348615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FE8A8C74-2F4A-4E9A-96F5-DBF686627136}"/>
                </a:ext>
              </a:extLst>
            </p:cNvPr>
            <p:cNvSpPr/>
            <p:nvPr/>
          </p:nvSpPr>
          <p:spPr>
            <a:xfrm>
              <a:off x="4523951" y="3430549"/>
              <a:ext cx="1559404" cy="782587"/>
            </a:xfrm>
            <a:custGeom>
              <a:avLst/>
              <a:gdLst>
                <a:gd name="connsiteX0" fmla="*/ 0 w 1559404"/>
                <a:gd name="connsiteY0" fmla="*/ 0 h 782587"/>
                <a:gd name="connsiteX1" fmla="*/ 1559404 w 1559404"/>
                <a:gd name="connsiteY1" fmla="*/ 1840 h 782587"/>
                <a:gd name="connsiteX2" fmla="*/ 210790 w 1559404"/>
                <a:gd name="connsiteY2" fmla="*/ 782587 h 782587"/>
                <a:gd name="connsiteX3" fmla="*/ 189669 w 1559404"/>
                <a:gd name="connsiteY3" fmla="*/ 747821 h 782587"/>
                <a:gd name="connsiteX4" fmla="*/ 8039 w 1559404"/>
                <a:gd name="connsiteY4" fmla="*/ 159193 h 782587"/>
                <a:gd name="connsiteX5" fmla="*/ 0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0" y="0"/>
                  </a:moveTo>
                  <a:lnTo>
                    <a:pt x="1559404" y="1840"/>
                  </a:lnTo>
                  <a:lnTo>
                    <a:pt x="210790" y="782587"/>
                  </a:lnTo>
                  <a:lnTo>
                    <a:pt x="189669" y="747821"/>
                  </a:lnTo>
                  <a:cubicBezTo>
                    <a:pt x="92861" y="569613"/>
                    <a:pt x="29508" y="370594"/>
                    <a:pt x="8039" y="1591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4945D956-7FB3-4817-BE7B-6B8B0FD6061D}"/>
                </a:ext>
              </a:extLst>
            </p:cNvPr>
            <p:cNvSpPr/>
            <p:nvPr/>
          </p:nvSpPr>
          <p:spPr>
            <a:xfrm>
              <a:off x="6108645" y="3430549"/>
              <a:ext cx="1559404" cy="782587"/>
            </a:xfrm>
            <a:custGeom>
              <a:avLst/>
              <a:gdLst>
                <a:gd name="connsiteX0" fmla="*/ 1559404 w 1559404"/>
                <a:gd name="connsiteY0" fmla="*/ 0 h 782587"/>
                <a:gd name="connsiteX1" fmla="*/ 1551365 w 1559404"/>
                <a:gd name="connsiteY1" fmla="*/ 159193 h 782587"/>
                <a:gd name="connsiteX2" fmla="*/ 1369735 w 1559404"/>
                <a:gd name="connsiteY2" fmla="*/ 747821 h 782587"/>
                <a:gd name="connsiteX3" fmla="*/ 1348614 w 1559404"/>
                <a:gd name="connsiteY3" fmla="*/ 782587 h 782587"/>
                <a:gd name="connsiteX4" fmla="*/ 0 w 1559404"/>
                <a:gd name="connsiteY4" fmla="*/ 1840 h 782587"/>
                <a:gd name="connsiteX5" fmla="*/ 1559404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1559404" y="0"/>
                  </a:moveTo>
                  <a:lnTo>
                    <a:pt x="1551365" y="159193"/>
                  </a:lnTo>
                  <a:cubicBezTo>
                    <a:pt x="1529897" y="370594"/>
                    <a:pt x="1466543" y="569613"/>
                    <a:pt x="1369735" y="747821"/>
                  </a:cubicBezTo>
                  <a:lnTo>
                    <a:pt x="1348614" y="782587"/>
                  </a:lnTo>
                  <a:lnTo>
                    <a:pt x="0" y="1840"/>
                  </a:lnTo>
                  <a:lnTo>
                    <a:pt x="1559404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72437F8D-F59E-4D94-BDA2-EF316829F423}"/>
                </a:ext>
              </a:extLst>
            </p:cNvPr>
            <p:cNvSpPr/>
            <p:nvPr/>
          </p:nvSpPr>
          <p:spPr>
            <a:xfrm>
              <a:off x="4736351" y="3438258"/>
              <a:ext cx="1350393" cy="1350393"/>
            </a:xfrm>
            <a:custGeom>
              <a:avLst/>
              <a:gdLst>
                <a:gd name="connsiteX0" fmla="*/ 1350393 w 1350393"/>
                <a:gd name="connsiteY0" fmla="*/ 0 h 1350393"/>
                <a:gd name="connsiteX1" fmla="*/ 572867 w 1350393"/>
                <a:gd name="connsiteY1" fmla="*/ 1350393 h 1350393"/>
                <a:gd name="connsiteX2" fmla="*/ 480659 w 1350393"/>
                <a:gd name="connsiteY2" fmla="*/ 1294375 h 1350393"/>
                <a:gd name="connsiteX3" fmla="*/ 56018 w 1350393"/>
                <a:gd name="connsiteY3" fmla="*/ 869734 h 1350393"/>
                <a:gd name="connsiteX4" fmla="*/ 0 w 1350393"/>
                <a:gd name="connsiteY4" fmla="*/ 777527 h 1350393"/>
                <a:gd name="connsiteX5" fmla="*/ 1350393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1350393" y="0"/>
                  </a:moveTo>
                  <a:lnTo>
                    <a:pt x="572867" y="1350393"/>
                  </a:lnTo>
                  <a:lnTo>
                    <a:pt x="480659" y="1294375"/>
                  </a:lnTo>
                  <a:cubicBezTo>
                    <a:pt x="313384" y="1181367"/>
                    <a:pt x="169027" y="1037010"/>
                    <a:pt x="56018" y="869734"/>
                  </a:cubicBezTo>
                  <a:lnTo>
                    <a:pt x="0" y="777527"/>
                  </a:lnTo>
                  <a:lnTo>
                    <a:pt x="1350393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B9E0AF28-742D-47B3-827D-A79B365778EF}"/>
                </a:ext>
              </a:extLst>
            </p:cNvPr>
            <p:cNvSpPr/>
            <p:nvPr/>
          </p:nvSpPr>
          <p:spPr>
            <a:xfrm>
              <a:off x="6105258" y="3438258"/>
              <a:ext cx="1350393" cy="1350393"/>
            </a:xfrm>
            <a:custGeom>
              <a:avLst/>
              <a:gdLst>
                <a:gd name="connsiteX0" fmla="*/ 0 w 1350393"/>
                <a:gd name="connsiteY0" fmla="*/ 0 h 1350393"/>
                <a:gd name="connsiteX1" fmla="*/ 1350393 w 1350393"/>
                <a:gd name="connsiteY1" fmla="*/ 777527 h 1350393"/>
                <a:gd name="connsiteX2" fmla="*/ 1294375 w 1350393"/>
                <a:gd name="connsiteY2" fmla="*/ 869734 h 1350393"/>
                <a:gd name="connsiteX3" fmla="*/ 869734 w 1350393"/>
                <a:gd name="connsiteY3" fmla="*/ 1294375 h 1350393"/>
                <a:gd name="connsiteX4" fmla="*/ 777527 w 1350393"/>
                <a:gd name="connsiteY4" fmla="*/ 1350393 h 1350393"/>
                <a:gd name="connsiteX5" fmla="*/ 0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0" y="0"/>
                  </a:moveTo>
                  <a:lnTo>
                    <a:pt x="1350393" y="777527"/>
                  </a:lnTo>
                  <a:lnTo>
                    <a:pt x="1294375" y="869734"/>
                  </a:lnTo>
                  <a:cubicBezTo>
                    <a:pt x="1181367" y="1037010"/>
                    <a:pt x="1037010" y="1181367"/>
                    <a:pt x="869734" y="1294375"/>
                  </a:cubicBezTo>
                  <a:lnTo>
                    <a:pt x="777527" y="1350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F66985FB-7B0E-4D7D-B4E4-C7CF2058D58F}"/>
                </a:ext>
              </a:extLst>
            </p:cNvPr>
            <p:cNvSpPr/>
            <p:nvPr/>
          </p:nvSpPr>
          <p:spPr>
            <a:xfrm>
              <a:off x="5311867" y="3441645"/>
              <a:ext cx="782587" cy="1559404"/>
            </a:xfrm>
            <a:custGeom>
              <a:avLst/>
              <a:gdLst>
                <a:gd name="connsiteX0" fmla="*/ 780746 w 782587"/>
                <a:gd name="connsiteY0" fmla="*/ 0 h 1559404"/>
                <a:gd name="connsiteX1" fmla="*/ 782587 w 782587"/>
                <a:gd name="connsiteY1" fmla="*/ 1559404 h 1559404"/>
                <a:gd name="connsiteX2" fmla="*/ 623393 w 782587"/>
                <a:gd name="connsiteY2" fmla="*/ 1551365 h 1559404"/>
                <a:gd name="connsiteX3" fmla="*/ 34765 w 782587"/>
                <a:gd name="connsiteY3" fmla="*/ 1369735 h 1559404"/>
                <a:gd name="connsiteX4" fmla="*/ 0 w 782587"/>
                <a:gd name="connsiteY4" fmla="*/ 1348615 h 1559404"/>
                <a:gd name="connsiteX5" fmla="*/ 780746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0746" y="0"/>
                  </a:moveTo>
                  <a:lnTo>
                    <a:pt x="782587" y="1559404"/>
                  </a:lnTo>
                  <a:lnTo>
                    <a:pt x="623393" y="1551365"/>
                  </a:lnTo>
                  <a:cubicBezTo>
                    <a:pt x="411992" y="1529897"/>
                    <a:pt x="212973" y="1466543"/>
                    <a:pt x="34765" y="1369735"/>
                  </a:cubicBezTo>
                  <a:lnTo>
                    <a:pt x="0" y="1348615"/>
                  </a:lnTo>
                  <a:lnTo>
                    <a:pt x="780746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35064706-2BF2-42CD-9A25-9337C717C32F}"/>
                </a:ext>
              </a:extLst>
            </p:cNvPr>
            <p:cNvSpPr/>
            <p:nvPr/>
          </p:nvSpPr>
          <p:spPr>
            <a:xfrm>
              <a:off x="6097549" y="3441645"/>
              <a:ext cx="782587" cy="1559404"/>
            </a:xfrm>
            <a:custGeom>
              <a:avLst/>
              <a:gdLst>
                <a:gd name="connsiteX0" fmla="*/ 1840 w 782587"/>
                <a:gd name="connsiteY0" fmla="*/ 0 h 1559404"/>
                <a:gd name="connsiteX1" fmla="*/ 782587 w 782587"/>
                <a:gd name="connsiteY1" fmla="*/ 1348614 h 1559404"/>
                <a:gd name="connsiteX2" fmla="*/ 747821 w 782587"/>
                <a:gd name="connsiteY2" fmla="*/ 1369735 h 1559404"/>
                <a:gd name="connsiteX3" fmla="*/ 159193 w 782587"/>
                <a:gd name="connsiteY3" fmla="*/ 1551365 h 1559404"/>
                <a:gd name="connsiteX4" fmla="*/ 0 w 782587"/>
                <a:gd name="connsiteY4" fmla="*/ 1559404 h 1559404"/>
                <a:gd name="connsiteX5" fmla="*/ 184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1840" y="0"/>
                  </a:moveTo>
                  <a:lnTo>
                    <a:pt x="782587" y="1348614"/>
                  </a:lnTo>
                  <a:lnTo>
                    <a:pt x="747821" y="1369735"/>
                  </a:lnTo>
                  <a:cubicBezTo>
                    <a:pt x="569614" y="1466543"/>
                    <a:pt x="370594" y="1529897"/>
                    <a:pt x="159193" y="1551365"/>
                  </a:cubicBezTo>
                  <a:lnTo>
                    <a:pt x="0" y="1559404"/>
                  </a:lnTo>
                  <a:lnTo>
                    <a:pt x="184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A35089D3-7836-4F77-8E5E-612F2FF75784}"/>
              </a:ext>
            </a:extLst>
          </p:cNvPr>
          <p:cNvGrpSpPr/>
          <p:nvPr/>
        </p:nvGrpSpPr>
        <p:grpSpPr>
          <a:xfrm>
            <a:off x="9535475" y="3485731"/>
            <a:ext cx="2398742" cy="2493188"/>
            <a:chOff x="4523951" y="1856951"/>
            <a:chExt cx="3144098" cy="3144098"/>
          </a:xfrm>
        </p:grpSpPr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7A70A208-440F-41C3-BA06-B9806A67A964}"/>
                </a:ext>
              </a:extLst>
            </p:cNvPr>
            <p:cNvSpPr/>
            <p:nvPr/>
          </p:nvSpPr>
          <p:spPr>
            <a:xfrm>
              <a:off x="5311867" y="1856951"/>
              <a:ext cx="782587" cy="1559404"/>
            </a:xfrm>
            <a:custGeom>
              <a:avLst/>
              <a:gdLst>
                <a:gd name="connsiteX0" fmla="*/ 782587 w 782587"/>
                <a:gd name="connsiteY0" fmla="*/ 0 h 1559404"/>
                <a:gd name="connsiteX1" fmla="*/ 780746 w 782587"/>
                <a:gd name="connsiteY1" fmla="*/ 1559404 h 1559404"/>
                <a:gd name="connsiteX2" fmla="*/ 0 w 782587"/>
                <a:gd name="connsiteY2" fmla="*/ 210790 h 1559404"/>
                <a:gd name="connsiteX3" fmla="*/ 34765 w 782587"/>
                <a:gd name="connsiteY3" fmla="*/ 189669 h 1559404"/>
                <a:gd name="connsiteX4" fmla="*/ 623393 w 782587"/>
                <a:gd name="connsiteY4" fmla="*/ 8039 h 1559404"/>
                <a:gd name="connsiteX5" fmla="*/ 782587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2587" y="0"/>
                  </a:moveTo>
                  <a:lnTo>
                    <a:pt x="780746" y="1559404"/>
                  </a:lnTo>
                  <a:lnTo>
                    <a:pt x="0" y="210790"/>
                  </a:lnTo>
                  <a:lnTo>
                    <a:pt x="34765" y="189669"/>
                  </a:lnTo>
                  <a:cubicBezTo>
                    <a:pt x="212973" y="92861"/>
                    <a:pt x="411992" y="29508"/>
                    <a:pt x="623393" y="8039"/>
                  </a:cubicBezTo>
                  <a:lnTo>
                    <a:pt x="78258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B4F3D752-DD84-420B-ABCF-93DF0C19DE2D}"/>
                </a:ext>
              </a:extLst>
            </p:cNvPr>
            <p:cNvSpPr/>
            <p:nvPr/>
          </p:nvSpPr>
          <p:spPr>
            <a:xfrm>
              <a:off x="6097549" y="1856951"/>
              <a:ext cx="782587" cy="1559404"/>
            </a:xfrm>
            <a:custGeom>
              <a:avLst/>
              <a:gdLst>
                <a:gd name="connsiteX0" fmla="*/ 0 w 782587"/>
                <a:gd name="connsiteY0" fmla="*/ 0 h 1559404"/>
                <a:gd name="connsiteX1" fmla="*/ 159193 w 782587"/>
                <a:gd name="connsiteY1" fmla="*/ 8039 h 1559404"/>
                <a:gd name="connsiteX2" fmla="*/ 747821 w 782587"/>
                <a:gd name="connsiteY2" fmla="*/ 189669 h 1559404"/>
                <a:gd name="connsiteX3" fmla="*/ 782587 w 782587"/>
                <a:gd name="connsiteY3" fmla="*/ 210790 h 1559404"/>
                <a:gd name="connsiteX4" fmla="*/ 1840 w 782587"/>
                <a:gd name="connsiteY4" fmla="*/ 1559404 h 1559404"/>
                <a:gd name="connsiteX5" fmla="*/ 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0" y="0"/>
                  </a:moveTo>
                  <a:lnTo>
                    <a:pt x="159193" y="8039"/>
                  </a:lnTo>
                  <a:cubicBezTo>
                    <a:pt x="370594" y="29508"/>
                    <a:pt x="569614" y="92861"/>
                    <a:pt x="747821" y="189669"/>
                  </a:cubicBezTo>
                  <a:lnTo>
                    <a:pt x="782587" y="210790"/>
                  </a:lnTo>
                  <a:lnTo>
                    <a:pt x="1840" y="15594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2F0DB9A7-3D53-4CAC-B298-9A2AD04FDEB7}"/>
                </a:ext>
              </a:extLst>
            </p:cNvPr>
            <p:cNvSpPr/>
            <p:nvPr/>
          </p:nvSpPr>
          <p:spPr>
            <a:xfrm>
              <a:off x="4736351" y="2069351"/>
              <a:ext cx="1350393" cy="1350393"/>
            </a:xfrm>
            <a:custGeom>
              <a:avLst/>
              <a:gdLst>
                <a:gd name="connsiteX0" fmla="*/ 572867 w 1350393"/>
                <a:gd name="connsiteY0" fmla="*/ 0 h 1350393"/>
                <a:gd name="connsiteX1" fmla="*/ 1350393 w 1350393"/>
                <a:gd name="connsiteY1" fmla="*/ 1350393 h 1350393"/>
                <a:gd name="connsiteX2" fmla="*/ 0 w 1350393"/>
                <a:gd name="connsiteY2" fmla="*/ 572867 h 1350393"/>
                <a:gd name="connsiteX3" fmla="*/ 56018 w 1350393"/>
                <a:gd name="connsiteY3" fmla="*/ 480659 h 1350393"/>
                <a:gd name="connsiteX4" fmla="*/ 480659 w 1350393"/>
                <a:gd name="connsiteY4" fmla="*/ 56018 h 1350393"/>
                <a:gd name="connsiteX5" fmla="*/ 57286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572867" y="0"/>
                  </a:moveTo>
                  <a:lnTo>
                    <a:pt x="1350393" y="1350393"/>
                  </a:lnTo>
                  <a:lnTo>
                    <a:pt x="0" y="572867"/>
                  </a:lnTo>
                  <a:lnTo>
                    <a:pt x="56018" y="480659"/>
                  </a:lnTo>
                  <a:cubicBezTo>
                    <a:pt x="169027" y="313383"/>
                    <a:pt x="313384" y="169027"/>
                    <a:pt x="480659" y="56018"/>
                  </a:cubicBezTo>
                  <a:lnTo>
                    <a:pt x="572867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EB0B007C-AC58-4FDE-85AB-77E88BB0E5D1}"/>
                </a:ext>
              </a:extLst>
            </p:cNvPr>
            <p:cNvSpPr/>
            <p:nvPr/>
          </p:nvSpPr>
          <p:spPr>
            <a:xfrm>
              <a:off x="5804115" y="2012588"/>
              <a:ext cx="1737487" cy="1726312"/>
            </a:xfrm>
            <a:custGeom>
              <a:avLst/>
              <a:gdLst>
                <a:gd name="connsiteX0" fmla="*/ 777527 w 1350393"/>
                <a:gd name="connsiteY0" fmla="*/ 0 h 1350393"/>
                <a:gd name="connsiteX1" fmla="*/ 869734 w 1350393"/>
                <a:gd name="connsiteY1" fmla="*/ 56018 h 1350393"/>
                <a:gd name="connsiteX2" fmla="*/ 1294375 w 1350393"/>
                <a:gd name="connsiteY2" fmla="*/ 480659 h 1350393"/>
                <a:gd name="connsiteX3" fmla="*/ 1350393 w 1350393"/>
                <a:gd name="connsiteY3" fmla="*/ 572867 h 1350393"/>
                <a:gd name="connsiteX4" fmla="*/ 0 w 1350393"/>
                <a:gd name="connsiteY4" fmla="*/ 1350393 h 1350393"/>
                <a:gd name="connsiteX5" fmla="*/ 77752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777527" y="0"/>
                  </a:moveTo>
                  <a:lnTo>
                    <a:pt x="869734" y="56018"/>
                  </a:lnTo>
                  <a:cubicBezTo>
                    <a:pt x="1037010" y="169027"/>
                    <a:pt x="1181367" y="313383"/>
                    <a:pt x="1294375" y="480659"/>
                  </a:cubicBezTo>
                  <a:lnTo>
                    <a:pt x="1350393" y="572867"/>
                  </a:lnTo>
                  <a:lnTo>
                    <a:pt x="0" y="1350393"/>
                  </a:lnTo>
                  <a:lnTo>
                    <a:pt x="77752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D82C4FAE-FFE1-4CB2-9ED9-91BE933E9E0A}"/>
                </a:ext>
              </a:extLst>
            </p:cNvPr>
            <p:cNvSpPr/>
            <p:nvPr/>
          </p:nvSpPr>
          <p:spPr>
            <a:xfrm>
              <a:off x="4523951" y="2644866"/>
              <a:ext cx="1559404" cy="782586"/>
            </a:xfrm>
            <a:custGeom>
              <a:avLst/>
              <a:gdLst>
                <a:gd name="connsiteX0" fmla="*/ 210790 w 1559404"/>
                <a:gd name="connsiteY0" fmla="*/ 0 h 782586"/>
                <a:gd name="connsiteX1" fmla="*/ 1559404 w 1559404"/>
                <a:gd name="connsiteY1" fmla="*/ 780746 h 782586"/>
                <a:gd name="connsiteX2" fmla="*/ 0 w 1559404"/>
                <a:gd name="connsiteY2" fmla="*/ 782586 h 782586"/>
                <a:gd name="connsiteX3" fmla="*/ 8039 w 1559404"/>
                <a:gd name="connsiteY3" fmla="*/ 623393 h 782586"/>
                <a:gd name="connsiteX4" fmla="*/ 189669 w 1559404"/>
                <a:gd name="connsiteY4" fmla="*/ 34765 h 782586"/>
                <a:gd name="connsiteX5" fmla="*/ 210790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210790" y="0"/>
                  </a:moveTo>
                  <a:lnTo>
                    <a:pt x="1559404" y="780746"/>
                  </a:lnTo>
                  <a:lnTo>
                    <a:pt x="0" y="782586"/>
                  </a:lnTo>
                  <a:lnTo>
                    <a:pt x="8039" y="623393"/>
                  </a:lnTo>
                  <a:cubicBezTo>
                    <a:pt x="29508" y="411992"/>
                    <a:pt x="92861" y="212973"/>
                    <a:pt x="189669" y="34765"/>
                  </a:cubicBezTo>
                  <a:lnTo>
                    <a:pt x="21079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B7A0B52D-D48E-4524-901C-93A48D55B695}"/>
                </a:ext>
              </a:extLst>
            </p:cNvPr>
            <p:cNvSpPr/>
            <p:nvPr/>
          </p:nvSpPr>
          <p:spPr>
            <a:xfrm>
              <a:off x="6108645" y="2644866"/>
              <a:ext cx="1559404" cy="782586"/>
            </a:xfrm>
            <a:custGeom>
              <a:avLst/>
              <a:gdLst>
                <a:gd name="connsiteX0" fmla="*/ 1348615 w 1559404"/>
                <a:gd name="connsiteY0" fmla="*/ 0 h 782586"/>
                <a:gd name="connsiteX1" fmla="*/ 1369735 w 1559404"/>
                <a:gd name="connsiteY1" fmla="*/ 34765 h 782586"/>
                <a:gd name="connsiteX2" fmla="*/ 1551365 w 1559404"/>
                <a:gd name="connsiteY2" fmla="*/ 623393 h 782586"/>
                <a:gd name="connsiteX3" fmla="*/ 1559404 w 1559404"/>
                <a:gd name="connsiteY3" fmla="*/ 782586 h 782586"/>
                <a:gd name="connsiteX4" fmla="*/ 0 w 1559404"/>
                <a:gd name="connsiteY4" fmla="*/ 780746 h 782586"/>
                <a:gd name="connsiteX5" fmla="*/ 1348615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1348615" y="0"/>
                  </a:moveTo>
                  <a:lnTo>
                    <a:pt x="1369735" y="34765"/>
                  </a:lnTo>
                  <a:cubicBezTo>
                    <a:pt x="1466543" y="212973"/>
                    <a:pt x="1529897" y="411992"/>
                    <a:pt x="1551365" y="623393"/>
                  </a:cubicBezTo>
                  <a:lnTo>
                    <a:pt x="1559404" y="782586"/>
                  </a:lnTo>
                  <a:lnTo>
                    <a:pt x="0" y="780746"/>
                  </a:lnTo>
                  <a:lnTo>
                    <a:pt x="1348615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E002961D-E80C-4102-98A9-ED064CB25590}"/>
                </a:ext>
              </a:extLst>
            </p:cNvPr>
            <p:cNvSpPr/>
            <p:nvPr/>
          </p:nvSpPr>
          <p:spPr>
            <a:xfrm>
              <a:off x="4523951" y="3430549"/>
              <a:ext cx="1559404" cy="782587"/>
            </a:xfrm>
            <a:custGeom>
              <a:avLst/>
              <a:gdLst>
                <a:gd name="connsiteX0" fmla="*/ 0 w 1559404"/>
                <a:gd name="connsiteY0" fmla="*/ 0 h 782587"/>
                <a:gd name="connsiteX1" fmla="*/ 1559404 w 1559404"/>
                <a:gd name="connsiteY1" fmla="*/ 1840 h 782587"/>
                <a:gd name="connsiteX2" fmla="*/ 210790 w 1559404"/>
                <a:gd name="connsiteY2" fmla="*/ 782587 h 782587"/>
                <a:gd name="connsiteX3" fmla="*/ 189669 w 1559404"/>
                <a:gd name="connsiteY3" fmla="*/ 747821 h 782587"/>
                <a:gd name="connsiteX4" fmla="*/ 8039 w 1559404"/>
                <a:gd name="connsiteY4" fmla="*/ 159193 h 782587"/>
                <a:gd name="connsiteX5" fmla="*/ 0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0" y="0"/>
                  </a:moveTo>
                  <a:lnTo>
                    <a:pt x="1559404" y="1840"/>
                  </a:lnTo>
                  <a:lnTo>
                    <a:pt x="210790" y="782587"/>
                  </a:lnTo>
                  <a:lnTo>
                    <a:pt x="189669" y="747821"/>
                  </a:lnTo>
                  <a:cubicBezTo>
                    <a:pt x="92861" y="569613"/>
                    <a:pt x="29508" y="370594"/>
                    <a:pt x="8039" y="1591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41BB3605-ADBE-49AA-A125-7F0F25081895}"/>
                </a:ext>
              </a:extLst>
            </p:cNvPr>
            <p:cNvSpPr/>
            <p:nvPr/>
          </p:nvSpPr>
          <p:spPr>
            <a:xfrm>
              <a:off x="6108645" y="3430549"/>
              <a:ext cx="1559404" cy="782587"/>
            </a:xfrm>
            <a:custGeom>
              <a:avLst/>
              <a:gdLst>
                <a:gd name="connsiteX0" fmla="*/ 1559404 w 1559404"/>
                <a:gd name="connsiteY0" fmla="*/ 0 h 782587"/>
                <a:gd name="connsiteX1" fmla="*/ 1551365 w 1559404"/>
                <a:gd name="connsiteY1" fmla="*/ 159193 h 782587"/>
                <a:gd name="connsiteX2" fmla="*/ 1369735 w 1559404"/>
                <a:gd name="connsiteY2" fmla="*/ 747821 h 782587"/>
                <a:gd name="connsiteX3" fmla="*/ 1348614 w 1559404"/>
                <a:gd name="connsiteY3" fmla="*/ 782587 h 782587"/>
                <a:gd name="connsiteX4" fmla="*/ 0 w 1559404"/>
                <a:gd name="connsiteY4" fmla="*/ 1840 h 782587"/>
                <a:gd name="connsiteX5" fmla="*/ 1559404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1559404" y="0"/>
                  </a:moveTo>
                  <a:lnTo>
                    <a:pt x="1551365" y="159193"/>
                  </a:lnTo>
                  <a:cubicBezTo>
                    <a:pt x="1529897" y="370594"/>
                    <a:pt x="1466543" y="569613"/>
                    <a:pt x="1369735" y="747821"/>
                  </a:cubicBezTo>
                  <a:lnTo>
                    <a:pt x="1348614" y="782587"/>
                  </a:lnTo>
                  <a:lnTo>
                    <a:pt x="0" y="1840"/>
                  </a:lnTo>
                  <a:lnTo>
                    <a:pt x="1559404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CBEFB858-5560-4F77-827A-076CDA10F5DE}"/>
                </a:ext>
              </a:extLst>
            </p:cNvPr>
            <p:cNvSpPr/>
            <p:nvPr/>
          </p:nvSpPr>
          <p:spPr>
            <a:xfrm>
              <a:off x="4736351" y="3438258"/>
              <a:ext cx="1350393" cy="1350393"/>
            </a:xfrm>
            <a:custGeom>
              <a:avLst/>
              <a:gdLst>
                <a:gd name="connsiteX0" fmla="*/ 1350393 w 1350393"/>
                <a:gd name="connsiteY0" fmla="*/ 0 h 1350393"/>
                <a:gd name="connsiteX1" fmla="*/ 572867 w 1350393"/>
                <a:gd name="connsiteY1" fmla="*/ 1350393 h 1350393"/>
                <a:gd name="connsiteX2" fmla="*/ 480659 w 1350393"/>
                <a:gd name="connsiteY2" fmla="*/ 1294375 h 1350393"/>
                <a:gd name="connsiteX3" fmla="*/ 56018 w 1350393"/>
                <a:gd name="connsiteY3" fmla="*/ 869734 h 1350393"/>
                <a:gd name="connsiteX4" fmla="*/ 0 w 1350393"/>
                <a:gd name="connsiteY4" fmla="*/ 777527 h 1350393"/>
                <a:gd name="connsiteX5" fmla="*/ 1350393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1350393" y="0"/>
                  </a:moveTo>
                  <a:lnTo>
                    <a:pt x="572867" y="1350393"/>
                  </a:lnTo>
                  <a:lnTo>
                    <a:pt x="480659" y="1294375"/>
                  </a:lnTo>
                  <a:cubicBezTo>
                    <a:pt x="313384" y="1181367"/>
                    <a:pt x="169027" y="1037010"/>
                    <a:pt x="56018" y="869734"/>
                  </a:cubicBezTo>
                  <a:lnTo>
                    <a:pt x="0" y="777527"/>
                  </a:lnTo>
                  <a:lnTo>
                    <a:pt x="1350393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5F6F7A23-6DD7-428E-95D8-F9B97838D9A7}"/>
                </a:ext>
              </a:extLst>
            </p:cNvPr>
            <p:cNvSpPr/>
            <p:nvPr/>
          </p:nvSpPr>
          <p:spPr>
            <a:xfrm>
              <a:off x="6105258" y="3438258"/>
              <a:ext cx="1350393" cy="1350393"/>
            </a:xfrm>
            <a:custGeom>
              <a:avLst/>
              <a:gdLst>
                <a:gd name="connsiteX0" fmla="*/ 0 w 1350393"/>
                <a:gd name="connsiteY0" fmla="*/ 0 h 1350393"/>
                <a:gd name="connsiteX1" fmla="*/ 1350393 w 1350393"/>
                <a:gd name="connsiteY1" fmla="*/ 777527 h 1350393"/>
                <a:gd name="connsiteX2" fmla="*/ 1294375 w 1350393"/>
                <a:gd name="connsiteY2" fmla="*/ 869734 h 1350393"/>
                <a:gd name="connsiteX3" fmla="*/ 869734 w 1350393"/>
                <a:gd name="connsiteY3" fmla="*/ 1294375 h 1350393"/>
                <a:gd name="connsiteX4" fmla="*/ 777527 w 1350393"/>
                <a:gd name="connsiteY4" fmla="*/ 1350393 h 1350393"/>
                <a:gd name="connsiteX5" fmla="*/ 0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0" y="0"/>
                  </a:moveTo>
                  <a:lnTo>
                    <a:pt x="1350393" y="777527"/>
                  </a:lnTo>
                  <a:lnTo>
                    <a:pt x="1294375" y="869734"/>
                  </a:lnTo>
                  <a:cubicBezTo>
                    <a:pt x="1181367" y="1037010"/>
                    <a:pt x="1037010" y="1181367"/>
                    <a:pt x="869734" y="1294375"/>
                  </a:cubicBezTo>
                  <a:lnTo>
                    <a:pt x="777527" y="1350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6B6E5359-22F3-4E9C-86DF-AB469FB29AF4}"/>
                </a:ext>
              </a:extLst>
            </p:cNvPr>
            <p:cNvSpPr/>
            <p:nvPr/>
          </p:nvSpPr>
          <p:spPr>
            <a:xfrm>
              <a:off x="5311867" y="3441645"/>
              <a:ext cx="782587" cy="1559404"/>
            </a:xfrm>
            <a:custGeom>
              <a:avLst/>
              <a:gdLst>
                <a:gd name="connsiteX0" fmla="*/ 780746 w 782587"/>
                <a:gd name="connsiteY0" fmla="*/ 0 h 1559404"/>
                <a:gd name="connsiteX1" fmla="*/ 782587 w 782587"/>
                <a:gd name="connsiteY1" fmla="*/ 1559404 h 1559404"/>
                <a:gd name="connsiteX2" fmla="*/ 623393 w 782587"/>
                <a:gd name="connsiteY2" fmla="*/ 1551365 h 1559404"/>
                <a:gd name="connsiteX3" fmla="*/ 34765 w 782587"/>
                <a:gd name="connsiteY3" fmla="*/ 1369735 h 1559404"/>
                <a:gd name="connsiteX4" fmla="*/ 0 w 782587"/>
                <a:gd name="connsiteY4" fmla="*/ 1348615 h 1559404"/>
                <a:gd name="connsiteX5" fmla="*/ 780746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0746" y="0"/>
                  </a:moveTo>
                  <a:lnTo>
                    <a:pt x="782587" y="1559404"/>
                  </a:lnTo>
                  <a:lnTo>
                    <a:pt x="623393" y="1551365"/>
                  </a:lnTo>
                  <a:cubicBezTo>
                    <a:pt x="411992" y="1529897"/>
                    <a:pt x="212973" y="1466543"/>
                    <a:pt x="34765" y="1369735"/>
                  </a:cubicBezTo>
                  <a:lnTo>
                    <a:pt x="0" y="1348615"/>
                  </a:lnTo>
                  <a:lnTo>
                    <a:pt x="780746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84D97881-1DF2-4C55-AD03-1E4C4FB702E7}"/>
                </a:ext>
              </a:extLst>
            </p:cNvPr>
            <p:cNvSpPr/>
            <p:nvPr/>
          </p:nvSpPr>
          <p:spPr>
            <a:xfrm>
              <a:off x="6097549" y="3441645"/>
              <a:ext cx="782587" cy="1559404"/>
            </a:xfrm>
            <a:custGeom>
              <a:avLst/>
              <a:gdLst>
                <a:gd name="connsiteX0" fmla="*/ 1840 w 782587"/>
                <a:gd name="connsiteY0" fmla="*/ 0 h 1559404"/>
                <a:gd name="connsiteX1" fmla="*/ 782587 w 782587"/>
                <a:gd name="connsiteY1" fmla="*/ 1348614 h 1559404"/>
                <a:gd name="connsiteX2" fmla="*/ 747821 w 782587"/>
                <a:gd name="connsiteY2" fmla="*/ 1369735 h 1559404"/>
                <a:gd name="connsiteX3" fmla="*/ 159193 w 782587"/>
                <a:gd name="connsiteY3" fmla="*/ 1551365 h 1559404"/>
                <a:gd name="connsiteX4" fmla="*/ 0 w 782587"/>
                <a:gd name="connsiteY4" fmla="*/ 1559404 h 1559404"/>
                <a:gd name="connsiteX5" fmla="*/ 184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1840" y="0"/>
                  </a:moveTo>
                  <a:lnTo>
                    <a:pt x="782587" y="1348614"/>
                  </a:lnTo>
                  <a:lnTo>
                    <a:pt x="747821" y="1369735"/>
                  </a:lnTo>
                  <a:cubicBezTo>
                    <a:pt x="569614" y="1466543"/>
                    <a:pt x="370594" y="1529897"/>
                    <a:pt x="159193" y="1551365"/>
                  </a:cubicBezTo>
                  <a:lnTo>
                    <a:pt x="0" y="1559404"/>
                  </a:lnTo>
                  <a:lnTo>
                    <a:pt x="184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1E2BA41D-E486-40AC-9B02-A6FCE47AF85D}"/>
              </a:ext>
            </a:extLst>
          </p:cNvPr>
          <p:cNvGrpSpPr/>
          <p:nvPr/>
        </p:nvGrpSpPr>
        <p:grpSpPr>
          <a:xfrm>
            <a:off x="7245353" y="3559564"/>
            <a:ext cx="2398742" cy="2493188"/>
            <a:chOff x="4523951" y="1856951"/>
            <a:chExt cx="3144098" cy="3144098"/>
          </a:xfrm>
        </p:grpSpPr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8EFEA2DC-797E-4DAF-B47A-5D844AB12E63}"/>
                </a:ext>
              </a:extLst>
            </p:cNvPr>
            <p:cNvSpPr/>
            <p:nvPr/>
          </p:nvSpPr>
          <p:spPr>
            <a:xfrm>
              <a:off x="5311867" y="1856951"/>
              <a:ext cx="782587" cy="1559404"/>
            </a:xfrm>
            <a:custGeom>
              <a:avLst/>
              <a:gdLst>
                <a:gd name="connsiteX0" fmla="*/ 782587 w 782587"/>
                <a:gd name="connsiteY0" fmla="*/ 0 h 1559404"/>
                <a:gd name="connsiteX1" fmla="*/ 780746 w 782587"/>
                <a:gd name="connsiteY1" fmla="*/ 1559404 h 1559404"/>
                <a:gd name="connsiteX2" fmla="*/ 0 w 782587"/>
                <a:gd name="connsiteY2" fmla="*/ 210790 h 1559404"/>
                <a:gd name="connsiteX3" fmla="*/ 34765 w 782587"/>
                <a:gd name="connsiteY3" fmla="*/ 189669 h 1559404"/>
                <a:gd name="connsiteX4" fmla="*/ 623393 w 782587"/>
                <a:gd name="connsiteY4" fmla="*/ 8039 h 1559404"/>
                <a:gd name="connsiteX5" fmla="*/ 782587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2587" y="0"/>
                  </a:moveTo>
                  <a:lnTo>
                    <a:pt x="780746" y="1559404"/>
                  </a:lnTo>
                  <a:lnTo>
                    <a:pt x="0" y="210790"/>
                  </a:lnTo>
                  <a:lnTo>
                    <a:pt x="34765" y="189669"/>
                  </a:lnTo>
                  <a:cubicBezTo>
                    <a:pt x="212973" y="92861"/>
                    <a:pt x="411992" y="29508"/>
                    <a:pt x="623393" y="8039"/>
                  </a:cubicBezTo>
                  <a:lnTo>
                    <a:pt x="78258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4811B844-7AC2-4E85-B0C5-1E551D15C8B3}"/>
                </a:ext>
              </a:extLst>
            </p:cNvPr>
            <p:cNvSpPr/>
            <p:nvPr/>
          </p:nvSpPr>
          <p:spPr>
            <a:xfrm>
              <a:off x="6097549" y="1856951"/>
              <a:ext cx="782587" cy="1559404"/>
            </a:xfrm>
            <a:custGeom>
              <a:avLst/>
              <a:gdLst>
                <a:gd name="connsiteX0" fmla="*/ 0 w 782587"/>
                <a:gd name="connsiteY0" fmla="*/ 0 h 1559404"/>
                <a:gd name="connsiteX1" fmla="*/ 159193 w 782587"/>
                <a:gd name="connsiteY1" fmla="*/ 8039 h 1559404"/>
                <a:gd name="connsiteX2" fmla="*/ 747821 w 782587"/>
                <a:gd name="connsiteY2" fmla="*/ 189669 h 1559404"/>
                <a:gd name="connsiteX3" fmla="*/ 782587 w 782587"/>
                <a:gd name="connsiteY3" fmla="*/ 210790 h 1559404"/>
                <a:gd name="connsiteX4" fmla="*/ 1840 w 782587"/>
                <a:gd name="connsiteY4" fmla="*/ 1559404 h 1559404"/>
                <a:gd name="connsiteX5" fmla="*/ 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0" y="0"/>
                  </a:moveTo>
                  <a:lnTo>
                    <a:pt x="159193" y="8039"/>
                  </a:lnTo>
                  <a:cubicBezTo>
                    <a:pt x="370594" y="29508"/>
                    <a:pt x="569614" y="92861"/>
                    <a:pt x="747821" y="189669"/>
                  </a:cubicBezTo>
                  <a:lnTo>
                    <a:pt x="782587" y="210790"/>
                  </a:lnTo>
                  <a:lnTo>
                    <a:pt x="1840" y="15594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96CDA907-E41D-4215-8FF4-3CCC9DD8F729}"/>
                </a:ext>
              </a:extLst>
            </p:cNvPr>
            <p:cNvSpPr/>
            <p:nvPr/>
          </p:nvSpPr>
          <p:spPr>
            <a:xfrm>
              <a:off x="4736351" y="2069351"/>
              <a:ext cx="1350393" cy="1350393"/>
            </a:xfrm>
            <a:custGeom>
              <a:avLst/>
              <a:gdLst>
                <a:gd name="connsiteX0" fmla="*/ 572867 w 1350393"/>
                <a:gd name="connsiteY0" fmla="*/ 0 h 1350393"/>
                <a:gd name="connsiteX1" fmla="*/ 1350393 w 1350393"/>
                <a:gd name="connsiteY1" fmla="*/ 1350393 h 1350393"/>
                <a:gd name="connsiteX2" fmla="*/ 0 w 1350393"/>
                <a:gd name="connsiteY2" fmla="*/ 572867 h 1350393"/>
                <a:gd name="connsiteX3" fmla="*/ 56018 w 1350393"/>
                <a:gd name="connsiteY3" fmla="*/ 480659 h 1350393"/>
                <a:gd name="connsiteX4" fmla="*/ 480659 w 1350393"/>
                <a:gd name="connsiteY4" fmla="*/ 56018 h 1350393"/>
                <a:gd name="connsiteX5" fmla="*/ 57286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572867" y="0"/>
                  </a:moveTo>
                  <a:lnTo>
                    <a:pt x="1350393" y="1350393"/>
                  </a:lnTo>
                  <a:lnTo>
                    <a:pt x="0" y="572867"/>
                  </a:lnTo>
                  <a:lnTo>
                    <a:pt x="56018" y="480659"/>
                  </a:lnTo>
                  <a:cubicBezTo>
                    <a:pt x="169027" y="313383"/>
                    <a:pt x="313384" y="169027"/>
                    <a:pt x="480659" y="56018"/>
                  </a:cubicBezTo>
                  <a:lnTo>
                    <a:pt x="572867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2FFE9749-D751-4ADE-97F2-04D071510BD8}"/>
                </a:ext>
              </a:extLst>
            </p:cNvPr>
            <p:cNvSpPr/>
            <p:nvPr/>
          </p:nvSpPr>
          <p:spPr>
            <a:xfrm>
              <a:off x="5804115" y="2012588"/>
              <a:ext cx="1737487" cy="1726312"/>
            </a:xfrm>
            <a:custGeom>
              <a:avLst/>
              <a:gdLst>
                <a:gd name="connsiteX0" fmla="*/ 777527 w 1350393"/>
                <a:gd name="connsiteY0" fmla="*/ 0 h 1350393"/>
                <a:gd name="connsiteX1" fmla="*/ 869734 w 1350393"/>
                <a:gd name="connsiteY1" fmla="*/ 56018 h 1350393"/>
                <a:gd name="connsiteX2" fmla="*/ 1294375 w 1350393"/>
                <a:gd name="connsiteY2" fmla="*/ 480659 h 1350393"/>
                <a:gd name="connsiteX3" fmla="*/ 1350393 w 1350393"/>
                <a:gd name="connsiteY3" fmla="*/ 572867 h 1350393"/>
                <a:gd name="connsiteX4" fmla="*/ 0 w 1350393"/>
                <a:gd name="connsiteY4" fmla="*/ 1350393 h 1350393"/>
                <a:gd name="connsiteX5" fmla="*/ 77752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777527" y="0"/>
                  </a:moveTo>
                  <a:lnTo>
                    <a:pt x="869734" y="56018"/>
                  </a:lnTo>
                  <a:cubicBezTo>
                    <a:pt x="1037010" y="169027"/>
                    <a:pt x="1181367" y="313383"/>
                    <a:pt x="1294375" y="480659"/>
                  </a:cubicBezTo>
                  <a:lnTo>
                    <a:pt x="1350393" y="572867"/>
                  </a:lnTo>
                  <a:lnTo>
                    <a:pt x="0" y="1350393"/>
                  </a:lnTo>
                  <a:lnTo>
                    <a:pt x="77752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D04B697A-741B-4E4E-BB31-AE4D6A3256A4}"/>
                </a:ext>
              </a:extLst>
            </p:cNvPr>
            <p:cNvSpPr/>
            <p:nvPr/>
          </p:nvSpPr>
          <p:spPr>
            <a:xfrm>
              <a:off x="4523951" y="2644866"/>
              <a:ext cx="1559404" cy="782586"/>
            </a:xfrm>
            <a:custGeom>
              <a:avLst/>
              <a:gdLst>
                <a:gd name="connsiteX0" fmla="*/ 210790 w 1559404"/>
                <a:gd name="connsiteY0" fmla="*/ 0 h 782586"/>
                <a:gd name="connsiteX1" fmla="*/ 1559404 w 1559404"/>
                <a:gd name="connsiteY1" fmla="*/ 780746 h 782586"/>
                <a:gd name="connsiteX2" fmla="*/ 0 w 1559404"/>
                <a:gd name="connsiteY2" fmla="*/ 782586 h 782586"/>
                <a:gd name="connsiteX3" fmla="*/ 8039 w 1559404"/>
                <a:gd name="connsiteY3" fmla="*/ 623393 h 782586"/>
                <a:gd name="connsiteX4" fmla="*/ 189669 w 1559404"/>
                <a:gd name="connsiteY4" fmla="*/ 34765 h 782586"/>
                <a:gd name="connsiteX5" fmla="*/ 210790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210790" y="0"/>
                  </a:moveTo>
                  <a:lnTo>
                    <a:pt x="1559404" y="780746"/>
                  </a:lnTo>
                  <a:lnTo>
                    <a:pt x="0" y="782586"/>
                  </a:lnTo>
                  <a:lnTo>
                    <a:pt x="8039" y="623393"/>
                  </a:lnTo>
                  <a:cubicBezTo>
                    <a:pt x="29508" y="411992"/>
                    <a:pt x="92861" y="212973"/>
                    <a:pt x="189669" y="34765"/>
                  </a:cubicBezTo>
                  <a:lnTo>
                    <a:pt x="21079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E4259589-0FD5-4199-9BAD-BB0426B68DA5}"/>
                </a:ext>
              </a:extLst>
            </p:cNvPr>
            <p:cNvSpPr/>
            <p:nvPr/>
          </p:nvSpPr>
          <p:spPr>
            <a:xfrm>
              <a:off x="6108645" y="2644866"/>
              <a:ext cx="1559404" cy="782586"/>
            </a:xfrm>
            <a:custGeom>
              <a:avLst/>
              <a:gdLst>
                <a:gd name="connsiteX0" fmla="*/ 1348615 w 1559404"/>
                <a:gd name="connsiteY0" fmla="*/ 0 h 782586"/>
                <a:gd name="connsiteX1" fmla="*/ 1369735 w 1559404"/>
                <a:gd name="connsiteY1" fmla="*/ 34765 h 782586"/>
                <a:gd name="connsiteX2" fmla="*/ 1551365 w 1559404"/>
                <a:gd name="connsiteY2" fmla="*/ 623393 h 782586"/>
                <a:gd name="connsiteX3" fmla="*/ 1559404 w 1559404"/>
                <a:gd name="connsiteY3" fmla="*/ 782586 h 782586"/>
                <a:gd name="connsiteX4" fmla="*/ 0 w 1559404"/>
                <a:gd name="connsiteY4" fmla="*/ 780746 h 782586"/>
                <a:gd name="connsiteX5" fmla="*/ 1348615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1348615" y="0"/>
                  </a:moveTo>
                  <a:lnTo>
                    <a:pt x="1369735" y="34765"/>
                  </a:lnTo>
                  <a:cubicBezTo>
                    <a:pt x="1466543" y="212973"/>
                    <a:pt x="1529897" y="411992"/>
                    <a:pt x="1551365" y="623393"/>
                  </a:cubicBezTo>
                  <a:lnTo>
                    <a:pt x="1559404" y="782586"/>
                  </a:lnTo>
                  <a:lnTo>
                    <a:pt x="0" y="780746"/>
                  </a:lnTo>
                  <a:lnTo>
                    <a:pt x="1348615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F017C70D-71E0-4D9D-90DC-723144048673}"/>
                </a:ext>
              </a:extLst>
            </p:cNvPr>
            <p:cNvSpPr/>
            <p:nvPr/>
          </p:nvSpPr>
          <p:spPr>
            <a:xfrm>
              <a:off x="4523951" y="3430549"/>
              <a:ext cx="1559404" cy="782587"/>
            </a:xfrm>
            <a:custGeom>
              <a:avLst/>
              <a:gdLst>
                <a:gd name="connsiteX0" fmla="*/ 0 w 1559404"/>
                <a:gd name="connsiteY0" fmla="*/ 0 h 782587"/>
                <a:gd name="connsiteX1" fmla="*/ 1559404 w 1559404"/>
                <a:gd name="connsiteY1" fmla="*/ 1840 h 782587"/>
                <a:gd name="connsiteX2" fmla="*/ 210790 w 1559404"/>
                <a:gd name="connsiteY2" fmla="*/ 782587 h 782587"/>
                <a:gd name="connsiteX3" fmla="*/ 189669 w 1559404"/>
                <a:gd name="connsiteY3" fmla="*/ 747821 h 782587"/>
                <a:gd name="connsiteX4" fmla="*/ 8039 w 1559404"/>
                <a:gd name="connsiteY4" fmla="*/ 159193 h 782587"/>
                <a:gd name="connsiteX5" fmla="*/ 0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0" y="0"/>
                  </a:moveTo>
                  <a:lnTo>
                    <a:pt x="1559404" y="1840"/>
                  </a:lnTo>
                  <a:lnTo>
                    <a:pt x="210790" y="782587"/>
                  </a:lnTo>
                  <a:lnTo>
                    <a:pt x="189669" y="747821"/>
                  </a:lnTo>
                  <a:cubicBezTo>
                    <a:pt x="92861" y="569613"/>
                    <a:pt x="29508" y="370594"/>
                    <a:pt x="8039" y="1591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6596A80F-2894-4677-AE58-1F6F2784CB5B}"/>
                </a:ext>
              </a:extLst>
            </p:cNvPr>
            <p:cNvSpPr/>
            <p:nvPr/>
          </p:nvSpPr>
          <p:spPr>
            <a:xfrm>
              <a:off x="6108645" y="3430549"/>
              <a:ext cx="1559404" cy="782587"/>
            </a:xfrm>
            <a:custGeom>
              <a:avLst/>
              <a:gdLst>
                <a:gd name="connsiteX0" fmla="*/ 1559404 w 1559404"/>
                <a:gd name="connsiteY0" fmla="*/ 0 h 782587"/>
                <a:gd name="connsiteX1" fmla="*/ 1551365 w 1559404"/>
                <a:gd name="connsiteY1" fmla="*/ 159193 h 782587"/>
                <a:gd name="connsiteX2" fmla="*/ 1369735 w 1559404"/>
                <a:gd name="connsiteY2" fmla="*/ 747821 h 782587"/>
                <a:gd name="connsiteX3" fmla="*/ 1348614 w 1559404"/>
                <a:gd name="connsiteY3" fmla="*/ 782587 h 782587"/>
                <a:gd name="connsiteX4" fmla="*/ 0 w 1559404"/>
                <a:gd name="connsiteY4" fmla="*/ 1840 h 782587"/>
                <a:gd name="connsiteX5" fmla="*/ 1559404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1559404" y="0"/>
                  </a:moveTo>
                  <a:lnTo>
                    <a:pt x="1551365" y="159193"/>
                  </a:lnTo>
                  <a:cubicBezTo>
                    <a:pt x="1529897" y="370594"/>
                    <a:pt x="1466543" y="569613"/>
                    <a:pt x="1369735" y="747821"/>
                  </a:cubicBezTo>
                  <a:lnTo>
                    <a:pt x="1348614" y="782587"/>
                  </a:lnTo>
                  <a:lnTo>
                    <a:pt x="0" y="1840"/>
                  </a:lnTo>
                  <a:lnTo>
                    <a:pt x="1559404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4FA17B13-60D2-498A-AFA7-408C8BEBB76E}"/>
                </a:ext>
              </a:extLst>
            </p:cNvPr>
            <p:cNvSpPr/>
            <p:nvPr/>
          </p:nvSpPr>
          <p:spPr>
            <a:xfrm>
              <a:off x="4736351" y="3438258"/>
              <a:ext cx="1350393" cy="1350393"/>
            </a:xfrm>
            <a:custGeom>
              <a:avLst/>
              <a:gdLst>
                <a:gd name="connsiteX0" fmla="*/ 1350393 w 1350393"/>
                <a:gd name="connsiteY0" fmla="*/ 0 h 1350393"/>
                <a:gd name="connsiteX1" fmla="*/ 572867 w 1350393"/>
                <a:gd name="connsiteY1" fmla="*/ 1350393 h 1350393"/>
                <a:gd name="connsiteX2" fmla="*/ 480659 w 1350393"/>
                <a:gd name="connsiteY2" fmla="*/ 1294375 h 1350393"/>
                <a:gd name="connsiteX3" fmla="*/ 56018 w 1350393"/>
                <a:gd name="connsiteY3" fmla="*/ 869734 h 1350393"/>
                <a:gd name="connsiteX4" fmla="*/ 0 w 1350393"/>
                <a:gd name="connsiteY4" fmla="*/ 777527 h 1350393"/>
                <a:gd name="connsiteX5" fmla="*/ 1350393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1350393" y="0"/>
                  </a:moveTo>
                  <a:lnTo>
                    <a:pt x="572867" y="1350393"/>
                  </a:lnTo>
                  <a:lnTo>
                    <a:pt x="480659" y="1294375"/>
                  </a:lnTo>
                  <a:cubicBezTo>
                    <a:pt x="313384" y="1181367"/>
                    <a:pt x="169027" y="1037010"/>
                    <a:pt x="56018" y="869734"/>
                  </a:cubicBezTo>
                  <a:lnTo>
                    <a:pt x="0" y="777527"/>
                  </a:lnTo>
                  <a:lnTo>
                    <a:pt x="1350393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9F1A83E8-E184-4581-862D-3E191558B285}"/>
                </a:ext>
              </a:extLst>
            </p:cNvPr>
            <p:cNvSpPr/>
            <p:nvPr/>
          </p:nvSpPr>
          <p:spPr>
            <a:xfrm>
              <a:off x="6105258" y="3438258"/>
              <a:ext cx="1350393" cy="1350393"/>
            </a:xfrm>
            <a:custGeom>
              <a:avLst/>
              <a:gdLst>
                <a:gd name="connsiteX0" fmla="*/ 0 w 1350393"/>
                <a:gd name="connsiteY0" fmla="*/ 0 h 1350393"/>
                <a:gd name="connsiteX1" fmla="*/ 1350393 w 1350393"/>
                <a:gd name="connsiteY1" fmla="*/ 777527 h 1350393"/>
                <a:gd name="connsiteX2" fmla="*/ 1294375 w 1350393"/>
                <a:gd name="connsiteY2" fmla="*/ 869734 h 1350393"/>
                <a:gd name="connsiteX3" fmla="*/ 869734 w 1350393"/>
                <a:gd name="connsiteY3" fmla="*/ 1294375 h 1350393"/>
                <a:gd name="connsiteX4" fmla="*/ 777527 w 1350393"/>
                <a:gd name="connsiteY4" fmla="*/ 1350393 h 1350393"/>
                <a:gd name="connsiteX5" fmla="*/ 0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0" y="0"/>
                  </a:moveTo>
                  <a:lnTo>
                    <a:pt x="1350393" y="777527"/>
                  </a:lnTo>
                  <a:lnTo>
                    <a:pt x="1294375" y="869734"/>
                  </a:lnTo>
                  <a:cubicBezTo>
                    <a:pt x="1181367" y="1037010"/>
                    <a:pt x="1037010" y="1181367"/>
                    <a:pt x="869734" y="1294375"/>
                  </a:cubicBezTo>
                  <a:lnTo>
                    <a:pt x="777527" y="1350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7798A5DF-97BE-4FB4-A1A4-3247DF973FDD}"/>
                </a:ext>
              </a:extLst>
            </p:cNvPr>
            <p:cNvSpPr/>
            <p:nvPr/>
          </p:nvSpPr>
          <p:spPr>
            <a:xfrm>
              <a:off x="5311867" y="3441645"/>
              <a:ext cx="782587" cy="1559404"/>
            </a:xfrm>
            <a:custGeom>
              <a:avLst/>
              <a:gdLst>
                <a:gd name="connsiteX0" fmla="*/ 780746 w 782587"/>
                <a:gd name="connsiteY0" fmla="*/ 0 h 1559404"/>
                <a:gd name="connsiteX1" fmla="*/ 782587 w 782587"/>
                <a:gd name="connsiteY1" fmla="*/ 1559404 h 1559404"/>
                <a:gd name="connsiteX2" fmla="*/ 623393 w 782587"/>
                <a:gd name="connsiteY2" fmla="*/ 1551365 h 1559404"/>
                <a:gd name="connsiteX3" fmla="*/ 34765 w 782587"/>
                <a:gd name="connsiteY3" fmla="*/ 1369735 h 1559404"/>
                <a:gd name="connsiteX4" fmla="*/ 0 w 782587"/>
                <a:gd name="connsiteY4" fmla="*/ 1348615 h 1559404"/>
                <a:gd name="connsiteX5" fmla="*/ 780746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0746" y="0"/>
                  </a:moveTo>
                  <a:lnTo>
                    <a:pt x="782587" y="1559404"/>
                  </a:lnTo>
                  <a:lnTo>
                    <a:pt x="623393" y="1551365"/>
                  </a:lnTo>
                  <a:cubicBezTo>
                    <a:pt x="411992" y="1529897"/>
                    <a:pt x="212973" y="1466543"/>
                    <a:pt x="34765" y="1369735"/>
                  </a:cubicBezTo>
                  <a:lnTo>
                    <a:pt x="0" y="1348615"/>
                  </a:lnTo>
                  <a:lnTo>
                    <a:pt x="780746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1AF60F93-1161-4EDB-87E4-6E880D80CC6B}"/>
                </a:ext>
              </a:extLst>
            </p:cNvPr>
            <p:cNvSpPr/>
            <p:nvPr/>
          </p:nvSpPr>
          <p:spPr>
            <a:xfrm>
              <a:off x="6097549" y="3441645"/>
              <a:ext cx="782587" cy="1559404"/>
            </a:xfrm>
            <a:custGeom>
              <a:avLst/>
              <a:gdLst>
                <a:gd name="connsiteX0" fmla="*/ 1840 w 782587"/>
                <a:gd name="connsiteY0" fmla="*/ 0 h 1559404"/>
                <a:gd name="connsiteX1" fmla="*/ 782587 w 782587"/>
                <a:gd name="connsiteY1" fmla="*/ 1348614 h 1559404"/>
                <a:gd name="connsiteX2" fmla="*/ 747821 w 782587"/>
                <a:gd name="connsiteY2" fmla="*/ 1369735 h 1559404"/>
                <a:gd name="connsiteX3" fmla="*/ 159193 w 782587"/>
                <a:gd name="connsiteY3" fmla="*/ 1551365 h 1559404"/>
                <a:gd name="connsiteX4" fmla="*/ 0 w 782587"/>
                <a:gd name="connsiteY4" fmla="*/ 1559404 h 1559404"/>
                <a:gd name="connsiteX5" fmla="*/ 184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1840" y="0"/>
                  </a:moveTo>
                  <a:lnTo>
                    <a:pt x="782587" y="1348614"/>
                  </a:lnTo>
                  <a:lnTo>
                    <a:pt x="747821" y="1369735"/>
                  </a:lnTo>
                  <a:cubicBezTo>
                    <a:pt x="569614" y="1466543"/>
                    <a:pt x="370594" y="1529897"/>
                    <a:pt x="159193" y="1551365"/>
                  </a:cubicBezTo>
                  <a:lnTo>
                    <a:pt x="0" y="1559404"/>
                  </a:lnTo>
                  <a:lnTo>
                    <a:pt x="184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6F0CA9CA-8AB2-4953-9516-041C99C3BB12}"/>
              </a:ext>
            </a:extLst>
          </p:cNvPr>
          <p:cNvGrpSpPr/>
          <p:nvPr/>
        </p:nvGrpSpPr>
        <p:grpSpPr>
          <a:xfrm>
            <a:off x="8174058" y="2152157"/>
            <a:ext cx="2398742" cy="2493188"/>
            <a:chOff x="4523951" y="1856951"/>
            <a:chExt cx="3144098" cy="3144098"/>
          </a:xfrm>
        </p:grpSpPr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13321E4B-25DE-4026-981B-FE6BB4E17614}"/>
                </a:ext>
              </a:extLst>
            </p:cNvPr>
            <p:cNvSpPr/>
            <p:nvPr/>
          </p:nvSpPr>
          <p:spPr>
            <a:xfrm>
              <a:off x="5311867" y="1856951"/>
              <a:ext cx="782587" cy="1559404"/>
            </a:xfrm>
            <a:custGeom>
              <a:avLst/>
              <a:gdLst>
                <a:gd name="connsiteX0" fmla="*/ 782587 w 782587"/>
                <a:gd name="connsiteY0" fmla="*/ 0 h 1559404"/>
                <a:gd name="connsiteX1" fmla="*/ 780746 w 782587"/>
                <a:gd name="connsiteY1" fmla="*/ 1559404 h 1559404"/>
                <a:gd name="connsiteX2" fmla="*/ 0 w 782587"/>
                <a:gd name="connsiteY2" fmla="*/ 210790 h 1559404"/>
                <a:gd name="connsiteX3" fmla="*/ 34765 w 782587"/>
                <a:gd name="connsiteY3" fmla="*/ 189669 h 1559404"/>
                <a:gd name="connsiteX4" fmla="*/ 623393 w 782587"/>
                <a:gd name="connsiteY4" fmla="*/ 8039 h 1559404"/>
                <a:gd name="connsiteX5" fmla="*/ 782587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2587" y="0"/>
                  </a:moveTo>
                  <a:lnTo>
                    <a:pt x="780746" y="1559404"/>
                  </a:lnTo>
                  <a:lnTo>
                    <a:pt x="0" y="210790"/>
                  </a:lnTo>
                  <a:lnTo>
                    <a:pt x="34765" y="189669"/>
                  </a:lnTo>
                  <a:cubicBezTo>
                    <a:pt x="212973" y="92861"/>
                    <a:pt x="411992" y="29508"/>
                    <a:pt x="623393" y="8039"/>
                  </a:cubicBezTo>
                  <a:lnTo>
                    <a:pt x="78258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EBCDDE2C-3106-4C66-95F1-41AEBD2E8AF3}"/>
                </a:ext>
              </a:extLst>
            </p:cNvPr>
            <p:cNvSpPr/>
            <p:nvPr/>
          </p:nvSpPr>
          <p:spPr>
            <a:xfrm>
              <a:off x="6097549" y="1856951"/>
              <a:ext cx="782587" cy="1559404"/>
            </a:xfrm>
            <a:custGeom>
              <a:avLst/>
              <a:gdLst>
                <a:gd name="connsiteX0" fmla="*/ 0 w 782587"/>
                <a:gd name="connsiteY0" fmla="*/ 0 h 1559404"/>
                <a:gd name="connsiteX1" fmla="*/ 159193 w 782587"/>
                <a:gd name="connsiteY1" fmla="*/ 8039 h 1559404"/>
                <a:gd name="connsiteX2" fmla="*/ 747821 w 782587"/>
                <a:gd name="connsiteY2" fmla="*/ 189669 h 1559404"/>
                <a:gd name="connsiteX3" fmla="*/ 782587 w 782587"/>
                <a:gd name="connsiteY3" fmla="*/ 210790 h 1559404"/>
                <a:gd name="connsiteX4" fmla="*/ 1840 w 782587"/>
                <a:gd name="connsiteY4" fmla="*/ 1559404 h 1559404"/>
                <a:gd name="connsiteX5" fmla="*/ 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0" y="0"/>
                  </a:moveTo>
                  <a:lnTo>
                    <a:pt x="159193" y="8039"/>
                  </a:lnTo>
                  <a:cubicBezTo>
                    <a:pt x="370594" y="29508"/>
                    <a:pt x="569614" y="92861"/>
                    <a:pt x="747821" y="189669"/>
                  </a:cubicBezTo>
                  <a:lnTo>
                    <a:pt x="782587" y="210790"/>
                  </a:lnTo>
                  <a:lnTo>
                    <a:pt x="1840" y="15594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E9C25FC1-3737-480D-B818-3BD3D911F167}"/>
                </a:ext>
              </a:extLst>
            </p:cNvPr>
            <p:cNvSpPr/>
            <p:nvPr/>
          </p:nvSpPr>
          <p:spPr>
            <a:xfrm>
              <a:off x="4736351" y="2069351"/>
              <a:ext cx="1350393" cy="1350393"/>
            </a:xfrm>
            <a:custGeom>
              <a:avLst/>
              <a:gdLst>
                <a:gd name="connsiteX0" fmla="*/ 572867 w 1350393"/>
                <a:gd name="connsiteY0" fmla="*/ 0 h 1350393"/>
                <a:gd name="connsiteX1" fmla="*/ 1350393 w 1350393"/>
                <a:gd name="connsiteY1" fmla="*/ 1350393 h 1350393"/>
                <a:gd name="connsiteX2" fmla="*/ 0 w 1350393"/>
                <a:gd name="connsiteY2" fmla="*/ 572867 h 1350393"/>
                <a:gd name="connsiteX3" fmla="*/ 56018 w 1350393"/>
                <a:gd name="connsiteY3" fmla="*/ 480659 h 1350393"/>
                <a:gd name="connsiteX4" fmla="*/ 480659 w 1350393"/>
                <a:gd name="connsiteY4" fmla="*/ 56018 h 1350393"/>
                <a:gd name="connsiteX5" fmla="*/ 57286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572867" y="0"/>
                  </a:moveTo>
                  <a:lnTo>
                    <a:pt x="1350393" y="1350393"/>
                  </a:lnTo>
                  <a:lnTo>
                    <a:pt x="0" y="572867"/>
                  </a:lnTo>
                  <a:lnTo>
                    <a:pt x="56018" y="480659"/>
                  </a:lnTo>
                  <a:cubicBezTo>
                    <a:pt x="169027" y="313383"/>
                    <a:pt x="313384" y="169027"/>
                    <a:pt x="480659" y="56018"/>
                  </a:cubicBezTo>
                  <a:lnTo>
                    <a:pt x="572867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A63644ED-0B2E-4518-BFBB-2A1D2D2C1AA3}"/>
                </a:ext>
              </a:extLst>
            </p:cNvPr>
            <p:cNvSpPr/>
            <p:nvPr/>
          </p:nvSpPr>
          <p:spPr>
            <a:xfrm>
              <a:off x="5804115" y="2012588"/>
              <a:ext cx="1737487" cy="1726312"/>
            </a:xfrm>
            <a:custGeom>
              <a:avLst/>
              <a:gdLst>
                <a:gd name="connsiteX0" fmla="*/ 777527 w 1350393"/>
                <a:gd name="connsiteY0" fmla="*/ 0 h 1350393"/>
                <a:gd name="connsiteX1" fmla="*/ 869734 w 1350393"/>
                <a:gd name="connsiteY1" fmla="*/ 56018 h 1350393"/>
                <a:gd name="connsiteX2" fmla="*/ 1294375 w 1350393"/>
                <a:gd name="connsiteY2" fmla="*/ 480659 h 1350393"/>
                <a:gd name="connsiteX3" fmla="*/ 1350393 w 1350393"/>
                <a:gd name="connsiteY3" fmla="*/ 572867 h 1350393"/>
                <a:gd name="connsiteX4" fmla="*/ 0 w 1350393"/>
                <a:gd name="connsiteY4" fmla="*/ 1350393 h 1350393"/>
                <a:gd name="connsiteX5" fmla="*/ 77752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777527" y="0"/>
                  </a:moveTo>
                  <a:lnTo>
                    <a:pt x="869734" y="56018"/>
                  </a:lnTo>
                  <a:cubicBezTo>
                    <a:pt x="1037010" y="169027"/>
                    <a:pt x="1181367" y="313383"/>
                    <a:pt x="1294375" y="480659"/>
                  </a:cubicBezTo>
                  <a:lnTo>
                    <a:pt x="1350393" y="572867"/>
                  </a:lnTo>
                  <a:lnTo>
                    <a:pt x="0" y="1350393"/>
                  </a:lnTo>
                  <a:lnTo>
                    <a:pt x="77752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93C28BF0-FB0F-4A3E-8202-B5E20D41DD37}"/>
                </a:ext>
              </a:extLst>
            </p:cNvPr>
            <p:cNvSpPr/>
            <p:nvPr/>
          </p:nvSpPr>
          <p:spPr>
            <a:xfrm>
              <a:off x="4523951" y="2644866"/>
              <a:ext cx="1559404" cy="782586"/>
            </a:xfrm>
            <a:custGeom>
              <a:avLst/>
              <a:gdLst>
                <a:gd name="connsiteX0" fmla="*/ 210790 w 1559404"/>
                <a:gd name="connsiteY0" fmla="*/ 0 h 782586"/>
                <a:gd name="connsiteX1" fmla="*/ 1559404 w 1559404"/>
                <a:gd name="connsiteY1" fmla="*/ 780746 h 782586"/>
                <a:gd name="connsiteX2" fmla="*/ 0 w 1559404"/>
                <a:gd name="connsiteY2" fmla="*/ 782586 h 782586"/>
                <a:gd name="connsiteX3" fmla="*/ 8039 w 1559404"/>
                <a:gd name="connsiteY3" fmla="*/ 623393 h 782586"/>
                <a:gd name="connsiteX4" fmla="*/ 189669 w 1559404"/>
                <a:gd name="connsiteY4" fmla="*/ 34765 h 782586"/>
                <a:gd name="connsiteX5" fmla="*/ 210790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210790" y="0"/>
                  </a:moveTo>
                  <a:lnTo>
                    <a:pt x="1559404" y="780746"/>
                  </a:lnTo>
                  <a:lnTo>
                    <a:pt x="0" y="782586"/>
                  </a:lnTo>
                  <a:lnTo>
                    <a:pt x="8039" y="623393"/>
                  </a:lnTo>
                  <a:cubicBezTo>
                    <a:pt x="29508" y="411992"/>
                    <a:pt x="92861" y="212973"/>
                    <a:pt x="189669" y="34765"/>
                  </a:cubicBezTo>
                  <a:lnTo>
                    <a:pt x="21079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0402EB15-7398-4444-A96B-CC5756865AA5}"/>
                </a:ext>
              </a:extLst>
            </p:cNvPr>
            <p:cNvSpPr/>
            <p:nvPr/>
          </p:nvSpPr>
          <p:spPr>
            <a:xfrm>
              <a:off x="6108645" y="2644866"/>
              <a:ext cx="1559404" cy="782586"/>
            </a:xfrm>
            <a:custGeom>
              <a:avLst/>
              <a:gdLst>
                <a:gd name="connsiteX0" fmla="*/ 1348615 w 1559404"/>
                <a:gd name="connsiteY0" fmla="*/ 0 h 782586"/>
                <a:gd name="connsiteX1" fmla="*/ 1369735 w 1559404"/>
                <a:gd name="connsiteY1" fmla="*/ 34765 h 782586"/>
                <a:gd name="connsiteX2" fmla="*/ 1551365 w 1559404"/>
                <a:gd name="connsiteY2" fmla="*/ 623393 h 782586"/>
                <a:gd name="connsiteX3" fmla="*/ 1559404 w 1559404"/>
                <a:gd name="connsiteY3" fmla="*/ 782586 h 782586"/>
                <a:gd name="connsiteX4" fmla="*/ 0 w 1559404"/>
                <a:gd name="connsiteY4" fmla="*/ 780746 h 782586"/>
                <a:gd name="connsiteX5" fmla="*/ 1348615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1348615" y="0"/>
                  </a:moveTo>
                  <a:lnTo>
                    <a:pt x="1369735" y="34765"/>
                  </a:lnTo>
                  <a:cubicBezTo>
                    <a:pt x="1466543" y="212973"/>
                    <a:pt x="1529897" y="411992"/>
                    <a:pt x="1551365" y="623393"/>
                  </a:cubicBezTo>
                  <a:lnTo>
                    <a:pt x="1559404" y="782586"/>
                  </a:lnTo>
                  <a:lnTo>
                    <a:pt x="0" y="780746"/>
                  </a:lnTo>
                  <a:lnTo>
                    <a:pt x="1348615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02EB0B40-847B-4F4D-89BF-553EEE63F747}"/>
                </a:ext>
              </a:extLst>
            </p:cNvPr>
            <p:cNvSpPr/>
            <p:nvPr/>
          </p:nvSpPr>
          <p:spPr>
            <a:xfrm>
              <a:off x="4523951" y="3430549"/>
              <a:ext cx="1559404" cy="782587"/>
            </a:xfrm>
            <a:custGeom>
              <a:avLst/>
              <a:gdLst>
                <a:gd name="connsiteX0" fmla="*/ 0 w 1559404"/>
                <a:gd name="connsiteY0" fmla="*/ 0 h 782587"/>
                <a:gd name="connsiteX1" fmla="*/ 1559404 w 1559404"/>
                <a:gd name="connsiteY1" fmla="*/ 1840 h 782587"/>
                <a:gd name="connsiteX2" fmla="*/ 210790 w 1559404"/>
                <a:gd name="connsiteY2" fmla="*/ 782587 h 782587"/>
                <a:gd name="connsiteX3" fmla="*/ 189669 w 1559404"/>
                <a:gd name="connsiteY3" fmla="*/ 747821 h 782587"/>
                <a:gd name="connsiteX4" fmla="*/ 8039 w 1559404"/>
                <a:gd name="connsiteY4" fmla="*/ 159193 h 782587"/>
                <a:gd name="connsiteX5" fmla="*/ 0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0" y="0"/>
                  </a:moveTo>
                  <a:lnTo>
                    <a:pt x="1559404" y="1840"/>
                  </a:lnTo>
                  <a:lnTo>
                    <a:pt x="210790" y="782587"/>
                  </a:lnTo>
                  <a:lnTo>
                    <a:pt x="189669" y="747821"/>
                  </a:lnTo>
                  <a:cubicBezTo>
                    <a:pt x="92861" y="569613"/>
                    <a:pt x="29508" y="370594"/>
                    <a:pt x="8039" y="1591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CF881DAB-0B5A-4BC9-BD8D-8B4C66D28AFC}"/>
                </a:ext>
              </a:extLst>
            </p:cNvPr>
            <p:cNvSpPr/>
            <p:nvPr/>
          </p:nvSpPr>
          <p:spPr>
            <a:xfrm>
              <a:off x="6108645" y="3430549"/>
              <a:ext cx="1559404" cy="782587"/>
            </a:xfrm>
            <a:custGeom>
              <a:avLst/>
              <a:gdLst>
                <a:gd name="connsiteX0" fmla="*/ 1559404 w 1559404"/>
                <a:gd name="connsiteY0" fmla="*/ 0 h 782587"/>
                <a:gd name="connsiteX1" fmla="*/ 1551365 w 1559404"/>
                <a:gd name="connsiteY1" fmla="*/ 159193 h 782587"/>
                <a:gd name="connsiteX2" fmla="*/ 1369735 w 1559404"/>
                <a:gd name="connsiteY2" fmla="*/ 747821 h 782587"/>
                <a:gd name="connsiteX3" fmla="*/ 1348614 w 1559404"/>
                <a:gd name="connsiteY3" fmla="*/ 782587 h 782587"/>
                <a:gd name="connsiteX4" fmla="*/ 0 w 1559404"/>
                <a:gd name="connsiteY4" fmla="*/ 1840 h 782587"/>
                <a:gd name="connsiteX5" fmla="*/ 1559404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1559404" y="0"/>
                  </a:moveTo>
                  <a:lnTo>
                    <a:pt x="1551365" y="159193"/>
                  </a:lnTo>
                  <a:cubicBezTo>
                    <a:pt x="1529897" y="370594"/>
                    <a:pt x="1466543" y="569613"/>
                    <a:pt x="1369735" y="747821"/>
                  </a:cubicBezTo>
                  <a:lnTo>
                    <a:pt x="1348614" y="782587"/>
                  </a:lnTo>
                  <a:lnTo>
                    <a:pt x="0" y="1840"/>
                  </a:lnTo>
                  <a:lnTo>
                    <a:pt x="1559404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EBAC5F03-7E8D-44A3-8A65-034B427D3E4C}"/>
                </a:ext>
              </a:extLst>
            </p:cNvPr>
            <p:cNvSpPr/>
            <p:nvPr/>
          </p:nvSpPr>
          <p:spPr>
            <a:xfrm>
              <a:off x="4736351" y="3438258"/>
              <a:ext cx="1350393" cy="1350393"/>
            </a:xfrm>
            <a:custGeom>
              <a:avLst/>
              <a:gdLst>
                <a:gd name="connsiteX0" fmla="*/ 1350393 w 1350393"/>
                <a:gd name="connsiteY0" fmla="*/ 0 h 1350393"/>
                <a:gd name="connsiteX1" fmla="*/ 572867 w 1350393"/>
                <a:gd name="connsiteY1" fmla="*/ 1350393 h 1350393"/>
                <a:gd name="connsiteX2" fmla="*/ 480659 w 1350393"/>
                <a:gd name="connsiteY2" fmla="*/ 1294375 h 1350393"/>
                <a:gd name="connsiteX3" fmla="*/ 56018 w 1350393"/>
                <a:gd name="connsiteY3" fmla="*/ 869734 h 1350393"/>
                <a:gd name="connsiteX4" fmla="*/ 0 w 1350393"/>
                <a:gd name="connsiteY4" fmla="*/ 777527 h 1350393"/>
                <a:gd name="connsiteX5" fmla="*/ 1350393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1350393" y="0"/>
                  </a:moveTo>
                  <a:lnTo>
                    <a:pt x="572867" y="1350393"/>
                  </a:lnTo>
                  <a:lnTo>
                    <a:pt x="480659" y="1294375"/>
                  </a:lnTo>
                  <a:cubicBezTo>
                    <a:pt x="313384" y="1181367"/>
                    <a:pt x="169027" y="1037010"/>
                    <a:pt x="56018" y="869734"/>
                  </a:cubicBezTo>
                  <a:lnTo>
                    <a:pt x="0" y="777527"/>
                  </a:lnTo>
                  <a:lnTo>
                    <a:pt x="1350393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40B01A0D-FD9E-4C3E-8564-7F4332757838}"/>
                </a:ext>
              </a:extLst>
            </p:cNvPr>
            <p:cNvSpPr/>
            <p:nvPr/>
          </p:nvSpPr>
          <p:spPr>
            <a:xfrm>
              <a:off x="6105258" y="3438258"/>
              <a:ext cx="1350393" cy="1350393"/>
            </a:xfrm>
            <a:custGeom>
              <a:avLst/>
              <a:gdLst>
                <a:gd name="connsiteX0" fmla="*/ 0 w 1350393"/>
                <a:gd name="connsiteY0" fmla="*/ 0 h 1350393"/>
                <a:gd name="connsiteX1" fmla="*/ 1350393 w 1350393"/>
                <a:gd name="connsiteY1" fmla="*/ 777527 h 1350393"/>
                <a:gd name="connsiteX2" fmla="*/ 1294375 w 1350393"/>
                <a:gd name="connsiteY2" fmla="*/ 869734 h 1350393"/>
                <a:gd name="connsiteX3" fmla="*/ 869734 w 1350393"/>
                <a:gd name="connsiteY3" fmla="*/ 1294375 h 1350393"/>
                <a:gd name="connsiteX4" fmla="*/ 777527 w 1350393"/>
                <a:gd name="connsiteY4" fmla="*/ 1350393 h 1350393"/>
                <a:gd name="connsiteX5" fmla="*/ 0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0" y="0"/>
                  </a:moveTo>
                  <a:lnTo>
                    <a:pt x="1350393" y="777527"/>
                  </a:lnTo>
                  <a:lnTo>
                    <a:pt x="1294375" y="869734"/>
                  </a:lnTo>
                  <a:cubicBezTo>
                    <a:pt x="1181367" y="1037010"/>
                    <a:pt x="1037010" y="1181367"/>
                    <a:pt x="869734" y="1294375"/>
                  </a:cubicBezTo>
                  <a:lnTo>
                    <a:pt x="777527" y="1350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642366E5-D850-49E5-A78B-41D5E171FE77}"/>
                </a:ext>
              </a:extLst>
            </p:cNvPr>
            <p:cNvSpPr/>
            <p:nvPr/>
          </p:nvSpPr>
          <p:spPr>
            <a:xfrm>
              <a:off x="5311867" y="3441645"/>
              <a:ext cx="782587" cy="1559404"/>
            </a:xfrm>
            <a:custGeom>
              <a:avLst/>
              <a:gdLst>
                <a:gd name="connsiteX0" fmla="*/ 780746 w 782587"/>
                <a:gd name="connsiteY0" fmla="*/ 0 h 1559404"/>
                <a:gd name="connsiteX1" fmla="*/ 782587 w 782587"/>
                <a:gd name="connsiteY1" fmla="*/ 1559404 h 1559404"/>
                <a:gd name="connsiteX2" fmla="*/ 623393 w 782587"/>
                <a:gd name="connsiteY2" fmla="*/ 1551365 h 1559404"/>
                <a:gd name="connsiteX3" fmla="*/ 34765 w 782587"/>
                <a:gd name="connsiteY3" fmla="*/ 1369735 h 1559404"/>
                <a:gd name="connsiteX4" fmla="*/ 0 w 782587"/>
                <a:gd name="connsiteY4" fmla="*/ 1348615 h 1559404"/>
                <a:gd name="connsiteX5" fmla="*/ 780746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0746" y="0"/>
                  </a:moveTo>
                  <a:lnTo>
                    <a:pt x="782587" y="1559404"/>
                  </a:lnTo>
                  <a:lnTo>
                    <a:pt x="623393" y="1551365"/>
                  </a:lnTo>
                  <a:cubicBezTo>
                    <a:pt x="411992" y="1529897"/>
                    <a:pt x="212973" y="1466543"/>
                    <a:pt x="34765" y="1369735"/>
                  </a:cubicBezTo>
                  <a:lnTo>
                    <a:pt x="0" y="1348615"/>
                  </a:lnTo>
                  <a:lnTo>
                    <a:pt x="780746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6A9198F7-60AF-471E-BC84-BF17B3ECA69B}"/>
                </a:ext>
              </a:extLst>
            </p:cNvPr>
            <p:cNvSpPr/>
            <p:nvPr/>
          </p:nvSpPr>
          <p:spPr>
            <a:xfrm>
              <a:off x="6097549" y="3441645"/>
              <a:ext cx="782587" cy="1559404"/>
            </a:xfrm>
            <a:custGeom>
              <a:avLst/>
              <a:gdLst>
                <a:gd name="connsiteX0" fmla="*/ 1840 w 782587"/>
                <a:gd name="connsiteY0" fmla="*/ 0 h 1559404"/>
                <a:gd name="connsiteX1" fmla="*/ 782587 w 782587"/>
                <a:gd name="connsiteY1" fmla="*/ 1348614 h 1559404"/>
                <a:gd name="connsiteX2" fmla="*/ 747821 w 782587"/>
                <a:gd name="connsiteY2" fmla="*/ 1369735 h 1559404"/>
                <a:gd name="connsiteX3" fmla="*/ 159193 w 782587"/>
                <a:gd name="connsiteY3" fmla="*/ 1551365 h 1559404"/>
                <a:gd name="connsiteX4" fmla="*/ 0 w 782587"/>
                <a:gd name="connsiteY4" fmla="*/ 1559404 h 1559404"/>
                <a:gd name="connsiteX5" fmla="*/ 184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1840" y="0"/>
                  </a:moveTo>
                  <a:lnTo>
                    <a:pt x="782587" y="1348614"/>
                  </a:lnTo>
                  <a:lnTo>
                    <a:pt x="747821" y="1369735"/>
                  </a:lnTo>
                  <a:cubicBezTo>
                    <a:pt x="569614" y="1466543"/>
                    <a:pt x="370594" y="1529897"/>
                    <a:pt x="159193" y="1551365"/>
                  </a:cubicBezTo>
                  <a:lnTo>
                    <a:pt x="0" y="1559404"/>
                  </a:lnTo>
                  <a:lnTo>
                    <a:pt x="184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5" name="Freeform: Shape 154">
            <a:extLst>
              <a:ext uri="{FF2B5EF4-FFF2-40B4-BE49-F238E27FC236}">
                <a16:creationId xmlns:a16="http://schemas.microsoft.com/office/drawing/2014/main" id="{E78227EB-0CBE-4324-9BDD-A0DB2B8367FF}"/>
              </a:ext>
            </a:extLst>
          </p:cNvPr>
          <p:cNvSpPr/>
          <p:nvPr/>
        </p:nvSpPr>
        <p:spPr>
          <a:xfrm>
            <a:off x="7053505" y="930766"/>
            <a:ext cx="5138495" cy="5282050"/>
          </a:xfrm>
          <a:custGeom>
            <a:avLst/>
            <a:gdLst/>
            <a:ahLst/>
            <a:cxnLst/>
            <a:rect l="l" t="t" r="r" b="b"/>
            <a:pathLst>
              <a:path w="5131465" h="5210979">
                <a:moveTo>
                  <a:pt x="4273097" y="4529959"/>
                </a:moveTo>
                <a:lnTo>
                  <a:pt x="4319532" y="4529959"/>
                </a:lnTo>
                <a:cubicBezTo>
                  <a:pt x="4333819" y="4529959"/>
                  <a:pt x="4345428" y="4531249"/>
                  <a:pt x="4354357" y="4533828"/>
                </a:cubicBezTo>
                <a:cubicBezTo>
                  <a:pt x="4363287" y="4536408"/>
                  <a:pt x="4370629" y="4540079"/>
                  <a:pt x="4376384" y="4544842"/>
                </a:cubicBezTo>
                <a:cubicBezTo>
                  <a:pt x="4382139" y="4549604"/>
                  <a:pt x="4386505" y="4555508"/>
                  <a:pt x="4389481" y="4562552"/>
                </a:cubicBezTo>
                <a:cubicBezTo>
                  <a:pt x="4392457" y="4569597"/>
                  <a:pt x="4393946" y="4577584"/>
                  <a:pt x="4393946" y="4586514"/>
                </a:cubicBezTo>
                <a:cubicBezTo>
                  <a:pt x="4393946" y="4595046"/>
                  <a:pt x="4392408" y="4602637"/>
                  <a:pt x="4389332" y="4609284"/>
                </a:cubicBezTo>
                <a:cubicBezTo>
                  <a:pt x="4386257" y="4615932"/>
                  <a:pt x="4381990" y="4621488"/>
                  <a:pt x="4376533" y="4625953"/>
                </a:cubicBezTo>
                <a:cubicBezTo>
                  <a:pt x="4371076" y="4630418"/>
                  <a:pt x="4364627" y="4633791"/>
                  <a:pt x="4357185" y="4636073"/>
                </a:cubicBezTo>
                <a:cubicBezTo>
                  <a:pt x="4349744" y="4638355"/>
                  <a:pt x="4340566" y="4639496"/>
                  <a:pt x="4329652" y="4639496"/>
                </a:cubicBezTo>
                <a:lnTo>
                  <a:pt x="4273097" y="4639496"/>
                </a:lnTo>
                <a:close/>
                <a:moveTo>
                  <a:pt x="3176234" y="4519243"/>
                </a:moveTo>
                <a:cubicBezTo>
                  <a:pt x="3171273" y="4519243"/>
                  <a:pt x="3167701" y="4521525"/>
                  <a:pt x="3165519" y="4526089"/>
                </a:cubicBezTo>
                <a:cubicBezTo>
                  <a:pt x="3163335" y="4530653"/>
                  <a:pt x="3162244" y="4538492"/>
                  <a:pt x="3162244" y="4549604"/>
                </a:cubicBezTo>
                <a:cubicBezTo>
                  <a:pt x="3162244" y="4560915"/>
                  <a:pt x="3163335" y="4568902"/>
                  <a:pt x="3165519" y="4573565"/>
                </a:cubicBezTo>
                <a:cubicBezTo>
                  <a:pt x="3167701" y="4578229"/>
                  <a:pt x="3171273" y="4580560"/>
                  <a:pt x="3176234" y="4580560"/>
                </a:cubicBezTo>
                <a:lnTo>
                  <a:pt x="3300059" y="4580560"/>
                </a:lnTo>
                <a:cubicBezTo>
                  <a:pt x="3304822" y="4580560"/>
                  <a:pt x="3308294" y="4578278"/>
                  <a:pt x="3310477" y="4573714"/>
                </a:cubicBezTo>
                <a:cubicBezTo>
                  <a:pt x="3312660" y="4569150"/>
                  <a:pt x="3313751" y="4561113"/>
                  <a:pt x="3313751" y="4549604"/>
                </a:cubicBezTo>
                <a:cubicBezTo>
                  <a:pt x="3313751" y="4544048"/>
                  <a:pt x="3313503" y="4539285"/>
                  <a:pt x="3313007" y="4535317"/>
                </a:cubicBezTo>
                <a:cubicBezTo>
                  <a:pt x="3312511" y="4531348"/>
                  <a:pt x="3311668" y="4528173"/>
                  <a:pt x="3310477" y="4525792"/>
                </a:cubicBezTo>
                <a:cubicBezTo>
                  <a:pt x="3309287" y="4523410"/>
                  <a:pt x="3307848" y="4521724"/>
                  <a:pt x="3306161" y="4520731"/>
                </a:cubicBezTo>
                <a:cubicBezTo>
                  <a:pt x="3304474" y="4519739"/>
                  <a:pt x="3302441" y="4519243"/>
                  <a:pt x="3300059" y="4519243"/>
                </a:cubicBezTo>
                <a:close/>
                <a:moveTo>
                  <a:pt x="2414234" y="4519243"/>
                </a:moveTo>
                <a:cubicBezTo>
                  <a:pt x="2409273" y="4519243"/>
                  <a:pt x="2405701" y="4521525"/>
                  <a:pt x="2403519" y="4526089"/>
                </a:cubicBezTo>
                <a:cubicBezTo>
                  <a:pt x="2401335" y="4530653"/>
                  <a:pt x="2400244" y="4538492"/>
                  <a:pt x="2400244" y="4549604"/>
                </a:cubicBezTo>
                <a:cubicBezTo>
                  <a:pt x="2400244" y="4560915"/>
                  <a:pt x="2401335" y="4568902"/>
                  <a:pt x="2403519" y="4573565"/>
                </a:cubicBezTo>
                <a:cubicBezTo>
                  <a:pt x="2405701" y="4578229"/>
                  <a:pt x="2409273" y="4580560"/>
                  <a:pt x="2414234" y="4580560"/>
                </a:cubicBezTo>
                <a:lnTo>
                  <a:pt x="2538059" y="4580560"/>
                </a:lnTo>
                <a:cubicBezTo>
                  <a:pt x="2542821" y="4580560"/>
                  <a:pt x="2546294" y="4578278"/>
                  <a:pt x="2548477" y="4573714"/>
                </a:cubicBezTo>
                <a:cubicBezTo>
                  <a:pt x="2550660" y="4569150"/>
                  <a:pt x="2551751" y="4561113"/>
                  <a:pt x="2551751" y="4549604"/>
                </a:cubicBezTo>
                <a:cubicBezTo>
                  <a:pt x="2551751" y="4544048"/>
                  <a:pt x="2551503" y="4539285"/>
                  <a:pt x="2551007" y="4535317"/>
                </a:cubicBezTo>
                <a:cubicBezTo>
                  <a:pt x="2550511" y="4531348"/>
                  <a:pt x="2549668" y="4528173"/>
                  <a:pt x="2548477" y="4525792"/>
                </a:cubicBezTo>
                <a:cubicBezTo>
                  <a:pt x="2547287" y="4523410"/>
                  <a:pt x="2545848" y="4521724"/>
                  <a:pt x="2544161" y="4520731"/>
                </a:cubicBezTo>
                <a:cubicBezTo>
                  <a:pt x="2542474" y="4519739"/>
                  <a:pt x="2540440" y="4519243"/>
                  <a:pt x="2538059" y="4519243"/>
                </a:cubicBezTo>
                <a:close/>
                <a:moveTo>
                  <a:pt x="4668087" y="4387679"/>
                </a:moveTo>
                <a:lnTo>
                  <a:pt x="4668385" y="4387679"/>
                </a:lnTo>
                <a:lnTo>
                  <a:pt x="4722856" y="4551390"/>
                </a:lnTo>
                <a:lnTo>
                  <a:pt x="4613616" y="4551390"/>
                </a:lnTo>
                <a:close/>
                <a:moveTo>
                  <a:pt x="1029537" y="4387679"/>
                </a:moveTo>
                <a:lnTo>
                  <a:pt x="1029835" y="4387679"/>
                </a:lnTo>
                <a:lnTo>
                  <a:pt x="1084306" y="4551390"/>
                </a:lnTo>
                <a:lnTo>
                  <a:pt x="975066" y="4551390"/>
                </a:lnTo>
                <a:close/>
                <a:moveTo>
                  <a:pt x="2121638" y="4375475"/>
                </a:moveTo>
                <a:lnTo>
                  <a:pt x="2161226" y="4375475"/>
                </a:lnTo>
                <a:cubicBezTo>
                  <a:pt x="2185237" y="4375475"/>
                  <a:pt x="2204635" y="4378700"/>
                  <a:pt x="2219418" y="4385149"/>
                </a:cubicBezTo>
                <a:cubicBezTo>
                  <a:pt x="2234202" y="4391598"/>
                  <a:pt x="2246306" y="4400578"/>
                  <a:pt x="2255732" y="4412087"/>
                </a:cubicBezTo>
                <a:cubicBezTo>
                  <a:pt x="2265158" y="4423596"/>
                  <a:pt x="2272004" y="4437189"/>
                  <a:pt x="2276270" y="4452866"/>
                </a:cubicBezTo>
                <a:cubicBezTo>
                  <a:pt x="2280537" y="4468542"/>
                  <a:pt x="2282670" y="4485509"/>
                  <a:pt x="2282670" y="4503765"/>
                </a:cubicBezTo>
                <a:cubicBezTo>
                  <a:pt x="2282670" y="4525990"/>
                  <a:pt x="2280239" y="4545437"/>
                  <a:pt x="2275377" y="4562106"/>
                </a:cubicBezTo>
                <a:cubicBezTo>
                  <a:pt x="2270516" y="4578774"/>
                  <a:pt x="2263173" y="4592715"/>
                  <a:pt x="2253351" y="4603926"/>
                </a:cubicBezTo>
                <a:cubicBezTo>
                  <a:pt x="2243528" y="4615138"/>
                  <a:pt x="2231275" y="4623522"/>
                  <a:pt x="2216590" y="4629078"/>
                </a:cubicBezTo>
                <a:cubicBezTo>
                  <a:pt x="2201906" y="4634635"/>
                  <a:pt x="2183848" y="4637413"/>
                  <a:pt x="2162417" y="4637413"/>
                </a:cubicBezTo>
                <a:lnTo>
                  <a:pt x="2121638" y="4637413"/>
                </a:lnTo>
                <a:close/>
                <a:moveTo>
                  <a:pt x="4273097" y="4372796"/>
                </a:moveTo>
                <a:lnTo>
                  <a:pt x="4312686" y="4372796"/>
                </a:lnTo>
                <a:cubicBezTo>
                  <a:pt x="4324790" y="4372796"/>
                  <a:pt x="4334464" y="4373888"/>
                  <a:pt x="4341707" y="4376071"/>
                </a:cubicBezTo>
                <a:cubicBezTo>
                  <a:pt x="4348950" y="4378253"/>
                  <a:pt x="4354953" y="4381379"/>
                  <a:pt x="4359715" y="4385447"/>
                </a:cubicBezTo>
                <a:cubicBezTo>
                  <a:pt x="4364478" y="4389515"/>
                  <a:pt x="4368050" y="4394624"/>
                  <a:pt x="4370431" y="4400776"/>
                </a:cubicBezTo>
                <a:cubicBezTo>
                  <a:pt x="4372813" y="4406928"/>
                  <a:pt x="4374003" y="4413873"/>
                  <a:pt x="4374003" y="4421612"/>
                </a:cubicBezTo>
                <a:cubicBezTo>
                  <a:pt x="4374003" y="4428557"/>
                  <a:pt x="4372911" y="4435155"/>
                  <a:pt x="4370729" y="4441406"/>
                </a:cubicBezTo>
                <a:cubicBezTo>
                  <a:pt x="4368545" y="4447657"/>
                  <a:pt x="4365222" y="4453114"/>
                  <a:pt x="4360757" y="4457777"/>
                </a:cubicBezTo>
                <a:cubicBezTo>
                  <a:pt x="4356293" y="4462440"/>
                  <a:pt x="4350687" y="4466112"/>
                  <a:pt x="4343939" y="4468790"/>
                </a:cubicBezTo>
                <a:cubicBezTo>
                  <a:pt x="4337193" y="4471469"/>
                  <a:pt x="4328164" y="4472809"/>
                  <a:pt x="4316853" y="4472809"/>
                </a:cubicBezTo>
                <a:lnTo>
                  <a:pt x="4273097" y="4472809"/>
                </a:lnTo>
                <a:close/>
                <a:moveTo>
                  <a:pt x="3542351" y="4371606"/>
                </a:moveTo>
                <a:cubicBezTo>
                  <a:pt x="3561401" y="4371606"/>
                  <a:pt x="3577276" y="4374830"/>
                  <a:pt x="3589977" y="4381280"/>
                </a:cubicBezTo>
                <a:cubicBezTo>
                  <a:pt x="3602676" y="4387729"/>
                  <a:pt x="3612846" y="4396857"/>
                  <a:pt x="3620486" y="4408664"/>
                </a:cubicBezTo>
                <a:cubicBezTo>
                  <a:pt x="3628126" y="4420471"/>
                  <a:pt x="3633533" y="4434610"/>
                  <a:pt x="3636709" y="4451080"/>
                </a:cubicBezTo>
                <a:cubicBezTo>
                  <a:pt x="3639883" y="4467550"/>
                  <a:pt x="3641471" y="4485807"/>
                  <a:pt x="3641471" y="4505849"/>
                </a:cubicBezTo>
                <a:cubicBezTo>
                  <a:pt x="3641471" y="4524502"/>
                  <a:pt x="3639834" y="4542064"/>
                  <a:pt x="3636559" y="4558534"/>
                </a:cubicBezTo>
                <a:cubicBezTo>
                  <a:pt x="3633285" y="4575004"/>
                  <a:pt x="3627679" y="4589391"/>
                  <a:pt x="3619742" y="4601694"/>
                </a:cubicBezTo>
                <a:cubicBezTo>
                  <a:pt x="3611805" y="4613997"/>
                  <a:pt x="3601387" y="4623721"/>
                  <a:pt x="3588488" y="4630864"/>
                </a:cubicBezTo>
                <a:cubicBezTo>
                  <a:pt x="3575589" y="4638008"/>
                  <a:pt x="3559516" y="4641580"/>
                  <a:pt x="3540268" y="4641580"/>
                </a:cubicBezTo>
                <a:cubicBezTo>
                  <a:pt x="3521019" y="4641580"/>
                  <a:pt x="3505045" y="4638455"/>
                  <a:pt x="3492345" y="4632204"/>
                </a:cubicBezTo>
                <a:cubicBezTo>
                  <a:pt x="3479645" y="4625953"/>
                  <a:pt x="3469525" y="4616874"/>
                  <a:pt x="3461984" y="4604968"/>
                </a:cubicBezTo>
                <a:cubicBezTo>
                  <a:pt x="3454443" y="4593062"/>
                  <a:pt x="3449085" y="4578675"/>
                  <a:pt x="3445911" y="4561808"/>
                </a:cubicBezTo>
                <a:cubicBezTo>
                  <a:pt x="3442736" y="4544941"/>
                  <a:pt x="3441148" y="4525891"/>
                  <a:pt x="3441148" y="4504658"/>
                </a:cubicBezTo>
                <a:cubicBezTo>
                  <a:pt x="3441148" y="4486799"/>
                  <a:pt x="3442785" y="4469783"/>
                  <a:pt x="3446059" y="4453610"/>
                </a:cubicBezTo>
                <a:cubicBezTo>
                  <a:pt x="3449334" y="4437437"/>
                  <a:pt x="3454939" y="4423299"/>
                  <a:pt x="3462877" y="4411194"/>
                </a:cubicBezTo>
                <a:cubicBezTo>
                  <a:pt x="3470815" y="4399089"/>
                  <a:pt x="3481233" y="4389465"/>
                  <a:pt x="3494131" y="4382321"/>
                </a:cubicBezTo>
                <a:cubicBezTo>
                  <a:pt x="3507029" y="4375178"/>
                  <a:pt x="3523103" y="4371606"/>
                  <a:pt x="3542351" y="4371606"/>
                </a:cubicBezTo>
                <a:close/>
                <a:moveTo>
                  <a:pt x="4219519" y="4314158"/>
                </a:moveTo>
                <a:cubicBezTo>
                  <a:pt x="4212971" y="4314158"/>
                  <a:pt x="4207464" y="4316093"/>
                  <a:pt x="4202999" y="4319962"/>
                </a:cubicBezTo>
                <a:cubicBezTo>
                  <a:pt x="4198535" y="4323832"/>
                  <a:pt x="4196302" y="4330132"/>
                  <a:pt x="4196302" y="4338864"/>
                </a:cubicBezTo>
                <a:lnTo>
                  <a:pt x="4196302" y="4674620"/>
                </a:lnTo>
                <a:cubicBezTo>
                  <a:pt x="4196302" y="4683351"/>
                  <a:pt x="4198535" y="4689651"/>
                  <a:pt x="4202999" y="4693521"/>
                </a:cubicBezTo>
                <a:cubicBezTo>
                  <a:pt x="4207464" y="4697390"/>
                  <a:pt x="4212971" y="4699325"/>
                  <a:pt x="4219519" y="4699325"/>
                </a:cubicBezTo>
                <a:lnTo>
                  <a:pt x="4321913" y="4699325"/>
                </a:lnTo>
                <a:cubicBezTo>
                  <a:pt x="4337391" y="4699325"/>
                  <a:pt x="4351431" y="4698383"/>
                  <a:pt x="4364031" y="4696498"/>
                </a:cubicBezTo>
                <a:cubicBezTo>
                  <a:pt x="4376632" y="4694612"/>
                  <a:pt x="4388489" y="4691685"/>
                  <a:pt x="4399601" y="4687717"/>
                </a:cubicBezTo>
                <a:cubicBezTo>
                  <a:pt x="4410714" y="4683748"/>
                  <a:pt x="4420884" y="4678688"/>
                  <a:pt x="4430111" y="4672536"/>
                </a:cubicBezTo>
                <a:cubicBezTo>
                  <a:pt x="4439339" y="4666385"/>
                  <a:pt x="4447276" y="4659042"/>
                  <a:pt x="4453923" y="4650510"/>
                </a:cubicBezTo>
                <a:cubicBezTo>
                  <a:pt x="4460571" y="4641977"/>
                  <a:pt x="4465780" y="4632154"/>
                  <a:pt x="4469551" y="4621042"/>
                </a:cubicBezTo>
                <a:cubicBezTo>
                  <a:pt x="4473321" y="4609929"/>
                  <a:pt x="4475206" y="4597527"/>
                  <a:pt x="4475206" y="4583835"/>
                </a:cubicBezTo>
                <a:cubicBezTo>
                  <a:pt x="4475206" y="4570738"/>
                  <a:pt x="4473221" y="4558931"/>
                  <a:pt x="4469253" y="4548414"/>
                </a:cubicBezTo>
                <a:cubicBezTo>
                  <a:pt x="4465284" y="4537896"/>
                  <a:pt x="4459877" y="4528719"/>
                  <a:pt x="4453031" y="4520880"/>
                </a:cubicBezTo>
                <a:cubicBezTo>
                  <a:pt x="4446185" y="4513042"/>
                  <a:pt x="4438148" y="4506642"/>
                  <a:pt x="4428921" y="4501681"/>
                </a:cubicBezTo>
                <a:cubicBezTo>
                  <a:pt x="4419693" y="4496721"/>
                  <a:pt x="4409623" y="4493248"/>
                  <a:pt x="4398709" y="4491264"/>
                </a:cubicBezTo>
                <a:cubicBezTo>
                  <a:pt x="4407241" y="4488089"/>
                  <a:pt x="4414831" y="4483921"/>
                  <a:pt x="4421479" y="4478762"/>
                </a:cubicBezTo>
                <a:cubicBezTo>
                  <a:pt x="4428127" y="4473603"/>
                  <a:pt x="4433733" y="4467649"/>
                  <a:pt x="4438297" y="4460903"/>
                </a:cubicBezTo>
                <a:cubicBezTo>
                  <a:pt x="4442861" y="4454156"/>
                  <a:pt x="4446333" y="4446665"/>
                  <a:pt x="4448715" y="4438430"/>
                </a:cubicBezTo>
                <a:cubicBezTo>
                  <a:pt x="4451096" y="4430194"/>
                  <a:pt x="4452287" y="4421414"/>
                  <a:pt x="4452287" y="4412087"/>
                </a:cubicBezTo>
                <a:cubicBezTo>
                  <a:pt x="4452287" y="4395418"/>
                  <a:pt x="4449310" y="4380932"/>
                  <a:pt x="4443357" y="4368629"/>
                </a:cubicBezTo>
                <a:cubicBezTo>
                  <a:pt x="4437403" y="4356326"/>
                  <a:pt x="4428821" y="4346156"/>
                  <a:pt x="4417609" y="4338119"/>
                </a:cubicBezTo>
                <a:cubicBezTo>
                  <a:pt x="4406398" y="4330083"/>
                  <a:pt x="4392607" y="4324080"/>
                  <a:pt x="4376235" y="4320111"/>
                </a:cubicBezTo>
                <a:cubicBezTo>
                  <a:pt x="4359865" y="4316142"/>
                  <a:pt x="4339871" y="4314158"/>
                  <a:pt x="4316258" y="4314158"/>
                </a:cubicBezTo>
                <a:close/>
                <a:moveTo>
                  <a:pt x="2781244" y="4314158"/>
                </a:moveTo>
                <a:cubicBezTo>
                  <a:pt x="2774696" y="4314158"/>
                  <a:pt x="2769189" y="4316093"/>
                  <a:pt x="2764725" y="4319962"/>
                </a:cubicBezTo>
                <a:cubicBezTo>
                  <a:pt x="2760259" y="4323832"/>
                  <a:pt x="2758027" y="4330132"/>
                  <a:pt x="2758027" y="4338864"/>
                </a:cubicBezTo>
                <a:lnTo>
                  <a:pt x="2758027" y="4674620"/>
                </a:lnTo>
                <a:cubicBezTo>
                  <a:pt x="2758027" y="4683351"/>
                  <a:pt x="2760259" y="4689651"/>
                  <a:pt x="2764725" y="4693521"/>
                </a:cubicBezTo>
                <a:cubicBezTo>
                  <a:pt x="2769189" y="4697390"/>
                  <a:pt x="2774696" y="4699325"/>
                  <a:pt x="2781244" y="4699325"/>
                </a:cubicBezTo>
                <a:lnTo>
                  <a:pt x="2974721" y="4699325"/>
                </a:lnTo>
                <a:cubicBezTo>
                  <a:pt x="2976507" y="4699325"/>
                  <a:pt x="2978144" y="4698779"/>
                  <a:pt x="2979632" y="4697688"/>
                </a:cubicBezTo>
                <a:cubicBezTo>
                  <a:pt x="2981121" y="4696597"/>
                  <a:pt x="2982361" y="4694860"/>
                  <a:pt x="2983353" y="4692479"/>
                </a:cubicBezTo>
                <a:cubicBezTo>
                  <a:pt x="2984345" y="4690098"/>
                  <a:pt x="2985089" y="4686972"/>
                  <a:pt x="2985585" y="4683103"/>
                </a:cubicBezTo>
                <a:cubicBezTo>
                  <a:pt x="2986081" y="4679233"/>
                  <a:pt x="2986329" y="4674421"/>
                  <a:pt x="2986329" y="4668667"/>
                </a:cubicBezTo>
                <a:cubicBezTo>
                  <a:pt x="2986329" y="4662912"/>
                  <a:pt x="2986081" y="4658100"/>
                  <a:pt x="2985585" y="4654230"/>
                </a:cubicBezTo>
                <a:cubicBezTo>
                  <a:pt x="2985089" y="4650361"/>
                  <a:pt x="2984345" y="4647235"/>
                  <a:pt x="2983353" y="4644854"/>
                </a:cubicBezTo>
                <a:cubicBezTo>
                  <a:pt x="2982361" y="4642473"/>
                  <a:pt x="2981121" y="4640737"/>
                  <a:pt x="2979632" y="4639645"/>
                </a:cubicBezTo>
                <a:cubicBezTo>
                  <a:pt x="2978144" y="4638554"/>
                  <a:pt x="2976507" y="4638008"/>
                  <a:pt x="2974721" y="4638008"/>
                </a:cubicBezTo>
                <a:lnTo>
                  <a:pt x="2836013" y="4638008"/>
                </a:lnTo>
                <a:lnTo>
                  <a:pt x="2836013" y="4529364"/>
                </a:lnTo>
                <a:lnTo>
                  <a:pt x="2952397" y="4529364"/>
                </a:lnTo>
                <a:cubicBezTo>
                  <a:pt x="2954183" y="4529364"/>
                  <a:pt x="2955820" y="4528867"/>
                  <a:pt x="2957308" y="4527875"/>
                </a:cubicBezTo>
                <a:cubicBezTo>
                  <a:pt x="2958796" y="4526883"/>
                  <a:pt x="2960036" y="4525246"/>
                  <a:pt x="2961029" y="4522964"/>
                </a:cubicBezTo>
                <a:cubicBezTo>
                  <a:pt x="2962021" y="4520682"/>
                  <a:pt x="2962765" y="4517656"/>
                  <a:pt x="2963261" y="4513885"/>
                </a:cubicBezTo>
                <a:cubicBezTo>
                  <a:pt x="2963757" y="4510115"/>
                  <a:pt x="2964005" y="4505353"/>
                  <a:pt x="2964005" y="4499598"/>
                </a:cubicBezTo>
                <a:cubicBezTo>
                  <a:pt x="2964005" y="4494042"/>
                  <a:pt x="2963757" y="4489329"/>
                  <a:pt x="2963261" y="4485459"/>
                </a:cubicBezTo>
                <a:cubicBezTo>
                  <a:pt x="2962765" y="4481590"/>
                  <a:pt x="2962021" y="4478514"/>
                  <a:pt x="2961029" y="4476232"/>
                </a:cubicBezTo>
                <a:cubicBezTo>
                  <a:pt x="2960036" y="4473950"/>
                  <a:pt x="2958796" y="4472263"/>
                  <a:pt x="2957308" y="4471172"/>
                </a:cubicBezTo>
                <a:cubicBezTo>
                  <a:pt x="2955820" y="4470080"/>
                  <a:pt x="2954183" y="4469535"/>
                  <a:pt x="2952397" y="4469535"/>
                </a:cubicBezTo>
                <a:lnTo>
                  <a:pt x="2836013" y="4469535"/>
                </a:lnTo>
                <a:lnTo>
                  <a:pt x="2836013" y="4375475"/>
                </a:lnTo>
                <a:lnTo>
                  <a:pt x="2973530" y="4375475"/>
                </a:lnTo>
                <a:cubicBezTo>
                  <a:pt x="2975316" y="4375475"/>
                  <a:pt x="2976903" y="4374930"/>
                  <a:pt x="2978293" y="4373838"/>
                </a:cubicBezTo>
                <a:cubicBezTo>
                  <a:pt x="2979682" y="4372747"/>
                  <a:pt x="2980872" y="4371010"/>
                  <a:pt x="2981865" y="4368629"/>
                </a:cubicBezTo>
                <a:cubicBezTo>
                  <a:pt x="2982857" y="4366248"/>
                  <a:pt x="2983601" y="4363122"/>
                  <a:pt x="2984097" y="4359253"/>
                </a:cubicBezTo>
                <a:cubicBezTo>
                  <a:pt x="2984593" y="4355383"/>
                  <a:pt x="2984841" y="4350671"/>
                  <a:pt x="2984841" y="4345114"/>
                </a:cubicBezTo>
                <a:cubicBezTo>
                  <a:pt x="2984841" y="4339161"/>
                  <a:pt x="2984593" y="4334250"/>
                  <a:pt x="2984097" y="4330380"/>
                </a:cubicBezTo>
                <a:cubicBezTo>
                  <a:pt x="2983601" y="4326511"/>
                  <a:pt x="2982857" y="4323336"/>
                  <a:pt x="2981865" y="4320855"/>
                </a:cubicBezTo>
                <a:cubicBezTo>
                  <a:pt x="2980872" y="4318375"/>
                  <a:pt x="2979682" y="4316639"/>
                  <a:pt x="2978293" y="4315646"/>
                </a:cubicBezTo>
                <a:cubicBezTo>
                  <a:pt x="2976903" y="4314654"/>
                  <a:pt x="2975316" y="4314158"/>
                  <a:pt x="2973530" y="4314158"/>
                </a:cubicBezTo>
                <a:close/>
                <a:moveTo>
                  <a:pt x="2066869" y="4314158"/>
                </a:moveTo>
                <a:cubicBezTo>
                  <a:pt x="2060321" y="4314158"/>
                  <a:pt x="2054814" y="4316093"/>
                  <a:pt x="2050349" y="4319962"/>
                </a:cubicBezTo>
                <a:cubicBezTo>
                  <a:pt x="2045884" y="4323832"/>
                  <a:pt x="2043652" y="4330132"/>
                  <a:pt x="2043652" y="4338864"/>
                </a:cubicBezTo>
                <a:lnTo>
                  <a:pt x="2043652" y="4674620"/>
                </a:lnTo>
                <a:cubicBezTo>
                  <a:pt x="2043652" y="4683351"/>
                  <a:pt x="2045884" y="4689651"/>
                  <a:pt x="2050349" y="4693521"/>
                </a:cubicBezTo>
                <a:cubicBezTo>
                  <a:pt x="2054814" y="4697390"/>
                  <a:pt x="2060321" y="4699325"/>
                  <a:pt x="2066869" y="4699325"/>
                </a:cubicBezTo>
                <a:lnTo>
                  <a:pt x="2158845" y="4699325"/>
                </a:lnTo>
                <a:cubicBezTo>
                  <a:pt x="2192976" y="4699325"/>
                  <a:pt x="2222395" y="4695605"/>
                  <a:pt x="2247100" y="4688163"/>
                </a:cubicBezTo>
                <a:cubicBezTo>
                  <a:pt x="2271805" y="4680722"/>
                  <a:pt x="2292790" y="4669064"/>
                  <a:pt x="2310054" y="4653188"/>
                </a:cubicBezTo>
                <a:cubicBezTo>
                  <a:pt x="2327319" y="4637314"/>
                  <a:pt x="2340564" y="4616825"/>
                  <a:pt x="2349791" y="4591722"/>
                </a:cubicBezTo>
                <a:cubicBezTo>
                  <a:pt x="2359019" y="4566620"/>
                  <a:pt x="2363633" y="4536408"/>
                  <a:pt x="2363633" y="4501086"/>
                </a:cubicBezTo>
                <a:cubicBezTo>
                  <a:pt x="2363633" y="4470527"/>
                  <a:pt x="2359366" y="4443639"/>
                  <a:pt x="2350833" y="4420421"/>
                </a:cubicBezTo>
                <a:cubicBezTo>
                  <a:pt x="2342301" y="4397204"/>
                  <a:pt x="2329849" y="4377708"/>
                  <a:pt x="2313477" y="4361932"/>
                </a:cubicBezTo>
                <a:cubicBezTo>
                  <a:pt x="2297106" y="4346156"/>
                  <a:pt x="2276965" y="4334250"/>
                  <a:pt x="2253053" y="4326213"/>
                </a:cubicBezTo>
                <a:cubicBezTo>
                  <a:pt x="2229141" y="4318176"/>
                  <a:pt x="2200021" y="4314158"/>
                  <a:pt x="2165691" y="4314158"/>
                </a:cubicBezTo>
                <a:close/>
                <a:moveTo>
                  <a:pt x="1771594" y="4314158"/>
                </a:moveTo>
                <a:cubicBezTo>
                  <a:pt x="1765046" y="4314158"/>
                  <a:pt x="1759539" y="4316093"/>
                  <a:pt x="1755074" y="4319962"/>
                </a:cubicBezTo>
                <a:cubicBezTo>
                  <a:pt x="1750609" y="4323832"/>
                  <a:pt x="1748377" y="4330132"/>
                  <a:pt x="1748377" y="4338864"/>
                </a:cubicBezTo>
                <a:lnTo>
                  <a:pt x="1748377" y="4674620"/>
                </a:lnTo>
                <a:cubicBezTo>
                  <a:pt x="1748377" y="4683351"/>
                  <a:pt x="1750609" y="4689651"/>
                  <a:pt x="1755074" y="4693521"/>
                </a:cubicBezTo>
                <a:cubicBezTo>
                  <a:pt x="1759539" y="4697390"/>
                  <a:pt x="1765046" y="4699325"/>
                  <a:pt x="1771594" y="4699325"/>
                </a:cubicBezTo>
                <a:lnTo>
                  <a:pt x="1965071" y="4699325"/>
                </a:lnTo>
                <a:cubicBezTo>
                  <a:pt x="1966857" y="4699325"/>
                  <a:pt x="1968494" y="4698779"/>
                  <a:pt x="1969982" y="4697688"/>
                </a:cubicBezTo>
                <a:cubicBezTo>
                  <a:pt x="1971470" y="4696597"/>
                  <a:pt x="1972711" y="4694860"/>
                  <a:pt x="1973703" y="4692479"/>
                </a:cubicBezTo>
                <a:cubicBezTo>
                  <a:pt x="1974695" y="4690098"/>
                  <a:pt x="1975439" y="4686972"/>
                  <a:pt x="1975935" y="4683103"/>
                </a:cubicBezTo>
                <a:cubicBezTo>
                  <a:pt x="1976431" y="4679233"/>
                  <a:pt x="1976679" y="4674421"/>
                  <a:pt x="1976679" y="4668667"/>
                </a:cubicBezTo>
                <a:cubicBezTo>
                  <a:pt x="1976679" y="4662912"/>
                  <a:pt x="1976431" y="4658100"/>
                  <a:pt x="1975935" y="4654230"/>
                </a:cubicBezTo>
                <a:cubicBezTo>
                  <a:pt x="1975439" y="4650361"/>
                  <a:pt x="1974695" y="4647235"/>
                  <a:pt x="1973703" y="4644854"/>
                </a:cubicBezTo>
                <a:cubicBezTo>
                  <a:pt x="1972711" y="4642473"/>
                  <a:pt x="1971470" y="4640737"/>
                  <a:pt x="1969982" y="4639645"/>
                </a:cubicBezTo>
                <a:cubicBezTo>
                  <a:pt x="1968494" y="4638554"/>
                  <a:pt x="1966857" y="4638008"/>
                  <a:pt x="1965071" y="4638008"/>
                </a:cubicBezTo>
                <a:lnTo>
                  <a:pt x="1826363" y="4638008"/>
                </a:lnTo>
                <a:lnTo>
                  <a:pt x="1826363" y="4529364"/>
                </a:lnTo>
                <a:lnTo>
                  <a:pt x="1942747" y="4529364"/>
                </a:lnTo>
                <a:cubicBezTo>
                  <a:pt x="1944533" y="4529364"/>
                  <a:pt x="1946170" y="4528867"/>
                  <a:pt x="1947658" y="4527875"/>
                </a:cubicBezTo>
                <a:cubicBezTo>
                  <a:pt x="1949146" y="4526883"/>
                  <a:pt x="1950386" y="4525246"/>
                  <a:pt x="1951379" y="4522964"/>
                </a:cubicBezTo>
                <a:cubicBezTo>
                  <a:pt x="1952371" y="4520682"/>
                  <a:pt x="1953115" y="4517656"/>
                  <a:pt x="1953611" y="4513885"/>
                </a:cubicBezTo>
                <a:cubicBezTo>
                  <a:pt x="1954107" y="4510115"/>
                  <a:pt x="1954355" y="4505353"/>
                  <a:pt x="1954355" y="4499598"/>
                </a:cubicBezTo>
                <a:cubicBezTo>
                  <a:pt x="1954355" y="4494042"/>
                  <a:pt x="1954107" y="4489329"/>
                  <a:pt x="1953611" y="4485459"/>
                </a:cubicBezTo>
                <a:cubicBezTo>
                  <a:pt x="1953115" y="4481590"/>
                  <a:pt x="1952371" y="4478514"/>
                  <a:pt x="1951379" y="4476232"/>
                </a:cubicBezTo>
                <a:cubicBezTo>
                  <a:pt x="1950386" y="4473950"/>
                  <a:pt x="1949146" y="4472263"/>
                  <a:pt x="1947658" y="4471172"/>
                </a:cubicBezTo>
                <a:cubicBezTo>
                  <a:pt x="1946170" y="4470080"/>
                  <a:pt x="1944533" y="4469535"/>
                  <a:pt x="1942747" y="4469535"/>
                </a:cubicBezTo>
                <a:lnTo>
                  <a:pt x="1826363" y="4469535"/>
                </a:lnTo>
                <a:lnTo>
                  <a:pt x="1826363" y="4375475"/>
                </a:lnTo>
                <a:lnTo>
                  <a:pt x="1963880" y="4375475"/>
                </a:lnTo>
                <a:cubicBezTo>
                  <a:pt x="1965666" y="4375475"/>
                  <a:pt x="1967254" y="4374930"/>
                  <a:pt x="1968643" y="4373838"/>
                </a:cubicBezTo>
                <a:cubicBezTo>
                  <a:pt x="1970032" y="4372747"/>
                  <a:pt x="1971222" y="4371010"/>
                  <a:pt x="1972215" y="4368629"/>
                </a:cubicBezTo>
                <a:cubicBezTo>
                  <a:pt x="1973207" y="4366248"/>
                  <a:pt x="1973951" y="4363122"/>
                  <a:pt x="1974447" y="4359253"/>
                </a:cubicBezTo>
                <a:cubicBezTo>
                  <a:pt x="1974943" y="4355383"/>
                  <a:pt x="1975191" y="4350671"/>
                  <a:pt x="1975191" y="4345114"/>
                </a:cubicBezTo>
                <a:cubicBezTo>
                  <a:pt x="1975191" y="4339161"/>
                  <a:pt x="1974943" y="4334250"/>
                  <a:pt x="1974447" y="4330380"/>
                </a:cubicBezTo>
                <a:cubicBezTo>
                  <a:pt x="1973951" y="4326511"/>
                  <a:pt x="1973207" y="4323336"/>
                  <a:pt x="1972215" y="4320855"/>
                </a:cubicBezTo>
                <a:cubicBezTo>
                  <a:pt x="1971222" y="4318375"/>
                  <a:pt x="1970032" y="4316639"/>
                  <a:pt x="1968643" y="4315646"/>
                </a:cubicBezTo>
                <a:cubicBezTo>
                  <a:pt x="1967254" y="4314654"/>
                  <a:pt x="1965666" y="4314158"/>
                  <a:pt x="1963880" y="4314158"/>
                </a:cubicBezTo>
                <a:close/>
                <a:moveTo>
                  <a:pt x="387195" y="4314158"/>
                </a:moveTo>
                <a:cubicBezTo>
                  <a:pt x="378266" y="4314158"/>
                  <a:pt x="371122" y="4316837"/>
                  <a:pt x="365764" y="4322195"/>
                </a:cubicBezTo>
                <a:cubicBezTo>
                  <a:pt x="360406" y="4327553"/>
                  <a:pt x="357727" y="4335292"/>
                  <a:pt x="357727" y="4345412"/>
                </a:cubicBezTo>
                <a:lnTo>
                  <a:pt x="357727" y="4688610"/>
                </a:lnTo>
                <a:cubicBezTo>
                  <a:pt x="357727" y="4690594"/>
                  <a:pt x="358273" y="4692380"/>
                  <a:pt x="359364" y="4693967"/>
                </a:cubicBezTo>
                <a:cubicBezTo>
                  <a:pt x="360456" y="4695555"/>
                  <a:pt x="362440" y="4696845"/>
                  <a:pt x="365318" y="4697837"/>
                </a:cubicBezTo>
                <a:cubicBezTo>
                  <a:pt x="368195" y="4698829"/>
                  <a:pt x="372015" y="4699623"/>
                  <a:pt x="376777" y="4700218"/>
                </a:cubicBezTo>
                <a:cubicBezTo>
                  <a:pt x="381540" y="4700814"/>
                  <a:pt x="387493" y="4701111"/>
                  <a:pt x="394637" y="4701111"/>
                </a:cubicBezTo>
                <a:cubicBezTo>
                  <a:pt x="401979" y="4701111"/>
                  <a:pt x="407982" y="4700814"/>
                  <a:pt x="412645" y="4700218"/>
                </a:cubicBezTo>
                <a:cubicBezTo>
                  <a:pt x="417308" y="4699623"/>
                  <a:pt x="421128" y="4698829"/>
                  <a:pt x="424105" y="4697837"/>
                </a:cubicBezTo>
                <a:cubicBezTo>
                  <a:pt x="427081" y="4696845"/>
                  <a:pt x="429115" y="4695555"/>
                  <a:pt x="430207" y="4693967"/>
                </a:cubicBezTo>
                <a:cubicBezTo>
                  <a:pt x="431298" y="4692380"/>
                  <a:pt x="431844" y="4690594"/>
                  <a:pt x="431844" y="4688610"/>
                </a:cubicBezTo>
                <a:lnTo>
                  <a:pt x="431844" y="4375178"/>
                </a:lnTo>
                <a:lnTo>
                  <a:pt x="432439" y="4375178"/>
                </a:lnTo>
                <a:lnTo>
                  <a:pt x="540191" y="4688312"/>
                </a:lnTo>
                <a:cubicBezTo>
                  <a:pt x="540786" y="4690495"/>
                  <a:pt x="541977" y="4692380"/>
                  <a:pt x="543762" y="4693967"/>
                </a:cubicBezTo>
                <a:cubicBezTo>
                  <a:pt x="545548" y="4695555"/>
                  <a:pt x="547979" y="4696894"/>
                  <a:pt x="551055" y="4697986"/>
                </a:cubicBezTo>
                <a:cubicBezTo>
                  <a:pt x="554131" y="4699077"/>
                  <a:pt x="558050" y="4699871"/>
                  <a:pt x="562812" y="4700367"/>
                </a:cubicBezTo>
                <a:cubicBezTo>
                  <a:pt x="567575" y="4700863"/>
                  <a:pt x="573330" y="4701111"/>
                  <a:pt x="580077" y="4701111"/>
                </a:cubicBezTo>
                <a:cubicBezTo>
                  <a:pt x="586823" y="4701111"/>
                  <a:pt x="592578" y="4700962"/>
                  <a:pt x="597341" y="4700665"/>
                </a:cubicBezTo>
                <a:cubicBezTo>
                  <a:pt x="602103" y="4700367"/>
                  <a:pt x="606022" y="4699722"/>
                  <a:pt x="609098" y="4698730"/>
                </a:cubicBezTo>
                <a:cubicBezTo>
                  <a:pt x="612174" y="4697738"/>
                  <a:pt x="614605" y="4696398"/>
                  <a:pt x="616391" y="4694712"/>
                </a:cubicBezTo>
                <a:cubicBezTo>
                  <a:pt x="618177" y="4693025"/>
                  <a:pt x="619466" y="4690892"/>
                  <a:pt x="620260" y="4688312"/>
                </a:cubicBezTo>
                <a:lnTo>
                  <a:pt x="731881" y="4375178"/>
                </a:lnTo>
                <a:lnTo>
                  <a:pt x="732477" y="4375178"/>
                </a:lnTo>
                <a:lnTo>
                  <a:pt x="732477" y="4688610"/>
                </a:lnTo>
                <a:cubicBezTo>
                  <a:pt x="732477" y="4690594"/>
                  <a:pt x="733072" y="4692380"/>
                  <a:pt x="734262" y="4693967"/>
                </a:cubicBezTo>
                <a:cubicBezTo>
                  <a:pt x="735453" y="4695555"/>
                  <a:pt x="737437" y="4696845"/>
                  <a:pt x="740216" y="4697837"/>
                </a:cubicBezTo>
                <a:cubicBezTo>
                  <a:pt x="742994" y="4698829"/>
                  <a:pt x="746764" y="4699623"/>
                  <a:pt x="751527" y="4700218"/>
                </a:cubicBezTo>
                <a:cubicBezTo>
                  <a:pt x="756289" y="4700814"/>
                  <a:pt x="762242" y="4701111"/>
                  <a:pt x="769386" y="4701111"/>
                </a:cubicBezTo>
                <a:cubicBezTo>
                  <a:pt x="776728" y="4701111"/>
                  <a:pt x="782780" y="4700814"/>
                  <a:pt x="787543" y="4700218"/>
                </a:cubicBezTo>
                <a:cubicBezTo>
                  <a:pt x="792305" y="4699623"/>
                  <a:pt x="796125" y="4698829"/>
                  <a:pt x="799003" y="4697837"/>
                </a:cubicBezTo>
                <a:cubicBezTo>
                  <a:pt x="801880" y="4696845"/>
                  <a:pt x="803864" y="4695555"/>
                  <a:pt x="804956" y="4693967"/>
                </a:cubicBezTo>
                <a:cubicBezTo>
                  <a:pt x="806047" y="4692380"/>
                  <a:pt x="806593" y="4690594"/>
                  <a:pt x="806593" y="4688610"/>
                </a:cubicBezTo>
                <a:lnTo>
                  <a:pt x="806593" y="4345412"/>
                </a:lnTo>
                <a:cubicBezTo>
                  <a:pt x="806593" y="4340451"/>
                  <a:pt x="805948" y="4336036"/>
                  <a:pt x="804658" y="4332166"/>
                </a:cubicBezTo>
                <a:cubicBezTo>
                  <a:pt x="803368" y="4328297"/>
                  <a:pt x="801483" y="4325023"/>
                  <a:pt x="799003" y="4322344"/>
                </a:cubicBezTo>
                <a:cubicBezTo>
                  <a:pt x="796522" y="4319665"/>
                  <a:pt x="793347" y="4317631"/>
                  <a:pt x="789478" y="4316242"/>
                </a:cubicBezTo>
                <a:cubicBezTo>
                  <a:pt x="785608" y="4314853"/>
                  <a:pt x="780994" y="4314158"/>
                  <a:pt x="775637" y="4314158"/>
                </a:cubicBezTo>
                <a:lnTo>
                  <a:pt x="722952" y="4314158"/>
                </a:lnTo>
                <a:cubicBezTo>
                  <a:pt x="715609" y="4314158"/>
                  <a:pt x="709160" y="4314902"/>
                  <a:pt x="703604" y="4316390"/>
                </a:cubicBezTo>
                <a:cubicBezTo>
                  <a:pt x="698048" y="4317879"/>
                  <a:pt x="693235" y="4320409"/>
                  <a:pt x="689168" y="4323981"/>
                </a:cubicBezTo>
                <a:cubicBezTo>
                  <a:pt x="685100" y="4327553"/>
                  <a:pt x="681528" y="4332216"/>
                  <a:pt x="678452" y="4337971"/>
                </a:cubicBezTo>
                <a:cubicBezTo>
                  <a:pt x="675376" y="4343725"/>
                  <a:pt x="672548" y="4350770"/>
                  <a:pt x="669969" y="4359104"/>
                </a:cubicBezTo>
                <a:lnTo>
                  <a:pt x="583648" y="4588002"/>
                </a:lnTo>
                <a:lnTo>
                  <a:pt x="582458" y="4588002"/>
                </a:lnTo>
                <a:lnTo>
                  <a:pt x="499114" y="4358509"/>
                </a:lnTo>
                <a:cubicBezTo>
                  <a:pt x="496733" y="4350174"/>
                  <a:pt x="493955" y="4343180"/>
                  <a:pt x="490780" y="4337524"/>
                </a:cubicBezTo>
                <a:cubicBezTo>
                  <a:pt x="487605" y="4331869"/>
                  <a:pt x="483636" y="4327305"/>
                  <a:pt x="478873" y="4323832"/>
                </a:cubicBezTo>
                <a:cubicBezTo>
                  <a:pt x="474111" y="4320359"/>
                  <a:pt x="468455" y="4317879"/>
                  <a:pt x="461907" y="4316390"/>
                </a:cubicBezTo>
                <a:cubicBezTo>
                  <a:pt x="455359" y="4314902"/>
                  <a:pt x="447520" y="4314158"/>
                  <a:pt x="438392" y="4314158"/>
                </a:cubicBezTo>
                <a:close/>
                <a:moveTo>
                  <a:pt x="4669278" y="4312372"/>
                </a:moveTo>
                <a:cubicBezTo>
                  <a:pt x="4659157" y="4312372"/>
                  <a:pt x="4651021" y="4312521"/>
                  <a:pt x="4644870" y="4312819"/>
                </a:cubicBezTo>
                <a:cubicBezTo>
                  <a:pt x="4638719" y="4313116"/>
                  <a:pt x="4633907" y="4313811"/>
                  <a:pt x="4630434" y="4314902"/>
                </a:cubicBezTo>
                <a:cubicBezTo>
                  <a:pt x="4626961" y="4315994"/>
                  <a:pt x="4624431" y="4317581"/>
                  <a:pt x="4622843" y="4319665"/>
                </a:cubicBezTo>
                <a:cubicBezTo>
                  <a:pt x="4621256" y="4321748"/>
                  <a:pt x="4619867" y="4324477"/>
                  <a:pt x="4618677" y="4327850"/>
                </a:cubicBezTo>
                <a:lnTo>
                  <a:pt x="4499911" y="4669560"/>
                </a:lnTo>
                <a:cubicBezTo>
                  <a:pt x="4497531" y="4676505"/>
                  <a:pt x="4496042" y="4682061"/>
                  <a:pt x="4495447" y="4686228"/>
                </a:cubicBezTo>
                <a:cubicBezTo>
                  <a:pt x="4494851" y="4690396"/>
                  <a:pt x="4495546" y="4693620"/>
                  <a:pt x="4497531" y="4695902"/>
                </a:cubicBezTo>
                <a:cubicBezTo>
                  <a:pt x="4499515" y="4698184"/>
                  <a:pt x="4503087" y="4699623"/>
                  <a:pt x="4508246" y="4700218"/>
                </a:cubicBezTo>
                <a:cubicBezTo>
                  <a:pt x="4513405" y="4700814"/>
                  <a:pt x="4520549" y="4701111"/>
                  <a:pt x="4529677" y="4701111"/>
                </a:cubicBezTo>
                <a:cubicBezTo>
                  <a:pt x="4538210" y="4701111"/>
                  <a:pt x="4545105" y="4700913"/>
                  <a:pt x="4550365" y="4700516"/>
                </a:cubicBezTo>
                <a:cubicBezTo>
                  <a:pt x="4555623" y="4700119"/>
                  <a:pt x="4559691" y="4699375"/>
                  <a:pt x="4562568" y="4698283"/>
                </a:cubicBezTo>
                <a:cubicBezTo>
                  <a:pt x="4565445" y="4697192"/>
                  <a:pt x="4567529" y="4695704"/>
                  <a:pt x="4568819" y="4693819"/>
                </a:cubicBezTo>
                <a:cubicBezTo>
                  <a:pt x="4570109" y="4691933"/>
                  <a:pt x="4571151" y="4689602"/>
                  <a:pt x="4571945" y="4686824"/>
                </a:cubicBezTo>
                <a:lnTo>
                  <a:pt x="4596352" y="4611517"/>
                </a:lnTo>
                <a:lnTo>
                  <a:pt x="4741013" y="4611517"/>
                </a:lnTo>
                <a:lnTo>
                  <a:pt x="4766909" y="4688907"/>
                </a:lnTo>
                <a:cubicBezTo>
                  <a:pt x="4767703" y="4691487"/>
                  <a:pt x="4768695" y="4693571"/>
                  <a:pt x="4769886" y="4695158"/>
                </a:cubicBezTo>
                <a:cubicBezTo>
                  <a:pt x="4771077" y="4696746"/>
                  <a:pt x="4773160" y="4697986"/>
                  <a:pt x="4776137" y="4698879"/>
                </a:cubicBezTo>
                <a:cubicBezTo>
                  <a:pt x="4779113" y="4699772"/>
                  <a:pt x="4783429" y="4700367"/>
                  <a:pt x="4789085" y="4700665"/>
                </a:cubicBezTo>
                <a:cubicBezTo>
                  <a:pt x="4794740" y="4700962"/>
                  <a:pt x="4802628" y="4701111"/>
                  <a:pt x="4812749" y="4701111"/>
                </a:cubicBezTo>
                <a:cubicBezTo>
                  <a:pt x="4822471" y="4701111"/>
                  <a:pt x="4830111" y="4700863"/>
                  <a:pt x="4835668" y="4700367"/>
                </a:cubicBezTo>
                <a:cubicBezTo>
                  <a:pt x="4841224" y="4699871"/>
                  <a:pt x="4845093" y="4698581"/>
                  <a:pt x="4847277" y="4696498"/>
                </a:cubicBezTo>
                <a:cubicBezTo>
                  <a:pt x="4849459" y="4694414"/>
                  <a:pt x="4850253" y="4691288"/>
                  <a:pt x="4849657" y="4687121"/>
                </a:cubicBezTo>
                <a:cubicBezTo>
                  <a:pt x="4849063" y="4682954"/>
                  <a:pt x="4847574" y="4677299"/>
                  <a:pt x="4845193" y="4670155"/>
                </a:cubicBezTo>
                <a:lnTo>
                  <a:pt x="4726131" y="4328743"/>
                </a:lnTo>
                <a:cubicBezTo>
                  <a:pt x="4724939" y="4324973"/>
                  <a:pt x="4723501" y="4321996"/>
                  <a:pt x="4721815" y="4319814"/>
                </a:cubicBezTo>
                <a:cubicBezTo>
                  <a:pt x="4720127" y="4317631"/>
                  <a:pt x="4717349" y="4315994"/>
                  <a:pt x="4713480" y="4314902"/>
                </a:cubicBezTo>
                <a:cubicBezTo>
                  <a:pt x="4709611" y="4313811"/>
                  <a:pt x="4704203" y="4313116"/>
                  <a:pt x="4697257" y="4312819"/>
                </a:cubicBezTo>
                <a:cubicBezTo>
                  <a:pt x="4690312" y="4312521"/>
                  <a:pt x="4680985" y="4312372"/>
                  <a:pt x="4669278" y="4312372"/>
                </a:cubicBezTo>
                <a:close/>
                <a:moveTo>
                  <a:pt x="3835245" y="4312372"/>
                </a:moveTo>
                <a:cubicBezTo>
                  <a:pt x="3827506" y="4312372"/>
                  <a:pt x="3821156" y="4312670"/>
                  <a:pt x="3816195" y="4313265"/>
                </a:cubicBezTo>
                <a:cubicBezTo>
                  <a:pt x="3811234" y="4313860"/>
                  <a:pt x="3807216" y="4314654"/>
                  <a:pt x="3804140" y="4315646"/>
                </a:cubicBezTo>
                <a:cubicBezTo>
                  <a:pt x="3801064" y="4316639"/>
                  <a:pt x="3798931" y="4317928"/>
                  <a:pt x="3797741" y="4319516"/>
                </a:cubicBezTo>
                <a:cubicBezTo>
                  <a:pt x="3796550" y="4321103"/>
                  <a:pt x="3795955" y="4322889"/>
                  <a:pt x="3795955" y="4324874"/>
                </a:cubicBezTo>
                <a:lnTo>
                  <a:pt x="3795955" y="4559129"/>
                </a:lnTo>
                <a:cubicBezTo>
                  <a:pt x="3795955" y="4583735"/>
                  <a:pt x="3799477" y="4605216"/>
                  <a:pt x="3806521" y="4623572"/>
                </a:cubicBezTo>
                <a:cubicBezTo>
                  <a:pt x="3813566" y="4641927"/>
                  <a:pt x="3823736" y="4657256"/>
                  <a:pt x="3837031" y="4669560"/>
                </a:cubicBezTo>
                <a:cubicBezTo>
                  <a:pt x="3850326" y="4681863"/>
                  <a:pt x="3866598" y="4691040"/>
                  <a:pt x="3885847" y="4697093"/>
                </a:cubicBezTo>
                <a:cubicBezTo>
                  <a:pt x="3905095" y="4703145"/>
                  <a:pt x="3926824" y="4706171"/>
                  <a:pt x="3951033" y="4706171"/>
                </a:cubicBezTo>
                <a:cubicBezTo>
                  <a:pt x="3976830" y="4706171"/>
                  <a:pt x="3999651" y="4702798"/>
                  <a:pt x="4019494" y="4696051"/>
                </a:cubicBezTo>
                <a:cubicBezTo>
                  <a:pt x="4039338" y="4689304"/>
                  <a:pt x="4056007" y="4679481"/>
                  <a:pt x="4069501" y="4666583"/>
                </a:cubicBezTo>
                <a:cubicBezTo>
                  <a:pt x="4082994" y="4653685"/>
                  <a:pt x="4093214" y="4637909"/>
                  <a:pt x="4100159" y="4619256"/>
                </a:cubicBezTo>
                <a:cubicBezTo>
                  <a:pt x="4107105" y="4600603"/>
                  <a:pt x="4110577" y="4579469"/>
                  <a:pt x="4110577" y="4555855"/>
                </a:cubicBezTo>
                <a:lnTo>
                  <a:pt x="4110577" y="4324874"/>
                </a:lnTo>
                <a:cubicBezTo>
                  <a:pt x="4110577" y="4322889"/>
                  <a:pt x="4109982" y="4321103"/>
                  <a:pt x="4108791" y="4319516"/>
                </a:cubicBezTo>
                <a:cubicBezTo>
                  <a:pt x="4107601" y="4317928"/>
                  <a:pt x="4105517" y="4316639"/>
                  <a:pt x="4102541" y="4315646"/>
                </a:cubicBezTo>
                <a:cubicBezTo>
                  <a:pt x="4099564" y="4314654"/>
                  <a:pt x="4095645" y="4313860"/>
                  <a:pt x="4090783" y="4313265"/>
                </a:cubicBezTo>
                <a:cubicBezTo>
                  <a:pt x="4085921" y="4312670"/>
                  <a:pt x="4079720" y="4312372"/>
                  <a:pt x="4072179" y="4312372"/>
                </a:cubicBezTo>
                <a:cubicBezTo>
                  <a:pt x="4064639" y="4312372"/>
                  <a:pt x="4058339" y="4312670"/>
                  <a:pt x="4053278" y="4313265"/>
                </a:cubicBezTo>
                <a:cubicBezTo>
                  <a:pt x="4048218" y="4313860"/>
                  <a:pt x="4044200" y="4314654"/>
                  <a:pt x="4041223" y="4315646"/>
                </a:cubicBezTo>
                <a:cubicBezTo>
                  <a:pt x="4038247" y="4316639"/>
                  <a:pt x="4036163" y="4317928"/>
                  <a:pt x="4034973" y="4319516"/>
                </a:cubicBezTo>
                <a:cubicBezTo>
                  <a:pt x="4033782" y="4321103"/>
                  <a:pt x="4033187" y="4322889"/>
                  <a:pt x="4033187" y="4324874"/>
                </a:cubicBezTo>
                <a:lnTo>
                  <a:pt x="4033187" y="4556748"/>
                </a:lnTo>
                <a:cubicBezTo>
                  <a:pt x="4033187" y="4570242"/>
                  <a:pt x="4031351" y="4582297"/>
                  <a:pt x="4027680" y="4592913"/>
                </a:cubicBezTo>
                <a:cubicBezTo>
                  <a:pt x="4024009" y="4603530"/>
                  <a:pt x="4018799" y="4612459"/>
                  <a:pt x="4012053" y="4619702"/>
                </a:cubicBezTo>
                <a:cubicBezTo>
                  <a:pt x="4005306" y="4626945"/>
                  <a:pt x="3997071" y="4632452"/>
                  <a:pt x="3987347" y="4636222"/>
                </a:cubicBezTo>
                <a:cubicBezTo>
                  <a:pt x="3977624" y="4639992"/>
                  <a:pt x="3966611" y="4641878"/>
                  <a:pt x="3954308" y="4641878"/>
                </a:cubicBezTo>
                <a:cubicBezTo>
                  <a:pt x="3942203" y="4641878"/>
                  <a:pt x="3931239" y="4640042"/>
                  <a:pt x="3921417" y="4636371"/>
                </a:cubicBezTo>
                <a:cubicBezTo>
                  <a:pt x="3911594" y="4632700"/>
                  <a:pt x="3903160" y="4627193"/>
                  <a:pt x="3896116" y="4619851"/>
                </a:cubicBezTo>
                <a:cubicBezTo>
                  <a:pt x="3889071" y="4612509"/>
                  <a:pt x="3883664" y="4603232"/>
                  <a:pt x="3879893" y="4592020"/>
                </a:cubicBezTo>
                <a:cubicBezTo>
                  <a:pt x="3876123" y="4580808"/>
                  <a:pt x="3874238" y="4567563"/>
                  <a:pt x="3874238" y="4552283"/>
                </a:cubicBezTo>
                <a:lnTo>
                  <a:pt x="3874238" y="4324874"/>
                </a:lnTo>
                <a:cubicBezTo>
                  <a:pt x="3874238" y="4322889"/>
                  <a:pt x="3873593" y="4321103"/>
                  <a:pt x="3872303" y="4319516"/>
                </a:cubicBezTo>
                <a:cubicBezTo>
                  <a:pt x="3871013" y="4317928"/>
                  <a:pt x="3868880" y="4316639"/>
                  <a:pt x="3865904" y="4315646"/>
                </a:cubicBezTo>
                <a:cubicBezTo>
                  <a:pt x="3862927" y="4314654"/>
                  <a:pt x="3858958" y="4313860"/>
                  <a:pt x="3853997" y="4313265"/>
                </a:cubicBezTo>
                <a:cubicBezTo>
                  <a:pt x="3849037" y="4312670"/>
                  <a:pt x="3842786" y="4312372"/>
                  <a:pt x="3835245" y="4312372"/>
                </a:cubicBezTo>
                <a:close/>
                <a:moveTo>
                  <a:pt x="1627529" y="4312372"/>
                </a:moveTo>
                <a:cubicBezTo>
                  <a:pt x="1619988" y="4312372"/>
                  <a:pt x="1613638" y="4312620"/>
                  <a:pt x="1608479" y="4313116"/>
                </a:cubicBezTo>
                <a:cubicBezTo>
                  <a:pt x="1603319" y="4313612"/>
                  <a:pt x="1599301" y="4314356"/>
                  <a:pt x="1596423" y="4315349"/>
                </a:cubicBezTo>
                <a:cubicBezTo>
                  <a:pt x="1593546" y="4316341"/>
                  <a:pt x="1591463" y="4317581"/>
                  <a:pt x="1590173" y="4319069"/>
                </a:cubicBezTo>
                <a:cubicBezTo>
                  <a:pt x="1588883" y="4320558"/>
                  <a:pt x="1588238" y="4322294"/>
                  <a:pt x="1588238" y="4324278"/>
                </a:cubicBezTo>
                <a:lnTo>
                  <a:pt x="1588238" y="4588895"/>
                </a:lnTo>
                <a:cubicBezTo>
                  <a:pt x="1588238" y="4598618"/>
                  <a:pt x="1587543" y="4606556"/>
                  <a:pt x="1586154" y="4612707"/>
                </a:cubicBezTo>
                <a:cubicBezTo>
                  <a:pt x="1584765" y="4618859"/>
                  <a:pt x="1582731" y="4623770"/>
                  <a:pt x="1580052" y="4627441"/>
                </a:cubicBezTo>
                <a:cubicBezTo>
                  <a:pt x="1577373" y="4631112"/>
                  <a:pt x="1574000" y="4633692"/>
                  <a:pt x="1569932" y="4635180"/>
                </a:cubicBezTo>
                <a:cubicBezTo>
                  <a:pt x="1565864" y="4636669"/>
                  <a:pt x="1561151" y="4637413"/>
                  <a:pt x="1555793" y="4637413"/>
                </a:cubicBezTo>
                <a:cubicBezTo>
                  <a:pt x="1550436" y="4637413"/>
                  <a:pt x="1545772" y="4636768"/>
                  <a:pt x="1541804" y="4635478"/>
                </a:cubicBezTo>
                <a:cubicBezTo>
                  <a:pt x="1537835" y="4634188"/>
                  <a:pt x="1534362" y="4632849"/>
                  <a:pt x="1531386" y="4631460"/>
                </a:cubicBezTo>
                <a:cubicBezTo>
                  <a:pt x="1528409" y="4630071"/>
                  <a:pt x="1525730" y="4628731"/>
                  <a:pt x="1523349" y="4627441"/>
                </a:cubicBezTo>
                <a:cubicBezTo>
                  <a:pt x="1520968" y="4626151"/>
                  <a:pt x="1518884" y="4625506"/>
                  <a:pt x="1517098" y="4625506"/>
                </a:cubicBezTo>
                <a:cubicBezTo>
                  <a:pt x="1515114" y="4625506"/>
                  <a:pt x="1513477" y="4626052"/>
                  <a:pt x="1512187" y="4627144"/>
                </a:cubicBezTo>
                <a:cubicBezTo>
                  <a:pt x="1510897" y="4628235"/>
                  <a:pt x="1509905" y="4630120"/>
                  <a:pt x="1509210" y="4632799"/>
                </a:cubicBezTo>
                <a:cubicBezTo>
                  <a:pt x="1508516" y="4635478"/>
                  <a:pt x="1508020" y="4639149"/>
                  <a:pt x="1507722" y="4643812"/>
                </a:cubicBezTo>
                <a:cubicBezTo>
                  <a:pt x="1507424" y="4648476"/>
                  <a:pt x="1507275" y="4654181"/>
                  <a:pt x="1507275" y="4660928"/>
                </a:cubicBezTo>
                <a:cubicBezTo>
                  <a:pt x="1507275" y="4666087"/>
                  <a:pt x="1507375" y="4670353"/>
                  <a:pt x="1507573" y="4673727"/>
                </a:cubicBezTo>
                <a:cubicBezTo>
                  <a:pt x="1507772" y="4677100"/>
                  <a:pt x="1508168" y="4679928"/>
                  <a:pt x="1508764" y="4682210"/>
                </a:cubicBezTo>
                <a:cubicBezTo>
                  <a:pt x="1509359" y="4684492"/>
                  <a:pt x="1510054" y="4686328"/>
                  <a:pt x="1510847" y="4687717"/>
                </a:cubicBezTo>
                <a:cubicBezTo>
                  <a:pt x="1511641" y="4689106"/>
                  <a:pt x="1512633" y="4690445"/>
                  <a:pt x="1513824" y="4691735"/>
                </a:cubicBezTo>
                <a:cubicBezTo>
                  <a:pt x="1515015" y="4693025"/>
                  <a:pt x="1517396" y="4694463"/>
                  <a:pt x="1520968" y="4696051"/>
                </a:cubicBezTo>
                <a:cubicBezTo>
                  <a:pt x="1524539" y="4697639"/>
                  <a:pt x="1528756" y="4699127"/>
                  <a:pt x="1533618" y="4700516"/>
                </a:cubicBezTo>
                <a:cubicBezTo>
                  <a:pt x="1538480" y="4701905"/>
                  <a:pt x="1543838" y="4703046"/>
                  <a:pt x="1549691" y="4703939"/>
                </a:cubicBezTo>
                <a:cubicBezTo>
                  <a:pt x="1555545" y="4704832"/>
                  <a:pt x="1561449" y="4705278"/>
                  <a:pt x="1567402" y="4705278"/>
                </a:cubicBezTo>
                <a:cubicBezTo>
                  <a:pt x="1586055" y="4705278"/>
                  <a:pt x="1601732" y="4702699"/>
                  <a:pt x="1614432" y="4697539"/>
                </a:cubicBezTo>
                <a:cubicBezTo>
                  <a:pt x="1627132" y="4692380"/>
                  <a:pt x="1637401" y="4684889"/>
                  <a:pt x="1645239" y="4675066"/>
                </a:cubicBezTo>
                <a:cubicBezTo>
                  <a:pt x="1653077" y="4665244"/>
                  <a:pt x="1658634" y="4653337"/>
                  <a:pt x="1661908" y="4639347"/>
                </a:cubicBezTo>
                <a:cubicBezTo>
                  <a:pt x="1665182" y="4625358"/>
                  <a:pt x="1666819" y="4609631"/>
                  <a:pt x="1666819" y="4592169"/>
                </a:cubicBezTo>
                <a:lnTo>
                  <a:pt x="1666819" y="4324278"/>
                </a:lnTo>
                <a:cubicBezTo>
                  <a:pt x="1666819" y="4322294"/>
                  <a:pt x="1666174" y="4320558"/>
                  <a:pt x="1664884" y="4319069"/>
                </a:cubicBezTo>
                <a:cubicBezTo>
                  <a:pt x="1663595" y="4317581"/>
                  <a:pt x="1661412" y="4316341"/>
                  <a:pt x="1658336" y="4315349"/>
                </a:cubicBezTo>
                <a:cubicBezTo>
                  <a:pt x="1655260" y="4314356"/>
                  <a:pt x="1651242" y="4313612"/>
                  <a:pt x="1646281" y="4313116"/>
                </a:cubicBezTo>
                <a:cubicBezTo>
                  <a:pt x="1641320" y="4312620"/>
                  <a:pt x="1635069" y="4312372"/>
                  <a:pt x="1627529" y="4312372"/>
                </a:cubicBezTo>
                <a:close/>
                <a:moveTo>
                  <a:pt x="1030728" y="4312372"/>
                </a:moveTo>
                <a:cubicBezTo>
                  <a:pt x="1020608" y="4312372"/>
                  <a:pt x="1012472" y="4312521"/>
                  <a:pt x="1006320" y="4312819"/>
                </a:cubicBezTo>
                <a:cubicBezTo>
                  <a:pt x="1000169" y="4313116"/>
                  <a:pt x="995357" y="4313811"/>
                  <a:pt x="991884" y="4314902"/>
                </a:cubicBezTo>
                <a:cubicBezTo>
                  <a:pt x="988411" y="4315994"/>
                  <a:pt x="985881" y="4317581"/>
                  <a:pt x="984294" y="4319665"/>
                </a:cubicBezTo>
                <a:cubicBezTo>
                  <a:pt x="982706" y="4321748"/>
                  <a:pt x="981317" y="4324477"/>
                  <a:pt x="980126" y="4327850"/>
                </a:cubicBezTo>
                <a:lnTo>
                  <a:pt x="861362" y="4669560"/>
                </a:lnTo>
                <a:cubicBezTo>
                  <a:pt x="858980" y="4676505"/>
                  <a:pt x="857492" y="4682061"/>
                  <a:pt x="856897" y="4686228"/>
                </a:cubicBezTo>
                <a:cubicBezTo>
                  <a:pt x="856302" y="4690396"/>
                  <a:pt x="856996" y="4693620"/>
                  <a:pt x="858980" y="4695902"/>
                </a:cubicBezTo>
                <a:cubicBezTo>
                  <a:pt x="860965" y="4698184"/>
                  <a:pt x="864537" y="4699623"/>
                  <a:pt x="869696" y="4700218"/>
                </a:cubicBezTo>
                <a:cubicBezTo>
                  <a:pt x="874855" y="4700814"/>
                  <a:pt x="881999" y="4701111"/>
                  <a:pt x="891127" y="4701111"/>
                </a:cubicBezTo>
                <a:cubicBezTo>
                  <a:pt x="899660" y="4701111"/>
                  <a:pt x="906556" y="4700913"/>
                  <a:pt x="911814" y="4700516"/>
                </a:cubicBezTo>
                <a:cubicBezTo>
                  <a:pt x="917073" y="4700119"/>
                  <a:pt x="921141" y="4699375"/>
                  <a:pt x="924018" y="4698283"/>
                </a:cubicBezTo>
                <a:cubicBezTo>
                  <a:pt x="926896" y="4697192"/>
                  <a:pt x="928979" y="4695704"/>
                  <a:pt x="930269" y="4693819"/>
                </a:cubicBezTo>
                <a:cubicBezTo>
                  <a:pt x="931559" y="4691933"/>
                  <a:pt x="932601" y="4689602"/>
                  <a:pt x="933394" y="4686824"/>
                </a:cubicBezTo>
                <a:lnTo>
                  <a:pt x="957802" y="4611517"/>
                </a:lnTo>
                <a:lnTo>
                  <a:pt x="1102463" y="4611517"/>
                </a:lnTo>
                <a:lnTo>
                  <a:pt x="1128359" y="4688907"/>
                </a:lnTo>
                <a:cubicBezTo>
                  <a:pt x="1129153" y="4691487"/>
                  <a:pt x="1130145" y="4693571"/>
                  <a:pt x="1131336" y="4695158"/>
                </a:cubicBezTo>
                <a:cubicBezTo>
                  <a:pt x="1132526" y="4696746"/>
                  <a:pt x="1134610" y="4697986"/>
                  <a:pt x="1137587" y="4698879"/>
                </a:cubicBezTo>
                <a:cubicBezTo>
                  <a:pt x="1140563" y="4699772"/>
                  <a:pt x="1144879" y="4700367"/>
                  <a:pt x="1150535" y="4700665"/>
                </a:cubicBezTo>
                <a:cubicBezTo>
                  <a:pt x="1156190" y="4700962"/>
                  <a:pt x="1164078" y="4701111"/>
                  <a:pt x="1174198" y="4701111"/>
                </a:cubicBezTo>
                <a:cubicBezTo>
                  <a:pt x="1183922" y="4701111"/>
                  <a:pt x="1191562" y="4700863"/>
                  <a:pt x="1197118" y="4700367"/>
                </a:cubicBezTo>
                <a:cubicBezTo>
                  <a:pt x="1202674" y="4699871"/>
                  <a:pt x="1206544" y="4698581"/>
                  <a:pt x="1208726" y="4696498"/>
                </a:cubicBezTo>
                <a:cubicBezTo>
                  <a:pt x="1210909" y="4694414"/>
                  <a:pt x="1211703" y="4691288"/>
                  <a:pt x="1211108" y="4687121"/>
                </a:cubicBezTo>
                <a:cubicBezTo>
                  <a:pt x="1210512" y="4682954"/>
                  <a:pt x="1209024" y="4677299"/>
                  <a:pt x="1206643" y="4670155"/>
                </a:cubicBezTo>
                <a:lnTo>
                  <a:pt x="1087580" y="4328743"/>
                </a:lnTo>
                <a:cubicBezTo>
                  <a:pt x="1086390" y="4324973"/>
                  <a:pt x="1084951" y="4321996"/>
                  <a:pt x="1083264" y="4319814"/>
                </a:cubicBezTo>
                <a:cubicBezTo>
                  <a:pt x="1081578" y="4317631"/>
                  <a:pt x="1078800" y="4315994"/>
                  <a:pt x="1074930" y="4314902"/>
                </a:cubicBezTo>
                <a:cubicBezTo>
                  <a:pt x="1071060" y="4313811"/>
                  <a:pt x="1065653" y="4313116"/>
                  <a:pt x="1058708" y="4312819"/>
                </a:cubicBezTo>
                <a:cubicBezTo>
                  <a:pt x="1051762" y="4312521"/>
                  <a:pt x="1042436" y="4312372"/>
                  <a:pt x="1030728" y="4312372"/>
                </a:cubicBezTo>
                <a:close/>
                <a:moveTo>
                  <a:pt x="3545030" y="4307312"/>
                </a:moveTo>
                <a:cubicBezTo>
                  <a:pt x="3514471" y="4307312"/>
                  <a:pt x="3487632" y="4311975"/>
                  <a:pt x="3464514" y="4321302"/>
                </a:cubicBezTo>
                <a:cubicBezTo>
                  <a:pt x="3441396" y="4330628"/>
                  <a:pt x="3421999" y="4343973"/>
                  <a:pt x="3406323" y="4361337"/>
                </a:cubicBezTo>
                <a:cubicBezTo>
                  <a:pt x="3390646" y="4378700"/>
                  <a:pt x="3378839" y="4399833"/>
                  <a:pt x="3370901" y="4424737"/>
                </a:cubicBezTo>
                <a:cubicBezTo>
                  <a:pt x="3362964" y="4449641"/>
                  <a:pt x="3358995" y="4477671"/>
                  <a:pt x="3358995" y="4508825"/>
                </a:cubicBezTo>
                <a:cubicBezTo>
                  <a:pt x="3358995" y="4543155"/>
                  <a:pt x="3362716" y="4572772"/>
                  <a:pt x="3370157" y="4597676"/>
                </a:cubicBezTo>
                <a:cubicBezTo>
                  <a:pt x="3377599" y="4622579"/>
                  <a:pt x="3388761" y="4643068"/>
                  <a:pt x="3403643" y="4659142"/>
                </a:cubicBezTo>
                <a:cubicBezTo>
                  <a:pt x="3418527" y="4675215"/>
                  <a:pt x="3437130" y="4687072"/>
                  <a:pt x="3459454" y="4694712"/>
                </a:cubicBezTo>
                <a:cubicBezTo>
                  <a:pt x="3481778" y="4702351"/>
                  <a:pt x="3507922" y="4706171"/>
                  <a:pt x="3537887" y="4706171"/>
                </a:cubicBezTo>
                <a:cubicBezTo>
                  <a:pt x="3553761" y="4706171"/>
                  <a:pt x="3568198" y="4704633"/>
                  <a:pt x="3581195" y="4701558"/>
                </a:cubicBezTo>
                <a:cubicBezTo>
                  <a:pt x="3594193" y="4698482"/>
                  <a:pt x="3605256" y="4694860"/>
                  <a:pt x="3614384" y="4690693"/>
                </a:cubicBezTo>
                <a:cubicBezTo>
                  <a:pt x="3625298" y="4703195"/>
                  <a:pt x="3637155" y="4714258"/>
                  <a:pt x="3649954" y="4723882"/>
                </a:cubicBezTo>
                <a:cubicBezTo>
                  <a:pt x="3662753" y="4733506"/>
                  <a:pt x="3675304" y="4741642"/>
                  <a:pt x="3687608" y="4748290"/>
                </a:cubicBezTo>
                <a:cubicBezTo>
                  <a:pt x="3699911" y="4754937"/>
                  <a:pt x="3711371" y="4760047"/>
                  <a:pt x="3721987" y="4763619"/>
                </a:cubicBezTo>
                <a:cubicBezTo>
                  <a:pt x="3732603" y="4767191"/>
                  <a:pt x="3741186" y="4768977"/>
                  <a:pt x="3747734" y="4768977"/>
                </a:cubicBezTo>
                <a:cubicBezTo>
                  <a:pt x="3749321" y="4768977"/>
                  <a:pt x="3750810" y="4768630"/>
                  <a:pt x="3752199" y="4767935"/>
                </a:cubicBezTo>
                <a:cubicBezTo>
                  <a:pt x="3753588" y="4767240"/>
                  <a:pt x="3754878" y="4765703"/>
                  <a:pt x="3756069" y="4763321"/>
                </a:cubicBezTo>
                <a:cubicBezTo>
                  <a:pt x="3757259" y="4760940"/>
                  <a:pt x="3758201" y="4757567"/>
                  <a:pt x="3758896" y="4753201"/>
                </a:cubicBezTo>
                <a:cubicBezTo>
                  <a:pt x="3759591" y="4748835"/>
                  <a:pt x="3759938" y="4743081"/>
                  <a:pt x="3759938" y="4735937"/>
                </a:cubicBezTo>
                <a:cubicBezTo>
                  <a:pt x="3759938" y="4727007"/>
                  <a:pt x="3759442" y="4720012"/>
                  <a:pt x="3758450" y="4714952"/>
                </a:cubicBezTo>
                <a:cubicBezTo>
                  <a:pt x="3757457" y="4709892"/>
                  <a:pt x="3755870" y="4706320"/>
                  <a:pt x="3753687" y="4704237"/>
                </a:cubicBezTo>
                <a:cubicBezTo>
                  <a:pt x="3751504" y="4702153"/>
                  <a:pt x="3748478" y="4700466"/>
                  <a:pt x="3744609" y="4699176"/>
                </a:cubicBezTo>
                <a:cubicBezTo>
                  <a:pt x="3740739" y="4697887"/>
                  <a:pt x="3735580" y="4695853"/>
                  <a:pt x="3729131" y="4693074"/>
                </a:cubicBezTo>
                <a:cubicBezTo>
                  <a:pt x="3722681" y="4690296"/>
                  <a:pt x="3714694" y="4686129"/>
                  <a:pt x="3705169" y="4680573"/>
                </a:cubicBezTo>
                <a:cubicBezTo>
                  <a:pt x="3695644" y="4675017"/>
                  <a:pt x="3684730" y="4666881"/>
                  <a:pt x="3672427" y="4656165"/>
                </a:cubicBezTo>
                <a:cubicBezTo>
                  <a:pt x="3680563" y="4648029"/>
                  <a:pt x="3687806" y="4638603"/>
                  <a:pt x="3694156" y="4627888"/>
                </a:cubicBezTo>
                <a:cubicBezTo>
                  <a:pt x="3700506" y="4617172"/>
                  <a:pt x="3705864" y="4605365"/>
                  <a:pt x="3710229" y="4592467"/>
                </a:cubicBezTo>
                <a:cubicBezTo>
                  <a:pt x="3714595" y="4579568"/>
                  <a:pt x="3717919" y="4565529"/>
                  <a:pt x="3720201" y="4550348"/>
                </a:cubicBezTo>
                <a:cubicBezTo>
                  <a:pt x="3722483" y="4535168"/>
                  <a:pt x="3723624" y="4518946"/>
                  <a:pt x="3723624" y="4501681"/>
                </a:cubicBezTo>
                <a:cubicBezTo>
                  <a:pt x="3723624" y="4468344"/>
                  <a:pt x="3719705" y="4439471"/>
                  <a:pt x="3711867" y="4415064"/>
                </a:cubicBezTo>
                <a:cubicBezTo>
                  <a:pt x="3704028" y="4390656"/>
                  <a:pt x="3692519" y="4370465"/>
                  <a:pt x="3677339" y="4354490"/>
                </a:cubicBezTo>
                <a:cubicBezTo>
                  <a:pt x="3662158" y="4338516"/>
                  <a:pt x="3643505" y="4326660"/>
                  <a:pt x="3621379" y="4318921"/>
                </a:cubicBezTo>
                <a:cubicBezTo>
                  <a:pt x="3599253" y="4311181"/>
                  <a:pt x="3573803" y="4307312"/>
                  <a:pt x="3545030" y="4307312"/>
                </a:cubicBezTo>
                <a:close/>
                <a:moveTo>
                  <a:pt x="1375116" y="4307312"/>
                </a:moveTo>
                <a:cubicBezTo>
                  <a:pt x="1357455" y="4307312"/>
                  <a:pt x="1340737" y="4309594"/>
                  <a:pt x="1324961" y="4314158"/>
                </a:cubicBezTo>
                <a:cubicBezTo>
                  <a:pt x="1309185" y="4318722"/>
                  <a:pt x="1295493" y="4325618"/>
                  <a:pt x="1283885" y="4334845"/>
                </a:cubicBezTo>
                <a:cubicBezTo>
                  <a:pt x="1272276" y="4344073"/>
                  <a:pt x="1263049" y="4355681"/>
                  <a:pt x="1256203" y="4369671"/>
                </a:cubicBezTo>
                <a:cubicBezTo>
                  <a:pt x="1249356" y="4383661"/>
                  <a:pt x="1245933" y="4399883"/>
                  <a:pt x="1245933" y="4418338"/>
                </a:cubicBezTo>
                <a:cubicBezTo>
                  <a:pt x="1245933" y="4434411"/>
                  <a:pt x="1248315" y="4448203"/>
                  <a:pt x="1253077" y="4459712"/>
                </a:cubicBezTo>
                <a:cubicBezTo>
                  <a:pt x="1257840" y="4471221"/>
                  <a:pt x="1264041" y="4481193"/>
                  <a:pt x="1271681" y="4489626"/>
                </a:cubicBezTo>
                <a:cubicBezTo>
                  <a:pt x="1279321" y="4498060"/>
                  <a:pt x="1288002" y="4505303"/>
                  <a:pt x="1297726" y="4511355"/>
                </a:cubicBezTo>
                <a:cubicBezTo>
                  <a:pt x="1307449" y="4517408"/>
                  <a:pt x="1317470" y="4522815"/>
                  <a:pt x="1327789" y="4527578"/>
                </a:cubicBezTo>
                <a:cubicBezTo>
                  <a:pt x="1338107" y="4532340"/>
                  <a:pt x="1348129" y="4536855"/>
                  <a:pt x="1357852" y="4541121"/>
                </a:cubicBezTo>
                <a:cubicBezTo>
                  <a:pt x="1367575" y="4545387"/>
                  <a:pt x="1376257" y="4549951"/>
                  <a:pt x="1383897" y="4554813"/>
                </a:cubicBezTo>
                <a:cubicBezTo>
                  <a:pt x="1391537" y="4559675"/>
                  <a:pt x="1397738" y="4565231"/>
                  <a:pt x="1402501" y="4571482"/>
                </a:cubicBezTo>
                <a:cubicBezTo>
                  <a:pt x="1407263" y="4577733"/>
                  <a:pt x="1409644" y="4585224"/>
                  <a:pt x="1409644" y="4593955"/>
                </a:cubicBezTo>
                <a:cubicBezTo>
                  <a:pt x="1409644" y="4601496"/>
                  <a:pt x="1408255" y="4608342"/>
                  <a:pt x="1405477" y="4614493"/>
                </a:cubicBezTo>
                <a:cubicBezTo>
                  <a:pt x="1402699" y="4620645"/>
                  <a:pt x="1398681" y="4625804"/>
                  <a:pt x="1393422" y="4629971"/>
                </a:cubicBezTo>
                <a:cubicBezTo>
                  <a:pt x="1388163" y="4634138"/>
                  <a:pt x="1381764" y="4637363"/>
                  <a:pt x="1374223" y="4639645"/>
                </a:cubicBezTo>
                <a:cubicBezTo>
                  <a:pt x="1366683" y="4641927"/>
                  <a:pt x="1358150" y="4643068"/>
                  <a:pt x="1348625" y="4643068"/>
                </a:cubicBezTo>
                <a:cubicBezTo>
                  <a:pt x="1334139" y="4643068"/>
                  <a:pt x="1321389" y="4641431"/>
                  <a:pt x="1310376" y="4638157"/>
                </a:cubicBezTo>
                <a:cubicBezTo>
                  <a:pt x="1299363" y="4634883"/>
                  <a:pt x="1289887" y="4631261"/>
                  <a:pt x="1281950" y="4627292"/>
                </a:cubicBezTo>
                <a:cubicBezTo>
                  <a:pt x="1274012" y="4623324"/>
                  <a:pt x="1267514" y="4619702"/>
                  <a:pt x="1262453" y="4616428"/>
                </a:cubicBezTo>
                <a:cubicBezTo>
                  <a:pt x="1257393" y="4613154"/>
                  <a:pt x="1253474" y="4611517"/>
                  <a:pt x="1250696" y="4611517"/>
                </a:cubicBezTo>
                <a:cubicBezTo>
                  <a:pt x="1248712" y="4611517"/>
                  <a:pt x="1246975" y="4612062"/>
                  <a:pt x="1245487" y="4613154"/>
                </a:cubicBezTo>
                <a:cubicBezTo>
                  <a:pt x="1243999" y="4614245"/>
                  <a:pt x="1242808" y="4616081"/>
                  <a:pt x="1241915" y="4618660"/>
                </a:cubicBezTo>
                <a:cubicBezTo>
                  <a:pt x="1241022" y="4621240"/>
                  <a:pt x="1240377" y="4624613"/>
                  <a:pt x="1239980" y="4628781"/>
                </a:cubicBezTo>
                <a:cubicBezTo>
                  <a:pt x="1239583" y="4632948"/>
                  <a:pt x="1239385" y="4638107"/>
                  <a:pt x="1239385" y="4644259"/>
                </a:cubicBezTo>
                <a:cubicBezTo>
                  <a:pt x="1239385" y="4653387"/>
                  <a:pt x="1239931" y="4660382"/>
                  <a:pt x="1241022" y="4665244"/>
                </a:cubicBezTo>
                <a:cubicBezTo>
                  <a:pt x="1242114" y="4670105"/>
                  <a:pt x="1243949" y="4673826"/>
                  <a:pt x="1246529" y="4676406"/>
                </a:cubicBezTo>
                <a:cubicBezTo>
                  <a:pt x="1249108" y="4678985"/>
                  <a:pt x="1253325" y="4681962"/>
                  <a:pt x="1259179" y="4685335"/>
                </a:cubicBezTo>
                <a:cubicBezTo>
                  <a:pt x="1265033" y="4688709"/>
                  <a:pt x="1272326" y="4691933"/>
                  <a:pt x="1281057" y="4695009"/>
                </a:cubicBezTo>
                <a:cubicBezTo>
                  <a:pt x="1289788" y="4698085"/>
                  <a:pt x="1299859" y="4700714"/>
                  <a:pt x="1311269" y="4702897"/>
                </a:cubicBezTo>
                <a:cubicBezTo>
                  <a:pt x="1322679" y="4705080"/>
                  <a:pt x="1335032" y="4706171"/>
                  <a:pt x="1348327" y="4706171"/>
                </a:cubicBezTo>
                <a:cubicBezTo>
                  <a:pt x="1367972" y="4706171"/>
                  <a:pt x="1386427" y="4703592"/>
                  <a:pt x="1403691" y="4698432"/>
                </a:cubicBezTo>
                <a:cubicBezTo>
                  <a:pt x="1420955" y="4693273"/>
                  <a:pt x="1436037" y="4685583"/>
                  <a:pt x="1448935" y="4675364"/>
                </a:cubicBezTo>
                <a:cubicBezTo>
                  <a:pt x="1461833" y="4665144"/>
                  <a:pt x="1472053" y="4652395"/>
                  <a:pt x="1479593" y="4637115"/>
                </a:cubicBezTo>
                <a:cubicBezTo>
                  <a:pt x="1487134" y="4621835"/>
                  <a:pt x="1490904" y="4604075"/>
                  <a:pt x="1490904" y="4583835"/>
                </a:cubicBezTo>
                <a:cubicBezTo>
                  <a:pt x="1490904" y="4568356"/>
                  <a:pt x="1488523" y="4554912"/>
                  <a:pt x="1483761" y="4543502"/>
                </a:cubicBezTo>
                <a:cubicBezTo>
                  <a:pt x="1478998" y="4532092"/>
                  <a:pt x="1472747" y="4522170"/>
                  <a:pt x="1465008" y="4513737"/>
                </a:cubicBezTo>
                <a:cubicBezTo>
                  <a:pt x="1457269" y="4505303"/>
                  <a:pt x="1448439" y="4498060"/>
                  <a:pt x="1438517" y="4492008"/>
                </a:cubicBezTo>
                <a:cubicBezTo>
                  <a:pt x="1428595" y="4485955"/>
                  <a:pt x="1418475" y="4480548"/>
                  <a:pt x="1408156" y="4475785"/>
                </a:cubicBezTo>
                <a:cubicBezTo>
                  <a:pt x="1397837" y="4471023"/>
                  <a:pt x="1387717" y="4466508"/>
                  <a:pt x="1377795" y="4462242"/>
                </a:cubicBezTo>
                <a:cubicBezTo>
                  <a:pt x="1367873" y="4457976"/>
                  <a:pt x="1358993" y="4453412"/>
                  <a:pt x="1351155" y="4448550"/>
                </a:cubicBezTo>
                <a:cubicBezTo>
                  <a:pt x="1343317" y="4443688"/>
                  <a:pt x="1337066" y="4438132"/>
                  <a:pt x="1332402" y="4431881"/>
                </a:cubicBezTo>
                <a:cubicBezTo>
                  <a:pt x="1327739" y="4425630"/>
                  <a:pt x="1325408" y="4418239"/>
                  <a:pt x="1325408" y="4409706"/>
                </a:cubicBezTo>
                <a:cubicBezTo>
                  <a:pt x="1325408" y="4403951"/>
                  <a:pt x="1326449" y="4398494"/>
                  <a:pt x="1328533" y="4393335"/>
                </a:cubicBezTo>
                <a:cubicBezTo>
                  <a:pt x="1330617" y="4388175"/>
                  <a:pt x="1333791" y="4383760"/>
                  <a:pt x="1338058" y="4380089"/>
                </a:cubicBezTo>
                <a:cubicBezTo>
                  <a:pt x="1342324" y="4376418"/>
                  <a:pt x="1347633" y="4373540"/>
                  <a:pt x="1353983" y="4371457"/>
                </a:cubicBezTo>
                <a:cubicBezTo>
                  <a:pt x="1360333" y="4369373"/>
                  <a:pt x="1367774" y="4368331"/>
                  <a:pt x="1376307" y="4368331"/>
                </a:cubicBezTo>
                <a:cubicBezTo>
                  <a:pt x="1387221" y="4368331"/>
                  <a:pt x="1397242" y="4369671"/>
                  <a:pt x="1406370" y="4372350"/>
                </a:cubicBezTo>
                <a:cubicBezTo>
                  <a:pt x="1415498" y="4375029"/>
                  <a:pt x="1423535" y="4378005"/>
                  <a:pt x="1430480" y="4381280"/>
                </a:cubicBezTo>
                <a:cubicBezTo>
                  <a:pt x="1437425" y="4384554"/>
                  <a:pt x="1443279" y="4387580"/>
                  <a:pt x="1448042" y="4390358"/>
                </a:cubicBezTo>
                <a:cubicBezTo>
                  <a:pt x="1452804" y="4393136"/>
                  <a:pt x="1456277" y="4394525"/>
                  <a:pt x="1458460" y="4394525"/>
                </a:cubicBezTo>
                <a:cubicBezTo>
                  <a:pt x="1460643" y="4394525"/>
                  <a:pt x="1462379" y="4393930"/>
                  <a:pt x="1463669" y="4392739"/>
                </a:cubicBezTo>
                <a:cubicBezTo>
                  <a:pt x="1464959" y="4391549"/>
                  <a:pt x="1465951" y="4389663"/>
                  <a:pt x="1466645" y="4387084"/>
                </a:cubicBezTo>
                <a:cubicBezTo>
                  <a:pt x="1467340" y="4384504"/>
                  <a:pt x="1467836" y="4381230"/>
                  <a:pt x="1468134" y="4377261"/>
                </a:cubicBezTo>
                <a:cubicBezTo>
                  <a:pt x="1468431" y="4373292"/>
                  <a:pt x="1468580" y="4368431"/>
                  <a:pt x="1468580" y="4362676"/>
                </a:cubicBezTo>
                <a:cubicBezTo>
                  <a:pt x="1468580" y="4357517"/>
                  <a:pt x="1468481" y="4353201"/>
                  <a:pt x="1468283" y="4349728"/>
                </a:cubicBezTo>
                <a:cubicBezTo>
                  <a:pt x="1468084" y="4346255"/>
                  <a:pt x="1467737" y="4343378"/>
                  <a:pt x="1467241" y="4341096"/>
                </a:cubicBezTo>
                <a:cubicBezTo>
                  <a:pt x="1466745" y="4338814"/>
                  <a:pt x="1466149" y="4336978"/>
                  <a:pt x="1465455" y="4335589"/>
                </a:cubicBezTo>
                <a:cubicBezTo>
                  <a:pt x="1464760" y="4334200"/>
                  <a:pt x="1463421" y="4332514"/>
                  <a:pt x="1461436" y="4330529"/>
                </a:cubicBezTo>
                <a:cubicBezTo>
                  <a:pt x="1459452" y="4328545"/>
                  <a:pt x="1455384" y="4326064"/>
                  <a:pt x="1449233" y="4323088"/>
                </a:cubicBezTo>
                <a:cubicBezTo>
                  <a:pt x="1443081" y="4320111"/>
                  <a:pt x="1436037" y="4317432"/>
                  <a:pt x="1428099" y="4315051"/>
                </a:cubicBezTo>
                <a:cubicBezTo>
                  <a:pt x="1420161" y="4312670"/>
                  <a:pt x="1411629" y="4310785"/>
                  <a:pt x="1402501" y="4309396"/>
                </a:cubicBezTo>
                <a:cubicBezTo>
                  <a:pt x="1393372" y="4308006"/>
                  <a:pt x="1384244" y="4307312"/>
                  <a:pt x="1375116" y="4307312"/>
                </a:cubicBezTo>
                <a:close/>
                <a:moveTo>
                  <a:pt x="2962809" y="1161454"/>
                </a:moveTo>
                <a:lnTo>
                  <a:pt x="2902593" y="1273922"/>
                </a:lnTo>
                <a:lnTo>
                  <a:pt x="3019042" y="1334634"/>
                </a:lnTo>
                <a:lnTo>
                  <a:pt x="3078759" y="1223162"/>
                </a:lnTo>
                <a:close/>
                <a:moveTo>
                  <a:pt x="1621686" y="1156478"/>
                </a:moveTo>
                <a:lnTo>
                  <a:pt x="1561471" y="1268945"/>
                </a:lnTo>
                <a:lnTo>
                  <a:pt x="1677919" y="1329658"/>
                </a:lnTo>
                <a:lnTo>
                  <a:pt x="1737637" y="1218185"/>
                </a:lnTo>
                <a:close/>
                <a:moveTo>
                  <a:pt x="4150169" y="896210"/>
                </a:moveTo>
                <a:cubicBezTo>
                  <a:pt x="4161780" y="896210"/>
                  <a:pt x="4175548" y="906163"/>
                  <a:pt x="4191473" y="926068"/>
                </a:cubicBezTo>
                <a:cubicBezTo>
                  <a:pt x="4205739" y="943984"/>
                  <a:pt x="4212872" y="956591"/>
                  <a:pt x="4212872" y="963889"/>
                </a:cubicBezTo>
                <a:cubicBezTo>
                  <a:pt x="4212872" y="968534"/>
                  <a:pt x="4209223" y="970856"/>
                  <a:pt x="4201923" y="970856"/>
                </a:cubicBezTo>
                <a:cubicBezTo>
                  <a:pt x="4198606" y="970856"/>
                  <a:pt x="4183511" y="965880"/>
                  <a:pt x="4156638" y="955927"/>
                </a:cubicBezTo>
                <a:cubicBezTo>
                  <a:pt x="4147680" y="952609"/>
                  <a:pt x="4134576" y="947633"/>
                  <a:pt x="4117324" y="940998"/>
                </a:cubicBezTo>
                <a:cubicBezTo>
                  <a:pt x="4126281" y="911139"/>
                  <a:pt x="4137230" y="896210"/>
                  <a:pt x="4150169" y="896210"/>
                </a:cubicBezTo>
                <a:close/>
                <a:moveTo>
                  <a:pt x="1028736" y="740945"/>
                </a:moveTo>
                <a:cubicBezTo>
                  <a:pt x="1003854" y="740945"/>
                  <a:pt x="982206" y="749405"/>
                  <a:pt x="963793" y="766325"/>
                </a:cubicBezTo>
                <a:cubicBezTo>
                  <a:pt x="945381" y="783245"/>
                  <a:pt x="923401" y="814762"/>
                  <a:pt x="897856" y="860877"/>
                </a:cubicBezTo>
                <a:cubicBezTo>
                  <a:pt x="872310" y="906992"/>
                  <a:pt x="859537" y="939339"/>
                  <a:pt x="859537" y="957918"/>
                </a:cubicBezTo>
                <a:cubicBezTo>
                  <a:pt x="859537" y="971852"/>
                  <a:pt x="864513" y="985952"/>
                  <a:pt x="874466" y="1000217"/>
                </a:cubicBezTo>
                <a:cubicBezTo>
                  <a:pt x="884419" y="1014483"/>
                  <a:pt x="904988" y="1037209"/>
                  <a:pt x="936174" y="1068395"/>
                </a:cubicBezTo>
                <a:cubicBezTo>
                  <a:pt x="914278" y="1096594"/>
                  <a:pt x="899017" y="1119320"/>
                  <a:pt x="890391" y="1136572"/>
                </a:cubicBezTo>
                <a:cubicBezTo>
                  <a:pt x="879111" y="1158800"/>
                  <a:pt x="873471" y="1180862"/>
                  <a:pt x="873471" y="1202758"/>
                </a:cubicBezTo>
                <a:lnTo>
                  <a:pt x="903330" y="1213707"/>
                </a:lnTo>
                <a:cubicBezTo>
                  <a:pt x="935511" y="1176881"/>
                  <a:pt x="959895" y="1151003"/>
                  <a:pt x="976483" y="1136074"/>
                </a:cubicBezTo>
                <a:cubicBezTo>
                  <a:pt x="1002029" y="1113183"/>
                  <a:pt x="1030063" y="1094272"/>
                  <a:pt x="1060585" y="1079343"/>
                </a:cubicBezTo>
                <a:cubicBezTo>
                  <a:pt x="1093430" y="1063418"/>
                  <a:pt x="1135563" y="1049152"/>
                  <a:pt x="1186987" y="1036545"/>
                </a:cubicBezTo>
                <a:lnTo>
                  <a:pt x="1226798" y="922087"/>
                </a:lnTo>
                <a:cubicBezTo>
                  <a:pt x="1192958" y="925073"/>
                  <a:pt x="1165588" y="929469"/>
                  <a:pt x="1144687" y="935275"/>
                </a:cubicBezTo>
                <a:cubicBezTo>
                  <a:pt x="1123786" y="941081"/>
                  <a:pt x="1092434" y="953936"/>
                  <a:pt x="1050632" y="973842"/>
                </a:cubicBezTo>
                <a:cubicBezTo>
                  <a:pt x="1017788" y="956922"/>
                  <a:pt x="994481" y="942739"/>
                  <a:pt x="980713" y="931294"/>
                </a:cubicBezTo>
                <a:cubicBezTo>
                  <a:pt x="966945" y="919848"/>
                  <a:pt x="960061" y="908817"/>
                  <a:pt x="960061" y="898200"/>
                </a:cubicBezTo>
                <a:cubicBezTo>
                  <a:pt x="960061" y="890570"/>
                  <a:pt x="964125" y="883852"/>
                  <a:pt x="972253" y="878046"/>
                </a:cubicBezTo>
                <a:cubicBezTo>
                  <a:pt x="980382" y="872240"/>
                  <a:pt x="989588" y="869337"/>
                  <a:pt x="999873" y="869337"/>
                </a:cubicBezTo>
                <a:cubicBezTo>
                  <a:pt x="1012148" y="869337"/>
                  <a:pt x="1025086" y="873401"/>
                  <a:pt x="1038689" y="881529"/>
                </a:cubicBezTo>
                <a:cubicBezTo>
                  <a:pt x="1052291" y="889657"/>
                  <a:pt x="1066889" y="902513"/>
                  <a:pt x="1082481" y="920097"/>
                </a:cubicBezTo>
                <a:lnTo>
                  <a:pt x="1149166" y="809620"/>
                </a:lnTo>
                <a:cubicBezTo>
                  <a:pt x="1127933" y="783742"/>
                  <a:pt x="1108442" y="765827"/>
                  <a:pt x="1090693" y="755874"/>
                </a:cubicBezTo>
                <a:cubicBezTo>
                  <a:pt x="1072943" y="745921"/>
                  <a:pt x="1052291" y="740945"/>
                  <a:pt x="1028736" y="740945"/>
                </a:cubicBezTo>
                <a:close/>
                <a:moveTo>
                  <a:pt x="1944191" y="737959"/>
                </a:moveTo>
                <a:cubicBezTo>
                  <a:pt x="1952154" y="737959"/>
                  <a:pt x="1959535" y="741028"/>
                  <a:pt x="1966337" y="747165"/>
                </a:cubicBezTo>
                <a:cubicBezTo>
                  <a:pt x="1973138" y="753303"/>
                  <a:pt x="1981017" y="764168"/>
                  <a:pt x="1989975" y="779761"/>
                </a:cubicBezTo>
                <a:cubicBezTo>
                  <a:pt x="1978695" y="790709"/>
                  <a:pt x="1969157" y="798423"/>
                  <a:pt x="1961360" y="802901"/>
                </a:cubicBezTo>
                <a:cubicBezTo>
                  <a:pt x="1953564" y="807380"/>
                  <a:pt x="1945850" y="809620"/>
                  <a:pt x="1938220" y="809620"/>
                </a:cubicBezTo>
                <a:cubicBezTo>
                  <a:pt x="1928599" y="809620"/>
                  <a:pt x="1920719" y="807048"/>
                  <a:pt x="1914581" y="801906"/>
                </a:cubicBezTo>
                <a:cubicBezTo>
                  <a:pt x="1908444" y="796764"/>
                  <a:pt x="1905375" y="790377"/>
                  <a:pt x="1905375" y="782747"/>
                </a:cubicBezTo>
                <a:cubicBezTo>
                  <a:pt x="1905375" y="770803"/>
                  <a:pt x="1909356" y="760353"/>
                  <a:pt x="1917319" y="751395"/>
                </a:cubicBezTo>
                <a:cubicBezTo>
                  <a:pt x="1925281" y="742438"/>
                  <a:pt x="1934239" y="737959"/>
                  <a:pt x="1944191" y="737959"/>
                </a:cubicBezTo>
                <a:close/>
                <a:moveTo>
                  <a:pt x="2610881" y="644402"/>
                </a:moveTo>
                <a:lnTo>
                  <a:pt x="2575051" y="799667"/>
                </a:lnTo>
                <a:cubicBezTo>
                  <a:pt x="2602919" y="817250"/>
                  <a:pt x="2624649" y="838151"/>
                  <a:pt x="2640242" y="862370"/>
                </a:cubicBezTo>
                <a:cubicBezTo>
                  <a:pt x="2659153" y="891565"/>
                  <a:pt x="2672423" y="930547"/>
                  <a:pt x="2680053" y="979316"/>
                </a:cubicBezTo>
                <a:lnTo>
                  <a:pt x="2508864" y="979316"/>
                </a:lnTo>
                <a:cubicBezTo>
                  <a:pt x="2495925" y="979316"/>
                  <a:pt x="2484894" y="976662"/>
                  <a:pt x="2475771" y="971354"/>
                </a:cubicBezTo>
                <a:cubicBezTo>
                  <a:pt x="2466647" y="966046"/>
                  <a:pt x="2460758" y="957586"/>
                  <a:pt x="2458104" y="945974"/>
                </a:cubicBezTo>
                <a:lnTo>
                  <a:pt x="2439194" y="946969"/>
                </a:lnTo>
                <a:cubicBezTo>
                  <a:pt x="2436208" y="964221"/>
                  <a:pt x="2433969" y="981307"/>
                  <a:pt x="2432476" y="998227"/>
                </a:cubicBezTo>
                <a:cubicBezTo>
                  <a:pt x="2430983" y="1015147"/>
                  <a:pt x="2430236" y="1030905"/>
                  <a:pt x="2430236" y="1045503"/>
                </a:cubicBezTo>
                <a:cubicBezTo>
                  <a:pt x="2430236" y="1071049"/>
                  <a:pt x="2437369" y="1089461"/>
                  <a:pt x="2451635" y="1100741"/>
                </a:cubicBezTo>
                <a:cubicBezTo>
                  <a:pt x="2463247" y="1110031"/>
                  <a:pt x="2480001" y="1114675"/>
                  <a:pt x="2501897" y="1114675"/>
                </a:cubicBezTo>
                <a:lnTo>
                  <a:pt x="2695573" y="1114675"/>
                </a:lnTo>
                <a:lnTo>
                  <a:pt x="2727330" y="1114675"/>
                </a:lnTo>
                <a:lnTo>
                  <a:pt x="3228973" y="1114675"/>
                </a:lnTo>
                <a:lnTo>
                  <a:pt x="3263883" y="1114675"/>
                </a:lnTo>
                <a:lnTo>
                  <a:pt x="3300137" y="1114675"/>
                </a:lnTo>
                <a:cubicBezTo>
                  <a:pt x="3327009" y="1114675"/>
                  <a:pt x="3350067" y="1109533"/>
                  <a:pt x="3369309" y="1099249"/>
                </a:cubicBezTo>
                <a:cubicBezTo>
                  <a:pt x="3391869" y="1087305"/>
                  <a:pt x="3412272" y="1067399"/>
                  <a:pt x="3430519" y="1039531"/>
                </a:cubicBezTo>
                <a:cubicBezTo>
                  <a:pt x="3440804" y="1066404"/>
                  <a:pt x="3452416" y="1085646"/>
                  <a:pt x="3465355" y="1097258"/>
                </a:cubicBezTo>
                <a:cubicBezTo>
                  <a:pt x="3478293" y="1108870"/>
                  <a:pt x="3495877" y="1114675"/>
                  <a:pt x="3518105" y="1114675"/>
                </a:cubicBezTo>
                <a:lnTo>
                  <a:pt x="3599221" y="1114675"/>
                </a:lnTo>
                <a:cubicBezTo>
                  <a:pt x="3629411" y="1114675"/>
                  <a:pt x="3652054" y="1112519"/>
                  <a:pt x="3667149" y="1108206"/>
                </a:cubicBezTo>
                <a:cubicBezTo>
                  <a:pt x="3682244" y="1103893"/>
                  <a:pt x="3699413" y="1094936"/>
                  <a:pt x="3718655" y="1081333"/>
                </a:cubicBezTo>
                <a:cubicBezTo>
                  <a:pt x="3742542" y="1092945"/>
                  <a:pt x="3766761" y="1101405"/>
                  <a:pt x="3791311" y="1106713"/>
                </a:cubicBezTo>
                <a:cubicBezTo>
                  <a:pt x="3803587" y="1109367"/>
                  <a:pt x="3817437" y="1111358"/>
                  <a:pt x="3832864" y="1112685"/>
                </a:cubicBezTo>
                <a:lnTo>
                  <a:pt x="3848099" y="1113279"/>
                </a:lnTo>
                <a:lnTo>
                  <a:pt x="3848099" y="1114675"/>
                </a:lnTo>
                <a:lnTo>
                  <a:pt x="3883873" y="1114675"/>
                </a:lnTo>
                <a:lnTo>
                  <a:pt x="3946632" y="1114675"/>
                </a:lnTo>
                <a:cubicBezTo>
                  <a:pt x="3970187" y="1114675"/>
                  <a:pt x="3988766" y="1112519"/>
                  <a:pt x="4002368" y="1108206"/>
                </a:cubicBezTo>
                <a:cubicBezTo>
                  <a:pt x="4030568" y="1099249"/>
                  <a:pt x="4054289" y="1080338"/>
                  <a:pt x="4073531" y="1051475"/>
                </a:cubicBezTo>
                <a:cubicBezTo>
                  <a:pt x="4105049" y="1067731"/>
                  <a:pt x="4141543" y="1081831"/>
                  <a:pt x="4183013" y="1093774"/>
                </a:cubicBezTo>
                <a:cubicBezTo>
                  <a:pt x="4230123" y="1107377"/>
                  <a:pt x="4271096" y="1114178"/>
                  <a:pt x="4305931" y="1114178"/>
                </a:cubicBezTo>
                <a:lnTo>
                  <a:pt x="4305931" y="1005691"/>
                </a:lnTo>
                <a:cubicBezTo>
                  <a:pt x="4305931" y="960240"/>
                  <a:pt x="4292827" y="910475"/>
                  <a:pt x="4266617" y="856398"/>
                </a:cubicBezTo>
                <a:cubicBezTo>
                  <a:pt x="4241735" y="805307"/>
                  <a:pt x="4220834" y="779761"/>
                  <a:pt x="4203914" y="779761"/>
                </a:cubicBezTo>
                <a:cubicBezTo>
                  <a:pt x="4185667" y="779761"/>
                  <a:pt x="4163439" y="791870"/>
                  <a:pt x="4137230" y="816089"/>
                </a:cubicBezTo>
                <a:cubicBezTo>
                  <a:pt x="4107703" y="843294"/>
                  <a:pt x="4083484" y="877963"/>
                  <a:pt x="4064574" y="920097"/>
                </a:cubicBezTo>
                <a:cubicBezTo>
                  <a:pt x="4055948" y="942988"/>
                  <a:pt x="4040355" y="959079"/>
                  <a:pt x="4017795" y="968368"/>
                </a:cubicBezTo>
                <a:cubicBezTo>
                  <a:pt x="4000212" y="975667"/>
                  <a:pt x="3976491" y="979316"/>
                  <a:pt x="3946632" y="979316"/>
                </a:cubicBezTo>
                <a:lnTo>
                  <a:pt x="3883873" y="979316"/>
                </a:lnTo>
                <a:lnTo>
                  <a:pt x="3883873" y="926566"/>
                </a:lnTo>
                <a:cubicBezTo>
                  <a:pt x="3883873" y="901020"/>
                  <a:pt x="3881965" y="879704"/>
                  <a:pt x="3878150" y="862619"/>
                </a:cubicBezTo>
                <a:cubicBezTo>
                  <a:pt x="3874335" y="845533"/>
                  <a:pt x="3867949" y="826540"/>
                  <a:pt x="3858991" y="805638"/>
                </a:cubicBezTo>
                <a:lnTo>
                  <a:pt x="3816691" y="862868"/>
                </a:lnTo>
                <a:cubicBezTo>
                  <a:pt x="3810056" y="871493"/>
                  <a:pt x="3806406" y="876636"/>
                  <a:pt x="3805743" y="878295"/>
                </a:cubicBezTo>
                <a:cubicBezTo>
                  <a:pt x="3803421" y="882939"/>
                  <a:pt x="3802259" y="889574"/>
                  <a:pt x="3802259" y="898200"/>
                </a:cubicBezTo>
                <a:cubicBezTo>
                  <a:pt x="3802259" y="904504"/>
                  <a:pt x="3806406" y="916613"/>
                  <a:pt x="3814701" y="934528"/>
                </a:cubicBezTo>
                <a:cubicBezTo>
                  <a:pt x="3822995" y="952444"/>
                  <a:pt x="3827142" y="967041"/>
                  <a:pt x="3827142" y="978321"/>
                </a:cubicBezTo>
                <a:cubicBezTo>
                  <a:pt x="3810222" y="975999"/>
                  <a:pt x="3794131" y="972681"/>
                  <a:pt x="3778870" y="968368"/>
                </a:cubicBezTo>
                <a:cubicBezTo>
                  <a:pt x="3763609" y="964055"/>
                  <a:pt x="3749841" y="958913"/>
                  <a:pt x="3737566" y="952941"/>
                </a:cubicBezTo>
                <a:cubicBezTo>
                  <a:pt x="3742874" y="922751"/>
                  <a:pt x="3745528" y="898532"/>
                  <a:pt x="3745528" y="880285"/>
                </a:cubicBezTo>
                <a:cubicBezTo>
                  <a:pt x="3745528" y="876967"/>
                  <a:pt x="3745362" y="869918"/>
                  <a:pt x="3745031" y="859135"/>
                </a:cubicBezTo>
                <a:cubicBezTo>
                  <a:pt x="3744699" y="848353"/>
                  <a:pt x="3744201" y="839810"/>
                  <a:pt x="3743537" y="833507"/>
                </a:cubicBezTo>
                <a:lnTo>
                  <a:pt x="3724627" y="848436"/>
                </a:lnTo>
                <a:cubicBezTo>
                  <a:pt x="3715337" y="855735"/>
                  <a:pt x="3709200" y="861209"/>
                  <a:pt x="3706214" y="864858"/>
                </a:cubicBezTo>
                <a:cubicBezTo>
                  <a:pt x="3701238" y="871162"/>
                  <a:pt x="3698749" y="878295"/>
                  <a:pt x="3698749" y="886257"/>
                </a:cubicBezTo>
                <a:cubicBezTo>
                  <a:pt x="3698749" y="923414"/>
                  <a:pt x="3688299" y="948794"/>
                  <a:pt x="3667398" y="962396"/>
                </a:cubicBezTo>
                <a:cubicBezTo>
                  <a:pt x="3650146" y="973676"/>
                  <a:pt x="3621283" y="979316"/>
                  <a:pt x="3580808" y="979316"/>
                </a:cubicBezTo>
                <a:lnTo>
                  <a:pt x="3519598" y="979316"/>
                </a:lnTo>
                <a:cubicBezTo>
                  <a:pt x="3504668" y="979316"/>
                  <a:pt x="3491398" y="973676"/>
                  <a:pt x="3479786" y="962396"/>
                </a:cubicBezTo>
                <a:cubicBezTo>
                  <a:pt x="3468174" y="951116"/>
                  <a:pt x="3462369" y="937017"/>
                  <a:pt x="3462369" y="920097"/>
                </a:cubicBezTo>
                <a:cubicBezTo>
                  <a:pt x="3462369" y="903509"/>
                  <a:pt x="3462700" y="888413"/>
                  <a:pt x="3463364" y="874811"/>
                </a:cubicBezTo>
                <a:cubicBezTo>
                  <a:pt x="3464027" y="861209"/>
                  <a:pt x="3464691" y="849099"/>
                  <a:pt x="3465355" y="838483"/>
                </a:cubicBezTo>
                <a:lnTo>
                  <a:pt x="3432510" y="833507"/>
                </a:lnTo>
                <a:cubicBezTo>
                  <a:pt x="3432510" y="885593"/>
                  <a:pt x="3417415" y="924409"/>
                  <a:pt x="3387224" y="949955"/>
                </a:cubicBezTo>
                <a:cubicBezTo>
                  <a:pt x="3364001" y="969529"/>
                  <a:pt x="3334972" y="979316"/>
                  <a:pt x="3300137" y="979316"/>
                </a:cubicBezTo>
                <a:lnTo>
                  <a:pt x="3263883" y="979316"/>
                </a:lnTo>
                <a:cubicBezTo>
                  <a:pt x="3237674" y="973676"/>
                  <a:pt x="3218017" y="966709"/>
                  <a:pt x="3204912" y="958415"/>
                </a:cubicBezTo>
                <a:cubicBezTo>
                  <a:pt x="3191807" y="950121"/>
                  <a:pt x="3172814" y="932040"/>
                  <a:pt x="3147932" y="904172"/>
                </a:cubicBezTo>
                <a:cubicBezTo>
                  <a:pt x="3111438" y="864692"/>
                  <a:pt x="3083238" y="835663"/>
                  <a:pt x="3063333" y="817084"/>
                </a:cubicBezTo>
                <a:cubicBezTo>
                  <a:pt x="3038119" y="793529"/>
                  <a:pt x="3015393" y="776443"/>
                  <a:pt x="2995155" y="765827"/>
                </a:cubicBezTo>
                <a:cubicBezTo>
                  <a:pt x="2974918" y="755211"/>
                  <a:pt x="2953851" y="749902"/>
                  <a:pt x="2931955" y="749902"/>
                </a:cubicBezTo>
                <a:cubicBezTo>
                  <a:pt x="2903423" y="749902"/>
                  <a:pt x="2877960" y="759855"/>
                  <a:pt x="2855566" y="779761"/>
                </a:cubicBezTo>
                <a:cubicBezTo>
                  <a:pt x="2833172" y="799667"/>
                  <a:pt x="2812851" y="830521"/>
                  <a:pt x="2794605" y="872323"/>
                </a:cubicBezTo>
                <a:cubicBezTo>
                  <a:pt x="2808207" y="869337"/>
                  <a:pt x="2818575" y="867429"/>
                  <a:pt x="2825707" y="866600"/>
                </a:cubicBezTo>
                <a:cubicBezTo>
                  <a:pt x="2832840" y="865770"/>
                  <a:pt x="2840719" y="865356"/>
                  <a:pt x="2849345" y="865356"/>
                </a:cubicBezTo>
                <a:cubicBezTo>
                  <a:pt x="2878209" y="865356"/>
                  <a:pt x="2907736" y="873484"/>
                  <a:pt x="2937926" y="889740"/>
                </a:cubicBezTo>
                <a:cubicBezTo>
                  <a:pt x="2972098" y="907987"/>
                  <a:pt x="3009255" y="937846"/>
                  <a:pt x="3049399" y="979316"/>
                </a:cubicBezTo>
                <a:lnTo>
                  <a:pt x="2727330" y="979316"/>
                </a:lnTo>
                <a:lnTo>
                  <a:pt x="2727330" y="954932"/>
                </a:lnTo>
                <a:cubicBezTo>
                  <a:pt x="2727330" y="877631"/>
                  <a:pt x="2719035" y="815591"/>
                  <a:pt x="2702447" y="768813"/>
                </a:cubicBezTo>
                <a:cubicBezTo>
                  <a:pt x="2684532" y="718053"/>
                  <a:pt x="2654010" y="676583"/>
                  <a:pt x="2610881" y="644402"/>
                </a:cubicBezTo>
                <a:close/>
                <a:moveTo>
                  <a:pt x="1339768" y="510536"/>
                </a:moveTo>
                <a:lnTo>
                  <a:pt x="1286022" y="634947"/>
                </a:lnTo>
                <a:cubicBezTo>
                  <a:pt x="1301615" y="651203"/>
                  <a:pt x="1311568" y="663644"/>
                  <a:pt x="1315881" y="672270"/>
                </a:cubicBezTo>
                <a:cubicBezTo>
                  <a:pt x="1324839" y="690185"/>
                  <a:pt x="1329317" y="715233"/>
                  <a:pt x="1329317" y="747414"/>
                </a:cubicBezTo>
                <a:lnTo>
                  <a:pt x="1329317" y="889243"/>
                </a:lnTo>
                <a:cubicBezTo>
                  <a:pt x="1329317" y="972515"/>
                  <a:pt x="1338939" y="1031735"/>
                  <a:pt x="1358181" y="1066902"/>
                </a:cubicBezTo>
                <a:cubicBezTo>
                  <a:pt x="1375432" y="1098751"/>
                  <a:pt x="1403466" y="1114675"/>
                  <a:pt x="1442283" y="1114675"/>
                </a:cubicBezTo>
                <a:lnTo>
                  <a:pt x="1476373" y="1114675"/>
                </a:lnTo>
                <a:lnTo>
                  <a:pt x="1511953" y="1114675"/>
                </a:lnTo>
                <a:lnTo>
                  <a:pt x="1752599" y="1114675"/>
                </a:lnTo>
                <a:lnTo>
                  <a:pt x="1787899" y="1114675"/>
                </a:lnTo>
                <a:lnTo>
                  <a:pt x="2097963" y="1114675"/>
                </a:lnTo>
                <a:lnTo>
                  <a:pt x="2097963" y="895214"/>
                </a:lnTo>
                <a:cubicBezTo>
                  <a:pt x="2097963" y="827535"/>
                  <a:pt x="2082536" y="763339"/>
                  <a:pt x="2051683" y="702626"/>
                </a:cubicBezTo>
                <a:cubicBezTo>
                  <a:pt x="2020829" y="641914"/>
                  <a:pt x="1987984" y="611557"/>
                  <a:pt x="1953149" y="611557"/>
                </a:cubicBezTo>
                <a:cubicBezTo>
                  <a:pt x="1926276" y="611557"/>
                  <a:pt x="1899735" y="641084"/>
                  <a:pt x="1873526" y="700138"/>
                </a:cubicBezTo>
                <a:cubicBezTo>
                  <a:pt x="1849639" y="753884"/>
                  <a:pt x="1837695" y="800330"/>
                  <a:pt x="1837695" y="839478"/>
                </a:cubicBezTo>
                <a:cubicBezTo>
                  <a:pt x="1837695" y="866019"/>
                  <a:pt x="1846819" y="888081"/>
                  <a:pt x="1865066" y="905665"/>
                </a:cubicBezTo>
                <a:cubicBezTo>
                  <a:pt x="1883313" y="923248"/>
                  <a:pt x="1905707" y="932040"/>
                  <a:pt x="1932248" y="932040"/>
                </a:cubicBezTo>
                <a:cubicBezTo>
                  <a:pt x="1952485" y="932040"/>
                  <a:pt x="1971562" y="926566"/>
                  <a:pt x="1989477" y="915618"/>
                </a:cubicBezTo>
                <a:cubicBezTo>
                  <a:pt x="2007392" y="904670"/>
                  <a:pt x="2021658" y="888911"/>
                  <a:pt x="2032274" y="868342"/>
                </a:cubicBezTo>
                <a:cubicBezTo>
                  <a:pt x="2040569" y="882276"/>
                  <a:pt x="2046043" y="898698"/>
                  <a:pt x="2048697" y="917608"/>
                </a:cubicBezTo>
                <a:cubicBezTo>
                  <a:pt x="2050355" y="929884"/>
                  <a:pt x="2051185" y="950453"/>
                  <a:pt x="2051185" y="979316"/>
                </a:cubicBezTo>
                <a:lnTo>
                  <a:pt x="1787789" y="979316"/>
                </a:lnTo>
                <a:lnTo>
                  <a:pt x="1787043" y="942055"/>
                </a:lnTo>
                <a:cubicBezTo>
                  <a:pt x="1785333" y="902119"/>
                  <a:pt x="1781056" y="870581"/>
                  <a:pt x="1774213" y="847441"/>
                </a:cubicBezTo>
                <a:cubicBezTo>
                  <a:pt x="1765090" y="816587"/>
                  <a:pt x="1748087" y="787060"/>
                  <a:pt x="1723205" y="758860"/>
                </a:cubicBezTo>
                <a:lnTo>
                  <a:pt x="1683393" y="877299"/>
                </a:lnTo>
                <a:cubicBezTo>
                  <a:pt x="1701640" y="898532"/>
                  <a:pt x="1713252" y="913461"/>
                  <a:pt x="1718229" y="922087"/>
                </a:cubicBezTo>
                <a:cubicBezTo>
                  <a:pt x="1727850" y="937680"/>
                  <a:pt x="1734485" y="956756"/>
                  <a:pt x="1738134" y="979316"/>
                </a:cubicBezTo>
                <a:lnTo>
                  <a:pt x="1511953" y="979316"/>
                </a:lnTo>
                <a:lnTo>
                  <a:pt x="1476373" y="979316"/>
                </a:lnTo>
                <a:lnTo>
                  <a:pt x="1442283" y="979316"/>
                </a:lnTo>
                <a:cubicBezTo>
                  <a:pt x="1426358" y="979316"/>
                  <a:pt x="1414746" y="968534"/>
                  <a:pt x="1407447" y="946969"/>
                </a:cubicBezTo>
                <a:cubicBezTo>
                  <a:pt x="1398158" y="920097"/>
                  <a:pt x="1393513" y="871991"/>
                  <a:pt x="1393513" y="802653"/>
                </a:cubicBezTo>
                <a:lnTo>
                  <a:pt x="1393513" y="704617"/>
                </a:lnTo>
                <a:cubicBezTo>
                  <a:pt x="1393513" y="657838"/>
                  <a:pt x="1389035" y="619354"/>
                  <a:pt x="1380077" y="589163"/>
                </a:cubicBezTo>
                <a:cubicBezTo>
                  <a:pt x="1372447" y="563286"/>
                  <a:pt x="1359010" y="537077"/>
                  <a:pt x="1339768" y="510536"/>
                </a:cubicBezTo>
                <a:close/>
                <a:moveTo>
                  <a:pt x="1958623" y="400556"/>
                </a:moveTo>
                <a:lnTo>
                  <a:pt x="1918811" y="479184"/>
                </a:lnTo>
                <a:lnTo>
                  <a:pt x="1848146" y="439373"/>
                </a:lnTo>
                <a:lnTo>
                  <a:pt x="1793405" y="540892"/>
                </a:lnTo>
                <a:lnTo>
                  <a:pt x="1883976" y="591652"/>
                </a:lnTo>
                <a:lnTo>
                  <a:pt x="1925779" y="511033"/>
                </a:lnTo>
                <a:lnTo>
                  <a:pt x="1999430" y="547859"/>
                </a:lnTo>
                <a:lnTo>
                  <a:pt x="2051185" y="451316"/>
                </a:lnTo>
                <a:close/>
                <a:moveTo>
                  <a:pt x="0" y="0"/>
                </a:moveTo>
                <a:lnTo>
                  <a:pt x="5131465" y="0"/>
                </a:lnTo>
                <a:lnTo>
                  <a:pt x="5131465" y="5210979"/>
                </a:lnTo>
                <a:lnTo>
                  <a:pt x="0" y="5210979"/>
                </a:lnTo>
                <a:close/>
              </a:path>
            </a:pathLst>
          </a:cu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56" name="Picture 4" descr="فضل مسجد قباء وتاريخه الإسلامي يجذب ضيوف الرحمن">
            <a:extLst>
              <a:ext uri="{FF2B5EF4-FFF2-40B4-BE49-F238E27FC236}">
                <a16:creationId xmlns:a16="http://schemas.microsoft.com/office/drawing/2014/main" id="{56FF59B3-FC17-4A21-AFC9-EFF5310C4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233" y="2459603"/>
            <a:ext cx="3914950" cy="263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7" name="Rectangle 156">
            <a:extLst>
              <a:ext uri="{FF2B5EF4-FFF2-40B4-BE49-F238E27FC236}">
                <a16:creationId xmlns:a16="http://schemas.microsoft.com/office/drawing/2014/main" id="{FDF90B82-963A-423B-BEFA-407606F9DE0B}"/>
              </a:ext>
            </a:extLst>
          </p:cNvPr>
          <p:cNvSpPr/>
          <p:nvPr/>
        </p:nvSpPr>
        <p:spPr>
          <a:xfrm>
            <a:off x="19059" y="6321014"/>
            <a:ext cx="1636295" cy="4944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পৃষ্ঠা নং-১</a:t>
            </a:r>
            <a:r>
              <a:rPr lang="en-US" dirty="0"/>
              <a:t>৯</a:t>
            </a:r>
          </a:p>
        </p:txBody>
      </p:sp>
    </p:spTree>
    <p:extLst>
      <p:ext uri="{BB962C8B-B14F-4D97-AF65-F5344CB8AC3E}">
        <p14:creationId xmlns:p14="http://schemas.microsoft.com/office/powerpoint/2010/main" val="3041854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>
            <a:extLst>
              <a:ext uri="{FF2B5EF4-FFF2-40B4-BE49-F238E27FC236}">
                <a16:creationId xmlns:a16="http://schemas.microsoft.com/office/drawing/2014/main" id="{35444E4A-5149-49D5-9258-F75FB8517B36}"/>
              </a:ext>
            </a:extLst>
          </p:cNvPr>
          <p:cNvGrpSpPr/>
          <p:nvPr/>
        </p:nvGrpSpPr>
        <p:grpSpPr>
          <a:xfrm>
            <a:off x="6191250" y="0"/>
            <a:ext cx="6096000" cy="6858000"/>
            <a:chOff x="6191250" y="0"/>
            <a:chExt cx="6096000" cy="6858000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1C3B644-1691-4E02-B2EC-43141F7AB238}"/>
                </a:ext>
              </a:extLst>
            </p:cNvPr>
            <p:cNvSpPr/>
            <p:nvPr/>
          </p:nvSpPr>
          <p:spPr>
            <a:xfrm>
              <a:off x="6191250" y="0"/>
              <a:ext cx="6096000" cy="6858000"/>
            </a:xfrm>
            <a:prstGeom prst="rect">
              <a:avLst/>
            </a:prstGeom>
            <a:pattFill prst="pct70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D6E046E2-3466-46B5-A916-E9874AEF8DC7}"/>
                </a:ext>
              </a:extLst>
            </p:cNvPr>
            <p:cNvGrpSpPr/>
            <p:nvPr/>
          </p:nvGrpSpPr>
          <p:grpSpPr>
            <a:xfrm>
              <a:off x="6362692" y="342900"/>
              <a:ext cx="595570" cy="6229350"/>
              <a:chOff x="6515092" y="342900"/>
              <a:chExt cx="595570" cy="6229350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04D6758C-6DF7-4754-8687-E60395186E56}"/>
                  </a:ext>
                </a:extLst>
              </p:cNvPr>
              <p:cNvSpPr/>
              <p:nvPr/>
            </p:nvSpPr>
            <p:spPr>
              <a:xfrm>
                <a:off x="6515099" y="34290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4FAB599C-C78B-4A6E-BF73-0BB410B8FD96}"/>
                  </a:ext>
                </a:extLst>
              </p:cNvPr>
              <p:cNvSpPr/>
              <p:nvPr/>
            </p:nvSpPr>
            <p:spPr>
              <a:xfrm>
                <a:off x="6515098" y="1152525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EEA34BFE-B1D0-4AE4-AF26-11128495D5DD}"/>
                  </a:ext>
                </a:extLst>
              </p:cNvPr>
              <p:cNvSpPr/>
              <p:nvPr/>
            </p:nvSpPr>
            <p:spPr>
              <a:xfrm>
                <a:off x="6515097" y="196215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D038A781-36F6-4889-B60B-34D9C90245FF}"/>
                  </a:ext>
                </a:extLst>
              </p:cNvPr>
              <p:cNvSpPr/>
              <p:nvPr/>
            </p:nvSpPr>
            <p:spPr>
              <a:xfrm>
                <a:off x="6515096" y="2771775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3BD2B2BD-28F1-4215-A4CE-3BEC34AF220E}"/>
                  </a:ext>
                </a:extLst>
              </p:cNvPr>
              <p:cNvSpPr/>
              <p:nvPr/>
            </p:nvSpPr>
            <p:spPr>
              <a:xfrm>
                <a:off x="6515095" y="358140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1E398A80-1CCA-4E9F-83BF-0C7B59E5DE7A}"/>
                  </a:ext>
                </a:extLst>
              </p:cNvPr>
              <p:cNvSpPr/>
              <p:nvPr/>
            </p:nvSpPr>
            <p:spPr>
              <a:xfrm>
                <a:off x="6515094" y="4391025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088C3484-B864-46D4-A4BA-55BEB32F09DB}"/>
                  </a:ext>
                </a:extLst>
              </p:cNvPr>
              <p:cNvSpPr/>
              <p:nvPr/>
            </p:nvSpPr>
            <p:spPr>
              <a:xfrm>
                <a:off x="6515093" y="520065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0E15362B-0700-4C10-B147-334C9848EAF9}"/>
                  </a:ext>
                </a:extLst>
              </p:cNvPr>
              <p:cNvSpPr/>
              <p:nvPr/>
            </p:nvSpPr>
            <p:spPr>
              <a:xfrm>
                <a:off x="6515092" y="605790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8D42276-EFB5-4864-A166-F78CAE66879D}"/>
              </a:ext>
            </a:extLst>
          </p:cNvPr>
          <p:cNvGrpSpPr/>
          <p:nvPr/>
        </p:nvGrpSpPr>
        <p:grpSpPr>
          <a:xfrm flipH="1">
            <a:off x="0" y="-74950"/>
            <a:ext cx="6096000" cy="6858000"/>
            <a:chOff x="6191250" y="0"/>
            <a:chExt cx="6096000" cy="6858000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550BD6D1-6729-4D2F-AD87-CB77BE11AD5A}"/>
                </a:ext>
              </a:extLst>
            </p:cNvPr>
            <p:cNvSpPr/>
            <p:nvPr/>
          </p:nvSpPr>
          <p:spPr>
            <a:xfrm>
              <a:off x="6191250" y="0"/>
              <a:ext cx="6096000" cy="6858000"/>
            </a:xfrm>
            <a:prstGeom prst="rect">
              <a:avLst/>
            </a:prstGeom>
            <a:pattFill prst="pct70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C00E1809-BA6E-4708-AD39-0287890804B6}"/>
                </a:ext>
              </a:extLst>
            </p:cNvPr>
            <p:cNvGrpSpPr/>
            <p:nvPr/>
          </p:nvGrpSpPr>
          <p:grpSpPr>
            <a:xfrm>
              <a:off x="6362692" y="342900"/>
              <a:ext cx="595570" cy="6229350"/>
              <a:chOff x="6515092" y="342900"/>
              <a:chExt cx="595570" cy="6229350"/>
            </a:xfrm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3E09D995-853A-4DE2-8D6C-42BD02DC3DFC}"/>
                  </a:ext>
                </a:extLst>
              </p:cNvPr>
              <p:cNvSpPr/>
              <p:nvPr/>
            </p:nvSpPr>
            <p:spPr>
              <a:xfrm>
                <a:off x="6515099" y="34290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47BEC31F-6B46-4822-8061-A802C0C501A5}"/>
                  </a:ext>
                </a:extLst>
              </p:cNvPr>
              <p:cNvSpPr/>
              <p:nvPr/>
            </p:nvSpPr>
            <p:spPr>
              <a:xfrm>
                <a:off x="6515098" y="1152525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93B65410-846C-4445-86C7-28310C580DA8}"/>
                  </a:ext>
                </a:extLst>
              </p:cNvPr>
              <p:cNvSpPr/>
              <p:nvPr/>
            </p:nvSpPr>
            <p:spPr>
              <a:xfrm>
                <a:off x="6515097" y="196215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6A5DB0F4-02C6-464A-90BA-F68D14E0C694}"/>
                  </a:ext>
                </a:extLst>
              </p:cNvPr>
              <p:cNvSpPr/>
              <p:nvPr/>
            </p:nvSpPr>
            <p:spPr>
              <a:xfrm>
                <a:off x="6515096" y="2771775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F1480A87-5B30-4D0F-B1A5-2422049D090C}"/>
                  </a:ext>
                </a:extLst>
              </p:cNvPr>
              <p:cNvSpPr/>
              <p:nvPr/>
            </p:nvSpPr>
            <p:spPr>
              <a:xfrm>
                <a:off x="6515095" y="358140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2062951C-B827-4F8A-96B1-75D33EA40F2A}"/>
                  </a:ext>
                </a:extLst>
              </p:cNvPr>
              <p:cNvSpPr/>
              <p:nvPr/>
            </p:nvSpPr>
            <p:spPr>
              <a:xfrm>
                <a:off x="6515094" y="4391025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88A6E7FD-1A7A-48E8-BF1C-6D5F92A3F1C3}"/>
                  </a:ext>
                </a:extLst>
              </p:cNvPr>
              <p:cNvSpPr/>
              <p:nvPr/>
            </p:nvSpPr>
            <p:spPr>
              <a:xfrm>
                <a:off x="6515093" y="520065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E6E97968-7F6C-412A-8AB8-EBE40AE3BC47}"/>
                  </a:ext>
                </a:extLst>
              </p:cNvPr>
              <p:cNvSpPr/>
              <p:nvPr/>
            </p:nvSpPr>
            <p:spPr>
              <a:xfrm>
                <a:off x="6515092" y="605790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014E1254-1276-461E-8E29-F51483675F63}"/>
              </a:ext>
            </a:extLst>
          </p:cNvPr>
          <p:cNvGrpSpPr/>
          <p:nvPr/>
        </p:nvGrpSpPr>
        <p:grpSpPr>
          <a:xfrm>
            <a:off x="5524500" y="531810"/>
            <a:ext cx="1212850" cy="5831694"/>
            <a:chOff x="5524500" y="531810"/>
            <a:chExt cx="1212850" cy="5831694"/>
          </a:xfrm>
        </p:grpSpPr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388CB616-B146-4EDF-BF30-C87F6BD54F30}"/>
                </a:ext>
              </a:extLst>
            </p:cNvPr>
            <p:cNvSpPr/>
            <p:nvPr/>
          </p:nvSpPr>
          <p:spPr>
            <a:xfrm>
              <a:off x="5524500" y="531810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65C63C28-156C-41D4-840B-F1A5BA378C3D}"/>
                </a:ext>
              </a:extLst>
            </p:cNvPr>
            <p:cNvSpPr/>
            <p:nvPr/>
          </p:nvSpPr>
          <p:spPr>
            <a:xfrm>
              <a:off x="5524500" y="1346993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75BFF439-7A8B-4F4B-BAD8-72B0BF7ED6EB}"/>
                </a:ext>
              </a:extLst>
            </p:cNvPr>
            <p:cNvSpPr/>
            <p:nvPr/>
          </p:nvSpPr>
          <p:spPr>
            <a:xfrm>
              <a:off x="5524500" y="2162176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id="{32AE7978-5FC3-49DC-B6E9-011B2989B315}"/>
                </a:ext>
              </a:extLst>
            </p:cNvPr>
            <p:cNvSpPr/>
            <p:nvPr/>
          </p:nvSpPr>
          <p:spPr>
            <a:xfrm>
              <a:off x="5524500" y="2977359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1C6A2A92-D80C-4DE2-A35B-D8502A4338E3}"/>
                </a:ext>
              </a:extLst>
            </p:cNvPr>
            <p:cNvSpPr/>
            <p:nvPr/>
          </p:nvSpPr>
          <p:spPr>
            <a:xfrm>
              <a:off x="5524500" y="3792542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: Rounded Corners 92">
              <a:extLst>
                <a:ext uri="{FF2B5EF4-FFF2-40B4-BE49-F238E27FC236}">
                  <a16:creationId xmlns:a16="http://schemas.microsoft.com/office/drawing/2014/main" id="{9130694D-4ED8-4514-ACD7-616E28B18E0B}"/>
                </a:ext>
              </a:extLst>
            </p:cNvPr>
            <p:cNvSpPr/>
            <p:nvPr/>
          </p:nvSpPr>
          <p:spPr>
            <a:xfrm>
              <a:off x="5524500" y="4607725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: Rounded Corners 93">
              <a:extLst>
                <a:ext uri="{FF2B5EF4-FFF2-40B4-BE49-F238E27FC236}">
                  <a16:creationId xmlns:a16="http://schemas.microsoft.com/office/drawing/2014/main" id="{146A5D0A-D99A-4349-98E8-EC50C1DDFE9E}"/>
                </a:ext>
              </a:extLst>
            </p:cNvPr>
            <p:cNvSpPr/>
            <p:nvPr/>
          </p:nvSpPr>
          <p:spPr>
            <a:xfrm>
              <a:off x="5524500" y="5422908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id="{0D4A89E3-D5F1-4D41-BA54-04850ED504FC}"/>
                </a:ext>
              </a:extLst>
            </p:cNvPr>
            <p:cNvSpPr/>
            <p:nvPr/>
          </p:nvSpPr>
          <p:spPr>
            <a:xfrm>
              <a:off x="5524500" y="6238091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FC5DEC55-9761-479C-9084-5A9374557F53}"/>
              </a:ext>
            </a:extLst>
          </p:cNvPr>
          <p:cNvSpPr/>
          <p:nvPr/>
        </p:nvSpPr>
        <p:spPr>
          <a:xfrm>
            <a:off x="10555704" y="6363504"/>
            <a:ext cx="1636295" cy="4944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পৃষ্ঠা নং-২</a:t>
            </a:r>
            <a:r>
              <a:rPr lang="en-US" sz="2000" dirty="0"/>
              <a:t>২</a:t>
            </a:r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540C70A-436B-476B-9DB9-41510B44CC9B}"/>
              </a:ext>
            </a:extLst>
          </p:cNvPr>
          <p:cNvSpPr/>
          <p:nvPr/>
        </p:nvSpPr>
        <p:spPr>
          <a:xfrm>
            <a:off x="95251" y="6279240"/>
            <a:ext cx="1636295" cy="4944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পৃষ্ঠা নং-</a:t>
            </a:r>
            <a:r>
              <a:rPr lang="en-US" dirty="0"/>
              <a:t>২১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35F72AE-F8C4-421B-AFD4-F081279421FA}"/>
              </a:ext>
            </a:extLst>
          </p:cNvPr>
          <p:cNvSpPr/>
          <p:nvPr/>
        </p:nvSpPr>
        <p:spPr>
          <a:xfrm>
            <a:off x="925014" y="79206"/>
            <a:ext cx="3839965" cy="809625"/>
          </a:xfrm>
          <a:prstGeom prst="roundRect">
            <a:avLst>
              <a:gd name="adj" fmla="val 49994"/>
            </a:avLst>
          </a:prstGeom>
          <a:gradFill flip="none" rotWithShape="1">
            <a:gsLst>
              <a:gs pos="89381">
                <a:schemeClr val="accent4"/>
              </a:gs>
              <a:gs pos="6000">
                <a:schemeClr val="accent2">
                  <a:lumMod val="60000"/>
                  <a:lumOff val="40000"/>
                </a:schemeClr>
              </a:gs>
              <a:gs pos="47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20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☛</a:t>
            </a:r>
            <a:r>
              <a:rPr lang="bn-BD" sz="1800" b="1" dirty="0">
                <a:solidFill>
                  <a:srgbClr val="FF0000"/>
                </a:solidFill>
              </a:rPr>
              <a:t> </a:t>
            </a:r>
            <a:r>
              <a:rPr lang="bn-BD" sz="2400" b="1" dirty="0">
                <a:solidFill>
                  <a:srgbClr val="FF0000"/>
                </a:solidFill>
              </a:rPr>
              <a:t>পাঠ মূল্যায়ন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৩-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bn-BD" sz="1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প্রশ্ন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A7C70CF-274F-4B03-A280-6CAE0D113EF5}"/>
              </a:ext>
            </a:extLst>
          </p:cNvPr>
          <p:cNvSpPr/>
          <p:nvPr/>
        </p:nvSpPr>
        <p:spPr>
          <a:xfrm>
            <a:off x="7686010" y="3519"/>
            <a:ext cx="3839965" cy="809625"/>
          </a:xfrm>
          <a:prstGeom prst="roundRect">
            <a:avLst>
              <a:gd name="adj" fmla="val 49994"/>
            </a:avLst>
          </a:prstGeom>
          <a:gradFill flip="none" rotWithShape="1">
            <a:gsLst>
              <a:gs pos="89381">
                <a:schemeClr val="accent4"/>
              </a:gs>
              <a:gs pos="6000">
                <a:schemeClr val="accent2">
                  <a:lumMod val="60000"/>
                  <a:lumOff val="40000"/>
                </a:schemeClr>
              </a:gs>
              <a:gs pos="47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20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☛</a:t>
            </a:r>
            <a:r>
              <a:rPr lang="bn-BD" sz="1800" b="1" dirty="0">
                <a:solidFill>
                  <a:srgbClr val="FF0000"/>
                </a:solidFill>
              </a:rPr>
              <a:t> </a:t>
            </a:r>
            <a:r>
              <a:rPr lang="bn-BD" sz="2400" b="1" dirty="0">
                <a:solidFill>
                  <a:srgbClr val="FF0000"/>
                </a:solidFill>
              </a:rPr>
              <a:t>পাঠ মূল্যায়ন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৩- </a:t>
            </a:r>
            <a:r>
              <a:rPr lang="en-US" sz="2800" b="1" dirty="0" err="1">
                <a:solidFill>
                  <a:srgbClr val="FF0000"/>
                </a:solidFill>
              </a:rPr>
              <a:t>উত্তর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1AF396-0F15-4AC2-A30F-B80FFEDE6A28}"/>
              </a:ext>
            </a:extLst>
          </p:cNvPr>
          <p:cNvSpPr txBox="1"/>
          <p:nvPr/>
        </p:nvSpPr>
        <p:spPr>
          <a:xfrm>
            <a:off x="0" y="1604168"/>
            <a:ext cx="47235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☛ </a:t>
            </a:r>
            <a:r>
              <a:rPr lang="en-US" sz="3200" b="1" dirty="0" err="1">
                <a:solidFill>
                  <a:srgbClr val="FF0000"/>
                </a:solidFill>
              </a:rPr>
              <a:t>এশিয়া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মহাদেশের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সর্বপ্রথম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মসজিদ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কোন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জেলায়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অবস্থিত</a:t>
            </a:r>
            <a:r>
              <a:rPr lang="en-US" sz="3200" b="1" dirty="0">
                <a:solidFill>
                  <a:srgbClr val="FF0000"/>
                </a:solidFill>
              </a:rPr>
              <a:t>?  </a:t>
            </a:r>
            <a:endParaRPr lang="en-US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2817C7-D0E3-4CB4-907E-2C0D27B14583}"/>
              </a:ext>
            </a:extLst>
          </p:cNvPr>
          <p:cNvSpPr/>
          <p:nvPr/>
        </p:nvSpPr>
        <p:spPr>
          <a:xfrm>
            <a:off x="321346" y="2977359"/>
            <a:ext cx="1861826" cy="86030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ঢাকা</a:t>
            </a:r>
            <a:endParaRPr lang="en-US" sz="2400" b="1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EC8AFB4-0171-4A54-873F-0D7D21D3F362}"/>
              </a:ext>
            </a:extLst>
          </p:cNvPr>
          <p:cNvSpPr/>
          <p:nvPr/>
        </p:nvSpPr>
        <p:spPr>
          <a:xfrm>
            <a:off x="321346" y="4102496"/>
            <a:ext cx="1861826" cy="860303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6"/>
                </a:solidFill>
              </a:rPr>
              <a:t>চাঁপাইনবাবগঞ্জ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0BEDF1D-3196-44EC-AF19-174DF5EB81F3}"/>
              </a:ext>
            </a:extLst>
          </p:cNvPr>
          <p:cNvSpPr/>
          <p:nvPr/>
        </p:nvSpPr>
        <p:spPr>
          <a:xfrm>
            <a:off x="2426544" y="4102496"/>
            <a:ext cx="1841311" cy="860303"/>
          </a:xfrm>
          <a:prstGeom prst="rect">
            <a:avLst/>
          </a:prstGeom>
          <a:solidFill>
            <a:srgbClr val="00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লালমনিরহাট</a:t>
            </a:r>
            <a:endParaRPr lang="en-US" sz="2400" b="1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C61DC5B-8988-4EA4-AE58-1E91DBACDD17}"/>
              </a:ext>
            </a:extLst>
          </p:cNvPr>
          <p:cNvSpPr/>
          <p:nvPr/>
        </p:nvSpPr>
        <p:spPr>
          <a:xfrm>
            <a:off x="2454441" y="2969462"/>
            <a:ext cx="1813414" cy="815183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দিনাজপুর</a:t>
            </a:r>
            <a:endParaRPr lang="en-US" sz="2400" b="1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E88E539-A4E9-4098-AC3D-03FE173F43FC}"/>
              </a:ext>
            </a:extLst>
          </p:cNvPr>
          <p:cNvGrpSpPr/>
          <p:nvPr/>
        </p:nvGrpSpPr>
        <p:grpSpPr>
          <a:xfrm>
            <a:off x="7086865" y="1144772"/>
            <a:ext cx="2495092" cy="2368615"/>
            <a:chOff x="4523951" y="1856951"/>
            <a:chExt cx="3144098" cy="3144098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82F3CDC-E0F6-44B4-B7B4-408370016A71}"/>
                </a:ext>
              </a:extLst>
            </p:cNvPr>
            <p:cNvSpPr/>
            <p:nvPr/>
          </p:nvSpPr>
          <p:spPr>
            <a:xfrm>
              <a:off x="5311867" y="1856951"/>
              <a:ext cx="782587" cy="1559404"/>
            </a:xfrm>
            <a:custGeom>
              <a:avLst/>
              <a:gdLst>
                <a:gd name="connsiteX0" fmla="*/ 782587 w 782587"/>
                <a:gd name="connsiteY0" fmla="*/ 0 h 1559404"/>
                <a:gd name="connsiteX1" fmla="*/ 780746 w 782587"/>
                <a:gd name="connsiteY1" fmla="*/ 1559404 h 1559404"/>
                <a:gd name="connsiteX2" fmla="*/ 0 w 782587"/>
                <a:gd name="connsiteY2" fmla="*/ 210790 h 1559404"/>
                <a:gd name="connsiteX3" fmla="*/ 34765 w 782587"/>
                <a:gd name="connsiteY3" fmla="*/ 189669 h 1559404"/>
                <a:gd name="connsiteX4" fmla="*/ 623393 w 782587"/>
                <a:gd name="connsiteY4" fmla="*/ 8039 h 1559404"/>
                <a:gd name="connsiteX5" fmla="*/ 782587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2587" y="0"/>
                  </a:moveTo>
                  <a:lnTo>
                    <a:pt x="780746" y="1559404"/>
                  </a:lnTo>
                  <a:lnTo>
                    <a:pt x="0" y="210790"/>
                  </a:lnTo>
                  <a:lnTo>
                    <a:pt x="34765" y="189669"/>
                  </a:lnTo>
                  <a:cubicBezTo>
                    <a:pt x="212973" y="92861"/>
                    <a:pt x="411992" y="29508"/>
                    <a:pt x="623393" y="8039"/>
                  </a:cubicBezTo>
                  <a:lnTo>
                    <a:pt x="78258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3745C09-D207-4AB1-9F69-5246DD7AFE78}"/>
                </a:ext>
              </a:extLst>
            </p:cNvPr>
            <p:cNvSpPr/>
            <p:nvPr/>
          </p:nvSpPr>
          <p:spPr>
            <a:xfrm>
              <a:off x="6097549" y="1856951"/>
              <a:ext cx="782587" cy="1559404"/>
            </a:xfrm>
            <a:custGeom>
              <a:avLst/>
              <a:gdLst>
                <a:gd name="connsiteX0" fmla="*/ 0 w 782587"/>
                <a:gd name="connsiteY0" fmla="*/ 0 h 1559404"/>
                <a:gd name="connsiteX1" fmla="*/ 159193 w 782587"/>
                <a:gd name="connsiteY1" fmla="*/ 8039 h 1559404"/>
                <a:gd name="connsiteX2" fmla="*/ 747821 w 782587"/>
                <a:gd name="connsiteY2" fmla="*/ 189669 h 1559404"/>
                <a:gd name="connsiteX3" fmla="*/ 782587 w 782587"/>
                <a:gd name="connsiteY3" fmla="*/ 210790 h 1559404"/>
                <a:gd name="connsiteX4" fmla="*/ 1840 w 782587"/>
                <a:gd name="connsiteY4" fmla="*/ 1559404 h 1559404"/>
                <a:gd name="connsiteX5" fmla="*/ 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0" y="0"/>
                  </a:moveTo>
                  <a:lnTo>
                    <a:pt x="159193" y="8039"/>
                  </a:lnTo>
                  <a:cubicBezTo>
                    <a:pt x="370594" y="29508"/>
                    <a:pt x="569614" y="92861"/>
                    <a:pt x="747821" y="189669"/>
                  </a:cubicBezTo>
                  <a:lnTo>
                    <a:pt x="782587" y="210790"/>
                  </a:lnTo>
                  <a:lnTo>
                    <a:pt x="1840" y="15594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3A17F8F-6153-420C-B404-D6DBA39BE64E}"/>
                </a:ext>
              </a:extLst>
            </p:cNvPr>
            <p:cNvSpPr/>
            <p:nvPr/>
          </p:nvSpPr>
          <p:spPr>
            <a:xfrm>
              <a:off x="4736351" y="2069351"/>
              <a:ext cx="1350393" cy="1350393"/>
            </a:xfrm>
            <a:custGeom>
              <a:avLst/>
              <a:gdLst>
                <a:gd name="connsiteX0" fmla="*/ 572867 w 1350393"/>
                <a:gd name="connsiteY0" fmla="*/ 0 h 1350393"/>
                <a:gd name="connsiteX1" fmla="*/ 1350393 w 1350393"/>
                <a:gd name="connsiteY1" fmla="*/ 1350393 h 1350393"/>
                <a:gd name="connsiteX2" fmla="*/ 0 w 1350393"/>
                <a:gd name="connsiteY2" fmla="*/ 572867 h 1350393"/>
                <a:gd name="connsiteX3" fmla="*/ 56018 w 1350393"/>
                <a:gd name="connsiteY3" fmla="*/ 480659 h 1350393"/>
                <a:gd name="connsiteX4" fmla="*/ 480659 w 1350393"/>
                <a:gd name="connsiteY4" fmla="*/ 56018 h 1350393"/>
                <a:gd name="connsiteX5" fmla="*/ 57286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572867" y="0"/>
                  </a:moveTo>
                  <a:lnTo>
                    <a:pt x="1350393" y="1350393"/>
                  </a:lnTo>
                  <a:lnTo>
                    <a:pt x="0" y="572867"/>
                  </a:lnTo>
                  <a:lnTo>
                    <a:pt x="56018" y="480659"/>
                  </a:lnTo>
                  <a:cubicBezTo>
                    <a:pt x="169027" y="313383"/>
                    <a:pt x="313384" y="169027"/>
                    <a:pt x="480659" y="56018"/>
                  </a:cubicBezTo>
                  <a:lnTo>
                    <a:pt x="572867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6930788-8679-445A-B80D-FF67EDE7F6E2}"/>
                </a:ext>
              </a:extLst>
            </p:cNvPr>
            <p:cNvSpPr/>
            <p:nvPr/>
          </p:nvSpPr>
          <p:spPr>
            <a:xfrm>
              <a:off x="5804115" y="2012588"/>
              <a:ext cx="1737487" cy="1726312"/>
            </a:xfrm>
            <a:custGeom>
              <a:avLst/>
              <a:gdLst>
                <a:gd name="connsiteX0" fmla="*/ 777527 w 1350393"/>
                <a:gd name="connsiteY0" fmla="*/ 0 h 1350393"/>
                <a:gd name="connsiteX1" fmla="*/ 869734 w 1350393"/>
                <a:gd name="connsiteY1" fmla="*/ 56018 h 1350393"/>
                <a:gd name="connsiteX2" fmla="*/ 1294375 w 1350393"/>
                <a:gd name="connsiteY2" fmla="*/ 480659 h 1350393"/>
                <a:gd name="connsiteX3" fmla="*/ 1350393 w 1350393"/>
                <a:gd name="connsiteY3" fmla="*/ 572867 h 1350393"/>
                <a:gd name="connsiteX4" fmla="*/ 0 w 1350393"/>
                <a:gd name="connsiteY4" fmla="*/ 1350393 h 1350393"/>
                <a:gd name="connsiteX5" fmla="*/ 77752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777527" y="0"/>
                  </a:moveTo>
                  <a:lnTo>
                    <a:pt x="869734" y="56018"/>
                  </a:lnTo>
                  <a:cubicBezTo>
                    <a:pt x="1037010" y="169027"/>
                    <a:pt x="1181367" y="313383"/>
                    <a:pt x="1294375" y="480659"/>
                  </a:cubicBezTo>
                  <a:lnTo>
                    <a:pt x="1350393" y="572867"/>
                  </a:lnTo>
                  <a:lnTo>
                    <a:pt x="0" y="1350393"/>
                  </a:lnTo>
                  <a:lnTo>
                    <a:pt x="77752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8FEC8E4A-5F22-4091-839F-BC959D6D175E}"/>
                </a:ext>
              </a:extLst>
            </p:cNvPr>
            <p:cNvSpPr/>
            <p:nvPr/>
          </p:nvSpPr>
          <p:spPr>
            <a:xfrm>
              <a:off x="4523951" y="2644866"/>
              <a:ext cx="1559404" cy="782586"/>
            </a:xfrm>
            <a:custGeom>
              <a:avLst/>
              <a:gdLst>
                <a:gd name="connsiteX0" fmla="*/ 210790 w 1559404"/>
                <a:gd name="connsiteY0" fmla="*/ 0 h 782586"/>
                <a:gd name="connsiteX1" fmla="*/ 1559404 w 1559404"/>
                <a:gd name="connsiteY1" fmla="*/ 780746 h 782586"/>
                <a:gd name="connsiteX2" fmla="*/ 0 w 1559404"/>
                <a:gd name="connsiteY2" fmla="*/ 782586 h 782586"/>
                <a:gd name="connsiteX3" fmla="*/ 8039 w 1559404"/>
                <a:gd name="connsiteY3" fmla="*/ 623393 h 782586"/>
                <a:gd name="connsiteX4" fmla="*/ 189669 w 1559404"/>
                <a:gd name="connsiteY4" fmla="*/ 34765 h 782586"/>
                <a:gd name="connsiteX5" fmla="*/ 210790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210790" y="0"/>
                  </a:moveTo>
                  <a:lnTo>
                    <a:pt x="1559404" y="780746"/>
                  </a:lnTo>
                  <a:lnTo>
                    <a:pt x="0" y="782586"/>
                  </a:lnTo>
                  <a:lnTo>
                    <a:pt x="8039" y="623393"/>
                  </a:lnTo>
                  <a:cubicBezTo>
                    <a:pt x="29508" y="411992"/>
                    <a:pt x="92861" y="212973"/>
                    <a:pt x="189669" y="34765"/>
                  </a:cubicBezTo>
                  <a:lnTo>
                    <a:pt x="21079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96B2B317-F977-4A71-B723-5A8B2A5E7828}"/>
                </a:ext>
              </a:extLst>
            </p:cNvPr>
            <p:cNvSpPr/>
            <p:nvPr/>
          </p:nvSpPr>
          <p:spPr>
            <a:xfrm>
              <a:off x="6108645" y="2644866"/>
              <a:ext cx="1559404" cy="782586"/>
            </a:xfrm>
            <a:custGeom>
              <a:avLst/>
              <a:gdLst>
                <a:gd name="connsiteX0" fmla="*/ 1348615 w 1559404"/>
                <a:gd name="connsiteY0" fmla="*/ 0 h 782586"/>
                <a:gd name="connsiteX1" fmla="*/ 1369735 w 1559404"/>
                <a:gd name="connsiteY1" fmla="*/ 34765 h 782586"/>
                <a:gd name="connsiteX2" fmla="*/ 1551365 w 1559404"/>
                <a:gd name="connsiteY2" fmla="*/ 623393 h 782586"/>
                <a:gd name="connsiteX3" fmla="*/ 1559404 w 1559404"/>
                <a:gd name="connsiteY3" fmla="*/ 782586 h 782586"/>
                <a:gd name="connsiteX4" fmla="*/ 0 w 1559404"/>
                <a:gd name="connsiteY4" fmla="*/ 780746 h 782586"/>
                <a:gd name="connsiteX5" fmla="*/ 1348615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1348615" y="0"/>
                  </a:moveTo>
                  <a:lnTo>
                    <a:pt x="1369735" y="34765"/>
                  </a:lnTo>
                  <a:cubicBezTo>
                    <a:pt x="1466543" y="212973"/>
                    <a:pt x="1529897" y="411992"/>
                    <a:pt x="1551365" y="623393"/>
                  </a:cubicBezTo>
                  <a:lnTo>
                    <a:pt x="1559404" y="782586"/>
                  </a:lnTo>
                  <a:lnTo>
                    <a:pt x="0" y="780746"/>
                  </a:lnTo>
                  <a:lnTo>
                    <a:pt x="1348615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52B75CBA-B842-43F1-980A-4B997381D1A9}"/>
                </a:ext>
              </a:extLst>
            </p:cNvPr>
            <p:cNvSpPr/>
            <p:nvPr/>
          </p:nvSpPr>
          <p:spPr>
            <a:xfrm>
              <a:off x="4523951" y="3430549"/>
              <a:ext cx="1559404" cy="782587"/>
            </a:xfrm>
            <a:custGeom>
              <a:avLst/>
              <a:gdLst>
                <a:gd name="connsiteX0" fmla="*/ 0 w 1559404"/>
                <a:gd name="connsiteY0" fmla="*/ 0 h 782587"/>
                <a:gd name="connsiteX1" fmla="*/ 1559404 w 1559404"/>
                <a:gd name="connsiteY1" fmla="*/ 1840 h 782587"/>
                <a:gd name="connsiteX2" fmla="*/ 210790 w 1559404"/>
                <a:gd name="connsiteY2" fmla="*/ 782587 h 782587"/>
                <a:gd name="connsiteX3" fmla="*/ 189669 w 1559404"/>
                <a:gd name="connsiteY3" fmla="*/ 747821 h 782587"/>
                <a:gd name="connsiteX4" fmla="*/ 8039 w 1559404"/>
                <a:gd name="connsiteY4" fmla="*/ 159193 h 782587"/>
                <a:gd name="connsiteX5" fmla="*/ 0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0" y="0"/>
                  </a:moveTo>
                  <a:lnTo>
                    <a:pt x="1559404" y="1840"/>
                  </a:lnTo>
                  <a:lnTo>
                    <a:pt x="210790" y="782587"/>
                  </a:lnTo>
                  <a:lnTo>
                    <a:pt x="189669" y="747821"/>
                  </a:lnTo>
                  <a:cubicBezTo>
                    <a:pt x="92861" y="569613"/>
                    <a:pt x="29508" y="370594"/>
                    <a:pt x="8039" y="1591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8164845-6A08-4FF4-9EB6-F88687A23E7E}"/>
                </a:ext>
              </a:extLst>
            </p:cNvPr>
            <p:cNvSpPr/>
            <p:nvPr/>
          </p:nvSpPr>
          <p:spPr>
            <a:xfrm>
              <a:off x="6108645" y="3430549"/>
              <a:ext cx="1559404" cy="782587"/>
            </a:xfrm>
            <a:custGeom>
              <a:avLst/>
              <a:gdLst>
                <a:gd name="connsiteX0" fmla="*/ 1559404 w 1559404"/>
                <a:gd name="connsiteY0" fmla="*/ 0 h 782587"/>
                <a:gd name="connsiteX1" fmla="*/ 1551365 w 1559404"/>
                <a:gd name="connsiteY1" fmla="*/ 159193 h 782587"/>
                <a:gd name="connsiteX2" fmla="*/ 1369735 w 1559404"/>
                <a:gd name="connsiteY2" fmla="*/ 747821 h 782587"/>
                <a:gd name="connsiteX3" fmla="*/ 1348614 w 1559404"/>
                <a:gd name="connsiteY3" fmla="*/ 782587 h 782587"/>
                <a:gd name="connsiteX4" fmla="*/ 0 w 1559404"/>
                <a:gd name="connsiteY4" fmla="*/ 1840 h 782587"/>
                <a:gd name="connsiteX5" fmla="*/ 1559404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1559404" y="0"/>
                  </a:moveTo>
                  <a:lnTo>
                    <a:pt x="1551365" y="159193"/>
                  </a:lnTo>
                  <a:cubicBezTo>
                    <a:pt x="1529897" y="370594"/>
                    <a:pt x="1466543" y="569613"/>
                    <a:pt x="1369735" y="747821"/>
                  </a:cubicBezTo>
                  <a:lnTo>
                    <a:pt x="1348614" y="782587"/>
                  </a:lnTo>
                  <a:lnTo>
                    <a:pt x="0" y="1840"/>
                  </a:lnTo>
                  <a:lnTo>
                    <a:pt x="1559404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34E406E5-F454-42DB-B90C-825F50442EE0}"/>
                </a:ext>
              </a:extLst>
            </p:cNvPr>
            <p:cNvSpPr/>
            <p:nvPr/>
          </p:nvSpPr>
          <p:spPr>
            <a:xfrm>
              <a:off x="4736351" y="3438258"/>
              <a:ext cx="1350393" cy="1350393"/>
            </a:xfrm>
            <a:custGeom>
              <a:avLst/>
              <a:gdLst>
                <a:gd name="connsiteX0" fmla="*/ 1350393 w 1350393"/>
                <a:gd name="connsiteY0" fmla="*/ 0 h 1350393"/>
                <a:gd name="connsiteX1" fmla="*/ 572867 w 1350393"/>
                <a:gd name="connsiteY1" fmla="*/ 1350393 h 1350393"/>
                <a:gd name="connsiteX2" fmla="*/ 480659 w 1350393"/>
                <a:gd name="connsiteY2" fmla="*/ 1294375 h 1350393"/>
                <a:gd name="connsiteX3" fmla="*/ 56018 w 1350393"/>
                <a:gd name="connsiteY3" fmla="*/ 869734 h 1350393"/>
                <a:gd name="connsiteX4" fmla="*/ 0 w 1350393"/>
                <a:gd name="connsiteY4" fmla="*/ 777527 h 1350393"/>
                <a:gd name="connsiteX5" fmla="*/ 1350393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1350393" y="0"/>
                  </a:moveTo>
                  <a:lnTo>
                    <a:pt x="572867" y="1350393"/>
                  </a:lnTo>
                  <a:lnTo>
                    <a:pt x="480659" y="1294375"/>
                  </a:lnTo>
                  <a:cubicBezTo>
                    <a:pt x="313384" y="1181367"/>
                    <a:pt x="169027" y="1037010"/>
                    <a:pt x="56018" y="869734"/>
                  </a:cubicBezTo>
                  <a:lnTo>
                    <a:pt x="0" y="777527"/>
                  </a:lnTo>
                  <a:lnTo>
                    <a:pt x="1350393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0431673-00C3-47E9-B6FC-914BDDD62AFB}"/>
                </a:ext>
              </a:extLst>
            </p:cNvPr>
            <p:cNvSpPr/>
            <p:nvPr/>
          </p:nvSpPr>
          <p:spPr>
            <a:xfrm>
              <a:off x="6105258" y="3438258"/>
              <a:ext cx="1350393" cy="1350393"/>
            </a:xfrm>
            <a:custGeom>
              <a:avLst/>
              <a:gdLst>
                <a:gd name="connsiteX0" fmla="*/ 0 w 1350393"/>
                <a:gd name="connsiteY0" fmla="*/ 0 h 1350393"/>
                <a:gd name="connsiteX1" fmla="*/ 1350393 w 1350393"/>
                <a:gd name="connsiteY1" fmla="*/ 777527 h 1350393"/>
                <a:gd name="connsiteX2" fmla="*/ 1294375 w 1350393"/>
                <a:gd name="connsiteY2" fmla="*/ 869734 h 1350393"/>
                <a:gd name="connsiteX3" fmla="*/ 869734 w 1350393"/>
                <a:gd name="connsiteY3" fmla="*/ 1294375 h 1350393"/>
                <a:gd name="connsiteX4" fmla="*/ 777527 w 1350393"/>
                <a:gd name="connsiteY4" fmla="*/ 1350393 h 1350393"/>
                <a:gd name="connsiteX5" fmla="*/ 0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0" y="0"/>
                  </a:moveTo>
                  <a:lnTo>
                    <a:pt x="1350393" y="777527"/>
                  </a:lnTo>
                  <a:lnTo>
                    <a:pt x="1294375" y="869734"/>
                  </a:lnTo>
                  <a:cubicBezTo>
                    <a:pt x="1181367" y="1037010"/>
                    <a:pt x="1037010" y="1181367"/>
                    <a:pt x="869734" y="1294375"/>
                  </a:cubicBezTo>
                  <a:lnTo>
                    <a:pt x="777527" y="1350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ADDD89B-1823-44FE-A374-C5A1E54CE312}"/>
                </a:ext>
              </a:extLst>
            </p:cNvPr>
            <p:cNvSpPr/>
            <p:nvPr/>
          </p:nvSpPr>
          <p:spPr>
            <a:xfrm>
              <a:off x="5311867" y="3441645"/>
              <a:ext cx="782587" cy="1559404"/>
            </a:xfrm>
            <a:custGeom>
              <a:avLst/>
              <a:gdLst>
                <a:gd name="connsiteX0" fmla="*/ 780746 w 782587"/>
                <a:gd name="connsiteY0" fmla="*/ 0 h 1559404"/>
                <a:gd name="connsiteX1" fmla="*/ 782587 w 782587"/>
                <a:gd name="connsiteY1" fmla="*/ 1559404 h 1559404"/>
                <a:gd name="connsiteX2" fmla="*/ 623393 w 782587"/>
                <a:gd name="connsiteY2" fmla="*/ 1551365 h 1559404"/>
                <a:gd name="connsiteX3" fmla="*/ 34765 w 782587"/>
                <a:gd name="connsiteY3" fmla="*/ 1369735 h 1559404"/>
                <a:gd name="connsiteX4" fmla="*/ 0 w 782587"/>
                <a:gd name="connsiteY4" fmla="*/ 1348615 h 1559404"/>
                <a:gd name="connsiteX5" fmla="*/ 780746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0746" y="0"/>
                  </a:moveTo>
                  <a:lnTo>
                    <a:pt x="782587" y="1559404"/>
                  </a:lnTo>
                  <a:lnTo>
                    <a:pt x="623393" y="1551365"/>
                  </a:lnTo>
                  <a:cubicBezTo>
                    <a:pt x="411992" y="1529897"/>
                    <a:pt x="212973" y="1466543"/>
                    <a:pt x="34765" y="1369735"/>
                  </a:cubicBezTo>
                  <a:lnTo>
                    <a:pt x="0" y="1348615"/>
                  </a:lnTo>
                  <a:lnTo>
                    <a:pt x="780746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C0C47D3-2747-4004-BFBA-64D8A8D85D6E}"/>
                </a:ext>
              </a:extLst>
            </p:cNvPr>
            <p:cNvSpPr/>
            <p:nvPr/>
          </p:nvSpPr>
          <p:spPr>
            <a:xfrm>
              <a:off x="6097549" y="3441645"/>
              <a:ext cx="782587" cy="1559404"/>
            </a:xfrm>
            <a:custGeom>
              <a:avLst/>
              <a:gdLst>
                <a:gd name="connsiteX0" fmla="*/ 1840 w 782587"/>
                <a:gd name="connsiteY0" fmla="*/ 0 h 1559404"/>
                <a:gd name="connsiteX1" fmla="*/ 782587 w 782587"/>
                <a:gd name="connsiteY1" fmla="*/ 1348614 h 1559404"/>
                <a:gd name="connsiteX2" fmla="*/ 747821 w 782587"/>
                <a:gd name="connsiteY2" fmla="*/ 1369735 h 1559404"/>
                <a:gd name="connsiteX3" fmla="*/ 159193 w 782587"/>
                <a:gd name="connsiteY3" fmla="*/ 1551365 h 1559404"/>
                <a:gd name="connsiteX4" fmla="*/ 0 w 782587"/>
                <a:gd name="connsiteY4" fmla="*/ 1559404 h 1559404"/>
                <a:gd name="connsiteX5" fmla="*/ 184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1840" y="0"/>
                  </a:moveTo>
                  <a:lnTo>
                    <a:pt x="782587" y="1348614"/>
                  </a:lnTo>
                  <a:lnTo>
                    <a:pt x="747821" y="1369735"/>
                  </a:lnTo>
                  <a:cubicBezTo>
                    <a:pt x="569614" y="1466543"/>
                    <a:pt x="370594" y="1529897"/>
                    <a:pt x="159193" y="1551365"/>
                  </a:cubicBezTo>
                  <a:lnTo>
                    <a:pt x="0" y="1559404"/>
                  </a:lnTo>
                  <a:lnTo>
                    <a:pt x="184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241984F4-8E8A-4091-84F0-EA2ADFDF374A}"/>
              </a:ext>
            </a:extLst>
          </p:cNvPr>
          <p:cNvGrpSpPr/>
          <p:nvPr/>
        </p:nvGrpSpPr>
        <p:grpSpPr>
          <a:xfrm>
            <a:off x="9602983" y="1021478"/>
            <a:ext cx="2495092" cy="2490745"/>
            <a:chOff x="4523951" y="1856951"/>
            <a:chExt cx="3144098" cy="3144098"/>
          </a:xfrm>
        </p:grpSpPr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1A41DA7D-E218-436D-AF23-8A0969642082}"/>
                </a:ext>
              </a:extLst>
            </p:cNvPr>
            <p:cNvSpPr/>
            <p:nvPr/>
          </p:nvSpPr>
          <p:spPr>
            <a:xfrm>
              <a:off x="5311867" y="1856951"/>
              <a:ext cx="782587" cy="1559404"/>
            </a:xfrm>
            <a:custGeom>
              <a:avLst/>
              <a:gdLst>
                <a:gd name="connsiteX0" fmla="*/ 782587 w 782587"/>
                <a:gd name="connsiteY0" fmla="*/ 0 h 1559404"/>
                <a:gd name="connsiteX1" fmla="*/ 780746 w 782587"/>
                <a:gd name="connsiteY1" fmla="*/ 1559404 h 1559404"/>
                <a:gd name="connsiteX2" fmla="*/ 0 w 782587"/>
                <a:gd name="connsiteY2" fmla="*/ 210790 h 1559404"/>
                <a:gd name="connsiteX3" fmla="*/ 34765 w 782587"/>
                <a:gd name="connsiteY3" fmla="*/ 189669 h 1559404"/>
                <a:gd name="connsiteX4" fmla="*/ 623393 w 782587"/>
                <a:gd name="connsiteY4" fmla="*/ 8039 h 1559404"/>
                <a:gd name="connsiteX5" fmla="*/ 782587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2587" y="0"/>
                  </a:moveTo>
                  <a:lnTo>
                    <a:pt x="780746" y="1559404"/>
                  </a:lnTo>
                  <a:lnTo>
                    <a:pt x="0" y="210790"/>
                  </a:lnTo>
                  <a:lnTo>
                    <a:pt x="34765" y="189669"/>
                  </a:lnTo>
                  <a:cubicBezTo>
                    <a:pt x="212973" y="92861"/>
                    <a:pt x="411992" y="29508"/>
                    <a:pt x="623393" y="8039"/>
                  </a:cubicBezTo>
                  <a:lnTo>
                    <a:pt x="78258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9D1F779A-410D-450C-9727-F19BFD06C94F}"/>
                </a:ext>
              </a:extLst>
            </p:cNvPr>
            <p:cNvSpPr/>
            <p:nvPr/>
          </p:nvSpPr>
          <p:spPr>
            <a:xfrm>
              <a:off x="6097549" y="1856951"/>
              <a:ext cx="782587" cy="1559404"/>
            </a:xfrm>
            <a:custGeom>
              <a:avLst/>
              <a:gdLst>
                <a:gd name="connsiteX0" fmla="*/ 0 w 782587"/>
                <a:gd name="connsiteY0" fmla="*/ 0 h 1559404"/>
                <a:gd name="connsiteX1" fmla="*/ 159193 w 782587"/>
                <a:gd name="connsiteY1" fmla="*/ 8039 h 1559404"/>
                <a:gd name="connsiteX2" fmla="*/ 747821 w 782587"/>
                <a:gd name="connsiteY2" fmla="*/ 189669 h 1559404"/>
                <a:gd name="connsiteX3" fmla="*/ 782587 w 782587"/>
                <a:gd name="connsiteY3" fmla="*/ 210790 h 1559404"/>
                <a:gd name="connsiteX4" fmla="*/ 1840 w 782587"/>
                <a:gd name="connsiteY4" fmla="*/ 1559404 h 1559404"/>
                <a:gd name="connsiteX5" fmla="*/ 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0" y="0"/>
                  </a:moveTo>
                  <a:lnTo>
                    <a:pt x="159193" y="8039"/>
                  </a:lnTo>
                  <a:cubicBezTo>
                    <a:pt x="370594" y="29508"/>
                    <a:pt x="569614" y="92861"/>
                    <a:pt x="747821" y="189669"/>
                  </a:cubicBezTo>
                  <a:lnTo>
                    <a:pt x="782587" y="210790"/>
                  </a:lnTo>
                  <a:lnTo>
                    <a:pt x="1840" y="15594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C3B17921-9EDD-49D1-9C54-C08FB4BF2C34}"/>
                </a:ext>
              </a:extLst>
            </p:cNvPr>
            <p:cNvSpPr/>
            <p:nvPr/>
          </p:nvSpPr>
          <p:spPr>
            <a:xfrm>
              <a:off x="4736351" y="2069351"/>
              <a:ext cx="1350393" cy="1350393"/>
            </a:xfrm>
            <a:custGeom>
              <a:avLst/>
              <a:gdLst>
                <a:gd name="connsiteX0" fmla="*/ 572867 w 1350393"/>
                <a:gd name="connsiteY0" fmla="*/ 0 h 1350393"/>
                <a:gd name="connsiteX1" fmla="*/ 1350393 w 1350393"/>
                <a:gd name="connsiteY1" fmla="*/ 1350393 h 1350393"/>
                <a:gd name="connsiteX2" fmla="*/ 0 w 1350393"/>
                <a:gd name="connsiteY2" fmla="*/ 572867 h 1350393"/>
                <a:gd name="connsiteX3" fmla="*/ 56018 w 1350393"/>
                <a:gd name="connsiteY3" fmla="*/ 480659 h 1350393"/>
                <a:gd name="connsiteX4" fmla="*/ 480659 w 1350393"/>
                <a:gd name="connsiteY4" fmla="*/ 56018 h 1350393"/>
                <a:gd name="connsiteX5" fmla="*/ 57286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572867" y="0"/>
                  </a:moveTo>
                  <a:lnTo>
                    <a:pt x="1350393" y="1350393"/>
                  </a:lnTo>
                  <a:lnTo>
                    <a:pt x="0" y="572867"/>
                  </a:lnTo>
                  <a:lnTo>
                    <a:pt x="56018" y="480659"/>
                  </a:lnTo>
                  <a:cubicBezTo>
                    <a:pt x="169027" y="313383"/>
                    <a:pt x="313384" y="169027"/>
                    <a:pt x="480659" y="56018"/>
                  </a:cubicBezTo>
                  <a:lnTo>
                    <a:pt x="572867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FB147002-DF89-4329-AF4B-3AF8C2CADAB7}"/>
                </a:ext>
              </a:extLst>
            </p:cNvPr>
            <p:cNvSpPr/>
            <p:nvPr/>
          </p:nvSpPr>
          <p:spPr>
            <a:xfrm>
              <a:off x="5804115" y="2012588"/>
              <a:ext cx="1737487" cy="1726312"/>
            </a:xfrm>
            <a:custGeom>
              <a:avLst/>
              <a:gdLst>
                <a:gd name="connsiteX0" fmla="*/ 777527 w 1350393"/>
                <a:gd name="connsiteY0" fmla="*/ 0 h 1350393"/>
                <a:gd name="connsiteX1" fmla="*/ 869734 w 1350393"/>
                <a:gd name="connsiteY1" fmla="*/ 56018 h 1350393"/>
                <a:gd name="connsiteX2" fmla="*/ 1294375 w 1350393"/>
                <a:gd name="connsiteY2" fmla="*/ 480659 h 1350393"/>
                <a:gd name="connsiteX3" fmla="*/ 1350393 w 1350393"/>
                <a:gd name="connsiteY3" fmla="*/ 572867 h 1350393"/>
                <a:gd name="connsiteX4" fmla="*/ 0 w 1350393"/>
                <a:gd name="connsiteY4" fmla="*/ 1350393 h 1350393"/>
                <a:gd name="connsiteX5" fmla="*/ 77752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777527" y="0"/>
                  </a:moveTo>
                  <a:lnTo>
                    <a:pt x="869734" y="56018"/>
                  </a:lnTo>
                  <a:cubicBezTo>
                    <a:pt x="1037010" y="169027"/>
                    <a:pt x="1181367" y="313383"/>
                    <a:pt x="1294375" y="480659"/>
                  </a:cubicBezTo>
                  <a:lnTo>
                    <a:pt x="1350393" y="572867"/>
                  </a:lnTo>
                  <a:lnTo>
                    <a:pt x="0" y="1350393"/>
                  </a:lnTo>
                  <a:lnTo>
                    <a:pt x="77752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A2E967B9-64B1-41B1-9548-B114E2A249C3}"/>
                </a:ext>
              </a:extLst>
            </p:cNvPr>
            <p:cNvSpPr/>
            <p:nvPr/>
          </p:nvSpPr>
          <p:spPr>
            <a:xfrm>
              <a:off x="4523951" y="2644866"/>
              <a:ext cx="1559404" cy="782586"/>
            </a:xfrm>
            <a:custGeom>
              <a:avLst/>
              <a:gdLst>
                <a:gd name="connsiteX0" fmla="*/ 210790 w 1559404"/>
                <a:gd name="connsiteY0" fmla="*/ 0 h 782586"/>
                <a:gd name="connsiteX1" fmla="*/ 1559404 w 1559404"/>
                <a:gd name="connsiteY1" fmla="*/ 780746 h 782586"/>
                <a:gd name="connsiteX2" fmla="*/ 0 w 1559404"/>
                <a:gd name="connsiteY2" fmla="*/ 782586 h 782586"/>
                <a:gd name="connsiteX3" fmla="*/ 8039 w 1559404"/>
                <a:gd name="connsiteY3" fmla="*/ 623393 h 782586"/>
                <a:gd name="connsiteX4" fmla="*/ 189669 w 1559404"/>
                <a:gd name="connsiteY4" fmla="*/ 34765 h 782586"/>
                <a:gd name="connsiteX5" fmla="*/ 210790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210790" y="0"/>
                  </a:moveTo>
                  <a:lnTo>
                    <a:pt x="1559404" y="780746"/>
                  </a:lnTo>
                  <a:lnTo>
                    <a:pt x="0" y="782586"/>
                  </a:lnTo>
                  <a:lnTo>
                    <a:pt x="8039" y="623393"/>
                  </a:lnTo>
                  <a:cubicBezTo>
                    <a:pt x="29508" y="411992"/>
                    <a:pt x="92861" y="212973"/>
                    <a:pt x="189669" y="34765"/>
                  </a:cubicBezTo>
                  <a:lnTo>
                    <a:pt x="21079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45C61FED-7BAB-425D-935D-4AC8420CBC7E}"/>
                </a:ext>
              </a:extLst>
            </p:cNvPr>
            <p:cNvSpPr/>
            <p:nvPr/>
          </p:nvSpPr>
          <p:spPr>
            <a:xfrm>
              <a:off x="6108645" y="2644866"/>
              <a:ext cx="1559404" cy="782586"/>
            </a:xfrm>
            <a:custGeom>
              <a:avLst/>
              <a:gdLst>
                <a:gd name="connsiteX0" fmla="*/ 1348615 w 1559404"/>
                <a:gd name="connsiteY0" fmla="*/ 0 h 782586"/>
                <a:gd name="connsiteX1" fmla="*/ 1369735 w 1559404"/>
                <a:gd name="connsiteY1" fmla="*/ 34765 h 782586"/>
                <a:gd name="connsiteX2" fmla="*/ 1551365 w 1559404"/>
                <a:gd name="connsiteY2" fmla="*/ 623393 h 782586"/>
                <a:gd name="connsiteX3" fmla="*/ 1559404 w 1559404"/>
                <a:gd name="connsiteY3" fmla="*/ 782586 h 782586"/>
                <a:gd name="connsiteX4" fmla="*/ 0 w 1559404"/>
                <a:gd name="connsiteY4" fmla="*/ 780746 h 782586"/>
                <a:gd name="connsiteX5" fmla="*/ 1348615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1348615" y="0"/>
                  </a:moveTo>
                  <a:lnTo>
                    <a:pt x="1369735" y="34765"/>
                  </a:lnTo>
                  <a:cubicBezTo>
                    <a:pt x="1466543" y="212973"/>
                    <a:pt x="1529897" y="411992"/>
                    <a:pt x="1551365" y="623393"/>
                  </a:cubicBezTo>
                  <a:lnTo>
                    <a:pt x="1559404" y="782586"/>
                  </a:lnTo>
                  <a:lnTo>
                    <a:pt x="0" y="780746"/>
                  </a:lnTo>
                  <a:lnTo>
                    <a:pt x="1348615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6187C30A-71BE-4A90-8BE9-4B437B87442A}"/>
                </a:ext>
              </a:extLst>
            </p:cNvPr>
            <p:cNvSpPr/>
            <p:nvPr/>
          </p:nvSpPr>
          <p:spPr>
            <a:xfrm>
              <a:off x="4523951" y="3430549"/>
              <a:ext cx="1559404" cy="782587"/>
            </a:xfrm>
            <a:custGeom>
              <a:avLst/>
              <a:gdLst>
                <a:gd name="connsiteX0" fmla="*/ 0 w 1559404"/>
                <a:gd name="connsiteY0" fmla="*/ 0 h 782587"/>
                <a:gd name="connsiteX1" fmla="*/ 1559404 w 1559404"/>
                <a:gd name="connsiteY1" fmla="*/ 1840 h 782587"/>
                <a:gd name="connsiteX2" fmla="*/ 210790 w 1559404"/>
                <a:gd name="connsiteY2" fmla="*/ 782587 h 782587"/>
                <a:gd name="connsiteX3" fmla="*/ 189669 w 1559404"/>
                <a:gd name="connsiteY3" fmla="*/ 747821 h 782587"/>
                <a:gd name="connsiteX4" fmla="*/ 8039 w 1559404"/>
                <a:gd name="connsiteY4" fmla="*/ 159193 h 782587"/>
                <a:gd name="connsiteX5" fmla="*/ 0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0" y="0"/>
                  </a:moveTo>
                  <a:lnTo>
                    <a:pt x="1559404" y="1840"/>
                  </a:lnTo>
                  <a:lnTo>
                    <a:pt x="210790" y="782587"/>
                  </a:lnTo>
                  <a:lnTo>
                    <a:pt x="189669" y="747821"/>
                  </a:lnTo>
                  <a:cubicBezTo>
                    <a:pt x="92861" y="569613"/>
                    <a:pt x="29508" y="370594"/>
                    <a:pt x="8039" y="1591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D47C6443-1D07-43FD-BC79-A6B5266892F8}"/>
                </a:ext>
              </a:extLst>
            </p:cNvPr>
            <p:cNvSpPr/>
            <p:nvPr/>
          </p:nvSpPr>
          <p:spPr>
            <a:xfrm>
              <a:off x="6108645" y="3430549"/>
              <a:ext cx="1559404" cy="782587"/>
            </a:xfrm>
            <a:custGeom>
              <a:avLst/>
              <a:gdLst>
                <a:gd name="connsiteX0" fmla="*/ 1559404 w 1559404"/>
                <a:gd name="connsiteY0" fmla="*/ 0 h 782587"/>
                <a:gd name="connsiteX1" fmla="*/ 1551365 w 1559404"/>
                <a:gd name="connsiteY1" fmla="*/ 159193 h 782587"/>
                <a:gd name="connsiteX2" fmla="*/ 1369735 w 1559404"/>
                <a:gd name="connsiteY2" fmla="*/ 747821 h 782587"/>
                <a:gd name="connsiteX3" fmla="*/ 1348614 w 1559404"/>
                <a:gd name="connsiteY3" fmla="*/ 782587 h 782587"/>
                <a:gd name="connsiteX4" fmla="*/ 0 w 1559404"/>
                <a:gd name="connsiteY4" fmla="*/ 1840 h 782587"/>
                <a:gd name="connsiteX5" fmla="*/ 1559404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1559404" y="0"/>
                  </a:moveTo>
                  <a:lnTo>
                    <a:pt x="1551365" y="159193"/>
                  </a:lnTo>
                  <a:cubicBezTo>
                    <a:pt x="1529897" y="370594"/>
                    <a:pt x="1466543" y="569613"/>
                    <a:pt x="1369735" y="747821"/>
                  </a:cubicBezTo>
                  <a:lnTo>
                    <a:pt x="1348614" y="782587"/>
                  </a:lnTo>
                  <a:lnTo>
                    <a:pt x="0" y="1840"/>
                  </a:lnTo>
                  <a:lnTo>
                    <a:pt x="1559404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61607B28-6881-4F1E-9C9E-BC067C0F3262}"/>
                </a:ext>
              </a:extLst>
            </p:cNvPr>
            <p:cNvSpPr/>
            <p:nvPr/>
          </p:nvSpPr>
          <p:spPr>
            <a:xfrm>
              <a:off x="4736351" y="3438258"/>
              <a:ext cx="1350393" cy="1350393"/>
            </a:xfrm>
            <a:custGeom>
              <a:avLst/>
              <a:gdLst>
                <a:gd name="connsiteX0" fmla="*/ 1350393 w 1350393"/>
                <a:gd name="connsiteY0" fmla="*/ 0 h 1350393"/>
                <a:gd name="connsiteX1" fmla="*/ 572867 w 1350393"/>
                <a:gd name="connsiteY1" fmla="*/ 1350393 h 1350393"/>
                <a:gd name="connsiteX2" fmla="*/ 480659 w 1350393"/>
                <a:gd name="connsiteY2" fmla="*/ 1294375 h 1350393"/>
                <a:gd name="connsiteX3" fmla="*/ 56018 w 1350393"/>
                <a:gd name="connsiteY3" fmla="*/ 869734 h 1350393"/>
                <a:gd name="connsiteX4" fmla="*/ 0 w 1350393"/>
                <a:gd name="connsiteY4" fmla="*/ 777527 h 1350393"/>
                <a:gd name="connsiteX5" fmla="*/ 1350393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1350393" y="0"/>
                  </a:moveTo>
                  <a:lnTo>
                    <a:pt x="572867" y="1350393"/>
                  </a:lnTo>
                  <a:lnTo>
                    <a:pt x="480659" y="1294375"/>
                  </a:lnTo>
                  <a:cubicBezTo>
                    <a:pt x="313384" y="1181367"/>
                    <a:pt x="169027" y="1037010"/>
                    <a:pt x="56018" y="869734"/>
                  </a:cubicBezTo>
                  <a:lnTo>
                    <a:pt x="0" y="777527"/>
                  </a:lnTo>
                  <a:lnTo>
                    <a:pt x="1350393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5BA84A95-CF41-4D38-B972-B5408213E04F}"/>
                </a:ext>
              </a:extLst>
            </p:cNvPr>
            <p:cNvSpPr/>
            <p:nvPr/>
          </p:nvSpPr>
          <p:spPr>
            <a:xfrm>
              <a:off x="6105258" y="3438258"/>
              <a:ext cx="1350393" cy="1350393"/>
            </a:xfrm>
            <a:custGeom>
              <a:avLst/>
              <a:gdLst>
                <a:gd name="connsiteX0" fmla="*/ 0 w 1350393"/>
                <a:gd name="connsiteY0" fmla="*/ 0 h 1350393"/>
                <a:gd name="connsiteX1" fmla="*/ 1350393 w 1350393"/>
                <a:gd name="connsiteY1" fmla="*/ 777527 h 1350393"/>
                <a:gd name="connsiteX2" fmla="*/ 1294375 w 1350393"/>
                <a:gd name="connsiteY2" fmla="*/ 869734 h 1350393"/>
                <a:gd name="connsiteX3" fmla="*/ 869734 w 1350393"/>
                <a:gd name="connsiteY3" fmla="*/ 1294375 h 1350393"/>
                <a:gd name="connsiteX4" fmla="*/ 777527 w 1350393"/>
                <a:gd name="connsiteY4" fmla="*/ 1350393 h 1350393"/>
                <a:gd name="connsiteX5" fmla="*/ 0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0" y="0"/>
                  </a:moveTo>
                  <a:lnTo>
                    <a:pt x="1350393" y="777527"/>
                  </a:lnTo>
                  <a:lnTo>
                    <a:pt x="1294375" y="869734"/>
                  </a:lnTo>
                  <a:cubicBezTo>
                    <a:pt x="1181367" y="1037010"/>
                    <a:pt x="1037010" y="1181367"/>
                    <a:pt x="869734" y="1294375"/>
                  </a:cubicBezTo>
                  <a:lnTo>
                    <a:pt x="777527" y="1350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587093E7-CC21-42B9-9606-73D1CE2DF9F1}"/>
                </a:ext>
              </a:extLst>
            </p:cNvPr>
            <p:cNvSpPr/>
            <p:nvPr/>
          </p:nvSpPr>
          <p:spPr>
            <a:xfrm>
              <a:off x="5311867" y="3441645"/>
              <a:ext cx="782587" cy="1559404"/>
            </a:xfrm>
            <a:custGeom>
              <a:avLst/>
              <a:gdLst>
                <a:gd name="connsiteX0" fmla="*/ 780746 w 782587"/>
                <a:gd name="connsiteY0" fmla="*/ 0 h 1559404"/>
                <a:gd name="connsiteX1" fmla="*/ 782587 w 782587"/>
                <a:gd name="connsiteY1" fmla="*/ 1559404 h 1559404"/>
                <a:gd name="connsiteX2" fmla="*/ 623393 w 782587"/>
                <a:gd name="connsiteY2" fmla="*/ 1551365 h 1559404"/>
                <a:gd name="connsiteX3" fmla="*/ 34765 w 782587"/>
                <a:gd name="connsiteY3" fmla="*/ 1369735 h 1559404"/>
                <a:gd name="connsiteX4" fmla="*/ 0 w 782587"/>
                <a:gd name="connsiteY4" fmla="*/ 1348615 h 1559404"/>
                <a:gd name="connsiteX5" fmla="*/ 780746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0746" y="0"/>
                  </a:moveTo>
                  <a:lnTo>
                    <a:pt x="782587" y="1559404"/>
                  </a:lnTo>
                  <a:lnTo>
                    <a:pt x="623393" y="1551365"/>
                  </a:lnTo>
                  <a:cubicBezTo>
                    <a:pt x="411992" y="1529897"/>
                    <a:pt x="212973" y="1466543"/>
                    <a:pt x="34765" y="1369735"/>
                  </a:cubicBezTo>
                  <a:lnTo>
                    <a:pt x="0" y="1348615"/>
                  </a:lnTo>
                  <a:lnTo>
                    <a:pt x="780746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71663020-FFDD-497F-B63F-68E6B824571D}"/>
                </a:ext>
              </a:extLst>
            </p:cNvPr>
            <p:cNvSpPr/>
            <p:nvPr/>
          </p:nvSpPr>
          <p:spPr>
            <a:xfrm>
              <a:off x="6097549" y="3441645"/>
              <a:ext cx="782587" cy="1559404"/>
            </a:xfrm>
            <a:custGeom>
              <a:avLst/>
              <a:gdLst>
                <a:gd name="connsiteX0" fmla="*/ 1840 w 782587"/>
                <a:gd name="connsiteY0" fmla="*/ 0 h 1559404"/>
                <a:gd name="connsiteX1" fmla="*/ 782587 w 782587"/>
                <a:gd name="connsiteY1" fmla="*/ 1348614 h 1559404"/>
                <a:gd name="connsiteX2" fmla="*/ 747821 w 782587"/>
                <a:gd name="connsiteY2" fmla="*/ 1369735 h 1559404"/>
                <a:gd name="connsiteX3" fmla="*/ 159193 w 782587"/>
                <a:gd name="connsiteY3" fmla="*/ 1551365 h 1559404"/>
                <a:gd name="connsiteX4" fmla="*/ 0 w 782587"/>
                <a:gd name="connsiteY4" fmla="*/ 1559404 h 1559404"/>
                <a:gd name="connsiteX5" fmla="*/ 184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1840" y="0"/>
                  </a:moveTo>
                  <a:lnTo>
                    <a:pt x="782587" y="1348614"/>
                  </a:lnTo>
                  <a:lnTo>
                    <a:pt x="747821" y="1369735"/>
                  </a:lnTo>
                  <a:cubicBezTo>
                    <a:pt x="569614" y="1466543"/>
                    <a:pt x="370594" y="1529897"/>
                    <a:pt x="159193" y="1551365"/>
                  </a:cubicBezTo>
                  <a:lnTo>
                    <a:pt x="0" y="1559404"/>
                  </a:lnTo>
                  <a:lnTo>
                    <a:pt x="184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72D9EB8A-E747-45C2-BE7B-76822264360B}"/>
              </a:ext>
            </a:extLst>
          </p:cNvPr>
          <p:cNvGrpSpPr/>
          <p:nvPr/>
        </p:nvGrpSpPr>
        <p:grpSpPr>
          <a:xfrm>
            <a:off x="7055886" y="3397592"/>
            <a:ext cx="2495092" cy="2616874"/>
            <a:chOff x="4523951" y="1856951"/>
            <a:chExt cx="3144098" cy="3144098"/>
          </a:xfrm>
        </p:grpSpPr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43105A93-D2CF-4165-A995-E2F91DB8397E}"/>
                </a:ext>
              </a:extLst>
            </p:cNvPr>
            <p:cNvSpPr/>
            <p:nvPr/>
          </p:nvSpPr>
          <p:spPr>
            <a:xfrm>
              <a:off x="5311867" y="1856951"/>
              <a:ext cx="782587" cy="1559404"/>
            </a:xfrm>
            <a:custGeom>
              <a:avLst/>
              <a:gdLst>
                <a:gd name="connsiteX0" fmla="*/ 782587 w 782587"/>
                <a:gd name="connsiteY0" fmla="*/ 0 h 1559404"/>
                <a:gd name="connsiteX1" fmla="*/ 780746 w 782587"/>
                <a:gd name="connsiteY1" fmla="*/ 1559404 h 1559404"/>
                <a:gd name="connsiteX2" fmla="*/ 0 w 782587"/>
                <a:gd name="connsiteY2" fmla="*/ 210790 h 1559404"/>
                <a:gd name="connsiteX3" fmla="*/ 34765 w 782587"/>
                <a:gd name="connsiteY3" fmla="*/ 189669 h 1559404"/>
                <a:gd name="connsiteX4" fmla="*/ 623393 w 782587"/>
                <a:gd name="connsiteY4" fmla="*/ 8039 h 1559404"/>
                <a:gd name="connsiteX5" fmla="*/ 782587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2587" y="0"/>
                  </a:moveTo>
                  <a:lnTo>
                    <a:pt x="780746" y="1559404"/>
                  </a:lnTo>
                  <a:lnTo>
                    <a:pt x="0" y="210790"/>
                  </a:lnTo>
                  <a:lnTo>
                    <a:pt x="34765" y="189669"/>
                  </a:lnTo>
                  <a:cubicBezTo>
                    <a:pt x="212973" y="92861"/>
                    <a:pt x="411992" y="29508"/>
                    <a:pt x="623393" y="8039"/>
                  </a:cubicBezTo>
                  <a:lnTo>
                    <a:pt x="78258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84C70B29-11A5-4829-8FA7-6C0FE11452FA}"/>
                </a:ext>
              </a:extLst>
            </p:cNvPr>
            <p:cNvSpPr/>
            <p:nvPr/>
          </p:nvSpPr>
          <p:spPr>
            <a:xfrm>
              <a:off x="6097549" y="1856951"/>
              <a:ext cx="782587" cy="1559404"/>
            </a:xfrm>
            <a:custGeom>
              <a:avLst/>
              <a:gdLst>
                <a:gd name="connsiteX0" fmla="*/ 0 w 782587"/>
                <a:gd name="connsiteY0" fmla="*/ 0 h 1559404"/>
                <a:gd name="connsiteX1" fmla="*/ 159193 w 782587"/>
                <a:gd name="connsiteY1" fmla="*/ 8039 h 1559404"/>
                <a:gd name="connsiteX2" fmla="*/ 747821 w 782587"/>
                <a:gd name="connsiteY2" fmla="*/ 189669 h 1559404"/>
                <a:gd name="connsiteX3" fmla="*/ 782587 w 782587"/>
                <a:gd name="connsiteY3" fmla="*/ 210790 h 1559404"/>
                <a:gd name="connsiteX4" fmla="*/ 1840 w 782587"/>
                <a:gd name="connsiteY4" fmla="*/ 1559404 h 1559404"/>
                <a:gd name="connsiteX5" fmla="*/ 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0" y="0"/>
                  </a:moveTo>
                  <a:lnTo>
                    <a:pt x="159193" y="8039"/>
                  </a:lnTo>
                  <a:cubicBezTo>
                    <a:pt x="370594" y="29508"/>
                    <a:pt x="569614" y="92861"/>
                    <a:pt x="747821" y="189669"/>
                  </a:cubicBezTo>
                  <a:lnTo>
                    <a:pt x="782587" y="210790"/>
                  </a:lnTo>
                  <a:lnTo>
                    <a:pt x="1840" y="15594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E77CFD07-AE6E-42CF-857B-2DCA8192ACE7}"/>
                </a:ext>
              </a:extLst>
            </p:cNvPr>
            <p:cNvSpPr/>
            <p:nvPr/>
          </p:nvSpPr>
          <p:spPr>
            <a:xfrm>
              <a:off x="4736351" y="2069351"/>
              <a:ext cx="1350393" cy="1350393"/>
            </a:xfrm>
            <a:custGeom>
              <a:avLst/>
              <a:gdLst>
                <a:gd name="connsiteX0" fmla="*/ 572867 w 1350393"/>
                <a:gd name="connsiteY0" fmla="*/ 0 h 1350393"/>
                <a:gd name="connsiteX1" fmla="*/ 1350393 w 1350393"/>
                <a:gd name="connsiteY1" fmla="*/ 1350393 h 1350393"/>
                <a:gd name="connsiteX2" fmla="*/ 0 w 1350393"/>
                <a:gd name="connsiteY2" fmla="*/ 572867 h 1350393"/>
                <a:gd name="connsiteX3" fmla="*/ 56018 w 1350393"/>
                <a:gd name="connsiteY3" fmla="*/ 480659 h 1350393"/>
                <a:gd name="connsiteX4" fmla="*/ 480659 w 1350393"/>
                <a:gd name="connsiteY4" fmla="*/ 56018 h 1350393"/>
                <a:gd name="connsiteX5" fmla="*/ 57286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572867" y="0"/>
                  </a:moveTo>
                  <a:lnTo>
                    <a:pt x="1350393" y="1350393"/>
                  </a:lnTo>
                  <a:lnTo>
                    <a:pt x="0" y="572867"/>
                  </a:lnTo>
                  <a:lnTo>
                    <a:pt x="56018" y="480659"/>
                  </a:lnTo>
                  <a:cubicBezTo>
                    <a:pt x="169027" y="313383"/>
                    <a:pt x="313384" y="169027"/>
                    <a:pt x="480659" y="56018"/>
                  </a:cubicBezTo>
                  <a:lnTo>
                    <a:pt x="572867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DD239618-6DA1-402B-853B-BBF1DCCFA98E}"/>
                </a:ext>
              </a:extLst>
            </p:cNvPr>
            <p:cNvSpPr/>
            <p:nvPr/>
          </p:nvSpPr>
          <p:spPr>
            <a:xfrm>
              <a:off x="5804115" y="2012588"/>
              <a:ext cx="1737487" cy="1726312"/>
            </a:xfrm>
            <a:custGeom>
              <a:avLst/>
              <a:gdLst>
                <a:gd name="connsiteX0" fmla="*/ 777527 w 1350393"/>
                <a:gd name="connsiteY0" fmla="*/ 0 h 1350393"/>
                <a:gd name="connsiteX1" fmla="*/ 869734 w 1350393"/>
                <a:gd name="connsiteY1" fmla="*/ 56018 h 1350393"/>
                <a:gd name="connsiteX2" fmla="*/ 1294375 w 1350393"/>
                <a:gd name="connsiteY2" fmla="*/ 480659 h 1350393"/>
                <a:gd name="connsiteX3" fmla="*/ 1350393 w 1350393"/>
                <a:gd name="connsiteY3" fmla="*/ 572867 h 1350393"/>
                <a:gd name="connsiteX4" fmla="*/ 0 w 1350393"/>
                <a:gd name="connsiteY4" fmla="*/ 1350393 h 1350393"/>
                <a:gd name="connsiteX5" fmla="*/ 77752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777527" y="0"/>
                  </a:moveTo>
                  <a:lnTo>
                    <a:pt x="869734" y="56018"/>
                  </a:lnTo>
                  <a:cubicBezTo>
                    <a:pt x="1037010" y="169027"/>
                    <a:pt x="1181367" y="313383"/>
                    <a:pt x="1294375" y="480659"/>
                  </a:cubicBezTo>
                  <a:lnTo>
                    <a:pt x="1350393" y="572867"/>
                  </a:lnTo>
                  <a:lnTo>
                    <a:pt x="0" y="1350393"/>
                  </a:lnTo>
                  <a:lnTo>
                    <a:pt x="77752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A2931368-0B04-469C-AC0E-C79BBEAE6766}"/>
                </a:ext>
              </a:extLst>
            </p:cNvPr>
            <p:cNvSpPr/>
            <p:nvPr/>
          </p:nvSpPr>
          <p:spPr>
            <a:xfrm>
              <a:off x="4523951" y="2644866"/>
              <a:ext cx="1559404" cy="782586"/>
            </a:xfrm>
            <a:custGeom>
              <a:avLst/>
              <a:gdLst>
                <a:gd name="connsiteX0" fmla="*/ 210790 w 1559404"/>
                <a:gd name="connsiteY0" fmla="*/ 0 h 782586"/>
                <a:gd name="connsiteX1" fmla="*/ 1559404 w 1559404"/>
                <a:gd name="connsiteY1" fmla="*/ 780746 h 782586"/>
                <a:gd name="connsiteX2" fmla="*/ 0 w 1559404"/>
                <a:gd name="connsiteY2" fmla="*/ 782586 h 782586"/>
                <a:gd name="connsiteX3" fmla="*/ 8039 w 1559404"/>
                <a:gd name="connsiteY3" fmla="*/ 623393 h 782586"/>
                <a:gd name="connsiteX4" fmla="*/ 189669 w 1559404"/>
                <a:gd name="connsiteY4" fmla="*/ 34765 h 782586"/>
                <a:gd name="connsiteX5" fmla="*/ 210790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210790" y="0"/>
                  </a:moveTo>
                  <a:lnTo>
                    <a:pt x="1559404" y="780746"/>
                  </a:lnTo>
                  <a:lnTo>
                    <a:pt x="0" y="782586"/>
                  </a:lnTo>
                  <a:lnTo>
                    <a:pt x="8039" y="623393"/>
                  </a:lnTo>
                  <a:cubicBezTo>
                    <a:pt x="29508" y="411992"/>
                    <a:pt x="92861" y="212973"/>
                    <a:pt x="189669" y="34765"/>
                  </a:cubicBezTo>
                  <a:lnTo>
                    <a:pt x="21079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70110F96-D196-4299-B591-154ADEC8A4A9}"/>
                </a:ext>
              </a:extLst>
            </p:cNvPr>
            <p:cNvSpPr/>
            <p:nvPr/>
          </p:nvSpPr>
          <p:spPr>
            <a:xfrm>
              <a:off x="6108645" y="2644866"/>
              <a:ext cx="1559404" cy="782586"/>
            </a:xfrm>
            <a:custGeom>
              <a:avLst/>
              <a:gdLst>
                <a:gd name="connsiteX0" fmla="*/ 1348615 w 1559404"/>
                <a:gd name="connsiteY0" fmla="*/ 0 h 782586"/>
                <a:gd name="connsiteX1" fmla="*/ 1369735 w 1559404"/>
                <a:gd name="connsiteY1" fmla="*/ 34765 h 782586"/>
                <a:gd name="connsiteX2" fmla="*/ 1551365 w 1559404"/>
                <a:gd name="connsiteY2" fmla="*/ 623393 h 782586"/>
                <a:gd name="connsiteX3" fmla="*/ 1559404 w 1559404"/>
                <a:gd name="connsiteY3" fmla="*/ 782586 h 782586"/>
                <a:gd name="connsiteX4" fmla="*/ 0 w 1559404"/>
                <a:gd name="connsiteY4" fmla="*/ 780746 h 782586"/>
                <a:gd name="connsiteX5" fmla="*/ 1348615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1348615" y="0"/>
                  </a:moveTo>
                  <a:lnTo>
                    <a:pt x="1369735" y="34765"/>
                  </a:lnTo>
                  <a:cubicBezTo>
                    <a:pt x="1466543" y="212973"/>
                    <a:pt x="1529897" y="411992"/>
                    <a:pt x="1551365" y="623393"/>
                  </a:cubicBezTo>
                  <a:lnTo>
                    <a:pt x="1559404" y="782586"/>
                  </a:lnTo>
                  <a:lnTo>
                    <a:pt x="0" y="780746"/>
                  </a:lnTo>
                  <a:lnTo>
                    <a:pt x="1348615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46A7F6F4-D7E6-4669-81B9-FD8E18FDB784}"/>
                </a:ext>
              </a:extLst>
            </p:cNvPr>
            <p:cNvSpPr/>
            <p:nvPr/>
          </p:nvSpPr>
          <p:spPr>
            <a:xfrm>
              <a:off x="4523951" y="3430549"/>
              <a:ext cx="1559404" cy="782587"/>
            </a:xfrm>
            <a:custGeom>
              <a:avLst/>
              <a:gdLst>
                <a:gd name="connsiteX0" fmla="*/ 0 w 1559404"/>
                <a:gd name="connsiteY0" fmla="*/ 0 h 782587"/>
                <a:gd name="connsiteX1" fmla="*/ 1559404 w 1559404"/>
                <a:gd name="connsiteY1" fmla="*/ 1840 h 782587"/>
                <a:gd name="connsiteX2" fmla="*/ 210790 w 1559404"/>
                <a:gd name="connsiteY2" fmla="*/ 782587 h 782587"/>
                <a:gd name="connsiteX3" fmla="*/ 189669 w 1559404"/>
                <a:gd name="connsiteY3" fmla="*/ 747821 h 782587"/>
                <a:gd name="connsiteX4" fmla="*/ 8039 w 1559404"/>
                <a:gd name="connsiteY4" fmla="*/ 159193 h 782587"/>
                <a:gd name="connsiteX5" fmla="*/ 0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0" y="0"/>
                  </a:moveTo>
                  <a:lnTo>
                    <a:pt x="1559404" y="1840"/>
                  </a:lnTo>
                  <a:lnTo>
                    <a:pt x="210790" y="782587"/>
                  </a:lnTo>
                  <a:lnTo>
                    <a:pt x="189669" y="747821"/>
                  </a:lnTo>
                  <a:cubicBezTo>
                    <a:pt x="92861" y="569613"/>
                    <a:pt x="29508" y="370594"/>
                    <a:pt x="8039" y="1591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D27FB1B1-B4A1-4ECB-B2D0-3F92341F2C3D}"/>
                </a:ext>
              </a:extLst>
            </p:cNvPr>
            <p:cNvSpPr/>
            <p:nvPr/>
          </p:nvSpPr>
          <p:spPr>
            <a:xfrm>
              <a:off x="6108645" y="3430549"/>
              <a:ext cx="1559404" cy="782587"/>
            </a:xfrm>
            <a:custGeom>
              <a:avLst/>
              <a:gdLst>
                <a:gd name="connsiteX0" fmla="*/ 1559404 w 1559404"/>
                <a:gd name="connsiteY0" fmla="*/ 0 h 782587"/>
                <a:gd name="connsiteX1" fmla="*/ 1551365 w 1559404"/>
                <a:gd name="connsiteY1" fmla="*/ 159193 h 782587"/>
                <a:gd name="connsiteX2" fmla="*/ 1369735 w 1559404"/>
                <a:gd name="connsiteY2" fmla="*/ 747821 h 782587"/>
                <a:gd name="connsiteX3" fmla="*/ 1348614 w 1559404"/>
                <a:gd name="connsiteY3" fmla="*/ 782587 h 782587"/>
                <a:gd name="connsiteX4" fmla="*/ 0 w 1559404"/>
                <a:gd name="connsiteY4" fmla="*/ 1840 h 782587"/>
                <a:gd name="connsiteX5" fmla="*/ 1559404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1559404" y="0"/>
                  </a:moveTo>
                  <a:lnTo>
                    <a:pt x="1551365" y="159193"/>
                  </a:lnTo>
                  <a:cubicBezTo>
                    <a:pt x="1529897" y="370594"/>
                    <a:pt x="1466543" y="569613"/>
                    <a:pt x="1369735" y="747821"/>
                  </a:cubicBezTo>
                  <a:lnTo>
                    <a:pt x="1348614" y="782587"/>
                  </a:lnTo>
                  <a:lnTo>
                    <a:pt x="0" y="1840"/>
                  </a:lnTo>
                  <a:lnTo>
                    <a:pt x="1559404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514201BE-DDC9-447E-A73B-A6CA4CB1B78B}"/>
                </a:ext>
              </a:extLst>
            </p:cNvPr>
            <p:cNvSpPr/>
            <p:nvPr/>
          </p:nvSpPr>
          <p:spPr>
            <a:xfrm>
              <a:off x="4736351" y="3438258"/>
              <a:ext cx="1350393" cy="1350393"/>
            </a:xfrm>
            <a:custGeom>
              <a:avLst/>
              <a:gdLst>
                <a:gd name="connsiteX0" fmla="*/ 1350393 w 1350393"/>
                <a:gd name="connsiteY0" fmla="*/ 0 h 1350393"/>
                <a:gd name="connsiteX1" fmla="*/ 572867 w 1350393"/>
                <a:gd name="connsiteY1" fmla="*/ 1350393 h 1350393"/>
                <a:gd name="connsiteX2" fmla="*/ 480659 w 1350393"/>
                <a:gd name="connsiteY2" fmla="*/ 1294375 h 1350393"/>
                <a:gd name="connsiteX3" fmla="*/ 56018 w 1350393"/>
                <a:gd name="connsiteY3" fmla="*/ 869734 h 1350393"/>
                <a:gd name="connsiteX4" fmla="*/ 0 w 1350393"/>
                <a:gd name="connsiteY4" fmla="*/ 777527 h 1350393"/>
                <a:gd name="connsiteX5" fmla="*/ 1350393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1350393" y="0"/>
                  </a:moveTo>
                  <a:lnTo>
                    <a:pt x="572867" y="1350393"/>
                  </a:lnTo>
                  <a:lnTo>
                    <a:pt x="480659" y="1294375"/>
                  </a:lnTo>
                  <a:cubicBezTo>
                    <a:pt x="313384" y="1181367"/>
                    <a:pt x="169027" y="1037010"/>
                    <a:pt x="56018" y="869734"/>
                  </a:cubicBezTo>
                  <a:lnTo>
                    <a:pt x="0" y="777527"/>
                  </a:lnTo>
                  <a:lnTo>
                    <a:pt x="1350393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598D6BE3-EFDE-4E44-BBCC-73B92797CF31}"/>
                </a:ext>
              </a:extLst>
            </p:cNvPr>
            <p:cNvSpPr/>
            <p:nvPr/>
          </p:nvSpPr>
          <p:spPr>
            <a:xfrm>
              <a:off x="6105258" y="3438258"/>
              <a:ext cx="1350393" cy="1350393"/>
            </a:xfrm>
            <a:custGeom>
              <a:avLst/>
              <a:gdLst>
                <a:gd name="connsiteX0" fmla="*/ 0 w 1350393"/>
                <a:gd name="connsiteY0" fmla="*/ 0 h 1350393"/>
                <a:gd name="connsiteX1" fmla="*/ 1350393 w 1350393"/>
                <a:gd name="connsiteY1" fmla="*/ 777527 h 1350393"/>
                <a:gd name="connsiteX2" fmla="*/ 1294375 w 1350393"/>
                <a:gd name="connsiteY2" fmla="*/ 869734 h 1350393"/>
                <a:gd name="connsiteX3" fmla="*/ 869734 w 1350393"/>
                <a:gd name="connsiteY3" fmla="*/ 1294375 h 1350393"/>
                <a:gd name="connsiteX4" fmla="*/ 777527 w 1350393"/>
                <a:gd name="connsiteY4" fmla="*/ 1350393 h 1350393"/>
                <a:gd name="connsiteX5" fmla="*/ 0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0" y="0"/>
                  </a:moveTo>
                  <a:lnTo>
                    <a:pt x="1350393" y="777527"/>
                  </a:lnTo>
                  <a:lnTo>
                    <a:pt x="1294375" y="869734"/>
                  </a:lnTo>
                  <a:cubicBezTo>
                    <a:pt x="1181367" y="1037010"/>
                    <a:pt x="1037010" y="1181367"/>
                    <a:pt x="869734" y="1294375"/>
                  </a:cubicBezTo>
                  <a:lnTo>
                    <a:pt x="777527" y="1350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0497055E-AC4E-4801-9D54-0995923404F4}"/>
                </a:ext>
              </a:extLst>
            </p:cNvPr>
            <p:cNvSpPr/>
            <p:nvPr/>
          </p:nvSpPr>
          <p:spPr>
            <a:xfrm>
              <a:off x="5311867" y="3441645"/>
              <a:ext cx="782587" cy="1559404"/>
            </a:xfrm>
            <a:custGeom>
              <a:avLst/>
              <a:gdLst>
                <a:gd name="connsiteX0" fmla="*/ 780746 w 782587"/>
                <a:gd name="connsiteY0" fmla="*/ 0 h 1559404"/>
                <a:gd name="connsiteX1" fmla="*/ 782587 w 782587"/>
                <a:gd name="connsiteY1" fmla="*/ 1559404 h 1559404"/>
                <a:gd name="connsiteX2" fmla="*/ 623393 w 782587"/>
                <a:gd name="connsiteY2" fmla="*/ 1551365 h 1559404"/>
                <a:gd name="connsiteX3" fmla="*/ 34765 w 782587"/>
                <a:gd name="connsiteY3" fmla="*/ 1369735 h 1559404"/>
                <a:gd name="connsiteX4" fmla="*/ 0 w 782587"/>
                <a:gd name="connsiteY4" fmla="*/ 1348615 h 1559404"/>
                <a:gd name="connsiteX5" fmla="*/ 780746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0746" y="0"/>
                  </a:moveTo>
                  <a:lnTo>
                    <a:pt x="782587" y="1559404"/>
                  </a:lnTo>
                  <a:lnTo>
                    <a:pt x="623393" y="1551365"/>
                  </a:lnTo>
                  <a:cubicBezTo>
                    <a:pt x="411992" y="1529897"/>
                    <a:pt x="212973" y="1466543"/>
                    <a:pt x="34765" y="1369735"/>
                  </a:cubicBezTo>
                  <a:lnTo>
                    <a:pt x="0" y="1348615"/>
                  </a:lnTo>
                  <a:lnTo>
                    <a:pt x="780746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8EBD2089-00CA-40E6-B9BF-A9E6D925D513}"/>
                </a:ext>
              </a:extLst>
            </p:cNvPr>
            <p:cNvSpPr/>
            <p:nvPr/>
          </p:nvSpPr>
          <p:spPr>
            <a:xfrm>
              <a:off x="6097549" y="3441645"/>
              <a:ext cx="782587" cy="1559404"/>
            </a:xfrm>
            <a:custGeom>
              <a:avLst/>
              <a:gdLst>
                <a:gd name="connsiteX0" fmla="*/ 1840 w 782587"/>
                <a:gd name="connsiteY0" fmla="*/ 0 h 1559404"/>
                <a:gd name="connsiteX1" fmla="*/ 782587 w 782587"/>
                <a:gd name="connsiteY1" fmla="*/ 1348614 h 1559404"/>
                <a:gd name="connsiteX2" fmla="*/ 747821 w 782587"/>
                <a:gd name="connsiteY2" fmla="*/ 1369735 h 1559404"/>
                <a:gd name="connsiteX3" fmla="*/ 159193 w 782587"/>
                <a:gd name="connsiteY3" fmla="*/ 1551365 h 1559404"/>
                <a:gd name="connsiteX4" fmla="*/ 0 w 782587"/>
                <a:gd name="connsiteY4" fmla="*/ 1559404 h 1559404"/>
                <a:gd name="connsiteX5" fmla="*/ 184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1840" y="0"/>
                  </a:moveTo>
                  <a:lnTo>
                    <a:pt x="782587" y="1348614"/>
                  </a:lnTo>
                  <a:lnTo>
                    <a:pt x="747821" y="1369735"/>
                  </a:lnTo>
                  <a:cubicBezTo>
                    <a:pt x="569614" y="1466543"/>
                    <a:pt x="370594" y="1529897"/>
                    <a:pt x="159193" y="1551365"/>
                  </a:cubicBezTo>
                  <a:lnTo>
                    <a:pt x="0" y="1559404"/>
                  </a:lnTo>
                  <a:lnTo>
                    <a:pt x="184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A228F9CB-475B-45F7-84E0-6D859F7A4011}"/>
              </a:ext>
            </a:extLst>
          </p:cNvPr>
          <p:cNvGrpSpPr/>
          <p:nvPr/>
        </p:nvGrpSpPr>
        <p:grpSpPr>
          <a:xfrm>
            <a:off x="9572004" y="3396428"/>
            <a:ext cx="2495092" cy="2616874"/>
            <a:chOff x="4523951" y="1856951"/>
            <a:chExt cx="3144098" cy="3144098"/>
          </a:xfrm>
        </p:grpSpPr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29136BCE-6FF3-40C4-AEA9-697537EF1F80}"/>
                </a:ext>
              </a:extLst>
            </p:cNvPr>
            <p:cNvSpPr/>
            <p:nvPr/>
          </p:nvSpPr>
          <p:spPr>
            <a:xfrm>
              <a:off x="5311867" y="1856951"/>
              <a:ext cx="782587" cy="1559404"/>
            </a:xfrm>
            <a:custGeom>
              <a:avLst/>
              <a:gdLst>
                <a:gd name="connsiteX0" fmla="*/ 782587 w 782587"/>
                <a:gd name="connsiteY0" fmla="*/ 0 h 1559404"/>
                <a:gd name="connsiteX1" fmla="*/ 780746 w 782587"/>
                <a:gd name="connsiteY1" fmla="*/ 1559404 h 1559404"/>
                <a:gd name="connsiteX2" fmla="*/ 0 w 782587"/>
                <a:gd name="connsiteY2" fmla="*/ 210790 h 1559404"/>
                <a:gd name="connsiteX3" fmla="*/ 34765 w 782587"/>
                <a:gd name="connsiteY3" fmla="*/ 189669 h 1559404"/>
                <a:gd name="connsiteX4" fmla="*/ 623393 w 782587"/>
                <a:gd name="connsiteY4" fmla="*/ 8039 h 1559404"/>
                <a:gd name="connsiteX5" fmla="*/ 782587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2587" y="0"/>
                  </a:moveTo>
                  <a:lnTo>
                    <a:pt x="780746" y="1559404"/>
                  </a:lnTo>
                  <a:lnTo>
                    <a:pt x="0" y="210790"/>
                  </a:lnTo>
                  <a:lnTo>
                    <a:pt x="34765" y="189669"/>
                  </a:lnTo>
                  <a:cubicBezTo>
                    <a:pt x="212973" y="92861"/>
                    <a:pt x="411992" y="29508"/>
                    <a:pt x="623393" y="8039"/>
                  </a:cubicBezTo>
                  <a:lnTo>
                    <a:pt x="78258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A071F864-5F45-4997-9BD3-E73689C25F0E}"/>
                </a:ext>
              </a:extLst>
            </p:cNvPr>
            <p:cNvSpPr/>
            <p:nvPr/>
          </p:nvSpPr>
          <p:spPr>
            <a:xfrm>
              <a:off x="6097549" y="1856951"/>
              <a:ext cx="782587" cy="1559404"/>
            </a:xfrm>
            <a:custGeom>
              <a:avLst/>
              <a:gdLst>
                <a:gd name="connsiteX0" fmla="*/ 0 w 782587"/>
                <a:gd name="connsiteY0" fmla="*/ 0 h 1559404"/>
                <a:gd name="connsiteX1" fmla="*/ 159193 w 782587"/>
                <a:gd name="connsiteY1" fmla="*/ 8039 h 1559404"/>
                <a:gd name="connsiteX2" fmla="*/ 747821 w 782587"/>
                <a:gd name="connsiteY2" fmla="*/ 189669 h 1559404"/>
                <a:gd name="connsiteX3" fmla="*/ 782587 w 782587"/>
                <a:gd name="connsiteY3" fmla="*/ 210790 h 1559404"/>
                <a:gd name="connsiteX4" fmla="*/ 1840 w 782587"/>
                <a:gd name="connsiteY4" fmla="*/ 1559404 h 1559404"/>
                <a:gd name="connsiteX5" fmla="*/ 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0" y="0"/>
                  </a:moveTo>
                  <a:lnTo>
                    <a:pt x="159193" y="8039"/>
                  </a:lnTo>
                  <a:cubicBezTo>
                    <a:pt x="370594" y="29508"/>
                    <a:pt x="569614" y="92861"/>
                    <a:pt x="747821" y="189669"/>
                  </a:cubicBezTo>
                  <a:lnTo>
                    <a:pt x="782587" y="210790"/>
                  </a:lnTo>
                  <a:lnTo>
                    <a:pt x="1840" y="15594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15880FC3-9AEC-4F0E-B654-975D577B5C62}"/>
                </a:ext>
              </a:extLst>
            </p:cNvPr>
            <p:cNvSpPr/>
            <p:nvPr/>
          </p:nvSpPr>
          <p:spPr>
            <a:xfrm>
              <a:off x="4736351" y="2069351"/>
              <a:ext cx="1350393" cy="1350393"/>
            </a:xfrm>
            <a:custGeom>
              <a:avLst/>
              <a:gdLst>
                <a:gd name="connsiteX0" fmla="*/ 572867 w 1350393"/>
                <a:gd name="connsiteY0" fmla="*/ 0 h 1350393"/>
                <a:gd name="connsiteX1" fmla="*/ 1350393 w 1350393"/>
                <a:gd name="connsiteY1" fmla="*/ 1350393 h 1350393"/>
                <a:gd name="connsiteX2" fmla="*/ 0 w 1350393"/>
                <a:gd name="connsiteY2" fmla="*/ 572867 h 1350393"/>
                <a:gd name="connsiteX3" fmla="*/ 56018 w 1350393"/>
                <a:gd name="connsiteY3" fmla="*/ 480659 h 1350393"/>
                <a:gd name="connsiteX4" fmla="*/ 480659 w 1350393"/>
                <a:gd name="connsiteY4" fmla="*/ 56018 h 1350393"/>
                <a:gd name="connsiteX5" fmla="*/ 57286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572867" y="0"/>
                  </a:moveTo>
                  <a:lnTo>
                    <a:pt x="1350393" y="1350393"/>
                  </a:lnTo>
                  <a:lnTo>
                    <a:pt x="0" y="572867"/>
                  </a:lnTo>
                  <a:lnTo>
                    <a:pt x="56018" y="480659"/>
                  </a:lnTo>
                  <a:cubicBezTo>
                    <a:pt x="169027" y="313383"/>
                    <a:pt x="313384" y="169027"/>
                    <a:pt x="480659" y="56018"/>
                  </a:cubicBezTo>
                  <a:lnTo>
                    <a:pt x="572867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DE871202-C056-4EFF-894E-F6BC351B5399}"/>
                </a:ext>
              </a:extLst>
            </p:cNvPr>
            <p:cNvSpPr/>
            <p:nvPr/>
          </p:nvSpPr>
          <p:spPr>
            <a:xfrm>
              <a:off x="5804115" y="2012588"/>
              <a:ext cx="1737487" cy="1726312"/>
            </a:xfrm>
            <a:custGeom>
              <a:avLst/>
              <a:gdLst>
                <a:gd name="connsiteX0" fmla="*/ 777527 w 1350393"/>
                <a:gd name="connsiteY0" fmla="*/ 0 h 1350393"/>
                <a:gd name="connsiteX1" fmla="*/ 869734 w 1350393"/>
                <a:gd name="connsiteY1" fmla="*/ 56018 h 1350393"/>
                <a:gd name="connsiteX2" fmla="*/ 1294375 w 1350393"/>
                <a:gd name="connsiteY2" fmla="*/ 480659 h 1350393"/>
                <a:gd name="connsiteX3" fmla="*/ 1350393 w 1350393"/>
                <a:gd name="connsiteY3" fmla="*/ 572867 h 1350393"/>
                <a:gd name="connsiteX4" fmla="*/ 0 w 1350393"/>
                <a:gd name="connsiteY4" fmla="*/ 1350393 h 1350393"/>
                <a:gd name="connsiteX5" fmla="*/ 77752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777527" y="0"/>
                  </a:moveTo>
                  <a:lnTo>
                    <a:pt x="869734" y="56018"/>
                  </a:lnTo>
                  <a:cubicBezTo>
                    <a:pt x="1037010" y="169027"/>
                    <a:pt x="1181367" y="313383"/>
                    <a:pt x="1294375" y="480659"/>
                  </a:cubicBezTo>
                  <a:lnTo>
                    <a:pt x="1350393" y="572867"/>
                  </a:lnTo>
                  <a:lnTo>
                    <a:pt x="0" y="1350393"/>
                  </a:lnTo>
                  <a:lnTo>
                    <a:pt x="77752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3C9DFE92-8336-4509-83A4-1DCFD6899983}"/>
                </a:ext>
              </a:extLst>
            </p:cNvPr>
            <p:cNvSpPr/>
            <p:nvPr/>
          </p:nvSpPr>
          <p:spPr>
            <a:xfrm>
              <a:off x="4523951" y="2644866"/>
              <a:ext cx="1559404" cy="782586"/>
            </a:xfrm>
            <a:custGeom>
              <a:avLst/>
              <a:gdLst>
                <a:gd name="connsiteX0" fmla="*/ 210790 w 1559404"/>
                <a:gd name="connsiteY0" fmla="*/ 0 h 782586"/>
                <a:gd name="connsiteX1" fmla="*/ 1559404 w 1559404"/>
                <a:gd name="connsiteY1" fmla="*/ 780746 h 782586"/>
                <a:gd name="connsiteX2" fmla="*/ 0 w 1559404"/>
                <a:gd name="connsiteY2" fmla="*/ 782586 h 782586"/>
                <a:gd name="connsiteX3" fmla="*/ 8039 w 1559404"/>
                <a:gd name="connsiteY3" fmla="*/ 623393 h 782586"/>
                <a:gd name="connsiteX4" fmla="*/ 189669 w 1559404"/>
                <a:gd name="connsiteY4" fmla="*/ 34765 h 782586"/>
                <a:gd name="connsiteX5" fmla="*/ 210790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210790" y="0"/>
                  </a:moveTo>
                  <a:lnTo>
                    <a:pt x="1559404" y="780746"/>
                  </a:lnTo>
                  <a:lnTo>
                    <a:pt x="0" y="782586"/>
                  </a:lnTo>
                  <a:lnTo>
                    <a:pt x="8039" y="623393"/>
                  </a:lnTo>
                  <a:cubicBezTo>
                    <a:pt x="29508" y="411992"/>
                    <a:pt x="92861" y="212973"/>
                    <a:pt x="189669" y="34765"/>
                  </a:cubicBezTo>
                  <a:lnTo>
                    <a:pt x="21079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F53BAF85-270C-4B0F-A0BA-BBDED5C502AE}"/>
                </a:ext>
              </a:extLst>
            </p:cNvPr>
            <p:cNvSpPr/>
            <p:nvPr/>
          </p:nvSpPr>
          <p:spPr>
            <a:xfrm>
              <a:off x="6108645" y="2644866"/>
              <a:ext cx="1559404" cy="782586"/>
            </a:xfrm>
            <a:custGeom>
              <a:avLst/>
              <a:gdLst>
                <a:gd name="connsiteX0" fmla="*/ 1348615 w 1559404"/>
                <a:gd name="connsiteY0" fmla="*/ 0 h 782586"/>
                <a:gd name="connsiteX1" fmla="*/ 1369735 w 1559404"/>
                <a:gd name="connsiteY1" fmla="*/ 34765 h 782586"/>
                <a:gd name="connsiteX2" fmla="*/ 1551365 w 1559404"/>
                <a:gd name="connsiteY2" fmla="*/ 623393 h 782586"/>
                <a:gd name="connsiteX3" fmla="*/ 1559404 w 1559404"/>
                <a:gd name="connsiteY3" fmla="*/ 782586 h 782586"/>
                <a:gd name="connsiteX4" fmla="*/ 0 w 1559404"/>
                <a:gd name="connsiteY4" fmla="*/ 780746 h 782586"/>
                <a:gd name="connsiteX5" fmla="*/ 1348615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1348615" y="0"/>
                  </a:moveTo>
                  <a:lnTo>
                    <a:pt x="1369735" y="34765"/>
                  </a:lnTo>
                  <a:cubicBezTo>
                    <a:pt x="1466543" y="212973"/>
                    <a:pt x="1529897" y="411992"/>
                    <a:pt x="1551365" y="623393"/>
                  </a:cubicBezTo>
                  <a:lnTo>
                    <a:pt x="1559404" y="782586"/>
                  </a:lnTo>
                  <a:lnTo>
                    <a:pt x="0" y="780746"/>
                  </a:lnTo>
                  <a:lnTo>
                    <a:pt x="1348615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9ABE9A00-616D-48A2-8D31-163A1FB6A868}"/>
                </a:ext>
              </a:extLst>
            </p:cNvPr>
            <p:cNvSpPr/>
            <p:nvPr/>
          </p:nvSpPr>
          <p:spPr>
            <a:xfrm>
              <a:off x="4523951" y="3430549"/>
              <a:ext cx="1559404" cy="782587"/>
            </a:xfrm>
            <a:custGeom>
              <a:avLst/>
              <a:gdLst>
                <a:gd name="connsiteX0" fmla="*/ 0 w 1559404"/>
                <a:gd name="connsiteY0" fmla="*/ 0 h 782587"/>
                <a:gd name="connsiteX1" fmla="*/ 1559404 w 1559404"/>
                <a:gd name="connsiteY1" fmla="*/ 1840 h 782587"/>
                <a:gd name="connsiteX2" fmla="*/ 210790 w 1559404"/>
                <a:gd name="connsiteY2" fmla="*/ 782587 h 782587"/>
                <a:gd name="connsiteX3" fmla="*/ 189669 w 1559404"/>
                <a:gd name="connsiteY3" fmla="*/ 747821 h 782587"/>
                <a:gd name="connsiteX4" fmla="*/ 8039 w 1559404"/>
                <a:gd name="connsiteY4" fmla="*/ 159193 h 782587"/>
                <a:gd name="connsiteX5" fmla="*/ 0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0" y="0"/>
                  </a:moveTo>
                  <a:lnTo>
                    <a:pt x="1559404" y="1840"/>
                  </a:lnTo>
                  <a:lnTo>
                    <a:pt x="210790" y="782587"/>
                  </a:lnTo>
                  <a:lnTo>
                    <a:pt x="189669" y="747821"/>
                  </a:lnTo>
                  <a:cubicBezTo>
                    <a:pt x="92861" y="569613"/>
                    <a:pt x="29508" y="370594"/>
                    <a:pt x="8039" y="1591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A02A479E-DE24-4394-868A-DA3550200406}"/>
                </a:ext>
              </a:extLst>
            </p:cNvPr>
            <p:cNvSpPr/>
            <p:nvPr/>
          </p:nvSpPr>
          <p:spPr>
            <a:xfrm>
              <a:off x="6108645" y="3430549"/>
              <a:ext cx="1559404" cy="782587"/>
            </a:xfrm>
            <a:custGeom>
              <a:avLst/>
              <a:gdLst>
                <a:gd name="connsiteX0" fmla="*/ 1559404 w 1559404"/>
                <a:gd name="connsiteY0" fmla="*/ 0 h 782587"/>
                <a:gd name="connsiteX1" fmla="*/ 1551365 w 1559404"/>
                <a:gd name="connsiteY1" fmla="*/ 159193 h 782587"/>
                <a:gd name="connsiteX2" fmla="*/ 1369735 w 1559404"/>
                <a:gd name="connsiteY2" fmla="*/ 747821 h 782587"/>
                <a:gd name="connsiteX3" fmla="*/ 1348614 w 1559404"/>
                <a:gd name="connsiteY3" fmla="*/ 782587 h 782587"/>
                <a:gd name="connsiteX4" fmla="*/ 0 w 1559404"/>
                <a:gd name="connsiteY4" fmla="*/ 1840 h 782587"/>
                <a:gd name="connsiteX5" fmla="*/ 1559404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1559404" y="0"/>
                  </a:moveTo>
                  <a:lnTo>
                    <a:pt x="1551365" y="159193"/>
                  </a:lnTo>
                  <a:cubicBezTo>
                    <a:pt x="1529897" y="370594"/>
                    <a:pt x="1466543" y="569613"/>
                    <a:pt x="1369735" y="747821"/>
                  </a:cubicBezTo>
                  <a:lnTo>
                    <a:pt x="1348614" y="782587"/>
                  </a:lnTo>
                  <a:lnTo>
                    <a:pt x="0" y="1840"/>
                  </a:lnTo>
                  <a:lnTo>
                    <a:pt x="1559404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5EDA95D5-6B81-4102-8CA4-F04EB21A32DB}"/>
                </a:ext>
              </a:extLst>
            </p:cNvPr>
            <p:cNvSpPr/>
            <p:nvPr/>
          </p:nvSpPr>
          <p:spPr>
            <a:xfrm>
              <a:off x="4736351" y="3438258"/>
              <a:ext cx="1350393" cy="1350393"/>
            </a:xfrm>
            <a:custGeom>
              <a:avLst/>
              <a:gdLst>
                <a:gd name="connsiteX0" fmla="*/ 1350393 w 1350393"/>
                <a:gd name="connsiteY0" fmla="*/ 0 h 1350393"/>
                <a:gd name="connsiteX1" fmla="*/ 572867 w 1350393"/>
                <a:gd name="connsiteY1" fmla="*/ 1350393 h 1350393"/>
                <a:gd name="connsiteX2" fmla="*/ 480659 w 1350393"/>
                <a:gd name="connsiteY2" fmla="*/ 1294375 h 1350393"/>
                <a:gd name="connsiteX3" fmla="*/ 56018 w 1350393"/>
                <a:gd name="connsiteY3" fmla="*/ 869734 h 1350393"/>
                <a:gd name="connsiteX4" fmla="*/ 0 w 1350393"/>
                <a:gd name="connsiteY4" fmla="*/ 777527 h 1350393"/>
                <a:gd name="connsiteX5" fmla="*/ 1350393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1350393" y="0"/>
                  </a:moveTo>
                  <a:lnTo>
                    <a:pt x="572867" y="1350393"/>
                  </a:lnTo>
                  <a:lnTo>
                    <a:pt x="480659" y="1294375"/>
                  </a:lnTo>
                  <a:cubicBezTo>
                    <a:pt x="313384" y="1181367"/>
                    <a:pt x="169027" y="1037010"/>
                    <a:pt x="56018" y="869734"/>
                  </a:cubicBezTo>
                  <a:lnTo>
                    <a:pt x="0" y="777527"/>
                  </a:lnTo>
                  <a:lnTo>
                    <a:pt x="1350393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7E0C0615-861F-46EB-A070-4FB30E38553C}"/>
                </a:ext>
              </a:extLst>
            </p:cNvPr>
            <p:cNvSpPr/>
            <p:nvPr/>
          </p:nvSpPr>
          <p:spPr>
            <a:xfrm>
              <a:off x="6105258" y="3438258"/>
              <a:ext cx="1350393" cy="1350393"/>
            </a:xfrm>
            <a:custGeom>
              <a:avLst/>
              <a:gdLst>
                <a:gd name="connsiteX0" fmla="*/ 0 w 1350393"/>
                <a:gd name="connsiteY0" fmla="*/ 0 h 1350393"/>
                <a:gd name="connsiteX1" fmla="*/ 1350393 w 1350393"/>
                <a:gd name="connsiteY1" fmla="*/ 777527 h 1350393"/>
                <a:gd name="connsiteX2" fmla="*/ 1294375 w 1350393"/>
                <a:gd name="connsiteY2" fmla="*/ 869734 h 1350393"/>
                <a:gd name="connsiteX3" fmla="*/ 869734 w 1350393"/>
                <a:gd name="connsiteY3" fmla="*/ 1294375 h 1350393"/>
                <a:gd name="connsiteX4" fmla="*/ 777527 w 1350393"/>
                <a:gd name="connsiteY4" fmla="*/ 1350393 h 1350393"/>
                <a:gd name="connsiteX5" fmla="*/ 0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0" y="0"/>
                  </a:moveTo>
                  <a:lnTo>
                    <a:pt x="1350393" y="777527"/>
                  </a:lnTo>
                  <a:lnTo>
                    <a:pt x="1294375" y="869734"/>
                  </a:lnTo>
                  <a:cubicBezTo>
                    <a:pt x="1181367" y="1037010"/>
                    <a:pt x="1037010" y="1181367"/>
                    <a:pt x="869734" y="1294375"/>
                  </a:cubicBezTo>
                  <a:lnTo>
                    <a:pt x="777527" y="1350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0078629B-2972-4989-AD03-390B4934F40D}"/>
                </a:ext>
              </a:extLst>
            </p:cNvPr>
            <p:cNvSpPr/>
            <p:nvPr/>
          </p:nvSpPr>
          <p:spPr>
            <a:xfrm>
              <a:off x="5311867" y="3441645"/>
              <a:ext cx="782587" cy="1559404"/>
            </a:xfrm>
            <a:custGeom>
              <a:avLst/>
              <a:gdLst>
                <a:gd name="connsiteX0" fmla="*/ 780746 w 782587"/>
                <a:gd name="connsiteY0" fmla="*/ 0 h 1559404"/>
                <a:gd name="connsiteX1" fmla="*/ 782587 w 782587"/>
                <a:gd name="connsiteY1" fmla="*/ 1559404 h 1559404"/>
                <a:gd name="connsiteX2" fmla="*/ 623393 w 782587"/>
                <a:gd name="connsiteY2" fmla="*/ 1551365 h 1559404"/>
                <a:gd name="connsiteX3" fmla="*/ 34765 w 782587"/>
                <a:gd name="connsiteY3" fmla="*/ 1369735 h 1559404"/>
                <a:gd name="connsiteX4" fmla="*/ 0 w 782587"/>
                <a:gd name="connsiteY4" fmla="*/ 1348615 h 1559404"/>
                <a:gd name="connsiteX5" fmla="*/ 780746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0746" y="0"/>
                  </a:moveTo>
                  <a:lnTo>
                    <a:pt x="782587" y="1559404"/>
                  </a:lnTo>
                  <a:lnTo>
                    <a:pt x="623393" y="1551365"/>
                  </a:lnTo>
                  <a:cubicBezTo>
                    <a:pt x="411992" y="1529897"/>
                    <a:pt x="212973" y="1466543"/>
                    <a:pt x="34765" y="1369735"/>
                  </a:cubicBezTo>
                  <a:lnTo>
                    <a:pt x="0" y="1348615"/>
                  </a:lnTo>
                  <a:lnTo>
                    <a:pt x="780746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03379F39-38FE-4766-9DEB-5F5FB427FC7D}"/>
                </a:ext>
              </a:extLst>
            </p:cNvPr>
            <p:cNvSpPr/>
            <p:nvPr/>
          </p:nvSpPr>
          <p:spPr>
            <a:xfrm>
              <a:off x="6097549" y="3441645"/>
              <a:ext cx="782587" cy="1559404"/>
            </a:xfrm>
            <a:custGeom>
              <a:avLst/>
              <a:gdLst>
                <a:gd name="connsiteX0" fmla="*/ 1840 w 782587"/>
                <a:gd name="connsiteY0" fmla="*/ 0 h 1559404"/>
                <a:gd name="connsiteX1" fmla="*/ 782587 w 782587"/>
                <a:gd name="connsiteY1" fmla="*/ 1348614 h 1559404"/>
                <a:gd name="connsiteX2" fmla="*/ 747821 w 782587"/>
                <a:gd name="connsiteY2" fmla="*/ 1369735 h 1559404"/>
                <a:gd name="connsiteX3" fmla="*/ 159193 w 782587"/>
                <a:gd name="connsiteY3" fmla="*/ 1551365 h 1559404"/>
                <a:gd name="connsiteX4" fmla="*/ 0 w 782587"/>
                <a:gd name="connsiteY4" fmla="*/ 1559404 h 1559404"/>
                <a:gd name="connsiteX5" fmla="*/ 184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1840" y="0"/>
                  </a:moveTo>
                  <a:lnTo>
                    <a:pt x="782587" y="1348614"/>
                  </a:lnTo>
                  <a:lnTo>
                    <a:pt x="747821" y="1369735"/>
                  </a:lnTo>
                  <a:cubicBezTo>
                    <a:pt x="569614" y="1466543"/>
                    <a:pt x="370594" y="1529897"/>
                    <a:pt x="159193" y="1551365"/>
                  </a:cubicBezTo>
                  <a:lnTo>
                    <a:pt x="0" y="1559404"/>
                  </a:lnTo>
                  <a:lnTo>
                    <a:pt x="184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659E45F5-FDFA-4982-AEAA-E8772378D223}"/>
              </a:ext>
            </a:extLst>
          </p:cNvPr>
          <p:cNvSpPr/>
          <p:nvPr/>
        </p:nvSpPr>
        <p:spPr>
          <a:xfrm>
            <a:off x="7002094" y="890662"/>
            <a:ext cx="5139819" cy="5243121"/>
          </a:xfrm>
          <a:custGeom>
            <a:avLst/>
            <a:gdLst/>
            <a:ahLst/>
            <a:cxnLst/>
            <a:rect l="l" t="t" r="r" b="b"/>
            <a:pathLst>
              <a:path w="5233744" h="5348754">
                <a:moveTo>
                  <a:pt x="4038359" y="4496968"/>
                </a:moveTo>
                <a:lnTo>
                  <a:pt x="4038693" y="4496968"/>
                </a:lnTo>
                <a:lnTo>
                  <a:pt x="4099973" y="4681143"/>
                </a:lnTo>
                <a:lnTo>
                  <a:pt x="3977079" y="4681143"/>
                </a:lnTo>
                <a:close/>
                <a:moveTo>
                  <a:pt x="818909" y="4496968"/>
                </a:moveTo>
                <a:lnTo>
                  <a:pt x="819244" y="4496968"/>
                </a:lnTo>
                <a:lnTo>
                  <a:pt x="880524" y="4681143"/>
                </a:lnTo>
                <a:lnTo>
                  <a:pt x="757629" y="4681143"/>
                </a:lnTo>
                <a:close/>
                <a:moveTo>
                  <a:pt x="3151566" y="4481565"/>
                </a:moveTo>
                <a:lnTo>
                  <a:pt x="3191080" y="4481565"/>
                </a:lnTo>
                <a:cubicBezTo>
                  <a:pt x="3201126" y="4481565"/>
                  <a:pt x="3208995" y="4481900"/>
                  <a:pt x="3214688" y="4482569"/>
                </a:cubicBezTo>
                <a:cubicBezTo>
                  <a:pt x="3220381" y="4483239"/>
                  <a:pt x="3225459" y="4484132"/>
                  <a:pt x="3229924" y="4485248"/>
                </a:cubicBezTo>
                <a:cubicBezTo>
                  <a:pt x="3244658" y="4489267"/>
                  <a:pt x="3255262" y="4496187"/>
                  <a:pt x="3261736" y="4506010"/>
                </a:cubicBezTo>
                <a:cubicBezTo>
                  <a:pt x="3268210" y="4515832"/>
                  <a:pt x="3271447" y="4527887"/>
                  <a:pt x="3271447" y="4542175"/>
                </a:cubicBezTo>
                <a:cubicBezTo>
                  <a:pt x="3271447" y="4551551"/>
                  <a:pt x="3269885" y="4560034"/>
                  <a:pt x="3266759" y="4567625"/>
                </a:cubicBezTo>
                <a:cubicBezTo>
                  <a:pt x="3263634" y="4575215"/>
                  <a:pt x="3258946" y="4581745"/>
                  <a:pt x="3252695" y="4587214"/>
                </a:cubicBezTo>
                <a:cubicBezTo>
                  <a:pt x="3246444" y="4592683"/>
                  <a:pt x="3238631" y="4596925"/>
                  <a:pt x="3229255" y="4599939"/>
                </a:cubicBezTo>
                <a:cubicBezTo>
                  <a:pt x="3219879" y="4602953"/>
                  <a:pt x="3208939" y="4604459"/>
                  <a:pt x="3196438" y="4604459"/>
                </a:cubicBezTo>
                <a:lnTo>
                  <a:pt x="3151566" y="4604459"/>
                </a:lnTo>
                <a:close/>
                <a:moveTo>
                  <a:pt x="2153971" y="4478886"/>
                </a:moveTo>
                <a:cubicBezTo>
                  <a:pt x="2175403" y="4478886"/>
                  <a:pt x="2193262" y="4482513"/>
                  <a:pt x="2207549" y="4489769"/>
                </a:cubicBezTo>
                <a:cubicBezTo>
                  <a:pt x="2221837" y="4497024"/>
                  <a:pt x="2233278" y="4507293"/>
                  <a:pt x="2241873" y="4520576"/>
                </a:cubicBezTo>
                <a:cubicBezTo>
                  <a:pt x="2250468" y="4533859"/>
                  <a:pt x="2256551" y="4549821"/>
                  <a:pt x="2260123" y="4568462"/>
                </a:cubicBezTo>
                <a:cubicBezTo>
                  <a:pt x="2263695" y="4587102"/>
                  <a:pt x="2265481" y="4607808"/>
                  <a:pt x="2265481" y="4630579"/>
                </a:cubicBezTo>
                <a:cubicBezTo>
                  <a:pt x="2265481" y="4651340"/>
                  <a:pt x="2263639" y="4670930"/>
                  <a:pt x="2259955" y="4689347"/>
                </a:cubicBezTo>
                <a:cubicBezTo>
                  <a:pt x="2256272" y="4707765"/>
                  <a:pt x="2249965" y="4723894"/>
                  <a:pt x="2241036" y="4737735"/>
                </a:cubicBezTo>
                <a:cubicBezTo>
                  <a:pt x="2232106" y="4751576"/>
                  <a:pt x="2220386" y="4762515"/>
                  <a:pt x="2205875" y="4770552"/>
                </a:cubicBezTo>
                <a:cubicBezTo>
                  <a:pt x="2191365" y="4778588"/>
                  <a:pt x="2173282" y="4782607"/>
                  <a:pt x="2151627" y="4782607"/>
                </a:cubicBezTo>
                <a:cubicBezTo>
                  <a:pt x="2129973" y="4782607"/>
                  <a:pt x="2112002" y="4779091"/>
                  <a:pt x="2097714" y="4772059"/>
                </a:cubicBezTo>
                <a:cubicBezTo>
                  <a:pt x="2083427" y="4765026"/>
                  <a:pt x="2072041" y="4754813"/>
                  <a:pt x="2063558" y="4741419"/>
                </a:cubicBezTo>
                <a:cubicBezTo>
                  <a:pt x="2055075" y="4728024"/>
                  <a:pt x="2049047" y="4711895"/>
                  <a:pt x="2045476" y="4693031"/>
                </a:cubicBezTo>
                <a:cubicBezTo>
                  <a:pt x="2041904" y="4674167"/>
                  <a:pt x="2040118" y="4652903"/>
                  <a:pt x="2040118" y="4629239"/>
                </a:cubicBezTo>
                <a:cubicBezTo>
                  <a:pt x="2040118" y="4608924"/>
                  <a:pt x="2041960" y="4589670"/>
                  <a:pt x="2045643" y="4571475"/>
                </a:cubicBezTo>
                <a:cubicBezTo>
                  <a:pt x="2049327" y="4553281"/>
                  <a:pt x="2055633" y="4537375"/>
                  <a:pt x="2064563" y="4523757"/>
                </a:cubicBezTo>
                <a:cubicBezTo>
                  <a:pt x="2073493" y="4510140"/>
                  <a:pt x="2085213" y="4499257"/>
                  <a:pt x="2099723" y="4491108"/>
                </a:cubicBezTo>
                <a:cubicBezTo>
                  <a:pt x="2114234" y="4482960"/>
                  <a:pt x="2132317" y="4478886"/>
                  <a:pt x="2153971" y="4478886"/>
                </a:cubicBezTo>
                <a:close/>
                <a:moveTo>
                  <a:pt x="4214459" y="4414257"/>
                </a:moveTo>
                <a:cubicBezTo>
                  <a:pt x="4212227" y="4414257"/>
                  <a:pt x="4210329" y="4414871"/>
                  <a:pt x="4208767" y="4416099"/>
                </a:cubicBezTo>
                <a:cubicBezTo>
                  <a:pt x="4207204" y="4417327"/>
                  <a:pt x="4205865" y="4419336"/>
                  <a:pt x="4204749" y="4422126"/>
                </a:cubicBezTo>
                <a:cubicBezTo>
                  <a:pt x="4203632" y="4424917"/>
                  <a:pt x="4202795" y="4428656"/>
                  <a:pt x="4202237" y="4433344"/>
                </a:cubicBezTo>
                <a:cubicBezTo>
                  <a:pt x="4201679" y="4438032"/>
                  <a:pt x="4201400" y="4443725"/>
                  <a:pt x="4201400" y="4450422"/>
                </a:cubicBezTo>
                <a:cubicBezTo>
                  <a:pt x="4201400" y="4456896"/>
                  <a:pt x="4201679" y="4462422"/>
                  <a:pt x="4202237" y="4466998"/>
                </a:cubicBezTo>
                <a:cubicBezTo>
                  <a:pt x="4202795" y="4471575"/>
                  <a:pt x="4203632" y="4475258"/>
                  <a:pt x="4204749" y="4478049"/>
                </a:cubicBezTo>
                <a:cubicBezTo>
                  <a:pt x="4205865" y="4480839"/>
                  <a:pt x="4207204" y="4482904"/>
                  <a:pt x="4208767" y="4484244"/>
                </a:cubicBezTo>
                <a:cubicBezTo>
                  <a:pt x="4210329" y="4485583"/>
                  <a:pt x="4212227" y="4486253"/>
                  <a:pt x="4214459" y="4486253"/>
                </a:cubicBezTo>
                <a:lnTo>
                  <a:pt x="4322955" y="4486253"/>
                </a:lnTo>
                <a:lnTo>
                  <a:pt x="4322955" y="4835515"/>
                </a:lnTo>
                <a:cubicBezTo>
                  <a:pt x="4322955" y="4837748"/>
                  <a:pt x="4323681" y="4839757"/>
                  <a:pt x="4325132" y="4841543"/>
                </a:cubicBezTo>
                <a:cubicBezTo>
                  <a:pt x="4326583" y="4843329"/>
                  <a:pt x="4328983" y="4844780"/>
                  <a:pt x="4332331" y="4845896"/>
                </a:cubicBezTo>
                <a:cubicBezTo>
                  <a:pt x="4335680" y="4847012"/>
                  <a:pt x="4340201" y="4847905"/>
                  <a:pt x="4345893" y="4848575"/>
                </a:cubicBezTo>
                <a:cubicBezTo>
                  <a:pt x="4351586" y="4849245"/>
                  <a:pt x="4358674" y="4849579"/>
                  <a:pt x="4367157" y="4849579"/>
                </a:cubicBezTo>
                <a:cubicBezTo>
                  <a:pt x="4375641" y="4849579"/>
                  <a:pt x="4382729" y="4849245"/>
                  <a:pt x="4388421" y="4848575"/>
                </a:cubicBezTo>
                <a:cubicBezTo>
                  <a:pt x="4394113" y="4847905"/>
                  <a:pt x="4398635" y="4847012"/>
                  <a:pt x="4401983" y="4845896"/>
                </a:cubicBezTo>
                <a:cubicBezTo>
                  <a:pt x="4405331" y="4844780"/>
                  <a:pt x="4407731" y="4843329"/>
                  <a:pt x="4409183" y="4841543"/>
                </a:cubicBezTo>
                <a:cubicBezTo>
                  <a:pt x="4410633" y="4839757"/>
                  <a:pt x="4411359" y="4837748"/>
                  <a:pt x="4411359" y="4835515"/>
                </a:cubicBezTo>
                <a:lnTo>
                  <a:pt x="4411359" y="4486253"/>
                </a:lnTo>
                <a:lnTo>
                  <a:pt x="4519855" y="4486253"/>
                </a:lnTo>
                <a:cubicBezTo>
                  <a:pt x="4521864" y="4486253"/>
                  <a:pt x="4523706" y="4485583"/>
                  <a:pt x="4525380" y="4484244"/>
                </a:cubicBezTo>
                <a:cubicBezTo>
                  <a:pt x="4527055" y="4482904"/>
                  <a:pt x="4528449" y="4480839"/>
                  <a:pt x="4529566" y="4478049"/>
                </a:cubicBezTo>
                <a:cubicBezTo>
                  <a:pt x="4530682" y="4475258"/>
                  <a:pt x="4531519" y="4471575"/>
                  <a:pt x="4532077" y="4466998"/>
                </a:cubicBezTo>
                <a:cubicBezTo>
                  <a:pt x="4532635" y="4462422"/>
                  <a:pt x="4532915" y="4456896"/>
                  <a:pt x="4532915" y="4450422"/>
                </a:cubicBezTo>
                <a:cubicBezTo>
                  <a:pt x="4532915" y="4443725"/>
                  <a:pt x="4532635" y="4438032"/>
                  <a:pt x="4532077" y="4433344"/>
                </a:cubicBezTo>
                <a:cubicBezTo>
                  <a:pt x="4531519" y="4428656"/>
                  <a:pt x="4530682" y="4424917"/>
                  <a:pt x="4529566" y="4422126"/>
                </a:cubicBezTo>
                <a:cubicBezTo>
                  <a:pt x="4528449" y="4419336"/>
                  <a:pt x="4527055" y="4417327"/>
                  <a:pt x="4525380" y="4416099"/>
                </a:cubicBezTo>
                <a:cubicBezTo>
                  <a:pt x="4523706" y="4414871"/>
                  <a:pt x="4521864" y="4414257"/>
                  <a:pt x="4519855" y="4414257"/>
                </a:cubicBezTo>
                <a:close/>
                <a:moveTo>
                  <a:pt x="3089617" y="4414257"/>
                </a:moveTo>
                <a:cubicBezTo>
                  <a:pt x="3082249" y="4414257"/>
                  <a:pt x="3076055" y="4416434"/>
                  <a:pt x="3071032" y="4420787"/>
                </a:cubicBezTo>
                <a:cubicBezTo>
                  <a:pt x="3066009" y="4425140"/>
                  <a:pt x="3063497" y="4432228"/>
                  <a:pt x="3063497" y="4442051"/>
                </a:cubicBezTo>
                <a:lnTo>
                  <a:pt x="3063497" y="4835515"/>
                </a:lnTo>
                <a:cubicBezTo>
                  <a:pt x="3063497" y="4837748"/>
                  <a:pt x="3064167" y="4839757"/>
                  <a:pt x="3065507" y="4841543"/>
                </a:cubicBezTo>
                <a:cubicBezTo>
                  <a:pt x="3066846" y="4843329"/>
                  <a:pt x="3069190" y="4844780"/>
                  <a:pt x="3072539" y="4845896"/>
                </a:cubicBezTo>
                <a:cubicBezTo>
                  <a:pt x="3075887" y="4847012"/>
                  <a:pt x="3080408" y="4847905"/>
                  <a:pt x="3086101" y="4848575"/>
                </a:cubicBezTo>
                <a:cubicBezTo>
                  <a:pt x="3091793" y="4849245"/>
                  <a:pt x="3098881" y="4849579"/>
                  <a:pt x="3107364" y="4849579"/>
                </a:cubicBezTo>
                <a:cubicBezTo>
                  <a:pt x="3116071" y="4849579"/>
                  <a:pt x="3123215" y="4849245"/>
                  <a:pt x="3128795" y="4848575"/>
                </a:cubicBezTo>
                <a:cubicBezTo>
                  <a:pt x="3134377" y="4847905"/>
                  <a:pt x="3138841" y="4847012"/>
                  <a:pt x="3142190" y="4845896"/>
                </a:cubicBezTo>
                <a:cubicBezTo>
                  <a:pt x="3145539" y="4844780"/>
                  <a:pt x="3147939" y="4843329"/>
                  <a:pt x="3149390" y="4841543"/>
                </a:cubicBezTo>
                <a:cubicBezTo>
                  <a:pt x="3150841" y="4839757"/>
                  <a:pt x="3151566" y="4837748"/>
                  <a:pt x="3151566" y="4835515"/>
                </a:cubicBezTo>
                <a:lnTo>
                  <a:pt x="3151566" y="4670428"/>
                </a:lnTo>
                <a:lnTo>
                  <a:pt x="3179025" y="4670428"/>
                </a:lnTo>
                <a:cubicBezTo>
                  <a:pt x="3188401" y="4670428"/>
                  <a:pt x="3196661" y="4671879"/>
                  <a:pt x="3203805" y="4674781"/>
                </a:cubicBezTo>
                <a:cubicBezTo>
                  <a:pt x="3210949" y="4677683"/>
                  <a:pt x="3217255" y="4681980"/>
                  <a:pt x="3222725" y="4687673"/>
                </a:cubicBezTo>
                <a:cubicBezTo>
                  <a:pt x="3228194" y="4693366"/>
                  <a:pt x="3233161" y="4700454"/>
                  <a:pt x="3237626" y="4708937"/>
                </a:cubicBezTo>
                <a:cubicBezTo>
                  <a:pt x="3242091" y="4717420"/>
                  <a:pt x="3246667" y="4727131"/>
                  <a:pt x="3251355" y="4738070"/>
                </a:cubicBezTo>
                <a:lnTo>
                  <a:pt x="3290200" y="4834845"/>
                </a:lnTo>
                <a:cubicBezTo>
                  <a:pt x="3291093" y="4837524"/>
                  <a:pt x="3292209" y="4839813"/>
                  <a:pt x="3293548" y="4841710"/>
                </a:cubicBezTo>
                <a:cubicBezTo>
                  <a:pt x="3294888" y="4843608"/>
                  <a:pt x="3297176" y="4845170"/>
                  <a:pt x="3300413" y="4846398"/>
                </a:cubicBezTo>
                <a:cubicBezTo>
                  <a:pt x="3303650" y="4847626"/>
                  <a:pt x="3308059" y="4848463"/>
                  <a:pt x="3313640" y="4848910"/>
                </a:cubicBezTo>
                <a:cubicBezTo>
                  <a:pt x="3319221" y="4849356"/>
                  <a:pt x="3326700" y="4849579"/>
                  <a:pt x="3336076" y="4849579"/>
                </a:cubicBezTo>
                <a:cubicBezTo>
                  <a:pt x="3347238" y="4849579"/>
                  <a:pt x="3356056" y="4849356"/>
                  <a:pt x="3362530" y="4848910"/>
                </a:cubicBezTo>
                <a:cubicBezTo>
                  <a:pt x="3369004" y="4848463"/>
                  <a:pt x="3373915" y="4847682"/>
                  <a:pt x="3377264" y="4846566"/>
                </a:cubicBezTo>
                <a:cubicBezTo>
                  <a:pt x="3380613" y="4845449"/>
                  <a:pt x="3382733" y="4844054"/>
                  <a:pt x="3383627" y="4842380"/>
                </a:cubicBezTo>
                <a:cubicBezTo>
                  <a:pt x="3384519" y="4840706"/>
                  <a:pt x="3384966" y="4838641"/>
                  <a:pt x="3384966" y="4836185"/>
                </a:cubicBezTo>
                <a:cubicBezTo>
                  <a:pt x="3384966" y="4833952"/>
                  <a:pt x="3384408" y="4830883"/>
                  <a:pt x="3383292" y="4826976"/>
                </a:cubicBezTo>
                <a:cubicBezTo>
                  <a:pt x="3382175" y="4823069"/>
                  <a:pt x="3379943" y="4816874"/>
                  <a:pt x="3376595" y="4808391"/>
                </a:cubicBezTo>
                <a:lnTo>
                  <a:pt x="3340094" y="4723001"/>
                </a:lnTo>
                <a:cubicBezTo>
                  <a:pt x="3335853" y="4712732"/>
                  <a:pt x="3331499" y="4703523"/>
                  <a:pt x="3327035" y="4695375"/>
                </a:cubicBezTo>
                <a:cubicBezTo>
                  <a:pt x="3322570" y="4687227"/>
                  <a:pt x="3317826" y="4679971"/>
                  <a:pt x="3312803" y="4673609"/>
                </a:cubicBezTo>
                <a:cubicBezTo>
                  <a:pt x="3307780" y="4667246"/>
                  <a:pt x="3302422" y="4661833"/>
                  <a:pt x="3296729" y="4657368"/>
                </a:cubicBezTo>
                <a:cubicBezTo>
                  <a:pt x="3291037" y="4652903"/>
                  <a:pt x="3284953" y="4649108"/>
                  <a:pt x="3278479" y="4645983"/>
                </a:cubicBezTo>
                <a:cubicBezTo>
                  <a:pt x="3291874" y="4641741"/>
                  <a:pt x="3303817" y="4636160"/>
                  <a:pt x="3314310" y="4629239"/>
                </a:cubicBezTo>
                <a:cubicBezTo>
                  <a:pt x="3324802" y="4622319"/>
                  <a:pt x="3333620" y="4614171"/>
                  <a:pt x="3340764" y="4604794"/>
                </a:cubicBezTo>
                <a:cubicBezTo>
                  <a:pt x="3347908" y="4595418"/>
                  <a:pt x="3353321" y="4584758"/>
                  <a:pt x="3357005" y="4572815"/>
                </a:cubicBezTo>
                <a:cubicBezTo>
                  <a:pt x="3360689" y="4560871"/>
                  <a:pt x="3362530" y="4547644"/>
                  <a:pt x="3362530" y="4533134"/>
                </a:cubicBezTo>
                <a:cubicBezTo>
                  <a:pt x="3362530" y="4515944"/>
                  <a:pt x="3359963" y="4500708"/>
                  <a:pt x="3354828" y="4487425"/>
                </a:cubicBezTo>
                <a:cubicBezTo>
                  <a:pt x="3349694" y="4474142"/>
                  <a:pt x="3342271" y="4462645"/>
                  <a:pt x="3332560" y="4452934"/>
                </a:cubicBezTo>
                <a:cubicBezTo>
                  <a:pt x="3322849" y="4443223"/>
                  <a:pt x="3311017" y="4435354"/>
                  <a:pt x="3297065" y="4429326"/>
                </a:cubicBezTo>
                <a:cubicBezTo>
                  <a:pt x="3283112" y="4423298"/>
                  <a:pt x="3267429" y="4419057"/>
                  <a:pt x="3250016" y="4416601"/>
                </a:cubicBezTo>
                <a:cubicBezTo>
                  <a:pt x="3243989" y="4415931"/>
                  <a:pt x="3237291" y="4415373"/>
                  <a:pt x="3229924" y="4414927"/>
                </a:cubicBezTo>
                <a:cubicBezTo>
                  <a:pt x="3222557" y="4414480"/>
                  <a:pt x="3213181" y="4414257"/>
                  <a:pt x="3201796" y="4414257"/>
                </a:cubicBezTo>
                <a:close/>
                <a:moveTo>
                  <a:pt x="1401199" y="4414257"/>
                </a:moveTo>
                <a:cubicBezTo>
                  <a:pt x="1391153" y="4414257"/>
                  <a:pt x="1383116" y="4417271"/>
                  <a:pt x="1377089" y="4423298"/>
                </a:cubicBezTo>
                <a:cubicBezTo>
                  <a:pt x="1371061" y="4429326"/>
                  <a:pt x="1368047" y="4438032"/>
                  <a:pt x="1368047" y="4449418"/>
                </a:cubicBezTo>
                <a:lnTo>
                  <a:pt x="1368047" y="4835515"/>
                </a:lnTo>
                <a:cubicBezTo>
                  <a:pt x="1368047" y="4837748"/>
                  <a:pt x="1368661" y="4839757"/>
                  <a:pt x="1369889" y="4841543"/>
                </a:cubicBezTo>
                <a:cubicBezTo>
                  <a:pt x="1371117" y="4843329"/>
                  <a:pt x="1373349" y="4844780"/>
                  <a:pt x="1376586" y="4845896"/>
                </a:cubicBezTo>
                <a:cubicBezTo>
                  <a:pt x="1379823" y="4847012"/>
                  <a:pt x="1384121" y="4847905"/>
                  <a:pt x="1389479" y="4848575"/>
                </a:cubicBezTo>
                <a:cubicBezTo>
                  <a:pt x="1394836" y="4849245"/>
                  <a:pt x="1401534" y="4849579"/>
                  <a:pt x="1409570" y="4849579"/>
                </a:cubicBezTo>
                <a:cubicBezTo>
                  <a:pt x="1417830" y="4849579"/>
                  <a:pt x="1424584" y="4849245"/>
                  <a:pt x="1429830" y="4848575"/>
                </a:cubicBezTo>
                <a:cubicBezTo>
                  <a:pt x="1435076" y="4847905"/>
                  <a:pt x="1439373" y="4847012"/>
                  <a:pt x="1442722" y="4845896"/>
                </a:cubicBezTo>
                <a:cubicBezTo>
                  <a:pt x="1446070" y="4844780"/>
                  <a:pt x="1448359" y="4843329"/>
                  <a:pt x="1449587" y="4841543"/>
                </a:cubicBezTo>
                <a:cubicBezTo>
                  <a:pt x="1450814" y="4839757"/>
                  <a:pt x="1451428" y="4837748"/>
                  <a:pt x="1451428" y="4835515"/>
                </a:cubicBezTo>
                <a:lnTo>
                  <a:pt x="1451428" y="4482904"/>
                </a:lnTo>
                <a:lnTo>
                  <a:pt x="1452098" y="4482904"/>
                </a:lnTo>
                <a:lnTo>
                  <a:pt x="1573318" y="4835180"/>
                </a:lnTo>
                <a:cubicBezTo>
                  <a:pt x="1573988" y="4837636"/>
                  <a:pt x="1575328" y="4839757"/>
                  <a:pt x="1577337" y="4841543"/>
                </a:cubicBezTo>
                <a:cubicBezTo>
                  <a:pt x="1579346" y="4843329"/>
                  <a:pt x="1582081" y="4844836"/>
                  <a:pt x="1585541" y="4846063"/>
                </a:cubicBezTo>
                <a:cubicBezTo>
                  <a:pt x="1589001" y="4847291"/>
                  <a:pt x="1593410" y="4848184"/>
                  <a:pt x="1598768" y="4848742"/>
                </a:cubicBezTo>
                <a:cubicBezTo>
                  <a:pt x="1604126" y="4849300"/>
                  <a:pt x="1610600" y="4849579"/>
                  <a:pt x="1618190" y="4849579"/>
                </a:cubicBezTo>
                <a:cubicBezTo>
                  <a:pt x="1625781" y="4849579"/>
                  <a:pt x="1632254" y="4849412"/>
                  <a:pt x="1637612" y="4849077"/>
                </a:cubicBezTo>
                <a:cubicBezTo>
                  <a:pt x="1642970" y="4848742"/>
                  <a:pt x="1647379" y="4848017"/>
                  <a:pt x="1650839" y="4846901"/>
                </a:cubicBezTo>
                <a:cubicBezTo>
                  <a:pt x="1654300" y="4845784"/>
                  <a:pt x="1657034" y="4844277"/>
                  <a:pt x="1659043" y="4842380"/>
                </a:cubicBezTo>
                <a:cubicBezTo>
                  <a:pt x="1661053" y="4840482"/>
                  <a:pt x="1662504" y="4838082"/>
                  <a:pt x="1663397" y="4835180"/>
                </a:cubicBezTo>
                <a:lnTo>
                  <a:pt x="1788971" y="4482904"/>
                </a:lnTo>
                <a:lnTo>
                  <a:pt x="1789640" y="4482904"/>
                </a:lnTo>
                <a:lnTo>
                  <a:pt x="1789640" y="4835515"/>
                </a:lnTo>
                <a:cubicBezTo>
                  <a:pt x="1789640" y="4837748"/>
                  <a:pt x="1790310" y="4839757"/>
                  <a:pt x="1791649" y="4841543"/>
                </a:cubicBezTo>
                <a:cubicBezTo>
                  <a:pt x="1792989" y="4843329"/>
                  <a:pt x="1795221" y="4844780"/>
                  <a:pt x="1798347" y="4845896"/>
                </a:cubicBezTo>
                <a:cubicBezTo>
                  <a:pt x="1801472" y="4847012"/>
                  <a:pt x="1805714" y="4847905"/>
                  <a:pt x="1811071" y="4848575"/>
                </a:cubicBezTo>
                <a:cubicBezTo>
                  <a:pt x="1816429" y="4849245"/>
                  <a:pt x="1823127" y="4849579"/>
                  <a:pt x="1831163" y="4849579"/>
                </a:cubicBezTo>
                <a:cubicBezTo>
                  <a:pt x="1839423" y="4849579"/>
                  <a:pt x="1846232" y="4849245"/>
                  <a:pt x="1851590" y="4848575"/>
                </a:cubicBezTo>
                <a:cubicBezTo>
                  <a:pt x="1856948" y="4847905"/>
                  <a:pt x="1861245" y="4847012"/>
                  <a:pt x="1864482" y="4845896"/>
                </a:cubicBezTo>
                <a:cubicBezTo>
                  <a:pt x="1867719" y="4844780"/>
                  <a:pt x="1869951" y="4843329"/>
                  <a:pt x="1871179" y="4841543"/>
                </a:cubicBezTo>
                <a:cubicBezTo>
                  <a:pt x="1872407" y="4839757"/>
                  <a:pt x="1873021" y="4837748"/>
                  <a:pt x="1873021" y="4835515"/>
                </a:cubicBezTo>
                <a:lnTo>
                  <a:pt x="1873021" y="4449418"/>
                </a:lnTo>
                <a:cubicBezTo>
                  <a:pt x="1873021" y="4443837"/>
                  <a:pt x="1872295" y="4438870"/>
                  <a:pt x="1870845" y="4434516"/>
                </a:cubicBezTo>
                <a:cubicBezTo>
                  <a:pt x="1869393" y="4430163"/>
                  <a:pt x="1867273" y="4426480"/>
                  <a:pt x="1864482" y="4423466"/>
                </a:cubicBezTo>
                <a:cubicBezTo>
                  <a:pt x="1861691" y="4420452"/>
                  <a:pt x="1858120" y="4418164"/>
                  <a:pt x="1853767" y="4416601"/>
                </a:cubicBezTo>
                <a:cubicBezTo>
                  <a:pt x="1849413" y="4415038"/>
                  <a:pt x="1844223" y="4414257"/>
                  <a:pt x="1838195" y="4414257"/>
                </a:cubicBezTo>
                <a:lnTo>
                  <a:pt x="1778925" y="4414257"/>
                </a:lnTo>
                <a:cubicBezTo>
                  <a:pt x="1770665" y="4414257"/>
                  <a:pt x="1763409" y="4415094"/>
                  <a:pt x="1757158" y="4416769"/>
                </a:cubicBezTo>
                <a:cubicBezTo>
                  <a:pt x="1750908" y="4418443"/>
                  <a:pt x="1745494" y="4421289"/>
                  <a:pt x="1740918" y="4425308"/>
                </a:cubicBezTo>
                <a:cubicBezTo>
                  <a:pt x="1736341" y="4429326"/>
                  <a:pt x="1732323" y="4434572"/>
                  <a:pt x="1728863" y="4441046"/>
                </a:cubicBezTo>
                <a:cubicBezTo>
                  <a:pt x="1725402" y="4447520"/>
                  <a:pt x="1722221" y="4455445"/>
                  <a:pt x="1719319" y="4464821"/>
                </a:cubicBezTo>
                <a:lnTo>
                  <a:pt x="1622209" y="4722331"/>
                </a:lnTo>
                <a:lnTo>
                  <a:pt x="1620869" y="4722331"/>
                </a:lnTo>
                <a:lnTo>
                  <a:pt x="1527107" y="4464152"/>
                </a:lnTo>
                <a:cubicBezTo>
                  <a:pt x="1524428" y="4454776"/>
                  <a:pt x="1521303" y="4446906"/>
                  <a:pt x="1517731" y="4440544"/>
                </a:cubicBezTo>
                <a:cubicBezTo>
                  <a:pt x="1514159" y="4434182"/>
                  <a:pt x="1509694" y="4429047"/>
                  <a:pt x="1504337" y="4425140"/>
                </a:cubicBezTo>
                <a:cubicBezTo>
                  <a:pt x="1498979" y="4421233"/>
                  <a:pt x="1492616" y="4418443"/>
                  <a:pt x="1485249" y="4416769"/>
                </a:cubicBezTo>
                <a:cubicBezTo>
                  <a:pt x="1477882" y="4415094"/>
                  <a:pt x="1469064" y="4414257"/>
                  <a:pt x="1458795" y="4414257"/>
                </a:cubicBezTo>
                <a:close/>
                <a:moveTo>
                  <a:pt x="2753637" y="4412918"/>
                </a:moveTo>
                <a:cubicBezTo>
                  <a:pt x="2745600" y="4412918"/>
                  <a:pt x="2739015" y="4413197"/>
                  <a:pt x="2733880" y="4413755"/>
                </a:cubicBezTo>
                <a:cubicBezTo>
                  <a:pt x="2728745" y="4414313"/>
                  <a:pt x="2724615" y="4415262"/>
                  <a:pt x="2721490" y="4416601"/>
                </a:cubicBezTo>
                <a:cubicBezTo>
                  <a:pt x="2718365" y="4417941"/>
                  <a:pt x="2716133" y="4419503"/>
                  <a:pt x="2714793" y="4421289"/>
                </a:cubicBezTo>
                <a:cubicBezTo>
                  <a:pt x="2713453" y="4423075"/>
                  <a:pt x="2712784" y="4425084"/>
                  <a:pt x="2712784" y="4427317"/>
                </a:cubicBezTo>
                <a:lnTo>
                  <a:pt x="2712784" y="4630579"/>
                </a:lnTo>
                <a:cubicBezTo>
                  <a:pt x="2712784" y="4645983"/>
                  <a:pt x="2712951" y="4662168"/>
                  <a:pt x="2713286" y="4679134"/>
                </a:cubicBezTo>
                <a:cubicBezTo>
                  <a:pt x="2713621" y="4696100"/>
                  <a:pt x="2714123" y="4712397"/>
                  <a:pt x="2714793" y="4728024"/>
                </a:cubicBezTo>
                <a:lnTo>
                  <a:pt x="2714458" y="4728024"/>
                </a:lnTo>
                <a:cubicBezTo>
                  <a:pt x="2710440" y="4719094"/>
                  <a:pt x="2706310" y="4710165"/>
                  <a:pt x="2702068" y="4701235"/>
                </a:cubicBezTo>
                <a:cubicBezTo>
                  <a:pt x="2697827" y="4692305"/>
                  <a:pt x="2693473" y="4683208"/>
                  <a:pt x="2689009" y="4673944"/>
                </a:cubicBezTo>
                <a:cubicBezTo>
                  <a:pt x="2684544" y="4664679"/>
                  <a:pt x="2679911" y="4655415"/>
                  <a:pt x="2675112" y="4646150"/>
                </a:cubicBezTo>
                <a:cubicBezTo>
                  <a:pt x="2670312" y="4636885"/>
                  <a:pt x="2665457" y="4627453"/>
                  <a:pt x="2660545" y="4617854"/>
                </a:cubicBezTo>
                <a:lnTo>
                  <a:pt x="2576159" y="4459464"/>
                </a:lnTo>
                <a:cubicBezTo>
                  <a:pt x="2571918" y="4450757"/>
                  <a:pt x="2567788" y="4443446"/>
                  <a:pt x="2563769" y="4437530"/>
                </a:cubicBezTo>
                <a:cubicBezTo>
                  <a:pt x="2559751" y="4431614"/>
                  <a:pt x="2555454" y="4426982"/>
                  <a:pt x="2550877" y="4423633"/>
                </a:cubicBezTo>
                <a:cubicBezTo>
                  <a:pt x="2546301" y="4420285"/>
                  <a:pt x="2541111" y="4417885"/>
                  <a:pt x="2535306" y="4416434"/>
                </a:cubicBezTo>
                <a:cubicBezTo>
                  <a:pt x="2529502" y="4414983"/>
                  <a:pt x="2522358" y="4414257"/>
                  <a:pt x="2513875" y="4414257"/>
                </a:cubicBezTo>
                <a:lnTo>
                  <a:pt x="2466659" y="4414257"/>
                </a:lnTo>
                <a:cubicBezTo>
                  <a:pt x="2457729" y="4414257"/>
                  <a:pt x="2450195" y="4416880"/>
                  <a:pt x="2444056" y="4422126"/>
                </a:cubicBezTo>
                <a:cubicBezTo>
                  <a:pt x="2437917" y="4427373"/>
                  <a:pt x="2434847" y="4435242"/>
                  <a:pt x="2434847" y="4445734"/>
                </a:cubicBezTo>
                <a:lnTo>
                  <a:pt x="2434847" y="4835180"/>
                </a:lnTo>
                <a:cubicBezTo>
                  <a:pt x="2434847" y="4837413"/>
                  <a:pt x="2435405" y="4839422"/>
                  <a:pt x="2436521" y="4841208"/>
                </a:cubicBezTo>
                <a:cubicBezTo>
                  <a:pt x="2437638" y="4842994"/>
                  <a:pt x="2439647" y="4844501"/>
                  <a:pt x="2442549" y="4845728"/>
                </a:cubicBezTo>
                <a:cubicBezTo>
                  <a:pt x="2445451" y="4846956"/>
                  <a:pt x="2449469" y="4847905"/>
                  <a:pt x="2454604" y="4848575"/>
                </a:cubicBezTo>
                <a:cubicBezTo>
                  <a:pt x="2459739" y="4849245"/>
                  <a:pt x="2466213" y="4849579"/>
                  <a:pt x="2474026" y="4849579"/>
                </a:cubicBezTo>
                <a:cubicBezTo>
                  <a:pt x="2482063" y="4849579"/>
                  <a:pt x="2488649" y="4849245"/>
                  <a:pt x="2493783" y="4848575"/>
                </a:cubicBezTo>
                <a:cubicBezTo>
                  <a:pt x="2498918" y="4847905"/>
                  <a:pt x="2502992" y="4846956"/>
                  <a:pt x="2506006" y="4845728"/>
                </a:cubicBezTo>
                <a:cubicBezTo>
                  <a:pt x="2509019" y="4844501"/>
                  <a:pt x="2511140" y="4842994"/>
                  <a:pt x="2512368" y="4841208"/>
                </a:cubicBezTo>
                <a:cubicBezTo>
                  <a:pt x="2513596" y="4839422"/>
                  <a:pt x="2514210" y="4837413"/>
                  <a:pt x="2514210" y="4835180"/>
                </a:cubicBezTo>
                <a:lnTo>
                  <a:pt x="2514210" y="4608478"/>
                </a:lnTo>
                <a:cubicBezTo>
                  <a:pt x="2514210" y="4591511"/>
                  <a:pt x="2513987" y="4575047"/>
                  <a:pt x="2513540" y="4559086"/>
                </a:cubicBezTo>
                <a:cubicBezTo>
                  <a:pt x="2513094" y="4543124"/>
                  <a:pt x="2512424" y="4527106"/>
                  <a:pt x="2511531" y="4511033"/>
                </a:cubicBezTo>
                <a:lnTo>
                  <a:pt x="2512201" y="4511033"/>
                </a:lnTo>
                <a:cubicBezTo>
                  <a:pt x="2517335" y="4524204"/>
                  <a:pt x="2523139" y="4537766"/>
                  <a:pt x="2529613" y="4551719"/>
                </a:cubicBezTo>
                <a:cubicBezTo>
                  <a:pt x="2536087" y="4565671"/>
                  <a:pt x="2542450" y="4578675"/>
                  <a:pt x="2548701" y="4590730"/>
                </a:cubicBezTo>
                <a:lnTo>
                  <a:pt x="2656527" y="4793322"/>
                </a:lnTo>
                <a:cubicBezTo>
                  <a:pt x="2662108" y="4804485"/>
                  <a:pt x="2667131" y="4813582"/>
                  <a:pt x="2671595" y="4820614"/>
                </a:cubicBezTo>
                <a:cubicBezTo>
                  <a:pt x="2676061" y="4827646"/>
                  <a:pt x="2680693" y="4833227"/>
                  <a:pt x="2685493" y="4837357"/>
                </a:cubicBezTo>
                <a:cubicBezTo>
                  <a:pt x="2690292" y="4841487"/>
                  <a:pt x="2695538" y="4844333"/>
                  <a:pt x="2701231" y="4845896"/>
                </a:cubicBezTo>
                <a:cubicBezTo>
                  <a:pt x="2706924" y="4847459"/>
                  <a:pt x="2713677" y="4848240"/>
                  <a:pt x="2721490" y="4848240"/>
                </a:cubicBezTo>
                <a:lnTo>
                  <a:pt x="2758995" y="4848240"/>
                </a:lnTo>
                <a:cubicBezTo>
                  <a:pt x="2763237" y="4848240"/>
                  <a:pt x="2767422" y="4847626"/>
                  <a:pt x="2771552" y="4846398"/>
                </a:cubicBezTo>
                <a:cubicBezTo>
                  <a:pt x="2775682" y="4845170"/>
                  <a:pt x="2779254" y="4843217"/>
                  <a:pt x="2782268" y="4840538"/>
                </a:cubicBezTo>
                <a:cubicBezTo>
                  <a:pt x="2785282" y="4837859"/>
                  <a:pt x="2787681" y="4834511"/>
                  <a:pt x="2789467" y="4830492"/>
                </a:cubicBezTo>
                <a:cubicBezTo>
                  <a:pt x="2791253" y="4826474"/>
                  <a:pt x="2792146" y="4821897"/>
                  <a:pt x="2792146" y="4816763"/>
                </a:cubicBezTo>
                <a:lnTo>
                  <a:pt x="2792146" y="4427317"/>
                </a:lnTo>
                <a:cubicBezTo>
                  <a:pt x="2792146" y="4425084"/>
                  <a:pt x="2791588" y="4423075"/>
                  <a:pt x="2790472" y="4421289"/>
                </a:cubicBezTo>
                <a:cubicBezTo>
                  <a:pt x="2789356" y="4419503"/>
                  <a:pt x="2787403" y="4417941"/>
                  <a:pt x="2784612" y="4416601"/>
                </a:cubicBezTo>
                <a:cubicBezTo>
                  <a:pt x="2781821" y="4415262"/>
                  <a:pt x="2777859" y="4414313"/>
                  <a:pt x="2772724" y="4413755"/>
                </a:cubicBezTo>
                <a:cubicBezTo>
                  <a:pt x="2767590" y="4413197"/>
                  <a:pt x="2761227" y="4412918"/>
                  <a:pt x="2753637" y="4412918"/>
                </a:cubicBezTo>
                <a:close/>
                <a:moveTo>
                  <a:pt x="4631699" y="4412248"/>
                </a:moveTo>
                <a:cubicBezTo>
                  <a:pt x="4623216" y="4412248"/>
                  <a:pt x="4616184" y="4412583"/>
                  <a:pt x="4610603" y="4413253"/>
                </a:cubicBezTo>
                <a:cubicBezTo>
                  <a:pt x="4605022" y="4413922"/>
                  <a:pt x="4600501" y="4414815"/>
                  <a:pt x="4597041" y="4415931"/>
                </a:cubicBezTo>
                <a:cubicBezTo>
                  <a:pt x="4593581" y="4417048"/>
                  <a:pt x="4591125" y="4418499"/>
                  <a:pt x="4589674" y="4420285"/>
                </a:cubicBezTo>
                <a:cubicBezTo>
                  <a:pt x="4588223" y="4422071"/>
                  <a:pt x="4587497" y="4424080"/>
                  <a:pt x="4587497" y="4426312"/>
                </a:cubicBezTo>
                <a:lnTo>
                  <a:pt x="4587497" y="4835515"/>
                </a:lnTo>
                <a:cubicBezTo>
                  <a:pt x="4587497" y="4837748"/>
                  <a:pt x="4588223" y="4839757"/>
                  <a:pt x="4589674" y="4841543"/>
                </a:cubicBezTo>
                <a:cubicBezTo>
                  <a:pt x="4591125" y="4843329"/>
                  <a:pt x="4593525" y="4844780"/>
                  <a:pt x="4596873" y="4845896"/>
                </a:cubicBezTo>
                <a:cubicBezTo>
                  <a:pt x="4600222" y="4847012"/>
                  <a:pt x="4604743" y="4847905"/>
                  <a:pt x="4610435" y="4848575"/>
                </a:cubicBezTo>
                <a:cubicBezTo>
                  <a:pt x="4616128" y="4849245"/>
                  <a:pt x="4623216" y="4849579"/>
                  <a:pt x="4631699" y="4849579"/>
                </a:cubicBezTo>
                <a:cubicBezTo>
                  <a:pt x="4640405" y="4849579"/>
                  <a:pt x="4647549" y="4849245"/>
                  <a:pt x="4653131" y="4848575"/>
                </a:cubicBezTo>
                <a:cubicBezTo>
                  <a:pt x="4658711" y="4847905"/>
                  <a:pt x="4663177" y="4847012"/>
                  <a:pt x="4666525" y="4845896"/>
                </a:cubicBezTo>
                <a:cubicBezTo>
                  <a:pt x="4669873" y="4844780"/>
                  <a:pt x="4672273" y="4843329"/>
                  <a:pt x="4673725" y="4841543"/>
                </a:cubicBezTo>
                <a:cubicBezTo>
                  <a:pt x="4675175" y="4839757"/>
                  <a:pt x="4675901" y="4837748"/>
                  <a:pt x="4675901" y="4835515"/>
                </a:cubicBezTo>
                <a:lnTo>
                  <a:pt x="4675901" y="4426312"/>
                </a:lnTo>
                <a:cubicBezTo>
                  <a:pt x="4675901" y="4424080"/>
                  <a:pt x="4675175" y="4422071"/>
                  <a:pt x="4673725" y="4420285"/>
                </a:cubicBezTo>
                <a:cubicBezTo>
                  <a:pt x="4672273" y="4418499"/>
                  <a:pt x="4669873" y="4417048"/>
                  <a:pt x="4666525" y="4415931"/>
                </a:cubicBezTo>
                <a:cubicBezTo>
                  <a:pt x="4663177" y="4414815"/>
                  <a:pt x="4658711" y="4413922"/>
                  <a:pt x="4653131" y="4413253"/>
                </a:cubicBezTo>
                <a:cubicBezTo>
                  <a:pt x="4647549" y="4412583"/>
                  <a:pt x="4640405" y="4412248"/>
                  <a:pt x="4631699" y="4412248"/>
                </a:cubicBezTo>
                <a:close/>
                <a:moveTo>
                  <a:pt x="4039698" y="4412248"/>
                </a:moveTo>
                <a:cubicBezTo>
                  <a:pt x="4028313" y="4412248"/>
                  <a:pt x="4019160" y="4412415"/>
                  <a:pt x="4012239" y="4412750"/>
                </a:cubicBezTo>
                <a:cubicBezTo>
                  <a:pt x="4005319" y="4413085"/>
                  <a:pt x="3999905" y="4413866"/>
                  <a:pt x="3995999" y="4415094"/>
                </a:cubicBezTo>
                <a:cubicBezTo>
                  <a:pt x="3992092" y="4416322"/>
                  <a:pt x="3989245" y="4418108"/>
                  <a:pt x="3987459" y="4420452"/>
                </a:cubicBezTo>
                <a:cubicBezTo>
                  <a:pt x="3985673" y="4422796"/>
                  <a:pt x="3984111" y="4425866"/>
                  <a:pt x="3982771" y="4429661"/>
                </a:cubicBezTo>
                <a:lnTo>
                  <a:pt x="3849161" y="4814084"/>
                </a:lnTo>
                <a:cubicBezTo>
                  <a:pt x="3846482" y="4821897"/>
                  <a:pt x="3844808" y="4828148"/>
                  <a:pt x="3844138" y="4832836"/>
                </a:cubicBezTo>
                <a:cubicBezTo>
                  <a:pt x="3843468" y="4837524"/>
                  <a:pt x="3844249" y="4841152"/>
                  <a:pt x="3846482" y="4843719"/>
                </a:cubicBezTo>
                <a:cubicBezTo>
                  <a:pt x="3848715" y="4846287"/>
                  <a:pt x="3852733" y="4847905"/>
                  <a:pt x="3858537" y="4848575"/>
                </a:cubicBezTo>
                <a:cubicBezTo>
                  <a:pt x="3864341" y="4849245"/>
                  <a:pt x="3872378" y="4849579"/>
                  <a:pt x="3882647" y="4849579"/>
                </a:cubicBezTo>
                <a:cubicBezTo>
                  <a:pt x="3892247" y="4849579"/>
                  <a:pt x="3900004" y="4849356"/>
                  <a:pt x="3905920" y="4848910"/>
                </a:cubicBezTo>
                <a:cubicBezTo>
                  <a:pt x="3911836" y="4848463"/>
                  <a:pt x="3916413" y="4847626"/>
                  <a:pt x="3919650" y="4846398"/>
                </a:cubicBezTo>
                <a:cubicBezTo>
                  <a:pt x="3922887" y="4845170"/>
                  <a:pt x="3925231" y="4843496"/>
                  <a:pt x="3926682" y="4841375"/>
                </a:cubicBezTo>
                <a:cubicBezTo>
                  <a:pt x="3928133" y="4839254"/>
                  <a:pt x="3929305" y="4836631"/>
                  <a:pt x="3930198" y="4833506"/>
                </a:cubicBezTo>
                <a:lnTo>
                  <a:pt x="3957657" y="4748786"/>
                </a:lnTo>
                <a:lnTo>
                  <a:pt x="4120400" y="4748786"/>
                </a:lnTo>
                <a:lnTo>
                  <a:pt x="4149533" y="4835850"/>
                </a:lnTo>
                <a:cubicBezTo>
                  <a:pt x="4150426" y="4838752"/>
                  <a:pt x="4151543" y="4841096"/>
                  <a:pt x="4152882" y="4842882"/>
                </a:cubicBezTo>
                <a:cubicBezTo>
                  <a:pt x="4154221" y="4844668"/>
                  <a:pt x="4156565" y="4846063"/>
                  <a:pt x="4159914" y="4847068"/>
                </a:cubicBezTo>
                <a:cubicBezTo>
                  <a:pt x="4163263" y="4848073"/>
                  <a:pt x="4168118" y="4848742"/>
                  <a:pt x="4174481" y="4849077"/>
                </a:cubicBezTo>
                <a:cubicBezTo>
                  <a:pt x="4180843" y="4849412"/>
                  <a:pt x="4189717" y="4849579"/>
                  <a:pt x="4201102" y="4849579"/>
                </a:cubicBezTo>
                <a:cubicBezTo>
                  <a:pt x="4212041" y="4849579"/>
                  <a:pt x="4220636" y="4849300"/>
                  <a:pt x="4226887" y="4848742"/>
                </a:cubicBezTo>
                <a:cubicBezTo>
                  <a:pt x="4233137" y="4848184"/>
                  <a:pt x="4237491" y="4846733"/>
                  <a:pt x="4239946" y="4844389"/>
                </a:cubicBezTo>
                <a:cubicBezTo>
                  <a:pt x="4242402" y="4842045"/>
                  <a:pt x="4243295" y="4838529"/>
                  <a:pt x="4242625" y="4833841"/>
                </a:cubicBezTo>
                <a:cubicBezTo>
                  <a:pt x="4241955" y="4829153"/>
                  <a:pt x="4240281" y="4822790"/>
                  <a:pt x="4237602" y="4814754"/>
                </a:cubicBezTo>
                <a:lnTo>
                  <a:pt x="4103657" y="4430665"/>
                </a:lnTo>
                <a:cubicBezTo>
                  <a:pt x="4102317" y="4426424"/>
                  <a:pt x="4100699" y="4423075"/>
                  <a:pt x="4098801" y="4420620"/>
                </a:cubicBezTo>
                <a:cubicBezTo>
                  <a:pt x="4096904" y="4418164"/>
                  <a:pt x="4093779" y="4416322"/>
                  <a:pt x="4089425" y="4415094"/>
                </a:cubicBezTo>
                <a:cubicBezTo>
                  <a:pt x="4085072" y="4413866"/>
                  <a:pt x="4078989" y="4413085"/>
                  <a:pt x="4071175" y="4412750"/>
                </a:cubicBezTo>
                <a:cubicBezTo>
                  <a:pt x="4063362" y="4412415"/>
                  <a:pt x="4052869" y="4412248"/>
                  <a:pt x="4039698" y="4412248"/>
                </a:cubicBezTo>
                <a:close/>
                <a:moveTo>
                  <a:pt x="3498224" y="4412248"/>
                </a:moveTo>
                <a:cubicBezTo>
                  <a:pt x="3489741" y="4412248"/>
                  <a:pt x="3482653" y="4412583"/>
                  <a:pt x="3476961" y="4413253"/>
                </a:cubicBezTo>
                <a:cubicBezTo>
                  <a:pt x="3471268" y="4413922"/>
                  <a:pt x="3466747" y="4414815"/>
                  <a:pt x="3463399" y="4415931"/>
                </a:cubicBezTo>
                <a:cubicBezTo>
                  <a:pt x="3460050" y="4417048"/>
                  <a:pt x="3457650" y="4418499"/>
                  <a:pt x="3456199" y="4420285"/>
                </a:cubicBezTo>
                <a:cubicBezTo>
                  <a:pt x="3454748" y="4422071"/>
                  <a:pt x="3454022" y="4424080"/>
                  <a:pt x="3454022" y="4426312"/>
                </a:cubicBezTo>
                <a:lnTo>
                  <a:pt x="3454022" y="4835515"/>
                </a:lnTo>
                <a:cubicBezTo>
                  <a:pt x="3454022" y="4837748"/>
                  <a:pt x="3454748" y="4839757"/>
                  <a:pt x="3456199" y="4841543"/>
                </a:cubicBezTo>
                <a:cubicBezTo>
                  <a:pt x="3457650" y="4843329"/>
                  <a:pt x="3460050" y="4844780"/>
                  <a:pt x="3463399" y="4845896"/>
                </a:cubicBezTo>
                <a:cubicBezTo>
                  <a:pt x="3466747" y="4847012"/>
                  <a:pt x="3471268" y="4847905"/>
                  <a:pt x="3476961" y="4848575"/>
                </a:cubicBezTo>
                <a:cubicBezTo>
                  <a:pt x="3482653" y="4849245"/>
                  <a:pt x="3489741" y="4849579"/>
                  <a:pt x="3498224" y="4849579"/>
                </a:cubicBezTo>
                <a:cubicBezTo>
                  <a:pt x="3506931" y="4849579"/>
                  <a:pt x="3514075" y="4849245"/>
                  <a:pt x="3519655" y="4848575"/>
                </a:cubicBezTo>
                <a:cubicBezTo>
                  <a:pt x="3525237" y="4847905"/>
                  <a:pt x="3529701" y="4847012"/>
                  <a:pt x="3533050" y="4845896"/>
                </a:cubicBezTo>
                <a:cubicBezTo>
                  <a:pt x="3536399" y="4844780"/>
                  <a:pt x="3538743" y="4843329"/>
                  <a:pt x="3540082" y="4841543"/>
                </a:cubicBezTo>
                <a:cubicBezTo>
                  <a:pt x="3541421" y="4839757"/>
                  <a:pt x="3542091" y="4837748"/>
                  <a:pt x="3542091" y="4835515"/>
                </a:cubicBezTo>
                <a:lnTo>
                  <a:pt x="3542091" y="4660382"/>
                </a:lnTo>
                <a:lnTo>
                  <a:pt x="3704165" y="4660382"/>
                </a:lnTo>
                <a:lnTo>
                  <a:pt x="3704165" y="4835515"/>
                </a:lnTo>
                <a:cubicBezTo>
                  <a:pt x="3704165" y="4837748"/>
                  <a:pt x="3704891" y="4839757"/>
                  <a:pt x="3706342" y="4841543"/>
                </a:cubicBezTo>
                <a:cubicBezTo>
                  <a:pt x="3707793" y="4843329"/>
                  <a:pt x="3710137" y="4844780"/>
                  <a:pt x="3713374" y="4845896"/>
                </a:cubicBezTo>
                <a:cubicBezTo>
                  <a:pt x="3716611" y="4847012"/>
                  <a:pt x="3721076" y="4847905"/>
                  <a:pt x="3726769" y="4848575"/>
                </a:cubicBezTo>
                <a:cubicBezTo>
                  <a:pt x="3732461" y="4849245"/>
                  <a:pt x="3739661" y="4849579"/>
                  <a:pt x="3748367" y="4849579"/>
                </a:cubicBezTo>
                <a:cubicBezTo>
                  <a:pt x="3756850" y="4849579"/>
                  <a:pt x="3763883" y="4849245"/>
                  <a:pt x="3769463" y="4848575"/>
                </a:cubicBezTo>
                <a:cubicBezTo>
                  <a:pt x="3775045" y="4847905"/>
                  <a:pt x="3779509" y="4847012"/>
                  <a:pt x="3782858" y="4845896"/>
                </a:cubicBezTo>
                <a:cubicBezTo>
                  <a:pt x="3786207" y="4844780"/>
                  <a:pt x="3788607" y="4843329"/>
                  <a:pt x="3790057" y="4841543"/>
                </a:cubicBezTo>
                <a:cubicBezTo>
                  <a:pt x="3791509" y="4839757"/>
                  <a:pt x="3792234" y="4837748"/>
                  <a:pt x="3792234" y="4835515"/>
                </a:cubicBezTo>
                <a:lnTo>
                  <a:pt x="3792234" y="4426312"/>
                </a:lnTo>
                <a:cubicBezTo>
                  <a:pt x="3792234" y="4424080"/>
                  <a:pt x="3791509" y="4422071"/>
                  <a:pt x="3790057" y="4420285"/>
                </a:cubicBezTo>
                <a:cubicBezTo>
                  <a:pt x="3788607" y="4418499"/>
                  <a:pt x="3786207" y="4417048"/>
                  <a:pt x="3782858" y="4415931"/>
                </a:cubicBezTo>
                <a:cubicBezTo>
                  <a:pt x="3779509" y="4414815"/>
                  <a:pt x="3775045" y="4413922"/>
                  <a:pt x="3769463" y="4413253"/>
                </a:cubicBezTo>
                <a:cubicBezTo>
                  <a:pt x="3763883" y="4412583"/>
                  <a:pt x="3756850" y="4412248"/>
                  <a:pt x="3748367" y="4412248"/>
                </a:cubicBezTo>
                <a:cubicBezTo>
                  <a:pt x="3739661" y="4412248"/>
                  <a:pt x="3732461" y="4412583"/>
                  <a:pt x="3726769" y="4413253"/>
                </a:cubicBezTo>
                <a:cubicBezTo>
                  <a:pt x="3721076" y="4413922"/>
                  <a:pt x="3716611" y="4414815"/>
                  <a:pt x="3713374" y="4415931"/>
                </a:cubicBezTo>
                <a:cubicBezTo>
                  <a:pt x="3710137" y="4417048"/>
                  <a:pt x="3707793" y="4418499"/>
                  <a:pt x="3706342" y="4420285"/>
                </a:cubicBezTo>
                <a:cubicBezTo>
                  <a:pt x="3704891" y="4422071"/>
                  <a:pt x="3704165" y="4424080"/>
                  <a:pt x="3704165" y="4426312"/>
                </a:cubicBezTo>
                <a:lnTo>
                  <a:pt x="3704165" y="4585372"/>
                </a:lnTo>
                <a:lnTo>
                  <a:pt x="3542091" y="4585372"/>
                </a:lnTo>
                <a:lnTo>
                  <a:pt x="3542091" y="4426312"/>
                </a:lnTo>
                <a:cubicBezTo>
                  <a:pt x="3542091" y="4424080"/>
                  <a:pt x="3541421" y="4422071"/>
                  <a:pt x="3540082" y="4420285"/>
                </a:cubicBezTo>
                <a:cubicBezTo>
                  <a:pt x="3538743" y="4418499"/>
                  <a:pt x="3536399" y="4417048"/>
                  <a:pt x="3533050" y="4415931"/>
                </a:cubicBezTo>
                <a:cubicBezTo>
                  <a:pt x="3529701" y="4414815"/>
                  <a:pt x="3525237" y="4413922"/>
                  <a:pt x="3519655" y="4413253"/>
                </a:cubicBezTo>
                <a:cubicBezTo>
                  <a:pt x="3514075" y="4412583"/>
                  <a:pt x="3506931" y="4412248"/>
                  <a:pt x="3498224" y="4412248"/>
                </a:cubicBezTo>
                <a:close/>
                <a:moveTo>
                  <a:pt x="2926724" y="4412248"/>
                </a:moveTo>
                <a:cubicBezTo>
                  <a:pt x="2918241" y="4412248"/>
                  <a:pt x="2911209" y="4412583"/>
                  <a:pt x="2905628" y="4413253"/>
                </a:cubicBezTo>
                <a:cubicBezTo>
                  <a:pt x="2900047" y="4413922"/>
                  <a:pt x="2895526" y="4414815"/>
                  <a:pt x="2892066" y="4415931"/>
                </a:cubicBezTo>
                <a:cubicBezTo>
                  <a:pt x="2888605" y="4417048"/>
                  <a:pt x="2886150" y="4418499"/>
                  <a:pt x="2884699" y="4420285"/>
                </a:cubicBezTo>
                <a:cubicBezTo>
                  <a:pt x="2883248" y="4422071"/>
                  <a:pt x="2882522" y="4424080"/>
                  <a:pt x="2882522" y="4426312"/>
                </a:cubicBezTo>
                <a:lnTo>
                  <a:pt x="2882522" y="4835515"/>
                </a:lnTo>
                <a:cubicBezTo>
                  <a:pt x="2882522" y="4837748"/>
                  <a:pt x="2883248" y="4839757"/>
                  <a:pt x="2884699" y="4841543"/>
                </a:cubicBezTo>
                <a:cubicBezTo>
                  <a:pt x="2886150" y="4843329"/>
                  <a:pt x="2888550" y="4844780"/>
                  <a:pt x="2891899" y="4845896"/>
                </a:cubicBezTo>
                <a:cubicBezTo>
                  <a:pt x="2895247" y="4847012"/>
                  <a:pt x="2899768" y="4847905"/>
                  <a:pt x="2905461" y="4848575"/>
                </a:cubicBezTo>
                <a:cubicBezTo>
                  <a:pt x="2911153" y="4849245"/>
                  <a:pt x="2918241" y="4849579"/>
                  <a:pt x="2926724" y="4849579"/>
                </a:cubicBezTo>
                <a:cubicBezTo>
                  <a:pt x="2935431" y="4849579"/>
                  <a:pt x="2942575" y="4849245"/>
                  <a:pt x="2948155" y="4848575"/>
                </a:cubicBezTo>
                <a:cubicBezTo>
                  <a:pt x="2953737" y="4847905"/>
                  <a:pt x="2958201" y="4847012"/>
                  <a:pt x="2961550" y="4845896"/>
                </a:cubicBezTo>
                <a:cubicBezTo>
                  <a:pt x="2964899" y="4844780"/>
                  <a:pt x="2967299" y="4843329"/>
                  <a:pt x="2968749" y="4841543"/>
                </a:cubicBezTo>
                <a:cubicBezTo>
                  <a:pt x="2970201" y="4839757"/>
                  <a:pt x="2970926" y="4837748"/>
                  <a:pt x="2970926" y="4835515"/>
                </a:cubicBezTo>
                <a:lnTo>
                  <a:pt x="2970926" y="4426312"/>
                </a:lnTo>
                <a:cubicBezTo>
                  <a:pt x="2970926" y="4424080"/>
                  <a:pt x="2970201" y="4422071"/>
                  <a:pt x="2968749" y="4420285"/>
                </a:cubicBezTo>
                <a:cubicBezTo>
                  <a:pt x="2967299" y="4418499"/>
                  <a:pt x="2964899" y="4417048"/>
                  <a:pt x="2961550" y="4415931"/>
                </a:cubicBezTo>
                <a:cubicBezTo>
                  <a:pt x="2958201" y="4414815"/>
                  <a:pt x="2953737" y="4413922"/>
                  <a:pt x="2948155" y="4413253"/>
                </a:cubicBezTo>
                <a:cubicBezTo>
                  <a:pt x="2942575" y="4412583"/>
                  <a:pt x="2935431" y="4412248"/>
                  <a:pt x="2926724" y="4412248"/>
                </a:cubicBezTo>
                <a:close/>
                <a:moveTo>
                  <a:pt x="1126499" y="4412248"/>
                </a:moveTo>
                <a:cubicBezTo>
                  <a:pt x="1118016" y="4412248"/>
                  <a:pt x="1110928" y="4412583"/>
                  <a:pt x="1105236" y="4413253"/>
                </a:cubicBezTo>
                <a:cubicBezTo>
                  <a:pt x="1099543" y="4413922"/>
                  <a:pt x="1095022" y="4414815"/>
                  <a:pt x="1091674" y="4415931"/>
                </a:cubicBezTo>
                <a:cubicBezTo>
                  <a:pt x="1088325" y="4417048"/>
                  <a:pt x="1085925" y="4418499"/>
                  <a:pt x="1084474" y="4420285"/>
                </a:cubicBezTo>
                <a:cubicBezTo>
                  <a:pt x="1083023" y="4422071"/>
                  <a:pt x="1082298" y="4424080"/>
                  <a:pt x="1082298" y="4426312"/>
                </a:cubicBezTo>
                <a:lnTo>
                  <a:pt x="1082298" y="4819777"/>
                </a:lnTo>
                <a:cubicBezTo>
                  <a:pt x="1082298" y="4829599"/>
                  <a:pt x="1084809" y="4836687"/>
                  <a:pt x="1089832" y="4841040"/>
                </a:cubicBezTo>
                <a:cubicBezTo>
                  <a:pt x="1094855" y="4845394"/>
                  <a:pt x="1101050" y="4847570"/>
                  <a:pt x="1108417" y="4847570"/>
                </a:cubicBezTo>
                <a:lnTo>
                  <a:pt x="1306991" y="4847570"/>
                </a:lnTo>
                <a:cubicBezTo>
                  <a:pt x="1309223" y="4847570"/>
                  <a:pt x="1311177" y="4846901"/>
                  <a:pt x="1312851" y="4845561"/>
                </a:cubicBezTo>
                <a:cubicBezTo>
                  <a:pt x="1314525" y="4844222"/>
                  <a:pt x="1315920" y="4842045"/>
                  <a:pt x="1317037" y="4839031"/>
                </a:cubicBezTo>
                <a:cubicBezTo>
                  <a:pt x="1318153" y="4836017"/>
                  <a:pt x="1318990" y="4832222"/>
                  <a:pt x="1319548" y="4827646"/>
                </a:cubicBezTo>
                <a:cubicBezTo>
                  <a:pt x="1320106" y="4823069"/>
                  <a:pt x="1320385" y="4817433"/>
                  <a:pt x="1320385" y="4810735"/>
                </a:cubicBezTo>
                <a:cubicBezTo>
                  <a:pt x="1320385" y="4804038"/>
                  <a:pt x="1320106" y="4798401"/>
                  <a:pt x="1319548" y="4793825"/>
                </a:cubicBezTo>
                <a:cubicBezTo>
                  <a:pt x="1318990" y="4789248"/>
                  <a:pt x="1318153" y="4785565"/>
                  <a:pt x="1317037" y="4782774"/>
                </a:cubicBezTo>
                <a:cubicBezTo>
                  <a:pt x="1315920" y="4779984"/>
                  <a:pt x="1314525" y="4777974"/>
                  <a:pt x="1312851" y="4776747"/>
                </a:cubicBezTo>
                <a:cubicBezTo>
                  <a:pt x="1311177" y="4775519"/>
                  <a:pt x="1309223" y="4774905"/>
                  <a:pt x="1306991" y="4774905"/>
                </a:cubicBezTo>
                <a:lnTo>
                  <a:pt x="1170701" y="4774905"/>
                </a:lnTo>
                <a:lnTo>
                  <a:pt x="1170701" y="4426312"/>
                </a:lnTo>
                <a:cubicBezTo>
                  <a:pt x="1170701" y="4424080"/>
                  <a:pt x="1169976" y="4422071"/>
                  <a:pt x="1168525" y="4420285"/>
                </a:cubicBezTo>
                <a:cubicBezTo>
                  <a:pt x="1167074" y="4418499"/>
                  <a:pt x="1164674" y="4417048"/>
                  <a:pt x="1161325" y="4415931"/>
                </a:cubicBezTo>
                <a:cubicBezTo>
                  <a:pt x="1157977" y="4414815"/>
                  <a:pt x="1153512" y="4413922"/>
                  <a:pt x="1147931" y="4413253"/>
                </a:cubicBezTo>
                <a:cubicBezTo>
                  <a:pt x="1142350" y="4412583"/>
                  <a:pt x="1135206" y="4412248"/>
                  <a:pt x="1126499" y="4412248"/>
                </a:cubicBezTo>
                <a:close/>
                <a:moveTo>
                  <a:pt x="820248" y="4412248"/>
                </a:moveTo>
                <a:cubicBezTo>
                  <a:pt x="808863" y="4412248"/>
                  <a:pt x="799710" y="4412415"/>
                  <a:pt x="792790" y="4412750"/>
                </a:cubicBezTo>
                <a:cubicBezTo>
                  <a:pt x="785869" y="4413085"/>
                  <a:pt x="780455" y="4413866"/>
                  <a:pt x="776549" y="4415094"/>
                </a:cubicBezTo>
                <a:cubicBezTo>
                  <a:pt x="772642" y="4416322"/>
                  <a:pt x="769796" y="4418108"/>
                  <a:pt x="768010" y="4420452"/>
                </a:cubicBezTo>
                <a:cubicBezTo>
                  <a:pt x="766224" y="4422796"/>
                  <a:pt x="764661" y="4425866"/>
                  <a:pt x="763322" y="4429661"/>
                </a:cubicBezTo>
                <a:lnTo>
                  <a:pt x="629711" y="4814084"/>
                </a:lnTo>
                <a:cubicBezTo>
                  <a:pt x="627032" y="4821897"/>
                  <a:pt x="625358" y="4828148"/>
                  <a:pt x="624688" y="4832836"/>
                </a:cubicBezTo>
                <a:cubicBezTo>
                  <a:pt x="624018" y="4837524"/>
                  <a:pt x="624800" y="4841152"/>
                  <a:pt x="627032" y="4843719"/>
                </a:cubicBezTo>
                <a:cubicBezTo>
                  <a:pt x="629265" y="4846287"/>
                  <a:pt x="633283" y="4847905"/>
                  <a:pt x="639087" y="4848575"/>
                </a:cubicBezTo>
                <a:cubicBezTo>
                  <a:pt x="644892" y="4849245"/>
                  <a:pt x="652928" y="4849579"/>
                  <a:pt x="663197" y="4849579"/>
                </a:cubicBezTo>
                <a:cubicBezTo>
                  <a:pt x="672797" y="4849579"/>
                  <a:pt x="680555" y="4849356"/>
                  <a:pt x="686471" y="4848910"/>
                </a:cubicBezTo>
                <a:cubicBezTo>
                  <a:pt x="692386" y="4848463"/>
                  <a:pt x="696963" y="4847626"/>
                  <a:pt x="700200" y="4846398"/>
                </a:cubicBezTo>
                <a:cubicBezTo>
                  <a:pt x="703437" y="4845170"/>
                  <a:pt x="705781" y="4843496"/>
                  <a:pt x="707232" y="4841375"/>
                </a:cubicBezTo>
                <a:cubicBezTo>
                  <a:pt x="708683" y="4839254"/>
                  <a:pt x="709855" y="4836631"/>
                  <a:pt x="710748" y="4833506"/>
                </a:cubicBezTo>
                <a:lnTo>
                  <a:pt x="738207" y="4748786"/>
                </a:lnTo>
                <a:lnTo>
                  <a:pt x="900950" y="4748786"/>
                </a:lnTo>
                <a:lnTo>
                  <a:pt x="930083" y="4835850"/>
                </a:lnTo>
                <a:cubicBezTo>
                  <a:pt x="930977" y="4838752"/>
                  <a:pt x="932093" y="4841096"/>
                  <a:pt x="933432" y="4842882"/>
                </a:cubicBezTo>
                <a:cubicBezTo>
                  <a:pt x="934772" y="4844668"/>
                  <a:pt x="937116" y="4846063"/>
                  <a:pt x="940464" y="4847068"/>
                </a:cubicBezTo>
                <a:cubicBezTo>
                  <a:pt x="943813" y="4848073"/>
                  <a:pt x="948668" y="4848742"/>
                  <a:pt x="955031" y="4849077"/>
                </a:cubicBezTo>
                <a:cubicBezTo>
                  <a:pt x="961393" y="4849412"/>
                  <a:pt x="970267" y="4849579"/>
                  <a:pt x="981653" y="4849579"/>
                </a:cubicBezTo>
                <a:cubicBezTo>
                  <a:pt x="992591" y="4849579"/>
                  <a:pt x="1001186" y="4849300"/>
                  <a:pt x="1007437" y="4848742"/>
                </a:cubicBezTo>
                <a:cubicBezTo>
                  <a:pt x="1013688" y="4848184"/>
                  <a:pt x="1018041" y="4846733"/>
                  <a:pt x="1020497" y="4844389"/>
                </a:cubicBezTo>
                <a:cubicBezTo>
                  <a:pt x="1022952" y="4842045"/>
                  <a:pt x="1023845" y="4838529"/>
                  <a:pt x="1023176" y="4833841"/>
                </a:cubicBezTo>
                <a:cubicBezTo>
                  <a:pt x="1022506" y="4829153"/>
                  <a:pt x="1020832" y="4822790"/>
                  <a:pt x="1018153" y="4814754"/>
                </a:cubicBezTo>
                <a:lnTo>
                  <a:pt x="884207" y="4430665"/>
                </a:lnTo>
                <a:cubicBezTo>
                  <a:pt x="882868" y="4426424"/>
                  <a:pt x="881249" y="4423075"/>
                  <a:pt x="879352" y="4420620"/>
                </a:cubicBezTo>
                <a:cubicBezTo>
                  <a:pt x="877454" y="4418164"/>
                  <a:pt x="874329" y="4416322"/>
                  <a:pt x="869976" y="4415094"/>
                </a:cubicBezTo>
                <a:cubicBezTo>
                  <a:pt x="865622" y="4413866"/>
                  <a:pt x="859539" y="4413085"/>
                  <a:pt x="851725" y="4412750"/>
                </a:cubicBezTo>
                <a:cubicBezTo>
                  <a:pt x="843912" y="4412415"/>
                  <a:pt x="833420" y="4412248"/>
                  <a:pt x="820248" y="4412248"/>
                </a:cubicBezTo>
                <a:close/>
                <a:moveTo>
                  <a:pt x="421650" y="4412248"/>
                </a:moveTo>
                <a:cubicBezTo>
                  <a:pt x="413166" y="4412248"/>
                  <a:pt x="406078" y="4412583"/>
                  <a:pt x="400386" y="4413253"/>
                </a:cubicBezTo>
                <a:cubicBezTo>
                  <a:pt x="394693" y="4413922"/>
                  <a:pt x="390172" y="4414815"/>
                  <a:pt x="386824" y="4415931"/>
                </a:cubicBezTo>
                <a:cubicBezTo>
                  <a:pt x="383475" y="4417048"/>
                  <a:pt x="381075" y="4418499"/>
                  <a:pt x="379624" y="4420285"/>
                </a:cubicBezTo>
                <a:cubicBezTo>
                  <a:pt x="378173" y="4422071"/>
                  <a:pt x="377448" y="4424080"/>
                  <a:pt x="377448" y="4426312"/>
                </a:cubicBezTo>
                <a:lnTo>
                  <a:pt x="377448" y="4819777"/>
                </a:lnTo>
                <a:cubicBezTo>
                  <a:pt x="377448" y="4829599"/>
                  <a:pt x="379959" y="4836687"/>
                  <a:pt x="384982" y="4841040"/>
                </a:cubicBezTo>
                <a:cubicBezTo>
                  <a:pt x="390005" y="4845394"/>
                  <a:pt x="396200" y="4847570"/>
                  <a:pt x="403567" y="4847570"/>
                </a:cubicBezTo>
                <a:lnTo>
                  <a:pt x="602141" y="4847570"/>
                </a:lnTo>
                <a:cubicBezTo>
                  <a:pt x="604373" y="4847570"/>
                  <a:pt x="606327" y="4846901"/>
                  <a:pt x="608001" y="4845561"/>
                </a:cubicBezTo>
                <a:cubicBezTo>
                  <a:pt x="609675" y="4844222"/>
                  <a:pt x="611070" y="4842045"/>
                  <a:pt x="612187" y="4839031"/>
                </a:cubicBezTo>
                <a:cubicBezTo>
                  <a:pt x="613303" y="4836017"/>
                  <a:pt x="614140" y="4832222"/>
                  <a:pt x="614698" y="4827646"/>
                </a:cubicBezTo>
                <a:cubicBezTo>
                  <a:pt x="615256" y="4823069"/>
                  <a:pt x="615535" y="4817433"/>
                  <a:pt x="615535" y="4810735"/>
                </a:cubicBezTo>
                <a:cubicBezTo>
                  <a:pt x="615535" y="4804038"/>
                  <a:pt x="615256" y="4798401"/>
                  <a:pt x="614698" y="4793825"/>
                </a:cubicBezTo>
                <a:cubicBezTo>
                  <a:pt x="614140" y="4789248"/>
                  <a:pt x="613303" y="4785565"/>
                  <a:pt x="612187" y="4782774"/>
                </a:cubicBezTo>
                <a:cubicBezTo>
                  <a:pt x="611070" y="4779984"/>
                  <a:pt x="609675" y="4777974"/>
                  <a:pt x="608001" y="4776747"/>
                </a:cubicBezTo>
                <a:cubicBezTo>
                  <a:pt x="606327" y="4775519"/>
                  <a:pt x="604373" y="4774905"/>
                  <a:pt x="602141" y="4774905"/>
                </a:cubicBezTo>
                <a:lnTo>
                  <a:pt x="465851" y="4774905"/>
                </a:lnTo>
                <a:lnTo>
                  <a:pt x="465851" y="4426312"/>
                </a:lnTo>
                <a:cubicBezTo>
                  <a:pt x="465851" y="4424080"/>
                  <a:pt x="465126" y="4422071"/>
                  <a:pt x="463675" y="4420285"/>
                </a:cubicBezTo>
                <a:cubicBezTo>
                  <a:pt x="462224" y="4418499"/>
                  <a:pt x="459824" y="4417048"/>
                  <a:pt x="456475" y="4415931"/>
                </a:cubicBezTo>
                <a:cubicBezTo>
                  <a:pt x="453127" y="4414815"/>
                  <a:pt x="448662" y="4413922"/>
                  <a:pt x="443081" y="4413253"/>
                </a:cubicBezTo>
                <a:cubicBezTo>
                  <a:pt x="437500" y="4412583"/>
                  <a:pt x="430356" y="4412248"/>
                  <a:pt x="421650" y="4412248"/>
                </a:cubicBezTo>
                <a:close/>
                <a:moveTo>
                  <a:pt x="2156985" y="4406555"/>
                </a:moveTo>
                <a:cubicBezTo>
                  <a:pt x="2122606" y="4406555"/>
                  <a:pt x="2092412" y="4411801"/>
                  <a:pt x="2066405" y="4422294"/>
                </a:cubicBezTo>
                <a:cubicBezTo>
                  <a:pt x="2040397" y="4432786"/>
                  <a:pt x="2018575" y="4447855"/>
                  <a:pt x="2000939" y="4467500"/>
                </a:cubicBezTo>
                <a:cubicBezTo>
                  <a:pt x="1983303" y="4487146"/>
                  <a:pt x="1970020" y="4510977"/>
                  <a:pt x="1961090" y="4538994"/>
                </a:cubicBezTo>
                <a:cubicBezTo>
                  <a:pt x="1952160" y="4567011"/>
                  <a:pt x="1947696" y="4598544"/>
                  <a:pt x="1947696" y="4633593"/>
                </a:cubicBezTo>
                <a:cubicBezTo>
                  <a:pt x="1947696" y="4671767"/>
                  <a:pt x="1951881" y="4704807"/>
                  <a:pt x="1960253" y="4732712"/>
                </a:cubicBezTo>
                <a:cubicBezTo>
                  <a:pt x="1968625" y="4760617"/>
                  <a:pt x="1981182" y="4783611"/>
                  <a:pt x="1997925" y="4801694"/>
                </a:cubicBezTo>
                <a:cubicBezTo>
                  <a:pt x="2014668" y="4819777"/>
                  <a:pt x="2035597" y="4833227"/>
                  <a:pt x="2060712" y="4842045"/>
                </a:cubicBezTo>
                <a:cubicBezTo>
                  <a:pt x="2085827" y="4850863"/>
                  <a:pt x="2115239" y="4855272"/>
                  <a:pt x="2148948" y="4855272"/>
                </a:cubicBezTo>
                <a:cubicBezTo>
                  <a:pt x="2183105" y="4855272"/>
                  <a:pt x="2213187" y="4850082"/>
                  <a:pt x="2239194" y="4839701"/>
                </a:cubicBezTo>
                <a:cubicBezTo>
                  <a:pt x="2265202" y="4829320"/>
                  <a:pt x="2287024" y="4814251"/>
                  <a:pt x="2304660" y="4794494"/>
                </a:cubicBezTo>
                <a:cubicBezTo>
                  <a:pt x="2322296" y="4774737"/>
                  <a:pt x="2335579" y="4750683"/>
                  <a:pt x="2344509" y="4722331"/>
                </a:cubicBezTo>
                <a:cubicBezTo>
                  <a:pt x="2353438" y="4693980"/>
                  <a:pt x="2357903" y="4661833"/>
                  <a:pt x="2357903" y="4625891"/>
                </a:cubicBezTo>
                <a:cubicBezTo>
                  <a:pt x="2357903" y="4588386"/>
                  <a:pt x="2353606" y="4555849"/>
                  <a:pt x="2345011" y="4528278"/>
                </a:cubicBezTo>
                <a:cubicBezTo>
                  <a:pt x="2336416" y="4500708"/>
                  <a:pt x="2323691" y="4477881"/>
                  <a:pt x="2306837" y="4459799"/>
                </a:cubicBezTo>
                <a:cubicBezTo>
                  <a:pt x="2289982" y="4441716"/>
                  <a:pt x="2268997" y="4428321"/>
                  <a:pt x="2243882" y="4419615"/>
                </a:cubicBezTo>
                <a:cubicBezTo>
                  <a:pt x="2218767" y="4410909"/>
                  <a:pt x="2189802" y="4406555"/>
                  <a:pt x="2156985" y="4406555"/>
                </a:cubicBezTo>
                <a:close/>
                <a:moveTo>
                  <a:pt x="2911244" y="1024313"/>
                </a:moveTo>
                <a:cubicBezTo>
                  <a:pt x="2893329" y="1024313"/>
                  <a:pt x="2878234" y="1030450"/>
                  <a:pt x="2865959" y="1042725"/>
                </a:cubicBezTo>
                <a:cubicBezTo>
                  <a:pt x="2853683" y="1055001"/>
                  <a:pt x="2847546" y="1070096"/>
                  <a:pt x="2847546" y="1088011"/>
                </a:cubicBezTo>
                <a:cubicBezTo>
                  <a:pt x="2847546" y="1105926"/>
                  <a:pt x="2853683" y="1121021"/>
                  <a:pt x="2865959" y="1133297"/>
                </a:cubicBezTo>
                <a:cubicBezTo>
                  <a:pt x="2878234" y="1145572"/>
                  <a:pt x="2893329" y="1151709"/>
                  <a:pt x="2911244" y="1151709"/>
                </a:cubicBezTo>
                <a:cubicBezTo>
                  <a:pt x="2929159" y="1151709"/>
                  <a:pt x="2944255" y="1145572"/>
                  <a:pt x="2956530" y="1133297"/>
                </a:cubicBezTo>
                <a:cubicBezTo>
                  <a:pt x="2968805" y="1121021"/>
                  <a:pt x="2974943" y="1105926"/>
                  <a:pt x="2974943" y="1088011"/>
                </a:cubicBezTo>
                <a:cubicBezTo>
                  <a:pt x="2974943" y="1070096"/>
                  <a:pt x="2968805" y="1055001"/>
                  <a:pt x="2956530" y="1042725"/>
                </a:cubicBezTo>
                <a:cubicBezTo>
                  <a:pt x="2944255" y="1030450"/>
                  <a:pt x="2929159" y="1024313"/>
                  <a:pt x="2911244" y="1024313"/>
                </a:cubicBezTo>
                <a:close/>
                <a:moveTo>
                  <a:pt x="3068002" y="777979"/>
                </a:moveTo>
                <a:lnTo>
                  <a:pt x="3068002" y="998933"/>
                </a:lnTo>
                <a:cubicBezTo>
                  <a:pt x="3027859" y="944524"/>
                  <a:pt x="2978426" y="903053"/>
                  <a:pt x="2919704" y="874522"/>
                </a:cubicBezTo>
                <a:close/>
                <a:moveTo>
                  <a:pt x="1705690" y="642122"/>
                </a:moveTo>
                <a:lnTo>
                  <a:pt x="1946052" y="642122"/>
                </a:lnTo>
                <a:lnTo>
                  <a:pt x="1946052" y="946680"/>
                </a:lnTo>
                <a:cubicBezTo>
                  <a:pt x="1923492" y="908527"/>
                  <a:pt x="1897449" y="880162"/>
                  <a:pt x="1867922" y="861583"/>
                </a:cubicBezTo>
                <a:cubicBezTo>
                  <a:pt x="1869913" y="851630"/>
                  <a:pt x="1870908" y="841345"/>
                  <a:pt x="1870908" y="830729"/>
                </a:cubicBezTo>
                <a:cubicBezTo>
                  <a:pt x="1870908" y="794899"/>
                  <a:pt x="1856393" y="760644"/>
                  <a:pt x="1827364" y="727966"/>
                </a:cubicBezTo>
                <a:cubicBezTo>
                  <a:pt x="1798335" y="695287"/>
                  <a:pt x="1757777" y="666672"/>
                  <a:pt x="1705690" y="642122"/>
                </a:cubicBezTo>
                <a:close/>
                <a:moveTo>
                  <a:pt x="2432961" y="339554"/>
                </a:moveTo>
                <a:cubicBezTo>
                  <a:pt x="2315849" y="339554"/>
                  <a:pt x="2202055" y="390812"/>
                  <a:pt x="2091578" y="493326"/>
                </a:cubicBezTo>
                <a:lnTo>
                  <a:pt x="2156272" y="585390"/>
                </a:lnTo>
                <a:lnTo>
                  <a:pt x="2099824" y="585390"/>
                </a:lnTo>
                <a:lnTo>
                  <a:pt x="2072668" y="585390"/>
                </a:lnTo>
                <a:lnTo>
                  <a:pt x="1593515" y="585390"/>
                </a:lnTo>
                <a:lnTo>
                  <a:pt x="1567843" y="585390"/>
                </a:lnTo>
                <a:lnTo>
                  <a:pt x="1020406" y="585390"/>
                </a:lnTo>
                <a:lnTo>
                  <a:pt x="996343" y="585390"/>
                </a:lnTo>
                <a:lnTo>
                  <a:pt x="949741" y="585390"/>
                </a:lnTo>
                <a:cubicBezTo>
                  <a:pt x="944765" y="578092"/>
                  <a:pt x="939871" y="570212"/>
                  <a:pt x="935060" y="561752"/>
                </a:cubicBezTo>
                <a:cubicBezTo>
                  <a:pt x="930250" y="553293"/>
                  <a:pt x="922785" y="538944"/>
                  <a:pt x="912666" y="518706"/>
                </a:cubicBezTo>
                <a:cubicBezTo>
                  <a:pt x="902548" y="498469"/>
                  <a:pt x="887204" y="488350"/>
                  <a:pt x="866634" y="488350"/>
                </a:cubicBezTo>
                <a:lnTo>
                  <a:pt x="866634" y="642122"/>
                </a:lnTo>
                <a:cubicBezTo>
                  <a:pt x="852037" y="619230"/>
                  <a:pt x="838932" y="604052"/>
                  <a:pt x="827321" y="596588"/>
                </a:cubicBezTo>
                <a:cubicBezTo>
                  <a:pt x="815709" y="589123"/>
                  <a:pt x="798955" y="585390"/>
                  <a:pt x="777058" y="585390"/>
                </a:cubicBezTo>
                <a:lnTo>
                  <a:pt x="774366" y="585390"/>
                </a:lnTo>
                <a:lnTo>
                  <a:pt x="748693" y="585390"/>
                </a:lnTo>
                <a:lnTo>
                  <a:pt x="177193" y="585390"/>
                </a:lnTo>
                <a:lnTo>
                  <a:pt x="213023" y="642122"/>
                </a:lnTo>
                <a:lnTo>
                  <a:pt x="620594" y="642122"/>
                </a:lnTo>
                <a:lnTo>
                  <a:pt x="620594" y="775491"/>
                </a:lnTo>
                <a:cubicBezTo>
                  <a:pt x="587417" y="719091"/>
                  <a:pt x="555734" y="690891"/>
                  <a:pt x="525544" y="690891"/>
                </a:cubicBezTo>
                <a:cubicBezTo>
                  <a:pt x="509287" y="690891"/>
                  <a:pt x="496017" y="697775"/>
                  <a:pt x="485732" y="711543"/>
                </a:cubicBezTo>
                <a:cubicBezTo>
                  <a:pt x="475447" y="725311"/>
                  <a:pt x="468480" y="745798"/>
                  <a:pt x="464831" y="773002"/>
                </a:cubicBezTo>
                <a:cubicBezTo>
                  <a:pt x="423029" y="711626"/>
                  <a:pt x="378407" y="680938"/>
                  <a:pt x="330965" y="680938"/>
                </a:cubicBezTo>
                <a:cubicBezTo>
                  <a:pt x="294803" y="680938"/>
                  <a:pt x="265939" y="695204"/>
                  <a:pt x="244375" y="723736"/>
                </a:cubicBezTo>
                <a:cubicBezTo>
                  <a:pt x="222810" y="752267"/>
                  <a:pt x="212028" y="785941"/>
                  <a:pt x="212028" y="824757"/>
                </a:cubicBezTo>
                <a:cubicBezTo>
                  <a:pt x="212028" y="874522"/>
                  <a:pt x="227040" y="915743"/>
                  <a:pt x="257065" y="948422"/>
                </a:cubicBezTo>
                <a:cubicBezTo>
                  <a:pt x="287089" y="981100"/>
                  <a:pt x="321012" y="997440"/>
                  <a:pt x="358833" y="997440"/>
                </a:cubicBezTo>
                <a:cubicBezTo>
                  <a:pt x="385706" y="997440"/>
                  <a:pt x="406690" y="989809"/>
                  <a:pt x="421785" y="974548"/>
                </a:cubicBezTo>
                <a:cubicBezTo>
                  <a:pt x="436880" y="959287"/>
                  <a:pt x="444428" y="941040"/>
                  <a:pt x="444428" y="919807"/>
                </a:cubicBezTo>
                <a:cubicBezTo>
                  <a:pt x="444428" y="901560"/>
                  <a:pt x="437875" y="885221"/>
                  <a:pt x="424771" y="870789"/>
                </a:cubicBezTo>
                <a:cubicBezTo>
                  <a:pt x="411666" y="856358"/>
                  <a:pt x="395161" y="849142"/>
                  <a:pt x="375255" y="849142"/>
                </a:cubicBezTo>
                <a:cubicBezTo>
                  <a:pt x="354354" y="849142"/>
                  <a:pt x="337849" y="856358"/>
                  <a:pt x="325740" y="870789"/>
                </a:cubicBezTo>
                <a:cubicBezTo>
                  <a:pt x="313630" y="885221"/>
                  <a:pt x="307907" y="904214"/>
                  <a:pt x="308571" y="927770"/>
                </a:cubicBezTo>
                <a:cubicBezTo>
                  <a:pt x="294305" y="920139"/>
                  <a:pt x="284186" y="910269"/>
                  <a:pt x="278215" y="898160"/>
                </a:cubicBezTo>
                <a:cubicBezTo>
                  <a:pt x="272243" y="886050"/>
                  <a:pt x="269257" y="872199"/>
                  <a:pt x="269257" y="856607"/>
                </a:cubicBezTo>
                <a:cubicBezTo>
                  <a:pt x="269257" y="834378"/>
                  <a:pt x="276887" y="815302"/>
                  <a:pt x="292149" y="799377"/>
                </a:cubicBezTo>
                <a:cubicBezTo>
                  <a:pt x="307410" y="783453"/>
                  <a:pt x="327647" y="775491"/>
                  <a:pt x="352861" y="775491"/>
                </a:cubicBezTo>
                <a:cubicBezTo>
                  <a:pt x="378407" y="775491"/>
                  <a:pt x="402211" y="783702"/>
                  <a:pt x="424273" y="800124"/>
                </a:cubicBezTo>
                <a:cubicBezTo>
                  <a:pt x="446335" y="816546"/>
                  <a:pt x="466987" y="841180"/>
                  <a:pt x="486230" y="874024"/>
                </a:cubicBezTo>
                <a:lnTo>
                  <a:pt x="522060" y="884475"/>
                </a:lnTo>
                <a:cubicBezTo>
                  <a:pt x="520401" y="869545"/>
                  <a:pt x="519572" y="858597"/>
                  <a:pt x="519572" y="851630"/>
                </a:cubicBezTo>
                <a:cubicBezTo>
                  <a:pt x="519572" y="830729"/>
                  <a:pt x="522641" y="814473"/>
                  <a:pt x="528778" y="802861"/>
                </a:cubicBezTo>
                <a:cubicBezTo>
                  <a:pt x="534916" y="791249"/>
                  <a:pt x="543625" y="785443"/>
                  <a:pt x="554905" y="785443"/>
                </a:cubicBezTo>
                <a:cubicBezTo>
                  <a:pt x="568839" y="785443"/>
                  <a:pt x="583270" y="795230"/>
                  <a:pt x="598200" y="814804"/>
                </a:cubicBezTo>
                <a:cubicBezTo>
                  <a:pt x="613129" y="834378"/>
                  <a:pt x="620594" y="862081"/>
                  <a:pt x="620594" y="897911"/>
                </a:cubicBezTo>
                <a:lnTo>
                  <a:pt x="620594" y="1094480"/>
                </a:lnTo>
                <a:lnTo>
                  <a:pt x="708179" y="1151709"/>
                </a:lnTo>
                <a:lnTo>
                  <a:pt x="708179" y="642122"/>
                </a:lnTo>
                <a:lnTo>
                  <a:pt x="784523" y="642122"/>
                </a:lnTo>
                <a:lnTo>
                  <a:pt x="788504" y="642122"/>
                </a:lnTo>
                <a:cubicBezTo>
                  <a:pt x="807083" y="642122"/>
                  <a:pt x="824749" y="655973"/>
                  <a:pt x="841503" y="683675"/>
                </a:cubicBezTo>
                <a:cubicBezTo>
                  <a:pt x="858257" y="711377"/>
                  <a:pt x="866634" y="736343"/>
                  <a:pt x="866634" y="758571"/>
                </a:cubicBezTo>
                <a:lnTo>
                  <a:pt x="866634" y="1094480"/>
                </a:lnTo>
                <a:lnTo>
                  <a:pt x="954220" y="1151709"/>
                </a:lnTo>
                <a:lnTo>
                  <a:pt x="954220" y="642122"/>
                </a:lnTo>
                <a:lnTo>
                  <a:pt x="1032173" y="642122"/>
                </a:lnTo>
                <a:lnTo>
                  <a:pt x="1056237" y="642122"/>
                </a:lnTo>
                <a:lnTo>
                  <a:pt x="1439743" y="642122"/>
                </a:lnTo>
                <a:lnTo>
                  <a:pt x="1439743" y="775491"/>
                </a:lnTo>
                <a:cubicBezTo>
                  <a:pt x="1406567" y="719091"/>
                  <a:pt x="1374884" y="690891"/>
                  <a:pt x="1344694" y="690891"/>
                </a:cubicBezTo>
                <a:cubicBezTo>
                  <a:pt x="1328437" y="690891"/>
                  <a:pt x="1315167" y="697775"/>
                  <a:pt x="1304882" y="711543"/>
                </a:cubicBezTo>
                <a:cubicBezTo>
                  <a:pt x="1294597" y="725311"/>
                  <a:pt x="1287630" y="745798"/>
                  <a:pt x="1283981" y="773002"/>
                </a:cubicBezTo>
                <a:cubicBezTo>
                  <a:pt x="1242179" y="711626"/>
                  <a:pt x="1197557" y="680938"/>
                  <a:pt x="1150115" y="680938"/>
                </a:cubicBezTo>
                <a:cubicBezTo>
                  <a:pt x="1113953" y="680938"/>
                  <a:pt x="1085089" y="695204"/>
                  <a:pt x="1063525" y="723736"/>
                </a:cubicBezTo>
                <a:cubicBezTo>
                  <a:pt x="1041960" y="752267"/>
                  <a:pt x="1031178" y="785941"/>
                  <a:pt x="1031178" y="824757"/>
                </a:cubicBezTo>
                <a:cubicBezTo>
                  <a:pt x="1031178" y="874522"/>
                  <a:pt x="1046190" y="915743"/>
                  <a:pt x="1076215" y="948422"/>
                </a:cubicBezTo>
                <a:cubicBezTo>
                  <a:pt x="1106239" y="981100"/>
                  <a:pt x="1140162" y="997440"/>
                  <a:pt x="1177983" y="997440"/>
                </a:cubicBezTo>
                <a:cubicBezTo>
                  <a:pt x="1204856" y="997440"/>
                  <a:pt x="1225840" y="989809"/>
                  <a:pt x="1240935" y="974548"/>
                </a:cubicBezTo>
                <a:cubicBezTo>
                  <a:pt x="1256030" y="959287"/>
                  <a:pt x="1263578" y="941040"/>
                  <a:pt x="1263578" y="919807"/>
                </a:cubicBezTo>
                <a:cubicBezTo>
                  <a:pt x="1263578" y="901560"/>
                  <a:pt x="1257025" y="885221"/>
                  <a:pt x="1243921" y="870789"/>
                </a:cubicBezTo>
                <a:cubicBezTo>
                  <a:pt x="1230816" y="856358"/>
                  <a:pt x="1214311" y="849142"/>
                  <a:pt x="1194405" y="849142"/>
                </a:cubicBezTo>
                <a:cubicBezTo>
                  <a:pt x="1173504" y="849142"/>
                  <a:pt x="1156999" y="856358"/>
                  <a:pt x="1144889" y="870789"/>
                </a:cubicBezTo>
                <a:cubicBezTo>
                  <a:pt x="1132780" y="885221"/>
                  <a:pt x="1127057" y="904214"/>
                  <a:pt x="1127721" y="927770"/>
                </a:cubicBezTo>
                <a:cubicBezTo>
                  <a:pt x="1113455" y="920139"/>
                  <a:pt x="1103336" y="910269"/>
                  <a:pt x="1097364" y="898160"/>
                </a:cubicBezTo>
                <a:cubicBezTo>
                  <a:pt x="1091393" y="886050"/>
                  <a:pt x="1088407" y="872199"/>
                  <a:pt x="1088407" y="856607"/>
                </a:cubicBezTo>
                <a:cubicBezTo>
                  <a:pt x="1088407" y="834378"/>
                  <a:pt x="1096037" y="815302"/>
                  <a:pt x="1111299" y="799377"/>
                </a:cubicBezTo>
                <a:cubicBezTo>
                  <a:pt x="1126560" y="783453"/>
                  <a:pt x="1146797" y="775491"/>
                  <a:pt x="1172011" y="775491"/>
                </a:cubicBezTo>
                <a:cubicBezTo>
                  <a:pt x="1197557" y="775491"/>
                  <a:pt x="1221361" y="783702"/>
                  <a:pt x="1243423" y="800124"/>
                </a:cubicBezTo>
                <a:cubicBezTo>
                  <a:pt x="1265485" y="816546"/>
                  <a:pt x="1286137" y="841180"/>
                  <a:pt x="1305380" y="874024"/>
                </a:cubicBezTo>
                <a:lnTo>
                  <a:pt x="1341210" y="884475"/>
                </a:lnTo>
                <a:cubicBezTo>
                  <a:pt x="1339551" y="869545"/>
                  <a:pt x="1338722" y="858597"/>
                  <a:pt x="1338722" y="851630"/>
                </a:cubicBezTo>
                <a:cubicBezTo>
                  <a:pt x="1338722" y="830729"/>
                  <a:pt x="1341791" y="814473"/>
                  <a:pt x="1347928" y="802861"/>
                </a:cubicBezTo>
                <a:cubicBezTo>
                  <a:pt x="1354066" y="791249"/>
                  <a:pt x="1362775" y="785443"/>
                  <a:pt x="1374055" y="785443"/>
                </a:cubicBezTo>
                <a:cubicBezTo>
                  <a:pt x="1387989" y="785443"/>
                  <a:pt x="1402420" y="795230"/>
                  <a:pt x="1417350" y="814804"/>
                </a:cubicBezTo>
                <a:cubicBezTo>
                  <a:pt x="1432279" y="834378"/>
                  <a:pt x="1439743" y="862081"/>
                  <a:pt x="1439743" y="897911"/>
                </a:cubicBezTo>
                <a:lnTo>
                  <a:pt x="1439743" y="1094480"/>
                </a:lnTo>
                <a:lnTo>
                  <a:pt x="1527329" y="1151709"/>
                </a:lnTo>
                <a:lnTo>
                  <a:pt x="1527329" y="642122"/>
                </a:lnTo>
                <a:lnTo>
                  <a:pt x="1603673" y="642122"/>
                </a:lnTo>
                <a:lnTo>
                  <a:pt x="1615119" y="642122"/>
                </a:lnTo>
                <a:lnTo>
                  <a:pt x="1633034" y="702835"/>
                </a:lnTo>
                <a:cubicBezTo>
                  <a:pt x="1675499" y="709470"/>
                  <a:pt x="1709754" y="718013"/>
                  <a:pt x="1735797" y="728463"/>
                </a:cubicBezTo>
                <a:cubicBezTo>
                  <a:pt x="1761841" y="738914"/>
                  <a:pt x="1781747" y="750857"/>
                  <a:pt x="1795515" y="764294"/>
                </a:cubicBezTo>
                <a:cubicBezTo>
                  <a:pt x="1809283" y="777730"/>
                  <a:pt x="1816167" y="792576"/>
                  <a:pt x="1816167" y="808833"/>
                </a:cubicBezTo>
                <a:cubicBezTo>
                  <a:pt x="1816167" y="818786"/>
                  <a:pt x="1813513" y="827743"/>
                  <a:pt x="1808205" y="835705"/>
                </a:cubicBezTo>
                <a:cubicBezTo>
                  <a:pt x="1791948" y="830729"/>
                  <a:pt x="1775194" y="828241"/>
                  <a:pt x="1757943" y="828241"/>
                </a:cubicBezTo>
                <a:cubicBezTo>
                  <a:pt x="1732065" y="828241"/>
                  <a:pt x="1709671" y="836120"/>
                  <a:pt x="1690761" y="851879"/>
                </a:cubicBezTo>
                <a:cubicBezTo>
                  <a:pt x="1671850" y="867638"/>
                  <a:pt x="1662395" y="888290"/>
                  <a:pt x="1662395" y="913836"/>
                </a:cubicBezTo>
                <a:cubicBezTo>
                  <a:pt x="1662395" y="938386"/>
                  <a:pt x="1670523" y="958458"/>
                  <a:pt x="1686779" y="974051"/>
                </a:cubicBezTo>
                <a:cubicBezTo>
                  <a:pt x="1703036" y="989643"/>
                  <a:pt x="1723107" y="997440"/>
                  <a:pt x="1746994" y="997440"/>
                </a:cubicBezTo>
                <a:cubicBezTo>
                  <a:pt x="1771213" y="997440"/>
                  <a:pt x="1792197" y="990722"/>
                  <a:pt x="1809947" y="977285"/>
                </a:cubicBezTo>
                <a:cubicBezTo>
                  <a:pt x="1827696" y="963849"/>
                  <a:pt x="1842210" y="944690"/>
                  <a:pt x="1853490" y="919807"/>
                </a:cubicBezTo>
                <a:cubicBezTo>
                  <a:pt x="1878372" y="932746"/>
                  <a:pt x="1900103" y="955306"/>
                  <a:pt x="1918682" y="987487"/>
                </a:cubicBezTo>
                <a:cubicBezTo>
                  <a:pt x="1937260" y="1019668"/>
                  <a:pt x="1950199" y="1057821"/>
                  <a:pt x="1957498" y="1101945"/>
                </a:cubicBezTo>
                <a:lnTo>
                  <a:pt x="2033637" y="1151709"/>
                </a:lnTo>
                <a:lnTo>
                  <a:pt x="2033637" y="642122"/>
                </a:lnTo>
                <a:lnTo>
                  <a:pt x="2108498" y="642122"/>
                </a:lnTo>
                <a:lnTo>
                  <a:pt x="2135654" y="642122"/>
                </a:lnTo>
                <a:lnTo>
                  <a:pt x="2153286" y="642122"/>
                </a:lnTo>
                <a:lnTo>
                  <a:pt x="2153286" y="1094480"/>
                </a:lnTo>
                <a:lnTo>
                  <a:pt x="2240871" y="1151709"/>
                </a:lnTo>
                <a:lnTo>
                  <a:pt x="2240871" y="642122"/>
                </a:lnTo>
                <a:lnTo>
                  <a:pt x="2318048" y="642122"/>
                </a:lnTo>
                <a:lnTo>
                  <a:pt x="2342888" y="642122"/>
                </a:lnTo>
                <a:lnTo>
                  <a:pt x="2629075" y="642122"/>
                </a:lnTo>
                <a:lnTo>
                  <a:pt x="2629075" y="904380"/>
                </a:lnTo>
                <a:cubicBezTo>
                  <a:pt x="2607843" y="865896"/>
                  <a:pt x="2580721" y="834130"/>
                  <a:pt x="2547711" y="809082"/>
                </a:cubicBezTo>
                <a:cubicBezTo>
                  <a:pt x="2514700" y="784033"/>
                  <a:pt x="2478621" y="771509"/>
                  <a:pt x="2439473" y="771509"/>
                </a:cubicBezTo>
                <a:cubicBezTo>
                  <a:pt x="2404638" y="771509"/>
                  <a:pt x="2376355" y="781877"/>
                  <a:pt x="2354625" y="802612"/>
                </a:cubicBezTo>
                <a:cubicBezTo>
                  <a:pt x="2332894" y="823347"/>
                  <a:pt x="2322029" y="848644"/>
                  <a:pt x="2322029" y="878503"/>
                </a:cubicBezTo>
                <a:cubicBezTo>
                  <a:pt x="2322029" y="906703"/>
                  <a:pt x="2330903" y="930175"/>
                  <a:pt x="2348653" y="948919"/>
                </a:cubicBezTo>
                <a:cubicBezTo>
                  <a:pt x="2366402" y="967664"/>
                  <a:pt x="2388547" y="977036"/>
                  <a:pt x="2415089" y="977036"/>
                </a:cubicBezTo>
                <a:cubicBezTo>
                  <a:pt x="2442293" y="977036"/>
                  <a:pt x="2464438" y="968576"/>
                  <a:pt x="2481524" y="951657"/>
                </a:cubicBezTo>
                <a:cubicBezTo>
                  <a:pt x="2498610" y="934737"/>
                  <a:pt x="2507153" y="913670"/>
                  <a:pt x="2507153" y="888456"/>
                </a:cubicBezTo>
                <a:cubicBezTo>
                  <a:pt x="2507153" y="879166"/>
                  <a:pt x="2505328" y="869214"/>
                  <a:pt x="2501679" y="858597"/>
                </a:cubicBezTo>
                <a:cubicBezTo>
                  <a:pt x="2534523" y="871204"/>
                  <a:pt x="2564631" y="899238"/>
                  <a:pt x="2592001" y="942699"/>
                </a:cubicBezTo>
                <a:cubicBezTo>
                  <a:pt x="2619371" y="986160"/>
                  <a:pt x="2635545" y="1039242"/>
                  <a:pt x="2640521" y="1101945"/>
                </a:cubicBezTo>
                <a:lnTo>
                  <a:pt x="2716661" y="1151709"/>
                </a:lnTo>
                <a:lnTo>
                  <a:pt x="2716661" y="642122"/>
                </a:lnTo>
                <a:lnTo>
                  <a:pt x="2794298" y="642122"/>
                </a:lnTo>
                <a:lnTo>
                  <a:pt x="2818678" y="642122"/>
                </a:lnTo>
                <a:lnTo>
                  <a:pt x="3068002" y="642122"/>
                </a:lnTo>
                <a:lnTo>
                  <a:pt x="3068002" y="678948"/>
                </a:lnTo>
                <a:lnTo>
                  <a:pt x="2785838" y="857104"/>
                </a:lnTo>
                <a:lnTo>
                  <a:pt x="2835603" y="941704"/>
                </a:lnTo>
                <a:cubicBezTo>
                  <a:pt x="2954705" y="954311"/>
                  <a:pt x="3035987" y="1007724"/>
                  <a:pt x="3079448" y="1101945"/>
                </a:cubicBezTo>
                <a:lnTo>
                  <a:pt x="3155587" y="1151709"/>
                </a:lnTo>
                <a:lnTo>
                  <a:pt x="3155587" y="642122"/>
                </a:lnTo>
                <a:lnTo>
                  <a:pt x="3232448" y="642122"/>
                </a:lnTo>
                <a:lnTo>
                  <a:pt x="3257605" y="642122"/>
                </a:lnTo>
                <a:lnTo>
                  <a:pt x="3337949" y="642122"/>
                </a:lnTo>
                <a:cubicBezTo>
                  <a:pt x="3352214" y="655061"/>
                  <a:pt x="3362831" y="668829"/>
                  <a:pt x="3369798" y="683426"/>
                </a:cubicBezTo>
                <a:cubicBezTo>
                  <a:pt x="3339275" y="691389"/>
                  <a:pt x="3315471" y="704659"/>
                  <a:pt x="3298386" y="723238"/>
                </a:cubicBezTo>
                <a:cubicBezTo>
                  <a:pt x="3281300" y="741817"/>
                  <a:pt x="3272757" y="762718"/>
                  <a:pt x="3272757" y="785941"/>
                </a:cubicBezTo>
                <a:cubicBezTo>
                  <a:pt x="3272757" y="807506"/>
                  <a:pt x="3279890" y="825338"/>
                  <a:pt x="3294156" y="839438"/>
                </a:cubicBezTo>
                <a:cubicBezTo>
                  <a:pt x="3308421" y="853538"/>
                  <a:pt x="3326005" y="860588"/>
                  <a:pt x="3346906" y="860588"/>
                </a:cubicBezTo>
                <a:cubicBezTo>
                  <a:pt x="3372120" y="860588"/>
                  <a:pt x="3393601" y="851215"/>
                  <a:pt x="3411351" y="832471"/>
                </a:cubicBezTo>
                <a:cubicBezTo>
                  <a:pt x="3429100" y="813726"/>
                  <a:pt x="3437975" y="786936"/>
                  <a:pt x="3437975" y="752101"/>
                </a:cubicBezTo>
                <a:cubicBezTo>
                  <a:pt x="3437975" y="747457"/>
                  <a:pt x="3437643" y="742646"/>
                  <a:pt x="3436980" y="737670"/>
                </a:cubicBezTo>
                <a:cubicBezTo>
                  <a:pt x="3441293" y="737006"/>
                  <a:pt x="3445771" y="736674"/>
                  <a:pt x="3450416" y="736674"/>
                </a:cubicBezTo>
                <a:cubicBezTo>
                  <a:pt x="3475630" y="736674"/>
                  <a:pt x="3497029" y="743724"/>
                  <a:pt x="3514612" y="757824"/>
                </a:cubicBezTo>
                <a:cubicBezTo>
                  <a:pt x="3532195" y="771924"/>
                  <a:pt x="3540987" y="790088"/>
                  <a:pt x="3540987" y="812316"/>
                </a:cubicBezTo>
                <a:cubicBezTo>
                  <a:pt x="3540987" y="844829"/>
                  <a:pt x="3523570" y="873609"/>
                  <a:pt x="3488735" y="898657"/>
                </a:cubicBezTo>
                <a:cubicBezTo>
                  <a:pt x="3453899" y="923705"/>
                  <a:pt x="3408946" y="936230"/>
                  <a:pt x="3353873" y="936230"/>
                </a:cubicBezTo>
                <a:cubicBezTo>
                  <a:pt x="3324015" y="936230"/>
                  <a:pt x="3289511" y="930424"/>
                  <a:pt x="3250363" y="918812"/>
                </a:cubicBezTo>
                <a:lnTo>
                  <a:pt x="3325010" y="1035758"/>
                </a:lnTo>
                <a:cubicBezTo>
                  <a:pt x="3417571" y="1046043"/>
                  <a:pt x="3524233" y="1107585"/>
                  <a:pt x="3644995" y="1220384"/>
                </a:cubicBezTo>
                <a:lnTo>
                  <a:pt x="3644995" y="1158677"/>
                </a:lnTo>
                <a:cubicBezTo>
                  <a:pt x="3593903" y="1105263"/>
                  <a:pt x="3535513" y="1056162"/>
                  <a:pt x="3469824" y="1011374"/>
                </a:cubicBezTo>
                <a:cubicBezTo>
                  <a:pt x="3513285" y="995449"/>
                  <a:pt x="3548452" y="972392"/>
                  <a:pt x="3575325" y="942201"/>
                </a:cubicBezTo>
                <a:cubicBezTo>
                  <a:pt x="3602197" y="912011"/>
                  <a:pt x="3615634" y="877673"/>
                  <a:pt x="3615634" y="839189"/>
                </a:cubicBezTo>
                <a:cubicBezTo>
                  <a:pt x="3615634" y="796392"/>
                  <a:pt x="3597138" y="759151"/>
                  <a:pt x="3560147" y="727468"/>
                </a:cubicBezTo>
                <a:cubicBezTo>
                  <a:pt x="3523155" y="695785"/>
                  <a:pt x="3476957" y="679943"/>
                  <a:pt x="3421553" y="679943"/>
                </a:cubicBezTo>
                <a:lnTo>
                  <a:pt x="3404633" y="642122"/>
                </a:lnTo>
                <a:lnTo>
                  <a:pt x="3689648" y="642122"/>
                </a:lnTo>
                <a:lnTo>
                  <a:pt x="3693629" y="642122"/>
                </a:lnTo>
                <a:cubicBezTo>
                  <a:pt x="3712208" y="642122"/>
                  <a:pt x="3729874" y="655973"/>
                  <a:pt x="3746628" y="683675"/>
                </a:cubicBezTo>
                <a:cubicBezTo>
                  <a:pt x="3763382" y="711377"/>
                  <a:pt x="3771759" y="736343"/>
                  <a:pt x="3771759" y="758571"/>
                </a:cubicBezTo>
                <a:lnTo>
                  <a:pt x="3771759" y="1094480"/>
                </a:lnTo>
                <a:lnTo>
                  <a:pt x="3859345" y="1151709"/>
                </a:lnTo>
                <a:lnTo>
                  <a:pt x="3859345" y="642122"/>
                </a:lnTo>
                <a:lnTo>
                  <a:pt x="3937298" y="642122"/>
                </a:lnTo>
                <a:lnTo>
                  <a:pt x="3961362" y="642122"/>
                </a:lnTo>
                <a:lnTo>
                  <a:pt x="4029362" y="642122"/>
                </a:lnTo>
                <a:cubicBezTo>
                  <a:pt x="4004480" y="667336"/>
                  <a:pt x="3983579" y="698770"/>
                  <a:pt x="3966659" y="736426"/>
                </a:cubicBezTo>
                <a:cubicBezTo>
                  <a:pt x="3949739" y="774081"/>
                  <a:pt x="3941279" y="816795"/>
                  <a:pt x="3941279" y="864569"/>
                </a:cubicBezTo>
                <a:cubicBezTo>
                  <a:pt x="3941279" y="939547"/>
                  <a:pt x="3962844" y="1004987"/>
                  <a:pt x="4005973" y="1060889"/>
                </a:cubicBezTo>
                <a:cubicBezTo>
                  <a:pt x="4049102" y="1116791"/>
                  <a:pt x="4098535" y="1144742"/>
                  <a:pt x="4154271" y="1144742"/>
                </a:cubicBezTo>
                <a:cubicBezTo>
                  <a:pt x="4183134" y="1144742"/>
                  <a:pt x="4206357" y="1137195"/>
                  <a:pt x="4223941" y="1122100"/>
                </a:cubicBezTo>
                <a:cubicBezTo>
                  <a:pt x="4241525" y="1107004"/>
                  <a:pt x="4250316" y="1088343"/>
                  <a:pt x="4250316" y="1066115"/>
                </a:cubicBezTo>
                <a:cubicBezTo>
                  <a:pt x="4250316" y="1046541"/>
                  <a:pt x="4243515" y="1029372"/>
                  <a:pt x="4229913" y="1014609"/>
                </a:cubicBezTo>
                <a:cubicBezTo>
                  <a:pt x="4216311" y="999845"/>
                  <a:pt x="4198395" y="992463"/>
                  <a:pt x="4176167" y="992463"/>
                </a:cubicBezTo>
                <a:cubicBezTo>
                  <a:pt x="4154271" y="992463"/>
                  <a:pt x="4137185" y="998767"/>
                  <a:pt x="4124910" y="1011374"/>
                </a:cubicBezTo>
                <a:cubicBezTo>
                  <a:pt x="4112635" y="1023981"/>
                  <a:pt x="4106497" y="1039408"/>
                  <a:pt x="4106497" y="1057655"/>
                </a:cubicBezTo>
                <a:lnTo>
                  <a:pt x="4106497" y="1060641"/>
                </a:lnTo>
                <a:cubicBezTo>
                  <a:pt x="4075311" y="1051019"/>
                  <a:pt x="4049931" y="1031197"/>
                  <a:pt x="4030357" y="1001172"/>
                </a:cubicBezTo>
                <a:cubicBezTo>
                  <a:pt x="4010783" y="971148"/>
                  <a:pt x="4000997" y="936893"/>
                  <a:pt x="4000997" y="898409"/>
                </a:cubicBezTo>
                <a:cubicBezTo>
                  <a:pt x="4000997" y="840018"/>
                  <a:pt x="4027123" y="782706"/>
                  <a:pt x="4079375" y="726473"/>
                </a:cubicBezTo>
                <a:cubicBezTo>
                  <a:pt x="4131628" y="670239"/>
                  <a:pt x="4199059" y="642122"/>
                  <a:pt x="4281668" y="642122"/>
                </a:cubicBezTo>
                <a:lnTo>
                  <a:pt x="4304062" y="642122"/>
                </a:lnTo>
                <a:lnTo>
                  <a:pt x="4324985" y="642122"/>
                </a:lnTo>
                <a:lnTo>
                  <a:pt x="4324985" y="984999"/>
                </a:lnTo>
                <a:cubicBezTo>
                  <a:pt x="4324985" y="1018507"/>
                  <a:pt x="4336017" y="1045048"/>
                  <a:pt x="4358079" y="1064622"/>
                </a:cubicBezTo>
                <a:cubicBezTo>
                  <a:pt x="4380141" y="1084196"/>
                  <a:pt x="4406433" y="1093983"/>
                  <a:pt x="4436955" y="1093983"/>
                </a:cubicBezTo>
                <a:cubicBezTo>
                  <a:pt x="4473450" y="1093983"/>
                  <a:pt x="4508534" y="1082620"/>
                  <a:pt x="4542207" y="1059894"/>
                </a:cubicBezTo>
                <a:cubicBezTo>
                  <a:pt x="4575881" y="1037168"/>
                  <a:pt x="4605657" y="1006066"/>
                  <a:pt x="4631535" y="966586"/>
                </a:cubicBezTo>
                <a:cubicBezTo>
                  <a:pt x="4657412" y="927106"/>
                  <a:pt x="4670351" y="887626"/>
                  <a:pt x="4670351" y="848147"/>
                </a:cubicBezTo>
                <a:cubicBezTo>
                  <a:pt x="4670351" y="817293"/>
                  <a:pt x="4661393" y="792245"/>
                  <a:pt x="4643478" y="773002"/>
                </a:cubicBezTo>
                <a:cubicBezTo>
                  <a:pt x="4625563" y="753760"/>
                  <a:pt x="4603003" y="744139"/>
                  <a:pt x="4575799" y="744139"/>
                </a:cubicBezTo>
                <a:cubicBezTo>
                  <a:pt x="4550916" y="744139"/>
                  <a:pt x="4530679" y="751355"/>
                  <a:pt x="4515085" y="765786"/>
                </a:cubicBezTo>
                <a:cubicBezTo>
                  <a:pt x="4499493" y="780218"/>
                  <a:pt x="4491697" y="798382"/>
                  <a:pt x="4491697" y="820279"/>
                </a:cubicBezTo>
                <a:cubicBezTo>
                  <a:pt x="4491697" y="840516"/>
                  <a:pt x="4498415" y="857104"/>
                  <a:pt x="4511851" y="870043"/>
                </a:cubicBezTo>
                <a:cubicBezTo>
                  <a:pt x="4525287" y="882982"/>
                  <a:pt x="4542456" y="889451"/>
                  <a:pt x="4563357" y="889451"/>
                </a:cubicBezTo>
                <a:cubicBezTo>
                  <a:pt x="4568997" y="889451"/>
                  <a:pt x="4575135" y="888788"/>
                  <a:pt x="4581770" y="887461"/>
                </a:cubicBezTo>
                <a:cubicBezTo>
                  <a:pt x="4571485" y="924618"/>
                  <a:pt x="4550667" y="957794"/>
                  <a:pt x="4519315" y="986989"/>
                </a:cubicBezTo>
                <a:cubicBezTo>
                  <a:pt x="4487964" y="1016184"/>
                  <a:pt x="4462999" y="1030782"/>
                  <a:pt x="4444420" y="1030782"/>
                </a:cubicBezTo>
                <a:cubicBezTo>
                  <a:pt x="4433804" y="1030782"/>
                  <a:pt x="4425841" y="1026635"/>
                  <a:pt x="4420533" y="1018341"/>
                </a:cubicBezTo>
                <a:cubicBezTo>
                  <a:pt x="4415225" y="1010047"/>
                  <a:pt x="4412571" y="997937"/>
                  <a:pt x="4412571" y="982013"/>
                </a:cubicBezTo>
                <a:lnTo>
                  <a:pt x="4412571" y="642122"/>
                </a:lnTo>
                <a:lnTo>
                  <a:pt x="4772367" y="642122"/>
                </a:lnTo>
                <a:lnTo>
                  <a:pt x="4736537" y="585390"/>
                </a:lnTo>
                <a:lnTo>
                  <a:pt x="4666867" y="585390"/>
                </a:lnTo>
                <a:cubicBezTo>
                  <a:pt x="4669189" y="575438"/>
                  <a:pt x="4670351" y="565153"/>
                  <a:pt x="4670351" y="554537"/>
                </a:cubicBezTo>
                <a:cubicBezTo>
                  <a:pt x="4670351" y="524014"/>
                  <a:pt x="4657744" y="496561"/>
                  <a:pt x="4632529" y="472177"/>
                </a:cubicBezTo>
                <a:cubicBezTo>
                  <a:pt x="4607316" y="447792"/>
                  <a:pt x="4570822" y="435600"/>
                  <a:pt x="4523048" y="435600"/>
                </a:cubicBezTo>
                <a:cubicBezTo>
                  <a:pt x="4498497" y="435600"/>
                  <a:pt x="4476850" y="436180"/>
                  <a:pt x="4458105" y="437341"/>
                </a:cubicBezTo>
                <a:cubicBezTo>
                  <a:pt x="4439361" y="438503"/>
                  <a:pt x="4419870" y="439083"/>
                  <a:pt x="4399633" y="439083"/>
                </a:cubicBezTo>
                <a:cubicBezTo>
                  <a:pt x="4368115" y="439083"/>
                  <a:pt x="4345970" y="433443"/>
                  <a:pt x="4333197" y="422163"/>
                </a:cubicBezTo>
                <a:cubicBezTo>
                  <a:pt x="4320425" y="410883"/>
                  <a:pt x="4314037" y="397281"/>
                  <a:pt x="4314037" y="381356"/>
                </a:cubicBezTo>
                <a:cubicBezTo>
                  <a:pt x="4314037" y="373394"/>
                  <a:pt x="4315033" y="365266"/>
                  <a:pt x="4317023" y="356972"/>
                </a:cubicBezTo>
                <a:lnTo>
                  <a:pt x="4275719" y="341545"/>
                </a:lnTo>
                <a:cubicBezTo>
                  <a:pt x="4273065" y="353157"/>
                  <a:pt x="4271737" y="364768"/>
                  <a:pt x="4271737" y="376380"/>
                </a:cubicBezTo>
                <a:cubicBezTo>
                  <a:pt x="4271737" y="418182"/>
                  <a:pt x="4285423" y="452354"/>
                  <a:pt x="4312793" y="478895"/>
                </a:cubicBezTo>
                <a:cubicBezTo>
                  <a:pt x="4340164" y="505436"/>
                  <a:pt x="4378565" y="518706"/>
                  <a:pt x="4427998" y="518706"/>
                </a:cubicBezTo>
                <a:cubicBezTo>
                  <a:pt x="4447903" y="518706"/>
                  <a:pt x="4467976" y="518126"/>
                  <a:pt x="4488213" y="516964"/>
                </a:cubicBezTo>
                <a:cubicBezTo>
                  <a:pt x="4508451" y="515803"/>
                  <a:pt x="4528025" y="515223"/>
                  <a:pt x="4546935" y="515223"/>
                </a:cubicBezTo>
                <a:cubicBezTo>
                  <a:pt x="4572481" y="515223"/>
                  <a:pt x="4591143" y="519784"/>
                  <a:pt x="4602920" y="528908"/>
                </a:cubicBezTo>
                <a:cubicBezTo>
                  <a:pt x="4614697" y="538031"/>
                  <a:pt x="4620586" y="548565"/>
                  <a:pt x="4620586" y="560508"/>
                </a:cubicBezTo>
                <a:cubicBezTo>
                  <a:pt x="4620586" y="569466"/>
                  <a:pt x="4618762" y="577760"/>
                  <a:pt x="4615112" y="585390"/>
                </a:cubicBezTo>
                <a:lnTo>
                  <a:pt x="4268231" y="585390"/>
                </a:lnTo>
                <a:lnTo>
                  <a:pt x="4244367" y="585390"/>
                </a:lnTo>
                <a:lnTo>
                  <a:pt x="3925531" y="585390"/>
                </a:lnTo>
                <a:lnTo>
                  <a:pt x="3901467" y="585390"/>
                </a:lnTo>
                <a:lnTo>
                  <a:pt x="3854866" y="585390"/>
                </a:lnTo>
                <a:cubicBezTo>
                  <a:pt x="3849889" y="578092"/>
                  <a:pt x="3844996" y="570212"/>
                  <a:pt x="3840185" y="561752"/>
                </a:cubicBezTo>
                <a:cubicBezTo>
                  <a:pt x="3835375" y="553293"/>
                  <a:pt x="3827910" y="538944"/>
                  <a:pt x="3817791" y="518706"/>
                </a:cubicBezTo>
                <a:cubicBezTo>
                  <a:pt x="3807673" y="498469"/>
                  <a:pt x="3792329" y="488350"/>
                  <a:pt x="3771759" y="488350"/>
                </a:cubicBezTo>
                <a:lnTo>
                  <a:pt x="3771759" y="642122"/>
                </a:lnTo>
                <a:cubicBezTo>
                  <a:pt x="3757161" y="619230"/>
                  <a:pt x="3744057" y="604052"/>
                  <a:pt x="3732445" y="596588"/>
                </a:cubicBezTo>
                <a:cubicBezTo>
                  <a:pt x="3720833" y="589123"/>
                  <a:pt x="3704080" y="585390"/>
                  <a:pt x="3682183" y="585390"/>
                </a:cubicBezTo>
                <a:lnTo>
                  <a:pt x="3681821" y="585390"/>
                </a:lnTo>
                <a:lnTo>
                  <a:pt x="3653817" y="585390"/>
                </a:lnTo>
                <a:lnTo>
                  <a:pt x="3221774" y="585390"/>
                </a:lnTo>
                <a:lnTo>
                  <a:pt x="3196617" y="585390"/>
                </a:lnTo>
                <a:lnTo>
                  <a:pt x="2782847" y="585390"/>
                </a:lnTo>
                <a:lnTo>
                  <a:pt x="2758467" y="585390"/>
                </a:lnTo>
                <a:lnTo>
                  <a:pt x="2307058" y="585390"/>
                </a:lnTo>
                <a:lnTo>
                  <a:pt x="2282217" y="585390"/>
                </a:lnTo>
                <a:lnTo>
                  <a:pt x="2227932" y="585390"/>
                </a:lnTo>
                <a:lnTo>
                  <a:pt x="2196581" y="536124"/>
                </a:lnTo>
                <a:cubicBezTo>
                  <a:pt x="2278194" y="451856"/>
                  <a:pt x="2372913" y="409722"/>
                  <a:pt x="2480735" y="409722"/>
                </a:cubicBezTo>
                <a:cubicBezTo>
                  <a:pt x="2562017" y="409722"/>
                  <a:pt x="2642304" y="434107"/>
                  <a:pt x="2721595" y="482876"/>
                </a:cubicBezTo>
                <a:lnTo>
                  <a:pt x="2721595" y="432116"/>
                </a:lnTo>
                <a:cubicBezTo>
                  <a:pt x="2619745" y="370408"/>
                  <a:pt x="2523533" y="339554"/>
                  <a:pt x="2432961" y="339554"/>
                </a:cubicBezTo>
                <a:close/>
                <a:moveTo>
                  <a:pt x="0" y="0"/>
                </a:moveTo>
                <a:lnTo>
                  <a:pt x="5233744" y="0"/>
                </a:lnTo>
                <a:lnTo>
                  <a:pt x="5233744" y="5348754"/>
                </a:lnTo>
                <a:lnTo>
                  <a:pt x="0" y="534875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প্রাচীন পুরাকীর্তির নিদর্শন &amp;amp;#39;নিদাড়িয়া মসজিদ&amp;amp;#39; | The Daily Star Bangla">
            <a:extLst>
              <a:ext uri="{FF2B5EF4-FFF2-40B4-BE49-F238E27FC236}">
                <a16:creationId xmlns:a16="http://schemas.microsoft.com/office/drawing/2014/main" id="{B4F0EF3B-4EC0-4F4C-A683-BD5663A23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329" y="2197012"/>
            <a:ext cx="4383324" cy="292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228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" name="Group 251">
            <a:extLst>
              <a:ext uri="{FF2B5EF4-FFF2-40B4-BE49-F238E27FC236}">
                <a16:creationId xmlns:a16="http://schemas.microsoft.com/office/drawing/2014/main" id="{60F241BD-55B1-4E95-930A-C7DEE392C005}"/>
              </a:ext>
            </a:extLst>
          </p:cNvPr>
          <p:cNvGrpSpPr/>
          <p:nvPr/>
        </p:nvGrpSpPr>
        <p:grpSpPr>
          <a:xfrm>
            <a:off x="6123540" y="176169"/>
            <a:ext cx="6029140" cy="6858000"/>
            <a:chOff x="6191250" y="0"/>
            <a:chExt cx="6096000" cy="6858000"/>
          </a:xfrm>
        </p:grpSpPr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47E40008-B2AD-4622-BFFF-CC38A140C17F}"/>
                </a:ext>
              </a:extLst>
            </p:cNvPr>
            <p:cNvSpPr/>
            <p:nvPr/>
          </p:nvSpPr>
          <p:spPr>
            <a:xfrm>
              <a:off x="6191250" y="0"/>
              <a:ext cx="6096000" cy="6858000"/>
            </a:xfrm>
            <a:prstGeom prst="rect">
              <a:avLst/>
            </a:prstGeom>
            <a:pattFill prst="pct70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4" name="Group 253">
              <a:extLst>
                <a:ext uri="{FF2B5EF4-FFF2-40B4-BE49-F238E27FC236}">
                  <a16:creationId xmlns:a16="http://schemas.microsoft.com/office/drawing/2014/main" id="{33AAD56E-3CC2-411B-95F1-9CD26D570E09}"/>
                </a:ext>
              </a:extLst>
            </p:cNvPr>
            <p:cNvGrpSpPr/>
            <p:nvPr/>
          </p:nvGrpSpPr>
          <p:grpSpPr>
            <a:xfrm>
              <a:off x="6362692" y="342900"/>
              <a:ext cx="595570" cy="6229350"/>
              <a:chOff x="6515092" y="342900"/>
              <a:chExt cx="595570" cy="6229350"/>
            </a:xfrm>
          </p:grpSpPr>
          <p:sp>
            <p:nvSpPr>
              <p:cNvPr id="255" name="Oval 254">
                <a:extLst>
                  <a:ext uri="{FF2B5EF4-FFF2-40B4-BE49-F238E27FC236}">
                    <a16:creationId xmlns:a16="http://schemas.microsoft.com/office/drawing/2014/main" id="{0FEC6A48-FE69-4218-8D0F-5FCDBABA5EFB}"/>
                  </a:ext>
                </a:extLst>
              </p:cNvPr>
              <p:cNvSpPr/>
              <p:nvPr/>
            </p:nvSpPr>
            <p:spPr>
              <a:xfrm>
                <a:off x="6515099" y="34290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Oval 255">
                <a:extLst>
                  <a:ext uri="{FF2B5EF4-FFF2-40B4-BE49-F238E27FC236}">
                    <a16:creationId xmlns:a16="http://schemas.microsoft.com/office/drawing/2014/main" id="{806EFEF1-02F9-4ECC-BF61-AD3B4353ADEA}"/>
                  </a:ext>
                </a:extLst>
              </p:cNvPr>
              <p:cNvSpPr/>
              <p:nvPr/>
            </p:nvSpPr>
            <p:spPr>
              <a:xfrm>
                <a:off x="6515098" y="1152525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Oval 256">
                <a:extLst>
                  <a:ext uri="{FF2B5EF4-FFF2-40B4-BE49-F238E27FC236}">
                    <a16:creationId xmlns:a16="http://schemas.microsoft.com/office/drawing/2014/main" id="{7E253990-0DF3-405D-866D-49591E9945F6}"/>
                  </a:ext>
                </a:extLst>
              </p:cNvPr>
              <p:cNvSpPr/>
              <p:nvPr/>
            </p:nvSpPr>
            <p:spPr>
              <a:xfrm>
                <a:off x="6515097" y="196215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Oval 257">
                <a:extLst>
                  <a:ext uri="{FF2B5EF4-FFF2-40B4-BE49-F238E27FC236}">
                    <a16:creationId xmlns:a16="http://schemas.microsoft.com/office/drawing/2014/main" id="{8DB1CF02-9D37-4B49-B5C4-E7F6BA98CE8C}"/>
                  </a:ext>
                </a:extLst>
              </p:cNvPr>
              <p:cNvSpPr/>
              <p:nvPr/>
            </p:nvSpPr>
            <p:spPr>
              <a:xfrm>
                <a:off x="6515096" y="2771775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Oval 258">
                <a:extLst>
                  <a:ext uri="{FF2B5EF4-FFF2-40B4-BE49-F238E27FC236}">
                    <a16:creationId xmlns:a16="http://schemas.microsoft.com/office/drawing/2014/main" id="{7C318F3C-DE2E-4F59-92F6-364B76360F1B}"/>
                  </a:ext>
                </a:extLst>
              </p:cNvPr>
              <p:cNvSpPr/>
              <p:nvPr/>
            </p:nvSpPr>
            <p:spPr>
              <a:xfrm>
                <a:off x="6515095" y="358140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Oval 259">
                <a:extLst>
                  <a:ext uri="{FF2B5EF4-FFF2-40B4-BE49-F238E27FC236}">
                    <a16:creationId xmlns:a16="http://schemas.microsoft.com/office/drawing/2014/main" id="{67CEA3C7-7DEE-4EBA-BB3B-1CA81CF27628}"/>
                  </a:ext>
                </a:extLst>
              </p:cNvPr>
              <p:cNvSpPr/>
              <p:nvPr/>
            </p:nvSpPr>
            <p:spPr>
              <a:xfrm>
                <a:off x="6515094" y="4391025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Oval 260">
                <a:extLst>
                  <a:ext uri="{FF2B5EF4-FFF2-40B4-BE49-F238E27FC236}">
                    <a16:creationId xmlns:a16="http://schemas.microsoft.com/office/drawing/2014/main" id="{489169D9-1172-40FF-8405-EE0073950AD5}"/>
                  </a:ext>
                </a:extLst>
              </p:cNvPr>
              <p:cNvSpPr/>
              <p:nvPr/>
            </p:nvSpPr>
            <p:spPr>
              <a:xfrm>
                <a:off x="6515093" y="520065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Oval 261">
                <a:extLst>
                  <a:ext uri="{FF2B5EF4-FFF2-40B4-BE49-F238E27FC236}">
                    <a16:creationId xmlns:a16="http://schemas.microsoft.com/office/drawing/2014/main" id="{294EC29A-C600-482F-87D6-3BAB5FD5538C}"/>
                  </a:ext>
                </a:extLst>
              </p:cNvPr>
              <p:cNvSpPr/>
              <p:nvPr/>
            </p:nvSpPr>
            <p:spPr>
              <a:xfrm>
                <a:off x="6515092" y="605790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56" name="Group 355">
            <a:extLst>
              <a:ext uri="{FF2B5EF4-FFF2-40B4-BE49-F238E27FC236}">
                <a16:creationId xmlns:a16="http://schemas.microsoft.com/office/drawing/2014/main" id="{CF9C01C9-6229-47B5-9E92-E8AFFDB07874}"/>
              </a:ext>
            </a:extLst>
          </p:cNvPr>
          <p:cNvGrpSpPr/>
          <p:nvPr/>
        </p:nvGrpSpPr>
        <p:grpSpPr>
          <a:xfrm rot="10800000">
            <a:off x="7284426" y="2323987"/>
            <a:ext cx="1503417" cy="1301660"/>
            <a:chOff x="4523951" y="1856951"/>
            <a:chExt cx="3144098" cy="3144098"/>
          </a:xfrm>
        </p:grpSpPr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7B550CA1-D58E-4386-9B0C-346BCA03C670}"/>
                </a:ext>
              </a:extLst>
            </p:cNvPr>
            <p:cNvSpPr/>
            <p:nvPr/>
          </p:nvSpPr>
          <p:spPr>
            <a:xfrm>
              <a:off x="5311867" y="1856951"/>
              <a:ext cx="782587" cy="1559404"/>
            </a:xfrm>
            <a:custGeom>
              <a:avLst/>
              <a:gdLst>
                <a:gd name="connsiteX0" fmla="*/ 782587 w 782587"/>
                <a:gd name="connsiteY0" fmla="*/ 0 h 1559404"/>
                <a:gd name="connsiteX1" fmla="*/ 780746 w 782587"/>
                <a:gd name="connsiteY1" fmla="*/ 1559404 h 1559404"/>
                <a:gd name="connsiteX2" fmla="*/ 0 w 782587"/>
                <a:gd name="connsiteY2" fmla="*/ 210790 h 1559404"/>
                <a:gd name="connsiteX3" fmla="*/ 34765 w 782587"/>
                <a:gd name="connsiteY3" fmla="*/ 189669 h 1559404"/>
                <a:gd name="connsiteX4" fmla="*/ 623393 w 782587"/>
                <a:gd name="connsiteY4" fmla="*/ 8039 h 1559404"/>
                <a:gd name="connsiteX5" fmla="*/ 782587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2587" y="0"/>
                  </a:moveTo>
                  <a:lnTo>
                    <a:pt x="780746" y="1559404"/>
                  </a:lnTo>
                  <a:lnTo>
                    <a:pt x="0" y="210790"/>
                  </a:lnTo>
                  <a:lnTo>
                    <a:pt x="34765" y="189669"/>
                  </a:lnTo>
                  <a:cubicBezTo>
                    <a:pt x="212973" y="92861"/>
                    <a:pt x="411992" y="29508"/>
                    <a:pt x="623393" y="8039"/>
                  </a:cubicBezTo>
                  <a:lnTo>
                    <a:pt x="78258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1066D6F7-CDF8-4D18-ACCF-7914B484ECC3}"/>
                </a:ext>
              </a:extLst>
            </p:cNvPr>
            <p:cNvSpPr/>
            <p:nvPr/>
          </p:nvSpPr>
          <p:spPr>
            <a:xfrm>
              <a:off x="6097549" y="1856951"/>
              <a:ext cx="782587" cy="1559404"/>
            </a:xfrm>
            <a:custGeom>
              <a:avLst/>
              <a:gdLst>
                <a:gd name="connsiteX0" fmla="*/ 0 w 782587"/>
                <a:gd name="connsiteY0" fmla="*/ 0 h 1559404"/>
                <a:gd name="connsiteX1" fmla="*/ 159193 w 782587"/>
                <a:gd name="connsiteY1" fmla="*/ 8039 h 1559404"/>
                <a:gd name="connsiteX2" fmla="*/ 747821 w 782587"/>
                <a:gd name="connsiteY2" fmla="*/ 189669 h 1559404"/>
                <a:gd name="connsiteX3" fmla="*/ 782587 w 782587"/>
                <a:gd name="connsiteY3" fmla="*/ 210790 h 1559404"/>
                <a:gd name="connsiteX4" fmla="*/ 1840 w 782587"/>
                <a:gd name="connsiteY4" fmla="*/ 1559404 h 1559404"/>
                <a:gd name="connsiteX5" fmla="*/ 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0" y="0"/>
                  </a:moveTo>
                  <a:lnTo>
                    <a:pt x="159193" y="8039"/>
                  </a:lnTo>
                  <a:cubicBezTo>
                    <a:pt x="370594" y="29508"/>
                    <a:pt x="569614" y="92861"/>
                    <a:pt x="747821" y="189669"/>
                  </a:cubicBezTo>
                  <a:lnTo>
                    <a:pt x="782587" y="210790"/>
                  </a:lnTo>
                  <a:lnTo>
                    <a:pt x="1840" y="15594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4B13B5E4-C4D1-46EE-95B1-45A89284F42F}"/>
                </a:ext>
              </a:extLst>
            </p:cNvPr>
            <p:cNvSpPr/>
            <p:nvPr/>
          </p:nvSpPr>
          <p:spPr>
            <a:xfrm>
              <a:off x="4736351" y="2069351"/>
              <a:ext cx="1350393" cy="1350393"/>
            </a:xfrm>
            <a:custGeom>
              <a:avLst/>
              <a:gdLst>
                <a:gd name="connsiteX0" fmla="*/ 572867 w 1350393"/>
                <a:gd name="connsiteY0" fmla="*/ 0 h 1350393"/>
                <a:gd name="connsiteX1" fmla="*/ 1350393 w 1350393"/>
                <a:gd name="connsiteY1" fmla="*/ 1350393 h 1350393"/>
                <a:gd name="connsiteX2" fmla="*/ 0 w 1350393"/>
                <a:gd name="connsiteY2" fmla="*/ 572867 h 1350393"/>
                <a:gd name="connsiteX3" fmla="*/ 56018 w 1350393"/>
                <a:gd name="connsiteY3" fmla="*/ 480659 h 1350393"/>
                <a:gd name="connsiteX4" fmla="*/ 480659 w 1350393"/>
                <a:gd name="connsiteY4" fmla="*/ 56018 h 1350393"/>
                <a:gd name="connsiteX5" fmla="*/ 57286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572867" y="0"/>
                  </a:moveTo>
                  <a:lnTo>
                    <a:pt x="1350393" y="1350393"/>
                  </a:lnTo>
                  <a:lnTo>
                    <a:pt x="0" y="572867"/>
                  </a:lnTo>
                  <a:lnTo>
                    <a:pt x="56018" y="480659"/>
                  </a:lnTo>
                  <a:cubicBezTo>
                    <a:pt x="169027" y="313383"/>
                    <a:pt x="313384" y="169027"/>
                    <a:pt x="480659" y="56018"/>
                  </a:cubicBezTo>
                  <a:lnTo>
                    <a:pt x="572867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44AAB6A3-362E-4538-923F-96AEF3FB520E}"/>
                </a:ext>
              </a:extLst>
            </p:cNvPr>
            <p:cNvSpPr/>
            <p:nvPr/>
          </p:nvSpPr>
          <p:spPr>
            <a:xfrm>
              <a:off x="5804115" y="2012588"/>
              <a:ext cx="1737487" cy="1726312"/>
            </a:xfrm>
            <a:custGeom>
              <a:avLst/>
              <a:gdLst>
                <a:gd name="connsiteX0" fmla="*/ 777527 w 1350393"/>
                <a:gd name="connsiteY0" fmla="*/ 0 h 1350393"/>
                <a:gd name="connsiteX1" fmla="*/ 869734 w 1350393"/>
                <a:gd name="connsiteY1" fmla="*/ 56018 h 1350393"/>
                <a:gd name="connsiteX2" fmla="*/ 1294375 w 1350393"/>
                <a:gd name="connsiteY2" fmla="*/ 480659 h 1350393"/>
                <a:gd name="connsiteX3" fmla="*/ 1350393 w 1350393"/>
                <a:gd name="connsiteY3" fmla="*/ 572867 h 1350393"/>
                <a:gd name="connsiteX4" fmla="*/ 0 w 1350393"/>
                <a:gd name="connsiteY4" fmla="*/ 1350393 h 1350393"/>
                <a:gd name="connsiteX5" fmla="*/ 77752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777527" y="0"/>
                  </a:moveTo>
                  <a:lnTo>
                    <a:pt x="869734" y="56018"/>
                  </a:lnTo>
                  <a:cubicBezTo>
                    <a:pt x="1037010" y="169027"/>
                    <a:pt x="1181367" y="313383"/>
                    <a:pt x="1294375" y="480659"/>
                  </a:cubicBezTo>
                  <a:lnTo>
                    <a:pt x="1350393" y="572867"/>
                  </a:lnTo>
                  <a:lnTo>
                    <a:pt x="0" y="1350393"/>
                  </a:lnTo>
                  <a:lnTo>
                    <a:pt x="77752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E0775BCA-41AA-4492-9D89-98EBB3C43997}"/>
                </a:ext>
              </a:extLst>
            </p:cNvPr>
            <p:cNvSpPr/>
            <p:nvPr/>
          </p:nvSpPr>
          <p:spPr>
            <a:xfrm>
              <a:off x="4523951" y="2644866"/>
              <a:ext cx="1559404" cy="782586"/>
            </a:xfrm>
            <a:custGeom>
              <a:avLst/>
              <a:gdLst>
                <a:gd name="connsiteX0" fmla="*/ 210790 w 1559404"/>
                <a:gd name="connsiteY0" fmla="*/ 0 h 782586"/>
                <a:gd name="connsiteX1" fmla="*/ 1559404 w 1559404"/>
                <a:gd name="connsiteY1" fmla="*/ 780746 h 782586"/>
                <a:gd name="connsiteX2" fmla="*/ 0 w 1559404"/>
                <a:gd name="connsiteY2" fmla="*/ 782586 h 782586"/>
                <a:gd name="connsiteX3" fmla="*/ 8039 w 1559404"/>
                <a:gd name="connsiteY3" fmla="*/ 623393 h 782586"/>
                <a:gd name="connsiteX4" fmla="*/ 189669 w 1559404"/>
                <a:gd name="connsiteY4" fmla="*/ 34765 h 782586"/>
                <a:gd name="connsiteX5" fmla="*/ 210790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210790" y="0"/>
                  </a:moveTo>
                  <a:lnTo>
                    <a:pt x="1559404" y="780746"/>
                  </a:lnTo>
                  <a:lnTo>
                    <a:pt x="0" y="782586"/>
                  </a:lnTo>
                  <a:lnTo>
                    <a:pt x="8039" y="623393"/>
                  </a:lnTo>
                  <a:cubicBezTo>
                    <a:pt x="29508" y="411992"/>
                    <a:pt x="92861" y="212973"/>
                    <a:pt x="189669" y="34765"/>
                  </a:cubicBezTo>
                  <a:lnTo>
                    <a:pt x="21079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0DAEAE54-D378-41DD-90A4-24F931614917}"/>
                </a:ext>
              </a:extLst>
            </p:cNvPr>
            <p:cNvSpPr/>
            <p:nvPr/>
          </p:nvSpPr>
          <p:spPr>
            <a:xfrm>
              <a:off x="6108645" y="2644866"/>
              <a:ext cx="1559404" cy="782586"/>
            </a:xfrm>
            <a:custGeom>
              <a:avLst/>
              <a:gdLst>
                <a:gd name="connsiteX0" fmla="*/ 1348615 w 1559404"/>
                <a:gd name="connsiteY0" fmla="*/ 0 h 782586"/>
                <a:gd name="connsiteX1" fmla="*/ 1369735 w 1559404"/>
                <a:gd name="connsiteY1" fmla="*/ 34765 h 782586"/>
                <a:gd name="connsiteX2" fmla="*/ 1551365 w 1559404"/>
                <a:gd name="connsiteY2" fmla="*/ 623393 h 782586"/>
                <a:gd name="connsiteX3" fmla="*/ 1559404 w 1559404"/>
                <a:gd name="connsiteY3" fmla="*/ 782586 h 782586"/>
                <a:gd name="connsiteX4" fmla="*/ 0 w 1559404"/>
                <a:gd name="connsiteY4" fmla="*/ 780746 h 782586"/>
                <a:gd name="connsiteX5" fmla="*/ 1348615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1348615" y="0"/>
                  </a:moveTo>
                  <a:lnTo>
                    <a:pt x="1369735" y="34765"/>
                  </a:lnTo>
                  <a:cubicBezTo>
                    <a:pt x="1466543" y="212973"/>
                    <a:pt x="1529897" y="411992"/>
                    <a:pt x="1551365" y="623393"/>
                  </a:cubicBezTo>
                  <a:lnTo>
                    <a:pt x="1559404" y="782586"/>
                  </a:lnTo>
                  <a:lnTo>
                    <a:pt x="0" y="780746"/>
                  </a:lnTo>
                  <a:lnTo>
                    <a:pt x="1348615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33D61037-0E8F-40DE-B9BB-5D140E186606}"/>
                </a:ext>
              </a:extLst>
            </p:cNvPr>
            <p:cNvSpPr/>
            <p:nvPr/>
          </p:nvSpPr>
          <p:spPr>
            <a:xfrm>
              <a:off x="4523951" y="3430549"/>
              <a:ext cx="1559404" cy="782587"/>
            </a:xfrm>
            <a:custGeom>
              <a:avLst/>
              <a:gdLst>
                <a:gd name="connsiteX0" fmla="*/ 0 w 1559404"/>
                <a:gd name="connsiteY0" fmla="*/ 0 h 782587"/>
                <a:gd name="connsiteX1" fmla="*/ 1559404 w 1559404"/>
                <a:gd name="connsiteY1" fmla="*/ 1840 h 782587"/>
                <a:gd name="connsiteX2" fmla="*/ 210790 w 1559404"/>
                <a:gd name="connsiteY2" fmla="*/ 782587 h 782587"/>
                <a:gd name="connsiteX3" fmla="*/ 189669 w 1559404"/>
                <a:gd name="connsiteY3" fmla="*/ 747821 h 782587"/>
                <a:gd name="connsiteX4" fmla="*/ 8039 w 1559404"/>
                <a:gd name="connsiteY4" fmla="*/ 159193 h 782587"/>
                <a:gd name="connsiteX5" fmla="*/ 0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0" y="0"/>
                  </a:moveTo>
                  <a:lnTo>
                    <a:pt x="1559404" y="1840"/>
                  </a:lnTo>
                  <a:lnTo>
                    <a:pt x="210790" y="782587"/>
                  </a:lnTo>
                  <a:lnTo>
                    <a:pt x="189669" y="747821"/>
                  </a:lnTo>
                  <a:cubicBezTo>
                    <a:pt x="92861" y="569613"/>
                    <a:pt x="29508" y="370594"/>
                    <a:pt x="8039" y="1591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A73FF10E-5827-4B5C-8C48-83816096DA7C}"/>
                </a:ext>
              </a:extLst>
            </p:cNvPr>
            <p:cNvSpPr/>
            <p:nvPr/>
          </p:nvSpPr>
          <p:spPr>
            <a:xfrm>
              <a:off x="6108645" y="3430549"/>
              <a:ext cx="1559404" cy="782587"/>
            </a:xfrm>
            <a:custGeom>
              <a:avLst/>
              <a:gdLst>
                <a:gd name="connsiteX0" fmla="*/ 1559404 w 1559404"/>
                <a:gd name="connsiteY0" fmla="*/ 0 h 782587"/>
                <a:gd name="connsiteX1" fmla="*/ 1551365 w 1559404"/>
                <a:gd name="connsiteY1" fmla="*/ 159193 h 782587"/>
                <a:gd name="connsiteX2" fmla="*/ 1369735 w 1559404"/>
                <a:gd name="connsiteY2" fmla="*/ 747821 h 782587"/>
                <a:gd name="connsiteX3" fmla="*/ 1348614 w 1559404"/>
                <a:gd name="connsiteY3" fmla="*/ 782587 h 782587"/>
                <a:gd name="connsiteX4" fmla="*/ 0 w 1559404"/>
                <a:gd name="connsiteY4" fmla="*/ 1840 h 782587"/>
                <a:gd name="connsiteX5" fmla="*/ 1559404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1559404" y="0"/>
                  </a:moveTo>
                  <a:lnTo>
                    <a:pt x="1551365" y="159193"/>
                  </a:lnTo>
                  <a:cubicBezTo>
                    <a:pt x="1529897" y="370594"/>
                    <a:pt x="1466543" y="569613"/>
                    <a:pt x="1369735" y="747821"/>
                  </a:cubicBezTo>
                  <a:lnTo>
                    <a:pt x="1348614" y="782587"/>
                  </a:lnTo>
                  <a:lnTo>
                    <a:pt x="0" y="1840"/>
                  </a:lnTo>
                  <a:lnTo>
                    <a:pt x="1559404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EFA13379-E124-4A23-91DF-9D3FEC96DA62}"/>
                </a:ext>
              </a:extLst>
            </p:cNvPr>
            <p:cNvSpPr/>
            <p:nvPr/>
          </p:nvSpPr>
          <p:spPr>
            <a:xfrm>
              <a:off x="4736351" y="3438258"/>
              <a:ext cx="1350393" cy="1350393"/>
            </a:xfrm>
            <a:custGeom>
              <a:avLst/>
              <a:gdLst>
                <a:gd name="connsiteX0" fmla="*/ 1350393 w 1350393"/>
                <a:gd name="connsiteY0" fmla="*/ 0 h 1350393"/>
                <a:gd name="connsiteX1" fmla="*/ 572867 w 1350393"/>
                <a:gd name="connsiteY1" fmla="*/ 1350393 h 1350393"/>
                <a:gd name="connsiteX2" fmla="*/ 480659 w 1350393"/>
                <a:gd name="connsiteY2" fmla="*/ 1294375 h 1350393"/>
                <a:gd name="connsiteX3" fmla="*/ 56018 w 1350393"/>
                <a:gd name="connsiteY3" fmla="*/ 869734 h 1350393"/>
                <a:gd name="connsiteX4" fmla="*/ 0 w 1350393"/>
                <a:gd name="connsiteY4" fmla="*/ 777527 h 1350393"/>
                <a:gd name="connsiteX5" fmla="*/ 1350393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1350393" y="0"/>
                  </a:moveTo>
                  <a:lnTo>
                    <a:pt x="572867" y="1350393"/>
                  </a:lnTo>
                  <a:lnTo>
                    <a:pt x="480659" y="1294375"/>
                  </a:lnTo>
                  <a:cubicBezTo>
                    <a:pt x="313384" y="1181367"/>
                    <a:pt x="169027" y="1037010"/>
                    <a:pt x="56018" y="869734"/>
                  </a:cubicBezTo>
                  <a:lnTo>
                    <a:pt x="0" y="777527"/>
                  </a:lnTo>
                  <a:lnTo>
                    <a:pt x="1350393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90F51607-E86A-4016-B967-0411B64DFAAE}"/>
                </a:ext>
              </a:extLst>
            </p:cNvPr>
            <p:cNvSpPr/>
            <p:nvPr/>
          </p:nvSpPr>
          <p:spPr>
            <a:xfrm>
              <a:off x="6105258" y="3438258"/>
              <a:ext cx="1350393" cy="1350393"/>
            </a:xfrm>
            <a:custGeom>
              <a:avLst/>
              <a:gdLst>
                <a:gd name="connsiteX0" fmla="*/ 0 w 1350393"/>
                <a:gd name="connsiteY0" fmla="*/ 0 h 1350393"/>
                <a:gd name="connsiteX1" fmla="*/ 1350393 w 1350393"/>
                <a:gd name="connsiteY1" fmla="*/ 777527 h 1350393"/>
                <a:gd name="connsiteX2" fmla="*/ 1294375 w 1350393"/>
                <a:gd name="connsiteY2" fmla="*/ 869734 h 1350393"/>
                <a:gd name="connsiteX3" fmla="*/ 869734 w 1350393"/>
                <a:gd name="connsiteY3" fmla="*/ 1294375 h 1350393"/>
                <a:gd name="connsiteX4" fmla="*/ 777527 w 1350393"/>
                <a:gd name="connsiteY4" fmla="*/ 1350393 h 1350393"/>
                <a:gd name="connsiteX5" fmla="*/ 0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0" y="0"/>
                  </a:moveTo>
                  <a:lnTo>
                    <a:pt x="1350393" y="777527"/>
                  </a:lnTo>
                  <a:lnTo>
                    <a:pt x="1294375" y="869734"/>
                  </a:lnTo>
                  <a:cubicBezTo>
                    <a:pt x="1181367" y="1037010"/>
                    <a:pt x="1037010" y="1181367"/>
                    <a:pt x="869734" y="1294375"/>
                  </a:cubicBezTo>
                  <a:lnTo>
                    <a:pt x="777527" y="1350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7AB932EF-FE88-407D-87FA-4AFE3B308DFB}"/>
                </a:ext>
              </a:extLst>
            </p:cNvPr>
            <p:cNvSpPr/>
            <p:nvPr/>
          </p:nvSpPr>
          <p:spPr>
            <a:xfrm>
              <a:off x="5311867" y="3441645"/>
              <a:ext cx="782587" cy="1559404"/>
            </a:xfrm>
            <a:custGeom>
              <a:avLst/>
              <a:gdLst>
                <a:gd name="connsiteX0" fmla="*/ 780746 w 782587"/>
                <a:gd name="connsiteY0" fmla="*/ 0 h 1559404"/>
                <a:gd name="connsiteX1" fmla="*/ 782587 w 782587"/>
                <a:gd name="connsiteY1" fmla="*/ 1559404 h 1559404"/>
                <a:gd name="connsiteX2" fmla="*/ 623393 w 782587"/>
                <a:gd name="connsiteY2" fmla="*/ 1551365 h 1559404"/>
                <a:gd name="connsiteX3" fmla="*/ 34765 w 782587"/>
                <a:gd name="connsiteY3" fmla="*/ 1369735 h 1559404"/>
                <a:gd name="connsiteX4" fmla="*/ 0 w 782587"/>
                <a:gd name="connsiteY4" fmla="*/ 1348615 h 1559404"/>
                <a:gd name="connsiteX5" fmla="*/ 780746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0746" y="0"/>
                  </a:moveTo>
                  <a:lnTo>
                    <a:pt x="782587" y="1559404"/>
                  </a:lnTo>
                  <a:lnTo>
                    <a:pt x="623393" y="1551365"/>
                  </a:lnTo>
                  <a:cubicBezTo>
                    <a:pt x="411992" y="1529897"/>
                    <a:pt x="212973" y="1466543"/>
                    <a:pt x="34765" y="1369735"/>
                  </a:cubicBezTo>
                  <a:lnTo>
                    <a:pt x="0" y="1348615"/>
                  </a:lnTo>
                  <a:lnTo>
                    <a:pt x="780746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4C7F7DEB-164F-42FE-B0F0-FA3004180A68}"/>
                </a:ext>
              </a:extLst>
            </p:cNvPr>
            <p:cNvSpPr/>
            <p:nvPr/>
          </p:nvSpPr>
          <p:spPr>
            <a:xfrm>
              <a:off x="6097549" y="3441645"/>
              <a:ext cx="782587" cy="1559404"/>
            </a:xfrm>
            <a:custGeom>
              <a:avLst/>
              <a:gdLst>
                <a:gd name="connsiteX0" fmla="*/ 1840 w 782587"/>
                <a:gd name="connsiteY0" fmla="*/ 0 h 1559404"/>
                <a:gd name="connsiteX1" fmla="*/ 782587 w 782587"/>
                <a:gd name="connsiteY1" fmla="*/ 1348614 h 1559404"/>
                <a:gd name="connsiteX2" fmla="*/ 747821 w 782587"/>
                <a:gd name="connsiteY2" fmla="*/ 1369735 h 1559404"/>
                <a:gd name="connsiteX3" fmla="*/ 159193 w 782587"/>
                <a:gd name="connsiteY3" fmla="*/ 1551365 h 1559404"/>
                <a:gd name="connsiteX4" fmla="*/ 0 w 782587"/>
                <a:gd name="connsiteY4" fmla="*/ 1559404 h 1559404"/>
                <a:gd name="connsiteX5" fmla="*/ 184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1840" y="0"/>
                  </a:moveTo>
                  <a:lnTo>
                    <a:pt x="782587" y="1348614"/>
                  </a:lnTo>
                  <a:lnTo>
                    <a:pt x="747821" y="1369735"/>
                  </a:lnTo>
                  <a:cubicBezTo>
                    <a:pt x="569614" y="1466543"/>
                    <a:pt x="370594" y="1529897"/>
                    <a:pt x="159193" y="1551365"/>
                  </a:cubicBezTo>
                  <a:lnTo>
                    <a:pt x="0" y="1559404"/>
                  </a:lnTo>
                  <a:lnTo>
                    <a:pt x="184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FED5A9D2-2EE6-4548-A5EE-939AD5BDE5EB}"/>
              </a:ext>
            </a:extLst>
          </p:cNvPr>
          <p:cNvGrpSpPr/>
          <p:nvPr/>
        </p:nvGrpSpPr>
        <p:grpSpPr>
          <a:xfrm rot="10800000">
            <a:off x="8949291" y="2629707"/>
            <a:ext cx="1503417" cy="1301660"/>
            <a:chOff x="4523951" y="1856951"/>
            <a:chExt cx="3144098" cy="3144098"/>
          </a:xfrm>
        </p:grpSpPr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D3D1975E-2FB4-48E0-A14F-57B44667564B}"/>
                </a:ext>
              </a:extLst>
            </p:cNvPr>
            <p:cNvSpPr/>
            <p:nvPr/>
          </p:nvSpPr>
          <p:spPr>
            <a:xfrm>
              <a:off x="5311867" y="1856951"/>
              <a:ext cx="782587" cy="1559404"/>
            </a:xfrm>
            <a:custGeom>
              <a:avLst/>
              <a:gdLst>
                <a:gd name="connsiteX0" fmla="*/ 782587 w 782587"/>
                <a:gd name="connsiteY0" fmla="*/ 0 h 1559404"/>
                <a:gd name="connsiteX1" fmla="*/ 780746 w 782587"/>
                <a:gd name="connsiteY1" fmla="*/ 1559404 h 1559404"/>
                <a:gd name="connsiteX2" fmla="*/ 0 w 782587"/>
                <a:gd name="connsiteY2" fmla="*/ 210790 h 1559404"/>
                <a:gd name="connsiteX3" fmla="*/ 34765 w 782587"/>
                <a:gd name="connsiteY3" fmla="*/ 189669 h 1559404"/>
                <a:gd name="connsiteX4" fmla="*/ 623393 w 782587"/>
                <a:gd name="connsiteY4" fmla="*/ 8039 h 1559404"/>
                <a:gd name="connsiteX5" fmla="*/ 782587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2587" y="0"/>
                  </a:moveTo>
                  <a:lnTo>
                    <a:pt x="780746" y="1559404"/>
                  </a:lnTo>
                  <a:lnTo>
                    <a:pt x="0" y="210790"/>
                  </a:lnTo>
                  <a:lnTo>
                    <a:pt x="34765" y="189669"/>
                  </a:lnTo>
                  <a:cubicBezTo>
                    <a:pt x="212973" y="92861"/>
                    <a:pt x="411992" y="29508"/>
                    <a:pt x="623393" y="8039"/>
                  </a:cubicBezTo>
                  <a:lnTo>
                    <a:pt x="78258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5F1B5C17-5C33-48E9-BA3A-04BE0E64CFA7}"/>
                </a:ext>
              </a:extLst>
            </p:cNvPr>
            <p:cNvSpPr/>
            <p:nvPr/>
          </p:nvSpPr>
          <p:spPr>
            <a:xfrm>
              <a:off x="6097549" y="1856951"/>
              <a:ext cx="782587" cy="1559404"/>
            </a:xfrm>
            <a:custGeom>
              <a:avLst/>
              <a:gdLst>
                <a:gd name="connsiteX0" fmla="*/ 0 w 782587"/>
                <a:gd name="connsiteY0" fmla="*/ 0 h 1559404"/>
                <a:gd name="connsiteX1" fmla="*/ 159193 w 782587"/>
                <a:gd name="connsiteY1" fmla="*/ 8039 h 1559404"/>
                <a:gd name="connsiteX2" fmla="*/ 747821 w 782587"/>
                <a:gd name="connsiteY2" fmla="*/ 189669 h 1559404"/>
                <a:gd name="connsiteX3" fmla="*/ 782587 w 782587"/>
                <a:gd name="connsiteY3" fmla="*/ 210790 h 1559404"/>
                <a:gd name="connsiteX4" fmla="*/ 1840 w 782587"/>
                <a:gd name="connsiteY4" fmla="*/ 1559404 h 1559404"/>
                <a:gd name="connsiteX5" fmla="*/ 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0" y="0"/>
                  </a:moveTo>
                  <a:lnTo>
                    <a:pt x="159193" y="8039"/>
                  </a:lnTo>
                  <a:cubicBezTo>
                    <a:pt x="370594" y="29508"/>
                    <a:pt x="569614" y="92861"/>
                    <a:pt x="747821" y="189669"/>
                  </a:cubicBezTo>
                  <a:lnTo>
                    <a:pt x="782587" y="210790"/>
                  </a:lnTo>
                  <a:lnTo>
                    <a:pt x="1840" y="15594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B4DD3D79-352A-45CE-9E18-DF958A965D4B}"/>
                </a:ext>
              </a:extLst>
            </p:cNvPr>
            <p:cNvSpPr/>
            <p:nvPr/>
          </p:nvSpPr>
          <p:spPr>
            <a:xfrm>
              <a:off x="4736351" y="2069351"/>
              <a:ext cx="1350393" cy="1350393"/>
            </a:xfrm>
            <a:custGeom>
              <a:avLst/>
              <a:gdLst>
                <a:gd name="connsiteX0" fmla="*/ 572867 w 1350393"/>
                <a:gd name="connsiteY0" fmla="*/ 0 h 1350393"/>
                <a:gd name="connsiteX1" fmla="*/ 1350393 w 1350393"/>
                <a:gd name="connsiteY1" fmla="*/ 1350393 h 1350393"/>
                <a:gd name="connsiteX2" fmla="*/ 0 w 1350393"/>
                <a:gd name="connsiteY2" fmla="*/ 572867 h 1350393"/>
                <a:gd name="connsiteX3" fmla="*/ 56018 w 1350393"/>
                <a:gd name="connsiteY3" fmla="*/ 480659 h 1350393"/>
                <a:gd name="connsiteX4" fmla="*/ 480659 w 1350393"/>
                <a:gd name="connsiteY4" fmla="*/ 56018 h 1350393"/>
                <a:gd name="connsiteX5" fmla="*/ 57286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572867" y="0"/>
                  </a:moveTo>
                  <a:lnTo>
                    <a:pt x="1350393" y="1350393"/>
                  </a:lnTo>
                  <a:lnTo>
                    <a:pt x="0" y="572867"/>
                  </a:lnTo>
                  <a:lnTo>
                    <a:pt x="56018" y="480659"/>
                  </a:lnTo>
                  <a:cubicBezTo>
                    <a:pt x="169027" y="313383"/>
                    <a:pt x="313384" y="169027"/>
                    <a:pt x="480659" y="56018"/>
                  </a:cubicBezTo>
                  <a:lnTo>
                    <a:pt x="572867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C4CB7099-FDB6-4737-BD7A-CADF951F4352}"/>
                </a:ext>
              </a:extLst>
            </p:cNvPr>
            <p:cNvSpPr/>
            <p:nvPr/>
          </p:nvSpPr>
          <p:spPr>
            <a:xfrm>
              <a:off x="5804115" y="2012588"/>
              <a:ext cx="1737487" cy="1726312"/>
            </a:xfrm>
            <a:custGeom>
              <a:avLst/>
              <a:gdLst>
                <a:gd name="connsiteX0" fmla="*/ 777527 w 1350393"/>
                <a:gd name="connsiteY0" fmla="*/ 0 h 1350393"/>
                <a:gd name="connsiteX1" fmla="*/ 869734 w 1350393"/>
                <a:gd name="connsiteY1" fmla="*/ 56018 h 1350393"/>
                <a:gd name="connsiteX2" fmla="*/ 1294375 w 1350393"/>
                <a:gd name="connsiteY2" fmla="*/ 480659 h 1350393"/>
                <a:gd name="connsiteX3" fmla="*/ 1350393 w 1350393"/>
                <a:gd name="connsiteY3" fmla="*/ 572867 h 1350393"/>
                <a:gd name="connsiteX4" fmla="*/ 0 w 1350393"/>
                <a:gd name="connsiteY4" fmla="*/ 1350393 h 1350393"/>
                <a:gd name="connsiteX5" fmla="*/ 77752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777527" y="0"/>
                  </a:moveTo>
                  <a:lnTo>
                    <a:pt x="869734" y="56018"/>
                  </a:lnTo>
                  <a:cubicBezTo>
                    <a:pt x="1037010" y="169027"/>
                    <a:pt x="1181367" y="313383"/>
                    <a:pt x="1294375" y="480659"/>
                  </a:cubicBezTo>
                  <a:lnTo>
                    <a:pt x="1350393" y="572867"/>
                  </a:lnTo>
                  <a:lnTo>
                    <a:pt x="0" y="1350393"/>
                  </a:lnTo>
                  <a:lnTo>
                    <a:pt x="77752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41037BE3-D308-4BD3-8670-DD3B2423D4C0}"/>
                </a:ext>
              </a:extLst>
            </p:cNvPr>
            <p:cNvSpPr/>
            <p:nvPr/>
          </p:nvSpPr>
          <p:spPr>
            <a:xfrm>
              <a:off x="4523951" y="2644866"/>
              <a:ext cx="1559404" cy="782586"/>
            </a:xfrm>
            <a:custGeom>
              <a:avLst/>
              <a:gdLst>
                <a:gd name="connsiteX0" fmla="*/ 210790 w 1559404"/>
                <a:gd name="connsiteY0" fmla="*/ 0 h 782586"/>
                <a:gd name="connsiteX1" fmla="*/ 1559404 w 1559404"/>
                <a:gd name="connsiteY1" fmla="*/ 780746 h 782586"/>
                <a:gd name="connsiteX2" fmla="*/ 0 w 1559404"/>
                <a:gd name="connsiteY2" fmla="*/ 782586 h 782586"/>
                <a:gd name="connsiteX3" fmla="*/ 8039 w 1559404"/>
                <a:gd name="connsiteY3" fmla="*/ 623393 h 782586"/>
                <a:gd name="connsiteX4" fmla="*/ 189669 w 1559404"/>
                <a:gd name="connsiteY4" fmla="*/ 34765 h 782586"/>
                <a:gd name="connsiteX5" fmla="*/ 210790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210790" y="0"/>
                  </a:moveTo>
                  <a:lnTo>
                    <a:pt x="1559404" y="780746"/>
                  </a:lnTo>
                  <a:lnTo>
                    <a:pt x="0" y="782586"/>
                  </a:lnTo>
                  <a:lnTo>
                    <a:pt x="8039" y="623393"/>
                  </a:lnTo>
                  <a:cubicBezTo>
                    <a:pt x="29508" y="411992"/>
                    <a:pt x="92861" y="212973"/>
                    <a:pt x="189669" y="34765"/>
                  </a:cubicBezTo>
                  <a:lnTo>
                    <a:pt x="21079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5EC6ADD9-3847-4C3B-87BE-D91CB6818F32}"/>
                </a:ext>
              </a:extLst>
            </p:cNvPr>
            <p:cNvSpPr/>
            <p:nvPr/>
          </p:nvSpPr>
          <p:spPr>
            <a:xfrm>
              <a:off x="6108645" y="2644866"/>
              <a:ext cx="1559404" cy="782586"/>
            </a:xfrm>
            <a:custGeom>
              <a:avLst/>
              <a:gdLst>
                <a:gd name="connsiteX0" fmla="*/ 1348615 w 1559404"/>
                <a:gd name="connsiteY0" fmla="*/ 0 h 782586"/>
                <a:gd name="connsiteX1" fmla="*/ 1369735 w 1559404"/>
                <a:gd name="connsiteY1" fmla="*/ 34765 h 782586"/>
                <a:gd name="connsiteX2" fmla="*/ 1551365 w 1559404"/>
                <a:gd name="connsiteY2" fmla="*/ 623393 h 782586"/>
                <a:gd name="connsiteX3" fmla="*/ 1559404 w 1559404"/>
                <a:gd name="connsiteY3" fmla="*/ 782586 h 782586"/>
                <a:gd name="connsiteX4" fmla="*/ 0 w 1559404"/>
                <a:gd name="connsiteY4" fmla="*/ 780746 h 782586"/>
                <a:gd name="connsiteX5" fmla="*/ 1348615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1348615" y="0"/>
                  </a:moveTo>
                  <a:lnTo>
                    <a:pt x="1369735" y="34765"/>
                  </a:lnTo>
                  <a:cubicBezTo>
                    <a:pt x="1466543" y="212973"/>
                    <a:pt x="1529897" y="411992"/>
                    <a:pt x="1551365" y="623393"/>
                  </a:cubicBezTo>
                  <a:lnTo>
                    <a:pt x="1559404" y="782586"/>
                  </a:lnTo>
                  <a:lnTo>
                    <a:pt x="0" y="780746"/>
                  </a:lnTo>
                  <a:lnTo>
                    <a:pt x="1348615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68F07CAA-DA71-4213-A2FC-75BE38B9B970}"/>
                </a:ext>
              </a:extLst>
            </p:cNvPr>
            <p:cNvSpPr/>
            <p:nvPr/>
          </p:nvSpPr>
          <p:spPr>
            <a:xfrm>
              <a:off x="4523951" y="3430549"/>
              <a:ext cx="1559404" cy="782587"/>
            </a:xfrm>
            <a:custGeom>
              <a:avLst/>
              <a:gdLst>
                <a:gd name="connsiteX0" fmla="*/ 0 w 1559404"/>
                <a:gd name="connsiteY0" fmla="*/ 0 h 782587"/>
                <a:gd name="connsiteX1" fmla="*/ 1559404 w 1559404"/>
                <a:gd name="connsiteY1" fmla="*/ 1840 h 782587"/>
                <a:gd name="connsiteX2" fmla="*/ 210790 w 1559404"/>
                <a:gd name="connsiteY2" fmla="*/ 782587 h 782587"/>
                <a:gd name="connsiteX3" fmla="*/ 189669 w 1559404"/>
                <a:gd name="connsiteY3" fmla="*/ 747821 h 782587"/>
                <a:gd name="connsiteX4" fmla="*/ 8039 w 1559404"/>
                <a:gd name="connsiteY4" fmla="*/ 159193 h 782587"/>
                <a:gd name="connsiteX5" fmla="*/ 0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0" y="0"/>
                  </a:moveTo>
                  <a:lnTo>
                    <a:pt x="1559404" y="1840"/>
                  </a:lnTo>
                  <a:lnTo>
                    <a:pt x="210790" y="782587"/>
                  </a:lnTo>
                  <a:lnTo>
                    <a:pt x="189669" y="747821"/>
                  </a:lnTo>
                  <a:cubicBezTo>
                    <a:pt x="92861" y="569613"/>
                    <a:pt x="29508" y="370594"/>
                    <a:pt x="8039" y="1591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3D2757F8-E32E-4278-9A77-F93E14ACC839}"/>
                </a:ext>
              </a:extLst>
            </p:cNvPr>
            <p:cNvSpPr/>
            <p:nvPr/>
          </p:nvSpPr>
          <p:spPr>
            <a:xfrm>
              <a:off x="6108645" y="3430549"/>
              <a:ext cx="1559404" cy="782587"/>
            </a:xfrm>
            <a:custGeom>
              <a:avLst/>
              <a:gdLst>
                <a:gd name="connsiteX0" fmla="*/ 1559404 w 1559404"/>
                <a:gd name="connsiteY0" fmla="*/ 0 h 782587"/>
                <a:gd name="connsiteX1" fmla="*/ 1551365 w 1559404"/>
                <a:gd name="connsiteY1" fmla="*/ 159193 h 782587"/>
                <a:gd name="connsiteX2" fmla="*/ 1369735 w 1559404"/>
                <a:gd name="connsiteY2" fmla="*/ 747821 h 782587"/>
                <a:gd name="connsiteX3" fmla="*/ 1348614 w 1559404"/>
                <a:gd name="connsiteY3" fmla="*/ 782587 h 782587"/>
                <a:gd name="connsiteX4" fmla="*/ 0 w 1559404"/>
                <a:gd name="connsiteY4" fmla="*/ 1840 h 782587"/>
                <a:gd name="connsiteX5" fmla="*/ 1559404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1559404" y="0"/>
                  </a:moveTo>
                  <a:lnTo>
                    <a:pt x="1551365" y="159193"/>
                  </a:lnTo>
                  <a:cubicBezTo>
                    <a:pt x="1529897" y="370594"/>
                    <a:pt x="1466543" y="569613"/>
                    <a:pt x="1369735" y="747821"/>
                  </a:cubicBezTo>
                  <a:lnTo>
                    <a:pt x="1348614" y="782587"/>
                  </a:lnTo>
                  <a:lnTo>
                    <a:pt x="0" y="1840"/>
                  </a:lnTo>
                  <a:lnTo>
                    <a:pt x="1559404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8C01AB26-7BC3-4365-88E2-F15545A10387}"/>
                </a:ext>
              </a:extLst>
            </p:cNvPr>
            <p:cNvSpPr/>
            <p:nvPr/>
          </p:nvSpPr>
          <p:spPr>
            <a:xfrm>
              <a:off x="4736351" y="3438258"/>
              <a:ext cx="1350393" cy="1350393"/>
            </a:xfrm>
            <a:custGeom>
              <a:avLst/>
              <a:gdLst>
                <a:gd name="connsiteX0" fmla="*/ 1350393 w 1350393"/>
                <a:gd name="connsiteY0" fmla="*/ 0 h 1350393"/>
                <a:gd name="connsiteX1" fmla="*/ 572867 w 1350393"/>
                <a:gd name="connsiteY1" fmla="*/ 1350393 h 1350393"/>
                <a:gd name="connsiteX2" fmla="*/ 480659 w 1350393"/>
                <a:gd name="connsiteY2" fmla="*/ 1294375 h 1350393"/>
                <a:gd name="connsiteX3" fmla="*/ 56018 w 1350393"/>
                <a:gd name="connsiteY3" fmla="*/ 869734 h 1350393"/>
                <a:gd name="connsiteX4" fmla="*/ 0 w 1350393"/>
                <a:gd name="connsiteY4" fmla="*/ 777527 h 1350393"/>
                <a:gd name="connsiteX5" fmla="*/ 1350393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1350393" y="0"/>
                  </a:moveTo>
                  <a:lnTo>
                    <a:pt x="572867" y="1350393"/>
                  </a:lnTo>
                  <a:lnTo>
                    <a:pt x="480659" y="1294375"/>
                  </a:lnTo>
                  <a:cubicBezTo>
                    <a:pt x="313384" y="1181367"/>
                    <a:pt x="169027" y="1037010"/>
                    <a:pt x="56018" y="869734"/>
                  </a:cubicBezTo>
                  <a:lnTo>
                    <a:pt x="0" y="777527"/>
                  </a:lnTo>
                  <a:lnTo>
                    <a:pt x="1350393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DA432445-9EF0-4DB6-BAC1-DDB329BD2E29}"/>
                </a:ext>
              </a:extLst>
            </p:cNvPr>
            <p:cNvSpPr/>
            <p:nvPr/>
          </p:nvSpPr>
          <p:spPr>
            <a:xfrm>
              <a:off x="6105258" y="3438258"/>
              <a:ext cx="1350393" cy="1350393"/>
            </a:xfrm>
            <a:custGeom>
              <a:avLst/>
              <a:gdLst>
                <a:gd name="connsiteX0" fmla="*/ 0 w 1350393"/>
                <a:gd name="connsiteY0" fmla="*/ 0 h 1350393"/>
                <a:gd name="connsiteX1" fmla="*/ 1350393 w 1350393"/>
                <a:gd name="connsiteY1" fmla="*/ 777527 h 1350393"/>
                <a:gd name="connsiteX2" fmla="*/ 1294375 w 1350393"/>
                <a:gd name="connsiteY2" fmla="*/ 869734 h 1350393"/>
                <a:gd name="connsiteX3" fmla="*/ 869734 w 1350393"/>
                <a:gd name="connsiteY3" fmla="*/ 1294375 h 1350393"/>
                <a:gd name="connsiteX4" fmla="*/ 777527 w 1350393"/>
                <a:gd name="connsiteY4" fmla="*/ 1350393 h 1350393"/>
                <a:gd name="connsiteX5" fmla="*/ 0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0" y="0"/>
                  </a:moveTo>
                  <a:lnTo>
                    <a:pt x="1350393" y="777527"/>
                  </a:lnTo>
                  <a:lnTo>
                    <a:pt x="1294375" y="869734"/>
                  </a:lnTo>
                  <a:cubicBezTo>
                    <a:pt x="1181367" y="1037010"/>
                    <a:pt x="1037010" y="1181367"/>
                    <a:pt x="869734" y="1294375"/>
                  </a:cubicBezTo>
                  <a:lnTo>
                    <a:pt x="777527" y="1350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C9EE5838-BBB2-4F1E-944D-05B13DDB153B}"/>
                </a:ext>
              </a:extLst>
            </p:cNvPr>
            <p:cNvSpPr/>
            <p:nvPr/>
          </p:nvSpPr>
          <p:spPr>
            <a:xfrm>
              <a:off x="5311867" y="3441645"/>
              <a:ext cx="782587" cy="1559404"/>
            </a:xfrm>
            <a:custGeom>
              <a:avLst/>
              <a:gdLst>
                <a:gd name="connsiteX0" fmla="*/ 780746 w 782587"/>
                <a:gd name="connsiteY0" fmla="*/ 0 h 1559404"/>
                <a:gd name="connsiteX1" fmla="*/ 782587 w 782587"/>
                <a:gd name="connsiteY1" fmla="*/ 1559404 h 1559404"/>
                <a:gd name="connsiteX2" fmla="*/ 623393 w 782587"/>
                <a:gd name="connsiteY2" fmla="*/ 1551365 h 1559404"/>
                <a:gd name="connsiteX3" fmla="*/ 34765 w 782587"/>
                <a:gd name="connsiteY3" fmla="*/ 1369735 h 1559404"/>
                <a:gd name="connsiteX4" fmla="*/ 0 w 782587"/>
                <a:gd name="connsiteY4" fmla="*/ 1348615 h 1559404"/>
                <a:gd name="connsiteX5" fmla="*/ 780746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0746" y="0"/>
                  </a:moveTo>
                  <a:lnTo>
                    <a:pt x="782587" y="1559404"/>
                  </a:lnTo>
                  <a:lnTo>
                    <a:pt x="623393" y="1551365"/>
                  </a:lnTo>
                  <a:cubicBezTo>
                    <a:pt x="411992" y="1529897"/>
                    <a:pt x="212973" y="1466543"/>
                    <a:pt x="34765" y="1369735"/>
                  </a:cubicBezTo>
                  <a:lnTo>
                    <a:pt x="0" y="1348615"/>
                  </a:lnTo>
                  <a:lnTo>
                    <a:pt x="780746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4740DE49-5E8B-44AC-91F5-6F0748A63D24}"/>
                </a:ext>
              </a:extLst>
            </p:cNvPr>
            <p:cNvSpPr/>
            <p:nvPr/>
          </p:nvSpPr>
          <p:spPr>
            <a:xfrm>
              <a:off x="6097549" y="3441645"/>
              <a:ext cx="782587" cy="1559404"/>
            </a:xfrm>
            <a:custGeom>
              <a:avLst/>
              <a:gdLst>
                <a:gd name="connsiteX0" fmla="*/ 1840 w 782587"/>
                <a:gd name="connsiteY0" fmla="*/ 0 h 1559404"/>
                <a:gd name="connsiteX1" fmla="*/ 782587 w 782587"/>
                <a:gd name="connsiteY1" fmla="*/ 1348614 h 1559404"/>
                <a:gd name="connsiteX2" fmla="*/ 747821 w 782587"/>
                <a:gd name="connsiteY2" fmla="*/ 1369735 h 1559404"/>
                <a:gd name="connsiteX3" fmla="*/ 159193 w 782587"/>
                <a:gd name="connsiteY3" fmla="*/ 1551365 h 1559404"/>
                <a:gd name="connsiteX4" fmla="*/ 0 w 782587"/>
                <a:gd name="connsiteY4" fmla="*/ 1559404 h 1559404"/>
                <a:gd name="connsiteX5" fmla="*/ 184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1840" y="0"/>
                  </a:moveTo>
                  <a:lnTo>
                    <a:pt x="782587" y="1348614"/>
                  </a:lnTo>
                  <a:lnTo>
                    <a:pt x="747821" y="1369735"/>
                  </a:lnTo>
                  <a:cubicBezTo>
                    <a:pt x="569614" y="1466543"/>
                    <a:pt x="370594" y="1529897"/>
                    <a:pt x="159193" y="1551365"/>
                  </a:cubicBezTo>
                  <a:lnTo>
                    <a:pt x="0" y="1559404"/>
                  </a:lnTo>
                  <a:lnTo>
                    <a:pt x="184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69" name="Group 368">
            <a:extLst>
              <a:ext uri="{FF2B5EF4-FFF2-40B4-BE49-F238E27FC236}">
                <a16:creationId xmlns:a16="http://schemas.microsoft.com/office/drawing/2014/main" id="{51916CCD-CB66-4FA8-8CBF-7806FF6B6B13}"/>
              </a:ext>
            </a:extLst>
          </p:cNvPr>
          <p:cNvGrpSpPr/>
          <p:nvPr/>
        </p:nvGrpSpPr>
        <p:grpSpPr>
          <a:xfrm rot="10800000">
            <a:off x="8807684" y="977840"/>
            <a:ext cx="1503417" cy="1301660"/>
            <a:chOff x="4523951" y="1856951"/>
            <a:chExt cx="3144098" cy="3144098"/>
          </a:xfrm>
        </p:grpSpPr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38B70392-61ED-4AD5-88A5-597827CE88CB}"/>
                </a:ext>
              </a:extLst>
            </p:cNvPr>
            <p:cNvSpPr/>
            <p:nvPr/>
          </p:nvSpPr>
          <p:spPr>
            <a:xfrm>
              <a:off x="5311867" y="1856951"/>
              <a:ext cx="782587" cy="1559404"/>
            </a:xfrm>
            <a:custGeom>
              <a:avLst/>
              <a:gdLst>
                <a:gd name="connsiteX0" fmla="*/ 782587 w 782587"/>
                <a:gd name="connsiteY0" fmla="*/ 0 h 1559404"/>
                <a:gd name="connsiteX1" fmla="*/ 780746 w 782587"/>
                <a:gd name="connsiteY1" fmla="*/ 1559404 h 1559404"/>
                <a:gd name="connsiteX2" fmla="*/ 0 w 782587"/>
                <a:gd name="connsiteY2" fmla="*/ 210790 h 1559404"/>
                <a:gd name="connsiteX3" fmla="*/ 34765 w 782587"/>
                <a:gd name="connsiteY3" fmla="*/ 189669 h 1559404"/>
                <a:gd name="connsiteX4" fmla="*/ 623393 w 782587"/>
                <a:gd name="connsiteY4" fmla="*/ 8039 h 1559404"/>
                <a:gd name="connsiteX5" fmla="*/ 782587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2587" y="0"/>
                  </a:moveTo>
                  <a:lnTo>
                    <a:pt x="780746" y="1559404"/>
                  </a:lnTo>
                  <a:lnTo>
                    <a:pt x="0" y="210790"/>
                  </a:lnTo>
                  <a:lnTo>
                    <a:pt x="34765" y="189669"/>
                  </a:lnTo>
                  <a:cubicBezTo>
                    <a:pt x="212973" y="92861"/>
                    <a:pt x="411992" y="29508"/>
                    <a:pt x="623393" y="8039"/>
                  </a:cubicBezTo>
                  <a:lnTo>
                    <a:pt x="78258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9EB3C1FF-1447-45F1-B99B-812B2E4EBA87}"/>
                </a:ext>
              </a:extLst>
            </p:cNvPr>
            <p:cNvSpPr/>
            <p:nvPr/>
          </p:nvSpPr>
          <p:spPr>
            <a:xfrm>
              <a:off x="6097549" y="1856951"/>
              <a:ext cx="782587" cy="1559404"/>
            </a:xfrm>
            <a:custGeom>
              <a:avLst/>
              <a:gdLst>
                <a:gd name="connsiteX0" fmla="*/ 0 w 782587"/>
                <a:gd name="connsiteY0" fmla="*/ 0 h 1559404"/>
                <a:gd name="connsiteX1" fmla="*/ 159193 w 782587"/>
                <a:gd name="connsiteY1" fmla="*/ 8039 h 1559404"/>
                <a:gd name="connsiteX2" fmla="*/ 747821 w 782587"/>
                <a:gd name="connsiteY2" fmla="*/ 189669 h 1559404"/>
                <a:gd name="connsiteX3" fmla="*/ 782587 w 782587"/>
                <a:gd name="connsiteY3" fmla="*/ 210790 h 1559404"/>
                <a:gd name="connsiteX4" fmla="*/ 1840 w 782587"/>
                <a:gd name="connsiteY4" fmla="*/ 1559404 h 1559404"/>
                <a:gd name="connsiteX5" fmla="*/ 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0" y="0"/>
                  </a:moveTo>
                  <a:lnTo>
                    <a:pt x="159193" y="8039"/>
                  </a:lnTo>
                  <a:cubicBezTo>
                    <a:pt x="370594" y="29508"/>
                    <a:pt x="569614" y="92861"/>
                    <a:pt x="747821" y="189669"/>
                  </a:cubicBezTo>
                  <a:lnTo>
                    <a:pt x="782587" y="210790"/>
                  </a:lnTo>
                  <a:lnTo>
                    <a:pt x="1840" y="15594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FC6222DB-FD2E-4953-9A68-FEF53C21071E}"/>
                </a:ext>
              </a:extLst>
            </p:cNvPr>
            <p:cNvSpPr/>
            <p:nvPr/>
          </p:nvSpPr>
          <p:spPr>
            <a:xfrm>
              <a:off x="4736351" y="2069351"/>
              <a:ext cx="1350393" cy="1350393"/>
            </a:xfrm>
            <a:custGeom>
              <a:avLst/>
              <a:gdLst>
                <a:gd name="connsiteX0" fmla="*/ 572867 w 1350393"/>
                <a:gd name="connsiteY0" fmla="*/ 0 h 1350393"/>
                <a:gd name="connsiteX1" fmla="*/ 1350393 w 1350393"/>
                <a:gd name="connsiteY1" fmla="*/ 1350393 h 1350393"/>
                <a:gd name="connsiteX2" fmla="*/ 0 w 1350393"/>
                <a:gd name="connsiteY2" fmla="*/ 572867 h 1350393"/>
                <a:gd name="connsiteX3" fmla="*/ 56018 w 1350393"/>
                <a:gd name="connsiteY3" fmla="*/ 480659 h 1350393"/>
                <a:gd name="connsiteX4" fmla="*/ 480659 w 1350393"/>
                <a:gd name="connsiteY4" fmla="*/ 56018 h 1350393"/>
                <a:gd name="connsiteX5" fmla="*/ 57286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572867" y="0"/>
                  </a:moveTo>
                  <a:lnTo>
                    <a:pt x="1350393" y="1350393"/>
                  </a:lnTo>
                  <a:lnTo>
                    <a:pt x="0" y="572867"/>
                  </a:lnTo>
                  <a:lnTo>
                    <a:pt x="56018" y="480659"/>
                  </a:lnTo>
                  <a:cubicBezTo>
                    <a:pt x="169027" y="313383"/>
                    <a:pt x="313384" y="169027"/>
                    <a:pt x="480659" y="56018"/>
                  </a:cubicBezTo>
                  <a:lnTo>
                    <a:pt x="572867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F5F26A08-2277-42A5-80DB-49F035F85DE8}"/>
                </a:ext>
              </a:extLst>
            </p:cNvPr>
            <p:cNvSpPr/>
            <p:nvPr/>
          </p:nvSpPr>
          <p:spPr>
            <a:xfrm>
              <a:off x="5804115" y="2012588"/>
              <a:ext cx="1737487" cy="1726312"/>
            </a:xfrm>
            <a:custGeom>
              <a:avLst/>
              <a:gdLst>
                <a:gd name="connsiteX0" fmla="*/ 777527 w 1350393"/>
                <a:gd name="connsiteY0" fmla="*/ 0 h 1350393"/>
                <a:gd name="connsiteX1" fmla="*/ 869734 w 1350393"/>
                <a:gd name="connsiteY1" fmla="*/ 56018 h 1350393"/>
                <a:gd name="connsiteX2" fmla="*/ 1294375 w 1350393"/>
                <a:gd name="connsiteY2" fmla="*/ 480659 h 1350393"/>
                <a:gd name="connsiteX3" fmla="*/ 1350393 w 1350393"/>
                <a:gd name="connsiteY3" fmla="*/ 572867 h 1350393"/>
                <a:gd name="connsiteX4" fmla="*/ 0 w 1350393"/>
                <a:gd name="connsiteY4" fmla="*/ 1350393 h 1350393"/>
                <a:gd name="connsiteX5" fmla="*/ 77752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777527" y="0"/>
                  </a:moveTo>
                  <a:lnTo>
                    <a:pt x="869734" y="56018"/>
                  </a:lnTo>
                  <a:cubicBezTo>
                    <a:pt x="1037010" y="169027"/>
                    <a:pt x="1181367" y="313383"/>
                    <a:pt x="1294375" y="480659"/>
                  </a:cubicBezTo>
                  <a:lnTo>
                    <a:pt x="1350393" y="572867"/>
                  </a:lnTo>
                  <a:lnTo>
                    <a:pt x="0" y="1350393"/>
                  </a:lnTo>
                  <a:lnTo>
                    <a:pt x="77752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19504DC2-FAD5-4072-A644-A5ABC0BDEC76}"/>
                </a:ext>
              </a:extLst>
            </p:cNvPr>
            <p:cNvSpPr/>
            <p:nvPr/>
          </p:nvSpPr>
          <p:spPr>
            <a:xfrm>
              <a:off x="4523951" y="2644866"/>
              <a:ext cx="1559404" cy="782586"/>
            </a:xfrm>
            <a:custGeom>
              <a:avLst/>
              <a:gdLst>
                <a:gd name="connsiteX0" fmla="*/ 210790 w 1559404"/>
                <a:gd name="connsiteY0" fmla="*/ 0 h 782586"/>
                <a:gd name="connsiteX1" fmla="*/ 1559404 w 1559404"/>
                <a:gd name="connsiteY1" fmla="*/ 780746 h 782586"/>
                <a:gd name="connsiteX2" fmla="*/ 0 w 1559404"/>
                <a:gd name="connsiteY2" fmla="*/ 782586 h 782586"/>
                <a:gd name="connsiteX3" fmla="*/ 8039 w 1559404"/>
                <a:gd name="connsiteY3" fmla="*/ 623393 h 782586"/>
                <a:gd name="connsiteX4" fmla="*/ 189669 w 1559404"/>
                <a:gd name="connsiteY4" fmla="*/ 34765 h 782586"/>
                <a:gd name="connsiteX5" fmla="*/ 210790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210790" y="0"/>
                  </a:moveTo>
                  <a:lnTo>
                    <a:pt x="1559404" y="780746"/>
                  </a:lnTo>
                  <a:lnTo>
                    <a:pt x="0" y="782586"/>
                  </a:lnTo>
                  <a:lnTo>
                    <a:pt x="8039" y="623393"/>
                  </a:lnTo>
                  <a:cubicBezTo>
                    <a:pt x="29508" y="411992"/>
                    <a:pt x="92861" y="212973"/>
                    <a:pt x="189669" y="34765"/>
                  </a:cubicBezTo>
                  <a:lnTo>
                    <a:pt x="21079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30398013-9139-4CB3-946C-50DB81ECBBE5}"/>
                </a:ext>
              </a:extLst>
            </p:cNvPr>
            <p:cNvSpPr/>
            <p:nvPr/>
          </p:nvSpPr>
          <p:spPr>
            <a:xfrm>
              <a:off x="6108645" y="2644866"/>
              <a:ext cx="1559404" cy="782586"/>
            </a:xfrm>
            <a:custGeom>
              <a:avLst/>
              <a:gdLst>
                <a:gd name="connsiteX0" fmla="*/ 1348615 w 1559404"/>
                <a:gd name="connsiteY0" fmla="*/ 0 h 782586"/>
                <a:gd name="connsiteX1" fmla="*/ 1369735 w 1559404"/>
                <a:gd name="connsiteY1" fmla="*/ 34765 h 782586"/>
                <a:gd name="connsiteX2" fmla="*/ 1551365 w 1559404"/>
                <a:gd name="connsiteY2" fmla="*/ 623393 h 782586"/>
                <a:gd name="connsiteX3" fmla="*/ 1559404 w 1559404"/>
                <a:gd name="connsiteY3" fmla="*/ 782586 h 782586"/>
                <a:gd name="connsiteX4" fmla="*/ 0 w 1559404"/>
                <a:gd name="connsiteY4" fmla="*/ 780746 h 782586"/>
                <a:gd name="connsiteX5" fmla="*/ 1348615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1348615" y="0"/>
                  </a:moveTo>
                  <a:lnTo>
                    <a:pt x="1369735" y="34765"/>
                  </a:lnTo>
                  <a:cubicBezTo>
                    <a:pt x="1466543" y="212973"/>
                    <a:pt x="1529897" y="411992"/>
                    <a:pt x="1551365" y="623393"/>
                  </a:cubicBezTo>
                  <a:lnTo>
                    <a:pt x="1559404" y="782586"/>
                  </a:lnTo>
                  <a:lnTo>
                    <a:pt x="0" y="780746"/>
                  </a:lnTo>
                  <a:lnTo>
                    <a:pt x="1348615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04795DA4-CEED-4ED4-BB78-348EEA3EC4B2}"/>
                </a:ext>
              </a:extLst>
            </p:cNvPr>
            <p:cNvSpPr/>
            <p:nvPr/>
          </p:nvSpPr>
          <p:spPr>
            <a:xfrm>
              <a:off x="4523951" y="3430549"/>
              <a:ext cx="1559404" cy="782587"/>
            </a:xfrm>
            <a:custGeom>
              <a:avLst/>
              <a:gdLst>
                <a:gd name="connsiteX0" fmla="*/ 0 w 1559404"/>
                <a:gd name="connsiteY0" fmla="*/ 0 h 782587"/>
                <a:gd name="connsiteX1" fmla="*/ 1559404 w 1559404"/>
                <a:gd name="connsiteY1" fmla="*/ 1840 h 782587"/>
                <a:gd name="connsiteX2" fmla="*/ 210790 w 1559404"/>
                <a:gd name="connsiteY2" fmla="*/ 782587 h 782587"/>
                <a:gd name="connsiteX3" fmla="*/ 189669 w 1559404"/>
                <a:gd name="connsiteY3" fmla="*/ 747821 h 782587"/>
                <a:gd name="connsiteX4" fmla="*/ 8039 w 1559404"/>
                <a:gd name="connsiteY4" fmla="*/ 159193 h 782587"/>
                <a:gd name="connsiteX5" fmla="*/ 0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0" y="0"/>
                  </a:moveTo>
                  <a:lnTo>
                    <a:pt x="1559404" y="1840"/>
                  </a:lnTo>
                  <a:lnTo>
                    <a:pt x="210790" y="782587"/>
                  </a:lnTo>
                  <a:lnTo>
                    <a:pt x="189669" y="747821"/>
                  </a:lnTo>
                  <a:cubicBezTo>
                    <a:pt x="92861" y="569613"/>
                    <a:pt x="29508" y="370594"/>
                    <a:pt x="8039" y="1591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2BCA42C8-9342-4C50-A8C4-FF6A5BE6BF0E}"/>
                </a:ext>
              </a:extLst>
            </p:cNvPr>
            <p:cNvSpPr/>
            <p:nvPr/>
          </p:nvSpPr>
          <p:spPr>
            <a:xfrm>
              <a:off x="6108645" y="3430549"/>
              <a:ext cx="1559404" cy="782587"/>
            </a:xfrm>
            <a:custGeom>
              <a:avLst/>
              <a:gdLst>
                <a:gd name="connsiteX0" fmla="*/ 1559404 w 1559404"/>
                <a:gd name="connsiteY0" fmla="*/ 0 h 782587"/>
                <a:gd name="connsiteX1" fmla="*/ 1551365 w 1559404"/>
                <a:gd name="connsiteY1" fmla="*/ 159193 h 782587"/>
                <a:gd name="connsiteX2" fmla="*/ 1369735 w 1559404"/>
                <a:gd name="connsiteY2" fmla="*/ 747821 h 782587"/>
                <a:gd name="connsiteX3" fmla="*/ 1348614 w 1559404"/>
                <a:gd name="connsiteY3" fmla="*/ 782587 h 782587"/>
                <a:gd name="connsiteX4" fmla="*/ 0 w 1559404"/>
                <a:gd name="connsiteY4" fmla="*/ 1840 h 782587"/>
                <a:gd name="connsiteX5" fmla="*/ 1559404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1559404" y="0"/>
                  </a:moveTo>
                  <a:lnTo>
                    <a:pt x="1551365" y="159193"/>
                  </a:lnTo>
                  <a:cubicBezTo>
                    <a:pt x="1529897" y="370594"/>
                    <a:pt x="1466543" y="569613"/>
                    <a:pt x="1369735" y="747821"/>
                  </a:cubicBezTo>
                  <a:lnTo>
                    <a:pt x="1348614" y="782587"/>
                  </a:lnTo>
                  <a:lnTo>
                    <a:pt x="0" y="1840"/>
                  </a:lnTo>
                  <a:lnTo>
                    <a:pt x="1559404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C42CB399-94C4-467B-8EA9-5B149377736D}"/>
                </a:ext>
              </a:extLst>
            </p:cNvPr>
            <p:cNvSpPr/>
            <p:nvPr/>
          </p:nvSpPr>
          <p:spPr>
            <a:xfrm>
              <a:off x="4736351" y="3438258"/>
              <a:ext cx="1350393" cy="1350393"/>
            </a:xfrm>
            <a:custGeom>
              <a:avLst/>
              <a:gdLst>
                <a:gd name="connsiteX0" fmla="*/ 1350393 w 1350393"/>
                <a:gd name="connsiteY0" fmla="*/ 0 h 1350393"/>
                <a:gd name="connsiteX1" fmla="*/ 572867 w 1350393"/>
                <a:gd name="connsiteY1" fmla="*/ 1350393 h 1350393"/>
                <a:gd name="connsiteX2" fmla="*/ 480659 w 1350393"/>
                <a:gd name="connsiteY2" fmla="*/ 1294375 h 1350393"/>
                <a:gd name="connsiteX3" fmla="*/ 56018 w 1350393"/>
                <a:gd name="connsiteY3" fmla="*/ 869734 h 1350393"/>
                <a:gd name="connsiteX4" fmla="*/ 0 w 1350393"/>
                <a:gd name="connsiteY4" fmla="*/ 777527 h 1350393"/>
                <a:gd name="connsiteX5" fmla="*/ 1350393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1350393" y="0"/>
                  </a:moveTo>
                  <a:lnTo>
                    <a:pt x="572867" y="1350393"/>
                  </a:lnTo>
                  <a:lnTo>
                    <a:pt x="480659" y="1294375"/>
                  </a:lnTo>
                  <a:cubicBezTo>
                    <a:pt x="313384" y="1181367"/>
                    <a:pt x="169027" y="1037010"/>
                    <a:pt x="56018" y="869734"/>
                  </a:cubicBezTo>
                  <a:lnTo>
                    <a:pt x="0" y="777527"/>
                  </a:lnTo>
                  <a:lnTo>
                    <a:pt x="1350393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7579F678-F052-4A4E-9848-0F477A304468}"/>
                </a:ext>
              </a:extLst>
            </p:cNvPr>
            <p:cNvSpPr/>
            <p:nvPr/>
          </p:nvSpPr>
          <p:spPr>
            <a:xfrm>
              <a:off x="6105258" y="3438258"/>
              <a:ext cx="1350393" cy="1350393"/>
            </a:xfrm>
            <a:custGeom>
              <a:avLst/>
              <a:gdLst>
                <a:gd name="connsiteX0" fmla="*/ 0 w 1350393"/>
                <a:gd name="connsiteY0" fmla="*/ 0 h 1350393"/>
                <a:gd name="connsiteX1" fmla="*/ 1350393 w 1350393"/>
                <a:gd name="connsiteY1" fmla="*/ 777527 h 1350393"/>
                <a:gd name="connsiteX2" fmla="*/ 1294375 w 1350393"/>
                <a:gd name="connsiteY2" fmla="*/ 869734 h 1350393"/>
                <a:gd name="connsiteX3" fmla="*/ 869734 w 1350393"/>
                <a:gd name="connsiteY3" fmla="*/ 1294375 h 1350393"/>
                <a:gd name="connsiteX4" fmla="*/ 777527 w 1350393"/>
                <a:gd name="connsiteY4" fmla="*/ 1350393 h 1350393"/>
                <a:gd name="connsiteX5" fmla="*/ 0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0" y="0"/>
                  </a:moveTo>
                  <a:lnTo>
                    <a:pt x="1350393" y="777527"/>
                  </a:lnTo>
                  <a:lnTo>
                    <a:pt x="1294375" y="869734"/>
                  </a:lnTo>
                  <a:cubicBezTo>
                    <a:pt x="1181367" y="1037010"/>
                    <a:pt x="1037010" y="1181367"/>
                    <a:pt x="869734" y="1294375"/>
                  </a:cubicBezTo>
                  <a:lnTo>
                    <a:pt x="777527" y="1350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6EC960FE-7E22-4A6B-9D8E-C68107666071}"/>
                </a:ext>
              </a:extLst>
            </p:cNvPr>
            <p:cNvSpPr/>
            <p:nvPr/>
          </p:nvSpPr>
          <p:spPr>
            <a:xfrm>
              <a:off x="5311867" y="3441645"/>
              <a:ext cx="782587" cy="1559404"/>
            </a:xfrm>
            <a:custGeom>
              <a:avLst/>
              <a:gdLst>
                <a:gd name="connsiteX0" fmla="*/ 780746 w 782587"/>
                <a:gd name="connsiteY0" fmla="*/ 0 h 1559404"/>
                <a:gd name="connsiteX1" fmla="*/ 782587 w 782587"/>
                <a:gd name="connsiteY1" fmla="*/ 1559404 h 1559404"/>
                <a:gd name="connsiteX2" fmla="*/ 623393 w 782587"/>
                <a:gd name="connsiteY2" fmla="*/ 1551365 h 1559404"/>
                <a:gd name="connsiteX3" fmla="*/ 34765 w 782587"/>
                <a:gd name="connsiteY3" fmla="*/ 1369735 h 1559404"/>
                <a:gd name="connsiteX4" fmla="*/ 0 w 782587"/>
                <a:gd name="connsiteY4" fmla="*/ 1348615 h 1559404"/>
                <a:gd name="connsiteX5" fmla="*/ 780746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0746" y="0"/>
                  </a:moveTo>
                  <a:lnTo>
                    <a:pt x="782587" y="1559404"/>
                  </a:lnTo>
                  <a:lnTo>
                    <a:pt x="623393" y="1551365"/>
                  </a:lnTo>
                  <a:cubicBezTo>
                    <a:pt x="411992" y="1529897"/>
                    <a:pt x="212973" y="1466543"/>
                    <a:pt x="34765" y="1369735"/>
                  </a:cubicBezTo>
                  <a:lnTo>
                    <a:pt x="0" y="1348615"/>
                  </a:lnTo>
                  <a:lnTo>
                    <a:pt x="780746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23FA4A44-8EEA-4CF7-A8A0-82AF5CE76220}"/>
                </a:ext>
              </a:extLst>
            </p:cNvPr>
            <p:cNvSpPr/>
            <p:nvPr/>
          </p:nvSpPr>
          <p:spPr>
            <a:xfrm>
              <a:off x="6097549" y="3441645"/>
              <a:ext cx="782587" cy="1559404"/>
            </a:xfrm>
            <a:custGeom>
              <a:avLst/>
              <a:gdLst>
                <a:gd name="connsiteX0" fmla="*/ 1840 w 782587"/>
                <a:gd name="connsiteY0" fmla="*/ 0 h 1559404"/>
                <a:gd name="connsiteX1" fmla="*/ 782587 w 782587"/>
                <a:gd name="connsiteY1" fmla="*/ 1348614 h 1559404"/>
                <a:gd name="connsiteX2" fmla="*/ 747821 w 782587"/>
                <a:gd name="connsiteY2" fmla="*/ 1369735 h 1559404"/>
                <a:gd name="connsiteX3" fmla="*/ 159193 w 782587"/>
                <a:gd name="connsiteY3" fmla="*/ 1551365 h 1559404"/>
                <a:gd name="connsiteX4" fmla="*/ 0 w 782587"/>
                <a:gd name="connsiteY4" fmla="*/ 1559404 h 1559404"/>
                <a:gd name="connsiteX5" fmla="*/ 184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1840" y="0"/>
                  </a:moveTo>
                  <a:lnTo>
                    <a:pt x="782587" y="1348614"/>
                  </a:lnTo>
                  <a:lnTo>
                    <a:pt x="747821" y="1369735"/>
                  </a:lnTo>
                  <a:cubicBezTo>
                    <a:pt x="569614" y="1466543"/>
                    <a:pt x="370594" y="1529897"/>
                    <a:pt x="159193" y="1551365"/>
                  </a:cubicBezTo>
                  <a:lnTo>
                    <a:pt x="0" y="1559404"/>
                  </a:lnTo>
                  <a:lnTo>
                    <a:pt x="184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30" name="Group 329">
            <a:extLst>
              <a:ext uri="{FF2B5EF4-FFF2-40B4-BE49-F238E27FC236}">
                <a16:creationId xmlns:a16="http://schemas.microsoft.com/office/drawing/2014/main" id="{9A01FC81-6330-428E-A6D0-C5B5EF9AD75E}"/>
              </a:ext>
            </a:extLst>
          </p:cNvPr>
          <p:cNvGrpSpPr/>
          <p:nvPr/>
        </p:nvGrpSpPr>
        <p:grpSpPr>
          <a:xfrm rot="10800000">
            <a:off x="8277697" y="1910946"/>
            <a:ext cx="2592271" cy="2418075"/>
            <a:chOff x="4523951" y="1856951"/>
            <a:chExt cx="3144098" cy="3144098"/>
          </a:xfrm>
        </p:grpSpPr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07A283C7-B9D6-4C1C-9FFF-1EBEC570C54A}"/>
                </a:ext>
              </a:extLst>
            </p:cNvPr>
            <p:cNvSpPr/>
            <p:nvPr/>
          </p:nvSpPr>
          <p:spPr>
            <a:xfrm>
              <a:off x="5311867" y="1856951"/>
              <a:ext cx="782587" cy="1559404"/>
            </a:xfrm>
            <a:custGeom>
              <a:avLst/>
              <a:gdLst>
                <a:gd name="connsiteX0" fmla="*/ 782587 w 782587"/>
                <a:gd name="connsiteY0" fmla="*/ 0 h 1559404"/>
                <a:gd name="connsiteX1" fmla="*/ 780746 w 782587"/>
                <a:gd name="connsiteY1" fmla="*/ 1559404 h 1559404"/>
                <a:gd name="connsiteX2" fmla="*/ 0 w 782587"/>
                <a:gd name="connsiteY2" fmla="*/ 210790 h 1559404"/>
                <a:gd name="connsiteX3" fmla="*/ 34765 w 782587"/>
                <a:gd name="connsiteY3" fmla="*/ 189669 h 1559404"/>
                <a:gd name="connsiteX4" fmla="*/ 623393 w 782587"/>
                <a:gd name="connsiteY4" fmla="*/ 8039 h 1559404"/>
                <a:gd name="connsiteX5" fmla="*/ 782587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2587" y="0"/>
                  </a:moveTo>
                  <a:lnTo>
                    <a:pt x="780746" y="1559404"/>
                  </a:lnTo>
                  <a:lnTo>
                    <a:pt x="0" y="210790"/>
                  </a:lnTo>
                  <a:lnTo>
                    <a:pt x="34765" y="189669"/>
                  </a:lnTo>
                  <a:cubicBezTo>
                    <a:pt x="212973" y="92861"/>
                    <a:pt x="411992" y="29508"/>
                    <a:pt x="623393" y="8039"/>
                  </a:cubicBezTo>
                  <a:lnTo>
                    <a:pt x="78258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C8BBB901-7C59-41D5-9BC7-74DD08EAA459}"/>
                </a:ext>
              </a:extLst>
            </p:cNvPr>
            <p:cNvSpPr/>
            <p:nvPr/>
          </p:nvSpPr>
          <p:spPr>
            <a:xfrm>
              <a:off x="6097549" y="1856951"/>
              <a:ext cx="782587" cy="1559404"/>
            </a:xfrm>
            <a:custGeom>
              <a:avLst/>
              <a:gdLst>
                <a:gd name="connsiteX0" fmla="*/ 0 w 782587"/>
                <a:gd name="connsiteY0" fmla="*/ 0 h 1559404"/>
                <a:gd name="connsiteX1" fmla="*/ 159193 w 782587"/>
                <a:gd name="connsiteY1" fmla="*/ 8039 h 1559404"/>
                <a:gd name="connsiteX2" fmla="*/ 747821 w 782587"/>
                <a:gd name="connsiteY2" fmla="*/ 189669 h 1559404"/>
                <a:gd name="connsiteX3" fmla="*/ 782587 w 782587"/>
                <a:gd name="connsiteY3" fmla="*/ 210790 h 1559404"/>
                <a:gd name="connsiteX4" fmla="*/ 1840 w 782587"/>
                <a:gd name="connsiteY4" fmla="*/ 1559404 h 1559404"/>
                <a:gd name="connsiteX5" fmla="*/ 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0" y="0"/>
                  </a:moveTo>
                  <a:lnTo>
                    <a:pt x="159193" y="8039"/>
                  </a:lnTo>
                  <a:cubicBezTo>
                    <a:pt x="370594" y="29508"/>
                    <a:pt x="569614" y="92861"/>
                    <a:pt x="747821" y="189669"/>
                  </a:cubicBezTo>
                  <a:lnTo>
                    <a:pt x="782587" y="210790"/>
                  </a:lnTo>
                  <a:lnTo>
                    <a:pt x="1840" y="15594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1FA769DD-D05C-46E3-9EE9-31294620E72A}"/>
                </a:ext>
              </a:extLst>
            </p:cNvPr>
            <p:cNvSpPr/>
            <p:nvPr/>
          </p:nvSpPr>
          <p:spPr>
            <a:xfrm>
              <a:off x="4736351" y="2069351"/>
              <a:ext cx="1350393" cy="1350393"/>
            </a:xfrm>
            <a:custGeom>
              <a:avLst/>
              <a:gdLst>
                <a:gd name="connsiteX0" fmla="*/ 572867 w 1350393"/>
                <a:gd name="connsiteY0" fmla="*/ 0 h 1350393"/>
                <a:gd name="connsiteX1" fmla="*/ 1350393 w 1350393"/>
                <a:gd name="connsiteY1" fmla="*/ 1350393 h 1350393"/>
                <a:gd name="connsiteX2" fmla="*/ 0 w 1350393"/>
                <a:gd name="connsiteY2" fmla="*/ 572867 h 1350393"/>
                <a:gd name="connsiteX3" fmla="*/ 56018 w 1350393"/>
                <a:gd name="connsiteY3" fmla="*/ 480659 h 1350393"/>
                <a:gd name="connsiteX4" fmla="*/ 480659 w 1350393"/>
                <a:gd name="connsiteY4" fmla="*/ 56018 h 1350393"/>
                <a:gd name="connsiteX5" fmla="*/ 57286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572867" y="0"/>
                  </a:moveTo>
                  <a:lnTo>
                    <a:pt x="1350393" y="1350393"/>
                  </a:lnTo>
                  <a:lnTo>
                    <a:pt x="0" y="572867"/>
                  </a:lnTo>
                  <a:lnTo>
                    <a:pt x="56018" y="480659"/>
                  </a:lnTo>
                  <a:cubicBezTo>
                    <a:pt x="169027" y="313383"/>
                    <a:pt x="313384" y="169027"/>
                    <a:pt x="480659" y="56018"/>
                  </a:cubicBezTo>
                  <a:lnTo>
                    <a:pt x="572867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2D86FCF1-290D-4B57-A6F7-EADC05E9DCE7}"/>
                </a:ext>
              </a:extLst>
            </p:cNvPr>
            <p:cNvSpPr/>
            <p:nvPr/>
          </p:nvSpPr>
          <p:spPr>
            <a:xfrm>
              <a:off x="5804115" y="2012588"/>
              <a:ext cx="1737487" cy="1726312"/>
            </a:xfrm>
            <a:custGeom>
              <a:avLst/>
              <a:gdLst>
                <a:gd name="connsiteX0" fmla="*/ 777527 w 1350393"/>
                <a:gd name="connsiteY0" fmla="*/ 0 h 1350393"/>
                <a:gd name="connsiteX1" fmla="*/ 869734 w 1350393"/>
                <a:gd name="connsiteY1" fmla="*/ 56018 h 1350393"/>
                <a:gd name="connsiteX2" fmla="*/ 1294375 w 1350393"/>
                <a:gd name="connsiteY2" fmla="*/ 480659 h 1350393"/>
                <a:gd name="connsiteX3" fmla="*/ 1350393 w 1350393"/>
                <a:gd name="connsiteY3" fmla="*/ 572867 h 1350393"/>
                <a:gd name="connsiteX4" fmla="*/ 0 w 1350393"/>
                <a:gd name="connsiteY4" fmla="*/ 1350393 h 1350393"/>
                <a:gd name="connsiteX5" fmla="*/ 77752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777527" y="0"/>
                  </a:moveTo>
                  <a:lnTo>
                    <a:pt x="869734" y="56018"/>
                  </a:lnTo>
                  <a:cubicBezTo>
                    <a:pt x="1037010" y="169027"/>
                    <a:pt x="1181367" y="313383"/>
                    <a:pt x="1294375" y="480659"/>
                  </a:cubicBezTo>
                  <a:lnTo>
                    <a:pt x="1350393" y="572867"/>
                  </a:lnTo>
                  <a:lnTo>
                    <a:pt x="0" y="1350393"/>
                  </a:lnTo>
                  <a:lnTo>
                    <a:pt x="77752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FA09A377-4CC3-4BFD-9DA6-B79AFAAA7536}"/>
                </a:ext>
              </a:extLst>
            </p:cNvPr>
            <p:cNvSpPr/>
            <p:nvPr/>
          </p:nvSpPr>
          <p:spPr>
            <a:xfrm>
              <a:off x="4523951" y="2644866"/>
              <a:ext cx="1559404" cy="782586"/>
            </a:xfrm>
            <a:custGeom>
              <a:avLst/>
              <a:gdLst>
                <a:gd name="connsiteX0" fmla="*/ 210790 w 1559404"/>
                <a:gd name="connsiteY0" fmla="*/ 0 h 782586"/>
                <a:gd name="connsiteX1" fmla="*/ 1559404 w 1559404"/>
                <a:gd name="connsiteY1" fmla="*/ 780746 h 782586"/>
                <a:gd name="connsiteX2" fmla="*/ 0 w 1559404"/>
                <a:gd name="connsiteY2" fmla="*/ 782586 h 782586"/>
                <a:gd name="connsiteX3" fmla="*/ 8039 w 1559404"/>
                <a:gd name="connsiteY3" fmla="*/ 623393 h 782586"/>
                <a:gd name="connsiteX4" fmla="*/ 189669 w 1559404"/>
                <a:gd name="connsiteY4" fmla="*/ 34765 h 782586"/>
                <a:gd name="connsiteX5" fmla="*/ 210790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210790" y="0"/>
                  </a:moveTo>
                  <a:lnTo>
                    <a:pt x="1559404" y="780746"/>
                  </a:lnTo>
                  <a:lnTo>
                    <a:pt x="0" y="782586"/>
                  </a:lnTo>
                  <a:lnTo>
                    <a:pt x="8039" y="623393"/>
                  </a:lnTo>
                  <a:cubicBezTo>
                    <a:pt x="29508" y="411992"/>
                    <a:pt x="92861" y="212973"/>
                    <a:pt x="189669" y="34765"/>
                  </a:cubicBezTo>
                  <a:lnTo>
                    <a:pt x="21079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02D966B7-A9D1-4257-BF62-10C6F0FBABDA}"/>
                </a:ext>
              </a:extLst>
            </p:cNvPr>
            <p:cNvSpPr/>
            <p:nvPr/>
          </p:nvSpPr>
          <p:spPr>
            <a:xfrm>
              <a:off x="6108645" y="2644866"/>
              <a:ext cx="1559404" cy="782586"/>
            </a:xfrm>
            <a:custGeom>
              <a:avLst/>
              <a:gdLst>
                <a:gd name="connsiteX0" fmla="*/ 1348615 w 1559404"/>
                <a:gd name="connsiteY0" fmla="*/ 0 h 782586"/>
                <a:gd name="connsiteX1" fmla="*/ 1369735 w 1559404"/>
                <a:gd name="connsiteY1" fmla="*/ 34765 h 782586"/>
                <a:gd name="connsiteX2" fmla="*/ 1551365 w 1559404"/>
                <a:gd name="connsiteY2" fmla="*/ 623393 h 782586"/>
                <a:gd name="connsiteX3" fmla="*/ 1559404 w 1559404"/>
                <a:gd name="connsiteY3" fmla="*/ 782586 h 782586"/>
                <a:gd name="connsiteX4" fmla="*/ 0 w 1559404"/>
                <a:gd name="connsiteY4" fmla="*/ 780746 h 782586"/>
                <a:gd name="connsiteX5" fmla="*/ 1348615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1348615" y="0"/>
                  </a:moveTo>
                  <a:lnTo>
                    <a:pt x="1369735" y="34765"/>
                  </a:lnTo>
                  <a:cubicBezTo>
                    <a:pt x="1466543" y="212973"/>
                    <a:pt x="1529897" y="411992"/>
                    <a:pt x="1551365" y="623393"/>
                  </a:cubicBezTo>
                  <a:lnTo>
                    <a:pt x="1559404" y="782586"/>
                  </a:lnTo>
                  <a:lnTo>
                    <a:pt x="0" y="780746"/>
                  </a:lnTo>
                  <a:lnTo>
                    <a:pt x="1348615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3F76D68C-A6C5-4D8E-8E69-E9C452CE3E20}"/>
                </a:ext>
              </a:extLst>
            </p:cNvPr>
            <p:cNvSpPr/>
            <p:nvPr/>
          </p:nvSpPr>
          <p:spPr>
            <a:xfrm>
              <a:off x="4523951" y="3430549"/>
              <a:ext cx="1559404" cy="782587"/>
            </a:xfrm>
            <a:custGeom>
              <a:avLst/>
              <a:gdLst>
                <a:gd name="connsiteX0" fmla="*/ 0 w 1559404"/>
                <a:gd name="connsiteY0" fmla="*/ 0 h 782587"/>
                <a:gd name="connsiteX1" fmla="*/ 1559404 w 1559404"/>
                <a:gd name="connsiteY1" fmla="*/ 1840 h 782587"/>
                <a:gd name="connsiteX2" fmla="*/ 210790 w 1559404"/>
                <a:gd name="connsiteY2" fmla="*/ 782587 h 782587"/>
                <a:gd name="connsiteX3" fmla="*/ 189669 w 1559404"/>
                <a:gd name="connsiteY3" fmla="*/ 747821 h 782587"/>
                <a:gd name="connsiteX4" fmla="*/ 8039 w 1559404"/>
                <a:gd name="connsiteY4" fmla="*/ 159193 h 782587"/>
                <a:gd name="connsiteX5" fmla="*/ 0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0" y="0"/>
                  </a:moveTo>
                  <a:lnTo>
                    <a:pt x="1559404" y="1840"/>
                  </a:lnTo>
                  <a:lnTo>
                    <a:pt x="210790" y="782587"/>
                  </a:lnTo>
                  <a:lnTo>
                    <a:pt x="189669" y="747821"/>
                  </a:lnTo>
                  <a:cubicBezTo>
                    <a:pt x="92861" y="569613"/>
                    <a:pt x="29508" y="370594"/>
                    <a:pt x="8039" y="1591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2018577E-A8E8-4514-AE88-3B95EC0A592A}"/>
                </a:ext>
              </a:extLst>
            </p:cNvPr>
            <p:cNvSpPr/>
            <p:nvPr/>
          </p:nvSpPr>
          <p:spPr>
            <a:xfrm>
              <a:off x="6108645" y="3430549"/>
              <a:ext cx="1559404" cy="782587"/>
            </a:xfrm>
            <a:custGeom>
              <a:avLst/>
              <a:gdLst>
                <a:gd name="connsiteX0" fmla="*/ 1559404 w 1559404"/>
                <a:gd name="connsiteY0" fmla="*/ 0 h 782587"/>
                <a:gd name="connsiteX1" fmla="*/ 1551365 w 1559404"/>
                <a:gd name="connsiteY1" fmla="*/ 159193 h 782587"/>
                <a:gd name="connsiteX2" fmla="*/ 1369735 w 1559404"/>
                <a:gd name="connsiteY2" fmla="*/ 747821 h 782587"/>
                <a:gd name="connsiteX3" fmla="*/ 1348614 w 1559404"/>
                <a:gd name="connsiteY3" fmla="*/ 782587 h 782587"/>
                <a:gd name="connsiteX4" fmla="*/ 0 w 1559404"/>
                <a:gd name="connsiteY4" fmla="*/ 1840 h 782587"/>
                <a:gd name="connsiteX5" fmla="*/ 1559404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1559404" y="0"/>
                  </a:moveTo>
                  <a:lnTo>
                    <a:pt x="1551365" y="159193"/>
                  </a:lnTo>
                  <a:cubicBezTo>
                    <a:pt x="1529897" y="370594"/>
                    <a:pt x="1466543" y="569613"/>
                    <a:pt x="1369735" y="747821"/>
                  </a:cubicBezTo>
                  <a:lnTo>
                    <a:pt x="1348614" y="782587"/>
                  </a:lnTo>
                  <a:lnTo>
                    <a:pt x="0" y="1840"/>
                  </a:lnTo>
                  <a:lnTo>
                    <a:pt x="1559404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6D1EA1D1-AC63-40F9-8355-A7D76600CFF5}"/>
                </a:ext>
              </a:extLst>
            </p:cNvPr>
            <p:cNvSpPr/>
            <p:nvPr/>
          </p:nvSpPr>
          <p:spPr>
            <a:xfrm>
              <a:off x="4736351" y="3438258"/>
              <a:ext cx="1350393" cy="1350393"/>
            </a:xfrm>
            <a:custGeom>
              <a:avLst/>
              <a:gdLst>
                <a:gd name="connsiteX0" fmla="*/ 1350393 w 1350393"/>
                <a:gd name="connsiteY0" fmla="*/ 0 h 1350393"/>
                <a:gd name="connsiteX1" fmla="*/ 572867 w 1350393"/>
                <a:gd name="connsiteY1" fmla="*/ 1350393 h 1350393"/>
                <a:gd name="connsiteX2" fmla="*/ 480659 w 1350393"/>
                <a:gd name="connsiteY2" fmla="*/ 1294375 h 1350393"/>
                <a:gd name="connsiteX3" fmla="*/ 56018 w 1350393"/>
                <a:gd name="connsiteY3" fmla="*/ 869734 h 1350393"/>
                <a:gd name="connsiteX4" fmla="*/ 0 w 1350393"/>
                <a:gd name="connsiteY4" fmla="*/ 777527 h 1350393"/>
                <a:gd name="connsiteX5" fmla="*/ 1350393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1350393" y="0"/>
                  </a:moveTo>
                  <a:lnTo>
                    <a:pt x="572867" y="1350393"/>
                  </a:lnTo>
                  <a:lnTo>
                    <a:pt x="480659" y="1294375"/>
                  </a:lnTo>
                  <a:cubicBezTo>
                    <a:pt x="313384" y="1181367"/>
                    <a:pt x="169027" y="1037010"/>
                    <a:pt x="56018" y="869734"/>
                  </a:cubicBezTo>
                  <a:lnTo>
                    <a:pt x="0" y="777527"/>
                  </a:lnTo>
                  <a:lnTo>
                    <a:pt x="1350393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EDB480A2-185A-4ADD-B7ED-D3142764408D}"/>
                </a:ext>
              </a:extLst>
            </p:cNvPr>
            <p:cNvSpPr/>
            <p:nvPr/>
          </p:nvSpPr>
          <p:spPr>
            <a:xfrm>
              <a:off x="6105258" y="3438258"/>
              <a:ext cx="1350393" cy="1350393"/>
            </a:xfrm>
            <a:custGeom>
              <a:avLst/>
              <a:gdLst>
                <a:gd name="connsiteX0" fmla="*/ 0 w 1350393"/>
                <a:gd name="connsiteY0" fmla="*/ 0 h 1350393"/>
                <a:gd name="connsiteX1" fmla="*/ 1350393 w 1350393"/>
                <a:gd name="connsiteY1" fmla="*/ 777527 h 1350393"/>
                <a:gd name="connsiteX2" fmla="*/ 1294375 w 1350393"/>
                <a:gd name="connsiteY2" fmla="*/ 869734 h 1350393"/>
                <a:gd name="connsiteX3" fmla="*/ 869734 w 1350393"/>
                <a:gd name="connsiteY3" fmla="*/ 1294375 h 1350393"/>
                <a:gd name="connsiteX4" fmla="*/ 777527 w 1350393"/>
                <a:gd name="connsiteY4" fmla="*/ 1350393 h 1350393"/>
                <a:gd name="connsiteX5" fmla="*/ 0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0" y="0"/>
                  </a:moveTo>
                  <a:lnTo>
                    <a:pt x="1350393" y="777527"/>
                  </a:lnTo>
                  <a:lnTo>
                    <a:pt x="1294375" y="869734"/>
                  </a:lnTo>
                  <a:cubicBezTo>
                    <a:pt x="1181367" y="1037010"/>
                    <a:pt x="1037010" y="1181367"/>
                    <a:pt x="869734" y="1294375"/>
                  </a:cubicBezTo>
                  <a:lnTo>
                    <a:pt x="777527" y="1350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4B756926-C24B-459C-BAB2-CF43D1EA2596}"/>
                </a:ext>
              </a:extLst>
            </p:cNvPr>
            <p:cNvSpPr/>
            <p:nvPr/>
          </p:nvSpPr>
          <p:spPr>
            <a:xfrm>
              <a:off x="5311867" y="3441645"/>
              <a:ext cx="782587" cy="1559404"/>
            </a:xfrm>
            <a:custGeom>
              <a:avLst/>
              <a:gdLst>
                <a:gd name="connsiteX0" fmla="*/ 780746 w 782587"/>
                <a:gd name="connsiteY0" fmla="*/ 0 h 1559404"/>
                <a:gd name="connsiteX1" fmla="*/ 782587 w 782587"/>
                <a:gd name="connsiteY1" fmla="*/ 1559404 h 1559404"/>
                <a:gd name="connsiteX2" fmla="*/ 623393 w 782587"/>
                <a:gd name="connsiteY2" fmla="*/ 1551365 h 1559404"/>
                <a:gd name="connsiteX3" fmla="*/ 34765 w 782587"/>
                <a:gd name="connsiteY3" fmla="*/ 1369735 h 1559404"/>
                <a:gd name="connsiteX4" fmla="*/ 0 w 782587"/>
                <a:gd name="connsiteY4" fmla="*/ 1348615 h 1559404"/>
                <a:gd name="connsiteX5" fmla="*/ 780746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0746" y="0"/>
                  </a:moveTo>
                  <a:lnTo>
                    <a:pt x="782587" y="1559404"/>
                  </a:lnTo>
                  <a:lnTo>
                    <a:pt x="623393" y="1551365"/>
                  </a:lnTo>
                  <a:cubicBezTo>
                    <a:pt x="411992" y="1529897"/>
                    <a:pt x="212973" y="1466543"/>
                    <a:pt x="34765" y="1369735"/>
                  </a:cubicBezTo>
                  <a:lnTo>
                    <a:pt x="0" y="1348615"/>
                  </a:lnTo>
                  <a:lnTo>
                    <a:pt x="780746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7346C96C-588D-4098-BE23-87FD3AE6C758}"/>
                </a:ext>
              </a:extLst>
            </p:cNvPr>
            <p:cNvSpPr/>
            <p:nvPr/>
          </p:nvSpPr>
          <p:spPr>
            <a:xfrm>
              <a:off x="6097549" y="3441645"/>
              <a:ext cx="782587" cy="1559404"/>
            </a:xfrm>
            <a:custGeom>
              <a:avLst/>
              <a:gdLst>
                <a:gd name="connsiteX0" fmla="*/ 1840 w 782587"/>
                <a:gd name="connsiteY0" fmla="*/ 0 h 1559404"/>
                <a:gd name="connsiteX1" fmla="*/ 782587 w 782587"/>
                <a:gd name="connsiteY1" fmla="*/ 1348614 h 1559404"/>
                <a:gd name="connsiteX2" fmla="*/ 747821 w 782587"/>
                <a:gd name="connsiteY2" fmla="*/ 1369735 h 1559404"/>
                <a:gd name="connsiteX3" fmla="*/ 159193 w 782587"/>
                <a:gd name="connsiteY3" fmla="*/ 1551365 h 1559404"/>
                <a:gd name="connsiteX4" fmla="*/ 0 w 782587"/>
                <a:gd name="connsiteY4" fmla="*/ 1559404 h 1559404"/>
                <a:gd name="connsiteX5" fmla="*/ 184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1840" y="0"/>
                  </a:moveTo>
                  <a:lnTo>
                    <a:pt x="782587" y="1348614"/>
                  </a:lnTo>
                  <a:lnTo>
                    <a:pt x="747821" y="1369735"/>
                  </a:lnTo>
                  <a:cubicBezTo>
                    <a:pt x="569614" y="1466543"/>
                    <a:pt x="370594" y="1529897"/>
                    <a:pt x="159193" y="1551365"/>
                  </a:cubicBezTo>
                  <a:lnTo>
                    <a:pt x="0" y="1559404"/>
                  </a:lnTo>
                  <a:lnTo>
                    <a:pt x="184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8D42276-EFB5-4864-A166-F78CAE66879D}"/>
              </a:ext>
            </a:extLst>
          </p:cNvPr>
          <p:cNvGrpSpPr/>
          <p:nvPr/>
        </p:nvGrpSpPr>
        <p:grpSpPr>
          <a:xfrm flipH="1">
            <a:off x="-55964" y="-50491"/>
            <a:ext cx="6096000" cy="6858000"/>
            <a:chOff x="6191250" y="0"/>
            <a:chExt cx="6096000" cy="6858000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550BD6D1-6729-4D2F-AD87-CB77BE11AD5A}"/>
                </a:ext>
              </a:extLst>
            </p:cNvPr>
            <p:cNvSpPr/>
            <p:nvPr/>
          </p:nvSpPr>
          <p:spPr>
            <a:xfrm>
              <a:off x="6191250" y="0"/>
              <a:ext cx="6096000" cy="6858000"/>
            </a:xfrm>
            <a:prstGeom prst="rect">
              <a:avLst/>
            </a:prstGeom>
            <a:pattFill prst="pct70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C00E1809-BA6E-4708-AD39-0287890804B6}"/>
                </a:ext>
              </a:extLst>
            </p:cNvPr>
            <p:cNvGrpSpPr/>
            <p:nvPr/>
          </p:nvGrpSpPr>
          <p:grpSpPr>
            <a:xfrm>
              <a:off x="6362692" y="342900"/>
              <a:ext cx="595570" cy="6229350"/>
              <a:chOff x="6515092" y="342900"/>
              <a:chExt cx="595570" cy="6229350"/>
            </a:xfrm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3E09D995-853A-4DE2-8D6C-42BD02DC3DFC}"/>
                  </a:ext>
                </a:extLst>
              </p:cNvPr>
              <p:cNvSpPr/>
              <p:nvPr/>
            </p:nvSpPr>
            <p:spPr>
              <a:xfrm>
                <a:off x="6515099" y="34290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47BEC31F-6B46-4822-8061-A802C0C501A5}"/>
                  </a:ext>
                </a:extLst>
              </p:cNvPr>
              <p:cNvSpPr/>
              <p:nvPr/>
            </p:nvSpPr>
            <p:spPr>
              <a:xfrm>
                <a:off x="6515098" y="1152525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93B65410-846C-4445-86C7-28310C580DA8}"/>
                  </a:ext>
                </a:extLst>
              </p:cNvPr>
              <p:cNvSpPr/>
              <p:nvPr/>
            </p:nvSpPr>
            <p:spPr>
              <a:xfrm>
                <a:off x="6515097" y="196215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6A5DB0F4-02C6-464A-90BA-F68D14E0C694}"/>
                  </a:ext>
                </a:extLst>
              </p:cNvPr>
              <p:cNvSpPr/>
              <p:nvPr/>
            </p:nvSpPr>
            <p:spPr>
              <a:xfrm>
                <a:off x="6515096" y="2771775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F1480A87-5B30-4D0F-B1A5-2422049D090C}"/>
                  </a:ext>
                </a:extLst>
              </p:cNvPr>
              <p:cNvSpPr/>
              <p:nvPr/>
            </p:nvSpPr>
            <p:spPr>
              <a:xfrm>
                <a:off x="6515095" y="358140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2062951C-B827-4F8A-96B1-75D33EA40F2A}"/>
                  </a:ext>
                </a:extLst>
              </p:cNvPr>
              <p:cNvSpPr/>
              <p:nvPr/>
            </p:nvSpPr>
            <p:spPr>
              <a:xfrm>
                <a:off x="6515094" y="4391025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88A6E7FD-1A7A-48E8-BF1C-6D5F92A3F1C3}"/>
                  </a:ext>
                </a:extLst>
              </p:cNvPr>
              <p:cNvSpPr/>
              <p:nvPr/>
            </p:nvSpPr>
            <p:spPr>
              <a:xfrm>
                <a:off x="6515093" y="520065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E6E97968-7F6C-412A-8AB8-EBE40AE3BC47}"/>
                  </a:ext>
                </a:extLst>
              </p:cNvPr>
              <p:cNvSpPr/>
              <p:nvPr/>
            </p:nvSpPr>
            <p:spPr>
              <a:xfrm>
                <a:off x="6515092" y="605790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014E1254-1276-461E-8E29-F51483675F63}"/>
              </a:ext>
            </a:extLst>
          </p:cNvPr>
          <p:cNvGrpSpPr/>
          <p:nvPr/>
        </p:nvGrpSpPr>
        <p:grpSpPr>
          <a:xfrm>
            <a:off x="5524500" y="531810"/>
            <a:ext cx="1212850" cy="5831694"/>
            <a:chOff x="5524500" y="531810"/>
            <a:chExt cx="1212850" cy="5831694"/>
          </a:xfrm>
        </p:grpSpPr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388CB616-B146-4EDF-BF30-C87F6BD54F30}"/>
                </a:ext>
              </a:extLst>
            </p:cNvPr>
            <p:cNvSpPr/>
            <p:nvPr/>
          </p:nvSpPr>
          <p:spPr>
            <a:xfrm>
              <a:off x="5524500" y="531810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65C63C28-156C-41D4-840B-F1A5BA378C3D}"/>
                </a:ext>
              </a:extLst>
            </p:cNvPr>
            <p:cNvSpPr/>
            <p:nvPr/>
          </p:nvSpPr>
          <p:spPr>
            <a:xfrm>
              <a:off x="5524500" y="1346993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75BFF439-7A8B-4F4B-BAD8-72B0BF7ED6EB}"/>
                </a:ext>
              </a:extLst>
            </p:cNvPr>
            <p:cNvSpPr/>
            <p:nvPr/>
          </p:nvSpPr>
          <p:spPr>
            <a:xfrm>
              <a:off x="5524500" y="2162176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id="{32AE7978-5FC3-49DC-B6E9-011B2989B315}"/>
                </a:ext>
              </a:extLst>
            </p:cNvPr>
            <p:cNvSpPr/>
            <p:nvPr/>
          </p:nvSpPr>
          <p:spPr>
            <a:xfrm>
              <a:off x="5524500" y="2977359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1C6A2A92-D80C-4DE2-A35B-D8502A4338E3}"/>
                </a:ext>
              </a:extLst>
            </p:cNvPr>
            <p:cNvSpPr/>
            <p:nvPr/>
          </p:nvSpPr>
          <p:spPr>
            <a:xfrm>
              <a:off x="5524500" y="3792542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: Rounded Corners 92">
              <a:extLst>
                <a:ext uri="{FF2B5EF4-FFF2-40B4-BE49-F238E27FC236}">
                  <a16:creationId xmlns:a16="http://schemas.microsoft.com/office/drawing/2014/main" id="{9130694D-4ED8-4514-ACD7-616E28B18E0B}"/>
                </a:ext>
              </a:extLst>
            </p:cNvPr>
            <p:cNvSpPr/>
            <p:nvPr/>
          </p:nvSpPr>
          <p:spPr>
            <a:xfrm>
              <a:off x="5524500" y="4607725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: Rounded Corners 93">
              <a:extLst>
                <a:ext uri="{FF2B5EF4-FFF2-40B4-BE49-F238E27FC236}">
                  <a16:creationId xmlns:a16="http://schemas.microsoft.com/office/drawing/2014/main" id="{146A5D0A-D99A-4349-98E8-EC50C1DDFE9E}"/>
                </a:ext>
              </a:extLst>
            </p:cNvPr>
            <p:cNvSpPr/>
            <p:nvPr/>
          </p:nvSpPr>
          <p:spPr>
            <a:xfrm>
              <a:off x="5524500" y="5422908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id="{0D4A89E3-D5F1-4D41-BA54-04850ED504FC}"/>
                </a:ext>
              </a:extLst>
            </p:cNvPr>
            <p:cNvSpPr/>
            <p:nvPr/>
          </p:nvSpPr>
          <p:spPr>
            <a:xfrm>
              <a:off x="5524500" y="6238091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FC5DEC55-9761-479C-9084-5A9374557F53}"/>
              </a:ext>
            </a:extLst>
          </p:cNvPr>
          <p:cNvSpPr/>
          <p:nvPr/>
        </p:nvSpPr>
        <p:spPr>
          <a:xfrm>
            <a:off x="10555705" y="6363504"/>
            <a:ext cx="1596976" cy="4944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পৃষ্ঠা নং-</a:t>
            </a:r>
            <a:r>
              <a:rPr lang="en-US" dirty="0"/>
              <a:t>২৪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540C70A-436B-476B-9DB9-41510B44CC9B}"/>
              </a:ext>
            </a:extLst>
          </p:cNvPr>
          <p:cNvSpPr/>
          <p:nvPr/>
        </p:nvSpPr>
        <p:spPr>
          <a:xfrm>
            <a:off x="-55964" y="6304491"/>
            <a:ext cx="1636295" cy="4944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পৃষ্ঠা নং-</a:t>
            </a:r>
            <a:r>
              <a:rPr lang="en-US" dirty="0"/>
              <a:t>২৩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6739EE29-9697-4E79-87D2-A4E1B4708756}"/>
              </a:ext>
            </a:extLst>
          </p:cNvPr>
          <p:cNvSpPr/>
          <p:nvPr/>
        </p:nvSpPr>
        <p:spPr>
          <a:xfrm>
            <a:off x="885072" y="85485"/>
            <a:ext cx="3839965" cy="771766"/>
          </a:xfrm>
          <a:prstGeom prst="roundRect">
            <a:avLst>
              <a:gd name="adj" fmla="val 49994"/>
            </a:avLst>
          </a:prstGeom>
          <a:gradFill flip="none" rotWithShape="1">
            <a:gsLst>
              <a:gs pos="89381">
                <a:schemeClr val="accent4"/>
              </a:gs>
              <a:gs pos="6000">
                <a:schemeClr val="accent2">
                  <a:lumMod val="60000"/>
                  <a:lumOff val="40000"/>
                </a:schemeClr>
              </a:gs>
              <a:gs pos="47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20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☛</a:t>
            </a:r>
            <a:r>
              <a:rPr lang="bn-BD" sz="1800" b="1" dirty="0">
                <a:solidFill>
                  <a:srgbClr val="FF0000"/>
                </a:solidFill>
              </a:rPr>
              <a:t> </a:t>
            </a:r>
            <a:r>
              <a:rPr lang="bn-BD" sz="2400" b="1" dirty="0">
                <a:solidFill>
                  <a:srgbClr val="FF0000"/>
                </a:solidFill>
              </a:rPr>
              <a:t>পাঠ মূল্যায়ন</a:t>
            </a:r>
            <a:r>
              <a:rPr lang="en-US" sz="2400" b="1" dirty="0">
                <a:solidFill>
                  <a:srgbClr val="FF0000"/>
                </a:solidFill>
              </a:rPr>
              <a:t>-</a:t>
            </a:r>
            <a:r>
              <a:rPr lang="en-US" sz="3200" b="1" dirty="0">
                <a:solidFill>
                  <a:srgbClr val="FF0000"/>
                </a:solidFill>
              </a:rPr>
              <a:t>৪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প্রশ্ন</a:t>
            </a:r>
            <a:r>
              <a:rPr lang="bn-BD" sz="2000" b="1" dirty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DA2917-D462-42B9-AA26-F9A1CBC9B6D0}"/>
              </a:ext>
            </a:extLst>
          </p:cNvPr>
          <p:cNvSpPr txBox="1"/>
          <p:nvPr/>
        </p:nvSpPr>
        <p:spPr>
          <a:xfrm>
            <a:off x="266685" y="1066710"/>
            <a:ext cx="50078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 👉 </a:t>
            </a:r>
            <a:r>
              <a:rPr lang="en-US" sz="3600" b="1" dirty="0" err="1"/>
              <a:t>টাঙ্গাইল</a:t>
            </a:r>
            <a:r>
              <a:rPr lang="en-US" sz="3600" b="1" dirty="0"/>
              <a:t> </a:t>
            </a:r>
            <a:r>
              <a:rPr lang="en-US" sz="3600" b="1" dirty="0" err="1"/>
              <a:t>জেলার</a:t>
            </a:r>
            <a:r>
              <a:rPr lang="en-US" sz="3600" b="1" dirty="0"/>
              <a:t> </a:t>
            </a:r>
            <a:r>
              <a:rPr lang="bn-BD" sz="2800" b="1" dirty="0"/>
              <a:t>দক্ষিণ</a:t>
            </a:r>
            <a:r>
              <a:rPr lang="en-US" sz="2800" b="1" dirty="0"/>
              <a:t> </a:t>
            </a:r>
            <a:r>
              <a:rPr lang="en-US" sz="3600" b="1" dirty="0" err="1"/>
              <a:t>পাথালিয়া</a:t>
            </a:r>
            <a:r>
              <a:rPr lang="en-US" sz="3600" b="1" dirty="0"/>
              <a:t> </a:t>
            </a:r>
            <a:r>
              <a:rPr lang="en-US" sz="3600" b="1" dirty="0" err="1"/>
              <a:t>গ্রামে</a:t>
            </a:r>
            <a:r>
              <a:rPr lang="en-US" sz="3600" b="1" dirty="0"/>
              <a:t> </a:t>
            </a:r>
            <a:r>
              <a:rPr lang="en-US" sz="3600" b="1" dirty="0" err="1"/>
              <a:t>কত</a:t>
            </a:r>
            <a:r>
              <a:rPr lang="en-US" sz="3600" b="1" dirty="0"/>
              <a:t> </a:t>
            </a:r>
            <a:r>
              <a:rPr lang="en-US" sz="3600" b="1" dirty="0" err="1"/>
              <a:t>গম্বুজবিশিষ্ট</a:t>
            </a:r>
            <a:r>
              <a:rPr lang="en-US" sz="3600" b="1" dirty="0"/>
              <a:t> </a:t>
            </a:r>
            <a:r>
              <a:rPr lang="en-US" sz="3600" b="1" dirty="0" err="1"/>
              <a:t>মসজিদ</a:t>
            </a:r>
            <a:r>
              <a:rPr lang="en-US" sz="3600" b="1" dirty="0"/>
              <a:t> </a:t>
            </a:r>
            <a:r>
              <a:rPr lang="en-US" sz="3600" b="1" dirty="0" err="1"/>
              <a:t>নির্মিত</a:t>
            </a:r>
            <a:r>
              <a:rPr lang="en-US" sz="3600" b="1" dirty="0"/>
              <a:t> </a:t>
            </a:r>
            <a:r>
              <a:rPr lang="en-US" sz="3600" b="1" dirty="0" err="1"/>
              <a:t>হয়েছে</a:t>
            </a:r>
            <a:r>
              <a:rPr lang="en-US" sz="3600" b="1" dirty="0"/>
              <a:t> 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478264-EE4C-4714-9A8C-EE86A8B21CE7}"/>
              </a:ext>
            </a:extLst>
          </p:cNvPr>
          <p:cNvSpPr/>
          <p:nvPr/>
        </p:nvSpPr>
        <p:spPr>
          <a:xfrm>
            <a:off x="514350" y="2977359"/>
            <a:ext cx="2247900" cy="1118392"/>
          </a:xfrm>
          <a:prstGeom prst="rect">
            <a:avLst/>
          </a:prstGeom>
          <a:solidFill>
            <a:srgbClr val="11F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১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9EB5B3B2-4E0B-4107-8B03-388880795ECB}"/>
              </a:ext>
            </a:extLst>
          </p:cNvPr>
          <p:cNvSpPr/>
          <p:nvPr/>
        </p:nvSpPr>
        <p:spPr>
          <a:xfrm>
            <a:off x="3069554" y="2960686"/>
            <a:ext cx="2247900" cy="111839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১০০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99AD3AF-A4CB-4661-9F9C-257FE882BC27}"/>
              </a:ext>
            </a:extLst>
          </p:cNvPr>
          <p:cNvSpPr/>
          <p:nvPr/>
        </p:nvSpPr>
        <p:spPr>
          <a:xfrm>
            <a:off x="2988030" y="4471748"/>
            <a:ext cx="2247900" cy="12227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11F737"/>
                </a:solidFill>
              </a:rPr>
              <a:t>৩০১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80100C8-EBDB-40A5-95AA-B95B74931940}"/>
              </a:ext>
            </a:extLst>
          </p:cNvPr>
          <p:cNvSpPr/>
          <p:nvPr/>
        </p:nvSpPr>
        <p:spPr>
          <a:xfrm>
            <a:off x="514350" y="4503375"/>
            <a:ext cx="2247900" cy="122274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accent4"/>
                </a:solidFill>
              </a:rPr>
              <a:t>২০১</a:t>
            </a:r>
          </a:p>
        </p:txBody>
      </p:sp>
      <p:sp>
        <p:nvSpPr>
          <p:cNvPr id="263" name="Rectangle: Rounded Corners 262">
            <a:extLst>
              <a:ext uri="{FF2B5EF4-FFF2-40B4-BE49-F238E27FC236}">
                <a16:creationId xmlns:a16="http://schemas.microsoft.com/office/drawing/2014/main" id="{ACF30C4A-0BBA-42E3-A8FE-71BA9B17D161}"/>
              </a:ext>
            </a:extLst>
          </p:cNvPr>
          <p:cNvSpPr/>
          <p:nvPr/>
        </p:nvSpPr>
        <p:spPr>
          <a:xfrm>
            <a:off x="7686010" y="3519"/>
            <a:ext cx="3839965" cy="809625"/>
          </a:xfrm>
          <a:prstGeom prst="roundRect">
            <a:avLst>
              <a:gd name="adj" fmla="val 49994"/>
            </a:avLst>
          </a:prstGeom>
          <a:gradFill flip="none" rotWithShape="1">
            <a:gsLst>
              <a:gs pos="89381">
                <a:schemeClr val="accent4"/>
              </a:gs>
              <a:gs pos="6000">
                <a:schemeClr val="accent2">
                  <a:lumMod val="60000"/>
                  <a:lumOff val="40000"/>
                </a:schemeClr>
              </a:gs>
              <a:gs pos="47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20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☛</a:t>
            </a:r>
            <a:r>
              <a:rPr lang="bn-BD" sz="1800" b="1" dirty="0">
                <a:solidFill>
                  <a:srgbClr val="FF0000"/>
                </a:solidFill>
              </a:rPr>
              <a:t> </a:t>
            </a:r>
            <a:r>
              <a:rPr lang="bn-BD" sz="2400" b="1" dirty="0">
                <a:solidFill>
                  <a:srgbClr val="FF0000"/>
                </a:solidFill>
              </a:rPr>
              <a:t>পাঠ মূল্যায়ন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৪- </a:t>
            </a:r>
            <a:r>
              <a:rPr lang="en-US" sz="2800" b="1" dirty="0" err="1">
                <a:solidFill>
                  <a:srgbClr val="FF0000"/>
                </a:solidFill>
              </a:rPr>
              <a:t>উত্তর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8BD79B4B-9C95-437E-9074-D81C4F566061}"/>
              </a:ext>
            </a:extLst>
          </p:cNvPr>
          <p:cNvGrpSpPr/>
          <p:nvPr/>
        </p:nvGrpSpPr>
        <p:grpSpPr>
          <a:xfrm>
            <a:off x="7566684" y="1116368"/>
            <a:ext cx="2226892" cy="2201963"/>
            <a:chOff x="4523951" y="1856951"/>
            <a:chExt cx="3144098" cy="3144098"/>
          </a:xfrm>
        </p:grpSpPr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06B466C7-B47E-4F41-9853-9DBC1E0DBA3F}"/>
                </a:ext>
              </a:extLst>
            </p:cNvPr>
            <p:cNvSpPr/>
            <p:nvPr/>
          </p:nvSpPr>
          <p:spPr>
            <a:xfrm>
              <a:off x="5311867" y="1856951"/>
              <a:ext cx="782587" cy="1559404"/>
            </a:xfrm>
            <a:custGeom>
              <a:avLst/>
              <a:gdLst>
                <a:gd name="connsiteX0" fmla="*/ 782587 w 782587"/>
                <a:gd name="connsiteY0" fmla="*/ 0 h 1559404"/>
                <a:gd name="connsiteX1" fmla="*/ 780746 w 782587"/>
                <a:gd name="connsiteY1" fmla="*/ 1559404 h 1559404"/>
                <a:gd name="connsiteX2" fmla="*/ 0 w 782587"/>
                <a:gd name="connsiteY2" fmla="*/ 210790 h 1559404"/>
                <a:gd name="connsiteX3" fmla="*/ 34765 w 782587"/>
                <a:gd name="connsiteY3" fmla="*/ 189669 h 1559404"/>
                <a:gd name="connsiteX4" fmla="*/ 623393 w 782587"/>
                <a:gd name="connsiteY4" fmla="*/ 8039 h 1559404"/>
                <a:gd name="connsiteX5" fmla="*/ 782587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2587" y="0"/>
                  </a:moveTo>
                  <a:lnTo>
                    <a:pt x="780746" y="1559404"/>
                  </a:lnTo>
                  <a:lnTo>
                    <a:pt x="0" y="210790"/>
                  </a:lnTo>
                  <a:lnTo>
                    <a:pt x="34765" y="189669"/>
                  </a:lnTo>
                  <a:cubicBezTo>
                    <a:pt x="212973" y="92861"/>
                    <a:pt x="411992" y="29508"/>
                    <a:pt x="623393" y="8039"/>
                  </a:cubicBezTo>
                  <a:lnTo>
                    <a:pt x="78258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082208F7-2D55-4659-90C0-16BEE48BDE5F}"/>
                </a:ext>
              </a:extLst>
            </p:cNvPr>
            <p:cNvSpPr/>
            <p:nvPr/>
          </p:nvSpPr>
          <p:spPr>
            <a:xfrm>
              <a:off x="6097549" y="1856951"/>
              <a:ext cx="782587" cy="1559404"/>
            </a:xfrm>
            <a:custGeom>
              <a:avLst/>
              <a:gdLst>
                <a:gd name="connsiteX0" fmla="*/ 0 w 782587"/>
                <a:gd name="connsiteY0" fmla="*/ 0 h 1559404"/>
                <a:gd name="connsiteX1" fmla="*/ 159193 w 782587"/>
                <a:gd name="connsiteY1" fmla="*/ 8039 h 1559404"/>
                <a:gd name="connsiteX2" fmla="*/ 747821 w 782587"/>
                <a:gd name="connsiteY2" fmla="*/ 189669 h 1559404"/>
                <a:gd name="connsiteX3" fmla="*/ 782587 w 782587"/>
                <a:gd name="connsiteY3" fmla="*/ 210790 h 1559404"/>
                <a:gd name="connsiteX4" fmla="*/ 1840 w 782587"/>
                <a:gd name="connsiteY4" fmla="*/ 1559404 h 1559404"/>
                <a:gd name="connsiteX5" fmla="*/ 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0" y="0"/>
                  </a:moveTo>
                  <a:lnTo>
                    <a:pt x="159193" y="8039"/>
                  </a:lnTo>
                  <a:cubicBezTo>
                    <a:pt x="370594" y="29508"/>
                    <a:pt x="569614" y="92861"/>
                    <a:pt x="747821" y="189669"/>
                  </a:cubicBezTo>
                  <a:lnTo>
                    <a:pt x="782587" y="210790"/>
                  </a:lnTo>
                  <a:lnTo>
                    <a:pt x="1840" y="15594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4C2C60F1-1CFB-4924-A2F8-04CC0F2CC298}"/>
                </a:ext>
              </a:extLst>
            </p:cNvPr>
            <p:cNvSpPr/>
            <p:nvPr/>
          </p:nvSpPr>
          <p:spPr>
            <a:xfrm>
              <a:off x="4736351" y="2069351"/>
              <a:ext cx="1350393" cy="1350393"/>
            </a:xfrm>
            <a:custGeom>
              <a:avLst/>
              <a:gdLst>
                <a:gd name="connsiteX0" fmla="*/ 572867 w 1350393"/>
                <a:gd name="connsiteY0" fmla="*/ 0 h 1350393"/>
                <a:gd name="connsiteX1" fmla="*/ 1350393 w 1350393"/>
                <a:gd name="connsiteY1" fmla="*/ 1350393 h 1350393"/>
                <a:gd name="connsiteX2" fmla="*/ 0 w 1350393"/>
                <a:gd name="connsiteY2" fmla="*/ 572867 h 1350393"/>
                <a:gd name="connsiteX3" fmla="*/ 56018 w 1350393"/>
                <a:gd name="connsiteY3" fmla="*/ 480659 h 1350393"/>
                <a:gd name="connsiteX4" fmla="*/ 480659 w 1350393"/>
                <a:gd name="connsiteY4" fmla="*/ 56018 h 1350393"/>
                <a:gd name="connsiteX5" fmla="*/ 57286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572867" y="0"/>
                  </a:moveTo>
                  <a:lnTo>
                    <a:pt x="1350393" y="1350393"/>
                  </a:lnTo>
                  <a:lnTo>
                    <a:pt x="0" y="572867"/>
                  </a:lnTo>
                  <a:lnTo>
                    <a:pt x="56018" y="480659"/>
                  </a:lnTo>
                  <a:cubicBezTo>
                    <a:pt x="169027" y="313383"/>
                    <a:pt x="313384" y="169027"/>
                    <a:pt x="480659" y="56018"/>
                  </a:cubicBezTo>
                  <a:lnTo>
                    <a:pt x="572867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CB89F13F-4AF4-44BE-B3BC-D5CFF3F40541}"/>
                </a:ext>
              </a:extLst>
            </p:cNvPr>
            <p:cNvSpPr/>
            <p:nvPr/>
          </p:nvSpPr>
          <p:spPr>
            <a:xfrm>
              <a:off x="5804115" y="2012588"/>
              <a:ext cx="1737487" cy="1726312"/>
            </a:xfrm>
            <a:custGeom>
              <a:avLst/>
              <a:gdLst>
                <a:gd name="connsiteX0" fmla="*/ 777527 w 1350393"/>
                <a:gd name="connsiteY0" fmla="*/ 0 h 1350393"/>
                <a:gd name="connsiteX1" fmla="*/ 869734 w 1350393"/>
                <a:gd name="connsiteY1" fmla="*/ 56018 h 1350393"/>
                <a:gd name="connsiteX2" fmla="*/ 1294375 w 1350393"/>
                <a:gd name="connsiteY2" fmla="*/ 480659 h 1350393"/>
                <a:gd name="connsiteX3" fmla="*/ 1350393 w 1350393"/>
                <a:gd name="connsiteY3" fmla="*/ 572867 h 1350393"/>
                <a:gd name="connsiteX4" fmla="*/ 0 w 1350393"/>
                <a:gd name="connsiteY4" fmla="*/ 1350393 h 1350393"/>
                <a:gd name="connsiteX5" fmla="*/ 77752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777527" y="0"/>
                  </a:moveTo>
                  <a:lnTo>
                    <a:pt x="869734" y="56018"/>
                  </a:lnTo>
                  <a:cubicBezTo>
                    <a:pt x="1037010" y="169027"/>
                    <a:pt x="1181367" y="313383"/>
                    <a:pt x="1294375" y="480659"/>
                  </a:cubicBezTo>
                  <a:lnTo>
                    <a:pt x="1350393" y="572867"/>
                  </a:lnTo>
                  <a:lnTo>
                    <a:pt x="0" y="1350393"/>
                  </a:lnTo>
                  <a:lnTo>
                    <a:pt x="77752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30D870F7-90A9-497E-AA0B-5B93166F352D}"/>
                </a:ext>
              </a:extLst>
            </p:cNvPr>
            <p:cNvSpPr/>
            <p:nvPr/>
          </p:nvSpPr>
          <p:spPr>
            <a:xfrm>
              <a:off x="4523951" y="2644866"/>
              <a:ext cx="1559404" cy="782586"/>
            </a:xfrm>
            <a:custGeom>
              <a:avLst/>
              <a:gdLst>
                <a:gd name="connsiteX0" fmla="*/ 210790 w 1559404"/>
                <a:gd name="connsiteY0" fmla="*/ 0 h 782586"/>
                <a:gd name="connsiteX1" fmla="*/ 1559404 w 1559404"/>
                <a:gd name="connsiteY1" fmla="*/ 780746 h 782586"/>
                <a:gd name="connsiteX2" fmla="*/ 0 w 1559404"/>
                <a:gd name="connsiteY2" fmla="*/ 782586 h 782586"/>
                <a:gd name="connsiteX3" fmla="*/ 8039 w 1559404"/>
                <a:gd name="connsiteY3" fmla="*/ 623393 h 782586"/>
                <a:gd name="connsiteX4" fmla="*/ 189669 w 1559404"/>
                <a:gd name="connsiteY4" fmla="*/ 34765 h 782586"/>
                <a:gd name="connsiteX5" fmla="*/ 210790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210790" y="0"/>
                  </a:moveTo>
                  <a:lnTo>
                    <a:pt x="1559404" y="780746"/>
                  </a:lnTo>
                  <a:lnTo>
                    <a:pt x="0" y="782586"/>
                  </a:lnTo>
                  <a:lnTo>
                    <a:pt x="8039" y="623393"/>
                  </a:lnTo>
                  <a:cubicBezTo>
                    <a:pt x="29508" y="411992"/>
                    <a:pt x="92861" y="212973"/>
                    <a:pt x="189669" y="34765"/>
                  </a:cubicBezTo>
                  <a:lnTo>
                    <a:pt x="21079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A1B88D8B-4C24-4951-9BC5-D33E5AB1836B}"/>
                </a:ext>
              </a:extLst>
            </p:cNvPr>
            <p:cNvSpPr/>
            <p:nvPr/>
          </p:nvSpPr>
          <p:spPr>
            <a:xfrm>
              <a:off x="6108645" y="2644866"/>
              <a:ext cx="1559404" cy="782586"/>
            </a:xfrm>
            <a:custGeom>
              <a:avLst/>
              <a:gdLst>
                <a:gd name="connsiteX0" fmla="*/ 1348615 w 1559404"/>
                <a:gd name="connsiteY0" fmla="*/ 0 h 782586"/>
                <a:gd name="connsiteX1" fmla="*/ 1369735 w 1559404"/>
                <a:gd name="connsiteY1" fmla="*/ 34765 h 782586"/>
                <a:gd name="connsiteX2" fmla="*/ 1551365 w 1559404"/>
                <a:gd name="connsiteY2" fmla="*/ 623393 h 782586"/>
                <a:gd name="connsiteX3" fmla="*/ 1559404 w 1559404"/>
                <a:gd name="connsiteY3" fmla="*/ 782586 h 782586"/>
                <a:gd name="connsiteX4" fmla="*/ 0 w 1559404"/>
                <a:gd name="connsiteY4" fmla="*/ 780746 h 782586"/>
                <a:gd name="connsiteX5" fmla="*/ 1348615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1348615" y="0"/>
                  </a:moveTo>
                  <a:lnTo>
                    <a:pt x="1369735" y="34765"/>
                  </a:lnTo>
                  <a:cubicBezTo>
                    <a:pt x="1466543" y="212973"/>
                    <a:pt x="1529897" y="411992"/>
                    <a:pt x="1551365" y="623393"/>
                  </a:cubicBezTo>
                  <a:lnTo>
                    <a:pt x="1559404" y="782586"/>
                  </a:lnTo>
                  <a:lnTo>
                    <a:pt x="0" y="780746"/>
                  </a:lnTo>
                  <a:lnTo>
                    <a:pt x="1348615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1521DDF9-F2C9-435F-933B-C424A79881F3}"/>
                </a:ext>
              </a:extLst>
            </p:cNvPr>
            <p:cNvSpPr/>
            <p:nvPr/>
          </p:nvSpPr>
          <p:spPr>
            <a:xfrm>
              <a:off x="4523951" y="3430549"/>
              <a:ext cx="1559404" cy="782587"/>
            </a:xfrm>
            <a:custGeom>
              <a:avLst/>
              <a:gdLst>
                <a:gd name="connsiteX0" fmla="*/ 0 w 1559404"/>
                <a:gd name="connsiteY0" fmla="*/ 0 h 782587"/>
                <a:gd name="connsiteX1" fmla="*/ 1559404 w 1559404"/>
                <a:gd name="connsiteY1" fmla="*/ 1840 h 782587"/>
                <a:gd name="connsiteX2" fmla="*/ 210790 w 1559404"/>
                <a:gd name="connsiteY2" fmla="*/ 782587 h 782587"/>
                <a:gd name="connsiteX3" fmla="*/ 189669 w 1559404"/>
                <a:gd name="connsiteY3" fmla="*/ 747821 h 782587"/>
                <a:gd name="connsiteX4" fmla="*/ 8039 w 1559404"/>
                <a:gd name="connsiteY4" fmla="*/ 159193 h 782587"/>
                <a:gd name="connsiteX5" fmla="*/ 0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0" y="0"/>
                  </a:moveTo>
                  <a:lnTo>
                    <a:pt x="1559404" y="1840"/>
                  </a:lnTo>
                  <a:lnTo>
                    <a:pt x="210790" y="782587"/>
                  </a:lnTo>
                  <a:lnTo>
                    <a:pt x="189669" y="747821"/>
                  </a:lnTo>
                  <a:cubicBezTo>
                    <a:pt x="92861" y="569613"/>
                    <a:pt x="29508" y="370594"/>
                    <a:pt x="8039" y="1591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B9819C17-21CA-4875-996F-D1BDFF4C7DB0}"/>
                </a:ext>
              </a:extLst>
            </p:cNvPr>
            <p:cNvSpPr/>
            <p:nvPr/>
          </p:nvSpPr>
          <p:spPr>
            <a:xfrm>
              <a:off x="6108645" y="3430549"/>
              <a:ext cx="1559404" cy="782587"/>
            </a:xfrm>
            <a:custGeom>
              <a:avLst/>
              <a:gdLst>
                <a:gd name="connsiteX0" fmla="*/ 1559404 w 1559404"/>
                <a:gd name="connsiteY0" fmla="*/ 0 h 782587"/>
                <a:gd name="connsiteX1" fmla="*/ 1551365 w 1559404"/>
                <a:gd name="connsiteY1" fmla="*/ 159193 h 782587"/>
                <a:gd name="connsiteX2" fmla="*/ 1369735 w 1559404"/>
                <a:gd name="connsiteY2" fmla="*/ 747821 h 782587"/>
                <a:gd name="connsiteX3" fmla="*/ 1348614 w 1559404"/>
                <a:gd name="connsiteY3" fmla="*/ 782587 h 782587"/>
                <a:gd name="connsiteX4" fmla="*/ 0 w 1559404"/>
                <a:gd name="connsiteY4" fmla="*/ 1840 h 782587"/>
                <a:gd name="connsiteX5" fmla="*/ 1559404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1559404" y="0"/>
                  </a:moveTo>
                  <a:lnTo>
                    <a:pt x="1551365" y="159193"/>
                  </a:lnTo>
                  <a:cubicBezTo>
                    <a:pt x="1529897" y="370594"/>
                    <a:pt x="1466543" y="569613"/>
                    <a:pt x="1369735" y="747821"/>
                  </a:cubicBezTo>
                  <a:lnTo>
                    <a:pt x="1348614" y="782587"/>
                  </a:lnTo>
                  <a:lnTo>
                    <a:pt x="0" y="1840"/>
                  </a:lnTo>
                  <a:lnTo>
                    <a:pt x="1559404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0039A602-5D52-4134-9A24-E2A1CE603AC2}"/>
                </a:ext>
              </a:extLst>
            </p:cNvPr>
            <p:cNvSpPr/>
            <p:nvPr/>
          </p:nvSpPr>
          <p:spPr>
            <a:xfrm>
              <a:off x="4736351" y="3438258"/>
              <a:ext cx="1350393" cy="1350393"/>
            </a:xfrm>
            <a:custGeom>
              <a:avLst/>
              <a:gdLst>
                <a:gd name="connsiteX0" fmla="*/ 1350393 w 1350393"/>
                <a:gd name="connsiteY0" fmla="*/ 0 h 1350393"/>
                <a:gd name="connsiteX1" fmla="*/ 572867 w 1350393"/>
                <a:gd name="connsiteY1" fmla="*/ 1350393 h 1350393"/>
                <a:gd name="connsiteX2" fmla="*/ 480659 w 1350393"/>
                <a:gd name="connsiteY2" fmla="*/ 1294375 h 1350393"/>
                <a:gd name="connsiteX3" fmla="*/ 56018 w 1350393"/>
                <a:gd name="connsiteY3" fmla="*/ 869734 h 1350393"/>
                <a:gd name="connsiteX4" fmla="*/ 0 w 1350393"/>
                <a:gd name="connsiteY4" fmla="*/ 777527 h 1350393"/>
                <a:gd name="connsiteX5" fmla="*/ 1350393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1350393" y="0"/>
                  </a:moveTo>
                  <a:lnTo>
                    <a:pt x="572867" y="1350393"/>
                  </a:lnTo>
                  <a:lnTo>
                    <a:pt x="480659" y="1294375"/>
                  </a:lnTo>
                  <a:cubicBezTo>
                    <a:pt x="313384" y="1181367"/>
                    <a:pt x="169027" y="1037010"/>
                    <a:pt x="56018" y="869734"/>
                  </a:cubicBezTo>
                  <a:lnTo>
                    <a:pt x="0" y="777527"/>
                  </a:lnTo>
                  <a:lnTo>
                    <a:pt x="1350393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881D689D-F923-4165-A81F-672BAEB529BB}"/>
                </a:ext>
              </a:extLst>
            </p:cNvPr>
            <p:cNvSpPr/>
            <p:nvPr/>
          </p:nvSpPr>
          <p:spPr>
            <a:xfrm>
              <a:off x="6105258" y="3438258"/>
              <a:ext cx="1350393" cy="1350393"/>
            </a:xfrm>
            <a:custGeom>
              <a:avLst/>
              <a:gdLst>
                <a:gd name="connsiteX0" fmla="*/ 0 w 1350393"/>
                <a:gd name="connsiteY0" fmla="*/ 0 h 1350393"/>
                <a:gd name="connsiteX1" fmla="*/ 1350393 w 1350393"/>
                <a:gd name="connsiteY1" fmla="*/ 777527 h 1350393"/>
                <a:gd name="connsiteX2" fmla="*/ 1294375 w 1350393"/>
                <a:gd name="connsiteY2" fmla="*/ 869734 h 1350393"/>
                <a:gd name="connsiteX3" fmla="*/ 869734 w 1350393"/>
                <a:gd name="connsiteY3" fmla="*/ 1294375 h 1350393"/>
                <a:gd name="connsiteX4" fmla="*/ 777527 w 1350393"/>
                <a:gd name="connsiteY4" fmla="*/ 1350393 h 1350393"/>
                <a:gd name="connsiteX5" fmla="*/ 0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0" y="0"/>
                  </a:moveTo>
                  <a:lnTo>
                    <a:pt x="1350393" y="777527"/>
                  </a:lnTo>
                  <a:lnTo>
                    <a:pt x="1294375" y="869734"/>
                  </a:lnTo>
                  <a:cubicBezTo>
                    <a:pt x="1181367" y="1037010"/>
                    <a:pt x="1037010" y="1181367"/>
                    <a:pt x="869734" y="1294375"/>
                  </a:cubicBezTo>
                  <a:lnTo>
                    <a:pt x="777527" y="1350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62BDC849-F3E9-4201-8353-0140AFFD6B22}"/>
                </a:ext>
              </a:extLst>
            </p:cNvPr>
            <p:cNvSpPr/>
            <p:nvPr/>
          </p:nvSpPr>
          <p:spPr>
            <a:xfrm>
              <a:off x="5311867" y="3441645"/>
              <a:ext cx="782587" cy="1559404"/>
            </a:xfrm>
            <a:custGeom>
              <a:avLst/>
              <a:gdLst>
                <a:gd name="connsiteX0" fmla="*/ 780746 w 782587"/>
                <a:gd name="connsiteY0" fmla="*/ 0 h 1559404"/>
                <a:gd name="connsiteX1" fmla="*/ 782587 w 782587"/>
                <a:gd name="connsiteY1" fmla="*/ 1559404 h 1559404"/>
                <a:gd name="connsiteX2" fmla="*/ 623393 w 782587"/>
                <a:gd name="connsiteY2" fmla="*/ 1551365 h 1559404"/>
                <a:gd name="connsiteX3" fmla="*/ 34765 w 782587"/>
                <a:gd name="connsiteY3" fmla="*/ 1369735 h 1559404"/>
                <a:gd name="connsiteX4" fmla="*/ 0 w 782587"/>
                <a:gd name="connsiteY4" fmla="*/ 1348615 h 1559404"/>
                <a:gd name="connsiteX5" fmla="*/ 780746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0746" y="0"/>
                  </a:moveTo>
                  <a:lnTo>
                    <a:pt x="782587" y="1559404"/>
                  </a:lnTo>
                  <a:lnTo>
                    <a:pt x="623393" y="1551365"/>
                  </a:lnTo>
                  <a:cubicBezTo>
                    <a:pt x="411992" y="1529897"/>
                    <a:pt x="212973" y="1466543"/>
                    <a:pt x="34765" y="1369735"/>
                  </a:cubicBezTo>
                  <a:lnTo>
                    <a:pt x="0" y="1348615"/>
                  </a:lnTo>
                  <a:lnTo>
                    <a:pt x="780746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49A1E71E-4AB0-4C9B-9017-F00D96AE01B4}"/>
                </a:ext>
              </a:extLst>
            </p:cNvPr>
            <p:cNvSpPr/>
            <p:nvPr/>
          </p:nvSpPr>
          <p:spPr>
            <a:xfrm>
              <a:off x="6097549" y="3441645"/>
              <a:ext cx="782587" cy="1559404"/>
            </a:xfrm>
            <a:custGeom>
              <a:avLst/>
              <a:gdLst>
                <a:gd name="connsiteX0" fmla="*/ 1840 w 782587"/>
                <a:gd name="connsiteY0" fmla="*/ 0 h 1559404"/>
                <a:gd name="connsiteX1" fmla="*/ 782587 w 782587"/>
                <a:gd name="connsiteY1" fmla="*/ 1348614 h 1559404"/>
                <a:gd name="connsiteX2" fmla="*/ 747821 w 782587"/>
                <a:gd name="connsiteY2" fmla="*/ 1369735 h 1559404"/>
                <a:gd name="connsiteX3" fmla="*/ 159193 w 782587"/>
                <a:gd name="connsiteY3" fmla="*/ 1551365 h 1559404"/>
                <a:gd name="connsiteX4" fmla="*/ 0 w 782587"/>
                <a:gd name="connsiteY4" fmla="*/ 1559404 h 1559404"/>
                <a:gd name="connsiteX5" fmla="*/ 184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1840" y="0"/>
                  </a:moveTo>
                  <a:lnTo>
                    <a:pt x="782587" y="1348614"/>
                  </a:lnTo>
                  <a:lnTo>
                    <a:pt x="747821" y="1369735"/>
                  </a:lnTo>
                  <a:cubicBezTo>
                    <a:pt x="569614" y="1466543"/>
                    <a:pt x="370594" y="1529897"/>
                    <a:pt x="159193" y="1551365"/>
                  </a:cubicBezTo>
                  <a:lnTo>
                    <a:pt x="0" y="1559404"/>
                  </a:lnTo>
                  <a:lnTo>
                    <a:pt x="184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9A3E9B6B-FC98-4166-8B51-E19B7DC698CA}"/>
              </a:ext>
            </a:extLst>
          </p:cNvPr>
          <p:cNvGrpSpPr/>
          <p:nvPr/>
        </p:nvGrpSpPr>
        <p:grpSpPr>
          <a:xfrm rot="5162614">
            <a:off x="9579451" y="1107904"/>
            <a:ext cx="2403083" cy="2319348"/>
            <a:chOff x="4523951" y="1856951"/>
            <a:chExt cx="3144098" cy="3144098"/>
          </a:xfrm>
        </p:grpSpPr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4F8F02AA-394D-4FF4-A1D7-39320310A5D1}"/>
                </a:ext>
              </a:extLst>
            </p:cNvPr>
            <p:cNvSpPr/>
            <p:nvPr/>
          </p:nvSpPr>
          <p:spPr>
            <a:xfrm>
              <a:off x="5311867" y="1856951"/>
              <a:ext cx="782587" cy="1559404"/>
            </a:xfrm>
            <a:custGeom>
              <a:avLst/>
              <a:gdLst>
                <a:gd name="connsiteX0" fmla="*/ 782587 w 782587"/>
                <a:gd name="connsiteY0" fmla="*/ 0 h 1559404"/>
                <a:gd name="connsiteX1" fmla="*/ 780746 w 782587"/>
                <a:gd name="connsiteY1" fmla="*/ 1559404 h 1559404"/>
                <a:gd name="connsiteX2" fmla="*/ 0 w 782587"/>
                <a:gd name="connsiteY2" fmla="*/ 210790 h 1559404"/>
                <a:gd name="connsiteX3" fmla="*/ 34765 w 782587"/>
                <a:gd name="connsiteY3" fmla="*/ 189669 h 1559404"/>
                <a:gd name="connsiteX4" fmla="*/ 623393 w 782587"/>
                <a:gd name="connsiteY4" fmla="*/ 8039 h 1559404"/>
                <a:gd name="connsiteX5" fmla="*/ 782587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2587" y="0"/>
                  </a:moveTo>
                  <a:lnTo>
                    <a:pt x="780746" y="1559404"/>
                  </a:lnTo>
                  <a:lnTo>
                    <a:pt x="0" y="210790"/>
                  </a:lnTo>
                  <a:lnTo>
                    <a:pt x="34765" y="189669"/>
                  </a:lnTo>
                  <a:cubicBezTo>
                    <a:pt x="212973" y="92861"/>
                    <a:pt x="411992" y="29508"/>
                    <a:pt x="623393" y="8039"/>
                  </a:cubicBezTo>
                  <a:lnTo>
                    <a:pt x="78258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48A71975-0A63-424F-8B81-574DE815E6D3}"/>
                </a:ext>
              </a:extLst>
            </p:cNvPr>
            <p:cNvSpPr/>
            <p:nvPr/>
          </p:nvSpPr>
          <p:spPr>
            <a:xfrm>
              <a:off x="6097549" y="1856951"/>
              <a:ext cx="782587" cy="1559404"/>
            </a:xfrm>
            <a:custGeom>
              <a:avLst/>
              <a:gdLst>
                <a:gd name="connsiteX0" fmla="*/ 0 w 782587"/>
                <a:gd name="connsiteY0" fmla="*/ 0 h 1559404"/>
                <a:gd name="connsiteX1" fmla="*/ 159193 w 782587"/>
                <a:gd name="connsiteY1" fmla="*/ 8039 h 1559404"/>
                <a:gd name="connsiteX2" fmla="*/ 747821 w 782587"/>
                <a:gd name="connsiteY2" fmla="*/ 189669 h 1559404"/>
                <a:gd name="connsiteX3" fmla="*/ 782587 w 782587"/>
                <a:gd name="connsiteY3" fmla="*/ 210790 h 1559404"/>
                <a:gd name="connsiteX4" fmla="*/ 1840 w 782587"/>
                <a:gd name="connsiteY4" fmla="*/ 1559404 h 1559404"/>
                <a:gd name="connsiteX5" fmla="*/ 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0" y="0"/>
                  </a:moveTo>
                  <a:lnTo>
                    <a:pt x="159193" y="8039"/>
                  </a:lnTo>
                  <a:cubicBezTo>
                    <a:pt x="370594" y="29508"/>
                    <a:pt x="569614" y="92861"/>
                    <a:pt x="747821" y="189669"/>
                  </a:cubicBezTo>
                  <a:lnTo>
                    <a:pt x="782587" y="210790"/>
                  </a:lnTo>
                  <a:lnTo>
                    <a:pt x="1840" y="15594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0E2D2462-A6A0-47E4-83BC-0879F5C80E31}"/>
                </a:ext>
              </a:extLst>
            </p:cNvPr>
            <p:cNvSpPr/>
            <p:nvPr/>
          </p:nvSpPr>
          <p:spPr>
            <a:xfrm>
              <a:off x="4736351" y="2069351"/>
              <a:ext cx="1350393" cy="1350393"/>
            </a:xfrm>
            <a:custGeom>
              <a:avLst/>
              <a:gdLst>
                <a:gd name="connsiteX0" fmla="*/ 572867 w 1350393"/>
                <a:gd name="connsiteY0" fmla="*/ 0 h 1350393"/>
                <a:gd name="connsiteX1" fmla="*/ 1350393 w 1350393"/>
                <a:gd name="connsiteY1" fmla="*/ 1350393 h 1350393"/>
                <a:gd name="connsiteX2" fmla="*/ 0 w 1350393"/>
                <a:gd name="connsiteY2" fmla="*/ 572867 h 1350393"/>
                <a:gd name="connsiteX3" fmla="*/ 56018 w 1350393"/>
                <a:gd name="connsiteY3" fmla="*/ 480659 h 1350393"/>
                <a:gd name="connsiteX4" fmla="*/ 480659 w 1350393"/>
                <a:gd name="connsiteY4" fmla="*/ 56018 h 1350393"/>
                <a:gd name="connsiteX5" fmla="*/ 57286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572867" y="0"/>
                  </a:moveTo>
                  <a:lnTo>
                    <a:pt x="1350393" y="1350393"/>
                  </a:lnTo>
                  <a:lnTo>
                    <a:pt x="0" y="572867"/>
                  </a:lnTo>
                  <a:lnTo>
                    <a:pt x="56018" y="480659"/>
                  </a:lnTo>
                  <a:cubicBezTo>
                    <a:pt x="169027" y="313383"/>
                    <a:pt x="313384" y="169027"/>
                    <a:pt x="480659" y="56018"/>
                  </a:cubicBezTo>
                  <a:lnTo>
                    <a:pt x="572867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24E5D17A-FE8E-4A60-B7C0-3F5CC6667A45}"/>
                </a:ext>
              </a:extLst>
            </p:cNvPr>
            <p:cNvSpPr/>
            <p:nvPr/>
          </p:nvSpPr>
          <p:spPr>
            <a:xfrm>
              <a:off x="5804115" y="2012588"/>
              <a:ext cx="1737487" cy="1726312"/>
            </a:xfrm>
            <a:custGeom>
              <a:avLst/>
              <a:gdLst>
                <a:gd name="connsiteX0" fmla="*/ 777527 w 1350393"/>
                <a:gd name="connsiteY0" fmla="*/ 0 h 1350393"/>
                <a:gd name="connsiteX1" fmla="*/ 869734 w 1350393"/>
                <a:gd name="connsiteY1" fmla="*/ 56018 h 1350393"/>
                <a:gd name="connsiteX2" fmla="*/ 1294375 w 1350393"/>
                <a:gd name="connsiteY2" fmla="*/ 480659 h 1350393"/>
                <a:gd name="connsiteX3" fmla="*/ 1350393 w 1350393"/>
                <a:gd name="connsiteY3" fmla="*/ 572867 h 1350393"/>
                <a:gd name="connsiteX4" fmla="*/ 0 w 1350393"/>
                <a:gd name="connsiteY4" fmla="*/ 1350393 h 1350393"/>
                <a:gd name="connsiteX5" fmla="*/ 77752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777527" y="0"/>
                  </a:moveTo>
                  <a:lnTo>
                    <a:pt x="869734" y="56018"/>
                  </a:lnTo>
                  <a:cubicBezTo>
                    <a:pt x="1037010" y="169027"/>
                    <a:pt x="1181367" y="313383"/>
                    <a:pt x="1294375" y="480659"/>
                  </a:cubicBezTo>
                  <a:lnTo>
                    <a:pt x="1350393" y="572867"/>
                  </a:lnTo>
                  <a:lnTo>
                    <a:pt x="0" y="1350393"/>
                  </a:lnTo>
                  <a:lnTo>
                    <a:pt x="77752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04CEA397-4066-40D8-AAEC-C5131DC440D1}"/>
                </a:ext>
              </a:extLst>
            </p:cNvPr>
            <p:cNvSpPr/>
            <p:nvPr/>
          </p:nvSpPr>
          <p:spPr>
            <a:xfrm>
              <a:off x="4523951" y="2644866"/>
              <a:ext cx="1559404" cy="782586"/>
            </a:xfrm>
            <a:custGeom>
              <a:avLst/>
              <a:gdLst>
                <a:gd name="connsiteX0" fmla="*/ 210790 w 1559404"/>
                <a:gd name="connsiteY0" fmla="*/ 0 h 782586"/>
                <a:gd name="connsiteX1" fmla="*/ 1559404 w 1559404"/>
                <a:gd name="connsiteY1" fmla="*/ 780746 h 782586"/>
                <a:gd name="connsiteX2" fmla="*/ 0 w 1559404"/>
                <a:gd name="connsiteY2" fmla="*/ 782586 h 782586"/>
                <a:gd name="connsiteX3" fmla="*/ 8039 w 1559404"/>
                <a:gd name="connsiteY3" fmla="*/ 623393 h 782586"/>
                <a:gd name="connsiteX4" fmla="*/ 189669 w 1559404"/>
                <a:gd name="connsiteY4" fmla="*/ 34765 h 782586"/>
                <a:gd name="connsiteX5" fmla="*/ 210790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210790" y="0"/>
                  </a:moveTo>
                  <a:lnTo>
                    <a:pt x="1559404" y="780746"/>
                  </a:lnTo>
                  <a:lnTo>
                    <a:pt x="0" y="782586"/>
                  </a:lnTo>
                  <a:lnTo>
                    <a:pt x="8039" y="623393"/>
                  </a:lnTo>
                  <a:cubicBezTo>
                    <a:pt x="29508" y="411992"/>
                    <a:pt x="92861" y="212973"/>
                    <a:pt x="189669" y="34765"/>
                  </a:cubicBezTo>
                  <a:lnTo>
                    <a:pt x="21079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E779ACF4-C240-4D3B-8A8B-F76107F76214}"/>
                </a:ext>
              </a:extLst>
            </p:cNvPr>
            <p:cNvSpPr/>
            <p:nvPr/>
          </p:nvSpPr>
          <p:spPr>
            <a:xfrm>
              <a:off x="6108645" y="2644866"/>
              <a:ext cx="1559404" cy="782586"/>
            </a:xfrm>
            <a:custGeom>
              <a:avLst/>
              <a:gdLst>
                <a:gd name="connsiteX0" fmla="*/ 1348615 w 1559404"/>
                <a:gd name="connsiteY0" fmla="*/ 0 h 782586"/>
                <a:gd name="connsiteX1" fmla="*/ 1369735 w 1559404"/>
                <a:gd name="connsiteY1" fmla="*/ 34765 h 782586"/>
                <a:gd name="connsiteX2" fmla="*/ 1551365 w 1559404"/>
                <a:gd name="connsiteY2" fmla="*/ 623393 h 782586"/>
                <a:gd name="connsiteX3" fmla="*/ 1559404 w 1559404"/>
                <a:gd name="connsiteY3" fmla="*/ 782586 h 782586"/>
                <a:gd name="connsiteX4" fmla="*/ 0 w 1559404"/>
                <a:gd name="connsiteY4" fmla="*/ 780746 h 782586"/>
                <a:gd name="connsiteX5" fmla="*/ 1348615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1348615" y="0"/>
                  </a:moveTo>
                  <a:lnTo>
                    <a:pt x="1369735" y="34765"/>
                  </a:lnTo>
                  <a:cubicBezTo>
                    <a:pt x="1466543" y="212973"/>
                    <a:pt x="1529897" y="411992"/>
                    <a:pt x="1551365" y="623393"/>
                  </a:cubicBezTo>
                  <a:lnTo>
                    <a:pt x="1559404" y="782586"/>
                  </a:lnTo>
                  <a:lnTo>
                    <a:pt x="0" y="780746"/>
                  </a:lnTo>
                  <a:lnTo>
                    <a:pt x="1348615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40260A3F-5F1A-4798-9A26-945029ADDDDD}"/>
                </a:ext>
              </a:extLst>
            </p:cNvPr>
            <p:cNvSpPr/>
            <p:nvPr/>
          </p:nvSpPr>
          <p:spPr>
            <a:xfrm>
              <a:off x="4523951" y="3430549"/>
              <a:ext cx="1559404" cy="782587"/>
            </a:xfrm>
            <a:custGeom>
              <a:avLst/>
              <a:gdLst>
                <a:gd name="connsiteX0" fmla="*/ 0 w 1559404"/>
                <a:gd name="connsiteY0" fmla="*/ 0 h 782587"/>
                <a:gd name="connsiteX1" fmla="*/ 1559404 w 1559404"/>
                <a:gd name="connsiteY1" fmla="*/ 1840 h 782587"/>
                <a:gd name="connsiteX2" fmla="*/ 210790 w 1559404"/>
                <a:gd name="connsiteY2" fmla="*/ 782587 h 782587"/>
                <a:gd name="connsiteX3" fmla="*/ 189669 w 1559404"/>
                <a:gd name="connsiteY3" fmla="*/ 747821 h 782587"/>
                <a:gd name="connsiteX4" fmla="*/ 8039 w 1559404"/>
                <a:gd name="connsiteY4" fmla="*/ 159193 h 782587"/>
                <a:gd name="connsiteX5" fmla="*/ 0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0" y="0"/>
                  </a:moveTo>
                  <a:lnTo>
                    <a:pt x="1559404" y="1840"/>
                  </a:lnTo>
                  <a:lnTo>
                    <a:pt x="210790" y="782587"/>
                  </a:lnTo>
                  <a:lnTo>
                    <a:pt x="189669" y="747821"/>
                  </a:lnTo>
                  <a:cubicBezTo>
                    <a:pt x="92861" y="569613"/>
                    <a:pt x="29508" y="370594"/>
                    <a:pt x="8039" y="1591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42393423-B3DC-4151-BD0E-E1B08165D6F3}"/>
                </a:ext>
              </a:extLst>
            </p:cNvPr>
            <p:cNvSpPr/>
            <p:nvPr/>
          </p:nvSpPr>
          <p:spPr>
            <a:xfrm>
              <a:off x="6108645" y="3430549"/>
              <a:ext cx="1559404" cy="782587"/>
            </a:xfrm>
            <a:custGeom>
              <a:avLst/>
              <a:gdLst>
                <a:gd name="connsiteX0" fmla="*/ 1559404 w 1559404"/>
                <a:gd name="connsiteY0" fmla="*/ 0 h 782587"/>
                <a:gd name="connsiteX1" fmla="*/ 1551365 w 1559404"/>
                <a:gd name="connsiteY1" fmla="*/ 159193 h 782587"/>
                <a:gd name="connsiteX2" fmla="*/ 1369735 w 1559404"/>
                <a:gd name="connsiteY2" fmla="*/ 747821 h 782587"/>
                <a:gd name="connsiteX3" fmla="*/ 1348614 w 1559404"/>
                <a:gd name="connsiteY3" fmla="*/ 782587 h 782587"/>
                <a:gd name="connsiteX4" fmla="*/ 0 w 1559404"/>
                <a:gd name="connsiteY4" fmla="*/ 1840 h 782587"/>
                <a:gd name="connsiteX5" fmla="*/ 1559404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1559404" y="0"/>
                  </a:moveTo>
                  <a:lnTo>
                    <a:pt x="1551365" y="159193"/>
                  </a:lnTo>
                  <a:cubicBezTo>
                    <a:pt x="1529897" y="370594"/>
                    <a:pt x="1466543" y="569613"/>
                    <a:pt x="1369735" y="747821"/>
                  </a:cubicBezTo>
                  <a:lnTo>
                    <a:pt x="1348614" y="782587"/>
                  </a:lnTo>
                  <a:lnTo>
                    <a:pt x="0" y="1840"/>
                  </a:lnTo>
                  <a:lnTo>
                    <a:pt x="1559404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A6D9EB31-0BA5-453A-8DD6-3B74D6E0CCFB}"/>
                </a:ext>
              </a:extLst>
            </p:cNvPr>
            <p:cNvSpPr/>
            <p:nvPr/>
          </p:nvSpPr>
          <p:spPr>
            <a:xfrm>
              <a:off x="4736351" y="3438258"/>
              <a:ext cx="1350393" cy="1350393"/>
            </a:xfrm>
            <a:custGeom>
              <a:avLst/>
              <a:gdLst>
                <a:gd name="connsiteX0" fmla="*/ 1350393 w 1350393"/>
                <a:gd name="connsiteY0" fmla="*/ 0 h 1350393"/>
                <a:gd name="connsiteX1" fmla="*/ 572867 w 1350393"/>
                <a:gd name="connsiteY1" fmla="*/ 1350393 h 1350393"/>
                <a:gd name="connsiteX2" fmla="*/ 480659 w 1350393"/>
                <a:gd name="connsiteY2" fmla="*/ 1294375 h 1350393"/>
                <a:gd name="connsiteX3" fmla="*/ 56018 w 1350393"/>
                <a:gd name="connsiteY3" fmla="*/ 869734 h 1350393"/>
                <a:gd name="connsiteX4" fmla="*/ 0 w 1350393"/>
                <a:gd name="connsiteY4" fmla="*/ 777527 h 1350393"/>
                <a:gd name="connsiteX5" fmla="*/ 1350393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1350393" y="0"/>
                  </a:moveTo>
                  <a:lnTo>
                    <a:pt x="572867" y="1350393"/>
                  </a:lnTo>
                  <a:lnTo>
                    <a:pt x="480659" y="1294375"/>
                  </a:lnTo>
                  <a:cubicBezTo>
                    <a:pt x="313384" y="1181367"/>
                    <a:pt x="169027" y="1037010"/>
                    <a:pt x="56018" y="869734"/>
                  </a:cubicBezTo>
                  <a:lnTo>
                    <a:pt x="0" y="777527"/>
                  </a:lnTo>
                  <a:lnTo>
                    <a:pt x="1350393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5518D041-94FC-446F-B6C1-65FE8D3F26BF}"/>
                </a:ext>
              </a:extLst>
            </p:cNvPr>
            <p:cNvSpPr/>
            <p:nvPr/>
          </p:nvSpPr>
          <p:spPr>
            <a:xfrm>
              <a:off x="6105258" y="3438258"/>
              <a:ext cx="1350393" cy="1350393"/>
            </a:xfrm>
            <a:custGeom>
              <a:avLst/>
              <a:gdLst>
                <a:gd name="connsiteX0" fmla="*/ 0 w 1350393"/>
                <a:gd name="connsiteY0" fmla="*/ 0 h 1350393"/>
                <a:gd name="connsiteX1" fmla="*/ 1350393 w 1350393"/>
                <a:gd name="connsiteY1" fmla="*/ 777527 h 1350393"/>
                <a:gd name="connsiteX2" fmla="*/ 1294375 w 1350393"/>
                <a:gd name="connsiteY2" fmla="*/ 869734 h 1350393"/>
                <a:gd name="connsiteX3" fmla="*/ 869734 w 1350393"/>
                <a:gd name="connsiteY3" fmla="*/ 1294375 h 1350393"/>
                <a:gd name="connsiteX4" fmla="*/ 777527 w 1350393"/>
                <a:gd name="connsiteY4" fmla="*/ 1350393 h 1350393"/>
                <a:gd name="connsiteX5" fmla="*/ 0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0" y="0"/>
                  </a:moveTo>
                  <a:lnTo>
                    <a:pt x="1350393" y="777527"/>
                  </a:lnTo>
                  <a:lnTo>
                    <a:pt x="1294375" y="869734"/>
                  </a:lnTo>
                  <a:cubicBezTo>
                    <a:pt x="1181367" y="1037010"/>
                    <a:pt x="1037010" y="1181367"/>
                    <a:pt x="869734" y="1294375"/>
                  </a:cubicBezTo>
                  <a:lnTo>
                    <a:pt x="777527" y="1350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1E5DD6BA-A048-4A8E-BCCF-45E97BF94EAA}"/>
                </a:ext>
              </a:extLst>
            </p:cNvPr>
            <p:cNvSpPr/>
            <p:nvPr/>
          </p:nvSpPr>
          <p:spPr>
            <a:xfrm>
              <a:off x="5311867" y="3441645"/>
              <a:ext cx="782587" cy="1559404"/>
            </a:xfrm>
            <a:custGeom>
              <a:avLst/>
              <a:gdLst>
                <a:gd name="connsiteX0" fmla="*/ 780746 w 782587"/>
                <a:gd name="connsiteY0" fmla="*/ 0 h 1559404"/>
                <a:gd name="connsiteX1" fmla="*/ 782587 w 782587"/>
                <a:gd name="connsiteY1" fmla="*/ 1559404 h 1559404"/>
                <a:gd name="connsiteX2" fmla="*/ 623393 w 782587"/>
                <a:gd name="connsiteY2" fmla="*/ 1551365 h 1559404"/>
                <a:gd name="connsiteX3" fmla="*/ 34765 w 782587"/>
                <a:gd name="connsiteY3" fmla="*/ 1369735 h 1559404"/>
                <a:gd name="connsiteX4" fmla="*/ 0 w 782587"/>
                <a:gd name="connsiteY4" fmla="*/ 1348615 h 1559404"/>
                <a:gd name="connsiteX5" fmla="*/ 780746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0746" y="0"/>
                  </a:moveTo>
                  <a:lnTo>
                    <a:pt x="782587" y="1559404"/>
                  </a:lnTo>
                  <a:lnTo>
                    <a:pt x="623393" y="1551365"/>
                  </a:lnTo>
                  <a:cubicBezTo>
                    <a:pt x="411992" y="1529897"/>
                    <a:pt x="212973" y="1466543"/>
                    <a:pt x="34765" y="1369735"/>
                  </a:cubicBezTo>
                  <a:lnTo>
                    <a:pt x="0" y="1348615"/>
                  </a:lnTo>
                  <a:lnTo>
                    <a:pt x="780746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51DCAB6C-8231-41DA-B1CD-EBBAE7130CFC}"/>
                </a:ext>
              </a:extLst>
            </p:cNvPr>
            <p:cNvSpPr/>
            <p:nvPr/>
          </p:nvSpPr>
          <p:spPr>
            <a:xfrm>
              <a:off x="6097549" y="3441645"/>
              <a:ext cx="782587" cy="1559404"/>
            </a:xfrm>
            <a:custGeom>
              <a:avLst/>
              <a:gdLst>
                <a:gd name="connsiteX0" fmla="*/ 1840 w 782587"/>
                <a:gd name="connsiteY0" fmla="*/ 0 h 1559404"/>
                <a:gd name="connsiteX1" fmla="*/ 782587 w 782587"/>
                <a:gd name="connsiteY1" fmla="*/ 1348614 h 1559404"/>
                <a:gd name="connsiteX2" fmla="*/ 747821 w 782587"/>
                <a:gd name="connsiteY2" fmla="*/ 1369735 h 1559404"/>
                <a:gd name="connsiteX3" fmla="*/ 159193 w 782587"/>
                <a:gd name="connsiteY3" fmla="*/ 1551365 h 1559404"/>
                <a:gd name="connsiteX4" fmla="*/ 0 w 782587"/>
                <a:gd name="connsiteY4" fmla="*/ 1559404 h 1559404"/>
                <a:gd name="connsiteX5" fmla="*/ 184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1840" y="0"/>
                  </a:moveTo>
                  <a:lnTo>
                    <a:pt x="782587" y="1348614"/>
                  </a:lnTo>
                  <a:lnTo>
                    <a:pt x="747821" y="1369735"/>
                  </a:lnTo>
                  <a:cubicBezTo>
                    <a:pt x="569614" y="1466543"/>
                    <a:pt x="370594" y="1529897"/>
                    <a:pt x="159193" y="1551365"/>
                  </a:cubicBezTo>
                  <a:lnTo>
                    <a:pt x="0" y="1559404"/>
                  </a:lnTo>
                  <a:lnTo>
                    <a:pt x="184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33B47277-CA62-44EF-997B-1DFC0810F3A7}"/>
              </a:ext>
            </a:extLst>
          </p:cNvPr>
          <p:cNvGrpSpPr/>
          <p:nvPr/>
        </p:nvGrpSpPr>
        <p:grpSpPr>
          <a:xfrm rot="10800000">
            <a:off x="9355815" y="3235181"/>
            <a:ext cx="2586998" cy="2493188"/>
            <a:chOff x="4523951" y="1856951"/>
            <a:chExt cx="3144098" cy="3144098"/>
          </a:xfrm>
        </p:grpSpPr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B899C352-8CAF-49A5-A95A-FEC6C153076D}"/>
                </a:ext>
              </a:extLst>
            </p:cNvPr>
            <p:cNvSpPr/>
            <p:nvPr/>
          </p:nvSpPr>
          <p:spPr>
            <a:xfrm>
              <a:off x="5311867" y="1856951"/>
              <a:ext cx="782587" cy="1559404"/>
            </a:xfrm>
            <a:custGeom>
              <a:avLst/>
              <a:gdLst>
                <a:gd name="connsiteX0" fmla="*/ 782587 w 782587"/>
                <a:gd name="connsiteY0" fmla="*/ 0 h 1559404"/>
                <a:gd name="connsiteX1" fmla="*/ 780746 w 782587"/>
                <a:gd name="connsiteY1" fmla="*/ 1559404 h 1559404"/>
                <a:gd name="connsiteX2" fmla="*/ 0 w 782587"/>
                <a:gd name="connsiteY2" fmla="*/ 210790 h 1559404"/>
                <a:gd name="connsiteX3" fmla="*/ 34765 w 782587"/>
                <a:gd name="connsiteY3" fmla="*/ 189669 h 1559404"/>
                <a:gd name="connsiteX4" fmla="*/ 623393 w 782587"/>
                <a:gd name="connsiteY4" fmla="*/ 8039 h 1559404"/>
                <a:gd name="connsiteX5" fmla="*/ 782587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2587" y="0"/>
                  </a:moveTo>
                  <a:lnTo>
                    <a:pt x="780746" y="1559404"/>
                  </a:lnTo>
                  <a:lnTo>
                    <a:pt x="0" y="210790"/>
                  </a:lnTo>
                  <a:lnTo>
                    <a:pt x="34765" y="189669"/>
                  </a:lnTo>
                  <a:cubicBezTo>
                    <a:pt x="212973" y="92861"/>
                    <a:pt x="411992" y="29508"/>
                    <a:pt x="623393" y="8039"/>
                  </a:cubicBezTo>
                  <a:lnTo>
                    <a:pt x="78258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C289B36C-880A-411F-8000-0EA3BE5F3C3B}"/>
                </a:ext>
              </a:extLst>
            </p:cNvPr>
            <p:cNvSpPr/>
            <p:nvPr/>
          </p:nvSpPr>
          <p:spPr>
            <a:xfrm>
              <a:off x="6097549" y="1856951"/>
              <a:ext cx="782587" cy="1559404"/>
            </a:xfrm>
            <a:custGeom>
              <a:avLst/>
              <a:gdLst>
                <a:gd name="connsiteX0" fmla="*/ 0 w 782587"/>
                <a:gd name="connsiteY0" fmla="*/ 0 h 1559404"/>
                <a:gd name="connsiteX1" fmla="*/ 159193 w 782587"/>
                <a:gd name="connsiteY1" fmla="*/ 8039 h 1559404"/>
                <a:gd name="connsiteX2" fmla="*/ 747821 w 782587"/>
                <a:gd name="connsiteY2" fmla="*/ 189669 h 1559404"/>
                <a:gd name="connsiteX3" fmla="*/ 782587 w 782587"/>
                <a:gd name="connsiteY3" fmla="*/ 210790 h 1559404"/>
                <a:gd name="connsiteX4" fmla="*/ 1840 w 782587"/>
                <a:gd name="connsiteY4" fmla="*/ 1559404 h 1559404"/>
                <a:gd name="connsiteX5" fmla="*/ 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0" y="0"/>
                  </a:moveTo>
                  <a:lnTo>
                    <a:pt x="159193" y="8039"/>
                  </a:lnTo>
                  <a:cubicBezTo>
                    <a:pt x="370594" y="29508"/>
                    <a:pt x="569614" y="92861"/>
                    <a:pt x="747821" y="189669"/>
                  </a:cubicBezTo>
                  <a:lnTo>
                    <a:pt x="782587" y="210790"/>
                  </a:lnTo>
                  <a:lnTo>
                    <a:pt x="1840" y="15594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7A6479F3-1F46-4BA2-AC88-EF91210CCF3C}"/>
                </a:ext>
              </a:extLst>
            </p:cNvPr>
            <p:cNvSpPr/>
            <p:nvPr/>
          </p:nvSpPr>
          <p:spPr>
            <a:xfrm>
              <a:off x="4736351" y="2069351"/>
              <a:ext cx="1350393" cy="1350393"/>
            </a:xfrm>
            <a:custGeom>
              <a:avLst/>
              <a:gdLst>
                <a:gd name="connsiteX0" fmla="*/ 572867 w 1350393"/>
                <a:gd name="connsiteY0" fmla="*/ 0 h 1350393"/>
                <a:gd name="connsiteX1" fmla="*/ 1350393 w 1350393"/>
                <a:gd name="connsiteY1" fmla="*/ 1350393 h 1350393"/>
                <a:gd name="connsiteX2" fmla="*/ 0 w 1350393"/>
                <a:gd name="connsiteY2" fmla="*/ 572867 h 1350393"/>
                <a:gd name="connsiteX3" fmla="*/ 56018 w 1350393"/>
                <a:gd name="connsiteY3" fmla="*/ 480659 h 1350393"/>
                <a:gd name="connsiteX4" fmla="*/ 480659 w 1350393"/>
                <a:gd name="connsiteY4" fmla="*/ 56018 h 1350393"/>
                <a:gd name="connsiteX5" fmla="*/ 57286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572867" y="0"/>
                  </a:moveTo>
                  <a:lnTo>
                    <a:pt x="1350393" y="1350393"/>
                  </a:lnTo>
                  <a:lnTo>
                    <a:pt x="0" y="572867"/>
                  </a:lnTo>
                  <a:lnTo>
                    <a:pt x="56018" y="480659"/>
                  </a:lnTo>
                  <a:cubicBezTo>
                    <a:pt x="169027" y="313383"/>
                    <a:pt x="313384" y="169027"/>
                    <a:pt x="480659" y="56018"/>
                  </a:cubicBezTo>
                  <a:lnTo>
                    <a:pt x="572867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18372904-E309-4687-A851-A9867F1330F2}"/>
                </a:ext>
              </a:extLst>
            </p:cNvPr>
            <p:cNvSpPr/>
            <p:nvPr/>
          </p:nvSpPr>
          <p:spPr>
            <a:xfrm>
              <a:off x="5804115" y="2012588"/>
              <a:ext cx="1737487" cy="1726312"/>
            </a:xfrm>
            <a:custGeom>
              <a:avLst/>
              <a:gdLst>
                <a:gd name="connsiteX0" fmla="*/ 777527 w 1350393"/>
                <a:gd name="connsiteY0" fmla="*/ 0 h 1350393"/>
                <a:gd name="connsiteX1" fmla="*/ 869734 w 1350393"/>
                <a:gd name="connsiteY1" fmla="*/ 56018 h 1350393"/>
                <a:gd name="connsiteX2" fmla="*/ 1294375 w 1350393"/>
                <a:gd name="connsiteY2" fmla="*/ 480659 h 1350393"/>
                <a:gd name="connsiteX3" fmla="*/ 1350393 w 1350393"/>
                <a:gd name="connsiteY3" fmla="*/ 572867 h 1350393"/>
                <a:gd name="connsiteX4" fmla="*/ 0 w 1350393"/>
                <a:gd name="connsiteY4" fmla="*/ 1350393 h 1350393"/>
                <a:gd name="connsiteX5" fmla="*/ 77752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777527" y="0"/>
                  </a:moveTo>
                  <a:lnTo>
                    <a:pt x="869734" y="56018"/>
                  </a:lnTo>
                  <a:cubicBezTo>
                    <a:pt x="1037010" y="169027"/>
                    <a:pt x="1181367" y="313383"/>
                    <a:pt x="1294375" y="480659"/>
                  </a:cubicBezTo>
                  <a:lnTo>
                    <a:pt x="1350393" y="572867"/>
                  </a:lnTo>
                  <a:lnTo>
                    <a:pt x="0" y="1350393"/>
                  </a:lnTo>
                  <a:lnTo>
                    <a:pt x="77752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545F3CB4-37E5-4EC9-A628-06C24526FE66}"/>
                </a:ext>
              </a:extLst>
            </p:cNvPr>
            <p:cNvSpPr/>
            <p:nvPr/>
          </p:nvSpPr>
          <p:spPr>
            <a:xfrm>
              <a:off x="4523951" y="2644866"/>
              <a:ext cx="1559404" cy="782586"/>
            </a:xfrm>
            <a:custGeom>
              <a:avLst/>
              <a:gdLst>
                <a:gd name="connsiteX0" fmla="*/ 210790 w 1559404"/>
                <a:gd name="connsiteY0" fmla="*/ 0 h 782586"/>
                <a:gd name="connsiteX1" fmla="*/ 1559404 w 1559404"/>
                <a:gd name="connsiteY1" fmla="*/ 780746 h 782586"/>
                <a:gd name="connsiteX2" fmla="*/ 0 w 1559404"/>
                <a:gd name="connsiteY2" fmla="*/ 782586 h 782586"/>
                <a:gd name="connsiteX3" fmla="*/ 8039 w 1559404"/>
                <a:gd name="connsiteY3" fmla="*/ 623393 h 782586"/>
                <a:gd name="connsiteX4" fmla="*/ 189669 w 1559404"/>
                <a:gd name="connsiteY4" fmla="*/ 34765 h 782586"/>
                <a:gd name="connsiteX5" fmla="*/ 210790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210790" y="0"/>
                  </a:moveTo>
                  <a:lnTo>
                    <a:pt x="1559404" y="780746"/>
                  </a:lnTo>
                  <a:lnTo>
                    <a:pt x="0" y="782586"/>
                  </a:lnTo>
                  <a:lnTo>
                    <a:pt x="8039" y="623393"/>
                  </a:lnTo>
                  <a:cubicBezTo>
                    <a:pt x="29508" y="411992"/>
                    <a:pt x="92861" y="212973"/>
                    <a:pt x="189669" y="34765"/>
                  </a:cubicBezTo>
                  <a:lnTo>
                    <a:pt x="21079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AD03C096-2630-4744-A038-76B43893093F}"/>
                </a:ext>
              </a:extLst>
            </p:cNvPr>
            <p:cNvSpPr/>
            <p:nvPr/>
          </p:nvSpPr>
          <p:spPr>
            <a:xfrm>
              <a:off x="6108645" y="2644866"/>
              <a:ext cx="1559404" cy="782586"/>
            </a:xfrm>
            <a:custGeom>
              <a:avLst/>
              <a:gdLst>
                <a:gd name="connsiteX0" fmla="*/ 1348615 w 1559404"/>
                <a:gd name="connsiteY0" fmla="*/ 0 h 782586"/>
                <a:gd name="connsiteX1" fmla="*/ 1369735 w 1559404"/>
                <a:gd name="connsiteY1" fmla="*/ 34765 h 782586"/>
                <a:gd name="connsiteX2" fmla="*/ 1551365 w 1559404"/>
                <a:gd name="connsiteY2" fmla="*/ 623393 h 782586"/>
                <a:gd name="connsiteX3" fmla="*/ 1559404 w 1559404"/>
                <a:gd name="connsiteY3" fmla="*/ 782586 h 782586"/>
                <a:gd name="connsiteX4" fmla="*/ 0 w 1559404"/>
                <a:gd name="connsiteY4" fmla="*/ 780746 h 782586"/>
                <a:gd name="connsiteX5" fmla="*/ 1348615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1348615" y="0"/>
                  </a:moveTo>
                  <a:lnTo>
                    <a:pt x="1369735" y="34765"/>
                  </a:lnTo>
                  <a:cubicBezTo>
                    <a:pt x="1466543" y="212973"/>
                    <a:pt x="1529897" y="411992"/>
                    <a:pt x="1551365" y="623393"/>
                  </a:cubicBezTo>
                  <a:lnTo>
                    <a:pt x="1559404" y="782586"/>
                  </a:lnTo>
                  <a:lnTo>
                    <a:pt x="0" y="780746"/>
                  </a:lnTo>
                  <a:lnTo>
                    <a:pt x="1348615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436702EE-319E-4C0A-BF5A-FB851DD64C37}"/>
                </a:ext>
              </a:extLst>
            </p:cNvPr>
            <p:cNvSpPr/>
            <p:nvPr/>
          </p:nvSpPr>
          <p:spPr>
            <a:xfrm>
              <a:off x="4523951" y="3430549"/>
              <a:ext cx="1559404" cy="782587"/>
            </a:xfrm>
            <a:custGeom>
              <a:avLst/>
              <a:gdLst>
                <a:gd name="connsiteX0" fmla="*/ 0 w 1559404"/>
                <a:gd name="connsiteY0" fmla="*/ 0 h 782587"/>
                <a:gd name="connsiteX1" fmla="*/ 1559404 w 1559404"/>
                <a:gd name="connsiteY1" fmla="*/ 1840 h 782587"/>
                <a:gd name="connsiteX2" fmla="*/ 210790 w 1559404"/>
                <a:gd name="connsiteY2" fmla="*/ 782587 h 782587"/>
                <a:gd name="connsiteX3" fmla="*/ 189669 w 1559404"/>
                <a:gd name="connsiteY3" fmla="*/ 747821 h 782587"/>
                <a:gd name="connsiteX4" fmla="*/ 8039 w 1559404"/>
                <a:gd name="connsiteY4" fmla="*/ 159193 h 782587"/>
                <a:gd name="connsiteX5" fmla="*/ 0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0" y="0"/>
                  </a:moveTo>
                  <a:lnTo>
                    <a:pt x="1559404" y="1840"/>
                  </a:lnTo>
                  <a:lnTo>
                    <a:pt x="210790" y="782587"/>
                  </a:lnTo>
                  <a:lnTo>
                    <a:pt x="189669" y="747821"/>
                  </a:lnTo>
                  <a:cubicBezTo>
                    <a:pt x="92861" y="569613"/>
                    <a:pt x="29508" y="370594"/>
                    <a:pt x="8039" y="1591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8A927D1C-95BD-4631-B630-2B880D71FAAE}"/>
                </a:ext>
              </a:extLst>
            </p:cNvPr>
            <p:cNvSpPr/>
            <p:nvPr/>
          </p:nvSpPr>
          <p:spPr>
            <a:xfrm>
              <a:off x="6108645" y="3430549"/>
              <a:ext cx="1559404" cy="782587"/>
            </a:xfrm>
            <a:custGeom>
              <a:avLst/>
              <a:gdLst>
                <a:gd name="connsiteX0" fmla="*/ 1559404 w 1559404"/>
                <a:gd name="connsiteY0" fmla="*/ 0 h 782587"/>
                <a:gd name="connsiteX1" fmla="*/ 1551365 w 1559404"/>
                <a:gd name="connsiteY1" fmla="*/ 159193 h 782587"/>
                <a:gd name="connsiteX2" fmla="*/ 1369735 w 1559404"/>
                <a:gd name="connsiteY2" fmla="*/ 747821 h 782587"/>
                <a:gd name="connsiteX3" fmla="*/ 1348614 w 1559404"/>
                <a:gd name="connsiteY3" fmla="*/ 782587 h 782587"/>
                <a:gd name="connsiteX4" fmla="*/ 0 w 1559404"/>
                <a:gd name="connsiteY4" fmla="*/ 1840 h 782587"/>
                <a:gd name="connsiteX5" fmla="*/ 1559404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1559404" y="0"/>
                  </a:moveTo>
                  <a:lnTo>
                    <a:pt x="1551365" y="159193"/>
                  </a:lnTo>
                  <a:cubicBezTo>
                    <a:pt x="1529897" y="370594"/>
                    <a:pt x="1466543" y="569613"/>
                    <a:pt x="1369735" y="747821"/>
                  </a:cubicBezTo>
                  <a:lnTo>
                    <a:pt x="1348614" y="782587"/>
                  </a:lnTo>
                  <a:lnTo>
                    <a:pt x="0" y="1840"/>
                  </a:lnTo>
                  <a:lnTo>
                    <a:pt x="1559404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26A111D6-E911-4D9C-BDB4-E42B226ED519}"/>
                </a:ext>
              </a:extLst>
            </p:cNvPr>
            <p:cNvSpPr/>
            <p:nvPr/>
          </p:nvSpPr>
          <p:spPr>
            <a:xfrm>
              <a:off x="4736351" y="3438258"/>
              <a:ext cx="1350393" cy="1350393"/>
            </a:xfrm>
            <a:custGeom>
              <a:avLst/>
              <a:gdLst>
                <a:gd name="connsiteX0" fmla="*/ 1350393 w 1350393"/>
                <a:gd name="connsiteY0" fmla="*/ 0 h 1350393"/>
                <a:gd name="connsiteX1" fmla="*/ 572867 w 1350393"/>
                <a:gd name="connsiteY1" fmla="*/ 1350393 h 1350393"/>
                <a:gd name="connsiteX2" fmla="*/ 480659 w 1350393"/>
                <a:gd name="connsiteY2" fmla="*/ 1294375 h 1350393"/>
                <a:gd name="connsiteX3" fmla="*/ 56018 w 1350393"/>
                <a:gd name="connsiteY3" fmla="*/ 869734 h 1350393"/>
                <a:gd name="connsiteX4" fmla="*/ 0 w 1350393"/>
                <a:gd name="connsiteY4" fmla="*/ 777527 h 1350393"/>
                <a:gd name="connsiteX5" fmla="*/ 1350393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1350393" y="0"/>
                  </a:moveTo>
                  <a:lnTo>
                    <a:pt x="572867" y="1350393"/>
                  </a:lnTo>
                  <a:lnTo>
                    <a:pt x="480659" y="1294375"/>
                  </a:lnTo>
                  <a:cubicBezTo>
                    <a:pt x="313384" y="1181367"/>
                    <a:pt x="169027" y="1037010"/>
                    <a:pt x="56018" y="869734"/>
                  </a:cubicBezTo>
                  <a:lnTo>
                    <a:pt x="0" y="777527"/>
                  </a:lnTo>
                  <a:lnTo>
                    <a:pt x="1350393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2C96DCFC-C2D0-4A8A-881F-38EE07695BC5}"/>
                </a:ext>
              </a:extLst>
            </p:cNvPr>
            <p:cNvSpPr/>
            <p:nvPr/>
          </p:nvSpPr>
          <p:spPr>
            <a:xfrm>
              <a:off x="6105258" y="3438258"/>
              <a:ext cx="1350393" cy="1350393"/>
            </a:xfrm>
            <a:custGeom>
              <a:avLst/>
              <a:gdLst>
                <a:gd name="connsiteX0" fmla="*/ 0 w 1350393"/>
                <a:gd name="connsiteY0" fmla="*/ 0 h 1350393"/>
                <a:gd name="connsiteX1" fmla="*/ 1350393 w 1350393"/>
                <a:gd name="connsiteY1" fmla="*/ 777527 h 1350393"/>
                <a:gd name="connsiteX2" fmla="*/ 1294375 w 1350393"/>
                <a:gd name="connsiteY2" fmla="*/ 869734 h 1350393"/>
                <a:gd name="connsiteX3" fmla="*/ 869734 w 1350393"/>
                <a:gd name="connsiteY3" fmla="*/ 1294375 h 1350393"/>
                <a:gd name="connsiteX4" fmla="*/ 777527 w 1350393"/>
                <a:gd name="connsiteY4" fmla="*/ 1350393 h 1350393"/>
                <a:gd name="connsiteX5" fmla="*/ 0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0" y="0"/>
                  </a:moveTo>
                  <a:lnTo>
                    <a:pt x="1350393" y="777527"/>
                  </a:lnTo>
                  <a:lnTo>
                    <a:pt x="1294375" y="869734"/>
                  </a:lnTo>
                  <a:cubicBezTo>
                    <a:pt x="1181367" y="1037010"/>
                    <a:pt x="1037010" y="1181367"/>
                    <a:pt x="869734" y="1294375"/>
                  </a:cubicBezTo>
                  <a:lnTo>
                    <a:pt x="777527" y="1350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DB2C75F3-C287-4FD1-B3CD-040037199186}"/>
                </a:ext>
              </a:extLst>
            </p:cNvPr>
            <p:cNvSpPr/>
            <p:nvPr/>
          </p:nvSpPr>
          <p:spPr>
            <a:xfrm>
              <a:off x="5311867" y="3441645"/>
              <a:ext cx="782587" cy="1559404"/>
            </a:xfrm>
            <a:custGeom>
              <a:avLst/>
              <a:gdLst>
                <a:gd name="connsiteX0" fmla="*/ 780746 w 782587"/>
                <a:gd name="connsiteY0" fmla="*/ 0 h 1559404"/>
                <a:gd name="connsiteX1" fmla="*/ 782587 w 782587"/>
                <a:gd name="connsiteY1" fmla="*/ 1559404 h 1559404"/>
                <a:gd name="connsiteX2" fmla="*/ 623393 w 782587"/>
                <a:gd name="connsiteY2" fmla="*/ 1551365 h 1559404"/>
                <a:gd name="connsiteX3" fmla="*/ 34765 w 782587"/>
                <a:gd name="connsiteY3" fmla="*/ 1369735 h 1559404"/>
                <a:gd name="connsiteX4" fmla="*/ 0 w 782587"/>
                <a:gd name="connsiteY4" fmla="*/ 1348615 h 1559404"/>
                <a:gd name="connsiteX5" fmla="*/ 780746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0746" y="0"/>
                  </a:moveTo>
                  <a:lnTo>
                    <a:pt x="782587" y="1559404"/>
                  </a:lnTo>
                  <a:lnTo>
                    <a:pt x="623393" y="1551365"/>
                  </a:lnTo>
                  <a:cubicBezTo>
                    <a:pt x="411992" y="1529897"/>
                    <a:pt x="212973" y="1466543"/>
                    <a:pt x="34765" y="1369735"/>
                  </a:cubicBezTo>
                  <a:lnTo>
                    <a:pt x="0" y="1348615"/>
                  </a:lnTo>
                  <a:lnTo>
                    <a:pt x="780746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BD4317DD-8BE0-4924-B2D9-FEAA67C3D883}"/>
                </a:ext>
              </a:extLst>
            </p:cNvPr>
            <p:cNvSpPr/>
            <p:nvPr/>
          </p:nvSpPr>
          <p:spPr>
            <a:xfrm>
              <a:off x="6097549" y="3441645"/>
              <a:ext cx="782587" cy="1559404"/>
            </a:xfrm>
            <a:custGeom>
              <a:avLst/>
              <a:gdLst>
                <a:gd name="connsiteX0" fmla="*/ 1840 w 782587"/>
                <a:gd name="connsiteY0" fmla="*/ 0 h 1559404"/>
                <a:gd name="connsiteX1" fmla="*/ 782587 w 782587"/>
                <a:gd name="connsiteY1" fmla="*/ 1348614 h 1559404"/>
                <a:gd name="connsiteX2" fmla="*/ 747821 w 782587"/>
                <a:gd name="connsiteY2" fmla="*/ 1369735 h 1559404"/>
                <a:gd name="connsiteX3" fmla="*/ 159193 w 782587"/>
                <a:gd name="connsiteY3" fmla="*/ 1551365 h 1559404"/>
                <a:gd name="connsiteX4" fmla="*/ 0 w 782587"/>
                <a:gd name="connsiteY4" fmla="*/ 1559404 h 1559404"/>
                <a:gd name="connsiteX5" fmla="*/ 184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1840" y="0"/>
                  </a:moveTo>
                  <a:lnTo>
                    <a:pt x="782587" y="1348614"/>
                  </a:lnTo>
                  <a:lnTo>
                    <a:pt x="747821" y="1369735"/>
                  </a:lnTo>
                  <a:cubicBezTo>
                    <a:pt x="569614" y="1466543"/>
                    <a:pt x="370594" y="1529897"/>
                    <a:pt x="159193" y="1551365"/>
                  </a:cubicBezTo>
                  <a:lnTo>
                    <a:pt x="0" y="1559404"/>
                  </a:lnTo>
                  <a:lnTo>
                    <a:pt x="184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94CC1588-CB24-4811-8E3C-578CD07C3D15}"/>
              </a:ext>
            </a:extLst>
          </p:cNvPr>
          <p:cNvGrpSpPr/>
          <p:nvPr/>
        </p:nvGrpSpPr>
        <p:grpSpPr>
          <a:xfrm rot="10800000">
            <a:off x="7186467" y="2991812"/>
            <a:ext cx="2592271" cy="2418075"/>
            <a:chOff x="4523951" y="1856951"/>
            <a:chExt cx="3144098" cy="3144098"/>
          </a:xfrm>
        </p:grpSpPr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BD94218A-6CC4-4955-AEE1-6A219C2ADBB4}"/>
                </a:ext>
              </a:extLst>
            </p:cNvPr>
            <p:cNvSpPr/>
            <p:nvPr/>
          </p:nvSpPr>
          <p:spPr>
            <a:xfrm>
              <a:off x="5311867" y="1856951"/>
              <a:ext cx="782587" cy="1559404"/>
            </a:xfrm>
            <a:custGeom>
              <a:avLst/>
              <a:gdLst>
                <a:gd name="connsiteX0" fmla="*/ 782587 w 782587"/>
                <a:gd name="connsiteY0" fmla="*/ 0 h 1559404"/>
                <a:gd name="connsiteX1" fmla="*/ 780746 w 782587"/>
                <a:gd name="connsiteY1" fmla="*/ 1559404 h 1559404"/>
                <a:gd name="connsiteX2" fmla="*/ 0 w 782587"/>
                <a:gd name="connsiteY2" fmla="*/ 210790 h 1559404"/>
                <a:gd name="connsiteX3" fmla="*/ 34765 w 782587"/>
                <a:gd name="connsiteY3" fmla="*/ 189669 h 1559404"/>
                <a:gd name="connsiteX4" fmla="*/ 623393 w 782587"/>
                <a:gd name="connsiteY4" fmla="*/ 8039 h 1559404"/>
                <a:gd name="connsiteX5" fmla="*/ 782587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2587" y="0"/>
                  </a:moveTo>
                  <a:lnTo>
                    <a:pt x="780746" y="1559404"/>
                  </a:lnTo>
                  <a:lnTo>
                    <a:pt x="0" y="210790"/>
                  </a:lnTo>
                  <a:lnTo>
                    <a:pt x="34765" y="189669"/>
                  </a:lnTo>
                  <a:cubicBezTo>
                    <a:pt x="212973" y="92861"/>
                    <a:pt x="411992" y="29508"/>
                    <a:pt x="623393" y="8039"/>
                  </a:cubicBezTo>
                  <a:lnTo>
                    <a:pt x="78258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5D35AF47-824A-4E8C-9A07-08237D488B17}"/>
                </a:ext>
              </a:extLst>
            </p:cNvPr>
            <p:cNvSpPr/>
            <p:nvPr/>
          </p:nvSpPr>
          <p:spPr>
            <a:xfrm>
              <a:off x="6097549" y="1856951"/>
              <a:ext cx="782587" cy="1559404"/>
            </a:xfrm>
            <a:custGeom>
              <a:avLst/>
              <a:gdLst>
                <a:gd name="connsiteX0" fmla="*/ 0 w 782587"/>
                <a:gd name="connsiteY0" fmla="*/ 0 h 1559404"/>
                <a:gd name="connsiteX1" fmla="*/ 159193 w 782587"/>
                <a:gd name="connsiteY1" fmla="*/ 8039 h 1559404"/>
                <a:gd name="connsiteX2" fmla="*/ 747821 w 782587"/>
                <a:gd name="connsiteY2" fmla="*/ 189669 h 1559404"/>
                <a:gd name="connsiteX3" fmla="*/ 782587 w 782587"/>
                <a:gd name="connsiteY3" fmla="*/ 210790 h 1559404"/>
                <a:gd name="connsiteX4" fmla="*/ 1840 w 782587"/>
                <a:gd name="connsiteY4" fmla="*/ 1559404 h 1559404"/>
                <a:gd name="connsiteX5" fmla="*/ 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0" y="0"/>
                  </a:moveTo>
                  <a:lnTo>
                    <a:pt x="159193" y="8039"/>
                  </a:lnTo>
                  <a:cubicBezTo>
                    <a:pt x="370594" y="29508"/>
                    <a:pt x="569614" y="92861"/>
                    <a:pt x="747821" y="189669"/>
                  </a:cubicBezTo>
                  <a:lnTo>
                    <a:pt x="782587" y="210790"/>
                  </a:lnTo>
                  <a:lnTo>
                    <a:pt x="1840" y="15594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DBA34B40-DC33-4A71-8C70-048A5E555B56}"/>
                </a:ext>
              </a:extLst>
            </p:cNvPr>
            <p:cNvSpPr/>
            <p:nvPr/>
          </p:nvSpPr>
          <p:spPr>
            <a:xfrm>
              <a:off x="4736351" y="2069351"/>
              <a:ext cx="1350393" cy="1350393"/>
            </a:xfrm>
            <a:custGeom>
              <a:avLst/>
              <a:gdLst>
                <a:gd name="connsiteX0" fmla="*/ 572867 w 1350393"/>
                <a:gd name="connsiteY0" fmla="*/ 0 h 1350393"/>
                <a:gd name="connsiteX1" fmla="*/ 1350393 w 1350393"/>
                <a:gd name="connsiteY1" fmla="*/ 1350393 h 1350393"/>
                <a:gd name="connsiteX2" fmla="*/ 0 w 1350393"/>
                <a:gd name="connsiteY2" fmla="*/ 572867 h 1350393"/>
                <a:gd name="connsiteX3" fmla="*/ 56018 w 1350393"/>
                <a:gd name="connsiteY3" fmla="*/ 480659 h 1350393"/>
                <a:gd name="connsiteX4" fmla="*/ 480659 w 1350393"/>
                <a:gd name="connsiteY4" fmla="*/ 56018 h 1350393"/>
                <a:gd name="connsiteX5" fmla="*/ 57286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572867" y="0"/>
                  </a:moveTo>
                  <a:lnTo>
                    <a:pt x="1350393" y="1350393"/>
                  </a:lnTo>
                  <a:lnTo>
                    <a:pt x="0" y="572867"/>
                  </a:lnTo>
                  <a:lnTo>
                    <a:pt x="56018" y="480659"/>
                  </a:lnTo>
                  <a:cubicBezTo>
                    <a:pt x="169027" y="313383"/>
                    <a:pt x="313384" y="169027"/>
                    <a:pt x="480659" y="56018"/>
                  </a:cubicBezTo>
                  <a:lnTo>
                    <a:pt x="572867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B020C39F-93D9-4D1D-9F3B-9360DC473ED9}"/>
                </a:ext>
              </a:extLst>
            </p:cNvPr>
            <p:cNvSpPr/>
            <p:nvPr/>
          </p:nvSpPr>
          <p:spPr>
            <a:xfrm>
              <a:off x="5804115" y="2012588"/>
              <a:ext cx="1737487" cy="1726312"/>
            </a:xfrm>
            <a:custGeom>
              <a:avLst/>
              <a:gdLst>
                <a:gd name="connsiteX0" fmla="*/ 777527 w 1350393"/>
                <a:gd name="connsiteY0" fmla="*/ 0 h 1350393"/>
                <a:gd name="connsiteX1" fmla="*/ 869734 w 1350393"/>
                <a:gd name="connsiteY1" fmla="*/ 56018 h 1350393"/>
                <a:gd name="connsiteX2" fmla="*/ 1294375 w 1350393"/>
                <a:gd name="connsiteY2" fmla="*/ 480659 h 1350393"/>
                <a:gd name="connsiteX3" fmla="*/ 1350393 w 1350393"/>
                <a:gd name="connsiteY3" fmla="*/ 572867 h 1350393"/>
                <a:gd name="connsiteX4" fmla="*/ 0 w 1350393"/>
                <a:gd name="connsiteY4" fmla="*/ 1350393 h 1350393"/>
                <a:gd name="connsiteX5" fmla="*/ 77752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777527" y="0"/>
                  </a:moveTo>
                  <a:lnTo>
                    <a:pt x="869734" y="56018"/>
                  </a:lnTo>
                  <a:cubicBezTo>
                    <a:pt x="1037010" y="169027"/>
                    <a:pt x="1181367" y="313383"/>
                    <a:pt x="1294375" y="480659"/>
                  </a:cubicBezTo>
                  <a:lnTo>
                    <a:pt x="1350393" y="572867"/>
                  </a:lnTo>
                  <a:lnTo>
                    <a:pt x="0" y="1350393"/>
                  </a:lnTo>
                  <a:lnTo>
                    <a:pt x="77752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8BD40855-8F4B-4CAB-986F-6EFEB37469B3}"/>
                </a:ext>
              </a:extLst>
            </p:cNvPr>
            <p:cNvSpPr/>
            <p:nvPr/>
          </p:nvSpPr>
          <p:spPr>
            <a:xfrm>
              <a:off x="4523951" y="2644866"/>
              <a:ext cx="1559404" cy="782586"/>
            </a:xfrm>
            <a:custGeom>
              <a:avLst/>
              <a:gdLst>
                <a:gd name="connsiteX0" fmla="*/ 210790 w 1559404"/>
                <a:gd name="connsiteY0" fmla="*/ 0 h 782586"/>
                <a:gd name="connsiteX1" fmla="*/ 1559404 w 1559404"/>
                <a:gd name="connsiteY1" fmla="*/ 780746 h 782586"/>
                <a:gd name="connsiteX2" fmla="*/ 0 w 1559404"/>
                <a:gd name="connsiteY2" fmla="*/ 782586 h 782586"/>
                <a:gd name="connsiteX3" fmla="*/ 8039 w 1559404"/>
                <a:gd name="connsiteY3" fmla="*/ 623393 h 782586"/>
                <a:gd name="connsiteX4" fmla="*/ 189669 w 1559404"/>
                <a:gd name="connsiteY4" fmla="*/ 34765 h 782586"/>
                <a:gd name="connsiteX5" fmla="*/ 210790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210790" y="0"/>
                  </a:moveTo>
                  <a:lnTo>
                    <a:pt x="1559404" y="780746"/>
                  </a:lnTo>
                  <a:lnTo>
                    <a:pt x="0" y="782586"/>
                  </a:lnTo>
                  <a:lnTo>
                    <a:pt x="8039" y="623393"/>
                  </a:lnTo>
                  <a:cubicBezTo>
                    <a:pt x="29508" y="411992"/>
                    <a:pt x="92861" y="212973"/>
                    <a:pt x="189669" y="34765"/>
                  </a:cubicBezTo>
                  <a:lnTo>
                    <a:pt x="21079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5C59C8A9-0D6E-4744-8E8E-B7AF7B54F92A}"/>
                </a:ext>
              </a:extLst>
            </p:cNvPr>
            <p:cNvSpPr/>
            <p:nvPr/>
          </p:nvSpPr>
          <p:spPr>
            <a:xfrm>
              <a:off x="6108645" y="2644866"/>
              <a:ext cx="1559404" cy="782586"/>
            </a:xfrm>
            <a:custGeom>
              <a:avLst/>
              <a:gdLst>
                <a:gd name="connsiteX0" fmla="*/ 1348615 w 1559404"/>
                <a:gd name="connsiteY0" fmla="*/ 0 h 782586"/>
                <a:gd name="connsiteX1" fmla="*/ 1369735 w 1559404"/>
                <a:gd name="connsiteY1" fmla="*/ 34765 h 782586"/>
                <a:gd name="connsiteX2" fmla="*/ 1551365 w 1559404"/>
                <a:gd name="connsiteY2" fmla="*/ 623393 h 782586"/>
                <a:gd name="connsiteX3" fmla="*/ 1559404 w 1559404"/>
                <a:gd name="connsiteY3" fmla="*/ 782586 h 782586"/>
                <a:gd name="connsiteX4" fmla="*/ 0 w 1559404"/>
                <a:gd name="connsiteY4" fmla="*/ 780746 h 782586"/>
                <a:gd name="connsiteX5" fmla="*/ 1348615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1348615" y="0"/>
                  </a:moveTo>
                  <a:lnTo>
                    <a:pt x="1369735" y="34765"/>
                  </a:lnTo>
                  <a:cubicBezTo>
                    <a:pt x="1466543" y="212973"/>
                    <a:pt x="1529897" y="411992"/>
                    <a:pt x="1551365" y="623393"/>
                  </a:cubicBezTo>
                  <a:lnTo>
                    <a:pt x="1559404" y="782586"/>
                  </a:lnTo>
                  <a:lnTo>
                    <a:pt x="0" y="780746"/>
                  </a:lnTo>
                  <a:lnTo>
                    <a:pt x="1348615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CD092046-8F60-4452-964D-3F0C1C37E459}"/>
                </a:ext>
              </a:extLst>
            </p:cNvPr>
            <p:cNvSpPr/>
            <p:nvPr/>
          </p:nvSpPr>
          <p:spPr>
            <a:xfrm>
              <a:off x="4523951" y="3430549"/>
              <a:ext cx="1559404" cy="782587"/>
            </a:xfrm>
            <a:custGeom>
              <a:avLst/>
              <a:gdLst>
                <a:gd name="connsiteX0" fmla="*/ 0 w 1559404"/>
                <a:gd name="connsiteY0" fmla="*/ 0 h 782587"/>
                <a:gd name="connsiteX1" fmla="*/ 1559404 w 1559404"/>
                <a:gd name="connsiteY1" fmla="*/ 1840 h 782587"/>
                <a:gd name="connsiteX2" fmla="*/ 210790 w 1559404"/>
                <a:gd name="connsiteY2" fmla="*/ 782587 h 782587"/>
                <a:gd name="connsiteX3" fmla="*/ 189669 w 1559404"/>
                <a:gd name="connsiteY3" fmla="*/ 747821 h 782587"/>
                <a:gd name="connsiteX4" fmla="*/ 8039 w 1559404"/>
                <a:gd name="connsiteY4" fmla="*/ 159193 h 782587"/>
                <a:gd name="connsiteX5" fmla="*/ 0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0" y="0"/>
                  </a:moveTo>
                  <a:lnTo>
                    <a:pt x="1559404" y="1840"/>
                  </a:lnTo>
                  <a:lnTo>
                    <a:pt x="210790" y="782587"/>
                  </a:lnTo>
                  <a:lnTo>
                    <a:pt x="189669" y="747821"/>
                  </a:lnTo>
                  <a:cubicBezTo>
                    <a:pt x="92861" y="569613"/>
                    <a:pt x="29508" y="370594"/>
                    <a:pt x="8039" y="1591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5DE87DE4-251A-4361-9DC9-FC004CF917FB}"/>
                </a:ext>
              </a:extLst>
            </p:cNvPr>
            <p:cNvSpPr/>
            <p:nvPr/>
          </p:nvSpPr>
          <p:spPr>
            <a:xfrm>
              <a:off x="6108645" y="3430549"/>
              <a:ext cx="1559404" cy="782587"/>
            </a:xfrm>
            <a:custGeom>
              <a:avLst/>
              <a:gdLst>
                <a:gd name="connsiteX0" fmla="*/ 1559404 w 1559404"/>
                <a:gd name="connsiteY0" fmla="*/ 0 h 782587"/>
                <a:gd name="connsiteX1" fmla="*/ 1551365 w 1559404"/>
                <a:gd name="connsiteY1" fmla="*/ 159193 h 782587"/>
                <a:gd name="connsiteX2" fmla="*/ 1369735 w 1559404"/>
                <a:gd name="connsiteY2" fmla="*/ 747821 h 782587"/>
                <a:gd name="connsiteX3" fmla="*/ 1348614 w 1559404"/>
                <a:gd name="connsiteY3" fmla="*/ 782587 h 782587"/>
                <a:gd name="connsiteX4" fmla="*/ 0 w 1559404"/>
                <a:gd name="connsiteY4" fmla="*/ 1840 h 782587"/>
                <a:gd name="connsiteX5" fmla="*/ 1559404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1559404" y="0"/>
                  </a:moveTo>
                  <a:lnTo>
                    <a:pt x="1551365" y="159193"/>
                  </a:lnTo>
                  <a:cubicBezTo>
                    <a:pt x="1529897" y="370594"/>
                    <a:pt x="1466543" y="569613"/>
                    <a:pt x="1369735" y="747821"/>
                  </a:cubicBezTo>
                  <a:lnTo>
                    <a:pt x="1348614" y="782587"/>
                  </a:lnTo>
                  <a:lnTo>
                    <a:pt x="0" y="1840"/>
                  </a:lnTo>
                  <a:lnTo>
                    <a:pt x="1559404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DE3D0865-56BF-4328-B892-A48BB305E183}"/>
                </a:ext>
              </a:extLst>
            </p:cNvPr>
            <p:cNvSpPr/>
            <p:nvPr/>
          </p:nvSpPr>
          <p:spPr>
            <a:xfrm>
              <a:off x="4736351" y="3438258"/>
              <a:ext cx="1350393" cy="1350393"/>
            </a:xfrm>
            <a:custGeom>
              <a:avLst/>
              <a:gdLst>
                <a:gd name="connsiteX0" fmla="*/ 1350393 w 1350393"/>
                <a:gd name="connsiteY0" fmla="*/ 0 h 1350393"/>
                <a:gd name="connsiteX1" fmla="*/ 572867 w 1350393"/>
                <a:gd name="connsiteY1" fmla="*/ 1350393 h 1350393"/>
                <a:gd name="connsiteX2" fmla="*/ 480659 w 1350393"/>
                <a:gd name="connsiteY2" fmla="*/ 1294375 h 1350393"/>
                <a:gd name="connsiteX3" fmla="*/ 56018 w 1350393"/>
                <a:gd name="connsiteY3" fmla="*/ 869734 h 1350393"/>
                <a:gd name="connsiteX4" fmla="*/ 0 w 1350393"/>
                <a:gd name="connsiteY4" fmla="*/ 777527 h 1350393"/>
                <a:gd name="connsiteX5" fmla="*/ 1350393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1350393" y="0"/>
                  </a:moveTo>
                  <a:lnTo>
                    <a:pt x="572867" y="1350393"/>
                  </a:lnTo>
                  <a:lnTo>
                    <a:pt x="480659" y="1294375"/>
                  </a:lnTo>
                  <a:cubicBezTo>
                    <a:pt x="313384" y="1181367"/>
                    <a:pt x="169027" y="1037010"/>
                    <a:pt x="56018" y="869734"/>
                  </a:cubicBezTo>
                  <a:lnTo>
                    <a:pt x="0" y="777527"/>
                  </a:lnTo>
                  <a:lnTo>
                    <a:pt x="1350393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FC960CDC-DB55-47B6-A038-D9FE46824883}"/>
                </a:ext>
              </a:extLst>
            </p:cNvPr>
            <p:cNvSpPr/>
            <p:nvPr/>
          </p:nvSpPr>
          <p:spPr>
            <a:xfrm>
              <a:off x="6105258" y="3438258"/>
              <a:ext cx="1350393" cy="1350393"/>
            </a:xfrm>
            <a:custGeom>
              <a:avLst/>
              <a:gdLst>
                <a:gd name="connsiteX0" fmla="*/ 0 w 1350393"/>
                <a:gd name="connsiteY0" fmla="*/ 0 h 1350393"/>
                <a:gd name="connsiteX1" fmla="*/ 1350393 w 1350393"/>
                <a:gd name="connsiteY1" fmla="*/ 777527 h 1350393"/>
                <a:gd name="connsiteX2" fmla="*/ 1294375 w 1350393"/>
                <a:gd name="connsiteY2" fmla="*/ 869734 h 1350393"/>
                <a:gd name="connsiteX3" fmla="*/ 869734 w 1350393"/>
                <a:gd name="connsiteY3" fmla="*/ 1294375 h 1350393"/>
                <a:gd name="connsiteX4" fmla="*/ 777527 w 1350393"/>
                <a:gd name="connsiteY4" fmla="*/ 1350393 h 1350393"/>
                <a:gd name="connsiteX5" fmla="*/ 0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0" y="0"/>
                  </a:moveTo>
                  <a:lnTo>
                    <a:pt x="1350393" y="777527"/>
                  </a:lnTo>
                  <a:lnTo>
                    <a:pt x="1294375" y="869734"/>
                  </a:lnTo>
                  <a:cubicBezTo>
                    <a:pt x="1181367" y="1037010"/>
                    <a:pt x="1037010" y="1181367"/>
                    <a:pt x="869734" y="1294375"/>
                  </a:cubicBezTo>
                  <a:lnTo>
                    <a:pt x="777527" y="1350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753FEFFF-FD37-4826-BBBC-3D60268D3F04}"/>
                </a:ext>
              </a:extLst>
            </p:cNvPr>
            <p:cNvSpPr/>
            <p:nvPr/>
          </p:nvSpPr>
          <p:spPr>
            <a:xfrm>
              <a:off x="5311867" y="3441645"/>
              <a:ext cx="782587" cy="1559404"/>
            </a:xfrm>
            <a:custGeom>
              <a:avLst/>
              <a:gdLst>
                <a:gd name="connsiteX0" fmla="*/ 780746 w 782587"/>
                <a:gd name="connsiteY0" fmla="*/ 0 h 1559404"/>
                <a:gd name="connsiteX1" fmla="*/ 782587 w 782587"/>
                <a:gd name="connsiteY1" fmla="*/ 1559404 h 1559404"/>
                <a:gd name="connsiteX2" fmla="*/ 623393 w 782587"/>
                <a:gd name="connsiteY2" fmla="*/ 1551365 h 1559404"/>
                <a:gd name="connsiteX3" fmla="*/ 34765 w 782587"/>
                <a:gd name="connsiteY3" fmla="*/ 1369735 h 1559404"/>
                <a:gd name="connsiteX4" fmla="*/ 0 w 782587"/>
                <a:gd name="connsiteY4" fmla="*/ 1348615 h 1559404"/>
                <a:gd name="connsiteX5" fmla="*/ 780746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0746" y="0"/>
                  </a:moveTo>
                  <a:lnTo>
                    <a:pt x="782587" y="1559404"/>
                  </a:lnTo>
                  <a:lnTo>
                    <a:pt x="623393" y="1551365"/>
                  </a:lnTo>
                  <a:cubicBezTo>
                    <a:pt x="411992" y="1529897"/>
                    <a:pt x="212973" y="1466543"/>
                    <a:pt x="34765" y="1369735"/>
                  </a:cubicBezTo>
                  <a:lnTo>
                    <a:pt x="0" y="1348615"/>
                  </a:lnTo>
                  <a:lnTo>
                    <a:pt x="780746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594050E5-0FD3-450B-9CA9-633CFC570A65}"/>
                </a:ext>
              </a:extLst>
            </p:cNvPr>
            <p:cNvSpPr/>
            <p:nvPr/>
          </p:nvSpPr>
          <p:spPr>
            <a:xfrm>
              <a:off x="6097549" y="3441645"/>
              <a:ext cx="782587" cy="1559404"/>
            </a:xfrm>
            <a:custGeom>
              <a:avLst/>
              <a:gdLst>
                <a:gd name="connsiteX0" fmla="*/ 1840 w 782587"/>
                <a:gd name="connsiteY0" fmla="*/ 0 h 1559404"/>
                <a:gd name="connsiteX1" fmla="*/ 782587 w 782587"/>
                <a:gd name="connsiteY1" fmla="*/ 1348614 h 1559404"/>
                <a:gd name="connsiteX2" fmla="*/ 747821 w 782587"/>
                <a:gd name="connsiteY2" fmla="*/ 1369735 h 1559404"/>
                <a:gd name="connsiteX3" fmla="*/ 159193 w 782587"/>
                <a:gd name="connsiteY3" fmla="*/ 1551365 h 1559404"/>
                <a:gd name="connsiteX4" fmla="*/ 0 w 782587"/>
                <a:gd name="connsiteY4" fmla="*/ 1559404 h 1559404"/>
                <a:gd name="connsiteX5" fmla="*/ 184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1840" y="0"/>
                  </a:moveTo>
                  <a:lnTo>
                    <a:pt x="782587" y="1348614"/>
                  </a:lnTo>
                  <a:lnTo>
                    <a:pt x="747821" y="1369735"/>
                  </a:lnTo>
                  <a:cubicBezTo>
                    <a:pt x="569614" y="1466543"/>
                    <a:pt x="370594" y="1529897"/>
                    <a:pt x="159193" y="1551365"/>
                  </a:cubicBezTo>
                  <a:lnTo>
                    <a:pt x="0" y="1559404"/>
                  </a:lnTo>
                  <a:lnTo>
                    <a:pt x="184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29" name="Freeform: Shape 328">
            <a:extLst>
              <a:ext uri="{FF2B5EF4-FFF2-40B4-BE49-F238E27FC236}">
                <a16:creationId xmlns:a16="http://schemas.microsoft.com/office/drawing/2014/main" id="{7C516201-D5F7-4B23-BA52-EEF9FCCB27F1}"/>
              </a:ext>
            </a:extLst>
          </p:cNvPr>
          <p:cNvSpPr/>
          <p:nvPr/>
        </p:nvSpPr>
        <p:spPr>
          <a:xfrm>
            <a:off x="6974474" y="929859"/>
            <a:ext cx="5112208" cy="5364705"/>
          </a:xfrm>
          <a:custGeom>
            <a:avLst/>
            <a:gdLst/>
            <a:ahLst/>
            <a:cxnLst/>
            <a:rect l="l" t="t" r="r" b="b"/>
            <a:pathLst>
              <a:path w="5112208" h="5364705">
                <a:moveTo>
                  <a:pt x="670354" y="2382965"/>
                </a:moveTo>
                <a:cubicBezTo>
                  <a:pt x="682629" y="2382965"/>
                  <a:pt x="695734" y="2385453"/>
                  <a:pt x="709668" y="2390430"/>
                </a:cubicBezTo>
                <a:cubicBezTo>
                  <a:pt x="705023" y="2405027"/>
                  <a:pt x="696978" y="2417137"/>
                  <a:pt x="685532" y="2426758"/>
                </a:cubicBezTo>
                <a:cubicBezTo>
                  <a:pt x="674086" y="2436379"/>
                  <a:pt x="661396" y="2441189"/>
                  <a:pt x="647462" y="2441189"/>
                </a:cubicBezTo>
                <a:cubicBezTo>
                  <a:pt x="639500" y="2441189"/>
                  <a:pt x="632699" y="2439033"/>
                  <a:pt x="627059" y="2434720"/>
                </a:cubicBezTo>
                <a:cubicBezTo>
                  <a:pt x="621419" y="2430407"/>
                  <a:pt x="618599" y="2424601"/>
                  <a:pt x="618599" y="2417302"/>
                </a:cubicBezTo>
                <a:cubicBezTo>
                  <a:pt x="618599" y="2408676"/>
                  <a:pt x="623493" y="2400797"/>
                  <a:pt x="633280" y="2393664"/>
                </a:cubicBezTo>
                <a:cubicBezTo>
                  <a:pt x="643067" y="2386531"/>
                  <a:pt x="655425" y="2382965"/>
                  <a:pt x="670354" y="2382965"/>
                </a:cubicBezTo>
                <a:close/>
                <a:moveTo>
                  <a:pt x="3541072" y="1931602"/>
                </a:moveTo>
                <a:lnTo>
                  <a:pt x="3541072" y="2152556"/>
                </a:lnTo>
                <a:cubicBezTo>
                  <a:pt x="3500928" y="2098147"/>
                  <a:pt x="3451496" y="2056676"/>
                  <a:pt x="3392774" y="2028145"/>
                </a:cubicBezTo>
                <a:close/>
                <a:moveTo>
                  <a:pt x="2206297" y="1829585"/>
                </a:moveTo>
                <a:cubicBezTo>
                  <a:pt x="2168144" y="1829585"/>
                  <a:pt x="2138120" y="1839455"/>
                  <a:pt x="2116224" y="1859195"/>
                </a:cubicBezTo>
                <a:cubicBezTo>
                  <a:pt x="2094327" y="1878935"/>
                  <a:pt x="2083379" y="1903402"/>
                  <a:pt x="2083379" y="1932597"/>
                </a:cubicBezTo>
                <a:cubicBezTo>
                  <a:pt x="2083379" y="1957811"/>
                  <a:pt x="2091922" y="1979127"/>
                  <a:pt x="2109008" y="1996544"/>
                </a:cubicBezTo>
                <a:cubicBezTo>
                  <a:pt x="2126094" y="2013962"/>
                  <a:pt x="2147410" y="2022671"/>
                  <a:pt x="2172955" y="2022671"/>
                </a:cubicBezTo>
                <a:cubicBezTo>
                  <a:pt x="2197174" y="2022671"/>
                  <a:pt x="2217162" y="2015289"/>
                  <a:pt x="2232921" y="2000526"/>
                </a:cubicBezTo>
                <a:cubicBezTo>
                  <a:pt x="2248680" y="1985762"/>
                  <a:pt x="2256559" y="1965773"/>
                  <a:pt x="2256559" y="1940559"/>
                </a:cubicBezTo>
                <a:cubicBezTo>
                  <a:pt x="2256559" y="1927289"/>
                  <a:pt x="2253408" y="1914184"/>
                  <a:pt x="2247104" y="1901246"/>
                </a:cubicBezTo>
                <a:cubicBezTo>
                  <a:pt x="2249426" y="1900250"/>
                  <a:pt x="2252246" y="1899753"/>
                  <a:pt x="2255564" y="1899753"/>
                </a:cubicBezTo>
                <a:cubicBezTo>
                  <a:pt x="2279119" y="1899753"/>
                  <a:pt x="2299854" y="1909291"/>
                  <a:pt x="2317770" y="1928367"/>
                </a:cubicBezTo>
                <a:cubicBezTo>
                  <a:pt x="2335685" y="1947443"/>
                  <a:pt x="2344642" y="1971413"/>
                  <a:pt x="2344642" y="2000277"/>
                </a:cubicBezTo>
                <a:cubicBezTo>
                  <a:pt x="2344642" y="2033785"/>
                  <a:pt x="2331786" y="2062233"/>
                  <a:pt x="2306075" y="2085623"/>
                </a:cubicBezTo>
                <a:cubicBezTo>
                  <a:pt x="2280363" y="2109012"/>
                  <a:pt x="2246441" y="2120707"/>
                  <a:pt x="2204307" y="2120707"/>
                </a:cubicBezTo>
                <a:cubicBezTo>
                  <a:pt x="2151888" y="2120707"/>
                  <a:pt x="2103451" y="2099474"/>
                  <a:pt x="2058995" y="2057008"/>
                </a:cubicBezTo>
                <a:cubicBezTo>
                  <a:pt x="2014538" y="2014543"/>
                  <a:pt x="1976883" y="1947029"/>
                  <a:pt x="1946030" y="1854467"/>
                </a:cubicBezTo>
                <a:lnTo>
                  <a:pt x="1899749" y="1839538"/>
                </a:lnTo>
                <a:cubicBezTo>
                  <a:pt x="1928612" y="1971579"/>
                  <a:pt x="1969750" y="2068869"/>
                  <a:pt x="2023164" y="2131406"/>
                </a:cubicBezTo>
                <a:cubicBezTo>
                  <a:pt x="2076578" y="2193943"/>
                  <a:pt x="2136959" y="2225212"/>
                  <a:pt x="2204307" y="2225212"/>
                </a:cubicBezTo>
                <a:cubicBezTo>
                  <a:pt x="2268669" y="2225212"/>
                  <a:pt x="2318516" y="2206882"/>
                  <a:pt x="2353849" y="2170222"/>
                </a:cubicBezTo>
                <a:cubicBezTo>
                  <a:pt x="2389181" y="2133562"/>
                  <a:pt x="2406848" y="2085706"/>
                  <a:pt x="2406848" y="2026652"/>
                </a:cubicBezTo>
                <a:cubicBezTo>
                  <a:pt x="2406848" y="1968925"/>
                  <a:pt x="2387108" y="1921649"/>
                  <a:pt x="2347628" y="1884823"/>
                </a:cubicBezTo>
                <a:cubicBezTo>
                  <a:pt x="2308148" y="1847998"/>
                  <a:pt x="2261038" y="1829585"/>
                  <a:pt x="2206297" y="1829585"/>
                </a:cubicBezTo>
                <a:close/>
                <a:moveTo>
                  <a:pt x="3231537" y="1739014"/>
                </a:moveTo>
                <a:lnTo>
                  <a:pt x="3267368" y="1795745"/>
                </a:lnTo>
                <a:lnTo>
                  <a:pt x="3541072" y="1795745"/>
                </a:lnTo>
                <a:lnTo>
                  <a:pt x="3541072" y="1832571"/>
                </a:lnTo>
                <a:lnTo>
                  <a:pt x="3258908" y="2010727"/>
                </a:lnTo>
                <a:lnTo>
                  <a:pt x="3308672" y="2095327"/>
                </a:lnTo>
                <a:cubicBezTo>
                  <a:pt x="3427775" y="2107934"/>
                  <a:pt x="3509056" y="2161347"/>
                  <a:pt x="3552518" y="2255568"/>
                </a:cubicBezTo>
                <a:lnTo>
                  <a:pt x="3628657" y="2305332"/>
                </a:lnTo>
                <a:lnTo>
                  <a:pt x="3628657" y="1917668"/>
                </a:lnTo>
                <a:lnTo>
                  <a:pt x="3643586" y="1917668"/>
                </a:lnTo>
                <a:cubicBezTo>
                  <a:pt x="3691692" y="1917668"/>
                  <a:pt x="3726444" y="1925713"/>
                  <a:pt x="3747843" y="1941804"/>
                </a:cubicBezTo>
                <a:cubicBezTo>
                  <a:pt x="3769242" y="1957894"/>
                  <a:pt x="3779941" y="1977219"/>
                  <a:pt x="3779941" y="1999779"/>
                </a:cubicBezTo>
                <a:cubicBezTo>
                  <a:pt x="3779941" y="2013713"/>
                  <a:pt x="3776789" y="2025657"/>
                  <a:pt x="3770486" y="2035609"/>
                </a:cubicBezTo>
                <a:cubicBezTo>
                  <a:pt x="3756883" y="2016035"/>
                  <a:pt x="3739797" y="2006248"/>
                  <a:pt x="3719228" y="2006248"/>
                </a:cubicBezTo>
                <a:cubicBezTo>
                  <a:pt x="3700981" y="2006248"/>
                  <a:pt x="3685969" y="2012386"/>
                  <a:pt x="3674192" y="2024661"/>
                </a:cubicBezTo>
                <a:cubicBezTo>
                  <a:pt x="3662414" y="2036937"/>
                  <a:pt x="3656525" y="2052363"/>
                  <a:pt x="3656525" y="2070942"/>
                </a:cubicBezTo>
                <a:cubicBezTo>
                  <a:pt x="3656525" y="2090516"/>
                  <a:pt x="3662828" y="2106690"/>
                  <a:pt x="3675436" y="2119462"/>
                </a:cubicBezTo>
                <a:cubicBezTo>
                  <a:pt x="3688042" y="2132235"/>
                  <a:pt x="3704630" y="2138622"/>
                  <a:pt x="3725200" y="2138622"/>
                </a:cubicBezTo>
                <a:cubicBezTo>
                  <a:pt x="3752736" y="2138622"/>
                  <a:pt x="3776706" y="2126429"/>
                  <a:pt x="3797110" y="2102045"/>
                </a:cubicBezTo>
                <a:cubicBezTo>
                  <a:pt x="3817513" y="2077660"/>
                  <a:pt x="3827714" y="2046392"/>
                  <a:pt x="3827714" y="2008239"/>
                </a:cubicBezTo>
                <a:cubicBezTo>
                  <a:pt x="3827714" y="1956816"/>
                  <a:pt x="3807809" y="1914267"/>
                  <a:pt x="3767997" y="1880593"/>
                </a:cubicBezTo>
                <a:cubicBezTo>
                  <a:pt x="3728186" y="1846919"/>
                  <a:pt x="3681739" y="1829419"/>
                  <a:pt x="3628657" y="1828092"/>
                </a:cubicBezTo>
                <a:lnTo>
                  <a:pt x="3628657" y="1795745"/>
                </a:lnTo>
                <a:lnTo>
                  <a:pt x="3929732" y="1795745"/>
                </a:lnTo>
                <a:lnTo>
                  <a:pt x="3893901" y="1739014"/>
                </a:lnTo>
                <a:close/>
                <a:moveTo>
                  <a:pt x="3055734" y="1737521"/>
                </a:moveTo>
                <a:cubicBezTo>
                  <a:pt x="3003979" y="1737521"/>
                  <a:pt x="2955126" y="1759997"/>
                  <a:pt x="2909178" y="1804951"/>
                </a:cubicBezTo>
                <a:cubicBezTo>
                  <a:pt x="2863228" y="1849905"/>
                  <a:pt x="2840254" y="1900914"/>
                  <a:pt x="2840254" y="1957977"/>
                </a:cubicBezTo>
                <a:cubicBezTo>
                  <a:pt x="2840254" y="1987836"/>
                  <a:pt x="2849875" y="2012386"/>
                  <a:pt x="2869117" y="2031628"/>
                </a:cubicBezTo>
                <a:cubicBezTo>
                  <a:pt x="2888360" y="2050870"/>
                  <a:pt x="2910754" y="2060492"/>
                  <a:pt x="2936299" y="2060492"/>
                </a:cubicBezTo>
                <a:cubicBezTo>
                  <a:pt x="2962840" y="2060492"/>
                  <a:pt x="2983244" y="2053110"/>
                  <a:pt x="2997510" y="2038346"/>
                </a:cubicBezTo>
                <a:cubicBezTo>
                  <a:pt x="3011775" y="2023583"/>
                  <a:pt x="3018908" y="2006083"/>
                  <a:pt x="3018908" y="1985845"/>
                </a:cubicBezTo>
                <a:cubicBezTo>
                  <a:pt x="3018908" y="1964281"/>
                  <a:pt x="3012273" y="1947112"/>
                  <a:pt x="2999002" y="1934339"/>
                </a:cubicBezTo>
                <a:cubicBezTo>
                  <a:pt x="2985732" y="1921566"/>
                  <a:pt x="2967982" y="1915180"/>
                  <a:pt x="2945754" y="1915180"/>
                </a:cubicBezTo>
                <a:cubicBezTo>
                  <a:pt x="2940446" y="1915180"/>
                  <a:pt x="2934806" y="1915677"/>
                  <a:pt x="2928834" y="1916673"/>
                </a:cubicBezTo>
                <a:cubicBezTo>
                  <a:pt x="2934806" y="1889800"/>
                  <a:pt x="2952722" y="1863342"/>
                  <a:pt x="2982580" y="1837298"/>
                </a:cubicBezTo>
                <a:cubicBezTo>
                  <a:pt x="3012439" y="1811255"/>
                  <a:pt x="3039809" y="1798233"/>
                  <a:pt x="3064692" y="1798233"/>
                </a:cubicBezTo>
                <a:cubicBezTo>
                  <a:pt x="3076635" y="1798233"/>
                  <a:pt x="3085261" y="1802380"/>
                  <a:pt x="3090569" y="1810674"/>
                </a:cubicBezTo>
                <a:cubicBezTo>
                  <a:pt x="3095877" y="1818968"/>
                  <a:pt x="3098531" y="1832405"/>
                  <a:pt x="3098531" y="1850984"/>
                </a:cubicBezTo>
                <a:lnTo>
                  <a:pt x="3098531" y="2182414"/>
                </a:lnTo>
                <a:cubicBezTo>
                  <a:pt x="3060710" y="2135304"/>
                  <a:pt x="3021894" y="2111749"/>
                  <a:pt x="2982082" y="2111749"/>
                </a:cubicBezTo>
                <a:cubicBezTo>
                  <a:pt x="2967816" y="2111749"/>
                  <a:pt x="2948160" y="2113657"/>
                  <a:pt x="2923112" y="2117472"/>
                </a:cubicBezTo>
                <a:cubicBezTo>
                  <a:pt x="2898064" y="2121287"/>
                  <a:pt x="2875421" y="2123195"/>
                  <a:pt x="2855183" y="2123195"/>
                </a:cubicBezTo>
                <a:cubicBezTo>
                  <a:pt x="2827315" y="2123195"/>
                  <a:pt x="2803511" y="2113242"/>
                  <a:pt x="2783771" y="2093336"/>
                </a:cubicBezTo>
                <a:cubicBezTo>
                  <a:pt x="2764031" y="2073430"/>
                  <a:pt x="2754162" y="2043240"/>
                  <a:pt x="2754162" y="2002765"/>
                </a:cubicBezTo>
                <a:cubicBezTo>
                  <a:pt x="2754162" y="1983191"/>
                  <a:pt x="2756816" y="1965276"/>
                  <a:pt x="2762124" y="1949019"/>
                </a:cubicBezTo>
                <a:lnTo>
                  <a:pt x="2717336" y="1929114"/>
                </a:lnTo>
                <a:cubicBezTo>
                  <a:pt x="2710369" y="1957977"/>
                  <a:pt x="2706885" y="1987670"/>
                  <a:pt x="2706885" y="2018192"/>
                </a:cubicBezTo>
                <a:cubicBezTo>
                  <a:pt x="2706885" y="2082554"/>
                  <a:pt x="2721068" y="2132733"/>
                  <a:pt x="2749434" y="2168729"/>
                </a:cubicBezTo>
                <a:cubicBezTo>
                  <a:pt x="2777800" y="2204725"/>
                  <a:pt x="2815040" y="2222724"/>
                  <a:pt x="2861155" y="2222724"/>
                </a:cubicBezTo>
                <a:cubicBezTo>
                  <a:pt x="2882388" y="2222724"/>
                  <a:pt x="2909592" y="2219821"/>
                  <a:pt x="2942769" y="2214015"/>
                </a:cubicBezTo>
                <a:cubicBezTo>
                  <a:pt x="2975945" y="2208209"/>
                  <a:pt x="3001988" y="2205306"/>
                  <a:pt x="3020899" y="2205306"/>
                </a:cubicBezTo>
                <a:cubicBezTo>
                  <a:pt x="3049098" y="2205306"/>
                  <a:pt x="3069751" y="2209536"/>
                  <a:pt x="3082856" y="2217996"/>
                </a:cubicBezTo>
                <a:cubicBezTo>
                  <a:pt x="3095960" y="2226456"/>
                  <a:pt x="3105332" y="2238980"/>
                  <a:pt x="3110972" y="2255568"/>
                </a:cubicBezTo>
                <a:lnTo>
                  <a:pt x="3187112" y="2305332"/>
                </a:lnTo>
                <a:lnTo>
                  <a:pt x="3187112" y="1850984"/>
                </a:lnTo>
                <a:cubicBezTo>
                  <a:pt x="3187112" y="1817144"/>
                  <a:pt x="3173592" y="1789773"/>
                  <a:pt x="3146554" y="1768872"/>
                </a:cubicBezTo>
                <a:cubicBezTo>
                  <a:pt x="3119515" y="1747971"/>
                  <a:pt x="3089242" y="1737521"/>
                  <a:pt x="3055734" y="1737521"/>
                </a:cubicBezTo>
                <a:close/>
                <a:moveTo>
                  <a:pt x="4309206" y="1613262"/>
                </a:moveTo>
                <a:lnTo>
                  <a:pt x="4325417" y="1632518"/>
                </a:lnTo>
                <a:cubicBezTo>
                  <a:pt x="4352787" y="1659059"/>
                  <a:pt x="4391188" y="1672329"/>
                  <a:pt x="4440622" y="1672329"/>
                </a:cubicBezTo>
                <a:cubicBezTo>
                  <a:pt x="4460527" y="1672329"/>
                  <a:pt x="4480598" y="1671749"/>
                  <a:pt x="4500836" y="1670588"/>
                </a:cubicBezTo>
                <a:cubicBezTo>
                  <a:pt x="4521074" y="1669426"/>
                  <a:pt x="4540648" y="1668846"/>
                  <a:pt x="4559558" y="1668846"/>
                </a:cubicBezTo>
                <a:cubicBezTo>
                  <a:pt x="4585104" y="1668846"/>
                  <a:pt x="4603766" y="1673407"/>
                  <a:pt x="4615544" y="1682531"/>
                </a:cubicBezTo>
                <a:cubicBezTo>
                  <a:pt x="4627321" y="1691654"/>
                  <a:pt x="4633210" y="1702188"/>
                  <a:pt x="4633210" y="1714131"/>
                </a:cubicBezTo>
                <a:cubicBezTo>
                  <a:pt x="4633210" y="1723089"/>
                  <a:pt x="4631385" y="1731383"/>
                  <a:pt x="4627736" y="1739014"/>
                </a:cubicBezTo>
                <a:lnTo>
                  <a:pt x="4323178" y="1739014"/>
                </a:lnTo>
                <a:lnTo>
                  <a:pt x="4256990" y="1739014"/>
                </a:lnTo>
                <a:lnTo>
                  <a:pt x="4244052" y="1739014"/>
                </a:lnTo>
                <a:lnTo>
                  <a:pt x="4212700" y="1689747"/>
                </a:lnTo>
                <a:cubicBezTo>
                  <a:pt x="4233104" y="1668680"/>
                  <a:pt x="4254326" y="1650246"/>
                  <a:pt x="4276368" y="1634446"/>
                </a:cubicBezTo>
                <a:close/>
                <a:moveTo>
                  <a:pt x="854268" y="1495168"/>
                </a:moveTo>
                <a:cubicBezTo>
                  <a:pt x="851614" y="1506780"/>
                  <a:pt x="850287" y="1518391"/>
                  <a:pt x="850287" y="1530003"/>
                </a:cubicBezTo>
                <a:cubicBezTo>
                  <a:pt x="850287" y="1571805"/>
                  <a:pt x="863972" y="1605977"/>
                  <a:pt x="891343" y="1632518"/>
                </a:cubicBezTo>
                <a:cubicBezTo>
                  <a:pt x="918713" y="1659059"/>
                  <a:pt x="957944" y="1672329"/>
                  <a:pt x="1009036" y="1672329"/>
                </a:cubicBezTo>
                <a:cubicBezTo>
                  <a:pt x="1028941" y="1672329"/>
                  <a:pt x="1049013" y="1671749"/>
                  <a:pt x="1069251" y="1670588"/>
                </a:cubicBezTo>
                <a:cubicBezTo>
                  <a:pt x="1089488" y="1669426"/>
                  <a:pt x="1109062" y="1668846"/>
                  <a:pt x="1127973" y="1668846"/>
                </a:cubicBezTo>
                <a:cubicBezTo>
                  <a:pt x="1153518" y="1668846"/>
                  <a:pt x="1172180" y="1673407"/>
                  <a:pt x="1183958" y="1682531"/>
                </a:cubicBezTo>
                <a:cubicBezTo>
                  <a:pt x="1195735" y="1691654"/>
                  <a:pt x="1201624" y="1702188"/>
                  <a:pt x="1201624" y="1714131"/>
                </a:cubicBezTo>
                <a:cubicBezTo>
                  <a:pt x="1201624" y="1723089"/>
                  <a:pt x="1199799" y="1731383"/>
                  <a:pt x="1196150" y="1739014"/>
                </a:cubicBezTo>
                <a:lnTo>
                  <a:pt x="857966" y="1739014"/>
                </a:lnTo>
                <a:lnTo>
                  <a:pt x="850287" y="1739014"/>
                </a:lnTo>
                <a:lnTo>
                  <a:pt x="335937" y="1739014"/>
                </a:lnTo>
                <a:lnTo>
                  <a:pt x="371768" y="1795745"/>
                </a:lnTo>
                <a:lnTo>
                  <a:pt x="416556" y="1795745"/>
                </a:lnTo>
                <a:lnTo>
                  <a:pt x="416556" y="2081393"/>
                </a:lnTo>
                <a:lnTo>
                  <a:pt x="498667" y="2154049"/>
                </a:lnTo>
                <a:cubicBezTo>
                  <a:pt x="568337" y="2070445"/>
                  <a:pt x="626230" y="2011225"/>
                  <a:pt x="672345" y="1976390"/>
                </a:cubicBezTo>
                <a:cubicBezTo>
                  <a:pt x="667036" y="2006912"/>
                  <a:pt x="664382" y="2037102"/>
                  <a:pt x="664382" y="2066961"/>
                </a:cubicBezTo>
                <a:cubicBezTo>
                  <a:pt x="664382" y="2123941"/>
                  <a:pt x="676232" y="2184094"/>
                  <a:pt x="699933" y="2247419"/>
                </a:cubicBezTo>
                <a:lnTo>
                  <a:pt x="713946" y="2280048"/>
                </a:lnTo>
                <a:lnTo>
                  <a:pt x="716137" y="2289532"/>
                </a:lnTo>
                <a:cubicBezTo>
                  <a:pt x="719123" y="2305042"/>
                  <a:pt x="720616" y="2319266"/>
                  <a:pt x="720616" y="2332205"/>
                </a:cubicBezTo>
                <a:cubicBezTo>
                  <a:pt x="700710" y="2325570"/>
                  <a:pt x="680639" y="2322252"/>
                  <a:pt x="660401" y="2322252"/>
                </a:cubicBezTo>
                <a:cubicBezTo>
                  <a:pt x="624903" y="2322252"/>
                  <a:pt x="596371" y="2332288"/>
                  <a:pt x="574806" y="2352360"/>
                </a:cubicBezTo>
                <a:cubicBezTo>
                  <a:pt x="553242" y="2372431"/>
                  <a:pt x="542460" y="2395904"/>
                  <a:pt x="542460" y="2422776"/>
                </a:cubicBezTo>
                <a:cubicBezTo>
                  <a:pt x="542460" y="2447327"/>
                  <a:pt x="551749" y="2468145"/>
                  <a:pt x="570328" y="2485231"/>
                </a:cubicBezTo>
                <a:cubicBezTo>
                  <a:pt x="588906" y="2502317"/>
                  <a:pt x="613125" y="2510859"/>
                  <a:pt x="642984" y="2510859"/>
                </a:cubicBezTo>
                <a:cubicBezTo>
                  <a:pt x="675496" y="2510859"/>
                  <a:pt x="702701" y="2502317"/>
                  <a:pt x="724597" y="2485231"/>
                </a:cubicBezTo>
                <a:cubicBezTo>
                  <a:pt x="746494" y="2468145"/>
                  <a:pt x="761755" y="2445170"/>
                  <a:pt x="770381" y="2416307"/>
                </a:cubicBezTo>
                <a:cubicBezTo>
                  <a:pt x="802893" y="2433559"/>
                  <a:pt x="849174" y="2465076"/>
                  <a:pt x="909223" y="2510859"/>
                </a:cubicBezTo>
                <a:lnTo>
                  <a:pt x="909223" y="2450147"/>
                </a:lnTo>
                <a:cubicBezTo>
                  <a:pt x="861449" y="2408345"/>
                  <a:pt x="817823" y="2376496"/>
                  <a:pt x="778343" y="2354599"/>
                </a:cubicBezTo>
                <a:cubicBezTo>
                  <a:pt x="774362" y="2335523"/>
                  <a:pt x="769717" y="2318789"/>
                  <a:pt x="764409" y="2304399"/>
                </a:cubicBezTo>
                <a:lnTo>
                  <a:pt x="759046" y="2291830"/>
                </a:lnTo>
                <a:lnTo>
                  <a:pt x="753647" y="2274323"/>
                </a:lnTo>
                <a:cubicBezTo>
                  <a:pt x="740584" y="2225243"/>
                  <a:pt x="734053" y="2177189"/>
                  <a:pt x="734053" y="2130162"/>
                </a:cubicBezTo>
                <a:cubicBezTo>
                  <a:pt x="734053" y="2060823"/>
                  <a:pt x="753295" y="1984020"/>
                  <a:pt x="791779" y="1899753"/>
                </a:cubicBezTo>
                <a:lnTo>
                  <a:pt x="690260" y="1843519"/>
                </a:lnTo>
                <a:cubicBezTo>
                  <a:pt x="623244" y="1888639"/>
                  <a:pt x="561204" y="1942052"/>
                  <a:pt x="504141" y="2003760"/>
                </a:cubicBezTo>
                <a:lnTo>
                  <a:pt x="504141" y="1795745"/>
                </a:lnTo>
                <a:lnTo>
                  <a:pt x="886118" y="1795745"/>
                </a:lnTo>
                <a:lnTo>
                  <a:pt x="893796" y="1795745"/>
                </a:lnTo>
                <a:lnTo>
                  <a:pt x="991618" y="1795745"/>
                </a:lnTo>
                <a:cubicBezTo>
                  <a:pt x="1005884" y="1808684"/>
                  <a:pt x="1016500" y="1822452"/>
                  <a:pt x="1023467" y="1837049"/>
                </a:cubicBezTo>
                <a:cubicBezTo>
                  <a:pt x="992945" y="1845012"/>
                  <a:pt x="969141" y="1858282"/>
                  <a:pt x="952055" y="1876861"/>
                </a:cubicBezTo>
                <a:cubicBezTo>
                  <a:pt x="934970" y="1895440"/>
                  <a:pt x="926427" y="1916341"/>
                  <a:pt x="926427" y="1939564"/>
                </a:cubicBezTo>
                <a:cubicBezTo>
                  <a:pt x="926427" y="1961129"/>
                  <a:pt x="933560" y="1978961"/>
                  <a:pt x="947826" y="1993061"/>
                </a:cubicBezTo>
                <a:cubicBezTo>
                  <a:pt x="962091" y="2007161"/>
                  <a:pt x="979675" y="2014211"/>
                  <a:pt x="1000576" y="2014211"/>
                </a:cubicBezTo>
                <a:cubicBezTo>
                  <a:pt x="1025790" y="2014211"/>
                  <a:pt x="1047271" y="2004839"/>
                  <a:pt x="1065021" y="1986094"/>
                </a:cubicBezTo>
                <a:cubicBezTo>
                  <a:pt x="1082770" y="1967349"/>
                  <a:pt x="1091645" y="1940559"/>
                  <a:pt x="1091645" y="1905724"/>
                </a:cubicBezTo>
                <a:cubicBezTo>
                  <a:pt x="1091645" y="1901080"/>
                  <a:pt x="1091313" y="1896269"/>
                  <a:pt x="1090649" y="1891293"/>
                </a:cubicBezTo>
                <a:cubicBezTo>
                  <a:pt x="1094962" y="1890629"/>
                  <a:pt x="1099441" y="1890297"/>
                  <a:pt x="1104086" y="1890297"/>
                </a:cubicBezTo>
                <a:cubicBezTo>
                  <a:pt x="1129300" y="1890297"/>
                  <a:pt x="1150698" y="1897347"/>
                  <a:pt x="1168282" y="1911447"/>
                </a:cubicBezTo>
                <a:cubicBezTo>
                  <a:pt x="1185865" y="1925547"/>
                  <a:pt x="1194657" y="1943711"/>
                  <a:pt x="1194657" y="1965939"/>
                </a:cubicBezTo>
                <a:cubicBezTo>
                  <a:pt x="1194657" y="1998452"/>
                  <a:pt x="1177239" y="2027232"/>
                  <a:pt x="1142404" y="2052281"/>
                </a:cubicBezTo>
                <a:cubicBezTo>
                  <a:pt x="1107569" y="2077329"/>
                  <a:pt x="1062615" y="2089853"/>
                  <a:pt x="1007543" y="2089853"/>
                </a:cubicBezTo>
                <a:cubicBezTo>
                  <a:pt x="977684" y="2089853"/>
                  <a:pt x="943181" y="2084047"/>
                  <a:pt x="904033" y="2072435"/>
                </a:cubicBezTo>
                <a:lnTo>
                  <a:pt x="978679" y="2189381"/>
                </a:lnTo>
                <a:cubicBezTo>
                  <a:pt x="1071241" y="2199666"/>
                  <a:pt x="1177903" y="2261208"/>
                  <a:pt x="1298665" y="2374007"/>
                </a:cubicBezTo>
                <a:lnTo>
                  <a:pt x="1298665" y="2312299"/>
                </a:lnTo>
                <a:cubicBezTo>
                  <a:pt x="1247573" y="2258886"/>
                  <a:pt x="1189183" y="2209785"/>
                  <a:pt x="1123494" y="2164997"/>
                </a:cubicBezTo>
                <a:cubicBezTo>
                  <a:pt x="1166955" y="2149072"/>
                  <a:pt x="1202122" y="2126015"/>
                  <a:pt x="1228994" y="2095824"/>
                </a:cubicBezTo>
                <a:cubicBezTo>
                  <a:pt x="1255867" y="2065634"/>
                  <a:pt x="1269304" y="2031296"/>
                  <a:pt x="1269304" y="1992812"/>
                </a:cubicBezTo>
                <a:cubicBezTo>
                  <a:pt x="1269304" y="1950015"/>
                  <a:pt x="1250808" y="1912774"/>
                  <a:pt x="1213816" y="1881091"/>
                </a:cubicBezTo>
                <a:cubicBezTo>
                  <a:pt x="1176825" y="1849408"/>
                  <a:pt x="1130627" y="1833566"/>
                  <a:pt x="1075222" y="1833566"/>
                </a:cubicBezTo>
                <a:lnTo>
                  <a:pt x="1058302" y="1795745"/>
                </a:lnTo>
                <a:lnTo>
                  <a:pt x="1343317" y="1795745"/>
                </a:lnTo>
                <a:lnTo>
                  <a:pt x="1371320" y="1795745"/>
                </a:lnTo>
                <a:lnTo>
                  <a:pt x="1376660" y="1795745"/>
                </a:lnTo>
                <a:cubicBezTo>
                  <a:pt x="1407182" y="1795745"/>
                  <a:pt x="1434386" y="1812665"/>
                  <a:pt x="1458273" y="1846505"/>
                </a:cubicBezTo>
                <a:cubicBezTo>
                  <a:pt x="1431400" y="1875368"/>
                  <a:pt x="1411660" y="1901246"/>
                  <a:pt x="1399054" y="1924137"/>
                </a:cubicBezTo>
                <a:cubicBezTo>
                  <a:pt x="1386447" y="1947029"/>
                  <a:pt x="1380143" y="1969091"/>
                  <a:pt x="1380143" y="1990324"/>
                </a:cubicBezTo>
                <a:cubicBezTo>
                  <a:pt x="1380143" y="2009234"/>
                  <a:pt x="1385534" y="2024329"/>
                  <a:pt x="1396316" y="2035609"/>
                </a:cubicBezTo>
                <a:cubicBezTo>
                  <a:pt x="1407099" y="2046889"/>
                  <a:pt x="1421448" y="2052529"/>
                  <a:pt x="1439363" y="2052529"/>
                </a:cubicBezTo>
                <a:cubicBezTo>
                  <a:pt x="1470548" y="2052529"/>
                  <a:pt x="1498250" y="2028477"/>
                  <a:pt x="1522469" y="1980371"/>
                </a:cubicBezTo>
                <a:cubicBezTo>
                  <a:pt x="1532754" y="2002267"/>
                  <a:pt x="1544614" y="2019353"/>
                  <a:pt x="1558051" y="2031628"/>
                </a:cubicBezTo>
                <a:cubicBezTo>
                  <a:pt x="1571487" y="2043903"/>
                  <a:pt x="1587163" y="2050041"/>
                  <a:pt x="1605078" y="2050041"/>
                </a:cubicBezTo>
                <a:cubicBezTo>
                  <a:pt x="1623325" y="2050041"/>
                  <a:pt x="1637923" y="2044401"/>
                  <a:pt x="1648871" y="2033121"/>
                </a:cubicBezTo>
                <a:cubicBezTo>
                  <a:pt x="1659819" y="2021841"/>
                  <a:pt x="1665293" y="2007576"/>
                  <a:pt x="1665293" y="1990324"/>
                </a:cubicBezTo>
                <a:cubicBezTo>
                  <a:pt x="1665293" y="1968428"/>
                  <a:pt x="1657663" y="1945868"/>
                  <a:pt x="1642402" y="1922644"/>
                </a:cubicBezTo>
                <a:cubicBezTo>
                  <a:pt x="1627140" y="1899421"/>
                  <a:pt x="1605078" y="1875534"/>
                  <a:pt x="1576215" y="1850984"/>
                </a:cubicBezTo>
                <a:cubicBezTo>
                  <a:pt x="1597779" y="1827097"/>
                  <a:pt x="1613538" y="1815153"/>
                  <a:pt x="1623491" y="1815153"/>
                </a:cubicBezTo>
                <a:cubicBezTo>
                  <a:pt x="1637757" y="1815153"/>
                  <a:pt x="1659321" y="1831741"/>
                  <a:pt x="1688185" y="1864918"/>
                </a:cubicBezTo>
                <a:cubicBezTo>
                  <a:pt x="1717048" y="1898094"/>
                  <a:pt x="1731480" y="1929279"/>
                  <a:pt x="1731480" y="1958475"/>
                </a:cubicBezTo>
                <a:lnTo>
                  <a:pt x="1731480" y="2248103"/>
                </a:lnTo>
                <a:lnTo>
                  <a:pt x="1819065" y="2305332"/>
                </a:lnTo>
                <a:lnTo>
                  <a:pt x="1819065" y="1795745"/>
                </a:lnTo>
                <a:lnTo>
                  <a:pt x="1895767" y="1795745"/>
                </a:lnTo>
                <a:lnTo>
                  <a:pt x="1921082" y="1795745"/>
                </a:lnTo>
                <a:lnTo>
                  <a:pt x="2508864" y="1795745"/>
                </a:lnTo>
                <a:lnTo>
                  <a:pt x="2473034" y="1739014"/>
                </a:lnTo>
                <a:lnTo>
                  <a:pt x="1885252" y="1739014"/>
                </a:lnTo>
                <a:lnTo>
                  <a:pt x="1859937" y="1739014"/>
                </a:lnTo>
                <a:lnTo>
                  <a:pt x="1814586" y="1739014"/>
                </a:lnTo>
                <a:cubicBezTo>
                  <a:pt x="1809610" y="1731715"/>
                  <a:pt x="1804716" y="1723835"/>
                  <a:pt x="1799906" y="1715376"/>
                </a:cubicBezTo>
                <a:cubicBezTo>
                  <a:pt x="1795095" y="1706916"/>
                  <a:pt x="1787631" y="1692567"/>
                  <a:pt x="1777512" y="1672329"/>
                </a:cubicBezTo>
                <a:cubicBezTo>
                  <a:pt x="1767393" y="1652092"/>
                  <a:pt x="1752049" y="1641973"/>
                  <a:pt x="1731480" y="1641973"/>
                </a:cubicBezTo>
                <a:lnTo>
                  <a:pt x="1731480" y="1835059"/>
                </a:lnTo>
                <a:cubicBezTo>
                  <a:pt x="1682711" y="1770365"/>
                  <a:pt x="1642236" y="1738018"/>
                  <a:pt x="1610055" y="1738018"/>
                </a:cubicBezTo>
                <a:cubicBezTo>
                  <a:pt x="1581191" y="1738018"/>
                  <a:pt x="1545693" y="1759583"/>
                  <a:pt x="1503559" y="1802712"/>
                </a:cubicBezTo>
                <a:cubicBezTo>
                  <a:pt x="1481662" y="1777830"/>
                  <a:pt x="1462171" y="1760993"/>
                  <a:pt x="1445086" y="1752201"/>
                </a:cubicBezTo>
                <a:cubicBezTo>
                  <a:pt x="1428000" y="1743409"/>
                  <a:pt x="1404196" y="1739014"/>
                  <a:pt x="1373674" y="1739014"/>
                </a:cubicBezTo>
                <a:lnTo>
                  <a:pt x="1335490" y="1739014"/>
                </a:lnTo>
                <a:lnTo>
                  <a:pt x="1307487" y="1739014"/>
                </a:lnTo>
                <a:lnTo>
                  <a:pt x="1247905" y="1739014"/>
                </a:lnTo>
                <a:cubicBezTo>
                  <a:pt x="1250227" y="1729061"/>
                  <a:pt x="1251388" y="1718776"/>
                  <a:pt x="1251388" y="1708160"/>
                </a:cubicBezTo>
                <a:cubicBezTo>
                  <a:pt x="1251388" y="1677637"/>
                  <a:pt x="1238781" y="1650184"/>
                  <a:pt x="1213567" y="1625800"/>
                </a:cubicBezTo>
                <a:cubicBezTo>
                  <a:pt x="1188353" y="1601415"/>
                  <a:pt x="1151859" y="1589223"/>
                  <a:pt x="1104086" y="1589223"/>
                </a:cubicBezTo>
                <a:cubicBezTo>
                  <a:pt x="1079535" y="1589223"/>
                  <a:pt x="1057888" y="1589803"/>
                  <a:pt x="1039143" y="1590964"/>
                </a:cubicBezTo>
                <a:cubicBezTo>
                  <a:pt x="1020399" y="1592126"/>
                  <a:pt x="1000907" y="1592706"/>
                  <a:pt x="980670" y="1592706"/>
                </a:cubicBezTo>
                <a:cubicBezTo>
                  <a:pt x="947494" y="1592706"/>
                  <a:pt x="924519" y="1587066"/>
                  <a:pt x="911746" y="1575786"/>
                </a:cubicBezTo>
                <a:cubicBezTo>
                  <a:pt x="898973" y="1564506"/>
                  <a:pt x="892587" y="1550904"/>
                  <a:pt x="892587" y="1534980"/>
                </a:cubicBezTo>
                <a:cubicBezTo>
                  <a:pt x="892587" y="1527017"/>
                  <a:pt x="893582" y="1518889"/>
                  <a:pt x="895573" y="1510595"/>
                </a:cubicBezTo>
                <a:close/>
                <a:moveTo>
                  <a:pt x="4449082" y="1493177"/>
                </a:moveTo>
                <a:cubicBezTo>
                  <a:pt x="4419803" y="1493177"/>
                  <a:pt x="4390732" y="1496381"/>
                  <a:pt x="4361869" y="1502788"/>
                </a:cubicBezTo>
                <a:lnTo>
                  <a:pt x="4329499" y="1511803"/>
                </a:lnTo>
                <a:lnTo>
                  <a:pt x="4329647" y="1510595"/>
                </a:lnTo>
                <a:lnTo>
                  <a:pt x="4288342" y="1495168"/>
                </a:lnTo>
                <a:cubicBezTo>
                  <a:pt x="4287015" y="1500974"/>
                  <a:pt x="4286020" y="1506780"/>
                  <a:pt x="4285356" y="1512586"/>
                </a:cubicBezTo>
                <a:lnTo>
                  <a:pt x="4284461" y="1528259"/>
                </a:lnTo>
                <a:lnTo>
                  <a:pt x="4275901" y="1531620"/>
                </a:lnTo>
                <a:cubicBezTo>
                  <a:pt x="4219004" y="1557249"/>
                  <a:pt x="4162936" y="1595692"/>
                  <a:pt x="4107698" y="1646949"/>
                </a:cubicBezTo>
                <a:lnTo>
                  <a:pt x="4172391" y="1739014"/>
                </a:lnTo>
                <a:lnTo>
                  <a:pt x="4088787" y="1739014"/>
                </a:lnTo>
                <a:lnTo>
                  <a:pt x="4124618" y="1795745"/>
                </a:lnTo>
                <a:lnTo>
                  <a:pt x="4169406" y="1795745"/>
                </a:lnTo>
                <a:lnTo>
                  <a:pt x="4169406" y="2248103"/>
                </a:lnTo>
                <a:lnTo>
                  <a:pt x="4256990" y="2305332"/>
                </a:lnTo>
                <a:lnTo>
                  <a:pt x="4256990" y="1795745"/>
                </a:lnTo>
                <a:lnTo>
                  <a:pt x="4292821" y="1795745"/>
                </a:lnTo>
                <a:lnTo>
                  <a:pt x="4337609" y="1795745"/>
                </a:lnTo>
                <a:lnTo>
                  <a:pt x="4337609" y="2138622"/>
                </a:lnTo>
                <a:cubicBezTo>
                  <a:pt x="4337609" y="2172130"/>
                  <a:pt x="4348640" y="2198671"/>
                  <a:pt x="4370702" y="2218245"/>
                </a:cubicBezTo>
                <a:cubicBezTo>
                  <a:pt x="4392764" y="2237819"/>
                  <a:pt x="4419056" y="2247606"/>
                  <a:pt x="4449579" y="2247606"/>
                </a:cubicBezTo>
                <a:cubicBezTo>
                  <a:pt x="4486072" y="2247606"/>
                  <a:pt x="4521156" y="2236243"/>
                  <a:pt x="4554830" y="2213517"/>
                </a:cubicBezTo>
                <a:cubicBezTo>
                  <a:pt x="4588504" y="2190791"/>
                  <a:pt x="4618280" y="2159689"/>
                  <a:pt x="4644158" y="2120209"/>
                </a:cubicBezTo>
                <a:cubicBezTo>
                  <a:pt x="4670036" y="2080729"/>
                  <a:pt x="4682974" y="2041249"/>
                  <a:pt x="4682974" y="2001770"/>
                </a:cubicBezTo>
                <a:cubicBezTo>
                  <a:pt x="4682974" y="1970916"/>
                  <a:pt x="4674016" y="1945868"/>
                  <a:pt x="4656102" y="1926625"/>
                </a:cubicBezTo>
                <a:cubicBezTo>
                  <a:pt x="4638186" y="1907383"/>
                  <a:pt x="4615626" y="1897762"/>
                  <a:pt x="4588422" y="1897762"/>
                </a:cubicBezTo>
                <a:cubicBezTo>
                  <a:pt x="4563540" y="1897762"/>
                  <a:pt x="4543302" y="1904978"/>
                  <a:pt x="4527709" y="1919410"/>
                </a:cubicBezTo>
                <a:cubicBezTo>
                  <a:pt x="4512116" y="1933841"/>
                  <a:pt x="4504320" y="1952005"/>
                  <a:pt x="4504320" y="1973902"/>
                </a:cubicBezTo>
                <a:cubicBezTo>
                  <a:pt x="4504320" y="1994139"/>
                  <a:pt x="4511038" y="2010727"/>
                  <a:pt x="4524474" y="2023666"/>
                </a:cubicBezTo>
                <a:cubicBezTo>
                  <a:pt x="4537911" y="2036605"/>
                  <a:pt x="4555080" y="2043074"/>
                  <a:pt x="4575980" y="2043074"/>
                </a:cubicBezTo>
                <a:cubicBezTo>
                  <a:pt x="4581620" y="2043074"/>
                  <a:pt x="4587758" y="2042411"/>
                  <a:pt x="4594394" y="2041084"/>
                </a:cubicBezTo>
                <a:cubicBezTo>
                  <a:pt x="4584108" y="2078241"/>
                  <a:pt x="4563290" y="2111417"/>
                  <a:pt x="4531939" y="2140612"/>
                </a:cubicBezTo>
                <a:cubicBezTo>
                  <a:pt x="4500588" y="2169807"/>
                  <a:pt x="4475622" y="2184405"/>
                  <a:pt x="4457044" y="2184405"/>
                </a:cubicBezTo>
                <a:cubicBezTo>
                  <a:pt x="4446427" y="2184405"/>
                  <a:pt x="4438465" y="2180258"/>
                  <a:pt x="4433156" y="2171964"/>
                </a:cubicBezTo>
                <a:cubicBezTo>
                  <a:pt x="4427848" y="2163670"/>
                  <a:pt x="4425194" y="2151561"/>
                  <a:pt x="4425194" y="2135636"/>
                </a:cubicBezTo>
                <a:lnTo>
                  <a:pt x="4425194" y="1795745"/>
                </a:lnTo>
                <a:lnTo>
                  <a:pt x="4784991" y="1795745"/>
                </a:lnTo>
                <a:lnTo>
                  <a:pt x="4749160" y="1739014"/>
                </a:lnTo>
                <a:lnTo>
                  <a:pt x="4679490" y="1739014"/>
                </a:lnTo>
                <a:cubicBezTo>
                  <a:pt x="4681813" y="1729061"/>
                  <a:pt x="4682974" y="1718776"/>
                  <a:pt x="4682974" y="1708160"/>
                </a:cubicBezTo>
                <a:cubicBezTo>
                  <a:pt x="4682974" y="1677637"/>
                  <a:pt x="4670367" y="1650184"/>
                  <a:pt x="4645153" y="1625800"/>
                </a:cubicBezTo>
                <a:cubicBezTo>
                  <a:pt x="4619939" y="1601415"/>
                  <a:pt x="4583445" y="1589223"/>
                  <a:pt x="4535672" y="1589223"/>
                </a:cubicBezTo>
                <a:cubicBezTo>
                  <a:pt x="4511121" y="1589223"/>
                  <a:pt x="4489474" y="1589803"/>
                  <a:pt x="4470729" y="1590964"/>
                </a:cubicBezTo>
                <a:cubicBezTo>
                  <a:pt x="4451984" y="1592126"/>
                  <a:pt x="4432493" y="1592706"/>
                  <a:pt x="4412256" y="1592706"/>
                </a:cubicBezTo>
                <a:cubicBezTo>
                  <a:pt x="4396497" y="1592706"/>
                  <a:pt x="4383082" y="1591296"/>
                  <a:pt x="4372008" y="1588476"/>
                </a:cubicBezTo>
                <a:lnTo>
                  <a:pt x="4366750" y="1586604"/>
                </a:lnTo>
                <a:lnTo>
                  <a:pt x="4381083" y="1581120"/>
                </a:lnTo>
                <a:cubicBezTo>
                  <a:pt x="4417831" y="1569270"/>
                  <a:pt x="4456422" y="1563345"/>
                  <a:pt x="4496855" y="1563345"/>
                </a:cubicBezTo>
                <a:cubicBezTo>
                  <a:pt x="4578137" y="1563345"/>
                  <a:pt x="4658424" y="1587730"/>
                  <a:pt x="4737715" y="1636499"/>
                </a:cubicBezTo>
                <a:lnTo>
                  <a:pt x="4737715" y="1585739"/>
                </a:lnTo>
                <a:cubicBezTo>
                  <a:pt x="4635864" y="1524031"/>
                  <a:pt x="4539652" y="1493177"/>
                  <a:pt x="4449082" y="1493177"/>
                </a:cubicBezTo>
                <a:close/>
                <a:moveTo>
                  <a:pt x="2143664" y="681548"/>
                </a:moveTo>
                <a:cubicBezTo>
                  <a:pt x="2167551" y="681548"/>
                  <a:pt x="2187208" y="689344"/>
                  <a:pt x="2202635" y="704937"/>
                </a:cubicBezTo>
                <a:cubicBezTo>
                  <a:pt x="2218062" y="720530"/>
                  <a:pt x="2225775" y="741431"/>
                  <a:pt x="2225775" y="767640"/>
                </a:cubicBezTo>
                <a:cubicBezTo>
                  <a:pt x="2225775" y="806788"/>
                  <a:pt x="2208109" y="845107"/>
                  <a:pt x="2172776" y="882596"/>
                </a:cubicBezTo>
                <a:cubicBezTo>
                  <a:pt x="2137444" y="920085"/>
                  <a:pt x="2101032" y="938830"/>
                  <a:pt x="2063543" y="938830"/>
                </a:cubicBezTo>
                <a:cubicBezTo>
                  <a:pt x="2039656" y="938830"/>
                  <a:pt x="2019999" y="931033"/>
                  <a:pt x="2004572" y="915441"/>
                </a:cubicBezTo>
                <a:cubicBezTo>
                  <a:pt x="1989146" y="899848"/>
                  <a:pt x="1981432" y="878947"/>
                  <a:pt x="1981432" y="852737"/>
                </a:cubicBezTo>
                <a:cubicBezTo>
                  <a:pt x="1981432" y="813589"/>
                  <a:pt x="1999098" y="775271"/>
                  <a:pt x="2034431" y="737782"/>
                </a:cubicBezTo>
                <a:cubicBezTo>
                  <a:pt x="2069764" y="700292"/>
                  <a:pt x="2106175" y="681548"/>
                  <a:pt x="2143664" y="681548"/>
                </a:cubicBezTo>
                <a:close/>
                <a:moveTo>
                  <a:pt x="2110819" y="614366"/>
                </a:moveTo>
                <a:cubicBezTo>
                  <a:pt x="2059064" y="614366"/>
                  <a:pt x="2012535" y="633359"/>
                  <a:pt x="1971230" y="671346"/>
                </a:cubicBezTo>
                <a:cubicBezTo>
                  <a:pt x="1929926" y="709333"/>
                  <a:pt x="1909274" y="757522"/>
                  <a:pt x="1909274" y="815912"/>
                </a:cubicBezTo>
                <a:cubicBezTo>
                  <a:pt x="1909274" y="866008"/>
                  <a:pt x="1927189" y="910215"/>
                  <a:pt x="1963019" y="948534"/>
                </a:cubicBezTo>
                <a:cubicBezTo>
                  <a:pt x="1998850" y="986853"/>
                  <a:pt x="2043306" y="1006012"/>
                  <a:pt x="2096388" y="1006012"/>
                </a:cubicBezTo>
                <a:cubicBezTo>
                  <a:pt x="2148143" y="1006012"/>
                  <a:pt x="2194672" y="987018"/>
                  <a:pt x="2235977" y="949032"/>
                </a:cubicBezTo>
                <a:cubicBezTo>
                  <a:pt x="2277281" y="911045"/>
                  <a:pt x="2297934" y="862856"/>
                  <a:pt x="2297934" y="804466"/>
                </a:cubicBezTo>
                <a:cubicBezTo>
                  <a:pt x="2297934" y="754370"/>
                  <a:pt x="2280018" y="710162"/>
                  <a:pt x="2244188" y="671844"/>
                </a:cubicBezTo>
                <a:cubicBezTo>
                  <a:pt x="2208358" y="633525"/>
                  <a:pt x="2163901" y="614366"/>
                  <a:pt x="2110819" y="614366"/>
                </a:cubicBezTo>
                <a:close/>
                <a:moveTo>
                  <a:pt x="2441190" y="518321"/>
                </a:moveTo>
                <a:cubicBezTo>
                  <a:pt x="2422611" y="518321"/>
                  <a:pt x="2407433" y="524375"/>
                  <a:pt x="2395656" y="536485"/>
                </a:cubicBezTo>
                <a:cubicBezTo>
                  <a:pt x="2383878" y="548594"/>
                  <a:pt x="2377989" y="563606"/>
                  <a:pt x="2377989" y="581521"/>
                </a:cubicBezTo>
                <a:cubicBezTo>
                  <a:pt x="2377989" y="603749"/>
                  <a:pt x="2386366" y="625065"/>
                  <a:pt x="2403120" y="645469"/>
                </a:cubicBezTo>
                <a:cubicBezTo>
                  <a:pt x="2419874" y="665872"/>
                  <a:pt x="2454958" y="695565"/>
                  <a:pt x="2508372" y="734547"/>
                </a:cubicBezTo>
                <a:cubicBezTo>
                  <a:pt x="2561786" y="773529"/>
                  <a:pt x="2599690" y="807037"/>
                  <a:pt x="2622084" y="835071"/>
                </a:cubicBezTo>
                <a:cubicBezTo>
                  <a:pt x="2644478" y="863105"/>
                  <a:pt x="2655674" y="892549"/>
                  <a:pt x="2655674" y="923403"/>
                </a:cubicBezTo>
                <a:cubicBezTo>
                  <a:pt x="2655674" y="950939"/>
                  <a:pt x="2647795" y="973250"/>
                  <a:pt x="2632036" y="990336"/>
                </a:cubicBezTo>
                <a:cubicBezTo>
                  <a:pt x="2616278" y="1007422"/>
                  <a:pt x="2596289" y="1015965"/>
                  <a:pt x="2572070" y="1015965"/>
                </a:cubicBezTo>
                <a:cubicBezTo>
                  <a:pt x="2566430" y="1015965"/>
                  <a:pt x="2559463" y="1015135"/>
                  <a:pt x="2551169" y="1013476"/>
                </a:cubicBezTo>
                <a:cubicBezTo>
                  <a:pt x="2551169" y="986604"/>
                  <a:pt x="2541880" y="962883"/>
                  <a:pt x="2523301" y="942313"/>
                </a:cubicBezTo>
                <a:cubicBezTo>
                  <a:pt x="2504722" y="921744"/>
                  <a:pt x="2480670" y="911459"/>
                  <a:pt x="2451143" y="911459"/>
                </a:cubicBezTo>
                <a:cubicBezTo>
                  <a:pt x="2428583" y="911459"/>
                  <a:pt x="2410419" y="918012"/>
                  <a:pt x="2396651" y="931116"/>
                </a:cubicBezTo>
                <a:cubicBezTo>
                  <a:pt x="2382882" y="944221"/>
                  <a:pt x="2375998" y="959897"/>
                  <a:pt x="2375998" y="978144"/>
                </a:cubicBezTo>
                <a:cubicBezTo>
                  <a:pt x="2375998" y="1006343"/>
                  <a:pt x="2389352" y="1030065"/>
                  <a:pt x="2416059" y="1049307"/>
                </a:cubicBezTo>
                <a:cubicBezTo>
                  <a:pt x="2442766" y="1068549"/>
                  <a:pt x="2478513" y="1078170"/>
                  <a:pt x="2523301" y="1078170"/>
                </a:cubicBezTo>
                <a:cubicBezTo>
                  <a:pt x="2578374" y="1078170"/>
                  <a:pt x="2624157" y="1061748"/>
                  <a:pt x="2660651" y="1028903"/>
                </a:cubicBezTo>
                <a:cubicBezTo>
                  <a:pt x="2697145" y="996059"/>
                  <a:pt x="2715392" y="952432"/>
                  <a:pt x="2715392" y="898023"/>
                </a:cubicBezTo>
                <a:cubicBezTo>
                  <a:pt x="2715392" y="865179"/>
                  <a:pt x="2705770" y="832583"/>
                  <a:pt x="2686528" y="800236"/>
                </a:cubicBezTo>
                <a:cubicBezTo>
                  <a:pt x="2667286" y="767889"/>
                  <a:pt x="2637593" y="733718"/>
                  <a:pt x="2597450" y="697721"/>
                </a:cubicBezTo>
                <a:cubicBezTo>
                  <a:pt x="2557307" y="661725"/>
                  <a:pt x="2531430" y="635516"/>
                  <a:pt x="2519818" y="619093"/>
                </a:cubicBezTo>
                <a:cubicBezTo>
                  <a:pt x="2508206" y="602671"/>
                  <a:pt x="2502400" y="587825"/>
                  <a:pt x="2502400" y="574554"/>
                </a:cubicBezTo>
                <a:cubicBezTo>
                  <a:pt x="2502400" y="567919"/>
                  <a:pt x="2503727" y="560952"/>
                  <a:pt x="2506381" y="553653"/>
                </a:cubicBezTo>
                <a:cubicBezTo>
                  <a:pt x="2498751" y="544032"/>
                  <a:pt x="2489296" y="535738"/>
                  <a:pt x="2478016" y="528771"/>
                </a:cubicBezTo>
                <a:cubicBezTo>
                  <a:pt x="2466736" y="521804"/>
                  <a:pt x="2454460" y="518321"/>
                  <a:pt x="2441190" y="518321"/>
                </a:cubicBezTo>
                <a:close/>
                <a:moveTo>
                  <a:pt x="1574206" y="515832"/>
                </a:moveTo>
                <a:cubicBezTo>
                  <a:pt x="1556622" y="515832"/>
                  <a:pt x="1542771" y="521389"/>
                  <a:pt x="1532652" y="532503"/>
                </a:cubicBezTo>
                <a:cubicBezTo>
                  <a:pt x="1522534" y="543617"/>
                  <a:pt x="1517474" y="556639"/>
                  <a:pt x="1517474" y="571569"/>
                </a:cubicBezTo>
                <a:cubicBezTo>
                  <a:pt x="1517474" y="590811"/>
                  <a:pt x="1525022" y="608477"/>
                  <a:pt x="1540117" y="624568"/>
                </a:cubicBezTo>
                <a:cubicBezTo>
                  <a:pt x="1555212" y="640658"/>
                  <a:pt x="1584822" y="660481"/>
                  <a:pt x="1628946" y="684036"/>
                </a:cubicBezTo>
                <a:cubicBezTo>
                  <a:pt x="1673071" y="707591"/>
                  <a:pt x="1706994" y="728575"/>
                  <a:pt x="1730715" y="746988"/>
                </a:cubicBezTo>
                <a:cubicBezTo>
                  <a:pt x="1754436" y="765401"/>
                  <a:pt x="1766296" y="784726"/>
                  <a:pt x="1766296" y="804964"/>
                </a:cubicBezTo>
                <a:cubicBezTo>
                  <a:pt x="1766296" y="820888"/>
                  <a:pt x="1759578" y="834491"/>
                  <a:pt x="1746142" y="845770"/>
                </a:cubicBezTo>
                <a:cubicBezTo>
                  <a:pt x="1732705" y="857050"/>
                  <a:pt x="1712053" y="862690"/>
                  <a:pt x="1684185" y="862690"/>
                </a:cubicBezTo>
                <a:cubicBezTo>
                  <a:pt x="1635416" y="862690"/>
                  <a:pt x="1563423" y="841292"/>
                  <a:pt x="1468208" y="798494"/>
                </a:cubicBezTo>
                <a:lnTo>
                  <a:pt x="1498564" y="921412"/>
                </a:lnTo>
                <a:cubicBezTo>
                  <a:pt x="1563258" y="943309"/>
                  <a:pt x="1626126" y="974743"/>
                  <a:pt x="1687171" y="1015716"/>
                </a:cubicBezTo>
                <a:cubicBezTo>
                  <a:pt x="1748215" y="1056689"/>
                  <a:pt x="1801961" y="1103052"/>
                  <a:pt x="1848408" y="1154807"/>
                </a:cubicBezTo>
                <a:lnTo>
                  <a:pt x="1848408" y="1093100"/>
                </a:lnTo>
                <a:cubicBezTo>
                  <a:pt x="1807932" y="1042671"/>
                  <a:pt x="1759329" y="993405"/>
                  <a:pt x="1702598" y="945299"/>
                </a:cubicBezTo>
                <a:cubicBezTo>
                  <a:pt x="1740750" y="929375"/>
                  <a:pt x="1771273" y="907478"/>
                  <a:pt x="1794164" y="879610"/>
                </a:cubicBezTo>
                <a:cubicBezTo>
                  <a:pt x="1817056" y="851742"/>
                  <a:pt x="1828502" y="821386"/>
                  <a:pt x="1828502" y="788541"/>
                </a:cubicBezTo>
                <a:cubicBezTo>
                  <a:pt x="1828502" y="763991"/>
                  <a:pt x="1820705" y="740519"/>
                  <a:pt x="1805112" y="718125"/>
                </a:cubicBezTo>
                <a:cubicBezTo>
                  <a:pt x="1789520" y="695731"/>
                  <a:pt x="1763062" y="672093"/>
                  <a:pt x="1725738" y="647210"/>
                </a:cubicBezTo>
                <a:cubicBezTo>
                  <a:pt x="1688415" y="622328"/>
                  <a:pt x="1665606" y="604496"/>
                  <a:pt x="1657312" y="593714"/>
                </a:cubicBezTo>
                <a:cubicBezTo>
                  <a:pt x="1649018" y="582931"/>
                  <a:pt x="1644871" y="572398"/>
                  <a:pt x="1644871" y="562113"/>
                </a:cubicBezTo>
                <a:cubicBezTo>
                  <a:pt x="1644871" y="557137"/>
                  <a:pt x="1645700" y="552160"/>
                  <a:pt x="1647359" y="547184"/>
                </a:cubicBezTo>
                <a:cubicBezTo>
                  <a:pt x="1622477" y="526283"/>
                  <a:pt x="1598093" y="515832"/>
                  <a:pt x="1574206" y="515832"/>
                </a:cubicBezTo>
                <a:close/>
                <a:moveTo>
                  <a:pt x="3204306" y="394061"/>
                </a:moveTo>
                <a:lnTo>
                  <a:pt x="3220517" y="413318"/>
                </a:lnTo>
                <a:cubicBezTo>
                  <a:pt x="3247887" y="439859"/>
                  <a:pt x="3286289" y="453129"/>
                  <a:pt x="3335722" y="453129"/>
                </a:cubicBezTo>
                <a:cubicBezTo>
                  <a:pt x="3355627" y="453129"/>
                  <a:pt x="3375698" y="452549"/>
                  <a:pt x="3395936" y="451388"/>
                </a:cubicBezTo>
                <a:cubicBezTo>
                  <a:pt x="3416174" y="450226"/>
                  <a:pt x="3435748" y="449646"/>
                  <a:pt x="3454658" y="449646"/>
                </a:cubicBezTo>
                <a:cubicBezTo>
                  <a:pt x="3480204" y="449646"/>
                  <a:pt x="3498866" y="454207"/>
                  <a:pt x="3510643" y="463331"/>
                </a:cubicBezTo>
                <a:cubicBezTo>
                  <a:pt x="3522421" y="472454"/>
                  <a:pt x="3528310" y="482988"/>
                  <a:pt x="3528310" y="494931"/>
                </a:cubicBezTo>
                <a:cubicBezTo>
                  <a:pt x="3528310" y="503889"/>
                  <a:pt x="3526485" y="512183"/>
                  <a:pt x="3522836" y="519814"/>
                </a:cubicBezTo>
                <a:lnTo>
                  <a:pt x="3218278" y="519814"/>
                </a:lnTo>
                <a:lnTo>
                  <a:pt x="3152091" y="519814"/>
                </a:lnTo>
                <a:lnTo>
                  <a:pt x="3139152" y="519814"/>
                </a:lnTo>
                <a:lnTo>
                  <a:pt x="3107800" y="470547"/>
                </a:lnTo>
                <a:cubicBezTo>
                  <a:pt x="3128204" y="449480"/>
                  <a:pt x="3149426" y="431046"/>
                  <a:pt x="3171468" y="415246"/>
                </a:cubicBezTo>
                <a:close/>
                <a:moveTo>
                  <a:pt x="3344181" y="273977"/>
                </a:moveTo>
                <a:cubicBezTo>
                  <a:pt x="3314903" y="273977"/>
                  <a:pt x="3285832" y="277181"/>
                  <a:pt x="3256969" y="283588"/>
                </a:cubicBezTo>
                <a:lnTo>
                  <a:pt x="3224599" y="292603"/>
                </a:lnTo>
                <a:lnTo>
                  <a:pt x="3224747" y="291395"/>
                </a:lnTo>
                <a:lnTo>
                  <a:pt x="3183442" y="275968"/>
                </a:lnTo>
                <a:cubicBezTo>
                  <a:pt x="3182115" y="281774"/>
                  <a:pt x="3181120" y="287580"/>
                  <a:pt x="3180456" y="293386"/>
                </a:cubicBezTo>
                <a:lnTo>
                  <a:pt x="3179561" y="309059"/>
                </a:lnTo>
                <a:lnTo>
                  <a:pt x="3171001" y="312420"/>
                </a:lnTo>
                <a:cubicBezTo>
                  <a:pt x="3114104" y="338049"/>
                  <a:pt x="3058036" y="376492"/>
                  <a:pt x="3002798" y="427749"/>
                </a:cubicBezTo>
                <a:lnTo>
                  <a:pt x="3067491" y="519814"/>
                </a:lnTo>
                <a:lnTo>
                  <a:pt x="2983887" y="519814"/>
                </a:lnTo>
                <a:lnTo>
                  <a:pt x="3019718" y="576545"/>
                </a:lnTo>
                <a:lnTo>
                  <a:pt x="3064506" y="576545"/>
                </a:lnTo>
                <a:lnTo>
                  <a:pt x="3064506" y="1028903"/>
                </a:lnTo>
                <a:lnTo>
                  <a:pt x="3152091" y="1086132"/>
                </a:lnTo>
                <a:lnTo>
                  <a:pt x="3152091" y="576545"/>
                </a:lnTo>
                <a:lnTo>
                  <a:pt x="3187921" y="576545"/>
                </a:lnTo>
                <a:lnTo>
                  <a:pt x="3232709" y="576545"/>
                </a:lnTo>
                <a:lnTo>
                  <a:pt x="3232709" y="919422"/>
                </a:lnTo>
                <a:cubicBezTo>
                  <a:pt x="3232709" y="952930"/>
                  <a:pt x="3243740" y="979471"/>
                  <a:pt x="3265802" y="999045"/>
                </a:cubicBezTo>
                <a:cubicBezTo>
                  <a:pt x="3287864" y="1018619"/>
                  <a:pt x="3314157" y="1028406"/>
                  <a:pt x="3344679" y="1028406"/>
                </a:cubicBezTo>
                <a:cubicBezTo>
                  <a:pt x="3381173" y="1028406"/>
                  <a:pt x="3416256" y="1017043"/>
                  <a:pt x="3449931" y="994317"/>
                </a:cubicBezTo>
                <a:cubicBezTo>
                  <a:pt x="3483604" y="971591"/>
                  <a:pt x="3513380" y="940489"/>
                  <a:pt x="3539258" y="901009"/>
                </a:cubicBezTo>
                <a:cubicBezTo>
                  <a:pt x="3565135" y="861529"/>
                  <a:pt x="3578074" y="822049"/>
                  <a:pt x="3578074" y="782570"/>
                </a:cubicBezTo>
                <a:cubicBezTo>
                  <a:pt x="3578074" y="751716"/>
                  <a:pt x="3569116" y="726668"/>
                  <a:pt x="3551201" y="707425"/>
                </a:cubicBezTo>
                <a:cubicBezTo>
                  <a:pt x="3533286" y="688183"/>
                  <a:pt x="3510726" y="678562"/>
                  <a:pt x="3483522" y="678562"/>
                </a:cubicBezTo>
                <a:cubicBezTo>
                  <a:pt x="3458640" y="678562"/>
                  <a:pt x="3438402" y="685778"/>
                  <a:pt x="3422809" y="700210"/>
                </a:cubicBezTo>
                <a:cubicBezTo>
                  <a:pt x="3407216" y="714641"/>
                  <a:pt x="3399420" y="732805"/>
                  <a:pt x="3399420" y="754702"/>
                </a:cubicBezTo>
                <a:cubicBezTo>
                  <a:pt x="3399420" y="774939"/>
                  <a:pt x="3406138" y="791527"/>
                  <a:pt x="3419574" y="804466"/>
                </a:cubicBezTo>
                <a:cubicBezTo>
                  <a:pt x="3433011" y="817405"/>
                  <a:pt x="3450180" y="823874"/>
                  <a:pt x="3471080" y="823874"/>
                </a:cubicBezTo>
                <a:cubicBezTo>
                  <a:pt x="3476720" y="823874"/>
                  <a:pt x="3482858" y="823210"/>
                  <a:pt x="3489494" y="821883"/>
                </a:cubicBezTo>
                <a:cubicBezTo>
                  <a:pt x="3479208" y="859041"/>
                  <a:pt x="3458391" y="892217"/>
                  <a:pt x="3427039" y="921412"/>
                </a:cubicBezTo>
                <a:cubicBezTo>
                  <a:pt x="3395688" y="950607"/>
                  <a:pt x="3370722" y="965205"/>
                  <a:pt x="3352144" y="965205"/>
                </a:cubicBezTo>
                <a:cubicBezTo>
                  <a:pt x="3341527" y="965205"/>
                  <a:pt x="3333565" y="961058"/>
                  <a:pt x="3328257" y="952764"/>
                </a:cubicBezTo>
                <a:cubicBezTo>
                  <a:pt x="3322948" y="944470"/>
                  <a:pt x="3320294" y="932360"/>
                  <a:pt x="3320294" y="916436"/>
                </a:cubicBezTo>
                <a:lnTo>
                  <a:pt x="3320294" y="576545"/>
                </a:lnTo>
                <a:lnTo>
                  <a:pt x="3680091" y="576545"/>
                </a:lnTo>
                <a:lnTo>
                  <a:pt x="3644261" y="519814"/>
                </a:lnTo>
                <a:lnTo>
                  <a:pt x="3574590" y="519814"/>
                </a:lnTo>
                <a:cubicBezTo>
                  <a:pt x="3576913" y="509861"/>
                  <a:pt x="3578074" y="499576"/>
                  <a:pt x="3578074" y="488960"/>
                </a:cubicBezTo>
                <a:cubicBezTo>
                  <a:pt x="3578074" y="458437"/>
                  <a:pt x="3565467" y="430984"/>
                  <a:pt x="3540253" y="406600"/>
                </a:cubicBezTo>
                <a:cubicBezTo>
                  <a:pt x="3515039" y="382215"/>
                  <a:pt x="3478545" y="370023"/>
                  <a:pt x="3430772" y="370023"/>
                </a:cubicBezTo>
                <a:cubicBezTo>
                  <a:pt x="3406221" y="370023"/>
                  <a:pt x="3384573" y="370603"/>
                  <a:pt x="3365829" y="371764"/>
                </a:cubicBezTo>
                <a:cubicBezTo>
                  <a:pt x="3347084" y="372926"/>
                  <a:pt x="3327593" y="373506"/>
                  <a:pt x="3307356" y="373506"/>
                </a:cubicBezTo>
                <a:cubicBezTo>
                  <a:pt x="3291597" y="373506"/>
                  <a:pt x="3278181" y="372096"/>
                  <a:pt x="3267109" y="369276"/>
                </a:cubicBezTo>
                <a:lnTo>
                  <a:pt x="3261850" y="367404"/>
                </a:lnTo>
                <a:lnTo>
                  <a:pt x="3276183" y="361920"/>
                </a:lnTo>
                <a:cubicBezTo>
                  <a:pt x="3312931" y="350070"/>
                  <a:pt x="3351522" y="344145"/>
                  <a:pt x="3391955" y="344145"/>
                </a:cubicBezTo>
                <a:cubicBezTo>
                  <a:pt x="3473237" y="344145"/>
                  <a:pt x="3553524" y="368530"/>
                  <a:pt x="3632815" y="417299"/>
                </a:cubicBezTo>
                <a:lnTo>
                  <a:pt x="3632815" y="366539"/>
                </a:lnTo>
                <a:cubicBezTo>
                  <a:pt x="3530964" y="304831"/>
                  <a:pt x="3434752" y="273977"/>
                  <a:pt x="3344181" y="273977"/>
                </a:cubicBezTo>
                <a:close/>
                <a:moveTo>
                  <a:pt x="0" y="0"/>
                </a:moveTo>
                <a:lnTo>
                  <a:pt x="5112208" y="0"/>
                </a:lnTo>
                <a:lnTo>
                  <a:pt x="5112208" y="5364705"/>
                </a:lnTo>
                <a:lnTo>
                  <a:pt x="0" y="536470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E18CD56-A2F7-4FB9-B460-BBDE6FA47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694" y="3467099"/>
            <a:ext cx="5034987" cy="278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857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5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7DB3BD7-A8F0-45B0-BCA8-826B0230AA88}"/>
              </a:ext>
            </a:extLst>
          </p:cNvPr>
          <p:cNvSpPr/>
          <p:nvPr/>
        </p:nvSpPr>
        <p:spPr>
          <a:xfrm>
            <a:off x="7852229" y="1472406"/>
            <a:ext cx="3236685" cy="4897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5444E4A-5149-49D5-9258-F75FB8517B36}"/>
              </a:ext>
            </a:extLst>
          </p:cNvPr>
          <p:cNvGrpSpPr/>
          <p:nvPr/>
        </p:nvGrpSpPr>
        <p:grpSpPr>
          <a:xfrm>
            <a:off x="6023656" y="-39106"/>
            <a:ext cx="6096000" cy="6858000"/>
            <a:chOff x="6191250" y="0"/>
            <a:chExt cx="6096000" cy="6858000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1C3B644-1691-4E02-B2EC-43141F7AB238}"/>
                </a:ext>
              </a:extLst>
            </p:cNvPr>
            <p:cNvSpPr/>
            <p:nvPr/>
          </p:nvSpPr>
          <p:spPr>
            <a:xfrm>
              <a:off x="6191250" y="0"/>
              <a:ext cx="6096000" cy="6858000"/>
            </a:xfrm>
            <a:prstGeom prst="rect">
              <a:avLst/>
            </a:prstGeom>
            <a:pattFill prst="pct70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D6E046E2-3466-46B5-A916-E9874AEF8DC7}"/>
                </a:ext>
              </a:extLst>
            </p:cNvPr>
            <p:cNvGrpSpPr/>
            <p:nvPr/>
          </p:nvGrpSpPr>
          <p:grpSpPr>
            <a:xfrm>
              <a:off x="6362692" y="342900"/>
              <a:ext cx="595570" cy="6229350"/>
              <a:chOff x="6515092" y="342900"/>
              <a:chExt cx="595570" cy="6229350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04D6758C-6DF7-4754-8687-E60395186E56}"/>
                  </a:ext>
                </a:extLst>
              </p:cNvPr>
              <p:cNvSpPr/>
              <p:nvPr/>
            </p:nvSpPr>
            <p:spPr>
              <a:xfrm>
                <a:off x="6515099" y="34290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4FAB599C-C78B-4A6E-BF73-0BB410B8FD96}"/>
                  </a:ext>
                </a:extLst>
              </p:cNvPr>
              <p:cNvSpPr/>
              <p:nvPr/>
            </p:nvSpPr>
            <p:spPr>
              <a:xfrm>
                <a:off x="6515098" y="1152525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EEA34BFE-B1D0-4AE4-AF26-11128495D5DD}"/>
                  </a:ext>
                </a:extLst>
              </p:cNvPr>
              <p:cNvSpPr/>
              <p:nvPr/>
            </p:nvSpPr>
            <p:spPr>
              <a:xfrm>
                <a:off x="6515097" y="196215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D038A781-36F6-4889-B60B-34D9C90245FF}"/>
                  </a:ext>
                </a:extLst>
              </p:cNvPr>
              <p:cNvSpPr/>
              <p:nvPr/>
            </p:nvSpPr>
            <p:spPr>
              <a:xfrm>
                <a:off x="6515096" y="2771775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3BD2B2BD-28F1-4215-A4CE-3BEC34AF220E}"/>
                  </a:ext>
                </a:extLst>
              </p:cNvPr>
              <p:cNvSpPr/>
              <p:nvPr/>
            </p:nvSpPr>
            <p:spPr>
              <a:xfrm>
                <a:off x="6515095" y="358140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1E398A80-1CCA-4E9F-83BF-0C7B59E5DE7A}"/>
                  </a:ext>
                </a:extLst>
              </p:cNvPr>
              <p:cNvSpPr/>
              <p:nvPr/>
            </p:nvSpPr>
            <p:spPr>
              <a:xfrm>
                <a:off x="6515094" y="4391025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088C3484-B864-46D4-A4BA-55BEB32F09DB}"/>
                  </a:ext>
                </a:extLst>
              </p:cNvPr>
              <p:cNvSpPr/>
              <p:nvPr/>
            </p:nvSpPr>
            <p:spPr>
              <a:xfrm>
                <a:off x="6515093" y="520065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0E15362B-0700-4C10-B147-334C9848EAF9}"/>
                  </a:ext>
                </a:extLst>
              </p:cNvPr>
              <p:cNvSpPr/>
              <p:nvPr/>
            </p:nvSpPr>
            <p:spPr>
              <a:xfrm>
                <a:off x="6515092" y="605790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8D42276-EFB5-4864-A166-F78CAE66879D}"/>
              </a:ext>
            </a:extLst>
          </p:cNvPr>
          <p:cNvGrpSpPr/>
          <p:nvPr/>
        </p:nvGrpSpPr>
        <p:grpSpPr>
          <a:xfrm flipH="1">
            <a:off x="0" y="-44970"/>
            <a:ext cx="6096000" cy="6858000"/>
            <a:chOff x="6191250" y="0"/>
            <a:chExt cx="6096000" cy="6858000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550BD6D1-6729-4D2F-AD87-CB77BE11AD5A}"/>
                </a:ext>
              </a:extLst>
            </p:cNvPr>
            <p:cNvSpPr/>
            <p:nvPr/>
          </p:nvSpPr>
          <p:spPr>
            <a:xfrm>
              <a:off x="6191250" y="0"/>
              <a:ext cx="6096000" cy="6858000"/>
            </a:xfrm>
            <a:prstGeom prst="rect">
              <a:avLst/>
            </a:prstGeom>
            <a:pattFill prst="pct70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C00E1809-BA6E-4708-AD39-0287890804B6}"/>
                </a:ext>
              </a:extLst>
            </p:cNvPr>
            <p:cNvGrpSpPr/>
            <p:nvPr/>
          </p:nvGrpSpPr>
          <p:grpSpPr>
            <a:xfrm>
              <a:off x="6362692" y="342900"/>
              <a:ext cx="595570" cy="6229350"/>
              <a:chOff x="6515092" y="342900"/>
              <a:chExt cx="595570" cy="6229350"/>
            </a:xfrm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3E09D995-853A-4DE2-8D6C-42BD02DC3DFC}"/>
                  </a:ext>
                </a:extLst>
              </p:cNvPr>
              <p:cNvSpPr/>
              <p:nvPr/>
            </p:nvSpPr>
            <p:spPr>
              <a:xfrm>
                <a:off x="6515099" y="34290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47BEC31F-6B46-4822-8061-A802C0C501A5}"/>
                  </a:ext>
                </a:extLst>
              </p:cNvPr>
              <p:cNvSpPr/>
              <p:nvPr/>
            </p:nvSpPr>
            <p:spPr>
              <a:xfrm>
                <a:off x="6515098" y="1152525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93B65410-846C-4445-86C7-28310C580DA8}"/>
                  </a:ext>
                </a:extLst>
              </p:cNvPr>
              <p:cNvSpPr/>
              <p:nvPr/>
            </p:nvSpPr>
            <p:spPr>
              <a:xfrm>
                <a:off x="6515097" y="196215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6A5DB0F4-02C6-464A-90BA-F68D14E0C694}"/>
                  </a:ext>
                </a:extLst>
              </p:cNvPr>
              <p:cNvSpPr/>
              <p:nvPr/>
            </p:nvSpPr>
            <p:spPr>
              <a:xfrm>
                <a:off x="6515096" y="2771775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F1480A87-5B30-4D0F-B1A5-2422049D090C}"/>
                  </a:ext>
                </a:extLst>
              </p:cNvPr>
              <p:cNvSpPr/>
              <p:nvPr/>
            </p:nvSpPr>
            <p:spPr>
              <a:xfrm>
                <a:off x="6515095" y="358140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2062951C-B827-4F8A-96B1-75D33EA40F2A}"/>
                  </a:ext>
                </a:extLst>
              </p:cNvPr>
              <p:cNvSpPr/>
              <p:nvPr/>
            </p:nvSpPr>
            <p:spPr>
              <a:xfrm>
                <a:off x="6515094" y="4391025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88A6E7FD-1A7A-48E8-BF1C-6D5F92A3F1C3}"/>
                  </a:ext>
                </a:extLst>
              </p:cNvPr>
              <p:cNvSpPr/>
              <p:nvPr/>
            </p:nvSpPr>
            <p:spPr>
              <a:xfrm>
                <a:off x="6515093" y="520065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E6E97968-7F6C-412A-8AB8-EBE40AE3BC47}"/>
                  </a:ext>
                </a:extLst>
              </p:cNvPr>
              <p:cNvSpPr/>
              <p:nvPr/>
            </p:nvSpPr>
            <p:spPr>
              <a:xfrm>
                <a:off x="6515092" y="605790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014E1254-1276-461E-8E29-F51483675F63}"/>
              </a:ext>
            </a:extLst>
          </p:cNvPr>
          <p:cNvGrpSpPr/>
          <p:nvPr/>
        </p:nvGrpSpPr>
        <p:grpSpPr>
          <a:xfrm>
            <a:off x="5524500" y="531810"/>
            <a:ext cx="1212850" cy="5831694"/>
            <a:chOff x="5524500" y="531810"/>
            <a:chExt cx="1212850" cy="5831694"/>
          </a:xfrm>
        </p:grpSpPr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388CB616-B146-4EDF-BF30-C87F6BD54F30}"/>
                </a:ext>
              </a:extLst>
            </p:cNvPr>
            <p:cNvSpPr/>
            <p:nvPr/>
          </p:nvSpPr>
          <p:spPr>
            <a:xfrm>
              <a:off x="5524500" y="531810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65C63C28-156C-41D4-840B-F1A5BA378C3D}"/>
                </a:ext>
              </a:extLst>
            </p:cNvPr>
            <p:cNvSpPr/>
            <p:nvPr/>
          </p:nvSpPr>
          <p:spPr>
            <a:xfrm>
              <a:off x="5524500" y="1346993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75BFF439-7A8B-4F4B-BAD8-72B0BF7ED6EB}"/>
                </a:ext>
              </a:extLst>
            </p:cNvPr>
            <p:cNvSpPr/>
            <p:nvPr/>
          </p:nvSpPr>
          <p:spPr>
            <a:xfrm>
              <a:off x="5524500" y="2162176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id="{32AE7978-5FC3-49DC-B6E9-011B2989B315}"/>
                </a:ext>
              </a:extLst>
            </p:cNvPr>
            <p:cNvSpPr/>
            <p:nvPr/>
          </p:nvSpPr>
          <p:spPr>
            <a:xfrm>
              <a:off x="5524500" y="2977359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1C6A2A92-D80C-4DE2-A35B-D8502A4338E3}"/>
                </a:ext>
              </a:extLst>
            </p:cNvPr>
            <p:cNvSpPr/>
            <p:nvPr/>
          </p:nvSpPr>
          <p:spPr>
            <a:xfrm>
              <a:off x="5524500" y="3792542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: Rounded Corners 92">
              <a:extLst>
                <a:ext uri="{FF2B5EF4-FFF2-40B4-BE49-F238E27FC236}">
                  <a16:creationId xmlns:a16="http://schemas.microsoft.com/office/drawing/2014/main" id="{9130694D-4ED8-4514-ACD7-616E28B18E0B}"/>
                </a:ext>
              </a:extLst>
            </p:cNvPr>
            <p:cNvSpPr/>
            <p:nvPr/>
          </p:nvSpPr>
          <p:spPr>
            <a:xfrm>
              <a:off x="5524500" y="4607725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: Rounded Corners 93">
              <a:extLst>
                <a:ext uri="{FF2B5EF4-FFF2-40B4-BE49-F238E27FC236}">
                  <a16:creationId xmlns:a16="http://schemas.microsoft.com/office/drawing/2014/main" id="{146A5D0A-D99A-4349-98E8-EC50C1DDFE9E}"/>
                </a:ext>
              </a:extLst>
            </p:cNvPr>
            <p:cNvSpPr/>
            <p:nvPr/>
          </p:nvSpPr>
          <p:spPr>
            <a:xfrm>
              <a:off x="5524500" y="5422908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id="{0D4A89E3-D5F1-4D41-BA54-04850ED504FC}"/>
                </a:ext>
              </a:extLst>
            </p:cNvPr>
            <p:cNvSpPr/>
            <p:nvPr/>
          </p:nvSpPr>
          <p:spPr>
            <a:xfrm>
              <a:off x="5524500" y="6238091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FC5DEC55-9761-479C-9084-5A9374557F53}"/>
              </a:ext>
            </a:extLst>
          </p:cNvPr>
          <p:cNvSpPr/>
          <p:nvPr/>
        </p:nvSpPr>
        <p:spPr>
          <a:xfrm>
            <a:off x="10555704" y="6363504"/>
            <a:ext cx="1636295" cy="4944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পৃষ্ঠা নং-</a:t>
            </a:r>
            <a:r>
              <a:rPr lang="en-US" dirty="0"/>
              <a:t>২৬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540C70A-436B-476B-9DB9-41510B44CC9B}"/>
              </a:ext>
            </a:extLst>
          </p:cNvPr>
          <p:cNvSpPr/>
          <p:nvPr/>
        </p:nvSpPr>
        <p:spPr>
          <a:xfrm>
            <a:off x="51143" y="6363504"/>
            <a:ext cx="1636295" cy="4944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পৃষ্ঠা নং-</a:t>
            </a:r>
            <a:r>
              <a:rPr lang="en-US" dirty="0"/>
              <a:t>২৫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DA1AC4A4-26D8-43BB-BDA7-91C890FE193E}"/>
              </a:ext>
            </a:extLst>
          </p:cNvPr>
          <p:cNvSpPr/>
          <p:nvPr/>
        </p:nvSpPr>
        <p:spPr>
          <a:xfrm>
            <a:off x="885072" y="85485"/>
            <a:ext cx="3839965" cy="771766"/>
          </a:xfrm>
          <a:prstGeom prst="roundRect">
            <a:avLst>
              <a:gd name="adj" fmla="val 49994"/>
            </a:avLst>
          </a:prstGeom>
          <a:gradFill flip="none" rotWithShape="1">
            <a:gsLst>
              <a:gs pos="89381">
                <a:schemeClr val="accent4"/>
              </a:gs>
              <a:gs pos="6000">
                <a:schemeClr val="accent2">
                  <a:lumMod val="60000"/>
                  <a:lumOff val="40000"/>
                </a:schemeClr>
              </a:gs>
              <a:gs pos="47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20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☛ </a:t>
            </a:r>
            <a:r>
              <a:rPr lang="en-US" sz="4000" b="1" dirty="0" err="1">
                <a:solidFill>
                  <a:srgbClr val="FF0000"/>
                </a:solidFill>
              </a:rPr>
              <a:t>একক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কাজ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D41D05B-B957-4271-ADEB-012FD1940971}"/>
              </a:ext>
            </a:extLst>
          </p:cNvPr>
          <p:cNvSpPr/>
          <p:nvPr/>
        </p:nvSpPr>
        <p:spPr>
          <a:xfrm>
            <a:off x="7743072" y="85484"/>
            <a:ext cx="3839965" cy="771766"/>
          </a:xfrm>
          <a:prstGeom prst="roundRect">
            <a:avLst>
              <a:gd name="adj" fmla="val 49994"/>
            </a:avLst>
          </a:prstGeom>
          <a:gradFill flip="none" rotWithShape="1">
            <a:gsLst>
              <a:gs pos="89381">
                <a:schemeClr val="accent4"/>
              </a:gs>
              <a:gs pos="6000">
                <a:schemeClr val="accent2">
                  <a:lumMod val="60000"/>
                  <a:lumOff val="40000"/>
                </a:schemeClr>
              </a:gs>
              <a:gs pos="47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20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☛ </a:t>
            </a:r>
            <a:r>
              <a:rPr lang="en-US" sz="4400" b="1" dirty="0" err="1">
                <a:solidFill>
                  <a:srgbClr val="FF0000"/>
                </a:solidFill>
              </a:rPr>
              <a:t>জোড়ায়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কাজ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5C704EF-ECBD-4DC2-9463-BCF58E01974C}"/>
              </a:ext>
            </a:extLst>
          </p:cNvPr>
          <p:cNvGrpSpPr/>
          <p:nvPr/>
        </p:nvGrpSpPr>
        <p:grpSpPr>
          <a:xfrm>
            <a:off x="364972" y="1101894"/>
            <a:ext cx="4744612" cy="4613106"/>
            <a:chOff x="4523951" y="1856951"/>
            <a:chExt cx="3144098" cy="3144098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1B041B1-BFFF-4ED6-87CF-315F2E676685}"/>
                </a:ext>
              </a:extLst>
            </p:cNvPr>
            <p:cNvSpPr/>
            <p:nvPr/>
          </p:nvSpPr>
          <p:spPr>
            <a:xfrm>
              <a:off x="5311867" y="1856951"/>
              <a:ext cx="782587" cy="1559404"/>
            </a:xfrm>
            <a:custGeom>
              <a:avLst/>
              <a:gdLst>
                <a:gd name="connsiteX0" fmla="*/ 782587 w 782587"/>
                <a:gd name="connsiteY0" fmla="*/ 0 h 1559404"/>
                <a:gd name="connsiteX1" fmla="*/ 780746 w 782587"/>
                <a:gd name="connsiteY1" fmla="*/ 1559404 h 1559404"/>
                <a:gd name="connsiteX2" fmla="*/ 0 w 782587"/>
                <a:gd name="connsiteY2" fmla="*/ 210790 h 1559404"/>
                <a:gd name="connsiteX3" fmla="*/ 34765 w 782587"/>
                <a:gd name="connsiteY3" fmla="*/ 189669 h 1559404"/>
                <a:gd name="connsiteX4" fmla="*/ 623393 w 782587"/>
                <a:gd name="connsiteY4" fmla="*/ 8039 h 1559404"/>
                <a:gd name="connsiteX5" fmla="*/ 782587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2587" y="0"/>
                  </a:moveTo>
                  <a:lnTo>
                    <a:pt x="780746" y="1559404"/>
                  </a:lnTo>
                  <a:lnTo>
                    <a:pt x="0" y="210790"/>
                  </a:lnTo>
                  <a:lnTo>
                    <a:pt x="34765" y="189669"/>
                  </a:lnTo>
                  <a:cubicBezTo>
                    <a:pt x="212973" y="92861"/>
                    <a:pt x="411992" y="29508"/>
                    <a:pt x="623393" y="8039"/>
                  </a:cubicBezTo>
                  <a:lnTo>
                    <a:pt x="78258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A60DAA6-E1A4-4F23-B65F-33A29F69ADE0}"/>
                </a:ext>
              </a:extLst>
            </p:cNvPr>
            <p:cNvSpPr/>
            <p:nvPr/>
          </p:nvSpPr>
          <p:spPr>
            <a:xfrm>
              <a:off x="6097549" y="1856951"/>
              <a:ext cx="782587" cy="1559404"/>
            </a:xfrm>
            <a:custGeom>
              <a:avLst/>
              <a:gdLst>
                <a:gd name="connsiteX0" fmla="*/ 0 w 782587"/>
                <a:gd name="connsiteY0" fmla="*/ 0 h 1559404"/>
                <a:gd name="connsiteX1" fmla="*/ 159193 w 782587"/>
                <a:gd name="connsiteY1" fmla="*/ 8039 h 1559404"/>
                <a:gd name="connsiteX2" fmla="*/ 747821 w 782587"/>
                <a:gd name="connsiteY2" fmla="*/ 189669 h 1559404"/>
                <a:gd name="connsiteX3" fmla="*/ 782587 w 782587"/>
                <a:gd name="connsiteY3" fmla="*/ 210790 h 1559404"/>
                <a:gd name="connsiteX4" fmla="*/ 1840 w 782587"/>
                <a:gd name="connsiteY4" fmla="*/ 1559404 h 1559404"/>
                <a:gd name="connsiteX5" fmla="*/ 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0" y="0"/>
                  </a:moveTo>
                  <a:lnTo>
                    <a:pt x="159193" y="8039"/>
                  </a:lnTo>
                  <a:cubicBezTo>
                    <a:pt x="370594" y="29508"/>
                    <a:pt x="569614" y="92861"/>
                    <a:pt x="747821" y="189669"/>
                  </a:cubicBezTo>
                  <a:lnTo>
                    <a:pt x="782587" y="210790"/>
                  </a:lnTo>
                  <a:lnTo>
                    <a:pt x="1840" y="15594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21FC278-19B0-4798-AAB3-81820499F59A}"/>
                </a:ext>
              </a:extLst>
            </p:cNvPr>
            <p:cNvSpPr/>
            <p:nvPr/>
          </p:nvSpPr>
          <p:spPr>
            <a:xfrm>
              <a:off x="4736351" y="2069351"/>
              <a:ext cx="1350393" cy="1350393"/>
            </a:xfrm>
            <a:custGeom>
              <a:avLst/>
              <a:gdLst>
                <a:gd name="connsiteX0" fmla="*/ 572867 w 1350393"/>
                <a:gd name="connsiteY0" fmla="*/ 0 h 1350393"/>
                <a:gd name="connsiteX1" fmla="*/ 1350393 w 1350393"/>
                <a:gd name="connsiteY1" fmla="*/ 1350393 h 1350393"/>
                <a:gd name="connsiteX2" fmla="*/ 0 w 1350393"/>
                <a:gd name="connsiteY2" fmla="*/ 572867 h 1350393"/>
                <a:gd name="connsiteX3" fmla="*/ 56018 w 1350393"/>
                <a:gd name="connsiteY3" fmla="*/ 480659 h 1350393"/>
                <a:gd name="connsiteX4" fmla="*/ 480659 w 1350393"/>
                <a:gd name="connsiteY4" fmla="*/ 56018 h 1350393"/>
                <a:gd name="connsiteX5" fmla="*/ 57286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572867" y="0"/>
                  </a:moveTo>
                  <a:lnTo>
                    <a:pt x="1350393" y="1350393"/>
                  </a:lnTo>
                  <a:lnTo>
                    <a:pt x="0" y="572867"/>
                  </a:lnTo>
                  <a:lnTo>
                    <a:pt x="56018" y="480659"/>
                  </a:lnTo>
                  <a:cubicBezTo>
                    <a:pt x="169027" y="313383"/>
                    <a:pt x="313384" y="169027"/>
                    <a:pt x="480659" y="56018"/>
                  </a:cubicBezTo>
                  <a:lnTo>
                    <a:pt x="572867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80118C9-8DBC-4FC6-A1DD-0559E265BCA0}"/>
                </a:ext>
              </a:extLst>
            </p:cNvPr>
            <p:cNvSpPr/>
            <p:nvPr/>
          </p:nvSpPr>
          <p:spPr>
            <a:xfrm>
              <a:off x="5804115" y="2012588"/>
              <a:ext cx="1737487" cy="1726312"/>
            </a:xfrm>
            <a:custGeom>
              <a:avLst/>
              <a:gdLst>
                <a:gd name="connsiteX0" fmla="*/ 777527 w 1350393"/>
                <a:gd name="connsiteY0" fmla="*/ 0 h 1350393"/>
                <a:gd name="connsiteX1" fmla="*/ 869734 w 1350393"/>
                <a:gd name="connsiteY1" fmla="*/ 56018 h 1350393"/>
                <a:gd name="connsiteX2" fmla="*/ 1294375 w 1350393"/>
                <a:gd name="connsiteY2" fmla="*/ 480659 h 1350393"/>
                <a:gd name="connsiteX3" fmla="*/ 1350393 w 1350393"/>
                <a:gd name="connsiteY3" fmla="*/ 572867 h 1350393"/>
                <a:gd name="connsiteX4" fmla="*/ 0 w 1350393"/>
                <a:gd name="connsiteY4" fmla="*/ 1350393 h 1350393"/>
                <a:gd name="connsiteX5" fmla="*/ 77752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777527" y="0"/>
                  </a:moveTo>
                  <a:lnTo>
                    <a:pt x="869734" y="56018"/>
                  </a:lnTo>
                  <a:cubicBezTo>
                    <a:pt x="1037010" y="169027"/>
                    <a:pt x="1181367" y="313383"/>
                    <a:pt x="1294375" y="480659"/>
                  </a:cubicBezTo>
                  <a:lnTo>
                    <a:pt x="1350393" y="572867"/>
                  </a:lnTo>
                  <a:lnTo>
                    <a:pt x="0" y="1350393"/>
                  </a:lnTo>
                  <a:lnTo>
                    <a:pt x="77752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6523C9F-D6E3-40DF-8182-88431A8F4D66}"/>
                </a:ext>
              </a:extLst>
            </p:cNvPr>
            <p:cNvSpPr/>
            <p:nvPr/>
          </p:nvSpPr>
          <p:spPr>
            <a:xfrm>
              <a:off x="4523951" y="2644866"/>
              <a:ext cx="1559404" cy="782586"/>
            </a:xfrm>
            <a:custGeom>
              <a:avLst/>
              <a:gdLst>
                <a:gd name="connsiteX0" fmla="*/ 210790 w 1559404"/>
                <a:gd name="connsiteY0" fmla="*/ 0 h 782586"/>
                <a:gd name="connsiteX1" fmla="*/ 1559404 w 1559404"/>
                <a:gd name="connsiteY1" fmla="*/ 780746 h 782586"/>
                <a:gd name="connsiteX2" fmla="*/ 0 w 1559404"/>
                <a:gd name="connsiteY2" fmla="*/ 782586 h 782586"/>
                <a:gd name="connsiteX3" fmla="*/ 8039 w 1559404"/>
                <a:gd name="connsiteY3" fmla="*/ 623393 h 782586"/>
                <a:gd name="connsiteX4" fmla="*/ 189669 w 1559404"/>
                <a:gd name="connsiteY4" fmla="*/ 34765 h 782586"/>
                <a:gd name="connsiteX5" fmla="*/ 210790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210790" y="0"/>
                  </a:moveTo>
                  <a:lnTo>
                    <a:pt x="1559404" y="780746"/>
                  </a:lnTo>
                  <a:lnTo>
                    <a:pt x="0" y="782586"/>
                  </a:lnTo>
                  <a:lnTo>
                    <a:pt x="8039" y="623393"/>
                  </a:lnTo>
                  <a:cubicBezTo>
                    <a:pt x="29508" y="411992"/>
                    <a:pt x="92861" y="212973"/>
                    <a:pt x="189669" y="34765"/>
                  </a:cubicBezTo>
                  <a:lnTo>
                    <a:pt x="21079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3A007C3-961D-44CF-8E96-83F5B4C2549A}"/>
                </a:ext>
              </a:extLst>
            </p:cNvPr>
            <p:cNvSpPr/>
            <p:nvPr/>
          </p:nvSpPr>
          <p:spPr>
            <a:xfrm>
              <a:off x="6108645" y="2644866"/>
              <a:ext cx="1559404" cy="782586"/>
            </a:xfrm>
            <a:custGeom>
              <a:avLst/>
              <a:gdLst>
                <a:gd name="connsiteX0" fmla="*/ 1348615 w 1559404"/>
                <a:gd name="connsiteY0" fmla="*/ 0 h 782586"/>
                <a:gd name="connsiteX1" fmla="*/ 1369735 w 1559404"/>
                <a:gd name="connsiteY1" fmla="*/ 34765 h 782586"/>
                <a:gd name="connsiteX2" fmla="*/ 1551365 w 1559404"/>
                <a:gd name="connsiteY2" fmla="*/ 623393 h 782586"/>
                <a:gd name="connsiteX3" fmla="*/ 1559404 w 1559404"/>
                <a:gd name="connsiteY3" fmla="*/ 782586 h 782586"/>
                <a:gd name="connsiteX4" fmla="*/ 0 w 1559404"/>
                <a:gd name="connsiteY4" fmla="*/ 780746 h 782586"/>
                <a:gd name="connsiteX5" fmla="*/ 1348615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1348615" y="0"/>
                  </a:moveTo>
                  <a:lnTo>
                    <a:pt x="1369735" y="34765"/>
                  </a:lnTo>
                  <a:cubicBezTo>
                    <a:pt x="1466543" y="212973"/>
                    <a:pt x="1529897" y="411992"/>
                    <a:pt x="1551365" y="623393"/>
                  </a:cubicBezTo>
                  <a:lnTo>
                    <a:pt x="1559404" y="782586"/>
                  </a:lnTo>
                  <a:lnTo>
                    <a:pt x="0" y="780746"/>
                  </a:lnTo>
                  <a:lnTo>
                    <a:pt x="1348615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4C413F4-A82A-4F79-9FE8-327051F30A80}"/>
                </a:ext>
              </a:extLst>
            </p:cNvPr>
            <p:cNvSpPr/>
            <p:nvPr/>
          </p:nvSpPr>
          <p:spPr>
            <a:xfrm>
              <a:off x="4523951" y="3430549"/>
              <a:ext cx="1559404" cy="782587"/>
            </a:xfrm>
            <a:custGeom>
              <a:avLst/>
              <a:gdLst>
                <a:gd name="connsiteX0" fmla="*/ 0 w 1559404"/>
                <a:gd name="connsiteY0" fmla="*/ 0 h 782587"/>
                <a:gd name="connsiteX1" fmla="*/ 1559404 w 1559404"/>
                <a:gd name="connsiteY1" fmla="*/ 1840 h 782587"/>
                <a:gd name="connsiteX2" fmla="*/ 210790 w 1559404"/>
                <a:gd name="connsiteY2" fmla="*/ 782587 h 782587"/>
                <a:gd name="connsiteX3" fmla="*/ 189669 w 1559404"/>
                <a:gd name="connsiteY3" fmla="*/ 747821 h 782587"/>
                <a:gd name="connsiteX4" fmla="*/ 8039 w 1559404"/>
                <a:gd name="connsiteY4" fmla="*/ 159193 h 782587"/>
                <a:gd name="connsiteX5" fmla="*/ 0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0" y="0"/>
                  </a:moveTo>
                  <a:lnTo>
                    <a:pt x="1559404" y="1840"/>
                  </a:lnTo>
                  <a:lnTo>
                    <a:pt x="210790" y="782587"/>
                  </a:lnTo>
                  <a:lnTo>
                    <a:pt x="189669" y="747821"/>
                  </a:lnTo>
                  <a:cubicBezTo>
                    <a:pt x="92861" y="569613"/>
                    <a:pt x="29508" y="370594"/>
                    <a:pt x="8039" y="1591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151BF98-66EE-4CF7-9C04-09DDCE2DE75C}"/>
                </a:ext>
              </a:extLst>
            </p:cNvPr>
            <p:cNvSpPr/>
            <p:nvPr/>
          </p:nvSpPr>
          <p:spPr>
            <a:xfrm>
              <a:off x="6108645" y="3430549"/>
              <a:ext cx="1559404" cy="782587"/>
            </a:xfrm>
            <a:custGeom>
              <a:avLst/>
              <a:gdLst>
                <a:gd name="connsiteX0" fmla="*/ 1559404 w 1559404"/>
                <a:gd name="connsiteY0" fmla="*/ 0 h 782587"/>
                <a:gd name="connsiteX1" fmla="*/ 1551365 w 1559404"/>
                <a:gd name="connsiteY1" fmla="*/ 159193 h 782587"/>
                <a:gd name="connsiteX2" fmla="*/ 1369735 w 1559404"/>
                <a:gd name="connsiteY2" fmla="*/ 747821 h 782587"/>
                <a:gd name="connsiteX3" fmla="*/ 1348614 w 1559404"/>
                <a:gd name="connsiteY3" fmla="*/ 782587 h 782587"/>
                <a:gd name="connsiteX4" fmla="*/ 0 w 1559404"/>
                <a:gd name="connsiteY4" fmla="*/ 1840 h 782587"/>
                <a:gd name="connsiteX5" fmla="*/ 1559404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1559404" y="0"/>
                  </a:moveTo>
                  <a:lnTo>
                    <a:pt x="1551365" y="159193"/>
                  </a:lnTo>
                  <a:cubicBezTo>
                    <a:pt x="1529897" y="370594"/>
                    <a:pt x="1466543" y="569613"/>
                    <a:pt x="1369735" y="747821"/>
                  </a:cubicBezTo>
                  <a:lnTo>
                    <a:pt x="1348614" y="782587"/>
                  </a:lnTo>
                  <a:lnTo>
                    <a:pt x="0" y="1840"/>
                  </a:lnTo>
                  <a:lnTo>
                    <a:pt x="1559404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55391114-D464-4325-BFB6-70AC3E75F4C1}"/>
                </a:ext>
              </a:extLst>
            </p:cNvPr>
            <p:cNvSpPr/>
            <p:nvPr/>
          </p:nvSpPr>
          <p:spPr>
            <a:xfrm>
              <a:off x="4736351" y="3438258"/>
              <a:ext cx="1350393" cy="1350393"/>
            </a:xfrm>
            <a:custGeom>
              <a:avLst/>
              <a:gdLst>
                <a:gd name="connsiteX0" fmla="*/ 1350393 w 1350393"/>
                <a:gd name="connsiteY0" fmla="*/ 0 h 1350393"/>
                <a:gd name="connsiteX1" fmla="*/ 572867 w 1350393"/>
                <a:gd name="connsiteY1" fmla="*/ 1350393 h 1350393"/>
                <a:gd name="connsiteX2" fmla="*/ 480659 w 1350393"/>
                <a:gd name="connsiteY2" fmla="*/ 1294375 h 1350393"/>
                <a:gd name="connsiteX3" fmla="*/ 56018 w 1350393"/>
                <a:gd name="connsiteY3" fmla="*/ 869734 h 1350393"/>
                <a:gd name="connsiteX4" fmla="*/ 0 w 1350393"/>
                <a:gd name="connsiteY4" fmla="*/ 777527 h 1350393"/>
                <a:gd name="connsiteX5" fmla="*/ 1350393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1350393" y="0"/>
                  </a:moveTo>
                  <a:lnTo>
                    <a:pt x="572867" y="1350393"/>
                  </a:lnTo>
                  <a:lnTo>
                    <a:pt x="480659" y="1294375"/>
                  </a:lnTo>
                  <a:cubicBezTo>
                    <a:pt x="313384" y="1181367"/>
                    <a:pt x="169027" y="1037010"/>
                    <a:pt x="56018" y="869734"/>
                  </a:cubicBezTo>
                  <a:lnTo>
                    <a:pt x="0" y="777527"/>
                  </a:lnTo>
                  <a:lnTo>
                    <a:pt x="1350393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4890E3AF-CA35-43E8-B04B-B209FEEB2577}"/>
                </a:ext>
              </a:extLst>
            </p:cNvPr>
            <p:cNvSpPr/>
            <p:nvPr/>
          </p:nvSpPr>
          <p:spPr>
            <a:xfrm>
              <a:off x="6105258" y="3438258"/>
              <a:ext cx="1350393" cy="1350393"/>
            </a:xfrm>
            <a:custGeom>
              <a:avLst/>
              <a:gdLst>
                <a:gd name="connsiteX0" fmla="*/ 0 w 1350393"/>
                <a:gd name="connsiteY0" fmla="*/ 0 h 1350393"/>
                <a:gd name="connsiteX1" fmla="*/ 1350393 w 1350393"/>
                <a:gd name="connsiteY1" fmla="*/ 777527 h 1350393"/>
                <a:gd name="connsiteX2" fmla="*/ 1294375 w 1350393"/>
                <a:gd name="connsiteY2" fmla="*/ 869734 h 1350393"/>
                <a:gd name="connsiteX3" fmla="*/ 869734 w 1350393"/>
                <a:gd name="connsiteY3" fmla="*/ 1294375 h 1350393"/>
                <a:gd name="connsiteX4" fmla="*/ 777527 w 1350393"/>
                <a:gd name="connsiteY4" fmla="*/ 1350393 h 1350393"/>
                <a:gd name="connsiteX5" fmla="*/ 0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0" y="0"/>
                  </a:moveTo>
                  <a:lnTo>
                    <a:pt x="1350393" y="777527"/>
                  </a:lnTo>
                  <a:lnTo>
                    <a:pt x="1294375" y="869734"/>
                  </a:lnTo>
                  <a:cubicBezTo>
                    <a:pt x="1181367" y="1037010"/>
                    <a:pt x="1037010" y="1181367"/>
                    <a:pt x="869734" y="1294375"/>
                  </a:cubicBezTo>
                  <a:lnTo>
                    <a:pt x="777527" y="1350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EB34B6CA-67EC-490C-94EA-7CB475530A46}"/>
                </a:ext>
              </a:extLst>
            </p:cNvPr>
            <p:cNvSpPr/>
            <p:nvPr/>
          </p:nvSpPr>
          <p:spPr>
            <a:xfrm>
              <a:off x="5311867" y="3441645"/>
              <a:ext cx="782587" cy="1559404"/>
            </a:xfrm>
            <a:custGeom>
              <a:avLst/>
              <a:gdLst>
                <a:gd name="connsiteX0" fmla="*/ 780746 w 782587"/>
                <a:gd name="connsiteY0" fmla="*/ 0 h 1559404"/>
                <a:gd name="connsiteX1" fmla="*/ 782587 w 782587"/>
                <a:gd name="connsiteY1" fmla="*/ 1559404 h 1559404"/>
                <a:gd name="connsiteX2" fmla="*/ 623393 w 782587"/>
                <a:gd name="connsiteY2" fmla="*/ 1551365 h 1559404"/>
                <a:gd name="connsiteX3" fmla="*/ 34765 w 782587"/>
                <a:gd name="connsiteY3" fmla="*/ 1369735 h 1559404"/>
                <a:gd name="connsiteX4" fmla="*/ 0 w 782587"/>
                <a:gd name="connsiteY4" fmla="*/ 1348615 h 1559404"/>
                <a:gd name="connsiteX5" fmla="*/ 780746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0746" y="0"/>
                  </a:moveTo>
                  <a:lnTo>
                    <a:pt x="782587" y="1559404"/>
                  </a:lnTo>
                  <a:lnTo>
                    <a:pt x="623393" y="1551365"/>
                  </a:lnTo>
                  <a:cubicBezTo>
                    <a:pt x="411992" y="1529897"/>
                    <a:pt x="212973" y="1466543"/>
                    <a:pt x="34765" y="1369735"/>
                  </a:cubicBezTo>
                  <a:lnTo>
                    <a:pt x="0" y="1348615"/>
                  </a:lnTo>
                  <a:lnTo>
                    <a:pt x="780746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A83D5DBB-7421-461E-9A23-1E141398F06E}"/>
                </a:ext>
              </a:extLst>
            </p:cNvPr>
            <p:cNvSpPr/>
            <p:nvPr/>
          </p:nvSpPr>
          <p:spPr>
            <a:xfrm>
              <a:off x="6097549" y="3441645"/>
              <a:ext cx="782587" cy="1559404"/>
            </a:xfrm>
            <a:custGeom>
              <a:avLst/>
              <a:gdLst>
                <a:gd name="connsiteX0" fmla="*/ 1840 w 782587"/>
                <a:gd name="connsiteY0" fmla="*/ 0 h 1559404"/>
                <a:gd name="connsiteX1" fmla="*/ 782587 w 782587"/>
                <a:gd name="connsiteY1" fmla="*/ 1348614 h 1559404"/>
                <a:gd name="connsiteX2" fmla="*/ 747821 w 782587"/>
                <a:gd name="connsiteY2" fmla="*/ 1369735 h 1559404"/>
                <a:gd name="connsiteX3" fmla="*/ 159193 w 782587"/>
                <a:gd name="connsiteY3" fmla="*/ 1551365 h 1559404"/>
                <a:gd name="connsiteX4" fmla="*/ 0 w 782587"/>
                <a:gd name="connsiteY4" fmla="*/ 1559404 h 1559404"/>
                <a:gd name="connsiteX5" fmla="*/ 184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1840" y="0"/>
                  </a:moveTo>
                  <a:lnTo>
                    <a:pt x="782587" y="1348614"/>
                  </a:lnTo>
                  <a:lnTo>
                    <a:pt x="747821" y="1369735"/>
                  </a:lnTo>
                  <a:cubicBezTo>
                    <a:pt x="569614" y="1466543"/>
                    <a:pt x="370594" y="1529897"/>
                    <a:pt x="159193" y="1551365"/>
                  </a:cubicBezTo>
                  <a:lnTo>
                    <a:pt x="0" y="1559404"/>
                  </a:lnTo>
                  <a:lnTo>
                    <a:pt x="184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B6210BC3-CEE7-4581-86E3-0F9B8437C92F}"/>
              </a:ext>
            </a:extLst>
          </p:cNvPr>
          <p:cNvSpPr/>
          <p:nvPr/>
        </p:nvSpPr>
        <p:spPr>
          <a:xfrm>
            <a:off x="116711" y="919546"/>
            <a:ext cx="5164116" cy="5161542"/>
          </a:xfrm>
          <a:custGeom>
            <a:avLst/>
            <a:gdLst/>
            <a:ahLst/>
            <a:cxnLst/>
            <a:rect l="l" t="t" r="r" b="b"/>
            <a:pathLst>
              <a:path w="5095562" h="5115163">
                <a:moveTo>
                  <a:pt x="3277476" y="4621537"/>
                </a:moveTo>
                <a:cubicBezTo>
                  <a:pt x="3286156" y="4618499"/>
                  <a:pt x="3294177" y="4618881"/>
                  <a:pt x="3301540" y="4622683"/>
                </a:cubicBezTo>
                <a:cubicBezTo>
                  <a:pt x="3308903" y="4626485"/>
                  <a:pt x="3314067" y="4632623"/>
                  <a:pt x="3317034" y="4641097"/>
                </a:cubicBezTo>
                <a:cubicBezTo>
                  <a:pt x="3321085" y="4652670"/>
                  <a:pt x="3319990" y="4665117"/>
                  <a:pt x="3313750" y="4678437"/>
                </a:cubicBezTo>
                <a:cubicBezTo>
                  <a:pt x="3307509" y="4691757"/>
                  <a:pt x="3298499" y="4700479"/>
                  <a:pt x="3286719" y="4704603"/>
                </a:cubicBezTo>
                <a:cubicBezTo>
                  <a:pt x="3277832" y="4707714"/>
                  <a:pt x="3269813" y="4707505"/>
                  <a:pt x="3262662" y="4703977"/>
                </a:cubicBezTo>
                <a:cubicBezTo>
                  <a:pt x="3255511" y="4700448"/>
                  <a:pt x="3250452" y="4694447"/>
                  <a:pt x="3247486" y="4685974"/>
                </a:cubicBezTo>
                <a:cubicBezTo>
                  <a:pt x="3243218" y="4673781"/>
                  <a:pt x="3244204" y="4661024"/>
                  <a:pt x="3250445" y="4647703"/>
                </a:cubicBezTo>
                <a:cubicBezTo>
                  <a:pt x="3256685" y="4634383"/>
                  <a:pt x="3265696" y="4625661"/>
                  <a:pt x="3277476" y="4621537"/>
                </a:cubicBezTo>
                <a:close/>
                <a:moveTo>
                  <a:pt x="3288130" y="4583879"/>
                </a:moveTo>
                <a:cubicBezTo>
                  <a:pt x="3277843" y="4583652"/>
                  <a:pt x="3267274" y="4585438"/>
                  <a:pt x="3256424" y="4589236"/>
                </a:cubicBezTo>
                <a:cubicBezTo>
                  <a:pt x="3233898" y="4597122"/>
                  <a:pt x="3217985" y="4610812"/>
                  <a:pt x="3208686" y="4630307"/>
                </a:cubicBezTo>
                <a:cubicBezTo>
                  <a:pt x="3199387" y="4649802"/>
                  <a:pt x="3198535" y="4670399"/>
                  <a:pt x="3206132" y="4692099"/>
                </a:cubicBezTo>
                <a:cubicBezTo>
                  <a:pt x="3213511" y="4713179"/>
                  <a:pt x="3226871" y="4727816"/>
                  <a:pt x="3246210" y="4736009"/>
                </a:cubicBezTo>
                <a:cubicBezTo>
                  <a:pt x="3265550" y="4744203"/>
                  <a:pt x="3286070" y="4744501"/>
                  <a:pt x="3307770" y="4736905"/>
                </a:cubicBezTo>
                <a:cubicBezTo>
                  <a:pt x="3330090" y="4729091"/>
                  <a:pt x="3345951" y="4715419"/>
                  <a:pt x="3355354" y="4695888"/>
                </a:cubicBezTo>
                <a:cubicBezTo>
                  <a:pt x="3364756" y="4676357"/>
                  <a:pt x="3365768" y="4656052"/>
                  <a:pt x="3358388" y="4634971"/>
                </a:cubicBezTo>
                <a:cubicBezTo>
                  <a:pt x="3351009" y="4613892"/>
                  <a:pt x="3337595" y="4599100"/>
                  <a:pt x="3318147" y="4590597"/>
                </a:cubicBezTo>
                <a:cubicBezTo>
                  <a:pt x="3308423" y="4586345"/>
                  <a:pt x="3298417" y="4584106"/>
                  <a:pt x="3288130" y="4583879"/>
                </a:cubicBezTo>
                <a:close/>
                <a:moveTo>
                  <a:pt x="1491847" y="4523093"/>
                </a:moveTo>
                <a:lnTo>
                  <a:pt x="1499997" y="4566622"/>
                </a:lnTo>
                <a:lnTo>
                  <a:pt x="1846434" y="4704284"/>
                </a:lnTo>
                <a:lnTo>
                  <a:pt x="1838285" y="4660755"/>
                </a:lnTo>
                <a:close/>
                <a:moveTo>
                  <a:pt x="2038562" y="4506103"/>
                </a:moveTo>
                <a:cubicBezTo>
                  <a:pt x="2045867" y="4532328"/>
                  <a:pt x="2055186" y="4556273"/>
                  <a:pt x="2066519" y="4577938"/>
                </a:cubicBezTo>
                <a:cubicBezTo>
                  <a:pt x="2060094" y="4610371"/>
                  <a:pt x="2066611" y="4640011"/>
                  <a:pt x="2086070" y="4666858"/>
                </a:cubicBezTo>
                <a:cubicBezTo>
                  <a:pt x="2105529" y="4693704"/>
                  <a:pt x="2131797" y="4710404"/>
                  <a:pt x="2164874" y="4716957"/>
                </a:cubicBezTo>
                <a:lnTo>
                  <a:pt x="2175999" y="4741929"/>
                </a:lnTo>
                <a:lnTo>
                  <a:pt x="1998798" y="4706824"/>
                </a:lnTo>
                <a:close/>
                <a:moveTo>
                  <a:pt x="3216162" y="4446388"/>
                </a:moveTo>
                <a:cubicBezTo>
                  <a:pt x="3224842" y="4443349"/>
                  <a:pt x="3232863" y="4443731"/>
                  <a:pt x="3240226" y="4447533"/>
                </a:cubicBezTo>
                <a:cubicBezTo>
                  <a:pt x="3247589" y="4451336"/>
                  <a:pt x="3252754" y="4457473"/>
                  <a:pt x="3255720" y="4465947"/>
                </a:cubicBezTo>
                <a:cubicBezTo>
                  <a:pt x="3259771" y="4477520"/>
                  <a:pt x="3258676" y="4489967"/>
                  <a:pt x="3252436" y="4503287"/>
                </a:cubicBezTo>
                <a:cubicBezTo>
                  <a:pt x="3246195" y="4516607"/>
                  <a:pt x="3237185" y="4525329"/>
                  <a:pt x="3225405" y="4529453"/>
                </a:cubicBezTo>
                <a:cubicBezTo>
                  <a:pt x="3216518" y="4532564"/>
                  <a:pt x="3208499" y="4532355"/>
                  <a:pt x="3201348" y="4528827"/>
                </a:cubicBezTo>
                <a:cubicBezTo>
                  <a:pt x="3194197" y="4525298"/>
                  <a:pt x="3189138" y="4519297"/>
                  <a:pt x="3186172" y="4510824"/>
                </a:cubicBezTo>
                <a:cubicBezTo>
                  <a:pt x="3181904" y="4498631"/>
                  <a:pt x="3182890" y="4485874"/>
                  <a:pt x="3189131" y="4472553"/>
                </a:cubicBezTo>
                <a:cubicBezTo>
                  <a:pt x="3195371" y="4459233"/>
                  <a:pt x="3204382" y="4450511"/>
                  <a:pt x="3216162" y="4446388"/>
                </a:cubicBezTo>
                <a:close/>
                <a:moveTo>
                  <a:pt x="2873906" y="4428918"/>
                </a:moveTo>
                <a:lnTo>
                  <a:pt x="2859545" y="4430538"/>
                </a:lnTo>
                <a:lnTo>
                  <a:pt x="2873320" y="4552602"/>
                </a:lnTo>
                <a:lnTo>
                  <a:pt x="2887680" y="4550982"/>
                </a:lnTo>
                <a:close/>
                <a:moveTo>
                  <a:pt x="3226816" y="4408729"/>
                </a:moveTo>
                <a:cubicBezTo>
                  <a:pt x="3216529" y="4408502"/>
                  <a:pt x="3205961" y="4410288"/>
                  <a:pt x="3195111" y="4414086"/>
                </a:cubicBezTo>
                <a:cubicBezTo>
                  <a:pt x="3172584" y="4421972"/>
                  <a:pt x="3156671" y="4435662"/>
                  <a:pt x="3147372" y="4455157"/>
                </a:cubicBezTo>
                <a:cubicBezTo>
                  <a:pt x="3138073" y="4474652"/>
                  <a:pt x="3137221" y="4495249"/>
                  <a:pt x="3144818" y="4516949"/>
                </a:cubicBezTo>
                <a:cubicBezTo>
                  <a:pt x="3152197" y="4538029"/>
                  <a:pt x="3165557" y="4552666"/>
                  <a:pt x="3184897" y="4560859"/>
                </a:cubicBezTo>
                <a:cubicBezTo>
                  <a:pt x="3204236" y="4569052"/>
                  <a:pt x="3224756" y="4569351"/>
                  <a:pt x="3246456" y="4561755"/>
                </a:cubicBezTo>
                <a:cubicBezTo>
                  <a:pt x="3268776" y="4553941"/>
                  <a:pt x="3284637" y="4540269"/>
                  <a:pt x="3294040" y="4520738"/>
                </a:cubicBezTo>
                <a:cubicBezTo>
                  <a:pt x="3303442" y="4501207"/>
                  <a:pt x="3304454" y="4480901"/>
                  <a:pt x="3297074" y="4459822"/>
                </a:cubicBezTo>
                <a:cubicBezTo>
                  <a:pt x="3289695" y="4438742"/>
                  <a:pt x="3276281" y="4423950"/>
                  <a:pt x="3256833" y="4415446"/>
                </a:cubicBezTo>
                <a:cubicBezTo>
                  <a:pt x="3247109" y="4411195"/>
                  <a:pt x="3237103" y="4408956"/>
                  <a:pt x="3226816" y="4408729"/>
                </a:cubicBezTo>
                <a:close/>
                <a:moveTo>
                  <a:pt x="2007452" y="4365674"/>
                </a:moveTo>
                <a:lnTo>
                  <a:pt x="1942093" y="4695591"/>
                </a:lnTo>
                <a:lnTo>
                  <a:pt x="1876047" y="4682507"/>
                </a:lnTo>
                <a:lnTo>
                  <a:pt x="1891967" y="4723831"/>
                </a:lnTo>
                <a:lnTo>
                  <a:pt x="2345924" y="4813763"/>
                </a:lnTo>
                <a:lnTo>
                  <a:pt x="2330003" y="4772438"/>
                </a:lnTo>
                <a:lnTo>
                  <a:pt x="2239792" y="4754567"/>
                </a:lnTo>
                <a:cubicBezTo>
                  <a:pt x="2223468" y="4751333"/>
                  <a:pt x="2209360" y="4739163"/>
                  <a:pt x="2197470" y="4718057"/>
                </a:cubicBezTo>
                <a:cubicBezTo>
                  <a:pt x="2208718" y="4716490"/>
                  <a:pt x="2219348" y="4711565"/>
                  <a:pt x="2229360" y="4703280"/>
                </a:cubicBezTo>
                <a:cubicBezTo>
                  <a:pt x="2239372" y="4694995"/>
                  <a:pt x="2245761" y="4683873"/>
                  <a:pt x="2248526" y="4669911"/>
                </a:cubicBezTo>
                <a:cubicBezTo>
                  <a:pt x="2251590" y="4654446"/>
                  <a:pt x="2249020" y="4640377"/>
                  <a:pt x="2240816" y="4627702"/>
                </a:cubicBezTo>
                <a:cubicBezTo>
                  <a:pt x="2232613" y="4615028"/>
                  <a:pt x="2220779" y="4607159"/>
                  <a:pt x="2205314" y="4604095"/>
                </a:cubicBezTo>
                <a:cubicBezTo>
                  <a:pt x="2190493" y="4601159"/>
                  <a:pt x="2177238" y="4602997"/>
                  <a:pt x="2165548" y="4609610"/>
                </a:cubicBezTo>
                <a:cubicBezTo>
                  <a:pt x="2153859" y="4616223"/>
                  <a:pt x="2146567" y="4626832"/>
                  <a:pt x="2143674" y="4641438"/>
                </a:cubicBezTo>
                <a:cubicBezTo>
                  <a:pt x="2142142" y="4649171"/>
                  <a:pt x="2142564" y="4657178"/>
                  <a:pt x="2144941" y="4665462"/>
                </a:cubicBezTo>
                <a:cubicBezTo>
                  <a:pt x="2143395" y="4665379"/>
                  <a:pt x="2141656" y="4665146"/>
                  <a:pt x="2139723" y="4664763"/>
                </a:cubicBezTo>
                <a:cubicBezTo>
                  <a:pt x="2127265" y="4662295"/>
                  <a:pt x="2117117" y="4654927"/>
                  <a:pt x="2109279" y="4642660"/>
                </a:cubicBezTo>
                <a:cubicBezTo>
                  <a:pt x="2101441" y="4630393"/>
                  <a:pt x="2099139" y="4616098"/>
                  <a:pt x="2102373" y="4599774"/>
                </a:cubicBezTo>
                <a:cubicBezTo>
                  <a:pt x="2106160" y="4580657"/>
                  <a:pt x="2116461" y="4565845"/>
                  <a:pt x="2133275" y="4555336"/>
                </a:cubicBezTo>
                <a:cubicBezTo>
                  <a:pt x="2150089" y="4544828"/>
                  <a:pt x="2170525" y="4541956"/>
                  <a:pt x="2194581" y="4546722"/>
                </a:cubicBezTo>
                <a:cubicBezTo>
                  <a:pt x="2226370" y="4553019"/>
                  <a:pt x="2252671" y="4570116"/>
                  <a:pt x="2273485" y="4598012"/>
                </a:cubicBezTo>
                <a:cubicBezTo>
                  <a:pt x="2294298" y="4625908"/>
                  <a:pt x="2307379" y="4669739"/>
                  <a:pt x="2312727" y="4729506"/>
                </a:cubicBezTo>
                <a:lnTo>
                  <a:pt x="2340775" y="4745107"/>
                </a:lnTo>
                <a:cubicBezTo>
                  <a:pt x="2341135" y="4659909"/>
                  <a:pt x="2328814" y="4596752"/>
                  <a:pt x="2303811" y="4555637"/>
                </a:cubicBezTo>
                <a:cubicBezTo>
                  <a:pt x="2278807" y="4514522"/>
                  <a:pt x="2247405" y="4490221"/>
                  <a:pt x="2209602" y="4482732"/>
                </a:cubicBezTo>
                <a:cubicBezTo>
                  <a:pt x="2157408" y="4472392"/>
                  <a:pt x="2115655" y="4488786"/>
                  <a:pt x="2084342" y="4531914"/>
                </a:cubicBezTo>
                <a:cubicBezTo>
                  <a:pt x="2058261" y="4500185"/>
                  <a:pt x="2046935" y="4458766"/>
                  <a:pt x="2050363" y="4407658"/>
                </a:cubicBezTo>
                <a:close/>
                <a:moveTo>
                  <a:pt x="3332847" y="4330723"/>
                </a:moveTo>
                <a:lnTo>
                  <a:pt x="3443971" y="4648162"/>
                </a:lnTo>
                <a:lnTo>
                  <a:pt x="3380421" y="4670409"/>
                </a:lnTo>
                <a:lnTo>
                  <a:pt x="3415112" y="4697936"/>
                </a:lnTo>
                <a:lnTo>
                  <a:pt x="3459132" y="4682526"/>
                </a:lnTo>
                <a:cubicBezTo>
                  <a:pt x="3463824" y="4685987"/>
                  <a:pt x="3468591" y="4689829"/>
                  <a:pt x="3473432" y="4694050"/>
                </a:cubicBezTo>
                <a:cubicBezTo>
                  <a:pt x="3478274" y="4698270"/>
                  <a:pt x="3486053" y="4705581"/>
                  <a:pt x="3496769" y="4715981"/>
                </a:cubicBezTo>
                <a:cubicBezTo>
                  <a:pt x="3507486" y="4726381"/>
                  <a:pt x="3519251" y="4729338"/>
                  <a:pt x="3532064" y="4724853"/>
                </a:cubicBezTo>
                <a:lnTo>
                  <a:pt x="3416816" y="4395633"/>
                </a:lnTo>
                <a:cubicBezTo>
                  <a:pt x="3454782" y="4419925"/>
                  <a:pt x="3491653" y="4433465"/>
                  <a:pt x="3527428" y="4436253"/>
                </a:cubicBezTo>
                <a:cubicBezTo>
                  <a:pt x="3494456" y="4472619"/>
                  <a:pt x="3484879" y="4510538"/>
                  <a:pt x="3498697" y="4550011"/>
                </a:cubicBezTo>
                <a:cubicBezTo>
                  <a:pt x="3505932" y="4570678"/>
                  <a:pt x="3518850" y="4588195"/>
                  <a:pt x="3537451" y="4602563"/>
                </a:cubicBezTo>
                <a:cubicBezTo>
                  <a:pt x="3556052" y="4616931"/>
                  <a:pt x="3578518" y="4626929"/>
                  <a:pt x="3604848" y="4632560"/>
                </a:cubicBezTo>
                <a:cubicBezTo>
                  <a:pt x="3612441" y="4593943"/>
                  <a:pt x="3624468" y="4566998"/>
                  <a:pt x="3640928" y="4551724"/>
                </a:cubicBezTo>
                <a:cubicBezTo>
                  <a:pt x="3640071" y="4559216"/>
                  <a:pt x="3640764" y="4566165"/>
                  <a:pt x="3643006" y="4572571"/>
                </a:cubicBezTo>
                <a:cubicBezTo>
                  <a:pt x="3646841" y="4583525"/>
                  <a:pt x="3653685" y="4591975"/>
                  <a:pt x="3663538" y="4597921"/>
                </a:cubicBezTo>
                <a:cubicBezTo>
                  <a:pt x="3673391" y="4603868"/>
                  <a:pt x="3684725" y="4604598"/>
                  <a:pt x="3697538" y="4600112"/>
                </a:cubicBezTo>
                <a:cubicBezTo>
                  <a:pt x="3709731" y="4595844"/>
                  <a:pt x="3718248" y="4587700"/>
                  <a:pt x="3723089" y="4575682"/>
                </a:cubicBezTo>
                <a:cubicBezTo>
                  <a:pt x="3727929" y="4563664"/>
                  <a:pt x="3727962" y="4550835"/>
                  <a:pt x="3723188" y="4537195"/>
                </a:cubicBezTo>
                <a:cubicBezTo>
                  <a:pt x="3716748" y="4518802"/>
                  <a:pt x="3705123" y="4505472"/>
                  <a:pt x="3688309" y="4497206"/>
                </a:cubicBezTo>
                <a:cubicBezTo>
                  <a:pt x="3671496" y="4488941"/>
                  <a:pt x="3652240" y="4488606"/>
                  <a:pt x="3630540" y="4496202"/>
                </a:cubicBezTo>
                <a:cubicBezTo>
                  <a:pt x="3598713" y="4507343"/>
                  <a:pt x="3574250" y="4531567"/>
                  <a:pt x="3557150" y="4568872"/>
                </a:cubicBezTo>
                <a:cubicBezTo>
                  <a:pt x="3551053" y="4564046"/>
                  <a:pt x="3546630" y="4557707"/>
                  <a:pt x="3543880" y="4549854"/>
                </a:cubicBezTo>
                <a:cubicBezTo>
                  <a:pt x="3537080" y="4530427"/>
                  <a:pt x="3542620" y="4509638"/>
                  <a:pt x="3560501" y="4487487"/>
                </a:cubicBezTo>
                <a:cubicBezTo>
                  <a:pt x="3578382" y="4465336"/>
                  <a:pt x="3603546" y="4448582"/>
                  <a:pt x="3635992" y="4437223"/>
                </a:cubicBezTo>
                <a:cubicBezTo>
                  <a:pt x="3646739" y="4433461"/>
                  <a:pt x="3658431" y="4430412"/>
                  <a:pt x="3671069" y="4428076"/>
                </a:cubicBezTo>
                <a:lnTo>
                  <a:pt x="3609948" y="4376742"/>
                </a:lnTo>
                <a:cubicBezTo>
                  <a:pt x="3585768" y="4385207"/>
                  <a:pt x="3560237" y="4390143"/>
                  <a:pt x="3533354" y="4391550"/>
                </a:cubicBezTo>
                <a:cubicBezTo>
                  <a:pt x="3506472" y="4392957"/>
                  <a:pt x="3481480" y="4389990"/>
                  <a:pt x="3458379" y="4382649"/>
                </a:cubicBezTo>
                <a:cubicBezTo>
                  <a:pt x="3435278" y="4375308"/>
                  <a:pt x="3412861" y="4362798"/>
                  <a:pt x="3391128" y="4345119"/>
                </a:cubicBezTo>
                <a:close/>
                <a:moveTo>
                  <a:pt x="1689777" y="4207319"/>
                </a:moveTo>
                <a:lnTo>
                  <a:pt x="1587410" y="4464934"/>
                </a:lnTo>
                <a:cubicBezTo>
                  <a:pt x="1579162" y="4485690"/>
                  <a:pt x="1580763" y="4505529"/>
                  <a:pt x="1592211" y="4524451"/>
                </a:cubicBezTo>
                <a:cubicBezTo>
                  <a:pt x="1603659" y="4543372"/>
                  <a:pt x="1619660" y="4556917"/>
                  <a:pt x="1640212" y="4565084"/>
                </a:cubicBezTo>
                <a:cubicBezTo>
                  <a:pt x="1670124" y="4576970"/>
                  <a:pt x="1702296" y="4576205"/>
                  <a:pt x="1736725" y="4562790"/>
                </a:cubicBezTo>
                <a:cubicBezTo>
                  <a:pt x="1771154" y="4549375"/>
                  <a:pt x="1794151" y="4528118"/>
                  <a:pt x="1805713" y="4499020"/>
                </a:cubicBezTo>
                <a:cubicBezTo>
                  <a:pt x="1813718" y="4478875"/>
                  <a:pt x="1814265" y="4460302"/>
                  <a:pt x="1807355" y="4443301"/>
                </a:cubicBezTo>
                <a:cubicBezTo>
                  <a:pt x="1800445" y="4426300"/>
                  <a:pt x="1789156" y="4414686"/>
                  <a:pt x="1773486" y="4408460"/>
                </a:cubicBezTo>
                <a:cubicBezTo>
                  <a:pt x="1757208" y="4401992"/>
                  <a:pt x="1742895" y="4401546"/>
                  <a:pt x="1730546" y="4407125"/>
                </a:cubicBezTo>
                <a:cubicBezTo>
                  <a:pt x="1718198" y="4412703"/>
                  <a:pt x="1709558" y="4421698"/>
                  <a:pt x="1704625" y="4434111"/>
                </a:cubicBezTo>
                <a:cubicBezTo>
                  <a:pt x="1699370" y="4447338"/>
                  <a:pt x="1699255" y="4459486"/>
                  <a:pt x="1704281" y="4470554"/>
                </a:cubicBezTo>
                <a:cubicBezTo>
                  <a:pt x="1709308" y="4481623"/>
                  <a:pt x="1718638" y="4489866"/>
                  <a:pt x="1732272" y="4495283"/>
                </a:cubicBezTo>
                <a:cubicBezTo>
                  <a:pt x="1735527" y="4496577"/>
                  <a:pt x="1739108" y="4497646"/>
                  <a:pt x="1743013" y="4498491"/>
                </a:cubicBezTo>
                <a:cubicBezTo>
                  <a:pt x="1733852" y="4510873"/>
                  <a:pt x="1719336" y="4519831"/>
                  <a:pt x="1699466" y="4525366"/>
                </a:cubicBezTo>
                <a:cubicBezTo>
                  <a:pt x="1679595" y="4530900"/>
                  <a:pt x="1662945" y="4530999"/>
                  <a:pt x="1649515" y="4525662"/>
                </a:cubicBezTo>
                <a:cubicBezTo>
                  <a:pt x="1642189" y="4522751"/>
                  <a:pt x="1637829" y="4518309"/>
                  <a:pt x="1636432" y="4512335"/>
                </a:cubicBezTo>
                <a:cubicBezTo>
                  <a:pt x="1635036" y="4506361"/>
                  <a:pt x="1636602" y="4497676"/>
                  <a:pt x="1641130" y="4486281"/>
                </a:cubicBezTo>
                <a:lnTo>
                  <a:pt x="1713539" y="4304058"/>
                </a:lnTo>
                <a:cubicBezTo>
                  <a:pt x="1725294" y="4341480"/>
                  <a:pt x="1743483" y="4365083"/>
                  <a:pt x="1768104" y="4374867"/>
                </a:cubicBezTo>
                <a:cubicBezTo>
                  <a:pt x="1776854" y="4378343"/>
                  <a:pt x="1788186" y="4381845"/>
                  <a:pt x="1802100" y="4385371"/>
                </a:cubicBezTo>
                <a:cubicBezTo>
                  <a:pt x="1816014" y="4388897"/>
                  <a:pt x="1828364" y="4392803"/>
                  <a:pt x="1839148" y="4397089"/>
                </a:cubicBezTo>
                <a:cubicBezTo>
                  <a:pt x="1857259" y="4404285"/>
                  <a:pt x="1869077" y="4416050"/>
                  <a:pt x="1874604" y="4432383"/>
                </a:cubicBezTo>
                <a:cubicBezTo>
                  <a:pt x="1880130" y="4448716"/>
                  <a:pt x="1878486" y="4467972"/>
                  <a:pt x="1869673" y="4490152"/>
                </a:cubicBezTo>
                <a:cubicBezTo>
                  <a:pt x="1864902" y="4502158"/>
                  <a:pt x="1858908" y="4512500"/>
                  <a:pt x="1851690" y="4521177"/>
                </a:cubicBezTo>
                <a:lnTo>
                  <a:pt x="1874309" y="4544302"/>
                </a:lnTo>
                <a:cubicBezTo>
                  <a:pt x="1885617" y="4528297"/>
                  <a:pt x="1894991" y="4510933"/>
                  <a:pt x="1902428" y="4492213"/>
                </a:cubicBezTo>
                <a:cubicBezTo>
                  <a:pt x="1917064" y="4455382"/>
                  <a:pt x="1920425" y="4422611"/>
                  <a:pt x="1912512" y="4393903"/>
                </a:cubicBezTo>
                <a:cubicBezTo>
                  <a:pt x="1904600" y="4365194"/>
                  <a:pt x="1887010" y="4345422"/>
                  <a:pt x="1859743" y="4334587"/>
                </a:cubicBezTo>
                <a:cubicBezTo>
                  <a:pt x="1847737" y="4329817"/>
                  <a:pt x="1832195" y="4325348"/>
                  <a:pt x="1813116" y="4321184"/>
                </a:cubicBezTo>
                <a:cubicBezTo>
                  <a:pt x="1794036" y="4317019"/>
                  <a:pt x="1778697" y="4312632"/>
                  <a:pt x="1767098" y="4308023"/>
                </a:cubicBezTo>
                <a:cubicBezTo>
                  <a:pt x="1750209" y="4301312"/>
                  <a:pt x="1738408" y="4292911"/>
                  <a:pt x="1731696" y="4282823"/>
                </a:cubicBezTo>
                <a:cubicBezTo>
                  <a:pt x="1724985" y="4272734"/>
                  <a:pt x="1721796" y="4260451"/>
                  <a:pt x="1722129" y="4245975"/>
                </a:cubicBezTo>
                <a:close/>
                <a:moveTo>
                  <a:pt x="4038722" y="3988558"/>
                </a:moveTo>
                <a:lnTo>
                  <a:pt x="3969687" y="3990112"/>
                </a:lnTo>
                <a:lnTo>
                  <a:pt x="4159946" y="4267453"/>
                </a:lnTo>
                <a:lnTo>
                  <a:pt x="4116431" y="4297305"/>
                </a:lnTo>
                <a:lnTo>
                  <a:pt x="4104423" y="4305542"/>
                </a:lnTo>
                <a:lnTo>
                  <a:pt x="3894611" y="4449475"/>
                </a:lnTo>
                <a:lnTo>
                  <a:pt x="3844817" y="4376890"/>
                </a:lnTo>
                <a:cubicBezTo>
                  <a:pt x="3883931" y="4395198"/>
                  <a:pt x="3911703" y="4398717"/>
                  <a:pt x="3928134" y="4387445"/>
                </a:cubicBezTo>
                <a:cubicBezTo>
                  <a:pt x="3936981" y="4381376"/>
                  <a:pt x="3941634" y="4372674"/>
                  <a:pt x="3942090" y="4361341"/>
                </a:cubicBezTo>
                <a:cubicBezTo>
                  <a:pt x="3942547" y="4350008"/>
                  <a:pt x="3938690" y="4336257"/>
                  <a:pt x="3930519" y="4320089"/>
                </a:cubicBezTo>
                <a:cubicBezTo>
                  <a:pt x="3976186" y="4337885"/>
                  <a:pt x="4011929" y="4337927"/>
                  <a:pt x="4037749" y="4320214"/>
                </a:cubicBezTo>
                <a:cubicBezTo>
                  <a:pt x="4057430" y="4306713"/>
                  <a:pt x="4067812" y="4288172"/>
                  <a:pt x="4068896" y="4264593"/>
                </a:cubicBezTo>
                <a:cubicBezTo>
                  <a:pt x="4069980" y="4241013"/>
                  <a:pt x="4063276" y="4218660"/>
                  <a:pt x="4048784" y="4197535"/>
                </a:cubicBezTo>
                <a:cubicBezTo>
                  <a:pt x="4030204" y="4170451"/>
                  <a:pt x="4006643" y="4153621"/>
                  <a:pt x="3978101" y="4147045"/>
                </a:cubicBezTo>
                <a:cubicBezTo>
                  <a:pt x="3949560" y="4140470"/>
                  <a:pt x="3924997" y="4144243"/>
                  <a:pt x="3904413" y="4158364"/>
                </a:cubicBezTo>
                <a:cubicBezTo>
                  <a:pt x="3889788" y="4168397"/>
                  <a:pt x="3881216" y="4180384"/>
                  <a:pt x="3878698" y="4194326"/>
                </a:cubicBezTo>
                <a:cubicBezTo>
                  <a:pt x="3876181" y="4208268"/>
                  <a:pt x="3878886" y="4221017"/>
                  <a:pt x="3886813" y="4232572"/>
                </a:cubicBezTo>
                <a:cubicBezTo>
                  <a:pt x="3893626" y="4242504"/>
                  <a:pt x="3903292" y="4248950"/>
                  <a:pt x="3915812" y="4251911"/>
                </a:cubicBezTo>
                <a:cubicBezTo>
                  <a:pt x="3928333" y="4254873"/>
                  <a:pt x="3940010" y="4252638"/>
                  <a:pt x="3950843" y="4245206"/>
                </a:cubicBezTo>
                <a:cubicBezTo>
                  <a:pt x="3962219" y="4237402"/>
                  <a:pt x="3968508" y="4227313"/>
                  <a:pt x="3969710" y="4214937"/>
                </a:cubicBezTo>
                <a:cubicBezTo>
                  <a:pt x="3970912" y="4202562"/>
                  <a:pt x="3966935" y="4190088"/>
                  <a:pt x="3957780" y="4177516"/>
                </a:cubicBezTo>
                <a:cubicBezTo>
                  <a:pt x="3968393" y="4176342"/>
                  <a:pt x="3977585" y="4177936"/>
                  <a:pt x="3985356" y="4182297"/>
                </a:cubicBezTo>
                <a:cubicBezTo>
                  <a:pt x="3993127" y="4186658"/>
                  <a:pt x="3999924" y="4193082"/>
                  <a:pt x="4005746" y="4201568"/>
                </a:cubicBezTo>
                <a:cubicBezTo>
                  <a:pt x="4014045" y="4213665"/>
                  <a:pt x="4017014" y="4226897"/>
                  <a:pt x="4014654" y="4241261"/>
                </a:cubicBezTo>
                <a:cubicBezTo>
                  <a:pt x="4012294" y="4255626"/>
                  <a:pt x="4004252" y="4267516"/>
                  <a:pt x="3990530" y="4276929"/>
                </a:cubicBezTo>
                <a:cubicBezTo>
                  <a:pt x="3976627" y="4286467"/>
                  <a:pt x="3960606" y="4290886"/>
                  <a:pt x="3942467" y="4290185"/>
                </a:cubicBezTo>
                <a:cubicBezTo>
                  <a:pt x="3924328" y="4289484"/>
                  <a:pt x="3903891" y="4283788"/>
                  <a:pt x="3881156" y="4273097"/>
                </a:cubicBezTo>
                <a:lnTo>
                  <a:pt x="3857753" y="4280787"/>
                </a:lnTo>
                <a:cubicBezTo>
                  <a:pt x="3864230" y="4288293"/>
                  <a:pt x="3868769" y="4293942"/>
                  <a:pt x="3871371" y="4297734"/>
                </a:cubicBezTo>
                <a:cubicBezTo>
                  <a:pt x="3879174" y="4309109"/>
                  <a:pt x="3883573" y="4319102"/>
                  <a:pt x="3884568" y="4327713"/>
                </a:cubicBezTo>
                <a:cubicBezTo>
                  <a:pt x="3885563" y="4336325"/>
                  <a:pt x="3882991" y="4342736"/>
                  <a:pt x="3876852" y="4346947"/>
                </a:cubicBezTo>
                <a:cubicBezTo>
                  <a:pt x="3869269" y="4352150"/>
                  <a:pt x="3857760" y="4352211"/>
                  <a:pt x="3842327" y="4347132"/>
                </a:cubicBezTo>
                <a:cubicBezTo>
                  <a:pt x="3826893" y="4342053"/>
                  <a:pt x="3812488" y="4329763"/>
                  <a:pt x="3799111" y="4310263"/>
                </a:cubicBezTo>
                <a:lnTo>
                  <a:pt x="3725719" y="4203280"/>
                </a:lnTo>
                <a:lnTo>
                  <a:pt x="3656684" y="4204834"/>
                </a:lnTo>
                <a:lnTo>
                  <a:pt x="3846943" y="4482176"/>
                </a:lnTo>
                <a:lnTo>
                  <a:pt x="3791421" y="4520265"/>
                </a:lnTo>
                <a:lnTo>
                  <a:pt x="3832103" y="4537763"/>
                </a:lnTo>
                <a:lnTo>
                  <a:pt x="4145105" y="4323040"/>
                </a:lnTo>
                <a:lnTo>
                  <a:pt x="4157112" y="4314803"/>
                </a:lnTo>
                <a:lnTo>
                  <a:pt x="4188169" y="4293498"/>
                </a:lnTo>
                <a:lnTo>
                  <a:pt x="4223626" y="4308606"/>
                </a:lnTo>
                <a:cubicBezTo>
                  <a:pt x="4210670" y="4384940"/>
                  <a:pt x="4174851" y="4443235"/>
                  <a:pt x="4116169" y="4483492"/>
                </a:cubicBezTo>
                <a:cubicBezTo>
                  <a:pt x="4071931" y="4513839"/>
                  <a:pt x="4019131" y="4530543"/>
                  <a:pt x="3957769" y="4533605"/>
                </a:cubicBezTo>
                <a:lnTo>
                  <a:pt x="3976721" y="4561231"/>
                </a:lnTo>
                <a:cubicBezTo>
                  <a:pt x="4055192" y="4556788"/>
                  <a:pt x="4119074" y="4537659"/>
                  <a:pt x="4168367" y="4503844"/>
                </a:cubicBezTo>
                <a:cubicBezTo>
                  <a:pt x="4232105" y="4460119"/>
                  <a:pt x="4274900" y="4389736"/>
                  <a:pt x="4296752" y="4292695"/>
                </a:cubicBezTo>
                <a:lnTo>
                  <a:pt x="4227170" y="4266743"/>
                </a:lnTo>
                <a:lnTo>
                  <a:pt x="4272671" y="4235529"/>
                </a:lnTo>
                <a:lnTo>
                  <a:pt x="4231990" y="4218031"/>
                </a:lnTo>
                <a:lnTo>
                  <a:pt x="4207614" y="4234753"/>
                </a:lnTo>
                <a:close/>
                <a:moveTo>
                  <a:pt x="1177019" y="3900742"/>
                </a:moveTo>
                <a:lnTo>
                  <a:pt x="975580" y="4170073"/>
                </a:lnTo>
                <a:lnTo>
                  <a:pt x="921661" y="4129746"/>
                </a:lnTo>
                <a:lnTo>
                  <a:pt x="918173" y="4173894"/>
                </a:lnTo>
                <a:lnTo>
                  <a:pt x="955521" y="4201828"/>
                </a:lnTo>
                <a:cubicBezTo>
                  <a:pt x="955267" y="4207653"/>
                  <a:pt x="954738" y="4213752"/>
                  <a:pt x="953937" y="4220125"/>
                </a:cubicBezTo>
                <a:cubicBezTo>
                  <a:pt x="953134" y="4226498"/>
                  <a:pt x="951408" y="4237032"/>
                  <a:pt x="948756" y="4251728"/>
                </a:cubicBezTo>
                <a:cubicBezTo>
                  <a:pt x="946104" y="4266424"/>
                  <a:pt x="950214" y="4277837"/>
                  <a:pt x="961085" y="4285969"/>
                </a:cubicBezTo>
                <a:lnTo>
                  <a:pt x="1021871" y="4204696"/>
                </a:lnTo>
                <a:cubicBezTo>
                  <a:pt x="1020537" y="4222565"/>
                  <a:pt x="1021464" y="4235767"/>
                  <a:pt x="1024650" y="4244303"/>
                </a:cubicBezTo>
                <a:cubicBezTo>
                  <a:pt x="1026243" y="4248570"/>
                  <a:pt x="1028885" y="4252853"/>
                  <a:pt x="1032574" y="4257151"/>
                </a:cubicBezTo>
                <a:lnTo>
                  <a:pt x="1046616" y="4269931"/>
                </a:lnTo>
                <a:lnTo>
                  <a:pt x="1046614" y="4269958"/>
                </a:lnTo>
                <a:lnTo>
                  <a:pt x="1046789" y="4270089"/>
                </a:lnTo>
                <a:lnTo>
                  <a:pt x="1061781" y="4281302"/>
                </a:lnTo>
                <a:lnTo>
                  <a:pt x="1303057" y="4461758"/>
                </a:lnTo>
                <a:lnTo>
                  <a:pt x="1306545" y="4417610"/>
                </a:lnTo>
                <a:lnTo>
                  <a:pt x="1250785" y="4375906"/>
                </a:lnTo>
                <a:cubicBezTo>
                  <a:pt x="1248360" y="4363428"/>
                  <a:pt x="1248192" y="4351954"/>
                  <a:pt x="1250280" y="4341485"/>
                </a:cubicBezTo>
                <a:cubicBezTo>
                  <a:pt x="1269559" y="4349342"/>
                  <a:pt x="1287386" y="4351738"/>
                  <a:pt x="1303760" y="4348673"/>
                </a:cubicBezTo>
                <a:cubicBezTo>
                  <a:pt x="1320134" y="4345607"/>
                  <a:pt x="1332912" y="4337938"/>
                  <a:pt x="1342092" y="4325663"/>
                </a:cubicBezTo>
                <a:cubicBezTo>
                  <a:pt x="1350616" y="4314266"/>
                  <a:pt x="1353895" y="4302021"/>
                  <a:pt x="1351929" y="4288930"/>
                </a:cubicBezTo>
                <a:cubicBezTo>
                  <a:pt x="1349963" y="4275838"/>
                  <a:pt x="1343457" y="4265162"/>
                  <a:pt x="1332410" y="4256899"/>
                </a:cubicBezTo>
                <a:cubicBezTo>
                  <a:pt x="1319084" y="4246933"/>
                  <a:pt x="1304025" y="4243394"/>
                  <a:pt x="1287234" y="4246285"/>
                </a:cubicBezTo>
                <a:cubicBezTo>
                  <a:pt x="1270443" y="4249176"/>
                  <a:pt x="1255163" y="4259827"/>
                  <a:pt x="1241393" y="4278238"/>
                </a:cubicBezTo>
                <a:cubicBezTo>
                  <a:pt x="1239557" y="4280693"/>
                  <a:pt x="1237830" y="4283367"/>
                  <a:pt x="1236214" y="4286259"/>
                </a:cubicBezTo>
                <a:cubicBezTo>
                  <a:pt x="1233672" y="4284905"/>
                  <a:pt x="1231174" y="4283310"/>
                  <a:pt x="1228719" y="4281474"/>
                </a:cubicBezTo>
                <a:cubicBezTo>
                  <a:pt x="1215393" y="4271507"/>
                  <a:pt x="1206870" y="4259322"/>
                  <a:pt x="1203150" y="4244919"/>
                </a:cubicBezTo>
                <a:cubicBezTo>
                  <a:pt x="1199430" y="4230516"/>
                  <a:pt x="1201964" y="4217441"/>
                  <a:pt x="1210751" y="4205692"/>
                </a:cubicBezTo>
                <a:cubicBezTo>
                  <a:pt x="1223603" y="4188509"/>
                  <a:pt x="1244186" y="4180183"/>
                  <a:pt x="1272499" y="4180714"/>
                </a:cubicBezTo>
                <a:cubicBezTo>
                  <a:pt x="1300811" y="4181246"/>
                  <a:pt x="1329521" y="4192397"/>
                  <a:pt x="1358629" y="4214167"/>
                </a:cubicBezTo>
                <a:cubicBezTo>
                  <a:pt x="1374410" y="4225970"/>
                  <a:pt x="1390351" y="4242677"/>
                  <a:pt x="1406451" y="4264290"/>
                </a:cubicBezTo>
                <a:lnTo>
                  <a:pt x="1413227" y="4172973"/>
                </a:lnTo>
                <a:cubicBezTo>
                  <a:pt x="1368371" y="4130947"/>
                  <a:pt x="1336325" y="4056258"/>
                  <a:pt x="1317088" y="3948903"/>
                </a:cubicBezTo>
                <a:lnTo>
                  <a:pt x="1292696" y="3981517"/>
                </a:lnTo>
                <a:cubicBezTo>
                  <a:pt x="1298584" y="4029944"/>
                  <a:pt x="1310036" y="4078977"/>
                  <a:pt x="1327050" y="4128616"/>
                </a:cubicBezTo>
                <a:cubicBezTo>
                  <a:pt x="1297784" y="4119852"/>
                  <a:pt x="1270083" y="4118137"/>
                  <a:pt x="1243946" y="4123471"/>
                </a:cubicBezTo>
                <a:cubicBezTo>
                  <a:pt x="1217809" y="4128805"/>
                  <a:pt x="1197134" y="4141642"/>
                  <a:pt x="1181921" y="4161982"/>
                </a:cubicBezTo>
                <a:cubicBezTo>
                  <a:pt x="1165003" y="4184602"/>
                  <a:pt x="1160058" y="4211595"/>
                  <a:pt x="1167084" y="4242964"/>
                </a:cubicBezTo>
                <a:cubicBezTo>
                  <a:pt x="1174111" y="4274332"/>
                  <a:pt x="1192266" y="4300967"/>
                  <a:pt x="1221549" y="4322868"/>
                </a:cubicBezTo>
                <a:lnTo>
                  <a:pt x="1215541" y="4349546"/>
                </a:lnTo>
                <a:lnTo>
                  <a:pt x="1065269" y="4237154"/>
                </a:lnTo>
                <a:lnTo>
                  <a:pt x="1063165" y="4235580"/>
                </a:lnTo>
                <a:cubicBezTo>
                  <a:pt x="1053346" y="4228236"/>
                  <a:pt x="1049484" y="4213932"/>
                  <a:pt x="1051580" y="4192668"/>
                </a:cubicBezTo>
                <a:cubicBezTo>
                  <a:pt x="1053675" y="4171404"/>
                  <a:pt x="1059116" y="4154898"/>
                  <a:pt x="1067903" y="4143149"/>
                </a:cubicBezTo>
                <a:lnTo>
                  <a:pt x="1200688" y="3965612"/>
                </a:lnTo>
                <a:close/>
                <a:moveTo>
                  <a:pt x="894365" y="3557081"/>
                </a:moveTo>
                <a:cubicBezTo>
                  <a:pt x="870864" y="3597086"/>
                  <a:pt x="843327" y="3630466"/>
                  <a:pt x="811754" y="3657220"/>
                </a:cubicBezTo>
                <a:cubicBezTo>
                  <a:pt x="776839" y="3686806"/>
                  <a:pt x="729957" y="3709887"/>
                  <a:pt x="671104" y="3726465"/>
                </a:cubicBezTo>
                <a:lnTo>
                  <a:pt x="686106" y="3801577"/>
                </a:lnTo>
                <a:cubicBezTo>
                  <a:pt x="737419" y="3816070"/>
                  <a:pt x="790786" y="3824518"/>
                  <a:pt x="846206" y="3826921"/>
                </a:cubicBezTo>
                <a:lnTo>
                  <a:pt x="741464" y="3915678"/>
                </a:lnTo>
                <a:lnTo>
                  <a:pt x="575204" y="3719474"/>
                </a:lnTo>
                <a:lnTo>
                  <a:pt x="561927" y="3761722"/>
                </a:lnTo>
                <a:lnTo>
                  <a:pt x="775254" y="4013471"/>
                </a:lnTo>
                <a:lnTo>
                  <a:pt x="784667" y="4024580"/>
                </a:lnTo>
                <a:lnTo>
                  <a:pt x="809015" y="4053313"/>
                </a:lnTo>
                <a:lnTo>
                  <a:pt x="797585" y="4090121"/>
                </a:lnTo>
                <a:cubicBezTo>
                  <a:pt x="720330" y="4084981"/>
                  <a:pt x="658700" y="4055266"/>
                  <a:pt x="612694" y="4000973"/>
                </a:cubicBezTo>
                <a:cubicBezTo>
                  <a:pt x="578012" y="3960045"/>
                  <a:pt x="556034" y="3909214"/>
                  <a:pt x="546758" y="3848479"/>
                </a:cubicBezTo>
                <a:lnTo>
                  <a:pt x="521199" y="3870138"/>
                </a:lnTo>
                <a:cubicBezTo>
                  <a:pt x="533586" y="3947753"/>
                  <a:pt x="559101" y="4009363"/>
                  <a:pt x="597746" y="4054968"/>
                </a:cubicBezTo>
                <a:cubicBezTo>
                  <a:pt x="647716" y="4113938"/>
                  <a:pt x="722080" y="4149366"/>
                  <a:pt x="820838" y="4161254"/>
                </a:cubicBezTo>
                <a:lnTo>
                  <a:pt x="839591" y="4089396"/>
                </a:lnTo>
                <a:lnTo>
                  <a:pt x="875264" y="4131494"/>
                </a:lnTo>
                <a:lnTo>
                  <a:pt x="888541" y="4089246"/>
                </a:lnTo>
                <a:lnTo>
                  <a:pt x="869431" y="4066694"/>
                </a:lnTo>
                <a:lnTo>
                  <a:pt x="1097208" y="3873680"/>
                </a:lnTo>
                <a:lnTo>
                  <a:pt x="1088654" y="3805160"/>
                </a:lnTo>
                <a:lnTo>
                  <a:pt x="832060" y="4022592"/>
                </a:lnTo>
                <a:lnTo>
                  <a:pt x="797945" y="3982332"/>
                </a:lnTo>
                <a:lnTo>
                  <a:pt x="788531" y="3971223"/>
                </a:lnTo>
                <a:lnTo>
                  <a:pt x="778835" y="3959780"/>
                </a:lnTo>
                <a:lnTo>
                  <a:pt x="922667" y="3837899"/>
                </a:lnTo>
                <a:lnTo>
                  <a:pt x="924216" y="3765552"/>
                </a:lnTo>
                <a:cubicBezTo>
                  <a:pt x="852392" y="3766143"/>
                  <a:pt x="797871" y="3762261"/>
                  <a:pt x="760654" y="3753904"/>
                </a:cubicBezTo>
                <a:cubicBezTo>
                  <a:pt x="778288" y="3743553"/>
                  <a:pt x="794622" y="3732008"/>
                  <a:pt x="809657" y="3719268"/>
                </a:cubicBezTo>
                <a:cubicBezTo>
                  <a:pt x="847912" y="3686851"/>
                  <a:pt x="880018" y="3641420"/>
                  <a:pt x="905975" y="3582975"/>
                </a:cubicBezTo>
                <a:close/>
                <a:moveTo>
                  <a:pt x="4516980" y="3401824"/>
                </a:moveTo>
                <a:lnTo>
                  <a:pt x="4453588" y="3429205"/>
                </a:lnTo>
                <a:lnTo>
                  <a:pt x="4734119" y="3614729"/>
                </a:lnTo>
                <a:lnTo>
                  <a:pt x="4705010" y="3658745"/>
                </a:lnTo>
                <a:lnTo>
                  <a:pt x="4696978" y="3670890"/>
                </a:lnTo>
                <a:lnTo>
                  <a:pt x="4591776" y="3829968"/>
                </a:lnTo>
                <a:lnTo>
                  <a:pt x="4447401" y="3734488"/>
                </a:lnTo>
                <a:cubicBezTo>
                  <a:pt x="4476317" y="3736810"/>
                  <a:pt x="4503679" y="3733445"/>
                  <a:pt x="4529486" y="3724391"/>
                </a:cubicBezTo>
                <a:cubicBezTo>
                  <a:pt x="4555293" y="3715338"/>
                  <a:pt x="4575322" y="3700036"/>
                  <a:pt x="4589575" y="3678484"/>
                </a:cubicBezTo>
                <a:cubicBezTo>
                  <a:pt x="4602257" y="3659308"/>
                  <a:pt x="4606847" y="3639963"/>
                  <a:pt x="4603343" y="3620452"/>
                </a:cubicBezTo>
                <a:cubicBezTo>
                  <a:pt x="4599840" y="3600940"/>
                  <a:pt x="4589869" y="3585749"/>
                  <a:pt x="4573432" y="3574878"/>
                </a:cubicBezTo>
                <a:cubicBezTo>
                  <a:pt x="4557908" y="3564611"/>
                  <a:pt x="4541755" y="3560952"/>
                  <a:pt x="4524974" y="3563898"/>
                </a:cubicBezTo>
                <a:cubicBezTo>
                  <a:pt x="4508193" y="3566845"/>
                  <a:pt x="4494971" y="3575624"/>
                  <a:pt x="4485309" y="3590235"/>
                </a:cubicBezTo>
                <a:cubicBezTo>
                  <a:pt x="4475404" y="3605212"/>
                  <a:pt x="4471999" y="3620483"/>
                  <a:pt x="4475093" y="3636048"/>
                </a:cubicBezTo>
                <a:cubicBezTo>
                  <a:pt x="4478188" y="3651614"/>
                  <a:pt x="4486675" y="3663987"/>
                  <a:pt x="4500555" y="3673166"/>
                </a:cubicBezTo>
                <a:cubicBezTo>
                  <a:pt x="4505669" y="3676549"/>
                  <a:pt x="4511813" y="3679167"/>
                  <a:pt x="4518986" y="3681024"/>
                </a:cubicBezTo>
                <a:cubicBezTo>
                  <a:pt x="4500088" y="3694515"/>
                  <a:pt x="4473694" y="3700883"/>
                  <a:pt x="4439804" y="3700128"/>
                </a:cubicBezTo>
                <a:cubicBezTo>
                  <a:pt x="4405914" y="3699373"/>
                  <a:pt x="4370803" y="3688951"/>
                  <a:pt x="4334473" y="3668863"/>
                </a:cubicBezTo>
                <a:lnTo>
                  <a:pt x="4279358" y="3692660"/>
                </a:lnTo>
                <a:lnTo>
                  <a:pt x="4559889" y="3878184"/>
                </a:lnTo>
                <a:lnTo>
                  <a:pt x="4522748" y="3934345"/>
                </a:lnTo>
                <a:lnTo>
                  <a:pt x="4567024" y="3935274"/>
                </a:lnTo>
                <a:lnTo>
                  <a:pt x="4741254" y="3671819"/>
                </a:lnTo>
                <a:lnTo>
                  <a:pt x="4749286" y="3659674"/>
                </a:lnTo>
                <a:lnTo>
                  <a:pt x="4770061" y="3628260"/>
                </a:lnTo>
                <a:lnTo>
                  <a:pt x="4808597" y="3628937"/>
                </a:lnTo>
                <a:cubicBezTo>
                  <a:pt x="4825274" y="3704545"/>
                  <a:pt x="4813985" y="3772028"/>
                  <a:pt x="4774730" y="3831385"/>
                </a:cubicBezTo>
                <a:cubicBezTo>
                  <a:pt x="4745138" y="3876131"/>
                  <a:pt x="4702485" y="3911452"/>
                  <a:pt x="4646770" y="3937347"/>
                </a:cubicBezTo>
                <a:lnTo>
                  <a:pt x="4674714" y="3955827"/>
                </a:lnTo>
                <a:cubicBezTo>
                  <a:pt x="4745765" y="3922223"/>
                  <a:pt x="4797777" y="3880491"/>
                  <a:pt x="4830751" y="3830631"/>
                </a:cubicBezTo>
                <a:cubicBezTo>
                  <a:pt x="4873388" y="3766160"/>
                  <a:pt x="4886599" y="3684854"/>
                  <a:pt x="4870385" y="3586714"/>
                </a:cubicBezTo>
                <a:lnTo>
                  <a:pt x="4796150" y="3588811"/>
                </a:lnTo>
                <a:lnTo>
                  <a:pt x="4826588" y="3542786"/>
                </a:lnTo>
                <a:lnTo>
                  <a:pt x="4782312" y="3541857"/>
                </a:lnTo>
                <a:lnTo>
                  <a:pt x="4766006" y="3566513"/>
                </a:lnTo>
                <a:close/>
                <a:moveTo>
                  <a:pt x="4743724" y="3240784"/>
                </a:moveTo>
                <a:lnTo>
                  <a:pt x="4765060" y="3355608"/>
                </a:lnTo>
                <a:lnTo>
                  <a:pt x="4630368" y="3299712"/>
                </a:lnTo>
                <a:cubicBezTo>
                  <a:pt x="4673691" y="3289005"/>
                  <a:pt x="4711476" y="3269362"/>
                  <a:pt x="4743724" y="3240784"/>
                </a:cubicBezTo>
                <a:close/>
                <a:moveTo>
                  <a:pt x="446598" y="3192151"/>
                </a:moveTo>
                <a:cubicBezTo>
                  <a:pt x="421966" y="3227223"/>
                  <a:pt x="413241" y="3252385"/>
                  <a:pt x="420422" y="3267640"/>
                </a:cubicBezTo>
                <a:cubicBezTo>
                  <a:pt x="424526" y="3276357"/>
                  <a:pt x="439077" y="3284390"/>
                  <a:pt x="464077" y="3291740"/>
                </a:cubicBezTo>
                <a:cubicBezTo>
                  <a:pt x="449371" y="3300599"/>
                  <a:pt x="437669" y="3313913"/>
                  <a:pt x="428972" y="3331682"/>
                </a:cubicBezTo>
                <a:cubicBezTo>
                  <a:pt x="420275" y="3349450"/>
                  <a:pt x="416418" y="3372744"/>
                  <a:pt x="417401" y="3401565"/>
                </a:cubicBezTo>
                <a:lnTo>
                  <a:pt x="341997" y="3241395"/>
                </a:lnTo>
                <a:close/>
                <a:moveTo>
                  <a:pt x="4788206" y="3163586"/>
                </a:moveTo>
                <a:lnTo>
                  <a:pt x="4724046" y="3172520"/>
                </a:lnTo>
                <a:cubicBezTo>
                  <a:pt x="4686231" y="3241935"/>
                  <a:pt x="4633107" y="3277972"/>
                  <a:pt x="4564677" y="3280630"/>
                </a:cubicBezTo>
                <a:lnTo>
                  <a:pt x="4515079" y="3314455"/>
                </a:lnTo>
                <a:lnTo>
                  <a:pt x="4825721" y="3443368"/>
                </a:lnTo>
                <a:lnTo>
                  <a:pt x="4799913" y="3505557"/>
                </a:lnTo>
                <a:lnTo>
                  <a:pt x="4843561" y="3498067"/>
                </a:lnTo>
                <a:lnTo>
                  <a:pt x="4960766" y="3215637"/>
                </a:lnTo>
                <a:lnTo>
                  <a:pt x="4917118" y="3223128"/>
                </a:lnTo>
                <a:lnTo>
                  <a:pt x="4847878" y="3389976"/>
                </a:lnTo>
                <a:lnTo>
                  <a:pt x="4825429" y="3380660"/>
                </a:lnTo>
                <a:close/>
                <a:moveTo>
                  <a:pt x="621669" y="3045840"/>
                </a:moveTo>
                <a:lnTo>
                  <a:pt x="317374" y="3189094"/>
                </a:lnTo>
                <a:lnTo>
                  <a:pt x="288696" y="3128176"/>
                </a:lnTo>
                <a:lnTo>
                  <a:pt x="264892" y="3165520"/>
                </a:lnTo>
                <a:lnTo>
                  <a:pt x="413276" y="3480710"/>
                </a:lnTo>
                <a:lnTo>
                  <a:pt x="420877" y="3496856"/>
                </a:lnTo>
                <a:lnTo>
                  <a:pt x="516380" y="3699719"/>
                </a:lnTo>
                <a:lnTo>
                  <a:pt x="540184" y="3662375"/>
                </a:lnTo>
                <a:lnTo>
                  <a:pt x="514303" y="3607400"/>
                </a:lnTo>
                <a:cubicBezTo>
                  <a:pt x="536354" y="3615170"/>
                  <a:pt x="561001" y="3618814"/>
                  <a:pt x="588243" y="3618332"/>
                </a:cubicBezTo>
                <a:cubicBezTo>
                  <a:pt x="615484" y="3617849"/>
                  <a:pt x="643369" y="3610894"/>
                  <a:pt x="671897" y="3597464"/>
                </a:cubicBezTo>
                <a:cubicBezTo>
                  <a:pt x="716669" y="3576385"/>
                  <a:pt x="749684" y="3545112"/>
                  <a:pt x="770940" y="3503643"/>
                </a:cubicBezTo>
                <a:cubicBezTo>
                  <a:pt x="792197" y="3462174"/>
                  <a:pt x="794991" y="3424798"/>
                  <a:pt x="779323" y="3391516"/>
                </a:cubicBezTo>
                <a:cubicBezTo>
                  <a:pt x="771209" y="3374280"/>
                  <a:pt x="760173" y="3362535"/>
                  <a:pt x="746217" y="3356279"/>
                </a:cubicBezTo>
                <a:cubicBezTo>
                  <a:pt x="732259" y="3350022"/>
                  <a:pt x="718644" y="3350018"/>
                  <a:pt x="705371" y="3356267"/>
                </a:cubicBezTo>
                <a:cubicBezTo>
                  <a:pt x="693683" y="3361770"/>
                  <a:pt x="685343" y="3370658"/>
                  <a:pt x="680351" y="3382930"/>
                </a:cubicBezTo>
                <a:cubicBezTo>
                  <a:pt x="675359" y="3395203"/>
                  <a:pt x="675987" y="3407976"/>
                  <a:pt x="682236" y="3421249"/>
                </a:cubicBezTo>
                <a:cubicBezTo>
                  <a:pt x="688391" y="3434324"/>
                  <a:pt x="696958" y="3442755"/>
                  <a:pt x="707937" y="3446541"/>
                </a:cubicBezTo>
                <a:cubicBezTo>
                  <a:pt x="718917" y="3450327"/>
                  <a:pt x="729854" y="3449655"/>
                  <a:pt x="740750" y="3444525"/>
                </a:cubicBezTo>
                <a:lnTo>
                  <a:pt x="742533" y="3443686"/>
                </a:lnTo>
                <a:cubicBezTo>
                  <a:pt x="745554" y="3465013"/>
                  <a:pt x="740852" y="3485741"/>
                  <a:pt x="728426" y="3505869"/>
                </a:cubicBezTo>
                <a:cubicBezTo>
                  <a:pt x="716000" y="3525998"/>
                  <a:pt x="698296" y="3541472"/>
                  <a:pt x="675316" y="3552291"/>
                </a:cubicBezTo>
                <a:cubicBezTo>
                  <a:pt x="640449" y="3568705"/>
                  <a:pt x="598881" y="3569216"/>
                  <a:pt x="550613" y="3553822"/>
                </a:cubicBezTo>
                <a:cubicBezTo>
                  <a:pt x="502344" y="3538429"/>
                  <a:pt x="466598" y="3506067"/>
                  <a:pt x="443375" y="3456738"/>
                </a:cubicBezTo>
                <a:lnTo>
                  <a:pt x="441464" y="3452677"/>
                </a:lnTo>
                <a:lnTo>
                  <a:pt x="472681" y="3424912"/>
                </a:lnTo>
                <a:cubicBezTo>
                  <a:pt x="466722" y="3403516"/>
                  <a:pt x="463410" y="3385170"/>
                  <a:pt x="462743" y="3369873"/>
                </a:cubicBezTo>
                <a:cubicBezTo>
                  <a:pt x="462076" y="3354577"/>
                  <a:pt x="463965" y="3342011"/>
                  <a:pt x="468410" y="3332174"/>
                </a:cubicBezTo>
                <a:cubicBezTo>
                  <a:pt x="472855" y="3322337"/>
                  <a:pt x="480723" y="3314760"/>
                  <a:pt x="492015" y="3309444"/>
                </a:cubicBezTo>
                <a:cubicBezTo>
                  <a:pt x="496175" y="3307486"/>
                  <a:pt x="500668" y="3305976"/>
                  <a:pt x="505493" y="3304915"/>
                </a:cubicBezTo>
                <a:cubicBezTo>
                  <a:pt x="523114" y="3309445"/>
                  <a:pt x="539492" y="3314804"/>
                  <a:pt x="554627" y="3320990"/>
                </a:cubicBezTo>
                <a:cubicBezTo>
                  <a:pt x="569761" y="3327176"/>
                  <a:pt x="579333" y="3334528"/>
                  <a:pt x="583343" y="3343047"/>
                </a:cubicBezTo>
                <a:cubicBezTo>
                  <a:pt x="587260" y="3351368"/>
                  <a:pt x="581225" y="3362195"/>
                  <a:pt x="565237" y="3375530"/>
                </a:cubicBezTo>
                <a:lnTo>
                  <a:pt x="585764" y="3395998"/>
                </a:lnTo>
                <a:cubicBezTo>
                  <a:pt x="608521" y="3373909"/>
                  <a:pt x="623465" y="3355016"/>
                  <a:pt x="630595" y="3339316"/>
                </a:cubicBezTo>
                <a:cubicBezTo>
                  <a:pt x="637725" y="3323617"/>
                  <a:pt x="638772" y="3310418"/>
                  <a:pt x="633735" y="3299720"/>
                </a:cubicBezTo>
                <a:cubicBezTo>
                  <a:pt x="629725" y="3291201"/>
                  <a:pt x="621187" y="3283604"/>
                  <a:pt x="608121" y="3276928"/>
                </a:cubicBezTo>
                <a:cubicBezTo>
                  <a:pt x="595056" y="3270252"/>
                  <a:pt x="569380" y="3261466"/>
                  <a:pt x="531094" y="3250570"/>
                </a:cubicBezTo>
                <a:cubicBezTo>
                  <a:pt x="492808" y="3239673"/>
                  <a:pt x="471660" y="3229965"/>
                  <a:pt x="467650" y="3221447"/>
                </a:cubicBezTo>
                <a:cubicBezTo>
                  <a:pt x="464012" y="3213720"/>
                  <a:pt x="466429" y="3203689"/>
                  <a:pt x="474900" y="3191351"/>
                </a:cubicBezTo>
                <a:cubicBezTo>
                  <a:pt x="483371" y="3179014"/>
                  <a:pt x="498304" y="3167809"/>
                  <a:pt x="519700" y="3157736"/>
                </a:cubicBezTo>
                <a:lnTo>
                  <a:pt x="612117" y="3114228"/>
                </a:lnTo>
                <a:close/>
                <a:moveTo>
                  <a:pt x="5095562" y="2955070"/>
                </a:moveTo>
                <a:lnTo>
                  <a:pt x="5095562" y="3025187"/>
                </a:lnTo>
                <a:lnTo>
                  <a:pt x="5060625" y="3052710"/>
                </a:lnTo>
                <a:cubicBezTo>
                  <a:pt x="5044794" y="3060395"/>
                  <a:pt x="5028285" y="3063829"/>
                  <a:pt x="5011099" y="3063009"/>
                </a:cubicBezTo>
                <a:lnTo>
                  <a:pt x="5017115" y="3027717"/>
                </a:lnTo>
                <a:lnTo>
                  <a:pt x="5020592" y="3007320"/>
                </a:lnTo>
                <a:lnTo>
                  <a:pt x="5025007" y="2981418"/>
                </a:lnTo>
                <a:cubicBezTo>
                  <a:pt x="5049303" y="2982227"/>
                  <a:pt x="5070239" y="2976356"/>
                  <a:pt x="5087816" y="2963803"/>
                </a:cubicBezTo>
                <a:close/>
                <a:moveTo>
                  <a:pt x="556631" y="2890162"/>
                </a:moveTo>
                <a:cubicBezTo>
                  <a:pt x="545072" y="2892655"/>
                  <a:pt x="536188" y="2898715"/>
                  <a:pt x="529976" y="2908342"/>
                </a:cubicBezTo>
                <a:cubicBezTo>
                  <a:pt x="523764" y="2917970"/>
                  <a:pt x="521905" y="2928563"/>
                  <a:pt x="524398" y="2940121"/>
                </a:cubicBezTo>
                <a:cubicBezTo>
                  <a:pt x="526891" y="2951679"/>
                  <a:pt x="532951" y="2960564"/>
                  <a:pt x="542578" y="2966776"/>
                </a:cubicBezTo>
                <a:cubicBezTo>
                  <a:pt x="552206" y="2972987"/>
                  <a:pt x="562798" y="2974847"/>
                  <a:pt x="574357" y="2972354"/>
                </a:cubicBezTo>
                <a:cubicBezTo>
                  <a:pt x="585915" y="2969861"/>
                  <a:pt x="594800" y="2963801"/>
                  <a:pt x="601012" y="2954174"/>
                </a:cubicBezTo>
                <a:cubicBezTo>
                  <a:pt x="607224" y="2944546"/>
                  <a:pt x="609083" y="2933953"/>
                  <a:pt x="606590" y="2922395"/>
                </a:cubicBezTo>
                <a:cubicBezTo>
                  <a:pt x="604097" y="2910837"/>
                  <a:pt x="598037" y="2901952"/>
                  <a:pt x="588410" y="2895740"/>
                </a:cubicBezTo>
                <a:cubicBezTo>
                  <a:pt x="578782" y="2889528"/>
                  <a:pt x="568189" y="2887669"/>
                  <a:pt x="556631" y="2890162"/>
                </a:cubicBezTo>
                <a:close/>
                <a:moveTo>
                  <a:pt x="486212" y="2842517"/>
                </a:moveTo>
                <a:cubicBezTo>
                  <a:pt x="456695" y="2875987"/>
                  <a:pt x="436817" y="2913650"/>
                  <a:pt x="426580" y="2955505"/>
                </a:cubicBezTo>
                <a:lnTo>
                  <a:pt x="343659" y="2873261"/>
                </a:lnTo>
                <a:close/>
                <a:moveTo>
                  <a:pt x="572592" y="2764752"/>
                </a:moveTo>
                <a:lnTo>
                  <a:pt x="243822" y="2835657"/>
                </a:lnTo>
                <a:lnTo>
                  <a:pt x="229627" y="2769839"/>
                </a:lnTo>
                <a:lnTo>
                  <a:pt x="198012" y="2800850"/>
                </a:lnTo>
                <a:lnTo>
                  <a:pt x="262477" y="3099760"/>
                </a:lnTo>
                <a:lnTo>
                  <a:pt x="294093" y="3068750"/>
                </a:lnTo>
                <a:lnTo>
                  <a:pt x="256009" y="2892164"/>
                </a:lnTo>
                <a:lnTo>
                  <a:pt x="279768" y="2887040"/>
                </a:lnTo>
                <a:lnTo>
                  <a:pt x="433969" y="3044295"/>
                </a:lnTo>
                <a:lnTo>
                  <a:pt x="481626" y="3000417"/>
                </a:lnTo>
                <a:cubicBezTo>
                  <a:pt x="473187" y="2921822"/>
                  <a:pt x="496338" y="2861949"/>
                  <a:pt x="551079" y="2820799"/>
                </a:cubicBezTo>
                <a:close/>
                <a:moveTo>
                  <a:pt x="312605" y="2390082"/>
                </a:moveTo>
                <a:lnTo>
                  <a:pt x="458394" y="2393534"/>
                </a:lnTo>
                <a:cubicBezTo>
                  <a:pt x="421868" y="2419172"/>
                  <a:pt x="393732" y="2451140"/>
                  <a:pt x="373989" y="2489440"/>
                </a:cubicBezTo>
                <a:close/>
                <a:moveTo>
                  <a:pt x="225927" y="2262857"/>
                </a:moveTo>
                <a:lnTo>
                  <a:pt x="187935" y="2285612"/>
                </a:lnTo>
                <a:lnTo>
                  <a:pt x="180697" y="2591310"/>
                </a:lnTo>
                <a:lnTo>
                  <a:pt x="218689" y="2568555"/>
                </a:lnTo>
                <a:lnTo>
                  <a:pt x="222965" y="2387960"/>
                </a:lnTo>
                <a:lnTo>
                  <a:pt x="247263" y="2388535"/>
                </a:lnTo>
                <a:lnTo>
                  <a:pt x="360405" y="2577495"/>
                </a:lnTo>
                <a:lnTo>
                  <a:pt x="417003" y="2545981"/>
                </a:lnTo>
                <a:cubicBezTo>
                  <a:pt x="427182" y="2467592"/>
                  <a:pt x="463695" y="2414796"/>
                  <a:pt x="526543" y="2387592"/>
                </a:cubicBezTo>
                <a:lnTo>
                  <a:pt x="560567" y="2338131"/>
                </a:lnTo>
                <a:lnTo>
                  <a:pt x="224333" y="2330170"/>
                </a:lnTo>
                <a:close/>
                <a:moveTo>
                  <a:pt x="4861593" y="2184633"/>
                </a:moveTo>
                <a:lnTo>
                  <a:pt x="4938228" y="2272763"/>
                </a:lnTo>
                <a:lnTo>
                  <a:pt x="4793798" y="2292919"/>
                </a:lnTo>
                <a:cubicBezTo>
                  <a:pt x="4825701" y="2261715"/>
                  <a:pt x="4848300" y="2225620"/>
                  <a:pt x="4861593" y="2184633"/>
                </a:cubicBezTo>
                <a:close/>
                <a:moveTo>
                  <a:pt x="4715460" y="2156940"/>
                </a:moveTo>
                <a:cubicBezTo>
                  <a:pt x="4703749" y="2158574"/>
                  <a:pt x="4694442" y="2163963"/>
                  <a:pt x="4687538" y="2173107"/>
                </a:cubicBezTo>
                <a:cubicBezTo>
                  <a:pt x="4680633" y="2182250"/>
                  <a:pt x="4677998" y="2192677"/>
                  <a:pt x="4679633" y="2204388"/>
                </a:cubicBezTo>
                <a:cubicBezTo>
                  <a:pt x="4681267" y="2216098"/>
                  <a:pt x="4686656" y="2225406"/>
                  <a:pt x="4695800" y="2232310"/>
                </a:cubicBezTo>
                <a:cubicBezTo>
                  <a:pt x="4704943" y="2239214"/>
                  <a:pt x="4715370" y="2241849"/>
                  <a:pt x="4727081" y="2240215"/>
                </a:cubicBezTo>
                <a:cubicBezTo>
                  <a:pt x="4738792" y="2238581"/>
                  <a:pt x="4748099" y="2233192"/>
                  <a:pt x="4755003" y="2224048"/>
                </a:cubicBezTo>
                <a:cubicBezTo>
                  <a:pt x="4761907" y="2214904"/>
                  <a:pt x="4764542" y="2204477"/>
                  <a:pt x="4762908" y="2192767"/>
                </a:cubicBezTo>
                <a:cubicBezTo>
                  <a:pt x="4761274" y="2181056"/>
                  <a:pt x="4755885" y="2171749"/>
                  <a:pt x="4746741" y="2164844"/>
                </a:cubicBezTo>
                <a:cubicBezTo>
                  <a:pt x="4737598" y="2157940"/>
                  <a:pt x="4727170" y="2155305"/>
                  <a:pt x="4715460" y="2156940"/>
                </a:cubicBezTo>
                <a:close/>
                <a:moveTo>
                  <a:pt x="5035881" y="2052863"/>
                </a:moveTo>
                <a:lnTo>
                  <a:pt x="5002065" y="2081459"/>
                </a:lnTo>
                <a:lnTo>
                  <a:pt x="5027033" y="2260370"/>
                </a:lnTo>
                <a:lnTo>
                  <a:pt x="5002961" y="2263729"/>
                </a:lnTo>
                <a:lnTo>
                  <a:pt x="4860767" y="2095540"/>
                </a:lnTo>
                <a:lnTo>
                  <a:pt x="4810007" y="2135786"/>
                </a:lnTo>
                <a:cubicBezTo>
                  <a:pt x="4812631" y="2214790"/>
                  <a:pt x="4785130" y="2272794"/>
                  <a:pt x="4727506" y="2309798"/>
                </a:cubicBezTo>
                <a:lnTo>
                  <a:pt x="4701922" y="2364107"/>
                </a:lnTo>
                <a:lnTo>
                  <a:pt x="5035023" y="2317622"/>
                </a:lnTo>
                <a:lnTo>
                  <a:pt x="5044329" y="2384307"/>
                </a:lnTo>
                <a:lnTo>
                  <a:pt x="5078144" y="2355711"/>
                </a:lnTo>
                <a:close/>
                <a:moveTo>
                  <a:pt x="113059" y="1846431"/>
                </a:moveTo>
                <a:lnTo>
                  <a:pt x="103979" y="1896190"/>
                </a:lnTo>
                <a:lnTo>
                  <a:pt x="170502" y="2014843"/>
                </a:lnTo>
                <a:lnTo>
                  <a:pt x="168883" y="2019880"/>
                </a:lnTo>
                <a:lnTo>
                  <a:pt x="173832" y="2020783"/>
                </a:lnTo>
                <a:lnTo>
                  <a:pt x="198437" y="2064669"/>
                </a:lnTo>
                <a:lnTo>
                  <a:pt x="205394" y="2026542"/>
                </a:lnTo>
                <a:lnTo>
                  <a:pt x="327530" y="2048829"/>
                </a:lnTo>
                <a:cubicBezTo>
                  <a:pt x="256952" y="2070895"/>
                  <a:pt x="218126" y="2101315"/>
                  <a:pt x="211051" y="2140088"/>
                </a:cubicBezTo>
                <a:cubicBezTo>
                  <a:pt x="206295" y="2166152"/>
                  <a:pt x="213610" y="2189189"/>
                  <a:pt x="232996" y="2209197"/>
                </a:cubicBezTo>
                <a:cubicBezTo>
                  <a:pt x="252382" y="2229205"/>
                  <a:pt x="277584" y="2242039"/>
                  <a:pt x="308603" y="2247700"/>
                </a:cubicBezTo>
                <a:cubicBezTo>
                  <a:pt x="343499" y="2254067"/>
                  <a:pt x="373769" y="2249797"/>
                  <a:pt x="399415" y="2234890"/>
                </a:cubicBezTo>
                <a:cubicBezTo>
                  <a:pt x="425061" y="2219983"/>
                  <a:pt x="440203" y="2199820"/>
                  <a:pt x="444841" y="2174402"/>
                </a:cubicBezTo>
                <a:cubicBezTo>
                  <a:pt x="448025" y="2156954"/>
                  <a:pt x="445538" y="2141921"/>
                  <a:pt x="437379" y="2129303"/>
                </a:cubicBezTo>
                <a:cubicBezTo>
                  <a:pt x="429220" y="2116686"/>
                  <a:pt x="417494" y="2108981"/>
                  <a:pt x="402200" y="2106191"/>
                </a:cubicBezTo>
                <a:cubicBezTo>
                  <a:pt x="388198" y="2103636"/>
                  <a:pt x="375129" y="2106036"/>
                  <a:pt x="362991" y="2113393"/>
                </a:cubicBezTo>
                <a:cubicBezTo>
                  <a:pt x="350854" y="2120749"/>
                  <a:pt x="343429" y="2131858"/>
                  <a:pt x="340717" y="2146721"/>
                </a:cubicBezTo>
                <a:cubicBezTo>
                  <a:pt x="338319" y="2159861"/>
                  <a:pt x="340241" y="2171285"/>
                  <a:pt x="346483" y="2180994"/>
                </a:cubicBezTo>
                <a:cubicBezTo>
                  <a:pt x="352724" y="2190702"/>
                  <a:pt x="361366" y="2197009"/>
                  <a:pt x="372410" y="2199914"/>
                </a:cubicBezTo>
                <a:cubicBezTo>
                  <a:pt x="357244" y="2212282"/>
                  <a:pt x="340721" y="2216835"/>
                  <a:pt x="322843" y="2213572"/>
                </a:cubicBezTo>
                <a:cubicBezTo>
                  <a:pt x="307333" y="2210742"/>
                  <a:pt x="295475" y="2203459"/>
                  <a:pt x="287266" y="2191723"/>
                </a:cubicBezTo>
                <a:cubicBezTo>
                  <a:pt x="279058" y="2179986"/>
                  <a:pt x="276408" y="2166148"/>
                  <a:pt x="279317" y="2150208"/>
                </a:cubicBezTo>
                <a:cubicBezTo>
                  <a:pt x="282933" y="2130390"/>
                  <a:pt x="294734" y="2112678"/>
                  <a:pt x="314720" y="2097072"/>
                </a:cubicBezTo>
                <a:cubicBezTo>
                  <a:pt x="334707" y="2081466"/>
                  <a:pt x="359548" y="2069139"/>
                  <a:pt x="389244" y="2060090"/>
                </a:cubicBezTo>
                <a:lnTo>
                  <a:pt x="562431" y="2091692"/>
                </a:lnTo>
                <a:lnTo>
                  <a:pt x="609966" y="2041605"/>
                </a:lnTo>
                <a:lnTo>
                  <a:pt x="279101" y="1981231"/>
                </a:lnTo>
                <a:lnTo>
                  <a:pt x="291187" y="1914993"/>
                </a:lnTo>
                <a:lnTo>
                  <a:pt x="250108" y="1931536"/>
                </a:lnTo>
                <a:lnTo>
                  <a:pt x="241735" y="1977417"/>
                </a:lnTo>
                <a:cubicBezTo>
                  <a:pt x="236407" y="1979784"/>
                  <a:pt x="230711" y="1982027"/>
                  <a:pt x="224649" y="1984149"/>
                </a:cubicBezTo>
                <a:cubicBezTo>
                  <a:pt x="221617" y="1985209"/>
                  <a:pt x="217551" y="1986526"/>
                  <a:pt x="212451" y="1988099"/>
                </a:cubicBezTo>
                <a:lnTo>
                  <a:pt x="212407" y="1988112"/>
                </a:lnTo>
                <a:lnTo>
                  <a:pt x="213943" y="1979691"/>
                </a:lnTo>
                <a:close/>
                <a:moveTo>
                  <a:pt x="4802606" y="1708662"/>
                </a:moveTo>
                <a:cubicBezTo>
                  <a:pt x="4783067" y="1710172"/>
                  <a:pt x="4763718" y="1714037"/>
                  <a:pt x="4744558" y="1720257"/>
                </a:cubicBezTo>
                <a:cubicBezTo>
                  <a:pt x="4704155" y="1733375"/>
                  <a:pt x="4675546" y="1752506"/>
                  <a:pt x="4658731" y="1777649"/>
                </a:cubicBezTo>
                <a:cubicBezTo>
                  <a:pt x="4641916" y="1802791"/>
                  <a:pt x="4638208" y="1829837"/>
                  <a:pt x="4647606" y="1858785"/>
                </a:cubicBezTo>
                <a:cubicBezTo>
                  <a:pt x="4651934" y="1872114"/>
                  <a:pt x="4659301" y="1888600"/>
                  <a:pt x="4669707" y="1908243"/>
                </a:cubicBezTo>
                <a:cubicBezTo>
                  <a:pt x="4680114" y="1927886"/>
                  <a:pt x="4687244" y="1943643"/>
                  <a:pt x="4691098" y="1955514"/>
                </a:cubicBezTo>
                <a:cubicBezTo>
                  <a:pt x="4696846" y="1973216"/>
                  <a:pt x="4698400" y="1987042"/>
                  <a:pt x="4695760" y="1996993"/>
                </a:cubicBezTo>
                <a:cubicBezTo>
                  <a:pt x="4693120" y="2006944"/>
                  <a:pt x="4687168" y="2015379"/>
                  <a:pt x="4677905" y="2022301"/>
                </a:cubicBezTo>
                <a:lnTo>
                  <a:pt x="4662183" y="2080239"/>
                </a:lnTo>
                <a:lnTo>
                  <a:pt x="4947398" y="1987637"/>
                </a:lnTo>
                <a:cubicBezTo>
                  <a:pt x="4968641" y="1980740"/>
                  <a:pt x="4983067" y="1966675"/>
                  <a:pt x="4990677" y="1945442"/>
                </a:cubicBezTo>
                <a:cubicBezTo>
                  <a:pt x="4998287" y="1924209"/>
                  <a:pt x="4998677" y="1903075"/>
                  <a:pt x="4991847" y="1882040"/>
                </a:cubicBezTo>
                <a:cubicBezTo>
                  <a:pt x="4981299" y="1849552"/>
                  <a:pt x="4957233" y="1823466"/>
                  <a:pt x="4919648" y="1803784"/>
                </a:cubicBezTo>
                <a:cubicBezTo>
                  <a:pt x="4882064" y="1784102"/>
                  <a:pt x="4845361" y="1780076"/>
                  <a:pt x="4809540" y="1791706"/>
                </a:cubicBezTo>
                <a:cubicBezTo>
                  <a:pt x="4790796" y="1797792"/>
                  <a:pt x="4777346" y="1808835"/>
                  <a:pt x="4769188" y="1824836"/>
                </a:cubicBezTo>
                <a:cubicBezTo>
                  <a:pt x="4761031" y="1840837"/>
                  <a:pt x="4759556" y="1856856"/>
                  <a:pt x="4764762" y="1872892"/>
                </a:cubicBezTo>
                <a:cubicBezTo>
                  <a:pt x="4770171" y="1889553"/>
                  <a:pt x="4778964" y="1900856"/>
                  <a:pt x="4791139" y="1906803"/>
                </a:cubicBezTo>
                <a:cubicBezTo>
                  <a:pt x="4803314" y="1912749"/>
                  <a:pt x="4815754" y="1913660"/>
                  <a:pt x="4828458" y="1909535"/>
                </a:cubicBezTo>
                <a:cubicBezTo>
                  <a:pt x="4841995" y="1905140"/>
                  <a:pt x="4851420" y="1897475"/>
                  <a:pt x="4856733" y="1886542"/>
                </a:cubicBezTo>
                <a:cubicBezTo>
                  <a:pt x="4862047" y="1875608"/>
                  <a:pt x="4862438" y="1863164"/>
                  <a:pt x="4857908" y="1849211"/>
                </a:cubicBezTo>
                <a:cubicBezTo>
                  <a:pt x="4856826" y="1845879"/>
                  <a:pt x="4855364" y="1842439"/>
                  <a:pt x="4853522" y="1838894"/>
                </a:cubicBezTo>
                <a:cubicBezTo>
                  <a:pt x="4871609" y="1837165"/>
                  <a:pt x="4891869" y="1843019"/>
                  <a:pt x="4914303" y="1856455"/>
                </a:cubicBezTo>
                <a:cubicBezTo>
                  <a:pt x="4936737" y="1869890"/>
                  <a:pt x="4950490" y="1884418"/>
                  <a:pt x="4955561" y="1900038"/>
                </a:cubicBezTo>
                <a:cubicBezTo>
                  <a:pt x="4957995" y="1907535"/>
                  <a:pt x="4957150" y="1913795"/>
                  <a:pt x="4953025" y="1918818"/>
                </a:cubicBezTo>
                <a:cubicBezTo>
                  <a:pt x="4948901" y="1923840"/>
                  <a:pt x="4941007" y="1928245"/>
                  <a:pt x="4929345" y="1932031"/>
                </a:cubicBezTo>
                <a:lnTo>
                  <a:pt x="4721291" y="1999581"/>
                </a:lnTo>
                <a:cubicBezTo>
                  <a:pt x="4743156" y="1966238"/>
                  <a:pt x="4750031" y="1937070"/>
                  <a:pt x="4741917" y="1912079"/>
                </a:cubicBezTo>
                <a:cubicBezTo>
                  <a:pt x="4739009" y="1903124"/>
                  <a:pt x="4733805" y="1891173"/>
                  <a:pt x="4726305" y="1876227"/>
                </a:cubicBezTo>
                <a:cubicBezTo>
                  <a:pt x="4718805" y="1861280"/>
                  <a:pt x="4712993" y="1847455"/>
                  <a:pt x="4708868" y="1834751"/>
                </a:cubicBezTo>
                <a:cubicBezTo>
                  <a:pt x="4703188" y="1817257"/>
                  <a:pt x="4704584" y="1800286"/>
                  <a:pt x="4713057" y="1783838"/>
                </a:cubicBezTo>
                <a:cubicBezTo>
                  <a:pt x="4721529" y="1767389"/>
                  <a:pt x="4738470" y="1755040"/>
                  <a:pt x="4763878" y="1746791"/>
                </a:cubicBezTo>
                <a:cubicBezTo>
                  <a:pt x="4776165" y="1742801"/>
                  <a:pt x="4787952" y="1740816"/>
                  <a:pt x="4799239" y="1740835"/>
                </a:cubicBezTo>
                <a:close/>
                <a:moveTo>
                  <a:pt x="4498497" y="1470158"/>
                </a:moveTo>
                <a:cubicBezTo>
                  <a:pt x="4493262" y="1469069"/>
                  <a:pt x="4487534" y="1469613"/>
                  <a:pt x="4481311" y="1471788"/>
                </a:cubicBezTo>
                <a:cubicBezTo>
                  <a:pt x="4475089" y="1473964"/>
                  <a:pt x="4468026" y="1477403"/>
                  <a:pt x="4460124" y="1482108"/>
                </a:cubicBezTo>
                <a:cubicBezTo>
                  <a:pt x="4452222" y="1486812"/>
                  <a:pt x="4445926" y="1491325"/>
                  <a:pt x="4441236" y="1495646"/>
                </a:cubicBezTo>
                <a:cubicBezTo>
                  <a:pt x="4436545" y="1499967"/>
                  <a:pt x="4433431" y="1504688"/>
                  <a:pt x="4431893" y="1509808"/>
                </a:cubicBezTo>
                <a:cubicBezTo>
                  <a:pt x="4430354" y="1514929"/>
                  <a:pt x="4430391" y="1520449"/>
                  <a:pt x="4432004" y="1526369"/>
                </a:cubicBezTo>
                <a:cubicBezTo>
                  <a:pt x="4433617" y="1532289"/>
                  <a:pt x="4436720" y="1539106"/>
                  <a:pt x="4441312" y="1546820"/>
                </a:cubicBezTo>
                <a:cubicBezTo>
                  <a:pt x="4445905" y="1554534"/>
                  <a:pt x="4450418" y="1560511"/>
                  <a:pt x="4454854" y="1564751"/>
                </a:cubicBezTo>
                <a:cubicBezTo>
                  <a:pt x="4459289" y="1568991"/>
                  <a:pt x="4464124" y="1571655"/>
                  <a:pt x="4469359" y="1572744"/>
                </a:cubicBezTo>
                <a:cubicBezTo>
                  <a:pt x="4474594" y="1573832"/>
                  <a:pt x="4480284" y="1573439"/>
                  <a:pt x="4486431" y="1571563"/>
                </a:cubicBezTo>
                <a:cubicBezTo>
                  <a:pt x="4492577" y="1569688"/>
                  <a:pt x="4499601" y="1566398"/>
                  <a:pt x="4507503" y="1561694"/>
                </a:cubicBezTo>
                <a:cubicBezTo>
                  <a:pt x="4515406" y="1556990"/>
                  <a:pt x="4521740" y="1552327"/>
                  <a:pt x="4526506" y="1547706"/>
                </a:cubicBezTo>
                <a:cubicBezTo>
                  <a:pt x="4531272" y="1543085"/>
                  <a:pt x="4534425" y="1538214"/>
                  <a:pt x="4535963" y="1533093"/>
                </a:cubicBezTo>
                <a:cubicBezTo>
                  <a:pt x="4537502" y="1527973"/>
                  <a:pt x="4537465" y="1522452"/>
                  <a:pt x="4535851" y="1516532"/>
                </a:cubicBezTo>
                <a:cubicBezTo>
                  <a:pt x="4534238" y="1510612"/>
                  <a:pt x="4531136" y="1503795"/>
                  <a:pt x="4526543" y="1496081"/>
                </a:cubicBezTo>
                <a:cubicBezTo>
                  <a:pt x="4521951" y="1488367"/>
                  <a:pt x="4517437" y="1482390"/>
                  <a:pt x="4513002" y="1478150"/>
                </a:cubicBezTo>
                <a:cubicBezTo>
                  <a:pt x="4508567" y="1473910"/>
                  <a:pt x="4503732" y="1471246"/>
                  <a:pt x="4498497" y="1470158"/>
                </a:cubicBezTo>
                <a:close/>
                <a:moveTo>
                  <a:pt x="489329" y="1409622"/>
                </a:moveTo>
                <a:lnTo>
                  <a:pt x="445730" y="1417388"/>
                </a:lnTo>
                <a:lnTo>
                  <a:pt x="428126" y="1460577"/>
                </a:lnTo>
                <a:cubicBezTo>
                  <a:pt x="422425" y="1461800"/>
                  <a:pt x="416391" y="1462828"/>
                  <a:pt x="410022" y="1463661"/>
                </a:cubicBezTo>
                <a:cubicBezTo>
                  <a:pt x="403652" y="1464493"/>
                  <a:pt x="393023" y="1465481"/>
                  <a:pt x="378134" y="1466624"/>
                </a:cubicBezTo>
                <a:cubicBezTo>
                  <a:pt x="363244" y="1467767"/>
                  <a:pt x="353237" y="1474624"/>
                  <a:pt x="348113" y="1487195"/>
                </a:cubicBezTo>
                <a:lnTo>
                  <a:pt x="442095" y="1525503"/>
                </a:lnTo>
                <a:cubicBezTo>
                  <a:pt x="424468" y="1528722"/>
                  <a:pt x="411926" y="1532950"/>
                  <a:pt x="404472" y="1538187"/>
                </a:cubicBezTo>
                <a:cubicBezTo>
                  <a:pt x="397017" y="1543425"/>
                  <a:pt x="390562" y="1552735"/>
                  <a:pt x="385107" y="1566117"/>
                </a:cubicBezTo>
                <a:lnTo>
                  <a:pt x="383743" y="1569463"/>
                </a:lnTo>
                <a:lnTo>
                  <a:pt x="378040" y="1583454"/>
                </a:lnTo>
                <a:lnTo>
                  <a:pt x="259025" y="1875437"/>
                </a:lnTo>
                <a:lnTo>
                  <a:pt x="302624" y="1867672"/>
                </a:lnTo>
                <a:lnTo>
                  <a:pt x="380108" y="1677578"/>
                </a:lnTo>
                <a:lnTo>
                  <a:pt x="540395" y="1742912"/>
                </a:lnTo>
                <a:cubicBezTo>
                  <a:pt x="511585" y="1746302"/>
                  <a:pt x="485413" y="1754965"/>
                  <a:pt x="461881" y="1768900"/>
                </a:cubicBezTo>
                <a:cubicBezTo>
                  <a:pt x="438348" y="1782835"/>
                  <a:pt x="421706" y="1801766"/>
                  <a:pt x="411953" y="1825692"/>
                </a:cubicBezTo>
                <a:cubicBezTo>
                  <a:pt x="403275" y="1846983"/>
                  <a:pt x="402566" y="1866851"/>
                  <a:pt x="409825" y="1885298"/>
                </a:cubicBezTo>
                <a:cubicBezTo>
                  <a:pt x="417084" y="1903745"/>
                  <a:pt x="429839" y="1916688"/>
                  <a:pt x="448087" y="1924126"/>
                </a:cubicBezTo>
                <a:cubicBezTo>
                  <a:pt x="465323" y="1931151"/>
                  <a:pt x="481879" y="1931575"/>
                  <a:pt x="497757" y="1925396"/>
                </a:cubicBezTo>
                <a:cubicBezTo>
                  <a:pt x="513635" y="1919218"/>
                  <a:pt x="524880" y="1908018"/>
                  <a:pt x="531492" y="1891797"/>
                </a:cubicBezTo>
                <a:cubicBezTo>
                  <a:pt x="538269" y="1875170"/>
                  <a:pt x="538616" y="1859528"/>
                  <a:pt x="532531" y="1844870"/>
                </a:cubicBezTo>
                <a:cubicBezTo>
                  <a:pt x="526447" y="1830213"/>
                  <a:pt x="515699" y="1819743"/>
                  <a:pt x="500289" y="1813462"/>
                </a:cubicBezTo>
                <a:cubicBezTo>
                  <a:pt x="494611" y="1811148"/>
                  <a:pt x="488074" y="1809783"/>
                  <a:pt x="480676" y="1809369"/>
                </a:cubicBezTo>
                <a:cubicBezTo>
                  <a:pt x="496564" y="1792436"/>
                  <a:pt x="521198" y="1781019"/>
                  <a:pt x="554578" y="1775118"/>
                </a:cubicBezTo>
                <a:cubicBezTo>
                  <a:pt x="587960" y="1769216"/>
                  <a:pt x="624431" y="1772556"/>
                  <a:pt x="663994" y="1785135"/>
                </a:cubicBezTo>
                <a:lnTo>
                  <a:pt x="713377" y="1750997"/>
                </a:lnTo>
                <a:lnTo>
                  <a:pt x="401928" y="1624048"/>
                </a:lnTo>
                <a:lnTo>
                  <a:pt x="421640" y="1575688"/>
                </a:lnTo>
                <a:lnTo>
                  <a:pt x="422631" y="1573255"/>
                </a:lnTo>
                <a:cubicBezTo>
                  <a:pt x="427260" y="1561900"/>
                  <a:pt x="440126" y="1554553"/>
                  <a:pt x="461231" y="1551215"/>
                </a:cubicBezTo>
                <a:cubicBezTo>
                  <a:pt x="482336" y="1547876"/>
                  <a:pt x="499681" y="1548976"/>
                  <a:pt x="513266" y="1554513"/>
                </a:cubicBezTo>
                <a:lnTo>
                  <a:pt x="718568" y="1638196"/>
                </a:lnTo>
                <a:lnTo>
                  <a:pt x="775364" y="1598922"/>
                </a:lnTo>
                <a:lnTo>
                  <a:pt x="463915" y="1471973"/>
                </a:lnTo>
                <a:close/>
                <a:moveTo>
                  <a:pt x="4682788" y="1360447"/>
                </a:moveTo>
                <a:cubicBezTo>
                  <a:pt x="4677553" y="1359358"/>
                  <a:pt x="4671871" y="1359874"/>
                  <a:pt x="4665743" y="1361993"/>
                </a:cubicBezTo>
                <a:cubicBezTo>
                  <a:pt x="4659615" y="1364113"/>
                  <a:pt x="4652505" y="1367580"/>
                  <a:pt x="4644415" y="1372397"/>
                </a:cubicBezTo>
                <a:cubicBezTo>
                  <a:pt x="4636513" y="1377101"/>
                  <a:pt x="4630264" y="1381586"/>
                  <a:pt x="4625667" y="1385851"/>
                </a:cubicBezTo>
                <a:cubicBezTo>
                  <a:pt x="4621071" y="1390116"/>
                  <a:pt x="4618004" y="1394809"/>
                  <a:pt x="4616466" y="1399929"/>
                </a:cubicBezTo>
                <a:cubicBezTo>
                  <a:pt x="4614927" y="1405050"/>
                  <a:pt x="4614964" y="1410570"/>
                  <a:pt x="4616577" y="1416490"/>
                </a:cubicBezTo>
                <a:cubicBezTo>
                  <a:pt x="4618191" y="1422410"/>
                  <a:pt x="4621293" y="1429227"/>
                  <a:pt x="4625885" y="1436941"/>
                </a:cubicBezTo>
                <a:cubicBezTo>
                  <a:pt x="4630478" y="1444655"/>
                  <a:pt x="4634992" y="1450632"/>
                  <a:pt x="4639427" y="1454872"/>
                </a:cubicBezTo>
                <a:cubicBezTo>
                  <a:pt x="4643862" y="1459112"/>
                  <a:pt x="4648697" y="1461776"/>
                  <a:pt x="4653932" y="1462865"/>
                </a:cubicBezTo>
                <a:cubicBezTo>
                  <a:pt x="4659167" y="1463953"/>
                  <a:pt x="4664810" y="1463588"/>
                  <a:pt x="4670862" y="1461768"/>
                </a:cubicBezTo>
                <a:cubicBezTo>
                  <a:pt x="4676915" y="1459949"/>
                  <a:pt x="4683892" y="1456687"/>
                  <a:pt x="4691794" y="1451983"/>
                </a:cubicBezTo>
                <a:cubicBezTo>
                  <a:pt x="4699884" y="1447167"/>
                  <a:pt x="4706266" y="1442476"/>
                  <a:pt x="4710938" y="1437911"/>
                </a:cubicBezTo>
                <a:cubicBezTo>
                  <a:pt x="4715610" y="1433346"/>
                  <a:pt x="4718716" y="1428503"/>
                  <a:pt x="4720254" y="1423382"/>
                </a:cubicBezTo>
                <a:cubicBezTo>
                  <a:pt x="4721793" y="1418262"/>
                  <a:pt x="4721802" y="1412713"/>
                  <a:pt x="4720284" y="1406737"/>
                </a:cubicBezTo>
                <a:cubicBezTo>
                  <a:pt x="4718764" y="1400761"/>
                  <a:pt x="4715709" y="1393916"/>
                  <a:pt x="4711116" y="1386202"/>
                </a:cubicBezTo>
                <a:cubicBezTo>
                  <a:pt x="4706524" y="1378488"/>
                  <a:pt x="4701963" y="1372539"/>
                  <a:pt x="4697434" y="1368355"/>
                </a:cubicBezTo>
                <a:cubicBezTo>
                  <a:pt x="4692905" y="1364171"/>
                  <a:pt x="4688022" y="1361535"/>
                  <a:pt x="4682788" y="1360447"/>
                </a:cubicBezTo>
                <a:close/>
                <a:moveTo>
                  <a:pt x="706559" y="1264948"/>
                </a:moveTo>
                <a:lnTo>
                  <a:pt x="821835" y="1354266"/>
                </a:lnTo>
                <a:cubicBezTo>
                  <a:pt x="777222" y="1353215"/>
                  <a:pt x="735603" y="1362242"/>
                  <a:pt x="696980" y="1381345"/>
                </a:cubicBezTo>
                <a:close/>
                <a:moveTo>
                  <a:pt x="4213937" y="1125085"/>
                </a:moveTo>
                <a:cubicBezTo>
                  <a:pt x="4202525" y="1124072"/>
                  <a:pt x="4192285" y="1127360"/>
                  <a:pt x="4183217" y="1134949"/>
                </a:cubicBezTo>
                <a:cubicBezTo>
                  <a:pt x="4174150" y="1142538"/>
                  <a:pt x="4169109" y="1152038"/>
                  <a:pt x="4168096" y="1163451"/>
                </a:cubicBezTo>
                <a:cubicBezTo>
                  <a:pt x="4167083" y="1174863"/>
                  <a:pt x="4170371" y="1185103"/>
                  <a:pt x="4177960" y="1194171"/>
                </a:cubicBezTo>
                <a:cubicBezTo>
                  <a:pt x="4185549" y="1203238"/>
                  <a:pt x="4195050" y="1208278"/>
                  <a:pt x="4206462" y="1209291"/>
                </a:cubicBezTo>
                <a:cubicBezTo>
                  <a:pt x="4217875" y="1210304"/>
                  <a:pt x="4228115" y="1207016"/>
                  <a:pt x="4237182" y="1199428"/>
                </a:cubicBezTo>
                <a:cubicBezTo>
                  <a:pt x="4246250" y="1191839"/>
                  <a:pt x="4251290" y="1182338"/>
                  <a:pt x="4252303" y="1170925"/>
                </a:cubicBezTo>
                <a:cubicBezTo>
                  <a:pt x="4253316" y="1159513"/>
                  <a:pt x="4250028" y="1149273"/>
                  <a:pt x="4242439" y="1140205"/>
                </a:cubicBezTo>
                <a:cubicBezTo>
                  <a:pt x="4234851" y="1131138"/>
                  <a:pt x="4225350" y="1126098"/>
                  <a:pt x="4213937" y="1125085"/>
                </a:cubicBezTo>
                <a:close/>
                <a:moveTo>
                  <a:pt x="4321836" y="1081036"/>
                </a:moveTo>
                <a:lnTo>
                  <a:pt x="4433518" y="1115198"/>
                </a:lnTo>
                <a:lnTo>
                  <a:pt x="4321687" y="1208794"/>
                </a:lnTo>
                <a:cubicBezTo>
                  <a:pt x="4332221" y="1165429"/>
                  <a:pt x="4332270" y="1122843"/>
                  <a:pt x="4321836" y="1081036"/>
                </a:cubicBezTo>
                <a:close/>
                <a:moveTo>
                  <a:pt x="1304493" y="905494"/>
                </a:moveTo>
                <a:cubicBezTo>
                  <a:pt x="1293118" y="904121"/>
                  <a:pt x="1282779" y="907084"/>
                  <a:pt x="1273476" y="914382"/>
                </a:cubicBezTo>
                <a:cubicBezTo>
                  <a:pt x="1264173" y="921681"/>
                  <a:pt x="1258836" y="931018"/>
                  <a:pt x="1257463" y="942393"/>
                </a:cubicBezTo>
                <a:cubicBezTo>
                  <a:pt x="1256090" y="953768"/>
                  <a:pt x="1259052" y="964106"/>
                  <a:pt x="1266351" y="973409"/>
                </a:cubicBezTo>
                <a:cubicBezTo>
                  <a:pt x="1273650" y="982711"/>
                  <a:pt x="1282987" y="988049"/>
                  <a:pt x="1294361" y="989422"/>
                </a:cubicBezTo>
                <a:cubicBezTo>
                  <a:pt x="1305736" y="990795"/>
                  <a:pt x="1316075" y="987832"/>
                  <a:pt x="1325378" y="980534"/>
                </a:cubicBezTo>
                <a:cubicBezTo>
                  <a:pt x="1334680" y="973235"/>
                  <a:pt x="1340018" y="963899"/>
                  <a:pt x="1341391" y="952523"/>
                </a:cubicBezTo>
                <a:cubicBezTo>
                  <a:pt x="1342764" y="941148"/>
                  <a:pt x="1339801" y="930810"/>
                  <a:pt x="1332503" y="921507"/>
                </a:cubicBezTo>
                <a:cubicBezTo>
                  <a:pt x="1325204" y="912204"/>
                  <a:pt x="1315867" y="906867"/>
                  <a:pt x="1304493" y="905494"/>
                </a:cubicBezTo>
                <a:close/>
                <a:moveTo>
                  <a:pt x="4399874" y="876954"/>
                </a:moveTo>
                <a:lnTo>
                  <a:pt x="4386338" y="919120"/>
                </a:lnTo>
                <a:lnTo>
                  <a:pt x="4502279" y="1057650"/>
                </a:lnTo>
                <a:lnTo>
                  <a:pt x="4483641" y="1073249"/>
                </a:lnTo>
                <a:lnTo>
                  <a:pt x="4273946" y="1005905"/>
                </a:lnTo>
                <a:lnTo>
                  <a:pt x="4252208" y="1066928"/>
                </a:lnTo>
                <a:cubicBezTo>
                  <a:pt x="4296279" y="1132550"/>
                  <a:pt x="4303676" y="1196314"/>
                  <a:pt x="4274398" y="1258223"/>
                </a:cubicBezTo>
                <a:lnTo>
                  <a:pt x="4281464" y="1317840"/>
                </a:lnTo>
                <a:lnTo>
                  <a:pt x="4539380" y="1101979"/>
                </a:lnTo>
                <a:lnTo>
                  <a:pt x="4570720" y="1139424"/>
                </a:lnTo>
                <a:lnTo>
                  <a:pt x="4572406" y="1141439"/>
                </a:lnTo>
                <a:cubicBezTo>
                  <a:pt x="4580276" y="1150842"/>
                  <a:pt x="4580749" y="1165651"/>
                  <a:pt x="4573825" y="1185865"/>
                </a:cubicBezTo>
                <a:cubicBezTo>
                  <a:pt x="4566901" y="1206079"/>
                  <a:pt x="4557814" y="1220894"/>
                  <a:pt x="4546564" y="1230310"/>
                </a:cubicBezTo>
                <a:lnTo>
                  <a:pt x="4376551" y="1372601"/>
                </a:lnTo>
                <a:lnTo>
                  <a:pt x="4384686" y="1441173"/>
                </a:lnTo>
                <a:lnTo>
                  <a:pt x="4642603" y="1225312"/>
                </a:lnTo>
                <a:lnTo>
                  <a:pt x="4685817" y="1276946"/>
                </a:lnTo>
                <a:lnTo>
                  <a:pt x="4699353" y="1234779"/>
                </a:lnTo>
                <a:lnTo>
                  <a:pt x="4669419" y="1199014"/>
                </a:lnTo>
                <a:cubicBezTo>
                  <a:pt x="4671005" y="1193403"/>
                  <a:pt x="4672920" y="1187589"/>
                  <a:pt x="4675164" y="1181570"/>
                </a:cubicBezTo>
                <a:cubicBezTo>
                  <a:pt x="4677408" y="1175552"/>
                  <a:pt x="4681509" y="1165696"/>
                  <a:pt x="4687465" y="1152002"/>
                </a:cubicBezTo>
                <a:cubicBezTo>
                  <a:pt x="4693422" y="1138308"/>
                  <a:pt x="4692043" y="1126256"/>
                  <a:pt x="4683330" y="1115845"/>
                </a:cubicBezTo>
                <a:lnTo>
                  <a:pt x="4605502" y="1180982"/>
                </a:lnTo>
                <a:cubicBezTo>
                  <a:pt x="4610904" y="1163897"/>
                  <a:pt x="4613035" y="1150835"/>
                  <a:pt x="4611895" y="1141796"/>
                </a:cubicBezTo>
                <a:cubicBezTo>
                  <a:pt x="4610754" y="1132757"/>
                  <a:pt x="4605546" y="1122697"/>
                  <a:pt x="4596271" y="1111614"/>
                </a:cubicBezTo>
                <a:lnTo>
                  <a:pt x="4596130" y="1111446"/>
                </a:lnTo>
                <a:lnTo>
                  <a:pt x="4584255" y="1097258"/>
                </a:lnTo>
                <a:close/>
                <a:moveTo>
                  <a:pt x="848285" y="874500"/>
                </a:moveTo>
                <a:lnTo>
                  <a:pt x="819719" y="911368"/>
                </a:lnTo>
                <a:cubicBezTo>
                  <a:pt x="813900" y="911014"/>
                  <a:pt x="807811" y="910382"/>
                  <a:pt x="801453" y="909472"/>
                </a:cubicBezTo>
                <a:cubicBezTo>
                  <a:pt x="795095" y="908562"/>
                  <a:pt x="784590" y="906656"/>
                  <a:pt x="769942" y="903755"/>
                </a:cubicBezTo>
                <a:cubicBezTo>
                  <a:pt x="755293" y="900853"/>
                  <a:pt x="743812" y="904768"/>
                  <a:pt x="735497" y="915499"/>
                </a:cubicBezTo>
                <a:lnTo>
                  <a:pt x="815723" y="977659"/>
                </a:lnTo>
                <a:cubicBezTo>
                  <a:pt x="797879" y="976022"/>
                  <a:pt x="784663" y="976723"/>
                  <a:pt x="776074" y="979764"/>
                </a:cubicBezTo>
                <a:cubicBezTo>
                  <a:pt x="767486" y="982805"/>
                  <a:pt x="758766" y="990037"/>
                  <a:pt x="749915" y="1001461"/>
                </a:cubicBezTo>
                <a:lnTo>
                  <a:pt x="748708" y="1003018"/>
                </a:lnTo>
                <a:lnTo>
                  <a:pt x="738449" y="1016259"/>
                </a:lnTo>
                <a:lnTo>
                  <a:pt x="480956" y="1348588"/>
                </a:lnTo>
                <a:lnTo>
                  <a:pt x="525038" y="1352827"/>
                </a:lnTo>
                <a:lnTo>
                  <a:pt x="635679" y="1210030"/>
                </a:lnTo>
                <a:lnTo>
                  <a:pt x="654892" y="1224916"/>
                </a:lnTo>
                <a:lnTo>
                  <a:pt x="633779" y="1444145"/>
                </a:lnTo>
                <a:lnTo>
                  <a:pt x="698033" y="1452380"/>
                </a:lnTo>
                <a:cubicBezTo>
                  <a:pt x="752756" y="1395338"/>
                  <a:pt x="813481" y="1374523"/>
                  <a:pt x="880206" y="1389936"/>
                </a:cubicBezTo>
                <a:lnTo>
                  <a:pt x="936948" y="1370329"/>
                </a:lnTo>
                <a:lnTo>
                  <a:pt x="734694" y="1213620"/>
                </a:lnTo>
                <a:lnTo>
                  <a:pt x="740729" y="1205831"/>
                </a:lnTo>
                <a:cubicBezTo>
                  <a:pt x="760175" y="1180733"/>
                  <a:pt x="778421" y="1165855"/>
                  <a:pt x="795466" y="1161195"/>
                </a:cubicBezTo>
                <a:cubicBezTo>
                  <a:pt x="812511" y="1156535"/>
                  <a:pt x="826918" y="1158765"/>
                  <a:pt x="838688" y="1167884"/>
                </a:cubicBezTo>
                <a:cubicBezTo>
                  <a:pt x="845958" y="1173517"/>
                  <a:pt x="850915" y="1179989"/>
                  <a:pt x="853559" y="1187301"/>
                </a:cubicBezTo>
                <a:cubicBezTo>
                  <a:pt x="837849" y="1186486"/>
                  <a:pt x="825836" y="1191443"/>
                  <a:pt x="817521" y="1202175"/>
                </a:cubicBezTo>
                <a:cubicBezTo>
                  <a:pt x="810145" y="1211695"/>
                  <a:pt x="807279" y="1222008"/>
                  <a:pt x="808922" y="1233115"/>
                </a:cubicBezTo>
                <a:cubicBezTo>
                  <a:pt x="810565" y="1244221"/>
                  <a:pt x="816233" y="1253530"/>
                  <a:pt x="825926" y="1261040"/>
                </a:cubicBezTo>
                <a:cubicBezTo>
                  <a:pt x="836139" y="1268952"/>
                  <a:pt x="847125" y="1272202"/>
                  <a:pt x="858885" y="1270788"/>
                </a:cubicBezTo>
                <a:cubicBezTo>
                  <a:pt x="870645" y="1269374"/>
                  <a:pt x="880682" y="1263301"/>
                  <a:pt x="888997" y="1252569"/>
                </a:cubicBezTo>
                <a:cubicBezTo>
                  <a:pt x="900128" y="1238203"/>
                  <a:pt x="903457" y="1220769"/>
                  <a:pt x="898982" y="1200267"/>
                </a:cubicBezTo>
                <a:cubicBezTo>
                  <a:pt x="894508" y="1179765"/>
                  <a:pt x="882319" y="1161802"/>
                  <a:pt x="862414" y="1146380"/>
                </a:cubicBezTo>
                <a:cubicBezTo>
                  <a:pt x="835585" y="1125593"/>
                  <a:pt x="805340" y="1118779"/>
                  <a:pt x="771678" y="1125937"/>
                </a:cubicBezTo>
                <a:cubicBezTo>
                  <a:pt x="738017" y="1133095"/>
                  <a:pt x="710111" y="1150254"/>
                  <a:pt x="687961" y="1177410"/>
                </a:cubicBezTo>
                <a:lnTo>
                  <a:pt x="671085" y="1164335"/>
                </a:lnTo>
                <a:lnTo>
                  <a:pt x="782531" y="1020499"/>
                </a:lnTo>
                <a:lnTo>
                  <a:pt x="784140" y="1018422"/>
                </a:lnTo>
                <a:cubicBezTo>
                  <a:pt x="791650" y="1008729"/>
                  <a:pt x="806018" y="1005111"/>
                  <a:pt x="827243" y="1007568"/>
                </a:cubicBezTo>
                <a:cubicBezTo>
                  <a:pt x="848469" y="1010025"/>
                  <a:pt x="864880" y="1015747"/>
                  <a:pt x="876477" y="1024733"/>
                </a:cubicBezTo>
                <a:lnTo>
                  <a:pt x="1051728" y="1160519"/>
                </a:lnTo>
                <a:lnTo>
                  <a:pt x="1116992" y="1137958"/>
                </a:lnTo>
                <a:lnTo>
                  <a:pt x="851128" y="931964"/>
                </a:lnTo>
                <a:lnTo>
                  <a:pt x="892367" y="878740"/>
                </a:lnTo>
                <a:close/>
                <a:moveTo>
                  <a:pt x="1254517" y="722609"/>
                </a:moveTo>
                <a:lnTo>
                  <a:pt x="1344534" y="837340"/>
                </a:lnTo>
                <a:cubicBezTo>
                  <a:pt x="1301523" y="825442"/>
                  <a:pt x="1258959" y="824048"/>
                  <a:pt x="1216844" y="833156"/>
                </a:cubicBezTo>
                <a:close/>
                <a:moveTo>
                  <a:pt x="1179591" y="491252"/>
                </a:moveTo>
                <a:cubicBezTo>
                  <a:pt x="1101564" y="500703"/>
                  <a:pt x="1039036" y="523879"/>
                  <a:pt x="992007" y="560778"/>
                </a:cubicBezTo>
                <a:cubicBezTo>
                  <a:pt x="931195" y="608489"/>
                  <a:pt x="892989" y="681465"/>
                  <a:pt x="877388" y="779704"/>
                </a:cubicBezTo>
                <a:lnTo>
                  <a:pt x="948488" y="801153"/>
                </a:lnTo>
                <a:lnTo>
                  <a:pt x="905076" y="835214"/>
                </a:lnTo>
                <a:lnTo>
                  <a:pt x="946794" y="850074"/>
                </a:lnTo>
                <a:lnTo>
                  <a:pt x="970049" y="831828"/>
                </a:lnTo>
                <a:lnTo>
                  <a:pt x="1154341" y="1066717"/>
                </a:lnTo>
                <a:lnTo>
                  <a:pt x="1223136" y="1060751"/>
                </a:lnTo>
                <a:lnTo>
                  <a:pt x="1015529" y="796145"/>
                </a:lnTo>
                <a:lnTo>
                  <a:pt x="1057046" y="763572"/>
                </a:lnTo>
                <a:lnTo>
                  <a:pt x="1068502" y="754583"/>
                </a:lnTo>
                <a:lnTo>
                  <a:pt x="1199168" y="652064"/>
                </a:lnTo>
                <a:lnTo>
                  <a:pt x="1214171" y="671186"/>
                </a:lnTo>
                <a:lnTo>
                  <a:pt x="1140237" y="878649"/>
                </a:lnTo>
                <a:lnTo>
                  <a:pt x="1200543" y="902304"/>
                </a:lnTo>
                <a:cubicBezTo>
                  <a:pt x="1267525" y="860327"/>
                  <a:pt x="1331492" y="854948"/>
                  <a:pt x="1392444" y="886167"/>
                </a:cubicBezTo>
                <a:lnTo>
                  <a:pt x="1452254" y="880988"/>
                </a:lnTo>
                <a:lnTo>
                  <a:pt x="1244648" y="616382"/>
                </a:lnTo>
                <a:lnTo>
                  <a:pt x="1297621" y="574820"/>
                </a:lnTo>
                <a:lnTo>
                  <a:pt x="1255903" y="559959"/>
                </a:lnTo>
                <a:lnTo>
                  <a:pt x="1026784" y="739723"/>
                </a:lnTo>
                <a:lnTo>
                  <a:pt x="1015328" y="748711"/>
                </a:lnTo>
                <a:lnTo>
                  <a:pt x="985698" y="771959"/>
                </a:lnTo>
                <a:lnTo>
                  <a:pt x="949347" y="759149"/>
                </a:lnTo>
                <a:cubicBezTo>
                  <a:pt x="957395" y="682143"/>
                  <a:pt x="989412" y="621677"/>
                  <a:pt x="1045400" y="577749"/>
                </a:cubicBezTo>
                <a:cubicBezTo>
                  <a:pt x="1087606" y="544635"/>
                  <a:pt x="1139229" y="524588"/>
                  <a:pt x="1200271" y="517608"/>
                </a:cubicBezTo>
                <a:close/>
                <a:moveTo>
                  <a:pt x="2273945" y="488891"/>
                </a:moveTo>
                <a:cubicBezTo>
                  <a:pt x="2262231" y="490503"/>
                  <a:pt x="2252913" y="495873"/>
                  <a:pt x="2245991" y="505003"/>
                </a:cubicBezTo>
                <a:cubicBezTo>
                  <a:pt x="2239069" y="514133"/>
                  <a:pt x="2236414" y="524555"/>
                  <a:pt x="2238025" y="536269"/>
                </a:cubicBezTo>
                <a:cubicBezTo>
                  <a:pt x="2239636" y="547982"/>
                  <a:pt x="2245007" y="557301"/>
                  <a:pt x="2254137" y="564223"/>
                </a:cubicBezTo>
                <a:cubicBezTo>
                  <a:pt x="2263267" y="571145"/>
                  <a:pt x="2273689" y="573800"/>
                  <a:pt x="2285403" y="572189"/>
                </a:cubicBezTo>
                <a:cubicBezTo>
                  <a:pt x="2297117" y="570577"/>
                  <a:pt x="2306435" y="565206"/>
                  <a:pt x="2313357" y="556077"/>
                </a:cubicBezTo>
                <a:cubicBezTo>
                  <a:pt x="2320279" y="546947"/>
                  <a:pt x="2322934" y="536525"/>
                  <a:pt x="2321323" y="524811"/>
                </a:cubicBezTo>
                <a:cubicBezTo>
                  <a:pt x="2319711" y="513097"/>
                  <a:pt x="2314341" y="503779"/>
                  <a:pt x="2305211" y="496857"/>
                </a:cubicBezTo>
                <a:cubicBezTo>
                  <a:pt x="2296080" y="489935"/>
                  <a:pt x="2285658" y="487280"/>
                  <a:pt x="2273945" y="488891"/>
                </a:cubicBezTo>
                <a:close/>
                <a:moveTo>
                  <a:pt x="3994142" y="433339"/>
                </a:moveTo>
                <a:cubicBezTo>
                  <a:pt x="4007089" y="435228"/>
                  <a:pt x="4023442" y="442468"/>
                  <a:pt x="4043200" y="455059"/>
                </a:cubicBezTo>
                <a:cubicBezTo>
                  <a:pt x="4086594" y="482712"/>
                  <a:pt x="4117596" y="516163"/>
                  <a:pt x="4136204" y="555414"/>
                </a:cubicBezTo>
                <a:cubicBezTo>
                  <a:pt x="4154812" y="594664"/>
                  <a:pt x="4156692" y="629810"/>
                  <a:pt x="4141843" y="660853"/>
                </a:cubicBezTo>
                <a:lnTo>
                  <a:pt x="4107497" y="638966"/>
                </a:lnTo>
                <a:lnTo>
                  <a:pt x="4094202" y="630493"/>
                </a:lnTo>
                <a:lnTo>
                  <a:pt x="4072043" y="616372"/>
                </a:lnTo>
                <a:cubicBezTo>
                  <a:pt x="4082217" y="594295"/>
                  <a:pt x="4084930" y="572721"/>
                  <a:pt x="4080182" y="551650"/>
                </a:cubicBezTo>
                <a:cubicBezTo>
                  <a:pt x="4075434" y="530579"/>
                  <a:pt x="4061520" y="512690"/>
                  <a:pt x="4038437" y="497981"/>
                </a:cubicBezTo>
                <a:cubicBezTo>
                  <a:pt x="4032528" y="494215"/>
                  <a:pt x="4024092" y="489424"/>
                  <a:pt x="4013130" y="483606"/>
                </a:cubicBezTo>
                <a:cubicBezTo>
                  <a:pt x="4002167" y="477789"/>
                  <a:pt x="3992993" y="472527"/>
                  <a:pt x="3985606" y="467819"/>
                </a:cubicBezTo>
                <a:cubicBezTo>
                  <a:pt x="3976743" y="462171"/>
                  <a:pt x="3971095" y="457079"/>
                  <a:pt x="3968662" y="452543"/>
                </a:cubicBezTo>
                <a:cubicBezTo>
                  <a:pt x="3966230" y="448008"/>
                  <a:pt x="3966367" y="443616"/>
                  <a:pt x="3969074" y="439369"/>
                </a:cubicBezTo>
                <a:cubicBezTo>
                  <a:pt x="3972839" y="433460"/>
                  <a:pt x="3981195" y="431450"/>
                  <a:pt x="3994142" y="433339"/>
                </a:cubicBezTo>
                <a:close/>
                <a:moveTo>
                  <a:pt x="3998790" y="393654"/>
                </a:moveTo>
                <a:cubicBezTo>
                  <a:pt x="3971222" y="395559"/>
                  <a:pt x="3951554" y="405745"/>
                  <a:pt x="3939787" y="424211"/>
                </a:cubicBezTo>
                <a:cubicBezTo>
                  <a:pt x="3928490" y="441938"/>
                  <a:pt x="3926010" y="459377"/>
                  <a:pt x="3932348" y="476527"/>
                </a:cubicBezTo>
                <a:cubicBezTo>
                  <a:pt x="3938685" y="493678"/>
                  <a:pt x="3952195" y="508843"/>
                  <a:pt x="3972876" y="522022"/>
                </a:cubicBezTo>
                <a:cubicBezTo>
                  <a:pt x="3980262" y="526729"/>
                  <a:pt x="3989345" y="531932"/>
                  <a:pt x="4000123" y="537632"/>
                </a:cubicBezTo>
                <a:cubicBezTo>
                  <a:pt x="4010901" y="543332"/>
                  <a:pt x="4019983" y="548535"/>
                  <a:pt x="4027369" y="553242"/>
                </a:cubicBezTo>
                <a:cubicBezTo>
                  <a:pt x="4039926" y="561244"/>
                  <a:pt x="4047562" y="569226"/>
                  <a:pt x="4050277" y="577188"/>
                </a:cubicBezTo>
                <a:cubicBezTo>
                  <a:pt x="4052993" y="585149"/>
                  <a:pt x="4052400" y="593210"/>
                  <a:pt x="4048499" y="601369"/>
                </a:cubicBezTo>
                <a:lnTo>
                  <a:pt x="3775113" y="427156"/>
                </a:lnTo>
                <a:lnTo>
                  <a:pt x="3774935" y="471441"/>
                </a:lnTo>
                <a:lnTo>
                  <a:pt x="4001786" y="616001"/>
                </a:lnTo>
                <a:lnTo>
                  <a:pt x="3954482" y="690234"/>
                </a:lnTo>
                <a:cubicBezTo>
                  <a:pt x="3956021" y="647074"/>
                  <a:pt x="3948388" y="620141"/>
                  <a:pt x="3931584" y="609433"/>
                </a:cubicBezTo>
                <a:cubicBezTo>
                  <a:pt x="3922536" y="603667"/>
                  <a:pt x="3912708" y="602791"/>
                  <a:pt x="3902100" y="606807"/>
                </a:cubicBezTo>
                <a:cubicBezTo>
                  <a:pt x="3891492" y="610822"/>
                  <a:pt x="3880348" y="619754"/>
                  <a:pt x="3868668" y="633601"/>
                </a:cubicBezTo>
                <a:cubicBezTo>
                  <a:pt x="3867170" y="584613"/>
                  <a:pt x="3853219" y="551705"/>
                  <a:pt x="3826813" y="534878"/>
                </a:cubicBezTo>
                <a:cubicBezTo>
                  <a:pt x="3806685" y="522052"/>
                  <a:pt x="3785560" y="519755"/>
                  <a:pt x="3763437" y="527987"/>
                </a:cubicBezTo>
                <a:cubicBezTo>
                  <a:pt x="3741315" y="536218"/>
                  <a:pt x="3723370" y="551137"/>
                  <a:pt x="3709602" y="572742"/>
                </a:cubicBezTo>
                <a:cubicBezTo>
                  <a:pt x="3691951" y="600441"/>
                  <a:pt x="3685686" y="628709"/>
                  <a:pt x="3690807" y="657547"/>
                </a:cubicBezTo>
                <a:cubicBezTo>
                  <a:pt x="3695928" y="686385"/>
                  <a:pt x="3709014" y="707511"/>
                  <a:pt x="3730065" y="720926"/>
                </a:cubicBezTo>
                <a:cubicBezTo>
                  <a:pt x="3745022" y="730457"/>
                  <a:pt x="3759408" y="733653"/>
                  <a:pt x="3773223" y="730513"/>
                </a:cubicBezTo>
                <a:cubicBezTo>
                  <a:pt x="3787038" y="727373"/>
                  <a:pt x="3797711" y="719894"/>
                  <a:pt x="3805242" y="708075"/>
                </a:cubicBezTo>
                <a:cubicBezTo>
                  <a:pt x="3811714" y="697920"/>
                  <a:pt x="3813862" y="686501"/>
                  <a:pt x="3811687" y="673821"/>
                </a:cubicBezTo>
                <a:cubicBezTo>
                  <a:pt x="3809511" y="661140"/>
                  <a:pt x="3802884" y="651269"/>
                  <a:pt x="3791805" y="644209"/>
                </a:cubicBezTo>
                <a:cubicBezTo>
                  <a:pt x="3780171" y="636796"/>
                  <a:pt x="3768425" y="634957"/>
                  <a:pt x="3756566" y="638695"/>
                </a:cubicBezTo>
                <a:cubicBezTo>
                  <a:pt x="3744708" y="642433"/>
                  <a:pt x="3734786" y="650974"/>
                  <a:pt x="3726800" y="664321"/>
                </a:cubicBezTo>
                <a:cubicBezTo>
                  <a:pt x="3721566" y="655014"/>
                  <a:pt x="3719435" y="645931"/>
                  <a:pt x="3720406" y="637073"/>
                </a:cubicBezTo>
                <a:cubicBezTo>
                  <a:pt x="3721378" y="628215"/>
                  <a:pt x="3724628" y="619446"/>
                  <a:pt x="3730159" y="610767"/>
                </a:cubicBezTo>
                <a:cubicBezTo>
                  <a:pt x="3738043" y="598395"/>
                  <a:pt x="3749056" y="590484"/>
                  <a:pt x="3763199" y="587033"/>
                </a:cubicBezTo>
                <a:cubicBezTo>
                  <a:pt x="3777341" y="583583"/>
                  <a:pt x="3791430" y="586329"/>
                  <a:pt x="3805463" y="595272"/>
                </a:cubicBezTo>
                <a:cubicBezTo>
                  <a:pt x="3819682" y="604333"/>
                  <a:pt x="3830019" y="617346"/>
                  <a:pt x="3836474" y="634312"/>
                </a:cubicBezTo>
                <a:cubicBezTo>
                  <a:pt x="3842929" y="651277"/>
                  <a:pt x="3845686" y="672314"/>
                  <a:pt x="3844747" y="697419"/>
                </a:cubicBezTo>
                <a:lnTo>
                  <a:pt x="3860984" y="715945"/>
                </a:lnTo>
                <a:cubicBezTo>
                  <a:pt x="3865356" y="707047"/>
                  <a:pt x="3868777" y="700659"/>
                  <a:pt x="3871248" y="696781"/>
                </a:cubicBezTo>
                <a:cubicBezTo>
                  <a:pt x="3878662" y="685148"/>
                  <a:pt x="3886135" y="677188"/>
                  <a:pt x="3893670" y="672902"/>
                </a:cubicBezTo>
                <a:cubicBezTo>
                  <a:pt x="3901205" y="668616"/>
                  <a:pt x="3908111" y="668473"/>
                  <a:pt x="3914390" y="672474"/>
                </a:cubicBezTo>
                <a:cubicBezTo>
                  <a:pt x="3922145" y="677416"/>
                  <a:pt x="3926707" y="687982"/>
                  <a:pt x="3928074" y="704172"/>
                </a:cubicBezTo>
                <a:cubicBezTo>
                  <a:pt x="3929441" y="720363"/>
                  <a:pt x="3923770" y="738429"/>
                  <a:pt x="3911061" y="758372"/>
                </a:cubicBezTo>
                <a:lnTo>
                  <a:pt x="3841340" y="867782"/>
                </a:lnTo>
                <a:lnTo>
                  <a:pt x="3869791" y="930700"/>
                </a:lnTo>
                <a:lnTo>
                  <a:pt x="4050536" y="647066"/>
                </a:lnTo>
                <a:lnTo>
                  <a:pt x="4094023" y="674778"/>
                </a:lnTo>
                <a:lnTo>
                  <a:pt x="4107318" y="683251"/>
                </a:lnTo>
                <a:lnTo>
                  <a:pt x="4118952" y="690664"/>
                </a:lnTo>
                <a:lnTo>
                  <a:pt x="3958505" y="942445"/>
                </a:lnTo>
                <a:lnTo>
                  <a:pt x="3986957" y="1005363"/>
                </a:lnTo>
                <a:lnTo>
                  <a:pt x="4167701" y="721730"/>
                </a:lnTo>
                <a:lnTo>
                  <a:pt x="4224483" y="757914"/>
                </a:lnTo>
                <a:lnTo>
                  <a:pt x="4224662" y="713629"/>
                </a:lnTo>
                <a:lnTo>
                  <a:pt x="4179236" y="684682"/>
                </a:lnTo>
                <a:cubicBezTo>
                  <a:pt x="4197354" y="635470"/>
                  <a:pt x="4198183" y="586601"/>
                  <a:pt x="4181722" y="538073"/>
                </a:cubicBezTo>
                <a:cubicBezTo>
                  <a:pt x="4165261" y="489546"/>
                  <a:pt x="4134225" y="450749"/>
                  <a:pt x="4088614" y="421685"/>
                </a:cubicBezTo>
                <a:cubicBezTo>
                  <a:pt x="4056300" y="401092"/>
                  <a:pt x="4026358" y="391748"/>
                  <a:pt x="3998790" y="393654"/>
                </a:cubicBezTo>
                <a:close/>
                <a:moveTo>
                  <a:pt x="1734525" y="327076"/>
                </a:moveTo>
                <a:lnTo>
                  <a:pt x="1442579" y="458673"/>
                </a:lnTo>
                <a:lnTo>
                  <a:pt x="1479524" y="483090"/>
                </a:lnTo>
                <a:lnTo>
                  <a:pt x="1543003" y="454476"/>
                </a:lnTo>
                <a:cubicBezTo>
                  <a:pt x="1555097" y="458393"/>
                  <a:pt x="1565219" y="463797"/>
                  <a:pt x="1573370" y="470691"/>
                </a:cubicBezTo>
                <a:cubicBezTo>
                  <a:pt x="1557164" y="483760"/>
                  <a:pt x="1546440" y="498201"/>
                  <a:pt x="1541199" y="514014"/>
                </a:cubicBezTo>
                <a:cubicBezTo>
                  <a:pt x="1535958" y="529827"/>
                  <a:pt x="1536486" y="544720"/>
                  <a:pt x="1542785" y="558693"/>
                </a:cubicBezTo>
                <a:cubicBezTo>
                  <a:pt x="1548633" y="571669"/>
                  <a:pt x="1557762" y="580464"/>
                  <a:pt x="1570170" y="585078"/>
                </a:cubicBezTo>
                <a:cubicBezTo>
                  <a:pt x="1582578" y="589693"/>
                  <a:pt x="1595069" y="589166"/>
                  <a:pt x="1607646" y="583498"/>
                </a:cubicBezTo>
                <a:cubicBezTo>
                  <a:pt x="1622817" y="576659"/>
                  <a:pt x="1633200" y="565194"/>
                  <a:pt x="1638796" y="549101"/>
                </a:cubicBezTo>
                <a:cubicBezTo>
                  <a:pt x="1644392" y="533009"/>
                  <a:pt x="1642466" y="514482"/>
                  <a:pt x="1633018" y="493521"/>
                </a:cubicBezTo>
                <a:cubicBezTo>
                  <a:pt x="1631758" y="490727"/>
                  <a:pt x="1630254" y="487922"/>
                  <a:pt x="1628505" y="485108"/>
                </a:cubicBezTo>
                <a:cubicBezTo>
                  <a:pt x="1630920" y="483539"/>
                  <a:pt x="1633525" y="482125"/>
                  <a:pt x="1636320" y="480865"/>
                </a:cubicBezTo>
                <a:cubicBezTo>
                  <a:pt x="1651491" y="474026"/>
                  <a:pt x="1666279" y="472465"/>
                  <a:pt x="1680683" y="476180"/>
                </a:cubicBezTo>
                <a:cubicBezTo>
                  <a:pt x="1695087" y="479895"/>
                  <a:pt x="1705303" y="488440"/>
                  <a:pt x="1711332" y="501814"/>
                </a:cubicBezTo>
                <a:cubicBezTo>
                  <a:pt x="1720150" y="521377"/>
                  <a:pt x="1717476" y="543418"/>
                  <a:pt x="1703309" y="567938"/>
                </a:cubicBezTo>
                <a:cubicBezTo>
                  <a:pt x="1689143" y="592457"/>
                  <a:pt x="1665490" y="612185"/>
                  <a:pt x="1632353" y="627122"/>
                </a:cubicBezTo>
                <a:cubicBezTo>
                  <a:pt x="1614387" y="635220"/>
                  <a:pt x="1592052" y="641085"/>
                  <a:pt x="1565348" y="644715"/>
                </a:cubicBezTo>
                <a:lnTo>
                  <a:pt x="1641980" y="694836"/>
                </a:lnTo>
                <a:cubicBezTo>
                  <a:pt x="1700464" y="675920"/>
                  <a:pt x="1781334" y="684021"/>
                  <a:pt x="1884589" y="719140"/>
                </a:cubicBezTo>
                <a:lnTo>
                  <a:pt x="1867853" y="682010"/>
                </a:lnTo>
                <a:cubicBezTo>
                  <a:pt x="1822625" y="663728"/>
                  <a:pt x="1774174" y="650020"/>
                  <a:pt x="1722501" y="640888"/>
                </a:cubicBezTo>
                <a:cubicBezTo>
                  <a:pt x="1744333" y="619518"/>
                  <a:pt x="1759239" y="596107"/>
                  <a:pt x="1767220" y="570653"/>
                </a:cubicBezTo>
                <a:cubicBezTo>
                  <a:pt x="1775201" y="545198"/>
                  <a:pt x="1773973" y="520894"/>
                  <a:pt x="1763535" y="497738"/>
                </a:cubicBezTo>
                <a:cubicBezTo>
                  <a:pt x="1751928" y="471987"/>
                  <a:pt x="1730699" y="454596"/>
                  <a:pt x="1699848" y="445564"/>
                </a:cubicBezTo>
                <a:cubicBezTo>
                  <a:pt x="1668997" y="436533"/>
                  <a:pt x="1636903" y="439531"/>
                  <a:pt x="1603566" y="454558"/>
                </a:cubicBezTo>
                <a:lnTo>
                  <a:pt x="1583127" y="436390"/>
                </a:lnTo>
                <a:lnTo>
                  <a:pt x="1771470" y="351494"/>
                </a:lnTo>
                <a:close/>
                <a:moveTo>
                  <a:pt x="2354284" y="313728"/>
                </a:moveTo>
                <a:lnTo>
                  <a:pt x="2374157" y="458197"/>
                </a:lnTo>
                <a:cubicBezTo>
                  <a:pt x="2343016" y="426233"/>
                  <a:pt x="2306965" y="403564"/>
                  <a:pt x="2266004" y="390190"/>
                </a:cubicBezTo>
                <a:close/>
                <a:moveTo>
                  <a:pt x="3274018" y="289441"/>
                </a:moveTo>
                <a:lnTo>
                  <a:pt x="3446275" y="343848"/>
                </a:lnTo>
                <a:lnTo>
                  <a:pt x="3384648" y="538968"/>
                </a:lnTo>
                <a:cubicBezTo>
                  <a:pt x="3380275" y="512099"/>
                  <a:pt x="3373650" y="487273"/>
                  <a:pt x="3364772" y="464492"/>
                </a:cubicBezTo>
                <a:cubicBezTo>
                  <a:pt x="3374729" y="432964"/>
                  <a:pt x="3371517" y="402786"/>
                  <a:pt x="3355133" y="373960"/>
                </a:cubicBezTo>
                <a:cubicBezTo>
                  <a:pt x="3338749" y="345134"/>
                  <a:pt x="3314480" y="325643"/>
                  <a:pt x="3282325" y="315487"/>
                </a:cubicBezTo>
                <a:close/>
                <a:moveTo>
                  <a:pt x="2013511" y="283917"/>
                </a:moveTo>
                <a:lnTo>
                  <a:pt x="2079685" y="516078"/>
                </a:lnTo>
                <a:cubicBezTo>
                  <a:pt x="2037532" y="491208"/>
                  <a:pt x="1994607" y="476007"/>
                  <a:pt x="1950909" y="470475"/>
                </a:cubicBezTo>
                <a:lnTo>
                  <a:pt x="2002211" y="389255"/>
                </a:lnTo>
                <a:cubicBezTo>
                  <a:pt x="1954982" y="353764"/>
                  <a:pt x="1911580" y="332097"/>
                  <a:pt x="1872005" y="324251"/>
                </a:cubicBezTo>
                <a:close/>
                <a:moveTo>
                  <a:pt x="2698409" y="232654"/>
                </a:moveTo>
                <a:cubicBezTo>
                  <a:pt x="2673231" y="232279"/>
                  <a:pt x="2653320" y="238497"/>
                  <a:pt x="2638675" y="251309"/>
                </a:cubicBezTo>
                <a:cubicBezTo>
                  <a:pt x="2624031" y="264120"/>
                  <a:pt x="2616566" y="280159"/>
                  <a:pt x="2616278" y="299426"/>
                </a:cubicBezTo>
                <a:cubicBezTo>
                  <a:pt x="2616030" y="316065"/>
                  <a:pt x="2621458" y="330216"/>
                  <a:pt x="2632562" y="341878"/>
                </a:cubicBezTo>
                <a:cubicBezTo>
                  <a:pt x="2643666" y="353541"/>
                  <a:pt x="2657647" y="359498"/>
                  <a:pt x="2674506" y="359749"/>
                </a:cubicBezTo>
                <a:cubicBezTo>
                  <a:pt x="2690488" y="359987"/>
                  <a:pt x="2703752" y="355312"/>
                  <a:pt x="2714297" y="345725"/>
                </a:cubicBezTo>
                <a:cubicBezTo>
                  <a:pt x="2724842" y="336137"/>
                  <a:pt x="2730238" y="323023"/>
                  <a:pt x="2730486" y="306384"/>
                </a:cubicBezTo>
                <a:cubicBezTo>
                  <a:pt x="2730617" y="297626"/>
                  <a:pt x="2728666" y="288947"/>
                  <a:pt x="2724633" y="280347"/>
                </a:cubicBezTo>
                <a:cubicBezTo>
                  <a:pt x="2726176" y="279713"/>
                  <a:pt x="2728042" y="279412"/>
                  <a:pt x="2730231" y="279445"/>
                </a:cubicBezTo>
                <a:cubicBezTo>
                  <a:pt x="2745776" y="279677"/>
                  <a:pt x="2759366" y="286175"/>
                  <a:pt x="2771001" y="298940"/>
                </a:cubicBezTo>
                <a:cubicBezTo>
                  <a:pt x="2782636" y="311705"/>
                  <a:pt x="2788311" y="327612"/>
                  <a:pt x="2788027" y="346660"/>
                </a:cubicBezTo>
                <a:cubicBezTo>
                  <a:pt x="2787698" y="368773"/>
                  <a:pt x="2778934" y="387420"/>
                  <a:pt x="2761736" y="402602"/>
                </a:cubicBezTo>
                <a:cubicBezTo>
                  <a:pt x="2744538" y="417785"/>
                  <a:pt x="2722036" y="425169"/>
                  <a:pt x="2694231" y="424754"/>
                </a:cubicBezTo>
                <a:cubicBezTo>
                  <a:pt x="2659639" y="424238"/>
                  <a:pt x="2627882" y="409750"/>
                  <a:pt x="2598962" y="381288"/>
                </a:cubicBezTo>
                <a:cubicBezTo>
                  <a:pt x="2570042" y="352827"/>
                  <a:pt x="2545857" y="307902"/>
                  <a:pt x="2526406" y="246515"/>
                </a:cubicBezTo>
                <a:lnTo>
                  <a:pt x="2496011" y="236207"/>
                </a:lnTo>
                <a:cubicBezTo>
                  <a:pt x="2513760" y="323629"/>
                  <a:pt x="2539951" y="388237"/>
                  <a:pt x="2574585" y="430033"/>
                </a:cubicBezTo>
                <a:cubicBezTo>
                  <a:pt x="2609219" y="471829"/>
                  <a:pt x="2648758" y="493058"/>
                  <a:pt x="2693203" y="493720"/>
                </a:cubicBezTo>
                <a:cubicBezTo>
                  <a:pt x="2735677" y="494353"/>
                  <a:pt x="2768753" y="482747"/>
                  <a:pt x="2792431" y="458902"/>
                </a:cubicBezTo>
                <a:cubicBezTo>
                  <a:pt x="2816109" y="435057"/>
                  <a:pt x="2828238" y="403649"/>
                  <a:pt x="2828819" y="364677"/>
                </a:cubicBezTo>
                <a:cubicBezTo>
                  <a:pt x="2829387" y="326582"/>
                  <a:pt x="2816825" y="295189"/>
                  <a:pt x="2791134" y="270498"/>
                </a:cubicBezTo>
                <a:cubicBezTo>
                  <a:pt x="2765442" y="245808"/>
                  <a:pt x="2734534" y="233193"/>
                  <a:pt x="2698409" y="232654"/>
                </a:cubicBezTo>
                <a:close/>
                <a:moveTo>
                  <a:pt x="2100850" y="220089"/>
                </a:moveTo>
                <a:lnTo>
                  <a:pt x="1763823" y="316153"/>
                </a:lnTo>
                <a:lnTo>
                  <a:pt x="1796829" y="345679"/>
                </a:lnTo>
                <a:lnTo>
                  <a:pt x="1810411" y="341808"/>
                </a:lnTo>
                <a:lnTo>
                  <a:pt x="1832766" y="377102"/>
                </a:lnTo>
                <a:cubicBezTo>
                  <a:pt x="1869436" y="367561"/>
                  <a:pt x="1904231" y="371418"/>
                  <a:pt x="1937155" y="388673"/>
                </a:cubicBezTo>
                <a:lnTo>
                  <a:pt x="1876912" y="484054"/>
                </a:lnTo>
                <a:lnTo>
                  <a:pt x="1923803" y="528747"/>
                </a:lnTo>
                <a:cubicBezTo>
                  <a:pt x="1998283" y="513666"/>
                  <a:pt x="2058337" y="528652"/>
                  <a:pt x="2103966" y="573706"/>
                </a:cubicBezTo>
                <a:lnTo>
                  <a:pt x="2161296" y="591517"/>
                </a:lnTo>
                <a:lnTo>
                  <a:pt x="2069103" y="268072"/>
                </a:lnTo>
                <a:lnTo>
                  <a:pt x="2133856" y="249615"/>
                </a:lnTo>
                <a:close/>
                <a:moveTo>
                  <a:pt x="3113038" y="199331"/>
                </a:moveTo>
                <a:lnTo>
                  <a:pt x="3124311" y="242157"/>
                </a:lnTo>
                <a:lnTo>
                  <a:pt x="3212005" y="269855"/>
                </a:lnTo>
                <a:cubicBezTo>
                  <a:pt x="3227874" y="274867"/>
                  <a:pt x="3240555" y="288517"/>
                  <a:pt x="3250049" y="310804"/>
                </a:cubicBezTo>
                <a:cubicBezTo>
                  <a:pt x="3238697" y="311122"/>
                  <a:pt x="3227589" y="314847"/>
                  <a:pt x="3216725" y="321978"/>
                </a:cubicBezTo>
                <a:cubicBezTo>
                  <a:pt x="3205862" y="329110"/>
                  <a:pt x="3198287" y="339461"/>
                  <a:pt x="3194001" y="353033"/>
                </a:cubicBezTo>
                <a:cubicBezTo>
                  <a:pt x="3189252" y="368067"/>
                  <a:pt x="3190257" y="382334"/>
                  <a:pt x="3197015" y="395835"/>
                </a:cubicBezTo>
                <a:cubicBezTo>
                  <a:pt x="3203773" y="409336"/>
                  <a:pt x="3214669" y="418460"/>
                  <a:pt x="3229702" y="423208"/>
                </a:cubicBezTo>
                <a:cubicBezTo>
                  <a:pt x="3244109" y="427759"/>
                  <a:pt x="3257486" y="427391"/>
                  <a:pt x="3269833" y="422106"/>
                </a:cubicBezTo>
                <a:cubicBezTo>
                  <a:pt x="3282180" y="416821"/>
                  <a:pt x="3290595" y="407079"/>
                  <a:pt x="3295080" y="392881"/>
                </a:cubicBezTo>
                <a:cubicBezTo>
                  <a:pt x="3297454" y="385364"/>
                  <a:pt x="3297916" y="377358"/>
                  <a:pt x="3296466" y="368863"/>
                </a:cubicBezTo>
                <a:cubicBezTo>
                  <a:pt x="3297993" y="369116"/>
                  <a:pt x="3299697" y="369539"/>
                  <a:pt x="3301576" y="370133"/>
                </a:cubicBezTo>
                <a:cubicBezTo>
                  <a:pt x="3313686" y="373958"/>
                  <a:pt x="3322961" y="382398"/>
                  <a:pt x="3329400" y="395454"/>
                </a:cubicBezTo>
                <a:cubicBezTo>
                  <a:pt x="3335839" y="408510"/>
                  <a:pt x="3336553" y="422972"/>
                  <a:pt x="3331541" y="438841"/>
                </a:cubicBezTo>
                <a:cubicBezTo>
                  <a:pt x="3325671" y="457424"/>
                  <a:pt x="3313802" y="471011"/>
                  <a:pt x="3295933" y="479604"/>
                </a:cubicBezTo>
                <a:cubicBezTo>
                  <a:pt x="3278063" y="488197"/>
                  <a:pt x="3257436" y="488800"/>
                  <a:pt x="3234051" y="481414"/>
                </a:cubicBezTo>
                <a:cubicBezTo>
                  <a:pt x="3203149" y="471655"/>
                  <a:pt x="3178841" y="451921"/>
                  <a:pt x="3161128" y="422216"/>
                </a:cubicBezTo>
                <a:cubicBezTo>
                  <a:pt x="3143414" y="392511"/>
                  <a:pt x="3135289" y="347349"/>
                  <a:pt x="3136754" y="286731"/>
                </a:cubicBezTo>
                <a:lnTo>
                  <a:pt x="3110595" y="268135"/>
                </a:lnTo>
                <a:cubicBezTo>
                  <a:pt x="3100854" y="352776"/>
                  <a:pt x="3106145" y="416905"/>
                  <a:pt x="3126468" y="460524"/>
                </a:cubicBezTo>
                <a:cubicBezTo>
                  <a:pt x="3146790" y="504142"/>
                  <a:pt x="3175326" y="531755"/>
                  <a:pt x="3212074" y="543361"/>
                </a:cubicBezTo>
                <a:cubicBezTo>
                  <a:pt x="3262812" y="559386"/>
                  <a:pt x="3306117" y="547690"/>
                  <a:pt x="3341988" y="508273"/>
                </a:cubicBezTo>
                <a:cubicBezTo>
                  <a:pt x="3364416" y="542682"/>
                  <a:pt x="3371112" y="585096"/>
                  <a:pt x="3362076" y="635515"/>
                </a:cubicBezTo>
                <a:lnTo>
                  <a:pt x="3400103" y="681970"/>
                </a:lnTo>
                <a:lnTo>
                  <a:pt x="3501398" y="361258"/>
                </a:lnTo>
                <a:lnTo>
                  <a:pt x="3543053" y="374414"/>
                </a:lnTo>
                <a:cubicBezTo>
                  <a:pt x="3558295" y="379228"/>
                  <a:pt x="3568957" y="392183"/>
                  <a:pt x="3575038" y="413277"/>
                </a:cubicBezTo>
                <a:cubicBezTo>
                  <a:pt x="3581120" y="434372"/>
                  <a:pt x="3581952" y="451914"/>
                  <a:pt x="3577533" y="465903"/>
                </a:cubicBezTo>
                <a:lnTo>
                  <a:pt x="3510762" y="677310"/>
                </a:lnTo>
                <a:lnTo>
                  <a:pt x="3554508" y="730738"/>
                </a:lnTo>
                <a:lnTo>
                  <a:pt x="3655803" y="410026"/>
                </a:lnTo>
                <a:lnTo>
                  <a:pt x="3720008" y="430305"/>
                </a:lnTo>
                <a:lnTo>
                  <a:pt x="3708735" y="387478"/>
                </a:lnTo>
                <a:lnTo>
                  <a:pt x="3664262" y="373431"/>
                </a:lnTo>
                <a:cubicBezTo>
                  <a:pt x="3662580" y="367849"/>
                  <a:pt x="3661067" y="361917"/>
                  <a:pt x="3659721" y="355636"/>
                </a:cubicBezTo>
                <a:cubicBezTo>
                  <a:pt x="3658375" y="349356"/>
                  <a:pt x="3656529" y="338841"/>
                  <a:pt x="3654184" y="324093"/>
                </a:cubicBezTo>
                <a:cubicBezTo>
                  <a:pt x="3651838" y="309345"/>
                  <a:pt x="3644193" y="299927"/>
                  <a:pt x="3631247" y="295838"/>
                </a:cubicBezTo>
                <a:lnTo>
                  <a:pt x="3600681" y="392616"/>
                </a:lnTo>
                <a:cubicBezTo>
                  <a:pt x="3595835" y="375241"/>
                  <a:pt x="3590292" y="362985"/>
                  <a:pt x="3584050" y="355847"/>
                </a:cubicBezTo>
                <a:cubicBezTo>
                  <a:pt x="3577808" y="348709"/>
                  <a:pt x="3567902" y="342996"/>
                  <a:pt x="3554330" y="338710"/>
                </a:cubicBezTo>
                <a:close/>
                <a:moveTo>
                  <a:pt x="2437506" y="173975"/>
                </a:moveTo>
                <a:lnTo>
                  <a:pt x="2134575" y="215646"/>
                </a:lnTo>
                <a:lnTo>
                  <a:pt x="2163105" y="249516"/>
                </a:lnTo>
                <a:lnTo>
                  <a:pt x="2342065" y="224898"/>
                </a:lnTo>
                <a:lnTo>
                  <a:pt x="2345377" y="248977"/>
                </a:lnTo>
                <a:lnTo>
                  <a:pt x="2176910" y="390842"/>
                </a:lnTo>
                <a:lnTo>
                  <a:pt x="2217057" y="441681"/>
                </a:lnTo>
                <a:cubicBezTo>
                  <a:pt x="2296065" y="439212"/>
                  <a:pt x="2354015" y="466826"/>
                  <a:pt x="2390906" y="524522"/>
                </a:cubicBezTo>
                <a:lnTo>
                  <a:pt x="2445165" y="550212"/>
                </a:lnTo>
                <a:lnTo>
                  <a:pt x="2399332" y="217021"/>
                </a:lnTo>
                <a:lnTo>
                  <a:pt x="2466036" y="207846"/>
                </a:lnTo>
                <a:close/>
                <a:moveTo>
                  <a:pt x="2470727" y="169476"/>
                </a:moveTo>
                <a:lnTo>
                  <a:pt x="2493814" y="207268"/>
                </a:lnTo>
                <a:lnTo>
                  <a:pt x="2898415" y="213299"/>
                </a:lnTo>
                <a:lnTo>
                  <a:pt x="2875327" y="175508"/>
                </a:lnTo>
                <a:close/>
                <a:moveTo>
                  <a:pt x="0" y="0"/>
                </a:moveTo>
                <a:lnTo>
                  <a:pt x="5095562" y="0"/>
                </a:lnTo>
                <a:lnTo>
                  <a:pt x="5095562" y="2804156"/>
                </a:lnTo>
                <a:lnTo>
                  <a:pt x="5083123" y="2821525"/>
                </a:lnTo>
                <a:cubicBezTo>
                  <a:pt x="5078756" y="2830693"/>
                  <a:pt x="5075542" y="2841321"/>
                  <a:pt x="5073482" y="2853409"/>
                </a:cubicBezTo>
                <a:cubicBezTo>
                  <a:pt x="5072010" y="2862043"/>
                  <a:pt x="5070739" y="2872432"/>
                  <a:pt x="5069668" y="2884578"/>
                </a:cubicBezTo>
                <a:cubicBezTo>
                  <a:pt x="5068597" y="2896723"/>
                  <a:pt x="5067326" y="2907112"/>
                  <a:pt x="5065855" y="2915746"/>
                </a:cubicBezTo>
                <a:cubicBezTo>
                  <a:pt x="5063352" y="2930424"/>
                  <a:pt x="5058959" y="2940559"/>
                  <a:pt x="5052675" y="2946152"/>
                </a:cubicBezTo>
                <a:cubicBezTo>
                  <a:pt x="5046391" y="2951745"/>
                  <a:pt x="5038732" y="2954326"/>
                  <a:pt x="5029698" y="2953897"/>
                </a:cubicBezTo>
                <a:lnTo>
                  <a:pt x="5091234" y="2592887"/>
                </a:lnTo>
                <a:lnTo>
                  <a:pt x="5050350" y="2609907"/>
                </a:lnTo>
                <a:lnTo>
                  <a:pt x="5031751" y="2719019"/>
                </a:lnTo>
                <a:cubicBezTo>
                  <a:pt x="5009409" y="2696331"/>
                  <a:pt x="4984746" y="2682687"/>
                  <a:pt x="4957765" y="2678088"/>
                </a:cubicBezTo>
                <a:cubicBezTo>
                  <a:pt x="4933158" y="2673893"/>
                  <a:pt x="4910922" y="2678266"/>
                  <a:pt x="4891058" y="2691206"/>
                </a:cubicBezTo>
                <a:cubicBezTo>
                  <a:pt x="4871194" y="2704146"/>
                  <a:pt x="4859624" y="2720221"/>
                  <a:pt x="4856350" y="2739432"/>
                </a:cubicBezTo>
                <a:cubicBezTo>
                  <a:pt x="4854215" y="2751951"/>
                  <a:pt x="4854388" y="2763642"/>
                  <a:pt x="4856868" y="2774505"/>
                </a:cubicBezTo>
                <a:cubicBezTo>
                  <a:pt x="4859348" y="2785367"/>
                  <a:pt x="4863395" y="2795830"/>
                  <a:pt x="4869010" y="2805894"/>
                </a:cubicBezTo>
                <a:cubicBezTo>
                  <a:pt x="4861404" y="2808818"/>
                  <a:pt x="4854147" y="2809691"/>
                  <a:pt x="4847240" y="2808514"/>
                </a:cubicBezTo>
                <a:cubicBezTo>
                  <a:pt x="4833425" y="2806159"/>
                  <a:pt x="4822509" y="2798856"/>
                  <a:pt x="4814491" y="2786606"/>
                </a:cubicBezTo>
                <a:cubicBezTo>
                  <a:pt x="4806472" y="2774355"/>
                  <a:pt x="4804303" y="2757437"/>
                  <a:pt x="4807982" y="2735852"/>
                </a:cubicBezTo>
                <a:cubicBezTo>
                  <a:pt x="4813133" y="2705633"/>
                  <a:pt x="4832347" y="2681198"/>
                  <a:pt x="4865623" y="2662548"/>
                </a:cubicBezTo>
                <a:cubicBezTo>
                  <a:pt x="4898900" y="2643898"/>
                  <a:pt x="4945146" y="2639397"/>
                  <a:pt x="5004363" y="2649047"/>
                </a:cubicBezTo>
                <a:lnTo>
                  <a:pt x="5019098" y="2621239"/>
                </a:lnTo>
                <a:cubicBezTo>
                  <a:pt x="5013128" y="2619777"/>
                  <a:pt x="5007229" y="2618550"/>
                  <a:pt x="5001401" y="2617556"/>
                </a:cubicBezTo>
                <a:cubicBezTo>
                  <a:pt x="4929523" y="2605304"/>
                  <a:pt x="4870217" y="2610188"/>
                  <a:pt x="4823483" y="2632209"/>
                </a:cubicBezTo>
                <a:cubicBezTo>
                  <a:pt x="4776749" y="2654229"/>
                  <a:pt x="4749776" y="2686393"/>
                  <a:pt x="4742564" y="2728699"/>
                </a:cubicBezTo>
                <a:cubicBezTo>
                  <a:pt x="4737156" y="2760429"/>
                  <a:pt x="4742317" y="2786187"/>
                  <a:pt x="4758047" y="2805971"/>
                </a:cubicBezTo>
                <a:cubicBezTo>
                  <a:pt x="4773777" y="2825756"/>
                  <a:pt x="4795996" y="2838095"/>
                  <a:pt x="4824704" y="2842989"/>
                </a:cubicBezTo>
                <a:cubicBezTo>
                  <a:pt x="4861183" y="2849207"/>
                  <a:pt x="4896775" y="2837171"/>
                  <a:pt x="4931480" y="2806880"/>
                </a:cubicBezTo>
                <a:cubicBezTo>
                  <a:pt x="4910283" y="2776168"/>
                  <a:pt x="4901174" y="2752070"/>
                  <a:pt x="4904154" y="2734586"/>
                </a:cubicBezTo>
                <a:cubicBezTo>
                  <a:pt x="4905589" y="2726168"/>
                  <a:pt x="4909130" y="2720053"/>
                  <a:pt x="4914778" y="2716240"/>
                </a:cubicBezTo>
                <a:cubicBezTo>
                  <a:pt x="4920426" y="2712427"/>
                  <a:pt x="4927243" y="2711201"/>
                  <a:pt x="4935229" y="2712562"/>
                </a:cubicBezTo>
                <a:cubicBezTo>
                  <a:pt x="4946022" y="2714402"/>
                  <a:pt x="4957444" y="2721347"/>
                  <a:pt x="4969494" y="2733396"/>
                </a:cubicBezTo>
                <a:cubicBezTo>
                  <a:pt x="4981545" y="2745446"/>
                  <a:pt x="4991918" y="2758542"/>
                  <a:pt x="5000614" y="2772685"/>
                </a:cubicBezTo>
                <a:cubicBezTo>
                  <a:pt x="4975533" y="2789512"/>
                  <a:pt x="4955372" y="2807454"/>
                  <a:pt x="4940128" y="2826513"/>
                </a:cubicBezTo>
                <a:cubicBezTo>
                  <a:pt x="4924885" y="2845572"/>
                  <a:pt x="4915221" y="2867081"/>
                  <a:pt x="4911138" y="2891040"/>
                </a:cubicBezTo>
                <a:cubicBezTo>
                  <a:pt x="4910328" y="2895789"/>
                  <a:pt x="4909898" y="2900269"/>
                  <a:pt x="4909846" y="2904480"/>
                </a:cubicBezTo>
                <a:cubicBezTo>
                  <a:pt x="4878997" y="2884784"/>
                  <a:pt x="4846628" y="2872047"/>
                  <a:pt x="4812739" y="2866271"/>
                </a:cubicBezTo>
                <a:cubicBezTo>
                  <a:pt x="4772591" y="2859428"/>
                  <a:pt x="4727044" y="2862104"/>
                  <a:pt x="4676098" y="2874299"/>
                </a:cubicBezTo>
                <a:lnTo>
                  <a:pt x="4662397" y="2899951"/>
                </a:lnTo>
                <a:cubicBezTo>
                  <a:pt x="4699594" y="2896740"/>
                  <a:pt x="4735461" y="2898078"/>
                  <a:pt x="4769997" y="2903965"/>
                </a:cubicBezTo>
                <a:cubicBezTo>
                  <a:pt x="4819427" y="2912391"/>
                  <a:pt x="4860200" y="2935112"/>
                  <a:pt x="4892318" y="2972128"/>
                </a:cubicBezTo>
                <a:lnTo>
                  <a:pt x="4958379" y="2936409"/>
                </a:lnTo>
                <a:cubicBezTo>
                  <a:pt x="4955811" y="2920201"/>
                  <a:pt x="4955815" y="2904542"/>
                  <a:pt x="4958390" y="2889432"/>
                </a:cubicBezTo>
                <a:cubicBezTo>
                  <a:pt x="4961518" y="2871085"/>
                  <a:pt x="4967476" y="2853720"/>
                  <a:pt x="4976266" y="2837337"/>
                </a:cubicBezTo>
                <a:cubicBezTo>
                  <a:pt x="4985056" y="2820955"/>
                  <a:pt x="4997340" y="2806223"/>
                  <a:pt x="5013119" y="2793142"/>
                </a:cubicBezTo>
                <a:lnTo>
                  <a:pt x="5017678" y="2801582"/>
                </a:lnTo>
                <a:lnTo>
                  <a:pt x="4979708" y="3024340"/>
                </a:lnTo>
                <a:lnTo>
                  <a:pt x="4976231" y="3044738"/>
                </a:lnTo>
                <a:lnTo>
                  <a:pt x="4974741" y="3053480"/>
                </a:lnTo>
                <a:lnTo>
                  <a:pt x="4680429" y="3003313"/>
                </a:lnTo>
                <a:lnTo>
                  <a:pt x="4633481" y="3053950"/>
                </a:lnTo>
                <a:lnTo>
                  <a:pt x="4965028" y="3110464"/>
                </a:lnTo>
                <a:lnTo>
                  <a:pt x="4953714" y="3176838"/>
                </a:lnTo>
                <a:lnTo>
                  <a:pt x="4994598" y="3159818"/>
                </a:lnTo>
                <a:lnTo>
                  <a:pt x="5003649" y="3106719"/>
                </a:lnTo>
                <a:cubicBezTo>
                  <a:pt x="5029842" y="3105520"/>
                  <a:pt x="5054278" y="3100370"/>
                  <a:pt x="5076959" y="3091269"/>
                </a:cubicBezTo>
                <a:lnTo>
                  <a:pt x="5095562" y="3079666"/>
                </a:lnTo>
                <a:lnTo>
                  <a:pt x="5095562" y="5115163"/>
                </a:lnTo>
                <a:lnTo>
                  <a:pt x="0" y="5115163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4FE5BAD-41F1-4D5E-8BAF-F6B9DEA7063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62" y="2281806"/>
            <a:ext cx="2775002" cy="24370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2FE4DD9-EE51-4A5D-9E62-8C4CE296DE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319" y="957275"/>
            <a:ext cx="5209678" cy="2881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4F1CAB9-B3F9-4A5B-AE34-557AA956BD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855" y="4718828"/>
            <a:ext cx="3622849" cy="210006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2C213F7-DDAB-4386-AFEC-EBC143729985}"/>
              </a:ext>
            </a:extLst>
          </p:cNvPr>
          <p:cNvSpPr txBox="1"/>
          <p:nvPr/>
        </p:nvSpPr>
        <p:spPr>
          <a:xfrm>
            <a:off x="7629393" y="1404372"/>
            <a:ext cx="33458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قال رسولُ الله صلي اللهُ عليه و سلَّم 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AEFB472-FFB0-4058-93BF-93590FB80155}"/>
              </a:ext>
            </a:extLst>
          </p:cNvPr>
          <p:cNvSpPr/>
          <p:nvPr/>
        </p:nvSpPr>
        <p:spPr>
          <a:xfrm>
            <a:off x="11506505" y="957275"/>
            <a:ext cx="553492" cy="286521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ar-SA" sz="4800" b="1" dirty="0"/>
              <a:t>شكِّل ثم ركّب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213672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>
            <a:extLst>
              <a:ext uri="{FF2B5EF4-FFF2-40B4-BE49-F238E27FC236}">
                <a16:creationId xmlns:a16="http://schemas.microsoft.com/office/drawing/2014/main" id="{35444E4A-5149-49D5-9258-F75FB8517B36}"/>
              </a:ext>
            </a:extLst>
          </p:cNvPr>
          <p:cNvGrpSpPr/>
          <p:nvPr/>
        </p:nvGrpSpPr>
        <p:grpSpPr>
          <a:xfrm>
            <a:off x="5914371" y="76"/>
            <a:ext cx="6096000" cy="6858000"/>
            <a:chOff x="6191250" y="0"/>
            <a:chExt cx="6096000" cy="6858000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1C3B644-1691-4E02-B2EC-43141F7AB238}"/>
                </a:ext>
              </a:extLst>
            </p:cNvPr>
            <p:cNvSpPr/>
            <p:nvPr/>
          </p:nvSpPr>
          <p:spPr>
            <a:xfrm>
              <a:off x="6191250" y="0"/>
              <a:ext cx="6096000" cy="6858000"/>
            </a:xfrm>
            <a:prstGeom prst="rect">
              <a:avLst/>
            </a:prstGeom>
            <a:pattFill prst="pct70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D6E046E2-3466-46B5-A916-E9874AEF8DC7}"/>
                </a:ext>
              </a:extLst>
            </p:cNvPr>
            <p:cNvGrpSpPr/>
            <p:nvPr/>
          </p:nvGrpSpPr>
          <p:grpSpPr>
            <a:xfrm>
              <a:off x="6362692" y="342900"/>
              <a:ext cx="595570" cy="6229350"/>
              <a:chOff x="6515092" y="342900"/>
              <a:chExt cx="595570" cy="6229350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04D6758C-6DF7-4754-8687-E60395186E56}"/>
                  </a:ext>
                </a:extLst>
              </p:cNvPr>
              <p:cNvSpPr/>
              <p:nvPr/>
            </p:nvSpPr>
            <p:spPr>
              <a:xfrm>
                <a:off x="6515099" y="34290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4FAB599C-C78B-4A6E-BF73-0BB410B8FD96}"/>
                  </a:ext>
                </a:extLst>
              </p:cNvPr>
              <p:cNvSpPr/>
              <p:nvPr/>
            </p:nvSpPr>
            <p:spPr>
              <a:xfrm>
                <a:off x="6515098" y="1152525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EEA34BFE-B1D0-4AE4-AF26-11128495D5DD}"/>
                  </a:ext>
                </a:extLst>
              </p:cNvPr>
              <p:cNvSpPr/>
              <p:nvPr/>
            </p:nvSpPr>
            <p:spPr>
              <a:xfrm>
                <a:off x="6515097" y="196215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D038A781-36F6-4889-B60B-34D9C90245FF}"/>
                  </a:ext>
                </a:extLst>
              </p:cNvPr>
              <p:cNvSpPr/>
              <p:nvPr/>
            </p:nvSpPr>
            <p:spPr>
              <a:xfrm>
                <a:off x="6515096" y="2771775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3BD2B2BD-28F1-4215-A4CE-3BEC34AF220E}"/>
                  </a:ext>
                </a:extLst>
              </p:cNvPr>
              <p:cNvSpPr/>
              <p:nvPr/>
            </p:nvSpPr>
            <p:spPr>
              <a:xfrm>
                <a:off x="6515095" y="358140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1E398A80-1CCA-4E9F-83BF-0C7B59E5DE7A}"/>
                  </a:ext>
                </a:extLst>
              </p:cNvPr>
              <p:cNvSpPr/>
              <p:nvPr/>
            </p:nvSpPr>
            <p:spPr>
              <a:xfrm>
                <a:off x="6515094" y="4391025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088C3484-B864-46D4-A4BA-55BEB32F09DB}"/>
                  </a:ext>
                </a:extLst>
              </p:cNvPr>
              <p:cNvSpPr/>
              <p:nvPr/>
            </p:nvSpPr>
            <p:spPr>
              <a:xfrm>
                <a:off x="6515093" y="520065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0E15362B-0700-4C10-B147-334C9848EAF9}"/>
                  </a:ext>
                </a:extLst>
              </p:cNvPr>
              <p:cNvSpPr/>
              <p:nvPr/>
            </p:nvSpPr>
            <p:spPr>
              <a:xfrm>
                <a:off x="6515092" y="605790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8D42276-EFB5-4864-A166-F78CAE66879D}"/>
              </a:ext>
            </a:extLst>
          </p:cNvPr>
          <p:cNvGrpSpPr/>
          <p:nvPr/>
        </p:nvGrpSpPr>
        <p:grpSpPr>
          <a:xfrm flipH="1">
            <a:off x="0" y="0"/>
            <a:ext cx="6096000" cy="6858000"/>
            <a:chOff x="6191250" y="0"/>
            <a:chExt cx="6096000" cy="6858000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550BD6D1-6729-4D2F-AD87-CB77BE11AD5A}"/>
                </a:ext>
              </a:extLst>
            </p:cNvPr>
            <p:cNvSpPr/>
            <p:nvPr/>
          </p:nvSpPr>
          <p:spPr>
            <a:xfrm>
              <a:off x="6191250" y="0"/>
              <a:ext cx="6096000" cy="6858000"/>
            </a:xfrm>
            <a:prstGeom prst="rect">
              <a:avLst/>
            </a:prstGeom>
            <a:pattFill prst="pct70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C00E1809-BA6E-4708-AD39-0287890804B6}"/>
                </a:ext>
              </a:extLst>
            </p:cNvPr>
            <p:cNvGrpSpPr/>
            <p:nvPr/>
          </p:nvGrpSpPr>
          <p:grpSpPr>
            <a:xfrm>
              <a:off x="6362692" y="342900"/>
              <a:ext cx="595570" cy="6229350"/>
              <a:chOff x="6515092" y="342900"/>
              <a:chExt cx="595570" cy="6229350"/>
            </a:xfrm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3E09D995-853A-4DE2-8D6C-42BD02DC3DFC}"/>
                  </a:ext>
                </a:extLst>
              </p:cNvPr>
              <p:cNvSpPr/>
              <p:nvPr/>
            </p:nvSpPr>
            <p:spPr>
              <a:xfrm>
                <a:off x="6515099" y="34290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47BEC31F-6B46-4822-8061-A802C0C501A5}"/>
                  </a:ext>
                </a:extLst>
              </p:cNvPr>
              <p:cNvSpPr/>
              <p:nvPr/>
            </p:nvSpPr>
            <p:spPr>
              <a:xfrm>
                <a:off x="6515098" y="1152525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93B65410-846C-4445-86C7-28310C580DA8}"/>
                  </a:ext>
                </a:extLst>
              </p:cNvPr>
              <p:cNvSpPr/>
              <p:nvPr/>
            </p:nvSpPr>
            <p:spPr>
              <a:xfrm>
                <a:off x="6515097" y="196215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6A5DB0F4-02C6-464A-90BA-F68D14E0C694}"/>
                  </a:ext>
                </a:extLst>
              </p:cNvPr>
              <p:cNvSpPr/>
              <p:nvPr/>
            </p:nvSpPr>
            <p:spPr>
              <a:xfrm>
                <a:off x="6515096" y="2771775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F1480A87-5B30-4D0F-B1A5-2422049D090C}"/>
                  </a:ext>
                </a:extLst>
              </p:cNvPr>
              <p:cNvSpPr/>
              <p:nvPr/>
            </p:nvSpPr>
            <p:spPr>
              <a:xfrm>
                <a:off x="6515095" y="358140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2062951C-B827-4F8A-96B1-75D33EA40F2A}"/>
                  </a:ext>
                </a:extLst>
              </p:cNvPr>
              <p:cNvSpPr/>
              <p:nvPr/>
            </p:nvSpPr>
            <p:spPr>
              <a:xfrm>
                <a:off x="6515094" y="4391025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88A6E7FD-1A7A-48E8-BF1C-6D5F92A3F1C3}"/>
                  </a:ext>
                </a:extLst>
              </p:cNvPr>
              <p:cNvSpPr/>
              <p:nvPr/>
            </p:nvSpPr>
            <p:spPr>
              <a:xfrm>
                <a:off x="6515093" y="520065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E6E97968-7F6C-412A-8AB8-EBE40AE3BC47}"/>
                  </a:ext>
                </a:extLst>
              </p:cNvPr>
              <p:cNvSpPr/>
              <p:nvPr/>
            </p:nvSpPr>
            <p:spPr>
              <a:xfrm>
                <a:off x="6515092" y="605790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014E1254-1276-461E-8E29-F51483675F63}"/>
              </a:ext>
            </a:extLst>
          </p:cNvPr>
          <p:cNvGrpSpPr/>
          <p:nvPr/>
        </p:nvGrpSpPr>
        <p:grpSpPr>
          <a:xfrm>
            <a:off x="5524500" y="531810"/>
            <a:ext cx="1212850" cy="5831694"/>
            <a:chOff x="5524500" y="531810"/>
            <a:chExt cx="1212850" cy="5831694"/>
          </a:xfrm>
        </p:grpSpPr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388CB616-B146-4EDF-BF30-C87F6BD54F30}"/>
                </a:ext>
              </a:extLst>
            </p:cNvPr>
            <p:cNvSpPr/>
            <p:nvPr/>
          </p:nvSpPr>
          <p:spPr>
            <a:xfrm>
              <a:off x="5524500" y="531810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65C63C28-156C-41D4-840B-F1A5BA378C3D}"/>
                </a:ext>
              </a:extLst>
            </p:cNvPr>
            <p:cNvSpPr/>
            <p:nvPr/>
          </p:nvSpPr>
          <p:spPr>
            <a:xfrm>
              <a:off x="5524500" y="1346993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75BFF439-7A8B-4F4B-BAD8-72B0BF7ED6EB}"/>
                </a:ext>
              </a:extLst>
            </p:cNvPr>
            <p:cNvSpPr/>
            <p:nvPr/>
          </p:nvSpPr>
          <p:spPr>
            <a:xfrm>
              <a:off x="5524500" y="2162176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id="{32AE7978-5FC3-49DC-B6E9-011B2989B315}"/>
                </a:ext>
              </a:extLst>
            </p:cNvPr>
            <p:cNvSpPr/>
            <p:nvPr/>
          </p:nvSpPr>
          <p:spPr>
            <a:xfrm>
              <a:off x="5524500" y="2977359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1C6A2A92-D80C-4DE2-A35B-D8502A4338E3}"/>
                </a:ext>
              </a:extLst>
            </p:cNvPr>
            <p:cNvSpPr/>
            <p:nvPr/>
          </p:nvSpPr>
          <p:spPr>
            <a:xfrm>
              <a:off x="5524500" y="3792542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: Rounded Corners 92">
              <a:extLst>
                <a:ext uri="{FF2B5EF4-FFF2-40B4-BE49-F238E27FC236}">
                  <a16:creationId xmlns:a16="http://schemas.microsoft.com/office/drawing/2014/main" id="{9130694D-4ED8-4514-ACD7-616E28B18E0B}"/>
                </a:ext>
              </a:extLst>
            </p:cNvPr>
            <p:cNvSpPr/>
            <p:nvPr/>
          </p:nvSpPr>
          <p:spPr>
            <a:xfrm>
              <a:off x="5524500" y="4607725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: Rounded Corners 93">
              <a:extLst>
                <a:ext uri="{FF2B5EF4-FFF2-40B4-BE49-F238E27FC236}">
                  <a16:creationId xmlns:a16="http://schemas.microsoft.com/office/drawing/2014/main" id="{146A5D0A-D99A-4349-98E8-EC50C1DDFE9E}"/>
                </a:ext>
              </a:extLst>
            </p:cNvPr>
            <p:cNvSpPr/>
            <p:nvPr/>
          </p:nvSpPr>
          <p:spPr>
            <a:xfrm>
              <a:off x="5524500" y="5422908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id="{0D4A89E3-D5F1-4D41-BA54-04850ED504FC}"/>
                </a:ext>
              </a:extLst>
            </p:cNvPr>
            <p:cNvSpPr/>
            <p:nvPr/>
          </p:nvSpPr>
          <p:spPr>
            <a:xfrm>
              <a:off x="5524500" y="6238091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23B7260C-757D-4276-B874-49AEDC1C41C1}"/>
              </a:ext>
            </a:extLst>
          </p:cNvPr>
          <p:cNvSpPr/>
          <p:nvPr/>
        </p:nvSpPr>
        <p:spPr>
          <a:xfrm>
            <a:off x="7997072" y="85484"/>
            <a:ext cx="3839965" cy="771766"/>
          </a:xfrm>
          <a:prstGeom prst="roundRect">
            <a:avLst>
              <a:gd name="adj" fmla="val 49994"/>
            </a:avLst>
          </a:prstGeom>
          <a:gradFill flip="none" rotWithShape="1">
            <a:gsLst>
              <a:gs pos="89381">
                <a:schemeClr val="accent4"/>
              </a:gs>
              <a:gs pos="6000">
                <a:schemeClr val="accent2">
                  <a:lumMod val="60000"/>
                  <a:lumOff val="40000"/>
                </a:schemeClr>
              </a:gs>
              <a:gs pos="47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20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☛</a:t>
            </a:r>
            <a:r>
              <a:rPr lang="ar-SA" sz="4000" b="1" dirty="0">
                <a:solidFill>
                  <a:srgbClr val="FF0000"/>
                </a:solidFill>
              </a:rPr>
              <a:t>الاعمال المنزلي</a:t>
            </a:r>
            <a:r>
              <a:rPr lang="bn-BD" sz="4000" b="1" dirty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46846F-DEDD-458A-9755-EB72A76D50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12" y="916571"/>
            <a:ext cx="4928222" cy="2975219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ACA714C1-9F1F-4447-ADF4-8CF50FE49FE7}"/>
              </a:ext>
            </a:extLst>
          </p:cNvPr>
          <p:cNvGrpSpPr/>
          <p:nvPr/>
        </p:nvGrpSpPr>
        <p:grpSpPr>
          <a:xfrm>
            <a:off x="2758805" y="3917955"/>
            <a:ext cx="2398742" cy="2493188"/>
            <a:chOff x="4523951" y="1856951"/>
            <a:chExt cx="3144098" cy="3144098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3862D89-E59A-450A-BE6E-DFB019BC5791}"/>
                </a:ext>
              </a:extLst>
            </p:cNvPr>
            <p:cNvSpPr/>
            <p:nvPr/>
          </p:nvSpPr>
          <p:spPr>
            <a:xfrm>
              <a:off x="5311867" y="1856951"/>
              <a:ext cx="782587" cy="1559404"/>
            </a:xfrm>
            <a:custGeom>
              <a:avLst/>
              <a:gdLst>
                <a:gd name="connsiteX0" fmla="*/ 782587 w 782587"/>
                <a:gd name="connsiteY0" fmla="*/ 0 h 1559404"/>
                <a:gd name="connsiteX1" fmla="*/ 780746 w 782587"/>
                <a:gd name="connsiteY1" fmla="*/ 1559404 h 1559404"/>
                <a:gd name="connsiteX2" fmla="*/ 0 w 782587"/>
                <a:gd name="connsiteY2" fmla="*/ 210790 h 1559404"/>
                <a:gd name="connsiteX3" fmla="*/ 34765 w 782587"/>
                <a:gd name="connsiteY3" fmla="*/ 189669 h 1559404"/>
                <a:gd name="connsiteX4" fmla="*/ 623393 w 782587"/>
                <a:gd name="connsiteY4" fmla="*/ 8039 h 1559404"/>
                <a:gd name="connsiteX5" fmla="*/ 782587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2587" y="0"/>
                  </a:moveTo>
                  <a:lnTo>
                    <a:pt x="780746" y="1559404"/>
                  </a:lnTo>
                  <a:lnTo>
                    <a:pt x="0" y="210790"/>
                  </a:lnTo>
                  <a:lnTo>
                    <a:pt x="34765" y="189669"/>
                  </a:lnTo>
                  <a:cubicBezTo>
                    <a:pt x="212973" y="92861"/>
                    <a:pt x="411992" y="29508"/>
                    <a:pt x="623393" y="8039"/>
                  </a:cubicBezTo>
                  <a:lnTo>
                    <a:pt x="78258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2336C8B5-7022-4BCE-8E4B-A974C91319F9}"/>
                </a:ext>
              </a:extLst>
            </p:cNvPr>
            <p:cNvSpPr/>
            <p:nvPr/>
          </p:nvSpPr>
          <p:spPr>
            <a:xfrm>
              <a:off x="6097549" y="1856951"/>
              <a:ext cx="782587" cy="1559404"/>
            </a:xfrm>
            <a:custGeom>
              <a:avLst/>
              <a:gdLst>
                <a:gd name="connsiteX0" fmla="*/ 0 w 782587"/>
                <a:gd name="connsiteY0" fmla="*/ 0 h 1559404"/>
                <a:gd name="connsiteX1" fmla="*/ 159193 w 782587"/>
                <a:gd name="connsiteY1" fmla="*/ 8039 h 1559404"/>
                <a:gd name="connsiteX2" fmla="*/ 747821 w 782587"/>
                <a:gd name="connsiteY2" fmla="*/ 189669 h 1559404"/>
                <a:gd name="connsiteX3" fmla="*/ 782587 w 782587"/>
                <a:gd name="connsiteY3" fmla="*/ 210790 h 1559404"/>
                <a:gd name="connsiteX4" fmla="*/ 1840 w 782587"/>
                <a:gd name="connsiteY4" fmla="*/ 1559404 h 1559404"/>
                <a:gd name="connsiteX5" fmla="*/ 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0" y="0"/>
                  </a:moveTo>
                  <a:lnTo>
                    <a:pt x="159193" y="8039"/>
                  </a:lnTo>
                  <a:cubicBezTo>
                    <a:pt x="370594" y="29508"/>
                    <a:pt x="569614" y="92861"/>
                    <a:pt x="747821" y="189669"/>
                  </a:cubicBezTo>
                  <a:lnTo>
                    <a:pt x="782587" y="210790"/>
                  </a:lnTo>
                  <a:lnTo>
                    <a:pt x="1840" y="15594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DFA3C1C6-3F6A-42B8-9979-519877B67439}"/>
                </a:ext>
              </a:extLst>
            </p:cNvPr>
            <p:cNvSpPr/>
            <p:nvPr/>
          </p:nvSpPr>
          <p:spPr>
            <a:xfrm>
              <a:off x="4736351" y="2069351"/>
              <a:ext cx="1350393" cy="1350393"/>
            </a:xfrm>
            <a:custGeom>
              <a:avLst/>
              <a:gdLst>
                <a:gd name="connsiteX0" fmla="*/ 572867 w 1350393"/>
                <a:gd name="connsiteY0" fmla="*/ 0 h 1350393"/>
                <a:gd name="connsiteX1" fmla="*/ 1350393 w 1350393"/>
                <a:gd name="connsiteY1" fmla="*/ 1350393 h 1350393"/>
                <a:gd name="connsiteX2" fmla="*/ 0 w 1350393"/>
                <a:gd name="connsiteY2" fmla="*/ 572867 h 1350393"/>
                <a:gd name="connsiteX3" fmla="*/ 56018 w 1350393"/>
                <a:gd name="connsiteY3" fmla="*/ 480659 h 1350393"/>
                <a:gd name="connsiteX4" fmla="*/ 480659 w 1350393"/>
                <a:gd name="connsiteY4" fmla="*/ 56018 h 1350393"/>
                <a:gd name="connsiteX5" fmla="*/ 57286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572867" y="0"/>
                  </a:moveTo>
                  <a:lnTo>
                    <a:pt x="1350393" y="1350393"/>
                  </a:lnTo>
                  <a:lnTo>
                    <a:pt x="0" y="572867"/>
                  </a:lnTo>
                  <a:lnTo>
                    <a:pt x="56018" y="480659"/>
                  </a:lnTo>
                  <a:cubicBezTo>
                    <a:pt x="169027" y="313383"/>
                    <a:pt x="313384" y="169027"/>
                    <a:pt x="480659" y="56018"/>
                  </a:cubicBezTo>
                  <a:lnTo>
                    <a:pt x="572867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73B72ED8-5153-4854-98D7-E12F1B1C7166}"/>
                </a:ext>
              </a:extLst>
            </p:cNvPr>
            <p:cNvSpPr/>
            <p:nvPr/>
          </p:nvSpPr>
          <p:spPr>
            <a:xfrm>
              <a:off x="5804115" y="2012588"/>
              <a:ext cx="1737487" cy="1726312"/>
            </a:xfrm>
            <a:custGeom>
              <a:avLst/>
              <a:gdLst>
                <a:gd name="connsiteX0" fmla="*/ 777527 w 1350393"/>
                <a:gd name="connsiteY0" fmla="*/ 0 h 1350393"/>
                <a:gd name="connsiteX1" fmla="*/ 869734 w 1350393"/>
                <a:gd name="connsiteY1" fmla="*/ 56018 h 1350393"/>
                <a:gd name="connsiteX2" fmla="*/ 1294375 w 1350393"/>
                <a:gd name="connsiteY2" fmla="*/ 480659 h 1350393"/>
                <a:gd name="connsiteX3" fmla="*/ 1350393 w 1350393"/>
                <a:gd name="connsiteY3" fmla="*/ 572867 h 1350393"/>
                <a:gd name="connsiteX4" fmla="*/ 0 w 1350393"/>
                <a:gd name="connsiteY4" fmla="*/ 1350393 h 1350393"/>
                <a:gd name="connsiteX5" fmla="*/ 77752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777527" y="0"/>
                  </a:moveTo>
                  <a:lnTo>
                    <a:pt x="869734" y="56018"/>
                  </a:lnTo>
                  <a:cubicBezTo>
                    <a:pt x="1037010" y="169027"/>
                    <a:pt x="1181367" y="313383"/>
                    <a:pt x="1294375" y="480659"/>
                  </a:cubicBezTo>
                  <a:lnTo>
                    <a:pt x="1350393" y="572867"/>
                  </a:lnTo>
                  <a:lnTo>
                    <a:pt x="0" y="1350393"/>
                  </a:lnTo>
                  <a:lnTo>
                    <a:pt x="77752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36BA736-AD48-46CA-8269-9BC098CBDEBE}"/>
                </a:ext>
              </a:extLst>
            </p:cNvPr>
            <p:cNvSpPr/>
            <p:nvPr/>
          </p:nvSpPr>
          <p:spPr>
            <a:xfrm>
              <a:off x="4523951" y="2644866"/>
              <a:ext cx="1559404" cy="782586"/>
            </a:xfrm>
            <a:custGeom>
              <a:avLst/>
              <a:gdLst>
                <a:gd name="connsiteX0" fmla="*/ 210790 w 1559404"/>
                <a:gd name="connsiteY0" fmla="*/ 0 h 782586"/>
                <a:gd name="connsiteX1" fmla="*/ 1559404 w 1559404"/>
                <a:gd name="connsiteY1" fmla="*/ 780746 h 782586"/>
                <a:gd name="connsiteX2" fmla="*/ 0 w 1559404"/>
                <a:gd name="connsiteY2" fmla="*/ 782586 h 782586"/>
                <a:gd name="connsiteX3" fmla="*/ 8039 w 1559404"/>
                <a:gd name="connsiteY3" fmla="*/ 623393 h 782586"/>
                <a:gd name="connsiteX4" fmla="*/ 189669 w 1559404"/>
                <a:gd name="connsiteY4" fmla="*/ 34765 h 782586"/>
                <a:gd name="connsiteX5" fmla="*/ 210790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210790" y="0"/>
                  </a:moveTo>
                  <a:lnTo>
                    <a:pt x="1559404" y="780746"/>
                  </a:lnTo>
                  <a:lnTo>
                    <a:pt x="0" y="782586"/>
                  </a:lnTo>
                  <a:lnTo>
                    <a:pt x="8039" y="623393"/>
                  </a:lnTo>
                  <a:cubicBezTo>
                    <a:pt x="29508" y="411992"/>
                    <a:pt x="92861" y="212973"/>
                    <a:pt x="189669" y="34765"/>
                  </a:cubicBezTo>
                  <a:lnTo>
                    <a:pt x="21079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D4BB5657-C306-4909-BA82-DB44C3FA0143}"/>
                </a:ext>
              </a:extLst>
            </p:cNvPr>
            <p:cNvSpPr/>
            <p:nvPr/>
          </p:nvSpPr>
          <p:spPr>
            <a:xfrm>
              <a:off x="6108645" y="2644866"/>
              <a:ext cx="1559404" cy="782586"/>
            </a:xfrm>
            <a:custGeom>
              <a:avLst/>
              <a:gdLst>
                <a:gd name="connsiteX0" fmla="*/ 1348615 w 1559404"/>
                <a:gd name="connsiteY0" fmla="*/ 0 h 782586"/>
                <a:gd name="connsiteX1" fmla="*/ 1369735 w 1559404"/>
                <a:gd name="connsiteY1" fmla="*/ 34765 h 782586"/>
                <a:gd name="connsiteX2" fmla="*/ 1551365 w 1559404"/>
                <a:gd name="connsiteY2" fmla="*/ 623393 h 782586"/>
                <a:gd name="connsiteX3" fmla="*/ 1559404 w 1559404"/>
                <a:gd name="connsiteY3" fmla="*/ 782586 h 782586"/>
                <a:gd name="connsiteX4" fmla="*/ 0 w 1559404"/>
                <a:gd name="connsiteY4" fmla="*/ 780746 h 782586"/>
                <a:gd name="connsiteX5" fmla="*/ 1348615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1348615" y="0"/>
                  </a:moveTo>
                  <a:lnTo>
                    <a:pt x="1369735" y="34765"/>
                  </a:lnTo>
                  <a:cubicBezTo>
                    <a:pt x="1466543" y="212973"/>
                    <a:pt x="1529897" y="411992"/>
                    <a:pt x="1551365" y="623393"/>
                  </a:cubicBezTo>
                  <a:lnTo>
                    <a:pt x="1559404" y="782586"/>
                  </a:lnTo>
                  <a:lnTo>
                    <a:pt x="0" y="780746"/>
                  </a:lnTo>
                  <a:lnTo>
                    <a:pt x="1348615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3B6AD7E-B8E7-484F-B8E7-4547C913C049}"/>
                </a:ext>
              </a:extLst>
            </p:cNvPr>
            <p:cNvSpPr/>
            <p:nvPr/>
          </p:nvSpPr>
          <p:spPr>
            <a:xfrm>
              <a:off x="4523951" y="3430549"/>
              <a:ext cx="1559404" cy="782587"/>
            </a:xfrm>
            <a:custGeom>
              <a:avLst/>
              <a:gdLst>
                <a:gd name="connsiteX0" fmla="*/ 0 w 1559404"/>
                <a:gd name="connsiteY0" fmla="*/ 0 h 782587"/>
                <a:gd name="connsiteX1" fmla="*/ 1559404 w 1559404"/>
                <a:gd name="connsiteY1" fmla="*/ 1840 h 782587"/>
                <a:gd name="connsiteX2" fmla="*/ 210790 w 1559404"/>
                <a:gd name="connsiteY2" fmla="*/ 782587 h 782587"/>
                <a:gd name="connsiteX3" fmla="*/ 189669 w 1559404"/>
                <a:gd name="connsiteY3" fmla="*/ 747821 h 782587"/>
                <a:gd name="connsiteX4" fmla="*/ 8039 w 1559404"/>
                <a:gd name="connsiteY4" fmla="*/ 159193 h 782587"/>
                <a:gd name="connsiteX5" fmla="*/ 0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0" y="0"/>
                  </a:moveTo>
                  <a:lnTo>
                    <a:pt x="1559404" y="1840"/>
                  </a:lnTo>
                  <a:lnTo>
                    <a:pt x="210790" y="782587"/>
                  </a:lnTo>
                  <a:lnTo>
                    <a:pt x="189669" y="747821"/>
                  </a:lnTo>
                  <a:cubicBezTo>
                    <a:pt x="92861" y="569613"/>
                    <a:pt x="29508" y="370594"/>
                    <a:pt x="8039" y="1591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0613AA5-99DE-4498-B269-ACDDB5B1B366}"/>
                </a:ext>
              </a:extLst>
            </p:cNvPr>
            <p:cNvSpPr/>
            <p:nvPr/>
          </p:nvSpPr>
          <p:spPr>
            <a:xfrm>
              <a:off x="6108645" y="3430549"/>
              <a:ext cx="1559404" cy="782587"/>
            </a:xfrm>
            <a:custGeom>
              <a:avLst/>
              <a:gdLst>
                <a:gd name="connsiteX0" fmla="*/ 1559404 w 1559404"/>
                <a:gd name="connsiteY0" fmla="*/ 0 h 782587"/>
                <a:gd name="connsiteX1" fmla="*/ 1551365 w 1559404"/>
                <a:gd name="connsiteY1" fmla="*/ 159193 h 782587"/>
                <a:gd name="connsiteX2" fmla="*/ 1369735 w 1559404"/>
                <a:gd name="connsiteY2" fmla="*/ 747821 h 782587"/>
                <a:gd name="connsiteX3" fmla="*/ 1348614 w 1559404"/>
                <a:gd name="connsiteY3" fmla="*/ 782587 h 782587"/>
                <a:gd name="connsiteX4" fmla="*/ 0 w 1559404"/>
                <a:gd name="connsiteY4" fmla="*/ 1840 h 782587"/>
                <a:gd name="connsiteX5" fmla="*/ 1559404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1559404" y="0"/>
                  </a:moveTo>
                  <a:lnTo>
                    <a:pt x="1551365" y="159193"/>
                  </a:lnTo>
                  <a:cubicBezTo>
                    <a:pt x="1529897" y="370594"/>
                    <a:pt x="1466543" y="569613"/>
                    <a:pt x="1369735" y="747821"/>
                  </a:cubicBezTo>
                  <a:lnTo>
                    <a:pt x="1348614" y="782587"/>
                  </a:lnTo>
                  <a:lnTo>
                    <a:pt x="0" y="1840"/>
                  </a:lnTo>
                  <a:lnTo>
                    <a:pt x="1559404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AD08EDE-DE9E-492D-B40D-C1E3AB5A9584}"/>
                </a:ext>
              </a:extLst>
            </p:cNvPr>
            <p:cNvSpPr/>
            <p:nvPr/>
          </p:nvSpPr>
          <p:spPr>
            <a:xfrm>
              <a:off x="4736351" y="3438258"/>
              <a:ext cx="1350393" cy="1350393"/>
            </a:xfrm>
            <a:custGeom>
              <a:avLst/>
              <a:gdLst>
                <a:gd name="connsiteX0" fmla="*/ 1350393 w 1350393"/>
                <a:gd name="connsiteY0" fmla="*/ 0 h 1350393"/>
                <a:gd name="connsiteX1" fmla="*/ 572867 w 1350393"/>
                <a:gd name="connsiteY1" fmla="*/ 1350393 h 1350393"/>
                <a:gd name="connsiteX2" fmla="*/ 480659 w 1350393"/>
                <a:gd name="connsiteY2" fmla="*/ 1294375 h 1350393"/>
                <a:gd name="connsiteX3" fmla="*/ 56018 w 1350393"/>
                <a:gd name="connsiteY3" fmla="*/ 869734 h 1350393"/>
                <a:gd name="connsiteX4" fmla="*/ 0 w 1350393"/>
                <a:gd name="connsiteY4" fmla="*/ 777527 h 1350393"/>
                <a:gd name="connsiteX5" fmla="*/ 1350393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1350393" y="0"/>
                  </a:moveTo>
                  <a:lnTo>
                    <a:pt x="572867" y="1350393"/>
                  </a:lnTo>
                  <a:lnTo>
                    <a:pt x="480659" y="1294375"/>
                  </a:lnTo>
                  <a:cubicBezTo>
                    <a:pt x="313384" y="1181367"/>
                    <a:pt x="169027" y="1037010"/>
                    <a:pt x="56018" y="869734"/>
                  </a:cubicBezTo>
                  <a:lnTo>
                    <a:pt x="0" y="777527"/>
                  </a:lnTo>
                  <a:lnTo>
                    <a:pt x="1350393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BCECDFD-90B1-4535-AB5B-A587C63701CE}"/>
                </a:ext>
              </a:extLst>
            </p:cNvPr>
            <p:cNvSpPr/>
            <p:nvPr/>
          </p:nvSpPr>
          <p:spPr>
            <a:xfrm>
              <a:off x="6105258" y="3438258"/>
              <a:ext cx="1350393" cy="1350393"/>
            </a:xfrm>
            <a:custGeom>
              <a:avLst/>
              <a:gdLst>
                <a:gd name="connsiteX0" fmla="*/ 0 w 1350393"/>
                <a:gd name="connsiteY0" fmla="*/ 0 h 1350393"/>
                <a:gd name="connsiteX1" fmla="*/ 1350393 w 1350393"/>
                <a:gd name="connsiteY1" fmla="*/ 777527 h 1350393"/>
                <a:gd name="connsiteX2" fmla="*/ 1294375 w 1350393"/>
                <a:gd name="connsiteY2" fmla="*/ 869734 h 1350393"/>
                <a:gd name="connsiteX3" fmla="*/ 869734 w 1350393"/>
                <a:gd name="connsiteY3" fmla="*/ 1294375 h 1350393"/>
                <a:gd name="connsiteX4" fmla="*/ 777527 w 1350393"/>
                <a:gd name="connsiteY4" fmla="*/ 1350393 h 1350393"/>
                <a:gd name="connsiteX5" fmla="*/ 0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0" y="0"/>
                  </a:moveTo>
                  <a:lnTo>
                    <a:pt x="1350393" y="777527"/>
                  </a:lnTo>
                  <a:lnTo>
                    <a:pt x="1294375" y="869734"/>
                  </a:lnTo>
                  <a:cubicBezTo>
                    <a:pt x="1181367" y="1037010"/>
                    <a:pt x="1037010" y="1181367"/>
                    <a:pt x="869734" y="1294375"/>
                  </a:cubicBezTo>
                  <a:lnTo>
                    <a:pt x="777527" y="1350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DA49455-9735-4E13-8E08-05C57627FC36}"/>
                </a:ext>
              </a:extLst>
            </p:cNvPr>
            <p:cNvSpPr/>
            <p:nvPr/>
          </p:nvSpPr>
          <p:spPr>
            <a:xfrm>
              <a:off x="5311867" y="3441645"/>
              <a:ext cx="782587" cy="1559404"/>
            </a:xfrm>
            <a:custGeom>
              <a:avLst/>
              <a:gdLst>
                <a:gd name="connsiteX0" fmla="*/ 780746 w 782587"/>
                <a:gd name="connsiteY0" fmla="*/ 0 h 1559404"/>
                <a:gd name="connsiteX1" fmla="*/ 782587 w 782587"/>
                <a:gd name="connsiteY1" fmla="*/ 1559404 h 1559404"/>
                <a:gd name="connsiteX2" fmla="*/ 623393 w 782587"/>
                <a:gd name="connsiteY2" fmla="*/ 1551365 h 1559404"/>
                <a:gd name="connsiteX3" fmla="*/ 34765 w 782587"/>
                <a:gd name="connsiteY3" fmla="*/ 1369735 h 1559404"/>
                <a:gd name="connsiteX4" fmla="*/ 0 w 782587"/>
                <a:gd name="connsiteY4" fmla="*/ 1348615 h 1559404"/>
                <a:gd name="connsiteX5" fmla="*/ 780746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0746" y="0"/>
                  </a:moveTo>
                  <a:lnTo>
                    <a:pt x="782587" y="1559404"/>
                  </a:lnTo>
                  <a:lnTo>
                    <a:pt x="623393" y="1551365"/>
                  </a:lnTo>
                  <a:cubicBezTo>
                    <a:pt x="411992" y="1529897"/>
                    <a:pt x="212973" y="1466543"/>
                    <a:pt x="34765" y="1369735"/>
                  </a:cubicBezTo>
                  <a:lnTo>
                    <a:pt x="0" y="1348615"/>
                  </a:lnTo>
                  <a:lnTo>
                    <a:pt x="780746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00687A4-7C4B-4420-BECF-D532AFD75C01}"/>
                </a:ext>
              </a:extLst>
            </p:cNvPr>
            <p:cNvSpPr/>
            <p:nvPr/>
          </p:nvSpPr>
          <p:spPr>
            <a:xfrm>
              <a:off x="6097549" y="3441645"/>
              <a:ext cx="782587" cy="1559404"/>
            </a:xfrm>
            <a:custGeom>
              <a:avLst/>
              <a:gdLst>
                <a:gd name="connsiteX0" fmla="*/ 1840 w 782587"/>
                <a:gd name="connsiteY0" fmla="*/ 0 h 1559404"/>
                <a:gd name="connsiteX1" fmla="*/ 782587 w 782587"/>
                <a:gd name="connsiteY1" fmla="*/ 1348614 h 1559404"/>
                <a:gd name="connsiteX2" fmla="*/ 747821 w 782587"/>
                <a:gd name="connsiteY2" fmla="*/ 1369735 h 1559404"/>
                <a:gd name="connsiteX3" fmla="*/ 159193 w 782587"/>
                <a:gd name="connsiteY3" fmla="*/ 1551365 h 1559404"/>
                <a:gd name="connsiteX4" fmla="*/ 0 w 782587"/>
                <a:gd name="connsiteY4" fmla="*/ 1559404 h 1559404"/>
                <a:gd name="connsiteX5" fmla="*/ 184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1840" y="0"/>
                  </a:moveTo>
                  <a:lnTo>
                    <a:pt x="782587" y="1348614"/>
                  </a:lnTo>
                  <a:lnTo>
                    <a:pt x="747821" y="1369735"/>
                  </a:lnTo>
                  <a:cubicBezTo>
                    <a:pt x="569614" y="1466543"/>
                    <a:pt x="370594" y="1529897"/>
                    <a:pt x="159193" y="1551365"/>
                  </a:cubicBezTo>
                  <a:lnTo>
                    <a:pt x="0" y="1559404"/>
                  </a:lnTo>
                  <a:lnTo>
                    <a:pt x="184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812632A-57DD-4C6E-A46A-88189FDD04C6}"/>
              </a:ext>
            </a:extLst>
          </p:cNvPr>
          <p:cNvGrpSpPr/>
          <p:nvPr/>
        </p:nvGrpSpPr>
        <p:grpSpPr>
          <a:xfrm>
            <a:off x="405942" y="3891790"/>
            <a:ext cx="2398742" cy="2493188"/>
            <a:chOff x="4523951" y="1856951"/>
            <a:chExt cx="3144098" cy="3144098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182DD2D6-6F2F-49B7-8C82-A9AAFEA2EF8A}"/>
                </a:ext>
              </a:extLst>
            </p:cNvPr>
            <p:cNvSpPr/>
            <p:nvPr/>
          </p:nvSpPr>
          <p:spPr>
            <a:xfrm>
              <a:off x="5311867" y="1856951"/>
              <a:ext cx="782587" cy="1559404"/>
            </a:xfrm>
            <a:custGeom>
              <a:avLst/>
              <a:gdLst>
                <a:gd name="connsiteX0" fmla="*/ 782587 w 782587"/>
                <a:gd name="connsiteY0" fmla="*/ 0 h 1559404"/>
                <a:gd name="connsiteX1" fmla="*/ 780746 w 782587"/>
                <a:gd name="connsiteY1" fmla="*/ 1559404 h 1559404"/>
                <a:gd name="connsiteX2" fmla="*/ 0 w 782587"/>
                <a:gd name="connsiteY2" fmla="*/ 210790 h 1559404"/>
                <a:gd name="connsiteX3" fmla="*/ 34765 w 782587"/>
                <a:gd name="connsiteY3" fmla="*/ 189669 h 1559404"/>
                <a:gd name="connsiteX4" fmla="*/ 623393 w 782587"/>
                <a:gd name="connsiteY4" fmla="*/ 8039 h 1559404"/>
                <a:gd name="connsiteX5" fmla="*/ 782587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2587" y="0"/>
                  </a:moveTo>
                  <a:lnTo>
                    <a:pt x="780746" y="1559404"/>
                  </a:lnTo>
                  <a:lnTo>
                    <a:pt x="0" y="210790"/>
                  </a:lnTo>
                  <a:lnTo>
                    <a:pt x="34765" y="189669"/>
                  </a:lnTo>
                  <a:cubicBezTo>
                    <a:pt x="212973" y="92861"/>
                    <a:pt x="411992" y="29508"/>
                    <a:pt x="623393" y="8039"/>
                  </a:cubicBezTo>
                  <a:lnTo>
                    <a:pt x="78258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4068C19-29C5-45E9-B027-AABF278C3CCD}"/>
                </a:ext>
              </a:extLst>
            </p:cNvPr>
            <p:cNvSpPr/>
            <p:nvPr/>
          </p:nvSpPr>
          <p:spPr>
            <a:xfrm>
              <a:off x="6097549" y="1856951"/>
              <a:ext cx="782587" cy="1559404"/>
            </a:xfrm>
            <a:custGeom>
              <a:avLst/>
              <a:gdLst>
                <a:gd name="connsiteX0" fmla="*/ 0 w 782587"/>
                <a:gd name="connsiteY0" fmla="*/ 0 h 1559404"/>
                <a:gd name="connsiteX1" fmla="*/ 159193 w 782587"/>
                <a:gd name="connsiteY1" fmla="*/ 8039 h 1559404"/>
                <a:gd name="connsiteX2" fmla="*/ 747821 w 782587"/>
                <a:gd name="connsiteY2" fmla="*/ 189669 h 1559404"/>
                <a:gd name="connsiteX3" fmla="*/ 782587 w 782587"/>
                <a:gd name="connsiteY3" fmla="*/ 210790 h 1559404"/>
                <a:gd name="connsiteX4" fmla="*/ 1840 w 782587"/>
                <a:gd name="connsiteY4" fmla="*/ 1559404 h 1559404"/>
                <a:gd name="connsiteX5" fmla="*/ 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0" y="0"/>
                  </a:moveTo>
                  <a:lnTo>
                    <a:pt x="159193" y="8039"/>
                  </a:lnTo>
                  <a:cubicBezTo>
                    <a:pt x="370594" y="29508"/>
                    <a:pt x="569614" y="92861"/>
                    <a:pt x="747821" y="189669"/>
                  </a:cubicBezTo>
                  <a:lnTo>
                    <a:pt x="782587" y="210790"/>
                  </a:lnTo>
                  <a:lnTo>
                    <a:pt x="1840" y="15594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EF52028B-7762-41CA-B79C-AAA58A64A160}"/>
                </a:ext>
              </a:extLst>
            </p:cNvPr>
            <p:cNvSpPr/>
            <p:nvPr/>
          </p:nvSpPr>
          <p:spPr>
            <a:xfrm>
              <a:off x="4736351" y="2069351"/>
              <a:ext cx="1350393" cy="1350393"/>
            </a:xfrm>
            <a:custGeom>
              <a:avLst/>
              <a:gdLst>
                <a:gd name="connsiteX0" fmla="*/ 572867 w 1350393"/>
                <a:gd name="connsiteY0" fmla="*/ 0 h 1350393"/>
                <a:gd name="connsiteX1" fmla="*/ 1350393 w 1350393"/>
                <a:gd name="connsiteY1" fmla="*/ 1350393 h 1350393"/>
                <a:gd name="connsiteX2" fmla="*/ 0 w 1350393"/>
                <a:gd name="connsiteY2" fmla="*/ 572867 h 1350393"/>
                <a:gd name="connsiteX3" fmla="*/ 56018 w 1350393"/>
                <a:gd name="connsiteY3" fmla="*/ 480659 h 1350393"/>
                <a:gd name="connsiteX4" fmla="*/ 480659 w 1350393"/>
                <a:gd name="connsiteY4" fmla="*/ 56018 h 1350393"/>
                <a:gd name="connsiteX5" fmla="*/ 57286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572867" y="0"/>
                  </a:moveTo>
                  <a:lnTo>
                    <a:pt x="1350393" y="1350393"/>
                  </a:lnTo>
                  <a:lnTo>
                    <a:pt x="0" y="572867"/>
                  </a:lnTo>
                  <a:lnTo>
                    <a:pt x="56018" y="480659"/>
                  </a:lnTo>
                  <a:cubicBezTo>
                    <a:pt x="169027" y="313383"/>
                    <a:pt x="313384" y="169027"/>
                    <a:pt x="480659" y="56018"/>
                  </a:cubicBezTo>
                  <a:lnTo>
                    <a:pt x="572867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1B71C71-ABA2-46C4-9F6F-937687C7E814}"/>
                </a:ext>
              </a:extLst>
            </p:cNvPr>
            <p:cNvSpPr/>
            <p:nvPr/>
          </p:nvSpPr>
          <p:spPr>
            <a:xfrm>
              <a:off x="5804115" y="2012588"/>
              <a:ext cx="1737487" cy="1726312"/>
            </a:xfrm>
            <a:custGeom>
              <a:avLst/>
              <a:gdLst>
                <a:gd name="connsiteX0" fmla="*/ 777527 w 1350393"/>
                <a:gd name="connsiteY0" fmla="*/ 0 h 1350393"/>
                <a:gd name="connsiteX1" fmla="*/ 869734 w 1350393"/>
                <a:gd name="connsiteY1" fmla="*/ 56018 h 1350393"/>
                <a:gd name="connsiteX2" fmla="*/ 1294375 w 1350393"/>
                <a:gd name="connsiteY2" fmla="*/ 480659 h 1350393"/>
                <a:gd name="connsiteX3" fmla="*/ 1350393 w 1350393"/>
                <a:gd name="connsiteY3" fmla="*/ 572867 h 1350393"/>
                <a:gd name="connsiteX4" fmla="*/ 0 w 1350393"/>
                <a:gd name="connsiteY4" fmla="*/ 1350393 h 1350393"/>
                <a:gd name="connsiteX5" fmla="*/ 77752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777527" y="0"/>
                  </a:moveTo>
                  <a:lnTo>
                    <a:pt x="869734" y="56018"/>
                  </a:lnTo>
                  <a:cubicBezTo>
                    <a:pt x="1037010" y="169027"/>
                    <a:pt x="1181367" y="313383"/>
                    <a:pt x="1294375" y="480659"/>
                  </a:cubicBezTo>
                  <a:lnTo>
                    <a:pt x="1350393" y="572867"/>
                  </a:lnTo>
                  <a:lnTo>
                    <a:pt x="0" y="1350393"/>
                  </a:lnTo>
                  <a:lnTo>
                    <a:pt x="77752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D91A6CBB-EFA6-4F48-8344-82B11D5BB05A}"/>
                </a:ext>
              </a:extLst>
            </p:cNvPr>
            <p:cNvSpPr/>
            <p:nvPr/>
          </p:nvSpPr>
          <p:spPr>
            <a:xfrm>
              <a:off x="4523951" y="2644866"/>
              <a:ext cx="1559404" cy="782586"/>
            </a:xfrm>
            <a:custGeom>
              <a:avLst/>
              <a:gdLst>
                <a:gd name="connsiteX0" fmla="*/ 210790 w 1559404"/>
                <a:gd name="connsiteY0" fmla="*/ 0 h 782586"/>
                <a:gd name="connsiteX1" fmla="*/ 1559404 w 1559404"/>
                <a:gd name="connsiteY1" fmla="*/ 780746 h 782586"/>
                <a:gd name="connsiteX2" fmla="*/ 0 w 1559404"/>
                <a:gd name="connsiteY2" fmla="*/ 782586 h 782586"/>
                <a:gd name="connsiteX3" fmla="*/ 8039 w 1559404"/>
                <a:gd name="connsiteY3" fmla="*/ 623393 h 782586"/>
                <a:gd name="connsiteX4" fmla="*/ 189669 w 1559404"/>
                <a:gd name="connsiteY4" fmla="*/ 34765 h 782586"/>
                <a:gd name="connsiteX5" fmla="*/ 210790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210790" y="0"/>
                  </a:moveTo>
                  <a:lnTo>
                    <a:pt x="1559404" y="780746"/>
                  </a:lnTo>
                  <a:lnTo>
                    <a:pt x="0" y="782586"/>
                  </a:lnTo>
                  <a:lnTo>
                    <a:pt x="8039" y="623393"/>
                  </a:lnTo>
                  <a:cubicBezTo>
                    <a:pt x="29508" y="411992"/>
                    <a:pt x="92861" y="212973"/>
                    <a:pt x="189669" y="34765"/>
                  </a:cubicBezTo>
                  <a:lnTo>
                    <a:pt x="21079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6994AC8F-9B8C-463D-95C9-62C40CB2B956}"/>
                </a:ext>
              </a:extLst>
            </p:cNvPr>
            <p:cNvSpPr/>
            <p:nvPr/>
          </p:nvSpPr>
          <p:spPr>
            <a:xfrm>
              <a:off x="6108645" y="2644866"/>
              <a:ext cx="1559404" cy="782586"/>
            </a:xfrm>
            <a:custGeom>
              <a:avLst/>
              <a:gdLst>
                <a:gd name="connsiteX0" fmla="*/ 1348615 w 1559404"/>
                <a:gd name="connsiteY0" fmla="*/ 0 h 782586"/>
                <a:gd name="connsiteX1" fmla="*/ 1369735 w 1559404"/>
                <a:gd name="connsiteY1" fmla="*/ 34765 h 782586"/>
                <a:gd name="connsiteX2" fmla="*/ 1551365 w 1559404"/>
                <a:gd name="connsiteY2" fmla="*/ 623393 h 782586"/>
                <a:gd name="connsiteX3" fmla="*/ 1559404 w 1559404"/>
                <a:gd name="connsiteY3" fmla="*/ 782586 h 782586"/>
                <a:gd name="connsiteX4" fmla="*/ 0 w 1559404"/>
                <a:gd name="connsiteY4" fmla="*/ 780746 h 782586"/>
                <a:gd name="connsiteX5" fmla="*/ 1348615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1348615" y="0"/>
                  </a:moveTo>
                  <a:lnTo>
                    <a:pt x="1369735" y="34765"/>
                  </a:lnTo>
                  <a:cubicBezTo>
                    <a:pt x="1466543" y="212973"/>
                    <a:pt x="1529897" y="411992"/>
                    <a:pt x="1551365" y="623393"/>
                  </a:cubicBezTo>
                  <a:lnTo>
                    <a:pt x="1559404" y="782586"/>
                  </a:lnTo>
                  <a:lnTo>
                    <a:pt x="0" y="780746"/>
                  </a:lnTo>
                  <a:lnTo>
                    <a:pt x="1348615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506BDE4F-04EF-4FE6-B45D-6BA520A544B1}"/>
                </a:ext>
              </a:extLst>
            </p:cNvPr>
            <p:cNvSpPr/>
            <p:nvPr/>
          </p:nvSpPr>
          <p:spPr>
            <a:xfrm>
              <a:off x="4523951" y="3430549"/>
              <a:ext cx="1559404" cy="782587"/>
            </a:xfrm>
            <a:custGeom>
              <a:avLst/>
              <a:gdLst>
                <a:gd name="connsiteX0" fmla="*/ 0 w 1559404"/>
                <a:gd name="connsiteY0" fmla="*/ 0 h 782587"/>
                <a:gd name="connsiteX1" fmla="*/ 1559404 w 1559404"/>
                <a:gd name="connsiteY1" fmla="*/ 1840 h 782587"/>
                <a:gd name="connsiteX2" fmla="*/ 210790 w 1559404"/>
                <a:gd name="connsiteY2" fmla="*/ 782587 h 782587"/>
                <a:gd name="connsiteX3" fmla="*/ 189669 w 1559404"/>
                <a:gd name="connsiteY3" fmla="*/ 747821 h 782587"/>
                <a:gd name="connsiteX4" fmla="*/ 8039 w 1559404"/>
                <a:gd name="connsiteY4" fmla="*/ 159193 h 782587"/>
                <a:gd name="connsiteX5" fmla="*/ 0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0" y="0"/>
                  </a:moveTo>
                  <a:lnTo>
                    <a:pt x="1559404" y="1840"/>
                  </a:lnTo>
                  <a:lnTo>
                    <a:pt x="210790" y="782587"/>
                  </a:lnTo>
                  <a:lnTo>
                    <a:pt x="189669" y="747821"/>
                  </a:lnTo>
                  <a:cubicBezTo>
                    <a:pt x="92861" y="569613"/>
                    <a:pt x="29508" y="370594"/>
                    <a:pt x="8039" y="1591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90068C95-C16A-4BFE-BED4-7443FDBE3FB9}"/>
                </a:ext>
              </a:extLst>
            </p:cNvPr>
            <p:cNvSpPr/>
            <p:nvPr/>
          </p:nvSpPr>
          <p:spPr>
            <a:xfrm>
              <a:off x="6108645" y="3430549"/>
              <a:ext cx="1559404" cy="782587"/>
            </a:xfrm>
            <a:custGeom>
              <a:avLst/>
              <a:gdLst>
                <a:gd name="connsiteX0" fmla="*/ 1559404 w 1559404"/>
                <a:gd name="connsiteY0" fmla="*/ 0 h 782587"/>
                <a:gd name="connsiteX1" fmla="*/ 1551365 w 1559404"/>
                <a:gd name="connsiteY1" fmla="*/ 159193 h 782587"/>
                <a:gd name="connsiteX2" fmla="*/ 1369735 w 1559404"/>
                <a:gd name="connsiteY2" fmla="*/ 747821 h 782587"/>
                <a:gd name="connsiteX3" fmla="*/ 1348614 w 1559404"/>
                <a:gd name="connsiteY3" fmla="*/ 782587 h 782587"/>
                <a:gd name="connsiteX4" fmla="*/ 0 w 1559404"/>
                <a:gd name="connsiteY4" fmla="*/ 1840 h 782587"/>
                <a:gd name="connsiteX5" fmla="*/ 1559404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1559404" y="0"/>
                  </a:moveTo>
                  <a:lnTo>
                    <a:pt x="1551365" y="159193"/>
                  </a:lnTo>
                  <a:cubicBezTo>
                    <a:pt x="1529897" y="370594"/>
                    <a:pt x="1466543" y="569613"/>
                    <a:pt x="1369735" y="747821"/>
                  </a:cubicBezTo>
                  <a:lnTo>
                    <a:pt x="1348614" y="782587"/>
                  </a:lnTo>
                  <a:lnTo>
                    <a:pt x="0" y="1840"/>
                  </a:lnTo>
                  <a:lnTo>
                    <a:pt x="1559404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4C46B81B-CCCC-4F8B-A295-BE687C8F5C37}"/>
                </a:ext>
              </a:extLst>
            </p:cNvPr>
            <p:cNvSpPr/>
            <p:nvPr/>
          </p:nvSpPr>
          <p:spPr>
            <a:xfrm>
              <a:off x="4736351" y="3438258"/>
              <a:ext cx="1350393" cy="1350393"/>
            </a:xfrm>
            <a:custGeom>
              <a:avLst/>
              <a:gdLst>
                <a:gd name="connsiteX0" fmla="*/ 1350393 w 1350393"/>
                <a:gd name="connsiteY0" fmla="*/ 0 h 1350393"/>
                <a:gd name="connsiteX1" fmla="*/ 572867 w 1350393"/>
                <a:gd name="connsiteY1" fmla="*/ 1350393 h 1350393"/>
                <a:gd name="connsiteX2" fmla="*/ 480659 w 1350393"/>
                <a:gd name="connsiteY2" fmla="*/ 1294375 h 1350393"/>
                <a:gd name="connsiteX3" fmla="*/ 56018 w 1350393"/>
                <a:gd name="connsiteY3" fmla="*/ 869734 h 1350393"/>
                <a:gd name="connsiteX4" fmla="*/ 0 w 1350393"/>
                <a:gd name="connsiteY4" fmla="*/ 777527 h 1350393"/>
                <a:gd name="connsiteX5" fmla="*/ 1350393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1350393" y="0"/>
                  </a:moveTo>
                  <a:lnTo>
                    <a:pt x="572867" y="1350393"/>
                  </a:lnTo>
                  <a:lnTo>
                    <a:pt x="480659" y="1294375"/>
                  </a:lnTo>
                  <a:cubicBezTo>
                    <a:pt x="313384" y="1181367"/>
                    <a:pt x="169027" y="1037010"/>
                    <a:pt x="56018" y="869734"/>
                  </a:cubicBezTo>
                  <a:lnTo>
                    <a:pt x="0" y="777527"/>
                  </a:lnTo>
                  <a:lnTo>
                    <a:pt x="1350393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CCF2C59-E925-43D9-B1A6-49002F859295}"/>
                </a:ext>
              </a:extLst>
            </p:cNvPr>
            <p:cNvSpPr/>
            <p:nvPr/>
          </p:nvSpPr>
          <p:spPr>
            <a:xfrm>
              <a:off x="6105258" y="3438258"/>
              <a:ext cx="1350393" cy="1350393"/>
            </a:xfrm>
            <a:custGeom>
              <a:avLst/>
              <a:gdLst>
                <a:gd name="connsiteX0" fmla="*/ 0 w 1350393"/>
                <a:gd name="connsiteY0" fmla="*/ 0 h 1350393"/>
                <a:gd name="connsiteX1" fmla="*/ 1350393 w 1350393"/>
                <a:gd name="connsiteY1" fmla="*/ 777527 h 1350393"/>
                <a:gd name="connsiteX2" fmla="*/ 1294375 w 1350393"/>
                <a:gd name="connsiteY2" fmla="*/ 869734 h 1350393"/>
                <a:gd name="connsiteX3" fmla="*/ 869734 w 1350393"/>
                <a:gd name="connsiteY3" fmla="*/ 1294375 h 1350393"/>
                <a:gd name="connsiteX4" fmla="*/ 777527 w 1350393"/>
                <a:gd name="connsiteY4" fmla="*/ 1350393 h 1350393"/>
                <a:gd name="connsiteX5" fmla="*/ 0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0" y="0"/>
                  </a:moveTo>
                  <a:lnTo>
                    <a:pt x="1350393" y="777527"/>
                  </a:lnTo>
                  <a:lnTo>
                    <a:pt x="1294375" y="869734"/>
                  </a:lnTo>
                  <a:cubicBezTo>
                    <a:pt x="1181367" y="1037010"/>
                    <a:pt x="1037010" y="1181367"/>
                    <a:pt x="869734" y="1294375"/>
                  </a:cubicBezTo>
                  <a:lnTo>
                    <a:pt x="777527" y="1350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5D876599-170F-46F1-B846-6A9EA2AFD3C3}"/>
                </a:ext>
              </a:extLst>
            </p:cNvPr>
            <p:cNvSpPr/>
            <p:nvPr/>
          </p:nvSpPr>
          <p:spPr>
            <a:xfrm>
              <a:off x="5311867" y="3441645"/>
              <a:ext cx="782587" cy="1559404"/>
            </a:xfrm>
            <a:custGeom>
              <a:avLst/>
              <a:gdLst>
                <a:gd name="connsiteX0" fmla="*/ 780746 w 782587"/>
                <a:gd name="connsiteY0" fmla="*/ 0 h 1559404"/>
                <a:gd name="connsiteX1" fmla="*/ 782587 w 782587"/>
                <a:gd name="connsiteY1" fmla="*/ 1559404 h 1559404"/>
                <a:gd name="connsiteX2" fmla="*/ 623393 w 782587"/>
                <a:gd name="connsiteY2" fmla="*/ 1551365 h 1559404"/>
                <a:gd name="connsiteX3" fmla="*/ 34765 w 782587"/>
                <a:gd name="connsiteY3" fmla="*/ 1369735 h 1559404"/>
                <a:gd name="connsiteX4" fmla="*/ 0 w 782587"/>
                <a:gd name="connsiteY4" fmla="*/ 1348615 h 1559404"/>
                <a:gd name="connsiteX5" fmla="*/ 780746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0746" y="0"/>
                  </a:moveTo>
                  <a:lnTo>
                    <a:pt x="782587" y="1559404"/>
                  </a:lnTo>
                  <a:lnTo>
                    <a:pt x="623393" y="1551365"/>
                  </a:lnTo>
                  <a:cubicBezTo>
                    <a:pt x="411992" y="1529897"/>
                    <a:pt x="212973" y="1466543"/>
                    <a:pt x="34765" y="1369735"/>
                  </a:cubicBezTo>
                  <a:lnTo>
                    <a:pt x="0" y="1348615"/>
                  </a:lnTo>
                  <a:lnTo>
                    <a:pt x="780746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74C75B73-51E0-430D-A8A4-9521FE3477F9}"/>
                </a:ext>
              </a:extLst>
            </p:cNvPr>
            <p:cNvSpPr/>
            <p:nvPr/>
          </p:nvSpPr>
          <p:spPr>
            <a:xfrm>
              <a:off x="6097549" y="3441645"/>
              <a:ext cx="782587" cy="1559404"/>
            </a:xfrm>
            <a:custGeom>
              <a:avLst/>
              <a:gdLst>
                <a:gd name="connsiteX0" fmla="*/ 1840 w 782587"/>
                <a:gd name="connsiteY0" fmla="*/ 0 h 1559404"/>
                <a:gd name="connsiteX1" fmla="*/ 782587 w 782587"/>
                <a:gd name="connsiteY1" fmla="*/ 1348614 h 1559404"/>
                <a:gd name="connsiteX2" fmla="*/ 747821 w 782587"/>
                <a:gd name="connsiteY2" fmla="*/ 1369735 h 1559404"/>
                <a:gd name="connsiteX3" fmla="*/ 159193 w 782587"/>
                <a:gd name="connsiteY3" fmla="*/ 1551365 h 1559404"/>
                <a:gd name="connsiteX4" fmla="*/ 0 w 782587"/>
                <a:gd name="connsiteY4" fmla="*/ 1559404 h 1559404"/>
                <a:gd name="connsiteX5" fmla="*/ 184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1840" y="0"/>
                  </a:moveTo>
                  <a:lnTo>
                    <a:pt x="782587" y="1348614"/>
                  </a:lnTo>
                  <a:lnTo>
                    <a:pt x="747821" y="1369735"/>
                  </a:lnTo>
                  <a:cubicBezTo>
                    <a:pt x="569614" y="1466543"/>
                    <a:pt x="370594" y="1529897"/>
                    <a:pt x="159193" y="1551365"/>
                  </a:cubicBezTo>
                  <a:lnTo>
                    <a:pt x="0" y="1559404"/>
                  </a:lnTo>
                  <a:lnTo>
                    <a:pt x="184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585E65D5-7047-49F4-8335-66CA41824F6D}"/>
              </a:ext>
            </a:extLst>
          </p:cNvPr>
          <p:cNvSpPr/>
          <p:nvPr/>
        </p:nvSpPr>
        <p:spPr>
          <a:xfrm>
            <a:off x="238401" y="3917955"/>
            <a:ext cx="4992833" cy="2854560"/>
          </a:xfrm>
          <a:custGeom>
            <a:avLst/>
            <a:gdLst/>
            <a:ahLst/>
            <a:cxnLst/>
            <a:rect l="l" t="t" r="r" b="b"/>
            <a:pathLst>
              <a:path w="4992833" h="2854560">
                <a:moveTo>
                  <a:pt x="2374934" y="2283625"/>
                </a:moveTo>
                <a:lnTo>
                  <a:pt x="2338918" y="2350895"/>
                </a:lnTo>
                <a:lnTo>
                  <a:pt x="2408569" y="2387209"/>
                </a:lnTo>
                <a:lnTo>
                  <a:pt x="2444288" y="2320534"/>
                </a:lnTo>
                <a:close/>
                <a:moveTo>
                  <a:pt x="2165087" y="2126760"/>
                </a:moveTo>
                <a:cubicBezTo>
                  <a:pt x="2182152" y="2126760"/>
                  <a:pt x="2193463" y="2142734"/>
                  <a:pt x="2199019" y="2174682"/>
                </a:cubicBezTo>
                <a:lnTo>
                  <a:pt x="2187708" y="2174682"/>
                </a:lnTo>
                <a:cubicBezTo>
                  <a:pt x="2174810" y="2174682"/>
                  <a:pt x="2164442" y="2172351"/>
                  <a:pt x="2156603" y="2167688"/>
                </a:cubicBezTo>
                <a:cubicBezTo>
                  <a:pt x="2148765" y="2163024"/>
                  <a:pt x="2144846" y="2157121"/>
                  <a:pt x="2144846" y="2149977"/>
                </a:cubicBezTo>
                <a:cubicBezTo>
                  <a:pt x="2144846" y="2144222"/>
                  <a:pt x="2146681" y="2138914"/>
                  <a:pt x="2150353" y="2134052"/>
                </a:cubicBezTo>
                <a:cubicBezTo>
                  <a:pt x="2154024" y="2129191"/>
                  <a:pt x="2158935" y="2126760"/>
                  <a:pt x="2165087" y="2126760"/>
                </a:cubicBezTo>
                <a:close/>
                <a:moveTo>
                  <a:pt x="1889457" y="1974360"/>
                </a:moveTo>
                <a:lnTo>
                  <a:pt x="1868026" y="2067229"/>
                </a:lnTo>
                <a:cubicBezTo>
                  <a:pt x="1884694" y="2077746"/>
                  <a:pt x="1897692" y="2090247"/>
                  <a:pt x="1907019" y="2104733"/>
                </a:cubicBezTo>
                <a:cubicBezTo>
                  <a:pt x="1918329" y="2122196"/>
                  <a:pt x="1926267" y="2145512"/>
                  <a:pt x="1930831" y="2174682"/>
                </a:cubicBezTo>
                <a:lnTo>
                  <a:pt x="1828437" y="2174682"/>
                </a:lnTo>
                <a:cubicBezTo>
                  <a:pt x="1820698" y="2174682"/>
                  <a:pt x="1814100" y="2173095"/>
                  <a:pt x="1808643" y="2169920"/>
                </a:cubicBezTo>
                <a:cubicBezTo>
                  <a:pt x="1803186" y="2166745"/>
                  <a:pt x="1799664" y="2161685"/>
                  <a:pt x="1798076" y="2154739"/>
                </a:cubicBezTo>
                <a:lnTo>
                  <a:pt x="1786766" y="2155335"/>
                </a:lnTo>
                <a:cubicBezTo>
                  <a:pt x="1784979" y="2165653"/>
                  <a:pt x="1783640" y="2175873"/>
                  <a:pt x="1782747" y="2185993"/>
                </a:cubicBezTo>
                <a:cubicBezTo>
                  <a:pt x="1781854" y="2196114"/>
                  <a:pt x="1781408" y="2205539"/>
                  <a:pt x="1781408" y="2214271"/>
                </a:cubicBezTo>
                <a:cubicBezTo>
                  <a:pt x="1781408" y="2229550"/>
                  <a:pt x="1785674" y="2240564"/>
                  <a:pt x="1794207" y="2247311"/>
                </a:cubicBezTo>
                <a:cubicBezTo>
                  <a:pt x="1801152" y="2252867"/>
                  <a:pt x="1811173" y="2255645"/>
                  <a:pt x="1824270" y="2255645"/>
                </a:cubicBezTo>
                <a:lnTo>
                  <a:pt x="1959108" y="2255645"/>
                </a:lnTo>
                <a:lnTo>
                  <a:pt x="1959108" y="2160097"/>
                </a:lnTo>
                <a:cubicBezTo>
                  <a:pt x="1959108" y="2113861"/>
                  <a:pt x="1954147" y="2076754"/>
                  <a:pt x="1944226" y="2048774"/>
                </a:cubicBezTo>
                <a:cubicBezTo>
                  <a:pt x="1933510" y="2018413"/>
                  <a:pt x="1915254" y="1993608"/>
                  <a:pt x="1889457" y="1974360"/>
                </a:cubicBezTo>
                <a:close/>
                <a:moveTo>
                  <a:pt x="3149733" y="1894290"/>
                </a:moveTo>
                <a:cubicBezTo>
                  <a:pt x="3138621" y="1915325"/>
                  <a:pt x="3129989" y="1933234"/>
                  <a:pt x="3123837" y="1948017"/>
                </a:cubicBezTo>
                <a:cubicBezTo>
                  <a:pt x="3117686" y="1962801"/>
                  <a:pt x="3114610" y="1973268"/>
                  <a:pt x="3114610" y="1979420"/>
                </a:cubicBezTo>
                <a:cubicBezTo>
                  <a:pt x="3114610" y="1983587"/>
                  <a:pt x="3115800" y="1991227"/>
                  <a:pt x="3118182" y="2002339"/>
                </a:cubicBezTo>
                <a:cubicBezTo>
                  <a:pt x="3124929" y="2034089"/>
                  <a:pt x="3129790" y="2061424"/>
                  <a:pt x="3132767" y="2084344"/>
                </a:cubicBezTo>
                <a:cubicBezTo>
                  <a:pt x="3135743" y="2107263"/>
                  <a:pt x="3138224" y="2130431"/>
                  <a:pt x="3140208" y="2153846"/>
                </a:cubicBezTo>
                <a:cubicBezTo>
                  <a:pt x="3142193" y="2177262"/>
                  <a:pt x="3143185" y="2195022"/>
                  <a:pt x="3143185" y="2207127"/>
                </a:cubicBezTo>
                <a:cubicBezTo>
                  <a:pt x="3143185" y="2223002"/>
                  <a:pt x="3140803" y="2243639"/>
                  <a:pt x="3136041" y="2269039"/>
                </a:cubicBezTo>
                <a:lnTo>
                  <a:pt x="3153900" y="2276183"/>
                </a:lnTo>
                <a:cubicBezTo>
                  <a:pt x="3165807" y="2251577"/>
                  <a:pt x="3173843" y="2231981"/>
                  <a:pt x="3178011" y="2217396"/>
                </a:cubicBezTo>
                <a:cubicBezTo>
                  <a:pt x="3182178" y="2202811"/>
                  <a:pt x="3184261" y="2186688"/>
                  <a:pt x="3184261" y="2169027"/>
                </a:cubicBezTo>
                <a:cubicBezTo>
                  <a:pt x="3184261" y="2148191"/>
                  <a:pt x="3183269" y="2126462"/>
                  <a:pt x="3181285" y="2103840"/>
                </a:cubicBezTo>
                <a:cubicBezTo>
                  <a:pt x="3178705" y="2074471"/>
                  <a:pt x="3174141" y="2039745"/>
                  <a:pt x="3167593" y="1999661"/>
                </a:cubicBezTo>
                <a:close/>
                <a:moveTo>
                  <a:pt x="3011918" y="1870775"/>
                </a:moveTo>
                <a:cubicBezTo>
                  <a:pt x="3001004" y="1891611"/>
                  <a:pt x="2993265" y="1909570"/>
                  <a:pt x="2988701" y="1924651"/>
                </a:cubicBezTo>
                <a:cubicBezTo>
                  <a:pt x="2985129" y="1936557"/>
                  <a:pt x="2983343" y="1948364"/>
                  <a:pt x="2983343" y="1960072"/>
                </a:cubicBezTo>
                <a:lnTo>
                  <a:pt x="3002393" y="1972574"/>
                </a:lnTo>
                <a:lnTo>
                  <a:pt x="3038410" y="2174682"/>
                </a:lnTo>
                <a:lnTo>
                  <a:pt x="2930658" y="2174682"/>
                </a:lnTo>
                <a:lnTo>
                  <a:pt x="2930658" y="2143131"/>
                </a:lnTo>
                <a:cubicBezTo>
                  <a:pt x="2930658" y="2127851"/>
                  <a:pt x="2929517" y="2115101"/>
                  <a:pt x="2927235" y="2104882"/>
                </a:cubicBezTo>
                <a:cubicBezTo>
                  <a:pt x="2924953" y="2094662"/>
                  <a:pt x="2921133" y="2083302"/>
                  <a:pt x="2915775" y="2070800"/>
                </a:cubicBezTo>
                <a:lnTo>
                  <a:pt x="2890475" y="2105031"/>
                </a:lnTo>
                <a:cubicBezTo>
                  <a:pt x="2886506" y="2110190"/>
                  <a:pt x="2884323" y="2113266"/>
                  <a:pt x="2883926" y="2114258"/>
                </a:cubicBezTo>
                <a:cubicBezTo>
                  <a:pt x="2882537" y="2117036"/>
                  <a:pt x="2881843" y="2121005"/>
                  <a:pt x="2881843" y="2126164"/>
                </a:cubicBezTo>
                <a:cubicBezTo>
                  <a:pt x="2881843" y="2129935"/>
                  <a:pt x="2884323" y="2137178"/>
                  <a:pt x="2889284" y="2147893"/>
                </a:cubicBezTo>
                <a:cubicBezTo>
                  <a:pt x="2894245" y="2158609"/>
                  <a:pt x="2896725" y="2167340"/>
                  <a:pt x="2896725" y="2174087"/>
                </a:cubicBezTo>
                <a:cubicBezTo>
                  <a:pt x="2886605" y="2172698"/>
                  <a:pt x="2876981" y="2170714"/>
                  <a:pt x="2867853" y="2168134"/>
                </a:cubicBezTo>
                <a:cubicBezTo>
                  <a:pt x="2858725" y="2165554"/>
                  <a:pt x="2850490" y="2162479"/>
                  <a:pt x="2843147" y="2158907"/>
                </a:cubicBezTo>
                <a:cubicBezTo>
                  <a:pt x="2846322" y="2140849"/>
                  <a:pt x="2847910" y="2126363"/>
                  <a:pt x="2847910" y="2115449"/>
                </a:cubicBezTo>
                <a:cubicBezTo>
                  <a:pt x="2847910" y="2113464"/>
                  <a:pt x="2847811" y="2109248"/>
                  <a:pt x="2847612" y="2102798"/>
                </a:cubicBezTo>
                <a:cubicBezTo>
                  <a:pt x="2847414" y="2096349"/>
                  <a:pt x="2847116" y="2091239"/>
                  <a:pt x="2846719" y="2087469"/>
                </a:cubicBezTo>
                <a:lnTo>
                  <a:pt x="2835408" y="2096399"/>
                </a:lnTo>
                <a:cubicBezTo>
                  <a:pt x="2829852" y="2100764"/>
                  <a:pt x="2826181" y="2104039"/>
                  <a:pt x="2824395" y="2106221"/>
                </a:cubicBezTo>
                <a:cubicBezTo>
                  <a:pt x="2821418" y="2109992"/>
                  <a:pt x="2819930" y="2114258"/>
                  <a:pt x="2819930" y="2119021"/>
                </a:cubicBezTo>
                <a:cubicBezTo>
                  <a:pt x="2819930" y="2141246"/>
                  <a:pt x="2813679" y="2156426"/>
                  <a:pt x="2801178" y="2164562"/>
                </a:cubicBezTo>
                <a:cubicBezTo>
                  <a:pt x="2790859" y="2171309"/>
                  <a:pt x="2773595" y="2174682"/>
                  <a:pt x="2749386" y="2174682"/>
                </a:cubicBezTo>
                <a:lnTo>
                  <a:pt x="2712774" y="2174682"/>
                </a:lnTo>
                <a:cubicBezTo>
                  <a:pt x="2703844" y="2174682"/>
                  <a:pt x="2695907" y="2171309"/>
                  <a:pt x="2688961" y="2164562"/>
                </a:cubicBezTo>
                <a:cubicBezTo>
                  <a:pt x="2682016" y="2157815"/>
                  <a:pt x="2678543" y="2149382"/>
                  <a:pt x="2678543" y="2139261"/>
                </a:cubicBezTo>
                <a:cubicBezTo>
                  <a:pt x="2678543" y="2129339"/>
                  <a:pt x="2678742" y="2120310"/>
                  <a:pt x="2679139" y="2112175"/>
                </a:cubicBezTo>
                <a:cubicBezTo>
                  <a:pt x="2679536" y="2104039"/>
                  <a:pt x="2679932" y="2096796"/>
                  <a:pt x="2680329" y="2090446"/>
                </a:cubicBezTo>
                <a:lnTo>
                  <a:pt x="2660684" y="2087469"/>
                </a:lnTo>
                <a:cubicBezTo>
                  <a:pt x="2660684" y="2118624"/>
                  <a:pt x="2651655" y="2141841"/>
                  <a:pt x="2633597" y="2157121"/>
                </a:cubicBezTo>
                <a:cubicBezTo>
                  <a:pt x="2619707" y="2168828"/>
                  <a:pt x="2602343" y="2174682"/>
                  <a:pt x="2581508" y="2174682"/>
                </a:cubicBezTo>
                <a:lnTo>
                  <a:pt x="2555016" y="2174682"/>
                </a:lnTo>
                <a:cubicBezTo>
                  <a:pt x="2539339" y="2171309"/>
                  <a:pt x="2527582" y="2167142"/>
                  <a:pt x="2519744" y="2162181"/>
                </a:cubicBezTo>
                <a:cubicBezTo>
                  <a:pt x="2511906" y="2157220"/>
                  <a:pt x="2500545" y="2146405"/>
                  <a:pt x="2485662" y="2129736"/>
                </a:cubicBezTo>
                <a:cubicBezTo>
                  <a:pt x="2463834" y="2106122"/>
                  <a:pt x="2446967" y="2088759"/>
                  <a:pt x="2435061" y="2077646"/>
                </a:cubicBezTo>
                <a:cubicBezTo>
                  <a:pt x="2419979" y="2063557"/>
                  <a:pt x="2406386" y="2053338"/>
                  <a:pt x="2394282" y="2046988"/>
                </a:cubicBezTo>
                <a:cubicBezTo>
                  <a:pt x="2382177" y="2040638"/>
                  <a:pt x="2369576" y="2037463"/>
                  <a:pt x="2356479" y="2037463"/>
                </a:cubicBezTo>
                <a:cubicBezTo>
                  <a:pt x="2339414" y="2037463"/>
                  <a:pt x="2324184" y="2043416"/>
                  <a:pt x="2310789" y="2055322"/>
                </a:cubicBezTo>
                <a:cubicBezTo>
                  <a:pt x="2297395" y="2067229"/>
                  <a:pt x="2285240" y="2085683"/>
                  <a:pt x="2274326" y="2110686"/>
                </a:cubicBezTo>
                <a:cubicBezTo>
                  <a:pt x="2282462" y="2108900"/>
                  <a:pt x="2288663" y="2107759"/>
                  <a:pt x="2292930" y="2107263"/>
                </a:cubicBezTo>
                <a:cubicBezTo>
                  <a:pt x="2297196" y="2106767"/>
                  <a:pt x="2301909" y="2106519"/>
                  <a:pt x="2307069" y="2106519"/>
                </a:cubicBezTo>
                <a:cubicBezTo>
                  <a:pt x="2324333" y="2106519"/>
                  <a:pt x="2341994" y="2111381"/>
                  <a:pt x="2360051" y="2121104"/>
                </a:cubicBezTo>
                <a:cubicBezTo>
                  <a:pt x="2380490" y="2132018"/>
                  <a:pt x="2402715" y="2149878"/>
                  <a:pt x="2426726" y="2174682"/>
                </a:cubicBezTo>
                <a:lnTo>
                  <a:pt x="2234738" y="2174682"/>
                </a:lnTo>
                <a:lnTo>
                  <a:pt x="2234738" y="2158311"/>
                </a:lnTo>
                <a:cubicBezTo>
                  <a:pt x="2234738" y="2127752"/>
                  <a:pt x="2229182" y="2101657"/>
                  <a:pt x="2218069" y="2080028"/>
                </a:cubicBezTo>
                <a:cubicBezTo>
                  <a:pt x="2206957" y="2058398"/>
                  <a:pt x="2193463" y="2047583"/>
                  <a:pt x="2177588" y="2047583"/>
                </a:cubicBezTo>
                <a:cubicBezTo>
                  <a:pt x="2158538" y="2047583"/>
                  <a:pt x="2141572" y="2062565"/>
                  <a:pt x="2126689" y="2092529"/>
                </a:cubicBezTo>
                <a:cubicBezTo>
                  <a:pt x="2112997" y="2120112"/>
                  <a:pt x="2106151" y="2148786"/>
                  <a:pt x="2106151" y="2178552"/>
                </a:cubicBezTo>
                <a:cubicBezTo>
                  <a:pt x="2106151" y="2200579"/>
                  <a:pt x="2111955" y="2217991"/>
                  <a:pt x="2123563" y="2230791"/>
                </a:cubicBezTo>
                <a:cubicBezTo>
                  <a:pt x="2135172" y="2243590"/>
                  <a:pt x="2150799" y="2249989"/>
                  <a:pt x="2170444" y="2249989"/>
                </a:cubicBezTo>
                <a:cubicBezTo>
                  <a:pt x="2176001" y="2249989"/>
                  <a:pt x="2182946" y="2249394"/>
                  <a:pt x="2191280" y="2248204"/>
                </a:cubicBezTo>
                <a:cubicBezTo>
                  <a:pt x="2167468" y="2276382"/>
                  <a:pt x="2144449" y="2296821"/>
                  <a:pt x="2122224" y="2309521"/>
                </a:cubicBezTo>
                <a:cubicBezTo>
                  <a:pt x="2103372" y="2320236"/>
                  <a:pt x="2084322" y="2325594"/>
                  <a:pt x="2065074" y="2325594"/>
                </a:cubicBezTo>
                <a:cubicBezTo>
                  <a:pt x="2050787" y="2325594"/>
                  <a:pt x="2037987" y="2323610"/>
                  <a:pt x="2026676" y="2319641"/>
                </a:cubicBezTo>
                <a:cubicBezTo>
                  <a:pt x="2012984" y="2314879"/>
                  <a:pt x="1995422" y="2305354"/>
                  <a:pt x="1973991" y="2291066"/>
                </a:cubicBezTo>
                <a:lnTo>
                  <a:pt x="1961490" y="2308330"/>
                </a:lnTo>
                <a:cubicBezTo>
                  <a:pt x="2001971" y="2339286"/>
                  <a:pt x="2031985" y="2360023"/>
                  <a:pt x="2051531" y="2370540"/>
                </a:cubicBezTo>
                <a:cubicBezTo>
                  <a:pt x="2071077" y="2381057"/>
                  <a:pt x="2089085" y="2386316"/>
                  <a:pt x="2105555" y="2386316"/>
                </a:cubicBezTo>
                <a:cubicBezTo>
                  <a:pt x="2133733" y="2386316"/>
                  <a:pt x="2162308" y="2369647"/>
                  <a:pt x="2191280" y="2336310"/>
                </a:cubicBezTo>
                <a:cubicBezTo>
                  <a:pt x="2213009" y="2311307"/>
                  <a:pt x="2226590" y="2286080"/>
                  <a:pt x="2232022" y="2260631"/>
                </a:cubicBezTo>
                <a:lnTo>
                  <a:pt x="2232552" y="2255645"/>
                </a:lnTo>
                <a:lnTo>
                  <a:pt x="2538943" y="2255645"/>
                </a:lnTo>
                <a:lnTo>
                  <a:pt x="2555016" y="2255645"/>
                </a:lnTo>
                <a:lnTo>
                  <a:pt x="2581508" y="2255645"/>
                </a:lnTo>
                <a:cubicBezTo>
                  <a:pt x="2597581" y="2255645"/>
                  <a:pt x="2611372" y="2252569"/>
                  <a:pt x="2622882" y="2246418"/>
                </a:cubicBezTo>
                <a:cubicBezTo>
                  <a:pt x="2636375" y="2239274"/>
                  <a:pt x="2648579" y="2227368"/>
                  <a:pt x="2659493" y="2210699"/>
                </a:cubicBezTo>
                <a:cubicBezTo>
                  <a:pt x="2665645" y="2226772"/>
                  <a:pt x="2672590" y="2238282"/>
                  <a:pt x="2680329" y="2245227"/>
                </a:cubicBezTo>
                <a:cubicBezTo>
                  <a:pt x="2688068" y="2252172"/>
                  <a:pt x="2698586" y="2255645"/>
                  <a:pt x="2711881" y="2255645"/>
                </a:cubicBezTo>
                <a:lnTo>
                  <a:pt x="2760399" y="2255645"/>
                </a:lnTo>
                <a:cubicBezTo>
                  <a:pt x="2778457" y="2255645"/>
                  <a:pt x="2792000" y="2254355"/>
                  <a:pt x="2801029" y="2251775"/>
                </a:cubicBezTo>
                <a:cubicBezTo>
                  <a:pt x="2810058" y="2249196"/>
                  <a:pt x="2820327" y="2243838"/>
                  <a:pt x="2831836" y="2235702"/>
                </a:cubicBezTo>
                <a:cubicBezTo>
                  <a:pt x="2846124" y="2242647"/>
                  <a:pt x="2860610" y="2247707"/>
                  <a:pt x="2875294" y="2250882"/>
                </a:cubicBezTo>
                <a:cubicBezTo>
                  <a:pt x="2882636" y="2252470"/>
                  <a:pt x="2890921" y="2253660"/>
                  <a:pt x="2900148" y="2254454"/>
                </a:cubicBezTo>
                <a:lnTo>
                  <a:pt x="2910418" y="2254855"/>
                </a:lnTo>
                <a:lnTo>
                  <a:pt x="2910418" y="2255645"/>
                </a:lnTo>
                <a:lnTo>
                  <a:pt x="2930658" y="2255645"/>
                </a:lnTo>
                <a:lnTo>
                  <a:pt x="3074128" y="2255645"/>
                </a:lnTo>
                <a:lnTo>
                  <a:pt x="3074128" y="2174682"/>
                </a:lnTo>
                <a:lnTo>
                  <a:pt x="3041684" y="1990433"/>
                </a:lnTo>
                <a:lnTo>
                  <a:pt x="3052400" y="1994600"/>
                </a:lnTo>
                <a:cubicBezTo>
                  <a:pt x="3056765" y="1985075"/>
                  <a:pt x="3060685" y="1974261"/>
                  <a:pt x="3064157" y="1962156"/>
                </a:cubicBezTo>
                <a:cubicBezTo>
                  <a:pt x="3067630" y="1950051"/>
                  <a:pt x="3070259" y="1937649"/>
                  <a:pt x="3072045" y="1924949"/>
                </a:cubicBezTo>
                <a:cubicBezTo>
                  <a:pt x="3055971" y="1918202"/>
                  <a:pt x="3044264" y="1912050"/>
                  <a:pt x="3036921" y="1906494"/>
                </a:cubicBezTo>
                <a:cubicBezTo>
                  <a:pt x="3028587" y="1900343"/>
                  <a:pt x="3024420" y="1893993"/>
                  <a:pt x="3024420" y="1887444"/>
                </a:cubicBezTo>
                <a:cubicBezTo>
                  <a:pt x="3025214" y="1882285"/>
                  <a:pt x="3025611" y="1879110"/>
                  <a:pt x="3025611" y="1877919"/>
                </a:cubicBezTo>
                <a:close/>
                <a:moveTo>
                  <a:pt x="3892683" y="1435602"/>
                </a:moveTo>
                <a:cubicBezTo>
                  <a:pt x="3912130" y="1435602"/>
                  <a:pt x="3927062" y="1438231"/>
                  <a:pt x="3937480" y="1443490"/>
                </a:cubicBezTo>
                <a:cubicBezTo>
                  <a:pt x="3947898" y="1448748"/>
                  <a:pt x="3953107" y="1456438"/>
                  <a:pt x="3953107" y="1466558"/>
                </a:cubicBezTo>
                <a:cubicBezTo>
                  <a:pt x="3953107" y="1481838"/>
                  <a:pt x="3929692" y="1489478"/>
                  <a:pt x="3882861" y="1489478"/>
                </a:cubicBezTo>
                <a:lnTo>
                  <a:pt x="3753380" y="1489478"/>
                </a:lnTo>
                <a:cubicBezTo>
                  <a:pt x="3767072" y="1480945"/>
                  <a:pt x="3780368" y="1473305"/>
                  <a:pt x="3793266" y="1466558"/>
                </a:cubicBezTo>
                <a:cubicBezTo>
                  <a:pt x="3810729" y="1457430"/>
                  <a:pt x="3827199" y="1450286"/>
                  <a:pt x="3842677" y="1445127"/>
                </a:cubicBezTo>
                <a:cubicBezTo>
                  <a:pt x="3861528" y="1438777"/>
                  <a:pt x="3878197" y="1435602"/>
                  <a:pt x="3892683" y="1435602"/>
                </a:cubicBezTo>
                <a:close/>
                <a:moveTo>
                  <a:pt x="1614125" y="1435602"/>
                </a:moveTo>
                <a:cubicBezTo>
                  <a:pt x="1630198" y="1435602"/>
                  <a:pt x="1644287" y="1438330"/>
                  <a:pt x="1656392" y="1443788"/>
                </a:cubicBezTo>
                <a:cubicBezTo>
                  <a:pt x="1668497" y="1449245"/>
                  <a:pt x="1674549" y="1456835"/>
                  <a:pt x="1674549" y="1466558"/>
                </a:cubicBezTo>
                <a:cubicBezTo>
                  <a:pt x="1674549" y="1474297"/>
                  <a:pt x="1669588" y="1480052"/>
                  <a:pt x="1659666" y="1483822"/>
                </a:cubicBezTo>
                <a:cubicBezTo>
                  <a:pt x="1649744" y="1487593"/>
                  <a:pt x="1633969" y="1489478"/>
                  <a:pt x="1612339" y="1489478"/>
                </a:cubicBezTo>
                <a:lnTo>
                  <a:pt x="1475119" y="1489478"/>
                </a:lnTo>
                <a:cubicBezTo>
                  <a:pt x="1497345" y="1478167"/>
                  <a:pt x="1519669" y="1466856"/>
                  <a:pt x="1542092" y="1455545"/>
                </a:cubicBezTo>
                <a:cubicBezTo>
                  <a:pt x="1570270" y="1442250"/>
                  <a:pt x="1594281" y="1435602"/>
                  <a:pt x="1614125" y="1435602"/>
                </a:cubicBezTo>
                <a:close/>
                <a:moveTo>
                  <a:pt x="2630918" y="1419826"/>
                </a:moveTo>
                <a:cubicBezTo>
                  <a:pt x="2638459" y="1429748"/>
                  <a:pt x="2644511" y="1439372"/>
                  <a:pt x="2649076" y="1448699"/>
                </a:cubicBezTo>
                <a:cubicBezTo>
                  <a:pt x="2654433" y="1459811"/>
                  <a:pt x="2658402" y="1471122"/>
                  <a:pt x="2660982" y="1482632"/>
                </a:cubicBezTo>
                <a:lnTo>
                  <a:pt x="2658303" y="1486501"/>
                </a:lnTo>
                <a:cubicBezTo>
                  <a:pt x="2646794" y="1485112"/>
                  <a:pt x="2634540" y="1481342"/>
                  <a:pt x="2621542" y="1475190"/>
                </a:cubicBezTo>
                <a:cubicBezTo>
                  <a:pt x="2608545" y="1469039"/>
                  <a:pt x="2598474" y="1462093"/>
                  <a:pt x="2591330" y="1454354"/>
                </a:cubicBezTo>
                <a:cubicBezTo>
                  <a:pt x="2597283" y="1444432"/>
                  <a:pt x="2602443" y="1437388"/>
                  <a:pt x="2606808" y="1433221"/>
                </a:cubicBezTo>
                <a:cubicBezTo>
                  <a:pt x="2613357" y="1426672"/>
                  <a:pt x="2621393" y="1422207"/>
                  <a:pt x="2630918" y="1419826"/>
                </a:cubicBezTo>
                <a:close/>
                <a:moveTo>
                  <a:pt x="1897494" y="1419826"/>
                </a:moveTo>
                <a:cubicBezTo>
                  <a:pt x="1905034" y="1429748"/>
                  <a:pt x="1911086" y="1439372"/>
                  <a:pt x="1915651" y="1448699"/>
                </a:cubicBezTo>
                <a:cubicBezTo>
                  <a:pt x="1921008" y="1459811"/>
                  <a:pt x="1924977" y="1471122"/>
                  <a:pt x="1927557" y="1482632"/>
                </a:cubicBezTo>
                <a:lnTo>
                  <a:pt x="1924878" y="1486501"/>
                </a:lnTo>
                <a:cubicBezTo>
                  <a:pt x="1913369" y="1485112"/>
                  <a:pt x="1901115" y="1481342"/>
                  <a:pt x="1888117" y="1475190"/>
                </a:cubicBezTo>
                <a:cubicBezTo>
                  <a:pt x="1875120" y="1469039"/>
                  <a:pt x="1865049" y="1462093"/>
                  <a:pt x="1857905" y="1454354"/>
                </a:cubicBezTo>
                <a:cubicBezTo>
                  <a:pt x="1863858" y="1444432"/>
                  <a:pt x="1869018" y="1437388"/>
                  <a:pt x="1873383" y="1433221"/>
                </a:cubicBezTo>
                <a:cubicBezTo>
                  <a:pt x="1879932" y="1426672"/>
                  <a:pt x="1887969" y="1422207"/>
                  <a:pt x="1897494" y="1419826"/>
                </a:cubicBezTo>
                <a:close/>
                <a:moveTo>
                  <a:pt x="3297371" y="1394525"/>
                </a:moveTo>
                <a:cubicBezTo>
                  <a:pt x="3306697" y="1394525"/>
                  <a:pt x="3313643" y="1400082"/>
                  <a:pt x="3318207" y="1411194"/>
                </a:cubicBezTo>
                <a:cubicBezTo>
                  <a:pt x="3321977" y="1420521"/>
                  <a:pt x="3323862" y="1433816"/>
                  <a:pt x="3323862" y="1451080"/>
                </a:cubicBezTo>
                <a:cubicBezTo>
                  <a:pt x="3306995" y="1447111"/>
                  <a:pt x="3295585" y="1443341"/>
                  <a:pt x="3289632" y="1439769"/>
                </a:cubicBezTo>
                <a:cubicBezTo>
                  <a:pt x="3281496" y="1434808"/>
                  <a:pt x="3277428" y="1427466"/>
                  <a:pt x="3277428" y="1417743"/>
                </a:cubicBezTo>
                <a:cubicBezTo>
                  <a:pt x="3277428" y="1410400"/>
                  <a:pt x="3279065" y="1404695"/>
                  <a:pt x="3282339" y="1400627"/>
                </a:cubicBezTo>
                <a:cubicBezTo>
                  <a:pt x="3285613" y="1396559"/>
                  <a:pt x="3290624" y="1394525"/>
                  <a:pt x="3297371" y="1394525"/>
                </a:cubicBezTo>
                <a:close/>
                <a:moveTo>
                  <a:pt x="2424047" y="1373987"/>
                </a:moveTo>
                <a:lnTo>
                  <a:pt x="2399342" y="1435007"/>
                </a:lnTo>
                <a:cubicBezTo>
                  <a:pt x="2408867" y="1446516"/>
                  <a:pt x="2416209" y="1460010"/>
                  <a:pt x="2421369" y="1475488"/>
                </a:cubicBezTo>
                <a:cubicBezTo>
                  <a:pt x="2427322" y="1492950"/>
                  <a:pt x="2430298" y="1511802"/>
                  <a:pt x="2430298" y="1532043"/>
                </a:cubicBezTo>
                <a:cubicBezTo>
                  <a:pt x="2430298" y="1561610"/>
                  <a:pt x="2412340" y="1584628"/>
                  <a:pt x="2376422" y="1601099"/>
                </a:cubicBezTo>
                <a:cubicBezTo>
                  <a:pt x="2347451" y="1614394"/>
                  <a:pt x="2314212" y="1621042"/>
                  <a:pt x="2276708" y="1621042"/>
                </a:cubicBezTo>
                <a:cubicBezTo>
                  <a:pt x="2244164" y="1621042"/>
                  <a:pt x="2219111" y="1614642"/>
                  <a:pt x="2201549" y="1601843"/>
                </a:cubicBezTo>
                <a:cubicBezTo>
                  <a:pt x="2183988" y="1589044"/>
                  <a:pt x="2175207" y="1570341"/>
                  <a:pt x="2175207" y="1545735"/>
                </a:cubicBezTo>
                <a:cubicBezTo>
                  <a:pt x="2175207" y="1532043"/>
                  <a:pt x="2177439" y="1516961"/>
                  <a:pt x="2181904" y="1500491"/>
                </a:cubicBezTo>
                <a:cubicBezTo>
                  <a:pt x="2186369" y="1484021"/>
                  <a:pt x="2195547" y="1461498"/>
                  <a:pt x="2209437" y="1432923"/>
                </a:cubicBezTo>
                <a:lnTo>
                  <a:pt x="2197531" y="1427565"/>
                </a:lnTo>
                <a:cubicBezTo>
                  <a:pt x="2186815" y="1449790"/>
                  <a:pt x="2179275" y="1466261"/>
                  <a:pt x="2174909" y="1476976"/>
                </a:cubicBezTo>
                <a:cubicBezTo>
                  <a:pt x="2167765" y="1494637"/>
                  <a:pt x="2162110" y="1512199"/>
                  <a:pt x="2157943" y="1529661"/>
                </a:cubicBezTo>
                <a:cubicBezTo>
                  <a:pt x="2153776" y="1547124"/>
                  <a:pt x="2151692" y="1564388"/>
                  <a:pt x="2151692" y="1581454"/>
                </a:cubicBezTo>
                <a:cubicBezTo>
                  <a:pt x="2151692" y="1613005"/>
                  <a:pt x="2163201" y="1636421"/>
                  <a:pt x="2186220" y="1651700"/>
                </a:cubicBezTo>
                <a:cubicBezTo>
                  <a:pt x="2207254" y="1665591"/>
                  <a:pt x="2237615" y="1672536"/>
                  <a:pt x="2277303" y="1672536"/>
                </a:cubicBezTo>
                <a:cubicBezTo>
                  <a:pt x="2339612" y="1672536"/>
                  <a:pt x="2384757" y="1661325"/>
                  <a:pt x="2412737" y="1638901"/>
                </a:cubicBezTo>
                <a:cubicBezTo>
                  <a:pt x="2438732" y="1618065"/>
                  <a:pt x="2451729" y="1585521"/>
                  <a:pt x="2451729" y="1541270"/>
                </a:cubicBezTo>
                <a:lnTo>
                  <a:pt x="2480602" y="1541270"/>
                </a:lnTo>
                <a:cubicBezTo>
                  <a:pt x="2503621" y="1541270"/>
                  <a:pt x="2521133" y="1538541"/>
                  <a:pt x="2533138" y="1533084"/>
                </a:cubicBezTo>
                <a:cubicBezTo>
                  <a:pt x="2545144" y="1527627"/>
                  <a:pt x="2556901" y="1517854"/>
                  <a:pt x="2568411" y="1503765"/>
                </a:cubicBezTo>
                <a:cubicBezTo>
                  <a:pt x="2583095" y="1515870"/>
                  <a:pt x="2600061" y="1525395"/>
                  <a:pt x="2619310" y="1532340"/>
                </a:cubicBezTo>
                <a:cubicBezTo>
                  <a:pt x="2635979" y="1538293"/>
                  <a:pt x="2650961" y="1541270"/>
                  <a:pt x="2664256" y="1541270"/>
                </a:cubicBezTo>
                <a:lnTo>
                  <a:pt x="2695212" y="1541270"/>
                </a:lnTo>
                <a:lnTo>
                  <a:pt x="2695212" y="1489478"/>
                </a:lnTo>
                <a:cubicBezTo>
                  <a:pt x="2695212" y="1475389"/>
                  <a:pt x="2689755" y="1457033"/>
                  <a:pt x="2678841" y="1434411"/>
                </a:cubicBezTo>
                <a:cubicBezTo>
                  <a:pt x="2670705" y="1417743"/>
                  <a:pt x="2659791" y="1398990"/>
                  <a:pt x="2646099" y="1378154"/>
                </a:cubicBezTo>
                <a:cubicBezTo>
                  <a:pt x="2632804" y="1381329"/>
                  <a:pt x="2618219" y="1388671"/>
                  <a:pt x="2602343" y="1400181"/>
                </a:cubicBezTo>
                <a:cubicBezTo>
                  <a:pt x="2584682" y="1413079"/>
                  <a:pt x="2569800" y="1428260"/>
                  <a:pt x="2557695" y="1445722"/>
                </a:cubicBezTo>
                <a:cubicBezTo>
                  <a:pt x="2548765" y="1458621"/>
                  <a:pt x="2538843" y="1468642"/>
                  <a:pt x="2527929" y="1475786"/>
                </a:cubicBezTo>
                <a:cubicBezTo>
                  <a:pt x="2513840" y="1484914"/>
                  <a:pt x="2497767" y="1489478"/>
                  <a:pt x="2479709" y="1489478"/>
                </a:cubicBezTo>
                <a:lnTo>
                  <a:pt x="2451729" y="1489478"/>
                </a:lnTo>
                <a:cubicBezTo>
                  <a:pt x="2451729" y="1461895"/>
                  <a:pt x="2449745" y="1439769"/>
                  <a:pt x="2445776" y="1423100"/>
                </a:cubicBezTo>
                <a:cubicBezTo>
                  <a:pt x="2441808" y="1406432"/>
                  <a:pt x="2434565" y="1390061"/>
                  <a:pt x="2424047" y="1373987"/>
                </a:cubicBezTo>
                <a:close/>
                <a:moveTo>
                  <a:pt x="951245" y="1366546"/>
                </a:moveTo>
                <a:lnTo>
                  <a:pt x="934278" y="1413278"/>
                </a:lnTo>
                <a:cubicBezTo>
                  <a:pt x="947573" y="1427962"/>
                  <a:pt x="957892" y="1442250"/>
                  <a:pt x="965234" y="1456140"/>
                </a:cubicBezTo>
                <a:cubicBezTo>
                  <a:pt x="974363" y="1473404"/>
                  <a:pt x="978927" y="1489875"/>
                  <a:pt x="978927" y="1505551"/>
                </a:cubicBezTo>
                <a:cubicBezTo>
                  <a:pt x="978927" y="1523807"/>
                  <a:pt x="970096" y="1544296"/>
                  <a:pt x="952435" y="1567017"/>
                </a:cubicBezTo>
                <a:cubicBezTo>
                  <a:pt x="934774" y="1589738"/>
                  <a:pt x="913442" y="1608540"/>
                  <a:pt x="888439" y="1623423"/>
                </a:cubicBezTo>
                <a:cubicBezTo>
                  <a:pt x="860856" y="1639695"/>
                  <a:pt x="834365" y="1647831"/>
                  <a:pt x="808965" y="1647831"/>
                </a:cubicBezTo>
                <a:cubicBezTo>
                  <a:pt x="797455" y="1647831"/>
                  <a:pt x="784606" y="1646491"/>
                  <a:pt x="770418" y="1643813"/>
                </a:cubicBezTo>
                <a:cubicBezTo>
                  <a:pt x="756230" y="1641134"/>
                  <a:pt x="742587" y="1638504"/>
                  <a:pt x="729491" y="1635925"/>
                </a:cubicBezTo>
                <a:lnTo>
                  <a:pt x="724430" y="1647831"/>
                </a:lnTo>
                <a:cubicBezTo>
                  <a:pt x="738519" y="1653189"/>
                  <a:pt x="752708" y="1658546"/>
                  <a:pt x="766995" y="1663904"/>
                </a:cubicBezTo>
                <a:cubicBezTo>
                  <a:pt x="783862" y="1670254"/>
                  <a:pt x="798348" y="1674918"/>
                  <a:pt x="810453" y="1677894"/>
                </a:cubicBezTo>
                <a:cubicBezTo>
                  <a:pt x="826328" y="1681863"/>
                  <a:pt x="841112" y="1683847"/>
                  <a:pt x="854804" y="1683847"/>
                </a:cubicBezTo>
                <a:cubicBezTo>
                  <a:pt x="869687" y="1683847"/>
                  <a:pt x="888637" y="1676704"/>
                  <a:pt x="911656" y="1662416"/>
                </a:cubicBezTo>
                <a:cubicBezTo>
                  <a:pt x="935865" y="1647533"/>
                  <a:pt x="956106" y="1629773"/>
                  <a:pt x="972378" y="1609136"/>
                </a:cubicBezTo>
                <a:cubicBezTo>
                  <a:pt x="991031" y="1585720"/>
                  <a:pt x="1000358" y="1563098"/>
                  <a:pt x="1000358" y="1541270"/>
                </a:cubicBezTo>
                <a:lnTo>
                  <a:pt x="1000358" y="1468939"/>
                </a:lnTo>
                <a:cubicBezTo>
                  <a:pt x="1000358" y="1447905"/>
                  <a:pt x="995992" y="1428855"/>
                  <a:pt x="987261" y="1411789"/>
                </a:cubicBezTo>
                <a:cubicBezTo>
                  <a:pt x="979522" y="1396708"/>
                  <a:pt x="967516" y="1381627"/>
                  <a:pt x="951245" y="1366546"/>
                </a:cubicBezTo>
                <a:close/>
                <a:moveTo>
                  <a:pt x="3301240" y="1337375"/>
                </a:moveTo>
                <a:cubicBezTo>
                  <a:pt x="3284373" y="1337375"/>
                  <a:pt x="3268994" y="1349182"/>
                  <a:pt x="3255103" y="1372796"/>
                </a:cubicBezTo>
                <a:cubicBezTo>
                  <a:pt x="3242800" y="1393831"/>
                  <a:pt x="3236649" y="1413575"/>
                  <a:pt x="3236649" y="1432030"/>
                </a:cubicBezTo>
                <a:cubicBezTo>
                  <a:pt x="3236649" y="1446119"/>
                  <a:pt x="3242900" y="1457926"/>
                  <a:pt x="3255401" y="1467451"/>
                </a:cubicBezTo>
                <a:cubicBezTo>
                  <a:pt x="3266315" y="1475786"/>
                  <a:pt x="3283381" y="1483128"/>
                  <a:pt x="3306598" y="1489478"/>
                </a:cubicBezTo>
                <a:lnTo>
                  <a:pt x="3087225" y="1489478"/>
                </a:lnTo>
                <a:cubicBezTo>
                  <a:pt x="3024916" y="1489478"/>
                  <a:pt x="2979474" y="1483227"/>
                  <a:pt x="2950899" y="1470725"/>
                </a:cubicBezTo>
                <a:cubicBezTo>
                  <a:pt x="2922324" y="1458224"/>
                  <a:pt x="2908036" y="1438876"/>
                  <a:pt x="2908036" y="1412682"/>
                </a:cubicBezTo>
                <a:cubicBezTo>
                  <a:pt x="2908036" y="1405340"/>
                  <a:pt x="2909425" y="1397155"/>
                  <a:pt x="2912203" y="1388126"/>
                </a:cubicBezTo>
                <a:cubicBezTo>
                  <a:pt x="2914982" y="1379097"/>
                  <a:pt x="2920637" y="1365950"/>
                  <a:pt x="2929170" y="1348686"/>
                </a:cubicBezTo>
                <a:lnTo>
                  <a:pt x="2917264" y="1341840"/>
                </a:lnTo>
                <a:cubicBezTo>
                  <a:pt x="2913692" y="1349778"/>
                  <a:pt x="2908235" y="1361783"/>
                  <a:pt x="2900893" y="1377857"/>
                </a:cubicBezTo>
                <a:cubicBezTo>
                  <a:pt x="2890772" y="1401471"/>
                  <a:pt x="2885712" y="1422108"/>
                  <a:pt x="2885712" y="1439769"/>
                </a:cubicBezTo>
                <a:cubicBezTo>
                  <a:pt x="2885712" y="1466360"/>
                  <a:pt x="2894245" y="1487394"/>
                  <a:pt x="2911311" y="1502872"/>
                </a:cubicBezTo>
                <a:cubicBezTo>
                  <a:pt x="2926987" y="1517160"/>
                  <a:pt x="2950105" y="1527379"/>
                  <a:pt x="2980664" y="1533531"/>
                </a:cubicBezTo>
                <a:cubicBezTo>
                  <a:pt x="3006263" y="1538690"/>
                  <a:pt x="3039997" y="1541270"/>
                  <a:pt x="3081868" y="1541270"/>
                </a:cubicBezTo>
                <a:lnTo>
                  <a:pt x="3354818" y="1541270"/>
                </a:lnTo>
                <a:lnTo>
                  <a:pt x="3354818" y="1455247"/>
                </a:lnTo>
                <a:cubicBezTo>
                  <a:pt x="3354818" y="1419330"/>
                  <a:pt x="3351147" y="1391648"/>
                  <a:pt x="3343805" y="1372201"/>
                </a:cubicBezTo>
                <a:cubicBezTo>
                  <a:pt x="3335074" y="1348984"/>
                  <a:pt x="3320886" y="1337375"/>
                  <a:pt x="3301240" y="1337375"/>
                </a:cubicBezTo>
                <a:close/>
                <a:moveTo>
                  <a:pt x="1113169" y="1292132"/>
                </a:moveTo>
                <a:lnTo>
                  <a:pt x="1108705" y="1349877"/>
                </a:lnTo>
                <a:cubicBezTo>
                  <a:pt x="1137478" y="1358807"/>
                  <a:pt x="1158016" y="1376765"/>
                  <a:pt x="1170320" y="1403753"/>
                </a:cubicBezTo>
                <a:cubicBezTo>
                  <a:pt x="1180241" y="1425382"/>
                  <a:pt x="1185202" y="1453957"/>
                  <a:pt x="1185202" y="1489478"/>
                </a:cubicBezTo>
                <a:lnTo>
                  <a:pt x="1070009" y="1489478"/>
                </a:lnTo>
                <a:cubicBezTo>
                  <a:pt x="1061675" y="1489478"/>
                  <a:pt x="1055127" y="1487989"/>
                  <a:pt x="1050364" y="1485013"/>
                </a:cubicBezTo>
                <a:cubicBezTo>
                  <a:pt x="1044609" y="1481441"/>
                  <a:pt x="1040640" y="1475587"/>
                  <a:pt x="1038458" y="1467451"/>
                </a:cubicBezTo>
                <a:lnTo>
                  <a:pt x="1031612" y="1467451"/>
                </a:lnTo>
                <a:cubicBezTo>
                  <a:pt x="1029429" y="1474793"/>
                  <a:pt x="1027941" y="1481540"/>
                  <a:pt x="1027147" y="1487692"/>
                </a:cubicBezTo>
                <a:cubicBezTo>
                  <a:pt x="1026353" y="1493843"/>
                  <a:pt x="1025956" y="1500689"/>
                  <a:pt x="1025956" y="1508230"/>
                </a:cubicBezTo>
                <a:cubicBezTo>
                  <a:pt x="1025956" y="1517160"/>
                  <a:pt x="1030471" y="1524899"/>
                  <a:pt x="1039500" y="1531447"/>
                </a:cubicBezTo>
                <a:cubicBezTo>
                  <a:pt x="1048528" y="1537996"/>
                  <a:pt x="1058698" y="1541270"/>
                  <a:pt x="1070009" y="1541270"/>
                </a:cubicBezTo>
                <a:lnTo>
                  <a:pt x="1186393" y="1541270"/>
                </a:lnTo>
                <a:lnTo>
                  <a:pt x="1203359" y="1541270"/>
                </a:lnTo>
                <a:lnTo>
                  <a:pt x="1243840" y="1541270"/>
                </a:lnTo>
                <a:cubicBezTo>
                  <a:pt x="1262097" y="1541270"/>
                  <a:pt x="1275392" y="1539930"/>
                  <a:pt x="1283727" y="1537252"/>
                </a:cubicBezTo>
                <a:cubicBezTo>
                  <a:pt x="1292061" y="1534573"/>
                  <a:pt x="1300395" y="1529661"/>
                  <a:pt x="1308730" y="1522518"/>
                </a:cubicBezTo>
                <a:cubicBezTo>
                  <a:pt x="1318651" y="1528669"/>
                  <a:pt x="1327283" y="1533134"/>
                  <a:pt x="1334626" y="1535912"/>
                </a:cubicBezTo>
                <a:cubicBezTo>
                  <a:pt x="1344349" y="1539484"/>
                  <a:pt x="1354569" y="1541270"/>
                  <a:pt x="1365284" y="1541270"/>
                </a:cubicBezTo>
                <a:lnTo>
                  <a:pt x="1700743" y="1541270"/>
                </a:lnTo>
                <a:lnTo>
                  <a:pt x="1723067" y="1541270"/>
                </a:lnTo>
                <a:lnTo>
                  <a:pt x="1747177" y="1541270"/>
                </a:lnTo>
                <a:cubicBezTo>
                  <a:pt x="1770196" y="1541270"/>
                  <a:pt x="1787708" y="1538541"/>
                  <a:pt x="1799713" y="1533084"/>
                </a:cubicBezTo>
                <a:cubicBezTo>
                  <a:pt x="1811719" y="1527627"/>
                  <a:pt x="1823476" y="1517854"/>
                  <a:pt x="1834986" y="1503765"/>
                </a:cubicBezTo>
                <a:cubicBezTo>
                  <a:pt x="1849670" y="1515870"/>
                  <a:pt x="1866637" y="1525395"/>
                  <a:pt x="1885885" y="1532340"/>
                </a:cubicBezTo>
                <a:cubicBezTo>
                  <a:pt x="1902554" y="1538293"/>
                  <a:pt x="1917536" y="1541270"/>
                  <a:pt x="1930831" y="1541270"/>
                </a:cubicBezTo>
                <a:lnTo>
                  <a:pt x="1961787" y="1541270"/>
                </a:lnTo>
                <a:lnTo>
                  <a:pt x="1961787" y="1489478"/>
                </a:lnTo>
                <a:cubicBezTo>
                  <a:pt x="1961787" y="1475389"/>
                  <a:pt x="1956330" y="1457033"/>
                  <a:pt x="1945416" y="1434411"/>
                </a:cubicBezTo>
                <a:cubicBezTo>
                  <a:pt x="1937280" y="1417743"/>
                  <a:pt x="1926366" y="1398990"/>
                  <a:pt x="1912674" y="1378154"/>
                </a:cubicBezTo>
                <a:cubicBezTo>
                  <a:pt x="1899379" y="1381329"/>
                  <a:pt x="1884794" y="1388671"/>
                  <a:pt x="1868919" y="1400181"/>
                </a:cubicBezTo>
                <a:cubicBezTo>
                  <a:pt x="1851258" y="1413079"/>
                  <a:pt x="1836375" y="1428260"/>
                  <a:pt x="1824270" y="1445722"/>
                </a:cubicBezTo>
                <a:cubicBezTo>
                  <a:pt x="1815340" y="1458621"/>
                  <a:pt x="1805419" y="1468642"/>
                  <a:pt x="1794505" y="1475786"/>
                </a:cubicBezTo>
                <a:cubicBezTo>
                  <a:pt x="1780415" y="1484914"/>
                  <a:pt x="1764342" y="1489478"/>
                  <a:pt x="1746284" y="1489478"/>
                </a:cubicBezTo>
                <a:lnTo>
                  <a:pt x="1723067" y="1489478"/>
                </a:lnTo>
                <a:lnTo>
                  <a:pt x="1723067" y="1465963"/>
                </a:lnTo>
                <a:cubicBezTo>
                  <a:pt x="1723067" y="1439769"/>
                  <a:pt x="1716717" y="1419429"/>
                  <a:pt x="1704017" y="1404943"/>
                </a:cubicBezTo>
                <a:cubicBezTo>
                  <a:pt x="1690325" y="1389267"/>
                  <a:pt x="1669985" y="1381429"/>
                  <a:pt x="1642997" y="1381429"/>
                </a:cubicBezTo>
                <a:cubicBezTo>
                  <a:pt x="1625535" y="1381429"/>
                  <a:pt x="1609462" y="1383909"/>
                  <a:pt x="1594777" y="1388870"/>
                </a:cubicBezTo>
                <a:cubicBezTo>
                  <a:pt x="1581680" y="1393236"/>
                  <a:pt x="1567095" y="1400578"/>
                  <a:pt x="1551022" y="1410896"/>
                </a:cubicBezTo>
                <a:cubicBezTo>
                  <a:pt x="1544672" y="1414865"/>
                  <a:pt x="1527309" y="1426970"/>
                  <a:pt x="1498932" y="1447211"/>
                </a:cubicBezTo>
                <a:cubicBezTo>
                  <a:pt x="1481470" y="1459712"/>
                  <a:pt x="1460633" y="1470031"/>
                  <a:pt x="1436424" y="1478167"/>
                </a:cubicBezTo>
                <a:cubicBezTo>
                  <a:pt x="1414001" y="1485707"/>
                  <a:pt x="1394454" y="1489478"/>
                  <a:pt x="1377786" y="1489478"/>
                </a:cubicBezTo>
                <a:cubicBezTo>
                  <a:pt x="1360323" y="1489478"/>
                  <a:pt x="1345143" y="1481639"/>
                  <a:pt x="1332244" y="1465963"/>
                </a:cubicBezTo>
                <a:cubicBezTo>
                  <a:pt x="1320140" y="1451278"/>
                  <a:pt x="1310615" y="1430443"/>
                  <a:pt x="1303669" y="1403455"/>
                </a:cubicBezTo>
                <a:lnTo>
                  <a:pt x="1291465" y="1421314"/>
                </a:lnTo>
                <a:cubicBezTo>
                  <a:pt x="1292855" y="1428260"/>
                  <a:pt x="1293896" y="1434659"/>
                  <a:pt x="1294591" y="1440513"/>
                </a:cubicBezTo>
                <a:cubicBezTo>
                  <a:pt x="1295286" y="1446367"/>
                  <a:pt x="1295633" y="1452171"/>
                  <a:pt x="1295633" y="1457926"/>
                </a:cubicBezTo>
                <a:cubicBezTo>
                  <a:pt x="1295633" y="1471618"/>
                  <a:pt x="1289878" y="1480746"/>
                  <a:pt x="1278369" y="1485311"/>
                </a:cubicBezTo>
                <a:cubicBezTo>
                  <a:pt x="1271423" y="1488089"/>
                  <a:pt x="1259914" y="1489478"/>
                  <a:pt x="1243840" y="1489478"/>
                </a:cubicBezTo>
                <a:lnTo>
                  <a:pt x="1203359" y="1489478"/>
                </a:lnTo>
                <a:cubicBezTo>
                  <a:pt x="1203359" y="1441456"/>
                  <a:pt x="1197604" y="1402562"/>
                  <a:pt x="1186095" y="1372796"/>
                </a:cubicBezTo>
                <a:cubicBezTo>
                  <a:pt x="1171808" y="1335887"/>
                  <a:pt x="1147499" y="1308999"/>
                  <a:pt x="1113169" y="1292132"/>
                </a:cubicBezTo>
                <a:close/>
                <a:moveTo>
                  <a:pt x="2292781" y="1287964"/>
                </a:moveTo>
                <a:lnTo>
                  <a:pt x="2270754" y="1331422"/>
                </a:lnTo>
                <a:lnTo>
                  <a:pt x="2318975" y="1356425"/>
                </a:lnTo>
                <a:lnTo>
                  <a:pt x="2342192" y="1313265"/>
                </a:lnTo>
                <a:close/>
                <a:moveTo>
                  <a:pt x="3869764" y="1238851"/>
                </a:moveTo>
                <a:lnTo>
                  <a:pt x="3847737" y="1282309"/>
                </a:lnTo>
                <a:lnTo>
                  <a:pt x="3895957" y="1307312"/>
                </a:lnTo>
                <a:lnTo>
                  <a:pt x="3919175" y="1264152"/>
                </a:lnTo>
                <a:close/>
                <a:moveTo>
                  <a:pt x="3245281" y="1213550"/>
                </a:moveTo>
                <a:lnTo>
                  <a:pt x="3223254" y="1257008"/>
                </a:lnTo>
                <a:lnTo>
                  <a:pt x="3271475" y="1282011"/>
                </a:lnTo>
                <a:lnTo>
                  <a:pt x="3294692" y="1238851"/>
                </a:lnTo>
                <a:close/>
                <a:moveTo>
                  <a:pt x="4193614" y="1177236"/>
                </a:moveTo>
                <a:cubicBezTo>
                  <a:pt x="4189050" y="1186166"/>
                  <a:pt x="4184237" y="1195691"/>
                  <a:pt x="4179177" y="1205811"/>
                </a:cubicBezTo>
                <a:cubicBezTo>
                  <a:pt x="4174117" y="1215932"/>
                  <a:pt x="4169603" y="1225357"/>
                  <a:pt x="4165634" y="1234089"/>
                </a:cubicBezTo>
                <a:cubicBezTo>
                  <a:pt x="4169007" y="1259489"/>
                  <a:pt x="4172083" y="1284393"/>
                  <a:pt x="4174861" y="1308800"/>
                </a:cubicBezTo>
                <a:cubicBezTo>
                  <a:pt x="4179425" y="1349083"/>
                  <a:pt x="4183345" y="1387729"/>
                  <a:pt x="4186619" y="1424738"/>
                </a:cubicBezTo>
                <a:cubicBezTo>
                  <a:pt x="4189893" y="1461746"/>
                  <a:pt x="4191530" y="1490569"/>
                  <a:pt x="4191530" y="1511207"/>
                </a:cubicBezTo>
                <a:cubicBezTo>
                  <a:pt x="4191530" y="1513786"/>
                  <a:pt x="4191282" y="1518846"/>
                  <a:pt x="4190786" y="1526387"/>
                </a:cubicBezTo>
                <a:cubicBezTo>
                  <a:pt x="4190290" y="1533928"/>
                  <a:pt x="4189744" y="1540575"/>
                  <a:pt x="4189149" y="1546330"/>
                </a:cubicBezTo>
                <a:lnTo>
                  <a:pt x="4194507" y="1549307"/>
                </a:lnTo>
                <a:cubicBezTo>
                  <a:pt x="4204428" y="1532043"/>
                  <a:pt x="4210878" y="1519442"/>
                  <a:pt x="4213854" y="1511504"/>
                </a:cubicBezTo>
                <a:cubicBezTo>
                  <a:pt x="4219609" y="1496621"/>
                  <a:pt x="4222486" y="1481242"/>
                  <a:pt x="4222486" y="1465368"/>
                </a:cubicBezTo>
                <a:cubicBezTo>
                  <a:pt x="4222486" y="1445325"/>
                  <a:pt x="4220700" y="1415659"/>
                  <a:pt x="4217128" y="1376368"/>
                </a:cubicBezTo>
                <a:cubicBezTo>
                  <a:pt x="4214350" y="1344817"/>
                  <a:pt x="4210530" y="1309396"/>
                  <a:pt x="4205669" y="1270105"/>
                </a:cubicBezTo>
                <a:cubicBezTo>
                  <a:pt x="4200807" y="1230814"/>
                  <a:pt x="4196789" y="1199858"/>
                  <a:pt x="4193614" y="1177236"/>
                </a:cubicBezTo>
                <a:close/>
                <a:moveTo>
                  <a:pt x="3732842" y="1144792"/>
                </a:moveTo>
                <a:cubicBezTo>
                  <a:pt x="3728079" y="1155111"/>
                  <a:pt x="3724359" y="1165826"/>
                  <a:pt x="3721680" y="1176939"/>
                </a:cubicBezTo>
                <a:cubicBezTo>
                  <a:pt x="3719001" y="1188051"/>
                  <a:pt x="3716967" y="1199561"/>
                  <a:pt x="3715578" y="1211467"/>
                </a:cubicBezTo>
                <a:lnTo>
                  <a:pt x="3734032" y="1220694"/>
                </a:lnTo>
                <a:cubicBezTo>
                  <a:pt x="3739192" y="1239546"/>
                  <a:pt x="3743359" y="1255520"/>
                  <a:pt x="3746534" y="1268617"/>
                </a:cubicBezTo>
                <a:cubicBezTo>
                  <a:pt x="3752487" y="1293818"/>
                  <a:pt x="3756952" y="1315746"/>
                  <a:pt x="3759928" y="1334399"/>
                </a:cubicBezTo>
                <a:cubicBezTo>
                  <a:pt x="3763897" y="1359997"/>
                  <a:pt x="3765882" y="1383413"/>
                  <a:pt x="3765882" y="1404646"/>
                </a:cubicBezTo>
                <a:cubicBezTo>
                  <a:pt x="3765882" y="1413972"/>
                  <a:pt x="3764790" y="1423646"/>
                  <a:pt x="3762607" y="1433667"/>
                </a:cubicBezTo>
                <a:cubicBezTo>
                  <a:pt x="3760425" y="1443688"/>
                  <a:pt x="3757547" y="1453064"/>
                  <a:pt x="3753975" y="1461796"/>
                </a:cubicBezTo>
                <a:cubicBezTo>
                  <a:pt x="3736910" y="1472313"/>
                  <a:pt x="3721630" y="1479655"/>
                  <a:pt x="3708136" y="1483822"/>
                </a:cubicBezTo>
                <a:cubicBezTo>
                  <a:pt x="3696429" y="1487394"/>
                  <a:pt x="3683828" y="1489180"/>
                  <a:pt x="3670334" y="1489180"/>
                </a:cubicBezTo>
                <a:lnTo>
                  <a:pt x="3648307" y="1489324"/>
                </a:lnTo>
                <a:lnTo>
                  <a:pt x="3648307" y="1468939"/>
                </a:lnTo>
                <a:cubicBezTo>
                  <a:pt x="3648307" y="1447905"/>
                  <a:pt x="3643942" y="1428855"/>
                  <a:pt x="3635211" y="1411789"/>
                </a:cubicBezTo>
                <a:cubicBezTo>
                  <a:pt x="3627471" y="1396708"/>
                  <a:pt x="3615466" y="1381627"/>
                  <a:pt x="3599194" y="1366546"/>
                </a:cubicBezTo>
                <a:lnTo>
                  <a:pt x="3582228" y="1413278"/>
                </a:lnTo>
                <a:cubicBezTo>
                  <a:pt x="3595523" y="1427962"/>
                  <a:pt x="3605842" y="1442250"/>
                  <a:pt x="3613184" y="1456140"/>
                </a:cubicBezTo>
                <a:lnTo>
                  <a:pt x="3624793" y="1498032"/>
                </a:lnTo>
                <a:lnTo>
                  <a:pt x="3624793" y="1514693"/>
                </a:lnTo>
                <a:lnTo>
                  <a:pt x="3620253" y="1534610"/>
                </a:lnTo>
                <a:cubicBezTo>
                  <a:pt x="3615838" y="1544854"/>
                  <a:pt x="3609215" y="1555657"/>
                  <a:pt x="3600385" y="1567017"/>
                </a:cubicBezTo>
                <a:cubicBezTo>
                  <a:pt x="3582724" y="1589738"/>
                  <a:pt x="3561392" y="1608540"/>
                  <a:pt x="3536389" y="1623423"/>
                </a:cubicBezTo>
                <a:cubicBezTo>
                  <a:pt x="3508806" y="1639695"/>
                  <a:pt x="3482314" y="1647831"/>
                  <a:pt x="3456914" y="1647831"/>
                </a:cubicBezTo>
                <a:cubicBezTo>
                  <a:pt x="3445405" y="1647831"/>
                  <a:pt x="3432556" y="1646491"/>
                  <a:pt x="3418368" y="1643813"/>
                </a:cubicBezTo>
                <a:cubicBezTo>
                  <a:pt x="3404180" y="1641134"/>
                  <a:pt x="3390537" y="1638504"/>
                  <a:pt x="3377440" y="1635925"/>
                </a:cubicBezTo>
                <a:lnTo>
                  <a:pt x="3372380" y="1647831"/>
                </a:lnTo>
                <a:cubicBezTo>
                  <a:pt x="3386469" y="1653189"/>
                  <a:pt x="3400657" y="1658546"/>
                  <a:pt x="3414945" y="1663904"/>
                </a:cubicBezTo>
                <a:cubicBezTo>
                  <a:pt x="3431812" y="1670254"/>
                  <a:pt x="3446298" y="1674918"/>
                  <a:pt x="3458403" y="1677894"/>
                </a:cubicBezTo>
                <a:cubicBezTo>
                  <a:pt x="3474278" y="1681863"/>
                  <a:pt x="3489061" y="1683847"/>
                  <a:pt x="3502753" y="1683847"/>
                </a:cubicBezTo>
                <a:cubicBezTo>
                  <a:pt x="3517636" y="1683847"/>
                  <a:pt x="3536587" y="1676704"/>
                  <a:pt x="3559606" y="1662416"/>
                </a:cubicBezTo>
                <a:cubicBezTo>
                  <a:pt x="3583815" y="1647533"/>
                  <a:pt x="3604056" y="1629773"/>
                  <a:pt x="3620328" y="1609136"/>
                </a:cubicBezTo>
                <a:cubicBezTo>
                  <a:pt x="3638981" y="1585720"/>
                  <a:pt x="3648307" y="1563098"/>
                  <a:pt x="3648307" y="1541270"/>
                </a:cubicBezTo>
                <a:lnTo>
                  <a:pt x="3977218" y="1541270"/>
                </a:lnTo>
                <a:lnTo>
                  <a:pt x="4000137" y="1541270"/>
                </a:lnTo>
                <a:lnTo>
                  <a:pt x="4124260" y="1541270"/>
                </a:lnTo>
                <a:lnTo>
                  <a:pt x="4124260" y="1482929"/>
                </a:lnTo>
                <a:lnTo>
                  <a:pt x="4089136" y="1249567"/>
                </a:lnTo>
                <a:lnTo>
                  <a:pt x="4103424" y="1254329"/>
                </a:lnTo>
                <a:cubicBezTo>
                  <a:pt x="4105607" y="1248773"/>
                  <a:pt x="4107492" y="1240339"/>
                  <a:pt x="4109079" y="1229029"/>
                </a:cubicBezTo>
                <a:cubicBezTo>
                  <a:pt x="4110667" y="1217718"/>
                  <a:pt x="4111461" y="1207101"/>
                  <a:pt x="4111461" y="1197179"/>
                </a:cubicBezTo>
                <a:cubicBezTo>
                  <a:pt x="4101340" y="1193211"/>
                  <a:pt x="4091319" y="1189242"/>
                  <a:pt x="4081397" y="1185273"/>
                </a:cubicBezTo>
                <a:cubicBezTo>
                  <a:pt x="4068499" y="1179518"/>
                  <a:pt x="4062050" y="1170886"/>
                  <a:pt x="4062050" y="1159377"/>
                </a:cubicBezTo>
                <a:lnTo>
                  <a:pt x="4057585" y="1156103"/>
                </a:lnTo>
                <a:cubicBezTo>
                  <a:pt x="4052822" y="1167414"/>
                  <a:pt x="4049250" y="1179072"/>
                  <a:pt x="4046869" y="1191077"/>
                </a:cubicBezTo>
                <a:cubicBezTo>
                  <a:pt x="4044488" y="1203083"/>
                  <a:pt x="4043297" y="1215932"/>
                  <a:pt x="4043297" y="1229624"/>
                </a:cubicBezTo>
                <a:lnTo>
                  <a:pt x="4058775" y="1237065"/>
                </a:lnTo>
                <a:lnTo>
                  <a:pt x="4094196" y="1489478"/>
                </a:lnTo>
                <a:lnTo>
                  <a:pt x="4000137" y="1489478"/>
                </a:lnTo>
                <a:lnTo>
                  <a:pt x="4000137" y="1465963"/>
                </a:lnTo>
                <a:cubicBezTo>
                  <a:pt x="4000137" y="1439571"/>
                  <a:pt x="3994085" y="1419231"/>
                  <a:pt x="3981980" y="1404943"/>
                </a:cubicBezTo>
                <a:cubicBezTo>
                  <a:pt x="3968685" y="1389267"/>
                  <a:pt x="3948643" y="1381429"/>
                  <a:pt x="3921853" y="1381429"/>
                </a:cubicBezTo>
                <a:cubicBezTo>
                  <a:pt x="3900819" y="1381429"/>
                  <a:pt x="3875618" y="1388374"/>
                  <a:pt x="3846249" y="1402264"/>
                </a:cubicBezTo>
                <a:cubicBezTo>
                  <a:pt x="3836525" y="1406829"/>
                  <a:pt x="3814300" y="1419132"/>
                  <a:pt x="3779574" y="1439174"/>
                </a:cubicBezTo>
                <a:cubicBezTo>
                  <a:pt x="3782154" y="1426275"/>
                  <a:pt x="3783940" y="1416750"/>
                  <a:pt x="3784932" y="1410599"/>
                </a:cubicBezTo>
                <a:cubicBezTo>
                  <a:pt x="3787710" y="1393335"/>
                  <a:pt x="3789099" y="1377658"/>
                  <a:pt x="3789099" y="1363569"/>
                </a:cubicBezTo>
                <a:cubicBezTo>
                  <a:pt x="3789099" y="1346900"/>
                  <a:pt x="3786866" y="1326312"/>
                  <a:pt x="3782402" y="1301806"/>
                </a:cubicBezTo>
                <a:cubicBezTo>
                  <a:pt x="3777937" y="1277298"/>
                  <a:pt x="3772232" y="1253436"/>
                  <a:pt x="3765286" y="1230219"/>
                </a:cubicBezTo>
                <a:lnTo>
                  <a:pt x="3769156" y="1231410"/>
                </a:lnTo>
                <a:cubicBezTo>
                  <a:pt x="3775109" y="1233196"/>
                  <a:pt x="3778780" y="1234188"/>
                  <a:pt x="3780169" y="1234386"/>
                </a:cubicBezTo>
                <a:cubicBezTo>
                  <a:pt x="3782947" y="1226250"/>
                  <a:pt x="3784832" y="1219404"/>
                  <a:pt x="3785825" y="1213848"/>
                </a:cubicBezTo>
                <a:cubicBezTo>
                  <a:pt x="3786817" y="1208292"/>
                  <a:pt x="3788305" y="1195294"/>
                  <a:pt x="3790289" y="1174855"/>
                </a:cubicBezTo>
                <a:cubicBezTo>
                  <a:pt x="3775803" y="1173466"/>
                  <a:pt x="3763897" y="1170688"/>
                  <a:pt x="3754571" y="1166521"/>
                </a:cubicBezTo>
                <a:cubicBezTo>
                  <a:pt x="3743260" y="1161361"/>
                  <a:pt x="3736017" y="1154118"/>
                  <a:pt x="3732842" y="1144792"/>
                </a:cubicBezTo>
                <a:close/>
                <a:moveTo>
                  <a:pt x="1846892" y="868864"/>
                </a:moveTo>
                <a:lnTo>
                  <a:pt x="1823675" y="911727"/>
                </a:lnTo>
                <a:lnTo>
                  <a:pt x="1872788" y="937028"/>
                </a:lnTo>
                <a:lnTo>
                  <a:pt x="1895112" y="894463"/>
                </a:lnTo>
                <a:close/>
                <a:moveTo>
                  <a:pt x="2869639" y="854875"/>
                </a:moveTo>
                <a:lnTo>
                  <a:pt x="2847612" y="898332"/>
                </a:lnTo>
                <a:lnTo>
                  <a:pt x="2895833" y="923336"/>
                </a:lnTo>
                <a:lnTo>
                  <a:pt x="2919050" y="880175"/>
                </a:lnTo>
                <a:close/>
                <a:moveTo>
                  <a:pt x="1914758" y="841778"/>
                </a:moveTo>
                <a:lnTo>
                  <a:pt x="1892136" y="884938"/>
                </a:lnTo>
                <a:lnTo>
                  <a:pt x="1940951" y="909941"/>
                </a:lnTo>
                <a:lnTo>
                  <a:pt x="1962978" y="866781"/>
                </a:lnTo>
                <a:close/>
                <a:moveTo>
                  <a:pt x="2376125" y="702177"/>
                </a:moveTo>
                <a:cubicBezTo>
                  <a:pt x="2392198" y="702177"/>
                  <a:pt x="2406287" y="704906"/>
                  <a:pt x="2418392" y="710363"/>
                </a:cubicBezTo>
                <a:cubicBezTo>
                  <a:pt x="2430497" y="715820"/>
                  <a:pt x="2436549" y="723410"/>
                  <a:pt x="2436549" y="733133"/>
                </a:cubicBezTo>
                <a:cubicBezTo>
                  <a:pt x="2436549" y="740872"/>
                  <a:pt x="2431588" y="746627"/>
                  <a:pt x="2421666" y="750397"/>
                </a:cubicBezTo>
                <a:cubicBezTo>
                  <a:pt x="2411744" y="754168"/>
                  <a:pt x="2395968" y="756053"/>
                  <a:pt x="2374339" y="756053"/>
                </a:cubicBezTo>
                <a:lnTo>
                  <a:pt x="2237119" y="756053"/>
                </a:lnTo>
                <a:cubicBezTo>
                  <a:pt x="2259344" y="744742"/>
                  <a:pt x="2281668" y="733431"/>
                  <a:pt x="2304092" y="722120"/>
                </a:cubicBezTo>
                <a:cubicBezTo>
                  <a:pt x="2332270" y="708825"/>
                  <a:pt x="2356281" y="702177"/>
                  <a:pt x="2376125" y="702177"/>
                </a:cubicBezTo>
                <a:close/>
                <a:moveTo>
                  <a:pt x="1469166" y="642348"/>
                </a:moveTo>
                <a:lnTo>
                  <a:pt x="1474822" y="674793"/>
                </a:lnTo>
                <a:cubicBezTo>
                  <a:pt x="1464106" y="687294"/>
                  <a:pt x="1452795" y="693545"/>
                  <a:pt x="1440889" y="693545"/>
                </a:cubicBezTo>
                <a:cubicBezTo>
                  <a:pt x="1431165" y="693545"/>
                  <a:pt x="1423525" y="693049"/>
                  <a:pt x="1417969" y="692057"/>
                </a:cubicBezTo>
                <a:cubicBezTo>
                  <a:pt x="1412413" y="691065"/>
                  <a:pt x="1407551" y="689675"/>
                  <a:pt x="1403384" y="687889"/>
                </a:cubicBezTo>
                <a:cubicBezTo>
                  <a:pt x="1410131" y="676975"/>
                  <a:pt x="1418465" y="668195"/>
                  <a:pt x="1428388" y="661547"/>
                </a:cubicBezTo>
                <a:cubicBezTo>
                  <a:pt x="1438309" y="654899"/>
                  <a:pt x="1451902" y="648500"/>
                  <a:pt x="1469166" y="642348"/>
                </a:cubicBezTo>
                <a:close/>
                <a:moveTo>
                  <a:pt x="1481370" y="539954"/>
                </a:moveTo>
                <a:cubicBezTo>
                  <a:pt x="1475218" y="547098"/>
                  <a:pt x="1470258" y="554043"/>
                  <a:pt x="1466487" y="560790"/>
                </a:cubicBezTo>
                <a:cubicBezTo>
                  <a:pt x="1461923" y="569125"/>
                  <a:pt x="1459641" y="576665"/>
                  <a:pt x="1459641" y="583412"/>
                </a:cubicBezTo>
                <a:cubicBezTo>
                  <a:pt x="1459641" y="585000"/>
                  <a:pt x="1460286" y="589167"/>
                  <a:pt x="1461576" y="595914"/>
                </a:cubicBezTo>
                <a:cubicBezTo>
                  <a:pt x="1462866" y="602661"/>
                  <a:pt x="1463709" y="606828"/>
                  <a:pt x="1464106" y="608415"/>
                </a:cubicBezTo>
                <a:cubicBezTo>
                  <a:pt x="1430769" y="623893"/>
                  <a:pt x="1402987" y="642001"/>
                  <a:pt x="1380762" y="662738"/>
                </a:cubicBezTo>
                <a:cubicBezTo>
                  <a:pt x="1358537" y="683474"/>
                  <a:pt x="1347425" y="702375"/>
                  <a:pt x="1347425" y="719441"/>
                </a:cubicBezTo>
                <a:cubicBezTo>
                  <a:pt x="1347425" y="724204"/>
                  <a:pt x="1355015" y="728123"/>
                  <a:pt x="1370196" y="731198"/>
                </a:cubicBezTo>
                <a:cubicBezTo>
                  <a:pt x="1385376" y="734274"/>
                  <a:pt x="1404376" y="735812"/>
                  <a:pt x="1427197" y="735812"/>
                </a:cubicBezTo>
                <a:cubicBezTo>
                  <a:pt x="1437317" y="735812"/>
                  <a:pt x="1446941" y="732736"/>
                  <a:pt x="1456069" y="726585"/>
                </a:cubicBezTo>
                <a:cubicBezTo>
                  <a:pt x="1465197" y="720433"/>
                  <a:pt x="1472738" y="711801"/>
                  <a:pt x="1478691" y="700689"/>
                </a:cubicBezTo>
                <a:cubicBezTo>
                  <a:pt x="1483652" y="729462"/>
                  <a:pt x="1490201" y="752977"/>
                  <a:pt x="1498337" y="771233"/>
                </a:cubicBezTo>
                <a:cubicBezTo>
                  <a:pt x="1509251" y="795641"/>
                  <a:pt x="1521852" y="807845"/>
                  <a:pt x="1536139" y="807845"/>
                </a:cubicBezTo>
                <a:lnTo>
                  <a:pt x="1557868" y="807845"/>
                </a:lnTo>
                <a:lnTo>
                  <a:pt x="1578704" y="807845"/>
                </a:lnTo>
                <a:lnTo>
                  <a:pt x="1584657" y="807845"/>
                </a:lnTo>
                <a:cubicBezTo>
                  <a:pt x="1611247" y="807845"/>
                  <a:pt x="1634961" y="803777"/>
                  <a:pt x="1655797" y="795641"/>
                </a:cubicBezTo>
                <a:cubicBezTo>
                  <a:pt x="1672862" y="789093"/>
                  <a:pt x="1688043" y="779865"/>
                  <a:pt x="1701338" y="767959"/>
                </a:cubicBezTo>
                <a:cubicBezTo>
                  <a:pt x="1708482" y="781056"/>
                  <a:pt x="1719991" y="791275"/>
                  <a:pt x="1735866" y="798618"/>
                </a:cubicBezTo>
                <a:cubicBezTo>
                  <a:pt x="1749162" y="804769"/>
                  <a:pt x="1762258" y="807845"/>
                  <a:pt x="1775157" y="807845"/>
                </a:cubicBezTo>
                <a:lnTo>
                  <a:pt x="1795993" y="807845"/>
                </a:lnTo>
                <a:lnTo>
                  <a:pt x="1818912" y="807845"/>
                </a:lnTo>
                <a:lnTo>
                  <a:pt x="1948393" y="807845"/>
                </a:lnTo>
                <a:lnTo>
                  <a:pt x="1965657" y="807845"/>
                </a:lnTo>
                <a:lnTo>
                  <a:pt x="2005840" y="807845"/>
                </a:lnTo>
                <a:cubicBezTo>
                  <a:pt x="2024097" y="807845"/>
                  <a:pt x="2037392" y="806505"/>
                  <a:pt x="2045726" y="803827"/>
                </a:cubicBezTo>
                <a:cubicBezTo>
                  <a:pt x="2054061" y="801148"/>
                  <a:pt x="2062395" y="796236"/>
                  <a:pt x="2070729" y="789093"/>
                </a:cubicBezTo>
                <a:cubicBezTo>
                  <a:pt x="2080651" y="795244"/>
                  <a:pt x="2089283" y="799709"/>
                  <a:pt x="2096626" y="802487"/>
                </a:cubicBezTo>
                <a:cubicBezTo>
                  <a:pt x="2106349" y="806059"/>
                  <a:pt x="2116569" y="807845"/>
                  <a:pt x="2127284" y="807845"/>
                </a:cubicBezTo>
                <a:lnTo>
                  <a:pt x="2485067" y="807845"/>
                </a:lnTo>
                <a:lnTo>
                  <a:pt x="2485067" y="732538"/>
                </a:lnTo>
                <a:cubicBezTo>
                  <a:pt x="2485067" y="706344"/>
                  <a:pt x="2478717" y="686004"/>
                  <a:pt x="2466017" y="671518"/>
                </a:cubicBezTo>
                <a:cubicBezTo>
                  <a:pt x="2452325" y="655842"/>
                  <a:pt x="2431985" y="648004"/>
                  <a:pt x="2404997" y="648004"/>
                </a:cubicBezTo>
                <a:cubicBezTo>
                  <a:pt x="2387535" y="648004"/>
                  <a:pt x="2371462" y="650484"/>
                  <a:pt x="2356777" y="655445"/>
                </a:cubicBezTo>
                <a:cubicBezTo>
                  <a:pt x="2343680" y="659811"/>
                  <a:pt x="2329095" y="667153"/>
                  <a:pt x="2313022" y="677472"/>
                </a:cubicBezTo>
                <a:cubicBezTo>
                  <a:pt x="2306672" y="681440"/>
                  <a:pt x="2289308" y="693545"/>
                  <a:pt x="2260932" y="713786"/>
                </a:cubicBezTo>
                <a:cubicBezTo>
                  <a:pt x="2243469" y="726287"/>
                  <a:pt x="2222633" y="736606"/>
                  <a:pt x="2198424" y="744742"/>
                </a:cubicBezTo>
                <a:cubicBezTo>
                  <a:pt x="2176001" y="752282"/>
                  <a:pt x="2156454" y="756053"/>
                  <a:pt x="2139786" y="756053"/>
                </a:cubicBezTo>
                <a:cubicBezTo>
                  <a:pt x="2122323" y="756053"/>
                  <a:pt x="2107143" y="748214"/>
                  <a:pt x="2094244" y="732538"/>
                </a:cubicBezTo>
                <a:cubicBezTo>
                  <a:pt x="2082140" y="717854"/>
                  <a:pt x="2072615" y="697018"/>
                  <a:pt x="2065669" y="670030"/>
                </a:cubicBezTo>
                <a:lnTo>
                  <a:pt x="2053465" y="687889"/>
                </a:lnTo>
                <a:cubicBezTo>
                  <a:pt x="2054854" y="694835"/>
                  <a:pt x="2055896" y="701234"/>
                  <a:pt x="2056591" y="707088"/>
                </a:cubicBezTo>
                <a:cubicBezTo>
                  <a:pt x="2057285" y="712942"/>
                  <a:pt x="2057633" y="718747"/>
                  <a:pt x="2057633" y="724501"/>
                </a:cubicBezTo>
                <a:cubicBezTo>
                  <a:pt x="2057633" y="738193"/>
                  <a:pt x="2051878" y="747321"/>
                  <a:pt x="2040369" y="751886"/>
                </a:cubicBezTo>
                <a:cubicBezTo>
                  <a:pt x="2033423" y="754664"/>
                  <a:pt x="2021914" y="756053"/>
                  <a:pt x="2005840" y="756053"/>
                </a:cubicBezTo>
                <a:lnTo>
                  <a:pt x="1965657" y="756053"/>
                </a:lnTo>
                <a:lnTo>
                  <a:pt x="1965657" y="735217"/>
                </a:lnTo>
                <a:cubicBezTo>
                  <a:pt x="1965657" y="699895"/>
                  <a:pt x="1962978" y="674594"/>
                  <a:pt x="1957620" y="659315"/>
                </a:cubicBezTo>
                <a:cubicBezTo>
                  <a:pt x="1954048" y="649194"/>
                  <a:pt x="1945119" y="635105"/>
                  <a:pt x="1930831" y="617047"/>
                </a:cubicBezTo>
                <a:lnTo>
                  <a:pt x="1907614" y="665565"/>
                </a:lnTo>
                <a:cubicBezTo>
                  <a:pt x="1922497" y="681639"/>
                  <a:pt x="1931823" y="693942"/>
                  <a:pt x="1935594" y="702475"/>
                </a:cubicBezTo>
                <a:cubicBezTo>
                  <a:pt x="1941150" y="714778"/>
                  <a:pt x="1943928" y="732637"/>
                  <a:pt x="1943928" y="756053"/>
                </a:cubicBezTo>
                <a:lnTo>
                  <a:pt x="1818912" y="756053"/>
                </a:lnTo>
                <a:lnTo>
                  <a:pt x="1795993" y="756053"/>
                </a:lnTo>
                <a:lnTo>
                  <a:pt x="1775157" y="756053"/>
                </a:lnTo>
                <a:cubicBezTo>
                  <a:pt x="1769005" y="756053"/>
                  <a:pt x="1761415" y="754465"/>
                  <a:pt x="1752386" y="751290"/>
                </a:cubicBezTo>
                <a:cubicBezTo>
                  <a:pt x="1743357" y="748115"/>
                  <a:pt x="1737255" y="744147"/>
                  <a:pt x="1734080" y="739384"/>
                </a:cubicBezTo>
                <a:cubicBezTo>
                  <a:pt x="1748368" y="727478"/>
                  <a:pt x="1758190" y="718151"/>
                  <a:pt x="1763548" y="711404"/>
                </a:cubicBezTo>
                <a:cubicBezTo>
                  <a:pt x="1770891" y="702276"/>
                  <a:pt x="1774561" y="693446"/>
                  <a:pt x="1774561" y="684913"/>
                </a:cubicBezTo>
                <a:cubicBezTo>
                  <a:pt x="1774561" y="668839"/>
                  <a:pt x="1765334" y="656933"/>
                  <a:pt x="1746879" y="649194"/>
                </a:cubicBezTo>
                <a:cubicBezTo>
                  <a:pt x="1732790" y="643241"/>
                  <a:pt x="1714534" y="640264"/>
                  <a:pt x="1692111" y="640264"/>
                </a:cubicBezTo>
                <a:cubicBezTo>
                  <a:pt x="1666115" y="640264"/>
                  <a:pt x="1647859" y="643936"/>
                  <a:pt x="1637342" y="651278"/>
                </a:cubicBezTo>
                <a:cubicBezTo>
                  <a:pt x="1625833" y="659414"/>
                  <a:pt x="1620078" y="674396"/>
                  <a:pt x="1620078" y="696224"/>
                </a:cubicBezTo>
                <a:lnTo>
                  <a:pt x="1620078" y="713786"/>
                </a:lnTo>
                <a:lnTo>
                  <a:pt x="1626329" y="713786"/>
                </a:lnTo>
                <a:cubicBezTo>
                  <a:pt x="1629702" y="709420"/>
                  <a:pt x="1632778" y="706592"/>
                  <a:pt x="1635556" y="705302"/>
                </a:cubicBezTo>
                <a:cubicBezTo>
                  <a:pt x="1638334" y="704013"/>
                  <a:pt x="1641509" y="703368"/>
                  <a:pt x="1645081" y="703368"/>
                </a:cubicBezTo>
                <a:cubicBezTo>
                  <a:pt x="1653019" y="703368"/>
                  <a:pt x="1660162" y="707138"/>
                  <a:pt x="1666512" y="714679"/>
                </a:cubicBezTo>
                <a:lnTo>
                  <a:pt x="1679014" y="730752"/>
                </a:lnTo>
                <a:cubicBezTo>
                  <a:pt x="1663337" y="739880"/>
                  <a:pt x="1647363" y="746528"/>
                  <a:pt x="1631091" y="750695"/>
                </a:cubicBezTo>
                <a:cubicBezTo>
                  <a:pt x="1616804" y="754267"/>
                  <a:pt x="1601325" y="756053"/>
                  <a:pt x="1584657" y="756053"/>
                </a:cubicBezTo>
                <a:lnTo>
                  <a:pt x="1578704" y="756053"/>
                </a:lnTo>
                <a:lnTo>
                  <a:pt x="1557868" y="756053"/>
                </a:lnTo>
                <a:lnTo>
                  <a:pt x="1536139" y="756053"/>
                </a:lnTo>
                <a:cubicBezTo>
                  <a:pt x="1529590" y="756053"/>
                  <a:pt x="1523241" y="745734"/>
                  <a:pt x="1517089" y="725097"/>
                </a:cubicBezTo>
                <a:cubicBezTo>
                  <a:pt x="1513120" y="711603"/>
                  <a:pt x="1508655" y="690767"/>
                  <a:pt x="1503694" y="662589"/>
                </a:cubicBezTo>
                <a:lnTo>
                  <a:pt x="1494765" y="611392"/>
                </a:lnTo>
                <a:cubicBezTo>
                  <a:pt x="1491987" y="599089"/>
                  <a:pt x="1489556" y="587182"/>
                  <a:pt x="1487472" y="575673"/>
                </a:cubicBezTo>
                <a:cubicBezTo>
                  <a:pt x="1485388" y="564164"/>
                  <a:pt x="1483354" y="552257"/>
                  <a:pt x="1481370" y="539954"/>
                </a:cubicBezTo>
                <a:close/>
                <a:moveTo>
                  <a:pt x="3124135" y="515844"/>
                </a:moveTo>
                <a:lnTo>
                  <a:pt x="3100918" y="558707"/>
                </a:lnTo>
                <a:lnTo>
                  <a:pt x="3150031" y="584007"/>
                </a:lnTo>
                <a:lnTo>
                  <a:pt x="3172355" y="541443"/>
                </a:lnTo>
                <a:close/>
                <a:moveTo>
                  <a:pt x="1668596" y="505426"/>
                </a:moveTo>
                <a:lnTo>
                  <a:pt x="1646569" y="548884"/>
                </a:lnTo>
                <a:lnTo>
                  <a:pt x="1694790" y="573887"/>
                </a:lnTo>
                <a:lnTo>
                  <a:pt x="1718007" y="530727"/>
                </a:lnTo>
                <a:close/>
                <a:moveTo>
                  <a:pt x="3192000" y="488757"/>
                </a:moveTo>
                <a:lnTo>
                  <a:pt x="3169378" y="531918"/>
                </a:lnTo>
                <a:lnTo>
                  <a:pt x="3218194" y="556921"/>
                </a:lnTo>
                <a:lnTo>
                  <a:pt x="3240221" y="513761"/>
                </a:lnTo>
                <a:close/>
                <a:moveTo>
                  <a:pt x="1386716" y="453932"/>
                </a:moveTo>
                <a:lnTo>
                  <a:pt x="1363498" y="496794"/>
                </a:lnTo>
                <a:lnTo>
                  <a:pt x="1412612" y="522095"/>
                </a:lnTo>
                <a:lnTo>
                  <a:pt x="1434936" y="479530"/>
                </a:lnTo>
                <a:close/>
                <a:moveTo>
                  <a:pt x="3456914" y="447681"/>
                </a:moveTo>
                <a:lnTo>
                  <a:pt x="3372975" y="480423"/>
                </a:lnTo>
                <a:cubicBezTo>
                  <a:pt x="3335074" y="494711"/>
                  <a:pt x="3308384" y="510784"/>
                  <a:pt x="3292906" y="528643"/>
                </a:cubicBezTo>
                <a:cubicBezTo>
                  <a:pt x="3276237" y="548090"/>
                  <a:pt x="3267903" y="574879"/>
                  <a:pt x="3267903" y="609011"/>
                </a:cubicBezTo>
                <a:cubicBezTo>
                  <a:pt x="3267903" y="614765"/>
                  <a:pt x="3274054" y="622802"/>
                  <a:pt x="3286357" y="633121"/>
                </a:cubicBezTo>
                <a:lnTo>
                  <a:pt x="3321481" y="659910"/>
                </a:lnTo>
                <a:lnTo>
                  <a:pt x="3331303" y="650682"/>
                </a:lnTo>
                <a:cubicBezTo>
                  <a:pt x="3361664" y="668740"/>
                  <a:pt x="3385775" y="685558"/>
                  <a:pt x="3403634" y="701135"/>
                </a:cubicBezTo>
                <a:cubicBezTo>
                  <a:pt x="3421493" y="716713"/>
                  <a:pt x="3437369" y="735018"/>
                  <a:pt x="3451259" y="756053"/>
                </a:cubicBezTo>
                <a:lnTo>
                  <a:pt x="3242007" y="756053"/>
                </a:lnTo>
                <a:lnTo>
                  <a:pt x="3242007" y="735217"/>
                </a:lnTo>
                <a:cubicBezTo>
                  <a:pt x="3242007" y="699895"/>
                  <a:pt x="3239328" y="674594"/>
                  <a:pt x="3233970" y="659314"/>
                </a:cubicBezTo>
                <a:cubicBezTo>
                  <a:pt x="3230398" y="649194"/>
                  <a:pt x="3221468" y="635105"/>
                  <a:pt x="3207181" y="617047"/>
                </a:cubicBezTo>
                <a:lnTo>
                  <a:pt x="3183964" y="665565"/>
                </a:lnTo>
                <a:cubicBezTo>
                  <a:pt x="3198846" y="681639"/>
                  <a:pt x="3208173" y="693942"/>
                  <a:pt x="3211943" y="702475"/>
                </a:cubicBezTo>
                <a:cubicBezTo>
                  <a:pt x="3217500" y="714778"/>
                  <a:pt x="3220278" y="732637"/>
                  <a:pt x="3220278" y="756053"/>
                </a:cubicBezTo>
                <a:lnTo>
                  <a:pt x="3089904" y="756053"/>
                </a:lnTo>
                <a:lnTo>
                  <a:pt x="3089904" y="726882"/>
                </a:lnTo>
                <a:cubicBezTo>
                  <a:pt x="3089904" y="684417"/>
                  <a:pt x="3083158" y="652072"/>
                  <a:pt x="3069664" y="629847"/>
                </a:cubicBezTo>
                <a:cubicBezTo>
                  <a:pt x="3067878" y="627068"/>
                  <a:pt x="3062619" y="620222"/>
                  <a:pt x="3053888" y="609308"/>
                </a:cubicBezTo>
                <a:lnTo>
                  <a:pt x="3030968" y="657826"/>
                </a:lnTo>
                <a:cubicBezTo>
                  <a:pt x="3043867" y="667748"/>
                  <a:pt x="3052995" y="679704"/>
                  <a:pt x="3058353" y="693694"/>
                </a:cubicBezTo>
                <a:cubicBezTo>
                  <a:pt x="3063711" y="707684"/>
                  <a:pt x="3066389" y="725791"/>
                  <a:pt x="3066389" y="748016"/>
                </a:cubicBezTo>
                <a:lnTo>
                  <a:pt x="3066389" y="756053"/>
                </a:lnTo>
                <a:lnTo>
                  <a:pt x="2814275" y="756053"/>
                </a:lnTo>
                <a:cubicBezTo>
                  <a:pt x="2780540" y="756053"/>
                  <a:pt x="2752660" y="750298"/>
                  <a:pt x="2730633" y="738789"/>
                </a:cubicBezTo>
                <a:cubicBezTo>
                  <a:pt x="2706027" y="725890"/>
                  <a:pt x="2693724" y="707733"/>
                  <a:pt x="2693724" y="684318"/>
                </a:cubicBezTo>
                <a:cubicBezTo>
                  <a:pt x="2693724" y="673205"/>
                  <a:pt x="2696601" y="660604"/>
                  <a:pt x="2702356" y="646515"/>
                </a:cubicBezTo>
                <a:cubicBezTo>
                  <a:pt x="2706523" y="637387"/>
                  <a:pt x="2710790" y="628259"/>
                  <a:pt x="2715155" y="619131"/>
                </a:cubicBezTo>
                <a:lnTo>
                  <a:pt x="2706226" y="613475"/>
                </a:lnTo>
                <a:cubicBezTo>
                  <a:pt x="2694915" y="632922"/>
                  <a:pt x="2687771" y="646118"/>
                  <a:pt x="2684794" y="653064"/>
                </a:cubicBezTo>
                <a:cubicBezTo>
                  <a:pt x="2676460" y="672312"/>
                  <a:pt x="2672293" y="691164"/>
                  <a:pt x="2672293" y="709618"/>
                </a:cubicBezTo>
                <a:cubicBezTo>
                  <a:pt x="2672293" y="745139"/>
                  <a:pt x="2686481" y="771233"/>
                  <a:pt x="2714858" y="787902"/>
                </a:cubicBezTo>
                <a:cubicBezTo>
                  <a:pt x="2737479" y="801197"/>
                  <a:pt x="2767840" y="807845"/>
                  <a:pt x="2805940" y="807845"/>
                </a:cubicBezTo>
                <a:lnTo>
                  <a:pt x="3072343" y="807845"/>
                </a:lnTo>
                <a:lnTo>
                  <a:pt x="3089904" y="807845"/>
                </a:lnTo>
                <a:lnTo>
                  <a:pt x="3224743" y="807845"/>
                </a:lnTo>
                <a:lnTo>
                  <a:pt x="3242007" y="807845"/>
                </a:lnTo>
                <a:lnTo>
                  <a:pt x="3485787" y="807845"/>
                </a:lnTo>
                <a:lnTo>
                  <a:pt x="3485787" y="756053"/>
                </a:lnTo>
                <a:cubicBezTo>
                  <a:pt x="3471103" y="727279"/>
                  <a:pt x="3451656" y="699498"/>
                  <a:pt x="3427446" y="672709"/>
                </a:cubicBezTo>
                <a:cubicBezTo>
                  <a:pt x="3405023" y="647706"/>
                  <a:pt x="3378730" y="623794"/>
                  <a:pt x="3348568" y="600974"/>
                </a:cubicBezTo>
                <a:cubicBezTo>
                  <a:pt x="3340432" y="595021"/>
                  <a:pt x="3332395" y="589068"/>
                  <a:pt x="3324457" y="583114"/>
                </a:cubicBezTo>
                <a:cubicBezTo>
                  <a:pt x="3311758" y="573589"/>
                  <a:pt x="3305407" y="566545"/>
                  <a:pt x="3305407" y="561981"/>
                </a:cubicBezTo>
                <a:cubicBezTo>
                  <a:pt x="3305407" y="557417"/>
                  <a:pt x="3315131" y="550868"/>
                  <a:pt x="3334578" y="542336"/>
                </a:cubicBezTo>
                <a:cubicBezTo>
                  <a:pt x="3349858" y="535589"/>
                  <a:pt x="3369900" y="528147"/>
                  <a:pt x="3394704" y="520011"/>
                </a:cubicBezTo>
                <a:lnTo>
                  <a:pt x="3456914" y="499175"/>
                </a:lnTo>
                <a:close/>
                <a:moveTo>
                  <a:pt x="3555439" y="443811"/>
                </a:moveTo>
                <a:cubicBezTo>
                  <a:pt x="3550875" y="452741"/>
                  <a:pt x="3546062" y="462266"/>
                  <a:pt x="3541002" y="472386"/>
                </a:cubicBezTo>
                <a:cubicBezTo>
                  <a:pt x="3535942" y="482507"/>
                  <a:pt x="3531428" y="491932"/>
                  <a:pt x="3527459" y="500664"/>
                </a:cubicBezTo>
                <a:cubicBezTo>
                  <a:pt x="3530833" y="526064"/>
                  <a:pt x="3533908" y="550968"/>
                  <a:pt x="3536686" y="575375"/>
                </a:cubicBezTo>
                <a:cubicBezTo>
                  <a:pt x="3541251" y="615658"/>
                  <a:pt x="3545170" y="654304"/>
                  <a:pt x="3548444" y="691313"/>
                </a:cubicBezTo>
                <a:cubicBezTo>
                  <a:pt x="3551718" y="728321"/>
                  <a:pt x="3553355" y="757144"/>
                  <a:pt x="3553355" y="777782"/>
                </a:cubicBezTo>
                <a:cubicBezTo>
                  <a:pt x="3553355" y="780361"/>
                  <a:pt x="3553107" y="785421"/>
                  <a:pt x="3552611" y="792962"/>
                </a:cubicBezTo>
                <a:cubicBezTo>
                  <a:pt x="3552115" y="800503"/>
                  <a:pt x="3551569" y="807150"/>
                  <a:pt x="3550974" y="812905"/>
                </a:cubicBezTo>
                <a:lnTo>
                  <a:pt x="3556332" y="815882"/>
                </a:lnTo>
                <a:cubicBezTo>
                  <a:pt x="3566254" y="798618"/>
                  <a:pt x="3572703" y="786017"/>
                  <a:pt x="3575679" y="778079"/>
                </a:cubicBezTo>
                <a:cubicBezTo>
                  <a:pt x="3581434" y="763197"/>
                  <a:pt x="3584311" y="747818"/>
                  <a:pt x="3584311" y="731943"/>
                </a:cubicBezTo>
                <a:cubicBezTo>
                  <a:pt x="3584311" y="711900"/>
                  <a:pt x="3582525" y="682234"/>
                  <a:pt x="3578953" y="642943"/>
                </a:cubicBezTo>
                <a:cubicBezTo>
                  <a:pt x="3576175" y="611392"/>
                  <a:pt x="3572356" y="575971"/>
                  <a:pt x="3567494" y="536680"/>
                </a:cubicBezTo>
                <a:cubicBezTo>
                  <a:pt x="3562632" y="497389"/>
                  <a:pt x="3558614" y="466433"/>
                  <a:pt x="3555439" y="443811"/>
                </a:cubicBezTo>
                <a:close/>
                <a:moveTo>
                  <a:pt x="1454581" y="426845"/>
                </a:moveTo>
                <a:lnTo>
                  <a:pt x="1431959" y="470005"/>
                </a:lnTo>
                <a:lnTo>
                  <a:pt x="1480775" y="495008"/>
                </a:lnTo>
                <a:lnTo>
                  <a:pt x="1502801" y="451848"/>
                </a:lnTo>
                <a:close/>
                <a:moveTo>
                  <a:pt x="0" y="0"/>
                </a:moveTo>
                <a:lnTo>
                  <a:pt x="4992833" y="0"/>
                </a:lnTo>
                <a:lnTo>
                  <a:pt x="4992833" y="2854560"/>
                </a:lnTo>
                <a:lnTo>
                  <a:pt x="0" y="2854560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094E07E0-AA8A-4B86-A588-A3195B9DA2D8}"/>
              </a:ext>
            </a:extLst>
          </p:cNvPr>
          <p:cNvSpPr/>
          <p:nvPr/>
        </p:nvSpPr>
        <p:spPr>
          <a:xfrm>
            <a:off x="884701" y="66230"/>
            <a:ext cx="3839965" cy="771766"/>
          </a:xfrm>
          <a:prstGeom prst="roundRect">
            <a:avLst>
              <a:gd name="adj" fmla="val 49994"/>
            </a:avLst>
          </a:prstGeom>
          <a:gradFill flip="none" rotWithShape="1">
            <a:gsLst>
              <a:gs pos="89381">
                <a:schemeClr val="accent4"/>
              </a:gs>
              <a:gs pos="6000">
                <a:schemeClr val="accent2">
                  <a:lumMod val="60000"/>
                  <a:lumOff val="40000"/>
                </a:schemeClr>
              </a:gs>
              <a:gs pos="47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20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☛</a:t>
            </a:r>
            <a:r>
              <a:rPr lang="ar-SA" sz="4000" b="1" dirty="0">
                <a:solidFill>
                  <a:srgbClr val="FF0000"/>
                </a:solidFill>
              </a:rPr>
              <a:t>الاعمال الاجتماعي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100" name="Picture 4" descr="বাংলো বাড়ির ছবি, ডিজাইন | ছোট বাড়ির ডিজাইন | বিদেশি বাড়ির ডিজাইন |  bddreamjobs.com">
            <a:extLst>
              <a:ext uri="{FF2B5EF4-FFF2-40B4-BE49-F238E27FC236}">
                <a16:creationId xmlns:a16="http://schemas.microsoft.com/office/drawing/2014/main" id="{B16D3E6A-96CA-4A08-8898-A26CC01F2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515" y="961005"/>
            <a:ext cx="3174963" cy="191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9" name="Group 238">
            <a:extLst>
              <a:ext uri="{FF2B5EF4-FFF2-40B4-BE49-F238E27FC236}">
                <a16:creationId xmlns:a16="http://schemas.microsoft.com/office/drawing/2014/main" id="{952E9020-1882-4C24-8400-4352427CF50A}"/>
              </a:ext>
            </a:extLst>
          </p:cNvPr>
          <p:cNvGrpSpPr/>
          <p:nvPr/>
        </p:nvGrpSpPr>
        <p:grpSpPr>
          <a:xfrm>
            <a:off x="8130407" y="3039008"/>
            <a:ext cx="2052776" cy="2133600"/>
            <a:chOff x="4523951" y="1856951"/>
            <a:chExt cx="3144098" cy="3144098"/>
          </a:xfrm>
        </p:grpSpPr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DEDC588A-47C3-4968-8B29-BD0A0398067B}"/>
                </a:ext>
              </a:extLst>
            </p:cNvPr>
            <p:cNvSpPr/>
            <p:nvPr/>
          </p:nvSpPr>
          <p:spPr>
            <a:xfrm>
              <a:off x="5311867" y="1856951"/>
              <a:ext cx="782587" cy="1559404"/>
            </a:xfrm>
            <a:custGeom>
              <a:avLst/>
              <a:gdLst>
                <a:gd name="connsiteX0" fmla="*/ 782587 w 782587"/>
                <a:gd name="connsiteY0" fmla="*/ 0 h 1559404"/>
                <a:gd name="connsiteX1" fmla="*/ 780746 w 782587"/>
                <a:gd name="connsiteY1" fmla="*/ 1559404 h 1559404"/>
                <a:gd name="connsiteX2" fmla="*/ 0 w 782587"/>
                <a:gd name="connsiteY2" fmla="*/ 210790 h 1559404"/>
                <a:gd name="connsiteX3" fmla="*/ 34765 w 782587"/>
                <a:gd name="connsiteY3" fmla="*/ 189669 h 1559404"/>
                <a:gd name="connsiteX4" fmla="*/ 623393 w 782587"/>
                <a:gd name="connsiteY4" fmla="*/ 8039 h 1559404"/>
                <a:gd name="connsiteX5" fmla="*/ 782587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2587" y="0"/>
                  </a:moveTo>
                  <a:lnTo>
                    <a:pt x="780746" y="1559404"/>
                  </a:lnTo>
                  <a:lnTo>
                    <a:pt x="0" y="210790"/>
                  </a:lnTo>
                  <a:lnTo>
                    <a:pt x="34765" y="189669"/>
                  </a:lnTo>
                  <a:cubicBezTo>
                    <a:pt x="212973" y="92861"/>
                    <a:pt x="411992" y="29508"/>
                    <a:pt x="623393" y="8039"/>
                  </a:cubicBezTo>
                  <a:lnTo>
                    <a:pt x="78258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044BB17A-BD31-4AA6-AAE6-984FACA3A758}"/>
                </a:ext>
              </a:extLst>
            </p:cNvPr>
            <p:cNvSpPr/>
            <p:nvPr/>
          </p:nvSpPr>
          <p:spPr>
            <a:xfrm>
              <a:off x="6097549" y="1856951"/>
              <a:ext cx="782587" cy="1559404"/>
            </a:xfrm>
            <a:custGeom>
              <a:avLst/>
              <a:gdLst>
                <a:gd name="connsiteX0" fmla="*/ 0 w 782587"/>
                <a:gd name="connsiteY0" fmla="*/ 0 h 1559404"/>
                <a:gd name="connsiteX1" fmla="*/ 159193 w 782587"/>
                <a:gd name="connsiteY1" fmla="*/ 8039 h 1559404"/>
                <a:gd name="connsiteX2" fmla="*/ 747821 w 782587"/>
                <a:gd name="connsiteY2" fmla="*/ 189669 h 1559404"/>
                <a:gd name="connsiteX3" fmla="*/ 782587 w 782587"/>
                <a:gd name="connsiteY3" fmla="*/ 210790 h 1559404"/>
                <a:gd name="connsiteX4" fmla="*/ 1840 w 782587"/>
                <a:gd name="connsiteY4" fmla="*/ 1559404 h 1559404"/>
                <a:gd name="connsiteX5" fmla="*/ 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0" y="0"/>
                  </a:moveTo>
                  <a:lnTo>
                    <a:pt x="159193" y="8039"/>
                  </a:lnTo>
                  <a:cubicBezTo>
                    <a:pt x="370594" y="29508"/>
                    <a:pt x="569614" y="92861"/>
                    <a:pt x="747821" y="189669"/>
                  </a:cubicBezTo>
                  <a:lnTo>
                    <a:pt x="782587" y="210790"/>
                  </a:lnTo>
                  <a:lnTo>
                    <a:pt x="1840" y="15594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80B92470-F955-456A-8AE5-F20EEDF8B4EC}"/>
                </a:ext>
              </a:extLst>
            </p:cNvPr>
            <p:cNvSpPr/>
            <p:nvPr/>
          </p:nvSpPr>
          <p:spPr>
            <a:xfrm>
              <a:off x="4736351" y="2069351"/>
              <a:ext cx="1350393" cy="1350393"/>
            </a:xfrm>
            <a:custGeom>
              <a:avLst/>
              <a:gdLst>
                <a:gd name="connsiteX0" fmla="*/ 572867 w 1350393"/>
                <a:gd name="connsiteY0" fmla="*/ 0 h 1350393"/>
                <a:gd name="connsiteX1" fmla="*/ 1350393 w 1350393"/>
                <a:gd name="connsiteY1" fmla="*/ 1350393 h 1350393"/>
                <a:gd name="connsiteX2" fmla="*/ 0 w 1350393"/>
                <a:gd name="connsiteY2" fmla="*/ 572867 h 1350393"/>
                <a:gd name="connsiteX3" fmla="*/ 56018 w 1350393"/>
                <a:gd name="connsiteY3" fmla="*/ 480659 h 1350393"/>
                <a:gd name="connsiteX4" fmla="*/ 480659 w 1350393"/>
                <a:gd name="connsiteY4" fmla="*/ 56018 h 1350393"/>
                <a:gd name="connsiteX5" fmla="*/ 57286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572867" y="0"/>
                  </a:moveTo>
                  <a:lnTo>
                    <a:pt x="1350393" y="1350393"/>
                  </a:lnTo>
                  <a:lnTo>
                    <a:pt x="0" y="572867"/>
                  </a:lnTo>
                  <a:lnTo>
                    <a:pt x="56018" y="480659"/>
                  </a:lnTo>
                  <a:cubicBezTo>
                    <a:pt x="169027" y="313383"/>
                    <a:pt x="313384" y="169027"/>
                    <a:pt x="480659" y="56018"/>
                  </a:cubicBezTo>
                  <a:lnTo>
                    <a:pt x="572867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A777ABD0-D1DC-42C8-9B3F-DEF87DF5471A}"/>
                </a:ext>
              </a:extLst>
            </p:cNvPr>
            <p:cNvSpPr/>
            <p:nvPr/>
          </p:nvSpPr>
          <p:spPr>
            <a:xfrm>
              <a:off x="5804115" y="2012588"/>
              <a:ext cx="1737487" cy="1726312"/>
            </a:xfrm>
            <a:custGeom>
              <a:avLst/>
              <a:gdLst>
                <a:gd name="connsiteX0" fmla="*/ 777527 w 1350393"/>
                <a:gd name="connsiteY0" fmla="*/ 0 h 1350393"/>
                <a:gd name="connsiteX1" fmla="*/ 869734 w 1350393"/>
                <a:gd name="connsiteY1" fmla="*/ 56018 h 1350393"/>
                <a:gd name="connsiteX2" fmla="*/ 1294375 w 1350393"/>
                <a:gd name="connsiteY2" fmla="*/ 480659 h 1350393"/>
                <a:gd name="connsiteX3" fmla="*/ 1350393 w 1350393"/>
                <a:gd name="connsiteY3" fmla="*/ 572867 h 1350393"/>
                <a:gd name="connsiteX4" fmla="*/ 0 w 1350393"/>
                <a:gd name="connsiteY4" fmla="*/ 1350393 h 1350393"/>
                <a:gd name="connsiteX5" fmla="*/ 77752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777527" y="0"/>
                  </a:moveTo>
                  <a:lnTo>
                    <a:pt x="869734" y="56018"/>
                  </a:lnTo>
                  <a:cubicBezTo>
                    <a:pt x="1037010" y="169027"/>
                    <a:pt x="1181367" y="313383"/>
                    <a:pt x="1294375" y="480659"/>
                  </a:cubicBezTo>
                  <a:lnTo>
                    <a:pt x="1350393" y="572867"/>
                  </a:lnTo>
                  <a:lnTo>
                    <a:pt x="0" y="1350393"/>
                  </a:lnTo>
                  <a:lnTo>
                    <a:pt x="77752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94651BD8-C8BC-4C45-B06C-6649B2511E69}"/>
                </a:ext>
              </a:extLst>
            </p:cNvPr>
            <p:cNvSpPr/>
            <p:nvPr/>
          </p:nvSpPr>
          <p:spPr>
            <a:xfrm>
              <a:off x="4523951" y="2644866"/>
              <a:ext cx="1559404" cy="782586"/>
            </a:xfrm>
            <a:custGeom>
              <a:avLst/>
              <a:gdLst>
                <a:gd name="connsiteX0" fmla="*/ 210790 w 1559404"/>
                <a:gd name="connsiteY0" fmla="*/ 0 h 782586"/>
                <a:gd name="connsiteX1" fmla="*/ 1559404 w 1559404"/>
                <a:gd name="connsiteY1" fmla="*/ 780746 h 782586"/>
                <a:gd name="connsiteX2" fmla="*/ 0 w 1559404"/>
                <a:gd name="connsiteY2" fmla="*/ 782586 h 782586"/>
                <a:gd name="connsiteX3" fmla="*/ 8039 w 1559404"/>
                <a:gd name="connsiteY3" fmla="*/ 623393 h 782586"/>
                <a:gd name="connsiteX4" fmla="*/ 189669 w 1559404"/>
                <a:gd name="connsiteY4" fmla="*/ 34765 h 782586"/>
                <a:gd name="connsiteX5" fmla="*/ 210790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210790" y="0"/>
                  </a:moveTo>
                  <a:lnTo>
                    <a:pt x="1559404" y="780746"/>
                  </a:lnTo>
                  <a:lnTo>
                    <a:pt x="0" y="782586"/>
                  </a:lnTo>
                  <a:lnTo>
                    <a:pt x="8039" y="623393"/>
                  </a:lnTo>
                  <a:cubicBezTo>
                    <a:pt x="29508" y="411992"/>
                    <a:pt x="92861" y="212973"/>
                    <a:pt x="189669" y="34765"/>
                  </a:cubicBezTo>
                  <a:lnTo>
                    <a:pt x="21079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38C73B9B-F25F-420B-99FD-AA887D84A5C3}"/>
                </a:ext>
              </a:extLst>
            </p:cNvPr>
            <p:cNvSpPr/>
            <p:nvPr/>
          </p:nvSpPr>
          <p:spPr>
            <a:xfrm>
              <a:off x="6108645" y="2644866"/>
              <a:ext cx="1559404" cy="782586"/>
            </a:xfrm>
            <a:custGeom>
              <a:avLst/>
              <a:gdLst>
                <a:gd name="connsiteX0" fmla="*/ 1348615 w 1559404"/>
                <a:gd name="connsiteY0" fmla="*/ 0 h 782586"/>
                <a:gd name="connsiteX1" fmla="*/ 1369735 w 1559404"/>
                <a:gd name="connsiteY1" fmla="*/ 34765 h 782586"/>
                <a:gd name="connsiteX2" fmla="*/ 1551365 w 1559404"/>
                <a:gd name="connsiteY2" fmla="*/ 623393 h 782586"/>
                <a:gd name="connsiteX3" fmla="*/ 1559404 w 1559404"/>
                <a:gd name="connsiteY3" fmla="*/ 782586 h 782586"/>
                <a:gd name="connsiteX4" fmla="*/ 0 w 1559404"/>
                <a:gd name="connsiteY4" fmla="*/ 780746 h 782586"/>
                <a:gd name="connsiteX5" fmla="*/ 1348615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1348615" y="0"/>
                  </a:moveTo>
                  <a:lnTo>
                    <a:pt x="1369735" y="34765"/>
                  </a:lnTo>
                  <a:cubicBezTo>
                    <a:pt x="1466543" y="212973"/>
                    <a:pt x="1529897" y="411992"/>
                    <a:pt x="1551365" y="623393"/>
                  </a:cubicBezTo>
                  <a:lnTo>
                    <a:pt x="1559404" y="782586"/>
                  </a:lnTo>
                  <a:lnTo>
                    <a:pt x="0" y="780746"/>
                  </a:lnTo>
                  <a:lnTo>
                    <a:pt x="1348615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58087C76-56CD-434E-940F-37712AC67CCC}"/>
                </a:ext>
              </a:extLst>
            </p:cNvPr>
            <p:cNvSpPr/>
            <p:nvPr/>
          </p:nvSpPr>
          <p:spPr>
            <a:xfrm>
              <a:off x="4523951" y="3430549"/>
              <a:ext cx="1559404" cy="782587"/>
            </a:xfrm>
            <a:custGeom>
              <a:avLst/>
              <a:gdLst>
                <a:gd name="connsiteX0" fmla="*/ 0 w 1559404"/>
                <a:gd name="connsiteY0" fmla="*/ 0 h 782587"/>
                <a:gd name="connsiteX1" fmla="*/ 1559404 w 1559404"/>
                <a:gd name="connsiteY1" fmla="*/ 1840 h 782587"/>
                <a:gd name="connsiteX2" fmla="*/ 210790 w 1559404"/>
                <a:gd name="connsiteY2" fmla="*/ 782587 h 782587"/>
                <a:gd name="connsiteX3" fmla="*/ 189669 w 1559404"/>
                <a:gd name="connsiteY3" fmla="*/ 747821 h 782587"/>
                <a:gd name="connsiteX4" fmla="*/ 8039 w 1559404"/>
                <a:gd name="connsiteY4" fmla="*/ 159193 h 782587"/>
                <a:gd name="connsiteX5" fmla="*/ 0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0" y="0"/>
                  </a:moveTo>
                  <a:lnTo>
                    <a:pt x="1559404" y="1840"/>
                  </a:lnTo>
                  <a:lnTo>
                    <a:pt x="210790" y="782587"/>
                  </a:lnTo>
                  <a:lnTo>
                    <a:pt x="189669" y="747821"/>
                  </a:lnTo>
                  <a:cubicBezTo>
                    <a:pt x="92861" y="569613"/>
                    <a:pt x="29508" y="370594"/>
                    <a:pt x="8039" y="1591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22EF1939-45CC-40D0-A312-255D6D933362}"/>
                </a:ext>
              </a:extLst>
            </p:cNvPr>
            <p:cNvSpPr/>
            <p:nvPr/>
          </p:nvSpPr>
          <p:spPr>
            <a:xfrm>
              <a:off x="6108645" y="3430549"/>
              <a:ext cx="1559404" cy="782587"/>
            </a:xfrm>
            <a:custGeom>
              <a:avLst/>
              <a:gdLst>
                <a:gd name="connsiteX0" fmla="*/ 1559404 w 1559404"/>
                <a:gd name="connsiteY0" fmla="*/ 0 h 782587"/>
                <a:gd name="connsiteX1" fmla="*/ 1551365 w 1559404"/>
                <a:gd name="connsiteY1" fmla="*/ 159193 h 782587"/>
                <a:gd name="connsiteX2" fmla="*/ 1369735 w 1559404"/>
                <a:gd name="connsiteY2" fmla="*/ 747821 h 782587"/>
                <a:gd name="connsiteX3" fmla="*/ 1348614 w 1559404"/>
                <a:gd name="connsiteY3" fmla="*/ 782587 h 782587"/>
                <a:gd name="connsiteX4" fmla="*/ 0 w 1559404"/>
                <a:gd name="connsiteY4" fmla="*/ 1840 h 782587"/>
                <a:gd name="connsiteX5" fmla="*/ 1559404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1559404" y="0"/>
                  </a:moveTo>
                  <a:lnTo>
                    <a:pt x="1551365" y="159193"/>
                  </a:lnTo>
                  <a:cubicBezTo>
                    <a:pt x="1529897" y="370594"/>
                    <a:pt x="1466543" y="569613"/>
                    <a:pt x="1369735" y="747821"/>
                  </a:cubicBezTo>
                  <a:lnTo>
                    <a:pt x="1348614" y="782587"/>
                  </a:lnTo>
                  <a:lnTo>
                    <a:pt x="0" y="1840"/>
                  </a:lnTo>
                  <a:lnTo>
                    <a:pt x="1559404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7C2DB387-4908-40C6-B1E3-746BC8DE0D6B}"/>
                </a:ext>
              </a:extLst>
            </p:cNvPr>
            <p:cNvSpPr/>
            <p:nvPr/>
          </p:nvSpPr>
          <p:spPr>
            <a:xfrm>
              <a:off x="4736351" y="3438258"/>
              <a:ext cx="1350393" cy="1350393"/>
            </a:xfrm>
            <a:custGeom>
              <a:avLst/>
              <a:gdLst>
                <a:gd name="connsiteX0" fmla="*/ 1350393 w 1350393"/>
                <a:gd name="connsiteY0" fmla="*/ 0 h 1350393"/>
                <a:gd name="connsiteX1" fmla="*/ 572867 w 1350393"/>
                <a:gd name="connsiteY1" fmla="*/ 1350393 h 1350393"/>
                <a:gd name="connsiteX2" fmla="*/ 480659 w 1350393"/>
                <a:gd name="connsiteY2" fmla="*/ 1294375 h 1350393"/>
                <a:gd name="connsiteX3" fmla="*/ 56018 w 1350393"/>
                <a:gd name="connsiteY3" fmla="*/ 869734 h 1350393"/>
                <a:gd name="connsiteX4" fmla="*/ 0 w 1350393"/>
                <a:gd name="connsiteY4" fmla="*/ 777527 h 1350393"/>
                <a:gd name="connsiteX5" fmla="*/ 1350393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1350393" y="0"/>
                  </a:moveTo>
                  <a:lnTo>
                    <a:pt x="572867" y="1350393"/>
                  </a:lnTo>
                  <a:lnTo>
                    <a:pt x="480659" y="1294375"/>
                  </a:lnTo>
                  <a:cubicBezTo>
                    <a:pt x="313384" y="1181367"/>
                    <a:pt x="169027" y="1037010"/>
                    <a:pt x="56018" y="869734"/>
                  </a:cubicBezTo>
                  <a:lnTo>
                    <a:pt x="0" y="777527"/>
                  </a:lnTo>
                  <a:lnTo>
                    <a:pt x="1350393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EDEC3D14-1349-4DD0-A2C5-B7289A45A5B5}"/>
                </a:ext>
              </a:extLst>
            </p:cNvPr>
            <p:cNvSpPr/>
            <p:nvPr/>
          </p:nvSpPr>
          <p:spPr>
            <a:xfrm>
              <a:off x="6105258" y="3438258"/>
              <a:ext cx="1350393" cy="1350393"/>
            </a:xfrm>
            <a:custGeom>
              <a:avLst/>
              <a:gdLst>
                <a:gd name="connsiteX0" fmla="*/ 0 w 1350393"/>
                <a:gd name="connsiteY0" fmla="*/ 0 h 1350393"/>
                <a:gd name="connsiteX1" fmla="*/ 1350393 w 1350393"/>
                <a:gd name="connsiteY1" fmla="*/ 777527 h 1350393"/>
                <a:gd name="connsiteX2" fmla="*/ 1294375 w 1350393"/>
                <a:gd name="connsiteY2" fmla="*/ 869734 h 1350393"/>
                <a:gd name="connsiteX3" fmla="*/ 869734 w 1350393"/>
                <a:gd name="connsiteY3" fmla="*/ 1294375 h 1350393"/>
                <a:gd name="connsiteX4" fmla="*/ 777527 w 1350393"/>
                <a:gd name="connsiteY4" fmla="*/ 1350393 h 1350393"/>
                <a:gd name="connsiteX5" fmla="*/ 0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0" y="0"/>
                  </a:moveTo>
                  <a:lnTo>
                    <a:pt x="1350393" y="777527"/>
                  </a:lnTo>
                  <a:lnTo>
                    <a:pt x="1294375" y="869734"/>
                  </a:lnTo>
                  <a:cubicBezTo>
                    <a:pt x="1181367" y="1037010"/>
                    <a:pt x="1037010" y="1181367"/>
                    <a:pt x="869734" y="1294375"/>
                  </a:cubicBezTo>
                  <a:lnTo>
                    <a:pt x="777527" y="1350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D39414A6-9537-4730-9313-0BCE6A4F0BC9}"/>
                </a:ext>
              </a:extLst>
            </p:cNvPr>
            <p:cNvSpPr/>
            <p:nvPr/>
          </p:nvSpPr>
          <p:spPr>
            <a:xfrm>
              <a:off x="5311867" y="3441645"/>
              <a:ext cx="782587" cy="1559404"/>
            </a:xfrm>
            <a:custGeom>
              <a:avLst/>
              <a:gdLst>
                <a:gd name="connsiteX0" fmla="*/ 780746 w 782587"/>
                <a:gd name="connsiteY0" fmla="*/ 0 h 1559404"/>
                <a:gd name="connsiteX1" fmla="*/ 782587 w 782587"/>
                <a:gd name="connsiteY1" fmla="*/ 1559404 h 1559404"/>
                <a:gd name="connsiteX2" fmla="*/ 623393 w 782587"/>
                <a:gd name="connsiteY2" fmla="*/ 1551365 h 1559404"/>
                <a:gd name="connsiteX3" fmla="*/ 34765 w 782587"/>
                <a:gd name="connsiteY3" fmla="*/ 1369735 h 1559404"/>
                <a:gd name="connsiteX4" fmla="*/ 0 w 782587"/>
                <a:gd name="connsiteY4" fmla="*/ 1348615 h 1559404"/>
                <a:gd name="connsiteX5" fmla="*/ 780746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0746" y="0"/>
                  </a:moveTo>
                  <a:lnTo>
                    <a:pt x="782587" y="1559404"/>
                  </a:lnTo>
                  <a:lnTo>
                    <a:pt x="623393" y="1551365"/>
                  </a:lnTo>
                  <a:cubicBezTo>
                    <a:pt x="411992" y="1529897"/>
                    <a:pt x="212973" y="1466543"/>
                    <a:pt x="34765" y="1369735"/>
                  </a:cubicBezTo>
                  <a:lnTo>
                    <a:pt x="0" y="1348615"/>
                  </a:lnTo>
                  <a:lnTo>
                    <a:pt x="780746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3E175419-D33C-4A6B-B746-1BA5C0CEE49C}"/>
                </a:ext>
              </a:extLst>
            </p:cNvPr>
            <p:cNvSpPr/>
            <p:nvPr/>
          </p:nvSpPr>
          <p:spPr>
            <a:xfrm>
              <a:off x="6097549" y="3441645"/>
              <a:ext cx="782587" cy="1559404"/>
            </a:xfrm>
            <a:custGeom>
              <a:avLst/>
              <a:gdLst>
                <a:gd name="connsiteX0" fmla="*/ 1840 w 782587"/>
                <a:gd name="connsiteY0" fmla="*/ 0 h 1559404"/>
                <a:gd name="connsiteX1" fmla="*/ 782587 w 782587"/>
                <a:gd name="connsiteY1" fmla="*/ 1348614 h 1559404"/>
                <a:gd name="connsiteX2" fmla="*/ 747821 w 782587"/>
                <a:gd name="connsiteY2" fmla="*/ 1369735 h 1559404"/>
                <a:gd name="connsiteX3" fmla="*/ 159193 w 782587"/>
                <a:gd name="connsiteY3" fmla="*/ 1551365 h 1559404"/>
                <a:gd name="connsiteX4" fmla="*/ 0 w 782587"/>
                <a:gd name="connsiteY4" fmla="*/ 1559404 h 1559404"/>
                <a:gd name="connsiteX5" fmla="*/ 184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1840" y="0"/>
                  </a:moveTo>
                  <a:lnTo>
                    <a:pt x="782587" y="1348614"/>
                  </a:lnTo>
                  <a:lnTo>
                    <a:pt x="747821" y="1369735"/>
                  </a:lnTo>
                  <a:cubicBezTo>
                    <a:pt x="569614" y="1466543"/>
                    <a:pt x="370594" y="1529897"/>
                    <a:pt x="159193" y="1551365"/>
                  </a:cubicBezTo>
                  <a:lnTo>
                    <a:pt x="0" y="1559404"/>
                  </a:lnTo>
                  <a:lnTo>
                    <a:pt x="184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A426F621-B086-4314-A6BE-E0983F79FCD2}"/>
              </a:ext>
            </a:extLst>
          </p:cNvPr>
          <p:cNvGrpSpPr/>
          <p:nvPr/>
        </p:nvGrpSpPr>
        <p:grpSpPr>
          <a:xfrm>
            <a:off x="9978943" y="2983727"/>
            <a:ext cx="1790900" cy="1653994"/>
            <a:chOff x="4523951" y="1856951"/>
            <a:chExt cx="3144098" cy="3144098"/>
          </a:xfrm>
        </p:grpSpPr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7FEB1B37-E99C-4179-8B5B-0ADC6F3F4164}"/>
                </a:ext>
              </a:extLst>
            </p:cNvPr>
            <p:cNvSpPr/>
            <p:nvPr/>
          </p:nvSpPr>
          <p:spPr>
            <a:xfrm>
              <a:off x="5311867" y="1856951"/>
              <a:ext cx="782587" cy="1559404"/>
            </a:xfrm>
            <a:custGeom>
              <a:avLst/>
              <a:gdLst>
                <a:gd name="connsiteX0" fmla="*/ 782587 w 782587"/>
                <a:gd name="connsiteY0" fmla="*/ 0 h 1559404"/>
                <a:gd name="connsiteX1" fmla="*/ 780746 w 782587"/>
                <a:gd name="connsiteY1" fmla="*/ 1559404 h 1559404"/>
                <a:gd name="connsiteX2" fmla="*/ 0 w 782587"/>
                <a:gd name="connsiteY2" fmla="*/ 210790 h 1559404"/>
                <a:gd name="connsiteX3" fmla="*/ 34765 w 782587"/>
                <a:gd name="connsiteY3" fmla="*/ 189669 h 1559404"/>
                <a:gd name="connsiteX4" fmla="*/ 623393 w 782587"/>
                <a:gd name="connsiteY4" fmla="*/ 8039 h 1559404"/>
                <a:gd name="connsiteX5" fmla="*/ 782587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2587" y="0"/>
                  </a:moveTo>
                  <a:lnTo>
                    <a:pt x="780746" y="1559404"/>
                  </a:lnTo>
                  <a:lnTo>
                    <a:pt x="0" y="210790"/>
                  </a:lnTo>
                  <a:lnTo>
                    <a:pt x="34765" y="189669"/>
                  </a:lnTo>
                  <a:cubicBezTo>
                    <a:pt x="212973" y="92861"/>
                    <a:pt x="411992" y="29508"/>
                    <a:pt x="623393" y="8039"/>
                  </a:cubicBezTo>
                  <a:lnTo>
                    <a:pt x="78258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4D3BAE36-3A22-4A88-AC85-E94620EA99F1}"/>
                </a:ext>
              </a:extLst>
            </p:cNvPr>
            <p:cNvSpPr/>
            <p:nvPr/>
          </p:nvSpPr>
          <p:spPr>
            <a:xfrm>
              <a:off x="6097549" y="1856951"/>
              <a:ext cx="782587" cy="1559404"/>
            </a:xfrm>
            <a:custGeom>
              <a:avLst/>
              <a:gdLst>
                <a:gd name="connsiteX0" fmla="*/ 0 w 782587"/>
                <a:gd name="connsiteY0" fmla="*/ 0 h 1559404"/>
                <a:gd name="connsiteX1" fmla="*/ 159193 w 782587"/>
                <a:gd name="connsiteY1" fmla="*/ 8039 h 1559404"/>
                <a:gd name="connsiteX2" fmla="*/ 747821 w 782587"/>
                <a:gd name="connsiteY2" fmla="*/ 189669 h 1559404"/>
                <a:gd name="connsiteX3" fmla="*/ 782587 w 782587"/>
                <a:gd name="connsiteY3" fmla="*/ 210790 h 1559404"/>
                <a:gd name="connsiteX4" fmla="*/ 1840 w 782587"/>
                <a:gd name="connsiteY4" fmla="*/ 1559404 h 1559404"/>
                <a:gd name="connsiteX5" fmla="*/ 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0" y="0"/>
                  </a:moveTo>
                  <a:lnTo>
                    <a:pt x="159193" y="8039"/>
                  </a:lnTo>
                  <a:cubicBezTo>
                    <a:pt x="370594" y="29508"/>
                    <a:pt x="569614" y="92861"/>
                    <a:pt x="747821" y="189669"/>
                  </a:cubicBezTo>
                  <a:lnTo>
                    <a:pt x="782587" y="210790"/>
                  </a:lnTo>
                  <a:lnTo>
                    <a:pt x="1840" y="15594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3F7AA746-96A3-4EBF-898C-8E1D4C2D2AED}"/>
                </a:ext>
              </a:extLst>
            </p:cNvPr>
            <p:cNvSpPr/>
            <p:nvPr/>
          </p:nvSpPr>
          <p:spPr>
            <a:xfrm>
              <a:off x="4736351" y="2069351"/>
              <a:ext cx="1350393" cy="1350393"/>
            </a:xfrm>
            <a:custGeom>
              <a:avLst/>
              <a:gdLst>
                <a:gd name="connsiteX0" fmla="*/ 572867 w 1350393"/>
                <a:gd name="connsiteY0" fmla="*/ 0 h 1350393"/>
                <a:gd name="connsiteX1" fmla="*/ 1350393 w 1350393"/>
                <a:gd name="connsiteY1" fmla="*/ 1350393 h 1350393"/>
                <a:gd name="connsiteX2" fmla="*/ 0 w 1350393"/>
                <a:gd name="connsiteY2" fmla="*/ 572867 h 1350393"/>
                <a:gd name="connsiteX3" fmla="*/ 56018 w 1350393"/>
                <a:gd name="connsiteY3" fmla="*/ 480659 h 1350393"/>
                <a:gd name="connsiteX4" fmla="*/ 480659 w 1350393"/>
                <a:gd name="connsiteY4" fmla="*/ 56018 h 1350393"/>
                <a:gd name="connsiteX5" fmla="*/ 57286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572867" y="0"/>
                  </a:moveTo>
                  <a:lnTo>
                    <a:pt x="1350393" y="1350393"/>
                  </a:lnTo>
                  <a:lnTo>
                    <a:pt x="0" y="572867"/>
                  </a:lnTo>
                  <a:lnTo>
                    <a:pt x="56018" y="480659"/>
                  </a:lnTo>
                  <a:cubicBezTo>
                    <a:pt x="169027" y="313383"/>
                    <a:pt x="313384" y="169027"/>
                    <a:pt x="480659" y="56018"/>
                  </a:cubicBezTo>
                  <a:lnTo>
                    <a:pt x="572867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928AD594-C70B-4937-9D47-2555602A3557}"/>
                </a:ext>
              </a:extLst>
            </p:cNvPr>
            <p:cNvSpPr/>
            <p:nvPr/>
          </p:nvSpPr>
          <p:spPr>
            <a:xfrm>
              <a:off x="5804115" y="2012588"/>
              <a:ext cx="1737487" cy="1726312"/>
            </a:xfrm>
            <a:custGeom>
              <a:avLst/>
              <a:gdLst>
                <a:gd name="connsiteX0" fmla="*/ 777527 w 1350393"/>
                <a:gd name="connsiteY0" fmla="*/ 0 h 1350393"/>
                <a:gd name="connsiteX1" fmla="*/ 869734 w 1350393"/>
                <a:gd name="connsiteY1" fmla="*/ 56018 h 1350393"/>
                <a:gd name="connsiteX2" fmla="*/ 1294375 w 1350393"/>
                <a:gd name="connsiteY2" fmla="*/ 480659 h 1350393"/>
                <a:gd name="connsiteX3" fmla="*/ 1350393 w 1350393"/>
                <a:gd name="connsiteY3" fmla="*/ 572867 h 1350393"/>
                <a:gd name="connsiteX4" fmla="*/ 0 w 1350393"/>
                <a:gd name="connsiteY4" fmla="*/ 1350393 h 1350393"/>
                <a:gd name="connsiteX5" fmla="*/ 77752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777527" y="0"/>
                  </a:moveTo>
                  <a:lnTo>
                    <a:pt x="869734" y="56018"/>
                  </a:lnTo>
                  <a:cubicBezTo>
                    <a:pt x="1037010" y="169027"/>
                    <a:pt x="1181367" y="313383"/>
                    <a:pt x="1294375" y="480659"/>
                  </a:cubicBezTo>
                  <a:lnTo>
                    <a:pt x="1350393" y="572867"/>
                  </a:lnTo>
                  <a:lnTo>
                    <a:pt x="0" y="1350393"/>
                  </a:lnTo>
                  <a:lnTo>
                    <a:pt x="77752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6DA0631C-1255-41AB-8A45-A83E451DB9FF}"/>
                </a:ext>
              </a:extLst>
            </p:cNvPr>
            <p:cNvSpPr/>
            <p:nvPr/>
          </p:nvSpPr>
          <p:spPr>
            <a:xfrm>
              <a:off x="4523951" y="2644866"/>
              <a:ext cx="1559404" cy="782586"/>
            </a:xfrm>
            <a:custGeom>
              <a:avLst/>
              <a:gdLst>
                <a:gd name="connsiteX0" fmla="*/ 210790 w 1559404"/>
                <a:gd name="connsiteY0" fmla="*/ 0 h 782586"/>
                <a:gd name="connsiteX1" fmla="*/ 1559404 w 1559404"/>
                <a:gd name="connsiteY1" fmla="*/ 780746 h 782586"/>
                <a:gd name="connsiteX2" fmla="*/ 0 w 1559404"/>
                <a:gd name="connsiteY2" fmla="*/ 782586 h 782586"/>
                <a:gd name="connsiteX3" fmla="*/ 8039 w 1559404"/>
                <a:gd name="connsiteY3" fmla="*/ 623393 h 782586"/>
                <a:gd name="connsiteX4" fmla="*/ 189669 w 1559404"/>
                <a:gd name="connsiteY4" fmla="*/ 34765 h 782586"/>
                <a:gd name="connsiteX5" fmla="*/ 210790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210790" y="0"/>
                  </a:moveTo>
                  <a:lnTo>
                    <a:pt x="1559404" y="780746"/>
                  </a:lnTo>
                  <a:lnTo>
                    <a:pt x="0" y="782586"/>
                  </a:lnTo>
                  <a:lnTo>
                    <a:pt x="8039" y="623393"/>
                  </a:lnTo>
                  <a:cubicBezTo>
                    <a:pt x="29508" y="411992"/>
                    <a:pt x="92861" y="212973"/>
                    <a:pt x="189669" y="34765"/>
                  </a:cubicBezTo>
                  <a:lnTo>
                    <a:pt x="21079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75761EAB-CBFE-4DE9-B479-6C3A3A4B1493}"/>
                </a:ext>
              </a:extLst>
            </p:cNvPr>
            <p:cNvSpPr/>
            <p:nvPr/>
          </p:nvSpPr>
          <p:spPr>
            <a:xfrm>
              <a:off x="6108645" y="2644866"/>
              <a:ext cx="1559404" cy="782586"/>
            </a:xfrm>
            <a:custGeom>
              <a:avLst/>
              <a:gdLst>
                <a:gd name="connsiteX0" fmla="*/ 1348615 w 1559404"/>
                <a:gd name="connsiteY0" fmla="*/ 0 h 782586"/>
                <a:gd name="connsiteX1" fmla="*/ 1369735 w 1559404"/>
                <a:gd name="connsiteY1" fmla="*/ 34765 h 782586"/>
                <a:gd name="connsiteX2" fmla="*/ 1551365 w 1559404"/>
                <a:gd name="connsiteY2" fmla="*/ 623393 h 782586"/>
                <a:gd name="connsiteX3" fmla="*/ 1559404 w 1559404"/>
                <a:gd name="connsiteY3" fmla="*/ 782586 h 782586"/>
                <a:gd name="connsiteX4" fmla="*/ 0 w 1559404"/>
                <a:gd name="connsiteY4" fmla="*/ 780746 h 782586"/>
                <a:gd name="connsiteX5" fmla="*/ 1348615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1348615" y="0"/>
                  </a:moveTo>
                  <a:lnTo>
                    <a:pt x="1369735" y="34765"/>
                  </a:lnTo>
                  <a:cubicBezTo>
                    <a:pt x="1466543" y="212973"/>
                    <a:pt x="1529897" y="411992"/>
                    <a:pt x="1551365" y="623393"/>
                  </a:cubicBezTo>
                  <a:lnTo>
                    <a:pt x="1559404" y="782586"/>
                  </a:lnTo>
                  <a:lnTo>
                    <a:pt x="0" y="780746"/>
                  </a:lnTo>
                  <a:lnTo>
                    <a:pt x="1348615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3EAC39D4-D5B1-439A-8A2E-93B661074DDF}"/>
                </a:ext>
              </a:extLst>
            </p:cNvPr>
            <p:cNvSpPr/>
            <p:nvPr/>
          </p:nvSpPr>
          <p:spPr>
            <a:xfrm>
              <a:off x="4523951" y="3430549"/>
              <a:ext cx="1559404" cy="782587"/>
            </a:xfrm>
            <a:custGeom>
              <a:avLst/>
              <a:gdLst>
                <a:gd name="connsiteX0" fmla="*/ 0 w 1559404"/>
                <a:gd name="connsiteY0" fmla="*/ 0 h 782587"/>
                <a:gd name="connsiteX1" fmla="*/ 1559404 w 1559404"/>
                <a:gd name="connsiteY1" fmla="*/ 1840 h 782587"/>
                <a:gd name="connsiteX2" fmla="*/ 210790 w 1559404"/>
                <a:gd name="connsiteY2" fmla="*/ 782587 h 782587"/>
                <a:gd name="connsiteX3" fmla="*/ 189669 w 1559404"/>
                <a:gd name="connsiteY3" fmla="*/ 747821 h 782587"/>
                <a:gd name="connsiteX4" fmla="*/ 8039 w 1559404"/>
                <a:gd name="connsiteY4" fmla="*/ 159193 h 782587"/>
                <a:gd name="connsiteX5" fmla="*/ 0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0" y="0"/>
                  </a:moveTo>
                  <a:lnTo>
                    <a:pt x="1559404" y="1840"/>
                  </a:lnTo>
                  <a:lnTo>
                    <a:pt x="210790" y="782587"/>
                  </a:lnTo>
                  <a:lnTo>
                    <a:pt x="189669" y="747821"/>
                  </a:lnTo>
                  <a:cubicBezTo>
                    <a:pt x="92861" y="569613"/>
                    <a:pt x="29508" y="370594"/>
                    <a:pt x="8039" y="1591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F6569048-1261-4707-926C-8E2A13FF0E21}"/>
                </a:ext>
              </a:extLst>
            </p:cNvPr>
            <p:cNvSpPr/>
            <p:nvPr/>
          </p:nvSpPr>
          <p:spPr>
            <a:xfrm>
              <a:off x="6108645" y="3430549"/>
              <a:ext cx="1559404" cy="782587"/>
            </a:xfrm>
            <a:custGeom>
              <a:avLst/>
              <a:gdLst>
                <a:gd name="connsiteX0" fmla="*/ 1559404 w 1559404"/>
                <a:gd name="connsiteY0" fmla="*/ 0 h 782587"/>
                <a:gd name="connsiteX1" fmla="*/ 1551365 w 1559404"/>
                <a:gd name="connsiteY1" fmla="*/ 159193 h 782587"/>
                <a:gd name="connsiteX2" fmla="*/ 1369735 w 1559404"/>
                <a:gd name="connsiteY2" fmla="*/ 747821 h 782587"/>
                <a:gd name="connsiteX3" fmla="*/ 1348614 w 1559404"/>
                <a:gd name="connsiteY3" fmla="*/ 782587 h 782587"/>
                <a:gd name="connsiteX4" fmla="*/ 0 w 1559404"/>
                <a:gd name="connsiteY4" fmla="*/ 1840 h 782587"/>
                <a:gd name="connsiteX5" fmla="*/ 1559404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1559404" y="0"/>
                  </a:moveTo>
                  <a:lnTo>
                    <a:pt x="1551365" y="159193"/>
                  </a:lnTo>
                  <a:cubicBezTo>
                    <a:pt x="1529897" y="370594"/>
                    <a:pt x="1466543" y="569613"/>
                    <a:pt x="1369735" y="747821"/>
                  </a:cubicBezTo>
                  <a:lnTo>
                    <a:pt x="1348614" y="782587"/>
                  </a:lnTo>
                  <a:lnTo>
                    <a:pt x="0" y="1840"/>
                  </a:lnTo>
                  <a:lnTo>
                    <a:pt x="1559404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B41FF42C-3416-4814-AE00-63E8DFCDD49C}"/>
                </a:ext>
              </a:extLst>
            </p:cNvPr>
            <p:cNvSpPr/>
            <p:nvPr/>
          </p:nvSpPr>
          <p:spPr>
            <a:xfrm>
              <a:off x="4736351" y="3438258"/>
              <a:ext cx="1350393" cy="1350393"/>
            </a:xfrm>
            <a:custGeom>
              <a:avLst/>
              <a:gdLst>
                <a:gd name="connsiteX0" fmla="*/ 1350393 w 1350393"/>
                <a:gd name="connsiteY0" fmla="*/ 0 h 1350393"/>
                <a:gd name="connsiteX1" fmla="*/ 572867 w 1350393"/>
                <a:gd name="connsiteY1" fmla="*/ 1350393 h 1350393"/>
                <a:gd name="connsiteX2" fmla="*/ 480659 w 1350393"/>
                <a:gd name="connsiteY2" fmla="*/ 1294375 h 1350393"/>
                <a:gd name="connsiteX3" fmla="*/ 56018 w 1350393"/>
                <a:gd name="connsiteY3" fmla="*/ 869734 h 1350393"/>
                <a:gd name="connsiteX4" fmla="*/ 0 w 1350393"/>
                <a:gd name="connsiteY4" fmla="*/ 777527 h 1350393"/>
                <a:gd name="connsiteX5" fmla="*/ 1350393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1350393" y="0"/>
                  </a:moveTo>
                  <a:lnTo>
                    <a:pt x="572867" y="1350393"/>
                  </a:lnTo>
                  <a:lnTo>
                    <a:pt x="480659" y="1294375"/>
                  </a:lnTo>
                  <a:cubicBezTo>
                    <a:pt x="313384" y="1181367"/>
                    <a:pt x="169027" y="1037010"/>
                    <a:pt x="56018" y="869734"/>
                  </a:cubicBezTo>
                  <a:lnTo>
                    <a:pt x="0" y="777527"/>
                  </a:lnTo>
                  <a:lnTo>
                    <a:pt x="1350393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F56FE845-56B5-41BE-BF9D-66D3FBA9C5F9}"/>
                </a:ext>
              </a:extLst>
            </p:cNvPr>
            <p:cNvSpPr/>
            <p:nvPr/>
          </p:nvSpPr>
          <p:spPr>
            <a:xfrm>
              <a:off x="6105258" y="3438258"/>
              <a:ext cx="1350393" cy="1350393"/>
            </a:xfrm>
            <a:custGeom>
              <a:avLst/>
              <a:gdLst>
                <a:gd name="connsiteX0" fmla="*/ 0 w 1350393"/>
                <a:gd name="connsiteY0" fmla="*/ 0 h 1350393"/>
                <a:gd name="connsiteX1" fmla="*/ 1350393 w 1350393"/>
                <a:gd name="connsiteY1" fmla="*/ 777527 h 1350393"/>
                <a:gd name="connsiteX2" fmla="*/ 1294375 w 1350393"/>
                <a:gd name="connsiteY2" fmla="*/ 869734 h 1350393"/>
                <a:gd name="connsiteX3" fmla="*/ 869734 w 1350393"/>
                <a:gd name="connsiteY3" fmla="*/ 1294375 h 1350393"/>
                <a:gd name="connsiteX4" fmla="*/ 777527 w 1350393"/>
                <a:gd name="connsiteY4" fmla="*/ 1350393 h 1350393"/>
                <a:gd name="connsiteX5" fmla="*/ 0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0" y="0"/>
                  </a:moveTo>
                  <a:lnTo>
                    <a:pt x="1350393" y="777527"/>
                  </a:lnTo>
                  <a:lnTo>
                    <a:pt x="1294375" y="869734"/>
                  </a:lnTo>
                  <a:cubicBezTo>
                    <a:pt x="1181367" y="1037010"/>
                    <a:pt x="1037010" y="1181367"/>
                    <a:pt x="869734" y="1294375"/>
                  </a:cubicBezTo>
                  <a:lnTo>
                    <a:pt x="777527" y="1350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FB74DF00-CE29-4C07-AE2A-381E90D0B4E5}"/>
                </a:ext>
              </a:extLst>
            </p:cNvPr>
            <p:cNvSpPr/>
            <p:nvPr/>
          </p:nvSpPr>
          <p:spPr>
            <a:xfrm>
              <a:off x="5311867" y="3441645"/>
              <a:ext cx="782587" cy="1559404"/>
            </a:xfrm>
            <a:custGeom>
              <a:avLst/>
              <a:gdLst>
                <a:gd name="connsiteX0" fmla="*/ 780746 w 782587"/>
                <a:gd name="connsiteY0" fmla="*/ 0 h 1559404"/>
                <a:gd name="connsiteX1" fmla="*/ 782587 w 782587"/>
                <a:gd name="connsiteY1" fmla="*/ 1559404 h 1559404"/>
                <a:gd name="connsiteX2" fmla="*/ 623393 w 782587"/>
                <a:gd name="connsiteY2" fmla="*/ 1551365 h 1559404"/>
                <a:gd name="connsiteX3" fmla="*/ 34765 w 782587"/>
                <a:gd name="connsiteY3" fmla="*/ 1369735 h 1559404"/>
                <a:gd name="connsiteX4" fmla="*/ 0 w 782587"/>
                <a:gd name="connsiteY4" fmla="*/ 1348615 h 1559404"/>
                <a:gd name="connsiteX5" fmla="*/ 780746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0746" y="0"/>
                  </a:moveTo>
                  <a:lnTo>
                    <a:pt x="782587" y="1559404"/>
                  </a:lnTo>
                  <a:lnTo>
                    <a:pt x="623393" y="1551365"/>
                  </a:lnTo>
                  <a:cubicBezTo>
                    <a:pt x="411992" y="1529897"/>
                    <a:pt x="212973" y="1466543"/>
                    <a:pt x="34765" y="1369735"/>
                  </a:cubicBezTo>
                  <a:lnTo>
                    <a:pt x="0" y="1348615"/>
                  </a:lnTo>
                  <a:lnTo>
                    <a:pt x="780746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04E1AA26-F14E-4452-AEDF-316879200ECB}"/>
                </a:ext>
              </a:extLst>
            </p:cNvPr>
            <p:cNvSpPr/>
            <p:nvPr/>
          </p:nvSpPr>
          <p:spPr>
            <a:xfrm>
              <a:off x="6097549" y="3441645"/>
              <a:ext cx="782587" cy="1559404"/>
            </a:xfrm>
            <a:custGeom>
              <a:avLst/>
              <a:gdLst>
                <a:gd name="connsiteX0" fmla="*/ 1840 w 782587"/>
                <a:gd name="connsiteY0" fmla="*/ 0 h 1559404"/>
                <a:gd name="connsiteX1" fmla="*/ 782587 w 782587"/>
                <a:gd name="connsiteY1" fmla="*/ 1348614 h 1559404"/>
                <a:gd name="connsiteX2" fmla="*/ 747821 w 782587"/>
                <a:gd name="connsiteY2" fmla="*/ 1369735 h 1559404"/>
                <a:gd name="connsiteX3" fmla="*/ 159193 w 782587"/>
                <a:gd name="connsiteY3" fmla="*/ 1551365 h 1559404"/>
                <a:gd name="connsiteX4" fmla="*/ 0 w 782587"/>
                <a:gd name="connsiteY4" fmla="*/ 1559404 h 1559404"/>
                <a:gd name="connsiteX5" fmla="*/ 184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1840" y="0"/>
                  </a:moveTo>
                  <a:lnTo>
                    <a:pt x="782587" y="1348614"/>
                  </a:lnTo>
                  <a:lnTo>
                    <a:pt x="747821" y="1369735"/>
                  </a:lnTo>
                  <a:cubicBezTo>
                    <a:pt x="569614" y="1466543"/>
                    <a:pt x="370594" y="1529897"/>
                    <a:pt x="159193" y="1551365"/>
                  </a:cubicBezTo>
                  <a:lnTo>
                    <a:pt x="0" y="1559404"/>
                  </a:lnTo>
                  <a:lnTo>
                    <a:pt x="184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DF452887-6A03-4173-AABB-5D82FA9F4120}"/>
              </a:ext>
            </a:extLst>
          </p:cNvPr>
          <p:cNvGrpSpPr/>
          <p:nvPr/>
        </p:nvGrpSpPr>
        <p:grpSpPr>
          <a:xfrm>
            <a:off x="6851777" y="3117507"/>
            <a:ext cx="2052776" cy="2133600"/>
            <a:chOff x="4523951" y="1856951"/>
            <a:chExt cx="3144098" cy="3144098"/>
          </a:xfrm>
        </p:grpSpPr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3E5F7D6D-281D-4ADE-A930-8BD06072696A}"/>
                </a:ext>
              </a:extLst>
            </p:cNvPr>
            <p:cNvSpPr/>
            <p:nvPr/>
          </p:nvSpPr>
          <p:spPr>
            <a:xfrm>
              <a:off x="5311867" y="1856951"/>
              <a:ext cx="782587" cy="1559404"/>
            </a:xfrm>
            <a:custGeom>
              <a:avLst/>
              <a:gdLst>
                <a:gd name="connsiteX0" fmla="*/ 782587 w 782587"/>
                <a:gd name="connsiteY0" fmla="*/ 0 h 1559404"/>
                <a:gd name="connsiteX1" fmla="*/ 780746 w 782587"/>
                <a:gd name="connsiteY1" fmla="*/ 1559404 h 1559404"/>
                <a:gd name="connsiteX2" fmla="*/ 0 w 782587"/>
                <a:gd name="connsiteY2" fmla="*/ 210790 h 1559404"/>
                <a:gd name="connsiteX3" fmla="*/ 34765 w 782587"/>
                <a:gd name="connsiteY3" fmla="*/ 189669 h 1559404"/>
                <a:gd name="connsiteX4" fmla="*/ 623393 w 782587"/>
                <a:gd name="connsiteY4" fmla="*/ 8039 h 1559404"/>
                <a:gd name="connsiteX5" fmla="*/ 782587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2587" y="0"/>
                  </a:moveTo>
                  <a:lnTo>
                    <a:pt x="780746" y="1559404"/>
                  </a:lnTo>
                  <a:lnTo>
                    <a:pt x="0" y="210790"/>
                  </a:lnTo>
                  <a:lnTo>
                    <a:pt x="34765" y="189669"/>
                  </a:lnTo>
                  <a:cubicBezTo>
                    <a:pt x="212973" y="92861"/>
                    <a:pt x="411992" y="29508"/>
                    <a:pt x="623393" y="8039"/>
                  </a:cubicBezTo>
                  <a:lnTo>
                    <a:pt x="78258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C86CEBDF-621C-46CA-99B7-4CB353EA621D}"/>
                </a:ext>
              </a:extLst>
            </p:cNvPr>
            <p:cNvSpPr/>
            <p:nvPr/>
          </p:nvSpPr>
          <p:spPr>
            <a:xfrm>
              <a:off x="6097549" y="1856951"/>
              <a:ext cx="782587" cy="1559404"/>
            </a:xfrm>
            <a:custGeom>
              <a:avLst/>
              <a:gdLst>
                <a:gd name="connsiteX0" fmla="*/ 0 w 782587"/>
                <a:gd name="connsiteY0" fmla="*/ 0 h 1559404"/>
                <a:gd name="connsiteX1" fmla="*/ 159193 w 782587"/>
                <a:gd name="connsiteY1" fmla="*/ 8039 h 1559404"/>
                <a:gd name="connsiteX2" fmla="*/ 747821 w 782587"/>
                <a:gd name="connsiteY2" fmla="*/ 189669 h 1559404"/>
                <a:gd name="connsiteX3" fmla="*/ 782587 w 782587"/>
                <a:gd name="connsiteY3" fmla="*/ 210790 h 1559404"/>
                <a:gd name="connsiteX4" fmla="*/ 1840 w 782587"/>
                <a:gd name="connsiteY4" fmla="*/ 1559404 h 1559404"/>
                <a:gd name="connsiteX5" fmla="*/ 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0" y="0"/>
                  </a:moveTo>
                  <a:lnTo>
                    <a:pt x="159193" y="8039"/>
                  </a:lnTo>
                  <a:cubicBezTo>
                    <a:pt x="370594" y="29508"/>
                    <a:pt x="569614" y="92861"/>
                    <a:pt x="747821" y="189669"/>
                  </a:cubicBezTo>
                  <a:lnTo>
                    <a:pt x="782587" y="210790"/>
                  </a:lnTo>
                  <a:lnTo>
                    <a:pt x="1840" y="15594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AA4742E5-7417-491D-81FE-33A41C0648AE}"/>
                </a:ext>
              </a:extLst>
            </p:cNvPr>
            <p:cNvSpPr/>
            <p:nvPr/>
          </p:nvSpPr>
          <p:spPr>
            <a:xfrm>
              <a:off x="4736351" y="2069351"/>
              <a:ext cx="1350393" cy="1350393"/>
            </a:xfrm>
            <a:custGeom>
              <a:avLst/>
              <a:gdLst>
                <a:gd name="connsiteX0" fmla="*/ 572867 w 1350393"/>
                <a:gd name="connsiteY0" fmla="*/ 0 h 1350393"/>
                <a:gd name="connsiteX1" fmla="*/ 1350393 w 1350393"/>
                <a:gd name="connsiteY1" fmla="*/ 1350393 h 1350393"/>
                <a:gd name="connsiteX2" fmla="*/ 0 w 1350393"/>
                <a:gd name="connsiteY2" fmla="*/ 572867 h 1350393"/>
                <a:gd name="connsiteX3" fmla="*/ 56018 w 1350393"/>
                <a:gd name="connsiteY3" fmla="*/ 480659 h 1350393"/>
                <a:gd name="connsiteX4" fmla="*/ 480659 w 1350393"/>
                <a:gd name="connsiteY4" fmla="*/ 56018 h 1350393"/>
                <a:gd name="connsiteX5" fmla="*/ 57286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572867" y="0"/>
                  </a:moveTo>
                  <a:lnTo>
                    <a:pt x="1350393" y="1350393"/>
                  </a:lnTo>
                  <a:lnTo>
                    <a:pt x="0" y="572867"/>
                  </a:lnTo>
                  <a:lnTo>
                    <a:pt x="56018" y="480659"/>
                  </a:lnTo>
                  <a:cubicBezTo>
                    <a:pt x="169027" y="313383"/>
                    <a:pt x="313384" y="169027"/>
                    <a:pt x="480659" y="56018"/>
                  </a:cubicBezTo>
                  <a:lnTo>
                    <a:pt x="572867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E376497B-4F90-4F46-8F66-868B568EFF0A}"/>
                </a:ext>
              </a:extLst>
            </p:cNvPr>
            <p:cNvSpPr/>
            <p:nvPr/>
          </p:nvSpPr>
          <p:spPr>
            <a:xfrm>
              <a:off x="5804115" y="2012588"/>
              <a:ext cx="1737487" cy="1726312"/>
            </a:xfrm>
            <a:custGeom>
              <a:avLst/>
              <a:gdLst>
                <a:gd name="connsiteX0" fmla="*/ 777527 w 1350393"/>
                <a:gd name="connsiteY0" fmla="*/ 0 h 1350393"/>
                <a:gd name="connsiteX1" fmla="*/ 869734 w 1350393"/>
                <a:gd name="connsiteY1" fmla="*/ 56018 h 1350393"/>
                <a:gd name="connsiteX2" fmla="*/ 1294375 w 1350393"/>
                <a:gd name="connsiteY2" fmla="*/ 480659 h 1350393"/>
                <a:gd name="connsiteX3" fmla="*/ 1350393 w 1350393"/>
                <a:gd name="connsiteY3" fmla="*/ 572867 h 1350393"/>
                <a:gd name="connsiteX4" fmla="*/ 0 w 1350393"/>
                <a:gd name="connsiteY4" fmla="*/ 1350393 h 1350393"/>
                <a:gd name="connsiteX5" fmla="*/ 77752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777527" y="0"/>
                  </a:moveTo>
                  <a:lnTo>
                    <a:pt x="869734" y="56018"/>
                  </a:lnTo>
                  <a:cubicBezTo>
                    <a:pt x="1037010" y="169027"/>
                    <a:pt x="1181367" y="313383"/>
                    <a:pt x="1294375" y="480659"/>
                  </a:cubicBezTo>
                  <a:lnTo>
                    <a:pt x="1350393" y="572867"/>
                  </a:lnTo>
                  <a:lnTo>
                    <a:pt x="0" y="1350393"/>
                  </a:lnTo>
                  <a:lnTo>
                    <a:pt x="77752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1151F071-486D-434E-9C69-7A0715165553}"/>
                </a:ext>
              </a:extLst>
            </p:cNvPr>
            <p:cNvSpPr/>
            <p:nvPr/>
          </p:nvSpPr>
          <p:spPr>
            <a:xfrm>
              <a:off x="4523951" y="2644866"/>
              <a:ext cx="1559404" cy="782586"/>
            </a:xfrm>
            <a:custGeom>
              <a:avLst/>
              <a:gdLst>
                <a:gd name="connsiteX0" fmla="*/ 210790 w 1559404"/>
                <a:gd name="connsiteY0" fmla="*/ 0 h 782586"/>
                <a:gd name="connsiteX1" fmla="*/ 1559404 w 1559404"/>
                <a:gd name="connsiteY1" fmla="*/ 780746 h 782586"/>
                <a:gd name="connsiteX2" fmla="*/ 0 w 1559404"/>
                <a:gd name="connsiteY2" fmla="*/ 782586 h 782586"/>
                <a:gd name="connsiteX3" fmla="*/ 8039 w 1559404"/>
                <a:gd name="connsiteY3" fmla="*/ 623393 h 782586"/>
                <a:gd name="connsiteX4" fmla="*/ 189669 w 1559404"/>
                <a:gd name="connsiteY4" fmla="*/ 34765 h 782586"/>
                <a:gd name="connsiteX5" fmla="*/ 210790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210790" y="0"/>
                  </a:moveTo>
                  <a:lnTo>
                    <a:pt x="1559404" y="780746"/>
                  </a:lnTo>
                  <a:lnTo>
                    <a:pt x="0" y="782586"/>
                  </a:lnTo>
                  <a:lnTo>
                    <a:pt x="8039" y="623393"/>
                  </a:lnTo>
                  <a:cubicBezTo>
                    <a:pt x="29508" y="411992"/>
                    <a:pt x="92861" y="212973"/>
                    <a:pt x="189669" y="34765"/>
                  </a:cubicBezTo>
                  <a:lnTo>
                    <a:pt x="21079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27DC1675-5D9B-4D82-AFD4-1128FC53DD64}"/>
                </a:ext>
              </a:extLst>
            </p:cNvPr>
            <p:cNvSpPr/>
            <p:nvPr/>
          </p:nvSpPr>
          <p:spPr>
            <a:xfrm>
              <a:off x="6108645" y="2644866"/>
              <a:ext cx="1559404" cy="782586"/>
            </a:xfrm>
            <a:custGeom>
              <a:avLst/>
              <a:gdLst>
                <a:gd name="connsiteX0" fmla="*/ 1348615 w 1559404"/>
                <a:gd name="connsiteY0" fmla="*/ 0 h 782586"/>
                <a:gd name="connsiteX1" fmla="*/ 1369735 w 1559404"/>
                <a:gd name="connsiteY1" fmla="*/ 34765 h 782586"/>
                <a:gd name="connsiteX2" fmla="*/ 1551365 w 1559404"/>
                <a:gd name="connsiteY2" fmla="*/ 623393 h 782586"/>
                <a:gd name="connsiteX3" fmla="*/ 1559404 w 1559404"/>
                <a:gd name="connsiteY3" fmla="*/ 782586 h 782586"/>
                <a:gd name="connsiteX4" fmla="*/ 0 w 1559404"/>
                <a:gd name="connsiteY4" fmla="*/ 780746 h 782586"/>
                <a:gd name="connsiteX5" fmla="*/ 1348615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1348615" y="0"/>
                  </a:moveTo>
                  <a:lnTo>
                    <a:pt x="1369735" y="34765"/>
                  </a:lnTo>
                  <a:cubicBezTo>
                    <a:pt x="1466543" y="212973"/>
                    <a:pt x="1529897" y="411992"/>
                    <a:pt x="1551365" y="623393"/>
                  </a:cubicBezTo>
                  <a:lnTo>
                    <a:pt x="1559404" y="782586"/>
                  </a:lnTo>
                  <a:lnTo>
                    <a:pt x="0" y="780746"/>
                  </a:lnTo>
                  <a:lnTo>
                    <a:pt x="1348615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600FAAC4-E5D9-4B4A-8FCC-5C0823073C61}"/>
                </a:ext>
              </a:extLst>
            </p:cNvPr>
            <p:cNvSpPr/>
            <p:nvPr/>
          </p:nvSpPr>
          <p:spPr>
            <a:xfrm>
              <a:off x="4523951" y="3430549"/>
              <a:ext cx="1559404" cy="782587"/>
            </a:xfrm>
            <a:custGeom>
              <a:avLst/>
              <a:gdLst>
                <a:gd name="connsiteX0" fmla="*/ 0 w 1559404"/>
                <a:gd name="connsiteY0" fmla="*/ 0 h 782587"/>
                <a:gd name="connsiteX1" fmla="*/ 1559404 w 1559404"/>
                <a:gd name="connsiteY1" fmla="*/ 1840 h 782587"/>
                <a:gd name="connsiteX2" fmla="*/ 210790 w 1559404"/>
                <a:gd name="connsiteY2" fmla="*/ 782587 h 782587"/>
                <a:gd name="connsiteX3" fmla="*/ 189669 w 1559404"/>
                <a:gd name="connsiteY3" fmla="*/ 747821 h 782587"/>
                <a:gd name="connsiteX4" fmla="*/ 8039 w 1559404"/>
                <a:gd name="connsiteY4" fmla="*/ 159193 h 782587"/>
                <a:gd name="connsiteX5" fmla="*/ 0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0" y="0"/>
                  </a:moveTo>
                  <a:lnTo>
                    <a:pt x="1559404" y="1840"/>
                  </a:lnTo>
                  <a:lnTo>
                    <a:pt x="210790" y="782587"/>
                  </a:lnTo>
                  <a:lnTo>
                    <a:pt x="189669" y="747821"/>
                  </a:lnTo>
                  <a:cubicBezTo>
                    <a:pt x="92861" y="569613"/>
                    <a:pt x="29508" y="370594"/>
                    <a:pt x="8039" y="1591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286876DD-E9B8-4514-A491-930FB810A1D7}"/>
                </a:ext>
              </a:extLst>
            </p:cNvPr>
            <p:cNvSpPr/>
            <p:nvPr/>
          </p:nvSpPr>
          <p:spPr>
            <a:xfrm>
              <a:off x="6108645" y="3430549"/>
              <a:ext cx="1559404" cy="782587"/>
            </a:xfrm>
            <a:custGeom>
              <a:avLst/>
              <a:gdLst>
                <a:gd name="connsiteX0" fmla="*/ 1559404 w 1559404"/>
                <a:gd name="connsiteY0" fmla="*/ 0 h 782587"/>
                <a:gd name="connsiteX1" fmla="*/ 1551365 w 1559404"/>
                <a:gd name="connsiteY1" fmla="*/ 159193 h 782587"/>
                <a:gd name="connsiteX2" fmla="*/ 1369735 w 1559404"/>
                <a:gd name="connsiteY2" fmla="*/ 747821 h 782587"/>
                <a:gd name="connsiteX3" fmla="*/ 1348614 w 1559404"/>
                <a:gd name="connsiteY3" fmla="*/ 782587 h 782587"/>
                <a:gd name="connsiteX4" fmla="*/ 0 w 1559404"/>
                <a:gd name="connsiteY4" fmla="*/ 1840 h 782587"/>
                <a:gd name="connsiteX5" fmla="*/ 1559404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1559404" y="0"/>
                  </a:moveTo>
                  <a:lnTo>
                    <a:pt x="1551365" y="159193"/>
                  </a:lnTo>
                  <a:cubicBezTo>
                    <a:pt x="1529897" y="370594"/>
                    <a:pt x="1466543" y="569613"/>
                    <a:pt x="1369735" y="747821"/>
                  </a:cubicBezTo>
                  <a:lnTo>
                    <a:pt x="1348614" y="782587"/>
                  </a:lnTo>
                  <a:lnTo>
                    <a:pt x="0" y="1840"/>
                  </a:lnTo>
                  <a:lnTo>
                    <a:pt x="1559404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22791D82-4DC9-431D-B65E-AB118F9F8ECF}"/>
                </a:ext>
              </a:extLst>
            </p:cNvPr>
            <p:cNvSpPr/>
            <p:nvPr/>
          </p:nvSpPr>
          <p:spPr>
            <a:xfrm>
              <a:off x="4736351" y="3438258"/>
              <a:ext cx="1350393" cy="1350393"/>
            </a:xfrm>
            <a:custGeom>
              <a:avLst/>
              <a:gdLst>
                <a:gd name="connsiteX0" fmla="*/ 1350393 w 1350393"/>
                <a:gd name="connsiteY0" fmla="*/ 0 h 1350393"/>
                <a:gd name="connsiteX1" fmla="*/ 572867 w 1350393"/>
                <a:gd name="connsiteY1" fmla="*/ 1350393 h 1350393"/>
                <a:gd name="connsiteX2" fmla="*/ 480659 w 1350393"/>
                <a:gd name="connsiteY2" fmla="*/ 1294375 h 1350393"/>
                <a:gd name="connsiteX3" fmla="*/ 56018 w 1350393"/>
                <a:gd name="connsiteY3" fmla="*/ 869734 h 1350393"/>
                <a:gd name="connsiteX4" fmla="*/ 0 w 1350393"/>
                <a:gd name="connsiteY4" fmla="*/ 777527 h 1350393"/>
                <a:gd name="connsiteX5" fmla="*/ 1350393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1350393" y="0"/>
                  </a:moveTo>
                  <a:lnTo>
                    <a:pt x="572867" y="1350393"/>
                  </a:lnTo>
                  <a:lnTo>
                    <a:pt x="480659" y="1294375"/>
                  </a:lnTo>
                  <a:cubicBezTo>
                    <a:pt x="313384" y="1181367"/>
                    <a:pt x="169027" y="1037010"/>
                    <a:pt x="56018" y="869734"/>
                  </a:cubicBezTo>
                  <a:lnTo>
                    <a:pt x="0" y="777527"/>
                  </a:lnTo>
                  <a:lnTo>
                    <a:pt x="1350393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0F7F0475-9022-4E46-B00B-1976AF9E3F8B}"/>
                </a:ext>
              </a:extLst>
            </p:cNvPr>
            <p:cNvSpPr/>
            <p:nvPr/>
          </p:nvSpPr>
          <p:spPr>
            <a:xfrm>
              <a:off x="6105258" y="3438258"/>
              <a:ext cx="1350393" cy="1350393"/>
            </a:xfrm>
            <a:custGeom>
              <a:avLst/>
              <a:gdLst>
                <a:gd name="connsiteX0" fmla="*/ 0 w 1350393"/>
                <a:gd name="connsiteY0" fmla="*/ 0 h 1350393"/>
                <a:gd name="connsiteX1" fmla="*/ 1350393 w 1350393"/>
                <a:gd name="connsiteY1" fmla="*/ 777527 h 1350393"/>
                <a:gd name="connsiteX2" fmla="*/ 1294375 w 1350393"/>
                <a:gd name="connsiteY2" fmla="*/ 869734 h 1350393"/>
                <a:gd name="connsiteX3" fmla="*/ 869734 w 1350393"/>
                <a:gd name="connsiteY3" fmla="*/ 1294375 h 1350393"/>
                <a:gd name="connsiteX4" fmla="*/ 777527 w 1350393"/>
                <a:gd name="connsiteY4" fmla="*/ 1350393 h 1350393"/>
                <a:gd name="connsiteX5" fmla="*/ 0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0" y="0"/>
                  </a:moveTo>
                  <a:lnTo>
                    <a:pt x="1350393" y="777527"/>
                  </a:lnTo>
                  <a:lnTo>
                    <a:pt x="1294375" y="869734"/>
                  </a:lnTo>
                  <a:cubicBezTo>
                    <a:pt x="1181367" y="1037010"/>
                    <a:pt x="1037010" y="1181367"/>
                    <a:pt x="869734" y="1294375"/>
                  </a:cubicBezTo>
                  <a:lnTo>
                    <a:pt x="777527" y="1350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7FAD3566-3E83-42BA-A8AE-D8EB26762A86}"/>
                </a:ext>
              </a:extLst>
            </p:cNvPr>
            <p:cNvSpPr/>
            <p:nvPr/>
          </p:nvSpPr>
          <p:spPr>
            <a:xfrm>
              <a:off x="5311867" y="3441645"/>
              <a:ext cx="782587" cy="1559404"/>
            </a:xfrm>
            <a:custGeom>
              <a:avLst/>
              <a:gdLst>
                <a:gd name="connsiteX0" fmla="*/ 780746 w 782587"/>
                <a:gd name="connsiteY0" fmla="*/ 0 h 1559404"/>
                <a:gd name="connsiteX1" fmla="*/ 782587 w 782587"/>
                <a:gd name="connsiteY1" fmla="*/ 1559404 h 1559404"/>
                <a:gd name="connsiteX2" fmla="*/ 623393 w 782587"/>
                <a:gd name="connsiteY2" fmla="*/ 1551365 h 1559404"/>
                <a:gd name="connsiteX3" fmla="*/ 34765 w 782587"/>
                <a:gd name="connsiteY3" fmla="*/ 1369735 h 1559404"/>
                <a:gd name="connsiteX4" fmla="*/ 0 w 782587"/>
                <a:gd name="connsiteY4" fmla="*/ 1348615 h 1559404"/>
                <a:gd name="connsiteX5" fmla="*/ 780746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0746" y="0"/>
                  </a:moveTo>
                  <a:lnTo>
                    <a:pt x="782587" y="1559404"/>
                  </a:lnTo>
                  <a:lnTo>
                    <a:pt x="623393" y="1551365"/>
                  </a:lnTo>
                  <a:cubicBezTo>
                    <a:pt x="411992" y="1529897"/>
                    <a:pt x="212973" y="1466543"/>
                    <a:pt x="34765" y="1369735"/>
                  </a:cubicBezTo>
                  <a:lnTo>
                    <a:pt x="0" y="1348615"/>
                  </a:lnTo>
                  <a:lnTo>
                    <a:pt x="780746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F14BE939-CC35-43E6-874A-711CA52D4CB5}"/>
                </a:ext>
              </a:extLst>
            </p:cNvPr>
            <p:cNvSpPr/>
            <p:nvPr/>
          </p:nvSpPr>
          <p:spPr>
            <a:xfrm>
              <a:off x="6097549" y="3441645"/>
              <a:ext cx="782587" cy="1559404"/>
            </a:xfrm>
            <a:custGeom>
              <a:avLst/>
              <a:gdLst>
                <a:gd name="connsiteX0" fmla="*/ 1840 w 782587"/>
                <a:gd name="connsiteY0" fmla="*/ 0 h 1559404"/>
                <a:gd name="connsiteX1" fmla="*/ 782587 w 782587"/>
                <a:gd name="connsiteY1" fmla="*/ 1348614 h 1559404"/>
                <a:gd name="connsiteX2" fmla="*/ 747821 w 782587"/>
                <a:gd name="connsiteY2" fmla="*/ 1369735 h 1559404"/>
                <a:gd name="connsiteX3" fmla="*/ 159193 w 782587"/>
                <a:gd name="connsiteY3" fmla="*/ 1551365 h 1559404"/>
                <a:gd name="connsiteX4" fmla="*/ 0 w 782587"/>
                <a:gd name="connsiteY4" fmla="*/ 1559404 h 1559404"/>
                <a:gd name="connsiteX5" fmla="*/ 184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1840" y="0"/>
                  </a:moveTo>
                  <a:lnTo>
                    <a:pt x="782587" y="1348614"/>
                  </a:lnTo>
                  <a:lnTo>
                    <a:pt x="747821" y="1369735"/>
                  </a:lnTo>
                  <a:cubicBezTo>
                    <a:pt x="569614" y="1466543"/>
                    <a:pt x="370594" y="1529897"/>
                    <a:pt x="159193" y="1551365"/>
                  </a:cubicBezTo>
                  <a:lnTo>
                    <a:pt x="0" y="1559404"/>
                  </a:lnTo>
                  <a:lnTo>
                    <a:pt x="184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777248DE-C44B-4B2A-8000-E510D3C2D4EC}"/>
              </a:ext>
            </a:extLst>
          </p:cNvPr>
          <p:cNvGrpSpPr/>
          <p:nvPr/>
        </p:nvGrpSpPr>
        <p:grpSpPr>
          <a:xfrm>
            <a:off x="7042914" y="4229186"/>
            <a:ext cx="2052776" cy="2133600"/>
            <a:chOff x="4523951" y="1856951"/>
            <a:chExt cx="3144098" cy="3144098"/>
          </a:xfrm>
        </p:grpSpPr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1D970D06-2FAF-48C6-ADD1-7342AF388692}"/>
                </a:ext>
              </a:extLst>
            </p:cNvPr>
            <p:cNvSpPr/>
            <p:nvPr/>
          </p:nvSpPr>
          <p:spPr>
            <a:xfrm>
              <a:off x="5311867" y="1856951"/>
              <a:ext cx="782587" cy="1559404"/>
            </a:xfrm>
            <a:custGeom>
              <a:avLst/>
              <a:gdLst>
                <a:gd name="connsiteX0" fmla="*/ 782587 w 782587"/>
                <a:gd name="connsiteY0" fmla="*/ 0 h 1559404"/>
                <a:gd name="connsiteX1" fmla="*/ 780746 w 782587"/>
                <a:gd name="connsiteY1" fmla="*/ 1559404 h 1559404"/>
                <a:gd name="connsiteX2" fmla="*/ 0 w 782587"/>
                <a:gd name="connsiteY2" fmla="*/ 210790 h 1559404"/>
                <a:gd name="connsiteX3" fmla="*/ 34765 w 782587"/>
                <a:gd name="connsiteY3" fmla="*/ 189669 h 1559404"/>
                <a:gd name="connsiteX4" fmla="*/ 623393 w 782587"/>
                <a:gd name="connsiteY4" fmla="*/ 8039 h 1559404"/>
                <a:gd name="connsiteX5" fmla="*/ 782587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2587" y="0"/>
                  </a:moveTo>
                  <a:lnTo>
                    <a:pt x="780746" y="1559404"/>
                  </a:lnTo>
                  <a:lnTo>
                    <a:pt x="0" y="210790"/>
                  </a:lnTo>
                  <a:lnTo>
                    <a:pt x="34765" y="189669"/>
                  </a:lnTo>
                  <a:cubicBezTo>
                    <a:pt x="212973" y="92861"/>
                    <a:pt x="411992" y="29508"/>
                    <a:pt x="623393" y="8039"/>
                  </a:cubicBezTo>
                  <a:lnTo>
                    <a:pt x="78258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9E83C848-D491-48C7-8455-4BD8EF1CB50C}"/>
                </a:ext>
              </a:extLst>
            </p:cNvPr>
            <p:cNvSpPr/>
            <p:nvPr/>
          </p:nvSpPr>
          <p:spPr>
            <a:xfrm>
              <a:off x="6097549" y="1856951"/>
              <a:ext cx="782587" cy="1559404"/>
            </a:xfrm>
            <a:custGeom>
              <a:avLst/>
              <a:gdLst>
                <a:gd name="connsiteX0" fmla="*/ 0 w 782587"/>
                <a:gd name="connsiteY0" fmla="*/ 0 h 1559404"/>
                <a:gd name="connsiteX1" fmla="*/ 159193 w 782587"/>
                <a:gd name="connsiteY1" fmla="*/ 8039 h 1559404"/>
                <a:gd name="connsiteX2" fmla="*/ 747821 w 782587"/>
                <a:gd name="connsiteY2" fmla="*/ 189669 h 1559404"/>
                <a:gd name="connsiteX3" fmla="*/ 782587 w 782587"/>
                <a:gd name="connsiteY3" fmla="*/ 210790 h 1559404"/>
                <a:gd name="connsiteX4" fmla="*/ 1840 w 782587"/>
                <a:gd name="connsiteY4" fmla="*/ 1559404 h 1559404"/>
                <a:gd name="connsiteX5" fmla="*/ 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0" y="0"/>
                  </a:moveTo>
                  <a:lnTo>
                    <a:pt x="159193" y="8039"/>
                  </a:lnTo>
                  <a:cubicBezTo>
                    <a:pt x="370594" y="29508"/>
                    <a:pt x="569614" y="92861"/>
                    <a:pt x="747821" y="189669"/>
                  </a:cubicBezTo>
                  <a:lnTo>
                    <a:pt x="782587" y="210790"/>
                  </a:lnTo>
                  <a:lnTo>
                    <a:pt x="1840" y="15594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98A527FD-DFA0-4D32-972E-25B43F7F29D7}"/>
                </a:ext>
              </a:extLst>
            </p:cNvPr>
            <p:cNvSpPr/>
            <p:nvPr/>
          </p:nvSpPr>
          <p:spPr>
            <a:xfrm>
              <a:off x="4736351" y="2069351"/>
              <a:ext cx="1350393" cy="1350393"/>
            </a:xfrm>
            <a:custGeom>
              <a:avLst/>
              <a:gdLst>
                <a:gd name="connsiteX0" fmla="*/ 572867 w 1350393"/>
                <a:gd name="connsiteY0" fmla="*/ 0 h 1350393"/>
                <a:gd name="connsiteX1" fmla="*/ 1350393 w 1350393"/>
                <a:gd name="connsiteY1" fmla="*/ 1350393 h 1350393"/>
                <a:gd name="connsiteX2" fmla="*/ 0 w 1350393"/>
                <a:gd name="connsiteY2" fmla="*/ 572867 h 1350393"/>
                <a:gd name="connsiteX3" fmla="*/ 56018 w 1350393"/>
                <a:gd name="connsiteY3" fmla="*/ 480659 h 1350393"/>
                <a:gd name="connsiteX4" fmla="*/ 480659 w 1350393"/>
                <a:gd name="connsiteY4" fmla="*/ 56018 h 1350393"/>
                <a:gd name="connsiteX5" fmla="*/ 57286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572867" y="0"/>
                  </a:moveTo>
                  <a:lnTo>
                    <a:pt x="1350393" y="1350393"/>
                  </a:lnTo>
                  <a:lnTo>
                    <a:pt x="0" y="572867"/>
                  </a:lnTo>
                  <a:lnTo>
                    <a:pt x="56018" y="480659"/>
                  </a:lnTo>
                  <a:cubicBezTo>
                    <a:pt x="169027" y="313383"/>
                    <a:pt x="313384" y="169027"/>
                    <a:pt x="480659" y="56018"/>
                  </a:cubicBezTo>
                  <a:lnTo>
                    <a:pt x="572867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0F0449A7-71C0-44DD-8FE5-278F748A1D18}"/>
                </a:ext>
              </a:extLst>
            </p:cNvPr>
            <p:cNvSpPr/>
            <p:nvPr/>
          </p:nvSpPr>
          <p:spPr>
            <a:xfrm>
              <a:off x="5804115" y="2012588"/>
              <a:ext cx="1737487" cy="1726312"/>
            </a:xfrm>
            <a:custGeom>
              <a:avLst/>
              <a:gdLst>
                <a:gd name="connsiteX0" fmla="*/ 777527 w 1350393"/>
                <a:gd name="connsiteY0" fmla="*/ 0 h 1350393"/>
                <a:gd name="connsiteX1" fmla="*/ 869734 w 1350393"/>
                <a:gd name="connsiteY1" fmla="*/ 56018 h 1350393"/>
                <a:gd name="connsiteX2" fmla="*/ 1294375 w 1350393"/>
                <a:gd name="connsiteY2" fmla="*/ 480659 h 1350393"/>
                <a:gd name="connsiteX3" fmla="*/ 1350393 w 1350393"/>
                <a:gd name="connsiteY3" fmla="*/ 572867 h 1350393"/>
                <a:gd name="connsiteX4" fmla="*/ 0 w 1350393"/>
                <a:gd name="connsiteY4" fmla="*/ 1350393 h 1350393"/>
                <a:gd name="connsiteX5" fmla="*/ 77752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777527" y="0"/>
                  </a:moveTo>
                  <a:lnTo>
                    <a:pt x="869734" y="56018"/>
                  </a:lnTo>
                  <a:cubicBezTo>
                    <a:pt x="1037010" y="169027"/>
                    <a:pt x="1181367" y="313383"/>
                    <a:pt x="1294375" y="480659"/>
                  </a:cubicBezTo>
                  <a:lnTo>
                    <a:pt x="1350393" y="572867"/>
                  </a:lnTo>
                  <a:lnTo>
                    <a:pt x="0" y="1350393"/>
                  </a:lnTo>
                  <a:lnTo>
                    <a:pt x="77752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E2A766EB-9EF2-472B-B1FF-67B4455CF12D}"/>
                </a:ext>
              </a:extLst>
            </p:cNvPr>
            <p:cNvSpPr/>
            <p:nvPr/>
          </p:nvSpPr>
          <p:spPr>
            <a:xfrm>
              <a:off x="4523951" y="2644866"/>
              <a:ext cx="1559404" cy="782586"/>
            </a:xfrm>
            <a:custGeom>
              <a:avLst/>
              <a:gdLst>
                <a:gd name="connsiteX0" fmla="*/ 210790 w 1559404"/>
                <a:gd name="connsiteY0" fmla="*/ 0 h 782586"/>
                <a:gd name="connsiteX1" fmla="*/ 1559404 w 1559404"/>
                <a:gd name="connsiteY1" fmla="*/ 780746 h 782586"/>
                <a:gd name="connsiteX2" fmla="*/ 0 w 1559404"/>
                <a:gd name="connsiteY2" fmla="*/ 782586 h 782586"/>
                <a:gd name="connsiteX3" fmla="*/ 8039 w 1559404"/>
                <a:gd name="connsiteY3" fmla="*/ 623393 h 782586"/>
                <a:gd name="connsiteX4" fmla="*/ 189669 w 1559404"/>
                <a:gd name="connsiteY4" fmla="*/ 34765 h 782586"/>
                <a:gd name="connsiteX5" fmla="*/ 210790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210790" y="0"/>
                  </a:moveTo>
                  <a:lnTo>
                    <a:pt x="1559404" y="780746"/>
                  </a:lnTo>
                  <a:lnTo>
                    <a:pt x="0" y="782586"/>
                  </a:lnTo>
                  <a:lnTo>
                    <a:pt x="8039" y="623393"/>
                  </a:lnTo>
                  <a:cubicBezTo>
                    <a:pt x="29508" y="411992"/>
                    <a:pt x="92861" y="212973"/>
                    <a:pt x="189669" y="34765"/>
                  </a:cubicBezTo>
                  <a:lnTo>
                    <a:pt x="21079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E4568252-63A8-4E97-B0B3-511202D2F594}"/>
                </a:ext>
              </a:extLst>
            </p:cNvPr>
            <p:cNvSpPr/>
            <p:nvPr/>
          </p:nvSpPr>
          <p:spPr>
            <a:xfrm>
              <a:off x="6108645" y="2644866"/>
              <a:ext cx="1559404" cy="782586"/>
            </a:xfrm>
            <a:custGeom>
              <a:avLst/>
              <a:gdLst>
                <a:gd name="connsiteX0" fmla="*/ 1348615 w 1559404"/>
                <a:gd name="connsiteY0" fmla="*/ 0 h 782586"/>
                <a:gd name="connsiteX1" fmla="*/ 1369735 w 1559404"/>
                <a:gd name="connsiteY1" fmla="*/ 34765 h 782586"/>
                <a:gd name="connsiteX2" fmla="*/ 1551365 w 1559404"/>
                <a:gd name="connsiteY2" fmla="*/ 623393 h 782586"/>
                <a:gd name="connsiteX3" fmla="*/ 1559404 w 1559404"/>
                <a:gd name="connsiteY3" fmla="*/ 782586 h 782586"/>
                <a:gd name="connsiteX4" fmla="*/ 0 w 1559404"/>
                <a:gd name="connsiteY4" fmla="*/ 780746 h 782586"/>
                <a:gd name="connsiteX5" fmla="*/ 1348615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1348615" y="0"/>
                  </a:moveTo>
                  <a:lnTo>
                    <a:pt x="1369735" y="34765"/>
                  </a:lnTo>
                  <a:cubicBezTo>
                    <a:pt x="1466543" y="212973"/>
                    <a:pt x="1529897" y="411992"/>
                    <a:pt x="1551365" y="623393"/>
                  </a:cubicBezTo>
                  <a:lnTo>
                    <a:pt x="1559404" y="782586"/>
                  </a:lnTo>
                  <a:lnTo>
                    <a:pt x="0" y="780746"/>
                  </a:lnTo>
                  <a:lnTo>
                    <a:pt x="1348615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1807C964-1EAD-48F5-9A8F-9E49A1016BD2}"/>
                </a:ext>
              </a:extLst>
            </p:cNvPr>
            <p:cNvSpPr/>
            <p:nvPr/>
          </p:nvSpPr>
          <p:spPr>
            <a:xfrm>
              <a:off x="4523951" y="3430549"/>
              <a:ext cx="1559404" cy="782587"/>
            </a:xfrm>
            <a:custGeom>
              <a:avLst/>
              <a:gdLst>
                <a:gd name="connsiteX0" fmla="*/ 0 w 1559404"/>
                <a:gd name="connsiteY0" fmla="*/ 0 h 782587"/>
                <a:gd name="connsiteX1" fmla="*/ 1559404 w 1559404"/>
                <a:gd name="connsiteY1" fmla="*/ 1840 h 782587"/>
                <a:gd name="connsiteX2" fmla="*/ 210790 w 1559404"/>
                <a:gd name="connsiteY2" fmla="*/ 782587 h 782587"/>
                <a:gd name="connsiteX3" fmla="*/ 189669 w 1559404"/>
                <a:gd name="connsiteY3" fmla="*/ 747821 h 782587"/>
                <a:gd name="connsiteX4" fmla="*/ 8039 w 1559404"/>
                <a:gd name="connsiteY4" fmla="*/ 159193 h 782587"/>
                <a:gd name="connsiteX5" fmla="*/ 0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0" y="0"/>
                  </a:moveTo>
                  <a:lnTo>
                    <a:pt x="1559404" y="1840"/>
                  </a:lnTo>
                  <a:lnTo>
                    <a:pt x="210790" y="782587"/>
                  </a:lnTo>
                  <a:lnTo>
                    <a:pt x="189669" y="747821"/>
                  </a:lnTo>
                  <a:cubicBezTo>
                    <a:pt x="92861" y="569613"/>
                    <a:pt x="29508" y="370594"/>
                    <a:pt x="8039" y="1591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F07AF888-0FB6-4113-A579-63CEDFC780B5}"/>
                </a:ext>
              </a:extLst>
            </p:cNvPr>
            <p:cNvSpPr/>
            <p:nvPr/>
          </p:nvSpPr>
          <p:spPr>
            <a:xfrm>
              <a:off x="6108645" y="3430549"/>
              <a:ext cx="1559404" cy="782587"/>
            </a:xfrm>
            <a:custGeom>
              <a:avLst/>
              <a:gdLst>
                <a:gd name="connsiteX0" fmla="*/ 1559404 w 1559404"/>
                <a:gd name="connsiteY0" fmla="*/ 0 h 782587"/>
                <a:gd name="connsiteX1" fmla="*/ 1551365 w 1559404"/>
                <a:gd name="connsiteY1" fmla="*/ 159193 h 782587"/>
                <a:gd name="connsiteX2" fmla="*/ 1369735 w 1559404"/>
                <a:gd name="connsiteY2" fmla="*/ 747821 h 782587"/>
                <a:gd name="connsiteX3" fmla="*/ 1348614 w 1559404"/>
                <a:gd name="connsiteY3" fmla="*/ 782587 h 782587"/>
                <a:gd name="connsiteX4" fmla="*/ 0 w 1559404"/>
                <a:gd name="connsiteY4" fmla="*/ 1840 h 782587"/>
                <a:gd name="connsiteX5" fmla="*/ 1559404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1559404" y="0"/>
                  </a:moveTo>
                  <a:lnTo>
                    <a:pt x="1551365" y="159193"/>
                  </a:lnTo>
                  <a:cubicBezTo>
                    <a:pt x="1529897" y="370594"/>
                    <a:pt x="1466543" y="569613"/>
                    <a:pt x="1369735" y="747821"/>
                  </a:cubicBezTo>
                  <a:lnTo>
                    <a:pt x="1348614" y="782587"/>
                  </a:lnTo>
                  <a:lnTo>
                    <a:pt x="0" y="1840"/>
                  </a:lnTo>
                  <a:lnTo>
                    <a:pt x="1559404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5B173729-1E3F-4897-BEDE-4758C012D537}"/>
                </a:ext>
              </a:extLst>
            </p:cNvPr>
            <p:cNvSpPr/>
            <p:nvPr/>
          </p:nvSpPr>
          <p:spPr>
            <a:xfrm>
              <a:off x="4736351" y="3438258"/>
              <a:ext cx="1350393" cy="1350393"/>
            </a:xfrm>
            <a:custGeom>
              <a:avLst/>
              <a:gdLst>
                <a:gd name="connsiteX0" fmla="*/ 1350393 w 1350393"/>
                <a:gd name="connsiteY0" fmla="*/ 0 h 1350393"/>
                <a:gd name="connsiteX1" fmla="*/ 572867 w 1350393"/>
                <a:gd name="connsiteY1" fmla="*/ 1350393 h 1350393"/>
                <a:gd name="connsiteX2" fmla="*/ 480659 w 1350393"/>
                <a:gd name="connsiteY2" fmla="*/ 1294375 h 1350393"/>
                <a:gd name="connsiteX3" fmla="*/ 56018 w 1350393"/>
                <a:gd name="connsiteY3" fmla="*/ 869734 h 1350393"/>
                <a:gd name="connsiteX4" fmla="*/ 0 w 1350393"/>
                <a:gd name="connsiteY4" fmla="*/ 777527 h 1350393"/>
                <a:gd name="connsiteX5" fmla="*/ 1350393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1350393" y="0"/>
                  </a:moveTo>
                  <a:lnTo>
                    <a:pt x="572867" y="1350393"/>
                  </a:lnTo>
                  <a:lnTo>
                    <a:pt x="480659" y="1294375"/>
                  </a:lnTo>
                  <a:cubicBezTo>
                    <a:pt x="313384" y="1181367"/>
                    <a:pt x="169027" y="1037010"/>
                    <a:pt x="56018" y="869734"/>
                  </a:cubicBezTo>
                  <a:lnTo>
                    <a:pt x="0" y="777527"/>
                  </a:lnTo>
                  <a:lnTo>
                    <a:pt x="1350393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7D042BFE-EE25-4EB8-9A6C-8DA57E3AB5D6}"/>
                </a:ext>
              </a:extLst>
            </p:cNvPr>
            <p:cNvSpPr/>
            <p:nvPr/>
          </p:nvSpPr>
          <p:spPr>
            <a:xfrm>
              <a:off x="6105258" y="3438258"/>
              <a:ext cx="1350393" cy="1350393"/>
            </a:xfrm>
            <a:custGeom>
              <a:avLst/>
              <a:gdLst>
                <a:gd name="connsiteX0" fmla="*/ 0 w 1350393"/>
                <a:gd name="connsiteY0" fmla="*/ 0 h 1350393"/>
                <a:gd name="connsiteX1" fmla="*/ 1350393 w 1350393"/>
                <a:gd name="connsiteY1" fmla="*/ 777527 h 1350393"/>
                <a:gd name="connsiteX2" fmla="*/ 1294375 w 1350393"/>
                <a:gd name="connsiteY2" fmla="*/ 869734 h 1350393"/>
                <a:gd name="connsiteX3" fmla="*/ 869734 w 1350393"/>
                <a:gd name="connsiteY3" fmla="*/ 1294375 h 1350393"/>
                <a:gd name="connsiteX4" fmla="*/ 777527 w 1350393"/>
                <a:gd name="connsiteY4" fmla="*/ 1350393 h 1350393"/>
                <a:gd name="connsiteX5" fmla="*/ 0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0" y="0"/>
                  </a:moveTo>
                  <a:lnTo>
                    <a:pt x="1350393" y="777527"/>
                  </a:lnTo>
                  <a:lnTo>
                    <a:pt x="1294375" y="869734"/>
                  </a:lnTo>
                  <a:cubicBezTo>
                    <a:pt x="1181367" y="1037010"/>
                    <a:pt x="1037010" y="1181367"/>
                    <a:pt x="869734" y="1294375"/>
                  </a:cubicBezTo>
                  <a:lnTo>
                    <a:pt x="777527" y="1350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1AF1C6F7-21AB-46B9-8741-1C065CA10DD7}"/>
                </a:ext>
              </a:extLst>
            </p:cNvPr>
            <p:cNvSpPr/>
            <p:nvPr/>
          </p:nvSpPr>
          <p:spPr>
            <a:xfrm>
              <a:off x="5311867" y="3441645"/>
              <a:ext cx="782587" cy="1559404"/>
            </a:xfrm>
            <a:custGeom>
              <a:avLst/>
              <a:gdLst>
                <a:gd name="connsiteX0" fmla="*/ 780746 w 782587"/>
                <a:gd name="connsiteY0" fmla="*/ 0 h 1559404"/>
                <a:gd name="connsiteX1" fmla="*/ 782587 w 782587"/>
                <a:gd name="connsiteY1" fmla="*/ 1559404 h 1559404"/>
                <a:gd name="connsiteX2" fmla="*/ 623393 w 782587"/>
                <a:gd name="connsiteY2" fmla="*/ 1551365 h 1559404"/>
                <a:gd name="connsiteX3" fmla="*/ 34765 w 782587"/>
                <a:gd name="connsiteY3" fmla="*/ 1369735 h 1559404"/>
                <a:gd name="connsiteX4" fmla="*/ 0 w 782587"/>
                <a:gd name="connsiteY4" fmla="*/ 1348615 h 1559404"/>
                <a:gd name="connsiteX5" fmla="*/ 780746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0746" y="0"/>
                  </a:moveTo>
                  <a:lnTo>
                    <a:pt x="782587" y="1559404"/>
                  </a:lnTo>
                  <a:lnTo>
                    <a:pt x="623393" y="1551365"/>
                  </a:lnTo>
                  <a:cubicBezTo>
                    <a:pt x="411992" y="1529897"/>
                    <a:pt x="212973" y="1466543"/>
                    <a:pt x="34765" y="1369735"/>
                  </a:cubicBezTo>
                  <a:lnTo>
                    <a:pt x="0" y="1348615"/>
                  </a:lnTo>
                  <a:lnTo>
                    <a:pt x="780746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02AA004C-3C0C-46DA-816D-2C13AD0986F3}"/>
                </a:ext>
              </a:extLst>
            </p:cNvPr>
            <p:cNvSpPr/>
            <p:nvPr/>
          </p:nvSpPr>
          <p:spPr>
            <a:xfrm>
              <a:off x="6097549" y="3441645"/>
              <a:ext cx="782587" cy="1559404"/>
            </a:xfrm>
            <a:custGeom>
              <a:avLst/>
              <a:gdLst>
                <a:gd name="connsiteX0" fmla="*/ 1840 w 782587"/>
                <a:gd name="connsiteY0" fmla="*/ 0 h 1559404"/>
                <a:gd name="connsiteX1" fmla="*/ 782587 w 782587"/>
                <a:gd name="connsiteY1" fmla="*/ 1348614 h 1559404"/>
                <a:gd name="connsiteX2" fmla="*/ 747821 w 782587"/>
                <a:gd name="connsiteY2" fmla="*/ 1369735 h 1559404"/>
                <a:gd name="connsiteX3" fmla="*/ 159193 w 782587"/>
                <a:gd name="connsiteY3" fmla="*/ 1551365 h 1559404"/>
                <a:gd name="connsiteX4" fmla="*/ 0 w 782587"/>
                <a:gd name="connsiteY4" fmla="*/ 1559404 h 1559404"/>
                <a:gd name="connsiteX5" fmla="*/ 184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1840" y="0"/>
                  </a:moveTo>
                  <a:lnTo>
                    <a:pt x="782587" y="1348614"/>
                  </a:lnTo>
                  <a:lnTo>
                    <a:pt x="747821" y="1369735"/>
                  </a:lnTo>
                  <a:cubicBezTo>
                    <a:pt x="569614" y="1466543"/>
                    <a:pt x="370594" y="1529897"/>
                    <a:pt x="159193" y="1551365"/>
                  </a:cubicBezTo>
                  <a:lnTo>
                    <a:pt x="0" y="1559404"/>
                  </a:lnTo>
                  <a:lnTo>
                    <a:pt x="184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21F5CF62-329A-477C-A72A-8882549CB034}"/>
              </a:ext>
            </a:extLst>
          </p:cNvPr>
          <p:cNvGrpSpPr/>
          <p:nvPr/>
        </p:nvGrpSpPr>
        <p:grpSpPr>
          <a:xfrm>
            <a:off x="8882877" y="4345517"/>
            <a:ext cx="2052776" cy="2133600"/>
            <a:chOff x="4523951" y="1856951"/>
            <a:chExt cx="3144098" cy="3144098"/>
          </a:xfrm>
        </p:grpSpPr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E9031DF3-0ECD-42E2-8147-0C5006E1330A}"/>
                </a:ext>
              </a:extLst>
            </p:cNvPr>
            <p:cNvSpPr/>
            <p:nvPr/>
          </p:nvSpPr>
          <p:spPr>
            <a:xfrm>
              <a:off x="5311867" y="1856951"/>
              <a:ext cx="782587" cy="1559404"/>
            </a:xfrm>
            <a:custGeom>
              <a:avLst/>
              <a:gdLst>
                <a:gd name="connsiteX0" fmla="*/ 782587 w 782587"/>
                <a:gd name="connsiteY0" fmla="*/ 0 h 1559404"/>
                <a:gd name="connsiteX1" fmla="*/ 780746 w 782587"/>
                <a:gd name="connsiteY1" fmla="*/ 1559404 h 1559404"/>
                <a:gd name="connsiteX2" fmla="*/ 0 w 782587"/>
                <a:gd name="connsiteY2" fmla="*/ 210790 h 1559404"/>
                <a:gd name="connsiteX3" fmla="*/ 34765 w 782587"/>
                <a:gd name="connsiteY3" fmla="*/ 189669 h 1559404"/>
                <a:gd name="connsiteX4" fmla="*/ 623393 w 782587"/>
                <a:gd name="connsiteY4" fmla="*/ 8039 h 1559404"/>
                <a:gd name="connsiteX5" fmla="*/ 782587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2587" y="0"/>
                  </a:moveTo>
                  <a:lnTo>
                    <a:pt x="780746" y="1559404"/>
                  </a:lnTo>
                  <a:lnTo>
                    <a:pt x="0" y="210790"/>
                  </a:lnTo>
                  <a:lnTo>
                    <a:pt x="34765" y="189669"/>
                  </a:lnTo>
                  <a:cubicBezTo>
                    <a:pt x="212973" y="92861"/>
                    <a:pt x="411992" y="29508"/>
                    <a:pt x="623393" y="8039"/>
                  </a:cubicBezTo>
                  <a:lnTo>
                    <a:pt x="78258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C054EC2C-6457-46CC-96B1-C1D845D251A7}"/>
                </a:ext>
              </a:extLst>
            </p:cNvPr>
            <p:cNvSpPr/>
            <p:nvPr/>
          </p:nvSpPr>
          <p:spPr>
            <a:xfrm>
              <a:off x="6097549" y="1856951"/>
              <a:ext cx="782587" cy="1559404"/>
            </a:xfrm>
            <a:custGeom>
              <a:avLst/>
              <a:gdLst>
                <a:gd name="connsiteX0" fmla="*/ 0 w 782587"/>
                <a:gd name="connsiteY0" fmla="*/ 0 h 1559404"/>
                <a:gd name="connsiteX1" fmla="*/ 159193 w 782587"/>
                <a:gd name="connsiteY1" fmla="*/ 8039 h 1559404"/>
                <a:gd name="connsiteX2" fmla="*/ 747821 w 782587"/>
                <a:gd name="connsiteY2" fmla="*/ 189669 h 1559404"/>
                <a:gd name="connsiteX3" fmla="*/ 782587 w 782587"/>
                <a:gd name="connsiteY3" fmla="*/ 210790 h 1559404"/>
                <a:gd name="connsiteX4" fmla="*/ 1840 w 782587"/>
                <a:gd name="connsiteY4" fmla="*/ 1559404 h 1559404"/>
                <a:gd name="connsiteX5" fmla="*/ 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0" y="0"/>
                  </a:moveTo>
                  <a:lnTo>
                    <a:pt x="159193" y="8039"/>
                  </a:lnTo>
                  <a:cubicBezTo>
                    <a:pt x="370594" y="29508"/>
                    <a:pt x="569614" y="92861"/>
                    <a:pt x="747821" y="189669"/>
                  </a:cubicBezTo>
                  <a:lnTo>
                    <a:pt x="782587" y="210790"/>
                  </a:lnTo>
                  <a:lnTo>
                    <a:pt x="1840" y="15594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B8AA4E95-D905-4479-B946-709CDC1D1146}"/>
                </a:ext>
              </a:extLst>
            </p:cNvPr>
            <p:cNvSpPr/>
            <p:nvPr/>
          </p:nvSpPr>
          <p:spPr>
            <a:xfrm>
              <a:off x="4736351" y="2069351"/>
              <a:ext cx="1350393" cy="1350393"/>
            </a:xfrm>
            <a:custGeom>
              <a:avLst/>
              <a:gdLst>
                <a:gd name="connsiteX0" fmla="*/ 572867 w 1350393"/>
                <a:gd name="connsiteY0" fmla="*/ 0 h 1350393"/>
                <a:gd name="connsiteX1" fmla="*/ 1350393 w 1350393"/>
                <a:gd name="connsiteY1" fmla="*/ 1350393 h 1350393"/>
                <a:gd name="connsiteX2" fmla="*/ 0 w 1350393"/>
                <a:gd name="connsiteY2" fmla="*/ 572867 h 1350393"/>
                <a:gd name="connsiteX3" fmla="*/ 56018 w 1350393"/>
                <a:gd name="connsiteY3" fmla="*/ 480659 h 1350393"/>
                <a:gd name="connsiteX4" fmla="*/ 480659 w 1350393"/>
                <a:gd name="connsiteY4" fmla="*/ 56018 h 1350393"/>
                <a:gd name="connsiteX5" fmla="*/ 57286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572867" y="0"/>
                  </a:moveTo>
                  <a:lnTo>
                    <a:pt x="1350393" y="1350393"/>
                  </a:lnTo>
                  <a:lnTo>
                    <a:pt x="0" y="572867"/>
                  </a:lnTo>
                  <a:lnTo>
                    <a:pt x="56018" y="480659"/>
                  </a:lnTo>
                  <a:cubicBezTo>
                    <a:pt x="169027" y="313383"/>
                    <a:pt x="313384" y="169027"/>
                    <a:pt x="480659" y="56018"/>
                  </a:cubicBezTo>
                  <a:lnTo>
                    <a:pt x="572867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A1BCFD60-8EF8-4AF4-BCC1-991C916B6111}"/>
                </a:ext>
              </a:extLst>
            </p:cNvPr>
            <p:cNvSpPr/>
            <p:nvPr/>
          </p:nvSpPr>
          <p:spPr>
            <a:xfrm>
              <a:off x="5804115" y="2012588"/>
              <a:ext cx="1737487" cy="1726312"/>
            </a:xfrm>
            <a:custGeom>
              <a:avLst/>
              <a:gdLst>
                <a:gd name="connsiteX0" fmla="*/ 777527 w 1350393"/>
                <a:gd name="connsiteY0" fmla="*/ 0 h 1350393"/>
                <a:gd name="connsiteX1" fmla="*/ 869734 w 1350393"/>
                <a:gd name="connsiteY1" fmla="*/ 56018 h 1350393"/>
                <a:gd name="connsiteX2" fmla="*/ 1294375 w 1350393"/>
                <a:gd name="connsiteY2" fmla="*/ 480659 h 1350393"/>
                <a:gd name="connsiteX3" fmla="*/ 1350393 w 1350393"/>
                <a:gd name="connsiteY3" fmla="*/ 572867 h 1350393"/>
                <a:gd name="connsiteX4" fmla="*/ 0 w 1350393"/>
                <a:gd name="connsiteY4" fmla="*/ 1350393 h 1350393"/>
                <a:gd name="connsiteX5" fmla="*/ 77752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777527" y="0"/>
                  </a:moveTo>
                  <a:lnTo>
                    <a:pt x="869734" y="56018"/>
                  </a:lnTo>
                  <a:cubicBezTo>
                    <a:pt x="1037010" y="169027"/>
                    <a:pt x="1181367" y="313383"/>
                    <a:pt x="1294375" y="480659"/>
                  </a:cubicBezTo>
                  <a:lnTo>
                    <a:pt x="1350393" y="572867"/>
                  </a:lnTo>
                  <a:lnTo>
                    <a:pt x="0" y="1350393"/>
                  </a:lnTo>
                  <a:lnTo>
                    <a:pt x="77752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369E8137-5F8C-49F4-ACF7-7700474C4211}"/>
                </a:ext>
              </a:extLst>
            </p:cNvPr>
            <p:cNvSpPr/>
            <p:nvPr/>
          </p:nvSpPr>
          <p:spPr>
            <a:xfrm>
              <a:off x="4523951" y="2644866"/>
              <a:ext cx="1559404" cy="782586"/>
            </a:xfrm>
            <a:custGeom>
              <a:avLst/>
              <a:gdLst>
                <a:gd name="connsiteX0" fmla="*/ 210790 w 1559404"/>
                <a:gd name="connsiteY0" fmla="*/ 0 h 782586"/>
                <a:gd name="connsiteX1" fmla="*/ 1559404 w 1559404"/>
                <a:gd name="connsiteY1" fmla="*/ 780746 h 782586"/>
                <a:gd name="connsiteX2" fmla="*/ 0 w 1559404"/>
                <a:gd name="connsiteY2" fmla="*/ 782586 h 782586"/>
                <a:gd name="connsiteX3" fmla="*/ 8039 w 1559404"/>
                <a:gd name="connsiteY3" fmla="*/ 623393 h 782586"/>
                <a:gd name="connsiteX4" fmla="*/ 189669 w 1559404"/>
                <a:gd name="connsiteY4" fmla="*/ 34765 h 782586"/>
                <a:gd name="connsiteX5" fmla="*/ 210790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210790" y="0"/>
                  </a:moveTo>
                  <a:lnTo>
                    <a:pt x="1559404" y="780746"/>
                  </a:lnTo>
                  <a:lnTo>
                    <a:pt x="0" y="782586"/>
                  </a:lnTo>
                  <a:lnTo>
                    <a:pt x="8039" y="623393"/>
                  </a:lnTo>
                  <a:cubicBezTo>
                    <a:pt x="29508" y="411992"/>
                    <a:pt x="92861" y="212973"/>
                    <a:pt x="189669" y="34765"/>
                  </a:cubicBezTo>
                  <a:lnTo>
                    <a:pt x="21079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9EB83844-4C77-4E3A-9812-C7B18D00A313}"/>
                </a:ext>
              </a:extLst>
            </p:cNvPr>
            <p:cNvSpPr/>
            <p:nvPr/>
          </p:nvSpPr>
          <p:spPr>
            <a:xfrm>
              <a:off x="6108645" y="2644866"/>
              <a:ext cx="1559404" cy="782586"/>
            </a:xfrm>
            <a:custGeom>
              <a:avLst/>
              <a:gdLst>
                <a:gd name="connsiteX0" fmla="*/ 1348615 w 1559404"/>
                <a:gd name="connsiteY0" fmla="*/ 0 h 782586"/>
                <a:gd name="connsiteX1" fmla="*/ 1369735 w 1559404"/>
                <a:gd name="connsiteY1" fmla="*/ 34765 h 782586"/>
                <a:gd name="connsiteX2" fmla="*/ 1551365 w 1559404"/>
                <a:gd name="connsiteY2" fmla="*/ 623393 h 782586"/>
                <a:gd name="connsiteX3" fmla="*/ 1559404 w 1559404"/>
                <a:gd name="connsiteY3" fmla="*/ 782586 h 782586"/>
                <a:gd name="connsiteX4" fmla="*/ 0 w 1559404"/>
                <a:gd name="connsiteY4" fmla="*/ 780746 h 782586"/>
                <a:gd name="connsiteX5" fmla="*/ 1348615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1348615" y="0"/>
                  </a:moveTo>
                  <a:lnTo>
                    <a:pt x="1369735" y="34765"/>
                  </a:lnTo>
                  <a:cubicBezTo>
                    <a:pt x="1466543" y="212973"/>
                    <a:pt x="1529897" y="411992"/>
                    <a:pt x="1551365" y="623393"/>
                  </a:cubicBezTo>
                  <a:lnTo>
                    <a:pt x="1559404" y="782586"/>
                  </a:lnTo>
                  <a:lnTo>
                    <a:pt x="0" y="780746"/>
                  </a:lnTo>
                  <a:lnTo>
                    <a:pt x="1348615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54FEF694-4A56-45C5-82C8-9A7F31AEE7B9}"/>
                </a:ext>
              </a:extLst>
            </p:cNvPr>
            <p:cNvSpPr/>
            <p:nvPr/>
          </p:nvSpPr>
          <p:spPr>
            <a:xfrm>
              <a:off x="4523951" y="3430549"/>
              <a:ext cx="1559404" cy="782587"/>
            </a:xfrm>
            <a:custGeom>
              <a:avLst/>
              <a:gdLst>
                <a:gd name="connsiteX0" fmla="*/ 0 w 1559404"/>
                <a:gd name="connsiteY0" fmla="*/ 0 h 782587"/>
                <a:gd name="connsiteX1" fmla="*/ 1559404 w 1559404"/>
                <a:gd name="connsiteY1" fmla="*/ 1840 h 782587"/>
                <a:gd name="connsiteX2" fmla="*/ 210790 w 1559404"/>
                <a:gd name="connsiteY2" fmla="*/ 782587 h 782587"/>
                <a:gd name="connsiteX3" fmla="*/ 189669 w 1559404"/>
                <a:gd name="connsiteY3" fmla="*/ 747821 h 782587"/>
                <a:gd name="connsiteX4" fmla="*/ 8039 w 1559404"/>
                <a:gd name="connsiteY4" fmla="*/ 159193 h 782587"/>
                <a:gd name="connsiteX5" fmla="*/ 0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0" y="0"/>
                  </a:moveTo>
                  <a:lnTo>
                    <a:pt x="1559404" y="1840"/>
                  </a:lnTo>
                  <a:lnTo>
                    <a:pt x="210790" y="782587"/>
                  </a:lnTo>
                  <a:lnTo>
                    <a:pt x="189669" y="747821"/>
                  </a:lnTo>
                  <a:cubicBezTo>
                    <a:pt x="92861" y="569613"/>
                    <a:pt x="29508" y="370594"/>
                    <a:pt x="8039" y="1591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08986088-6862-42EE-92AF-32CD315EC883}"/>
                </a:ext>
              </a:extLst>
            </p:cNvPr>
            <p:cNvSpPr/>
            <p:nvPr/>
          </p:nvSpPr>
          <p:spPr>
            <a:xfrm>
              <a:off x="6108645" y="3430549"/>
              <a:ext cx="1559404" cy="782587"/>
            </a:xfrm>
            <a:custGeom>
              <a:avLst/>
              <a:gdLst>
                <a:gd name="connsiteX0" fmla="*/ 1559404 w 1559404"/>
                <a:gd name="connsiteY0" fmla="*/ 0 h 782587"/>
                <a:gd name="connsiteX1" fmla="*/ 1551365 w 1559404"/>
                <a:gd name="connsiteY1" fmla="*/ 159193 h 782587"/>
                <a:gd name="connsiteX2" fmla="*/ 1369735 w 1559404"/>
                <a:gd name="connsiteY2" fmla="*/ 747821 h 782587"/>
                <a:gd name="connsiteX3" fmla="*/ 1348614 w 1559404"/>
                <a:gd name="connsiteY3" fmla="*/ 782587 h 782587"/>
                <a:gd name="connsiteX4" fmla="*/ 0 w 1559404"/>
                <a:gd name="connsiteY4" fmla="*/ 1840 h 782587"/>
                <a:gd name="connsiteX5" fmla="*/ 1559404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1559404" y="0"/>
                  </a:moveTo>
                  <a:lnTo>
                    <a:pt x="1551365" y="159193"/>
                  </a:lnTo>
                  <a:cubicBezTo>
                    <a:pt x="1529897" y="370594"/>
                    <a:pt x="1466543" y="569613"/>
                    <a:pt x="1369735" y="747821"/>
                  </a:cubicBezTo>
                  <a:lnTo>
                    <a:pt x="1348614" y="782587"/>
                  </a:lnTo>
                  <a:lnTo>
                    <a:pt x="0" y="1840"/>
                  </a:lnTo>
                  <a:lnTo>
                    <a:pt x="1559404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5C482247-58A9-455E-8CDF-ADBC100F152B}"/>
                </a:ext>
              </a:extLst>
            </p:cNvPr>
            <p:cNvSpPr/>
            <p:nvPr/>
          </p:nvSpPr>
          <p:spPr>
            <a:xfrm>
              <a:off x="4736351" y="3438258"/>
              <a:ext cx="1350393" cy="1350393"/>
            </a:xfrm>
            <a:custGeom>
              <a:avLst/>
              <a:gdLst>
                <a:gd name="connsiteX0" fmla="*/ 1350393 w 1350393"/>
                <a:gd name="connsiteY0" fmla="*/ 0 h 1350393"/>
                <a:gd name="connsiteX1" fmla="*/ 572867 w 1350393"/>
                <a:gd name="connsiteY1" fmla="*/ 1350393 h 1350393"/>
                <a:gd name="connsiteX2" fmla="*/ 480659 w 1350393"/>
                <a:gd name="connsiteY2" fmla="*/ 1294375 h 1350393"/>
                <a:gd name="connsiteX3" fmla="*/ 56018 w 1350393"/>
                <a:gd name="connsiteY3" fmla="*/ 869734 h 1350393"/>
                <a:gd name="connsiteX4" fmla="*/ 0 w 1350393"/>
                <a:gd name="connsiteY4" fmla="*/ 777527 h 1350393"/>
                <a:gd name="connsiteX5" fmla="*/ 1350393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1350393" y="0"/>
                  </a:moveTo>
                  <a:lnTo>
                    <a:pt x="572867" y="1350393"/>
                  </a:lnTo>
                  <a:lnTo>
                    <a:pt x="480659" y="1294375"/>
                  </a:lnTo>
                  <a:cubicBezTo>
                    <a:pt x="313384" y="1181367"/>
                    <a:pt x="169027" y="1037010"/>
                    <a:pt x="56018" y="869734"/>
                  </a:cubicBezTo>
                  <a:lnTo>
                    <a:pt x="0" y="777527"/>
                  </a:lnTo>
                  <a:lnTo>
                    <a:pt x="1350393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6DAFB5C4-B1F1-4477-8ECC-866D9D315BB4}"/>
                </a:ext>
              </a:extLst>
            </p:cNvPr>
            <p:cNvSpPr/>
            <p:nvPr/>
          </p:nvSpPr>
          <p:spPr>
            <a:xfrm>
              <a:off x="6105258" y="3438258"/>
              <a:ext cx="1350393" cy="1350393"/>
            </a:xfrm>
            <a:custGeom>
              <a:avLst/>
              <a:gdLst>
                <a:gd name="connsiteX0" fmla="*/ 0 w 1350393"/>
                <a:gd name="connsiteY0" fmla="*/ 0 h 1350393"/>
                <a:gd name="connsiteX1" fmla="*/ 1350393 w 1350393"/>
                <a:gd name="connsiteY1" fmla="*/ 777527 h 1350393"/>
                <a:gd name="connsiteX2" fmla="*/ 1294375 w 1350393"/>
                <a:gd name="connsiteY2" fmla="*/ 869734 h 1350393"/>
                <a:gd name="connsiteX3" fmla="*/ 869734 w 1350393"/>
                <a:gd name="connsiteY3" fmla="*/ 1294375 h 1350393"/>
                <a:gd name="connsiteX4" fmla="*/ 777527 w 1350393"/>
                <a:gd name="connsiteY4" fmla="*/ 1350393 h 1350393"/>
                <a:gd name="connsiteX5" fmla="*/ 0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0" y="0"/>
                  </a:moveTo>
                  <a:lnTo>
                    <a:pt x="1350393" y="777527"/>
                  </a:lnTo>
                  <a:lnTo>
                    <a:pt x="1294375" y="869734"/>
                  </a:lnTo>
                  <a:cubicBezTo>
                    <a:pt x="1181367" y="1037010"/>
                    <a:pt x="1037010" y="1181367"/>
                    <a:pt x="869734" y="1294375"/>
                  </a:cubicBezTo>
                  <a:lnTo>
                    <a:pt x="777527" y="1350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82A206E8-0168-451F-8DA0-F63CD04D91B6}"/>
                </a:ext>
              </a:extLst>
            </p:cNvPr>
            <p:cNvSpPr/>
            <p:nvPr/>
          </p:nvSpPr>
          <p:spPr>
            <a:xfrm>
              <a:off x="5311867" y="3441645"/>
              <a:ext cx="782587" cy="1559404"/>
            </a:xfrm>
            <a:custGeom>
              <a:avLst/>
              <a:gdLst>
                <a:gd name="connsiteX0" fmla="*/ 780746 w 782587"/>
                <a:gd name="connsiteY0" fmla="*/ 0 h 1559404"/>
                <a:gd name="connsiteX1" fmla="*/ 782587 w 782587"/>
                <a:gd name="connsiteY1" fmla="*/ 1559404 h 1559404"/>
                <a:gd name="connsiteX2" fmla="*/ 623393 w 782587"/>
                <a:gd name="connsiteY2" fmla="*/ 1551365 h 1559404"/>
                <a:gd name="connsiteX3" fmla="*/ 34765 w 782587"/>
                <a:gd name="connsiteY3" fmla="*/ 1369735 h 1559404"/>
                <a:gd name="connsiteX4" fmla="*/ 0 w 782587"/>
                <a:gd name="connsiteY4" fmla="*/ 1348615 h 1559404"/>
                <a:gd name="connsiteX5" fmla="*/ 780746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0746" y="0"/>
                  </a:moveTo>
                  <a:lnTo>
                    <a:pt x="782587" y="1559404"/>
                  </a:lnTo>
                  <a:lnTo>
                    <a:pt x="623393" y="1551365"/>
                  </a:lnTo>
                  <a:cubicBezTo>
                    <a:pt x="411992" y="1529897"/>
                    <a:pt x="212973" y="1466543"/>
                    <a:pt x="34765" y="1369735"/>
                  </a:cubicBezTo>
                  <a:lnTo>
                    <a:pt x="0" y="1348615"/>
                  </a:lnTo>
                  <a:lnTo>
                    <a:pt x="780746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6540B484-047D-4DBD-8653-22059C6714AE}"/>
                </a:ext>
              </a:extLst>
            </p:cNvPr>
            <p:cNvSpPr/>
            <p:nvPr/>
          </p:nvSpPr>
          <p:spPr>
            <a:xfrm>
              <a:off x="6097549" y="3441645"/>
              <a:ext cx="782587" cy="1559404"/>
            </a:xfrm>
            <a:custGeom>
              <a:avLst/>
              <a:gdLst>
                <a:gd name="connsiteX0" fmla="*/ 1840 w 782587"/>
                <a:gd name="connsiteY0" fmla="*/ 0 h 1559404"/>
                <a:gd name="connsiteX1" fmla="*/ 782587 w 782587"/>
                <a:gd name="connsiteY1" fmla="*/ 1348614 h 1559404"/>
                <a:gd name="connsiteX2" fmla="*/ 747821 w 782587"/>
                <a:gd name="connsiteY2" fmla="*/ 1369735 h 1559404"/>
                <a:gd name="connsiteX3" fmla="*/ 159193 w 782587"/>
                <a:gd name="connsiteY3" fmla="*/ 1551365 h 1559404"/>
                <a:gd name="connsiteX4" fmla="*/ 0 w 782587"/>
                <a:gd name="connsiteY4" fmla="*/ 1559404 h 1559404"/>
                <a:gd name="connsiteX5" fmla="*/ 184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1840" y="0"/>
                  </a:moveTo>
                  <a:lnTo>
                    <a:pt x="782587" y="1348614"/>
                  </a:lnTo>
                  <a:lnTo>
                    <a:pt x="747821" y="1369735"/>
                  </a:lnTo>
                  <a:cubicBezTo>
                    <a:pt x="569614" y="1466543"/>
                    <a:pt x="370594" y="1529897"/>
                    <a:pt x="159193" y="1551365"/>
                  </a:cubicBezTo>
                  <a:lnTo>
                    <a:pt x="0" y="1559404"/>
                  </a:lnTo>
                  <a:lnTo>
                    <a:pt x="184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04" name="Group 303">
            <a:extLst>
              <a:ext uri="{FF2B5EF4-FFF2-40B4-BE49-F238E27FC236}">
                <a16:creationId xmlns:a16="http://schemas.microsoft.com/office/drawing/2014/main" id="{5C9E020A-6C63-4FB8-82CB-526E72B4289D}"/>
              </a:ext>
            </a:extLst>
          </p:cNvPr>
          <p:cNvGrpSpPr/>
          <p:nvPr/>
        </p:nvGrpSpPr>
        <p:grpSpPr>
          <a:xfrm>
            <a:off x="9899010" y="4258746"/>
            <a:ext cx="2052776" cy="2133600"/>
            <a:chOff x="4523951" y="1856951"/>
            <a:chExt cx="3144098" cy="3144098"/>
          </a:xfrm>
        </p:grpSpPr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C7B0AB3F-C24A-4F2F-8A9A-B6DC7C1E4977}"/>
                </a:ext>
              </a:extLst>
            </p:cNvPr>
            <p:cNvSpPr/>
            <p:nvPr/>
          </p:nvSpPr>
          <p:spPr>
            <a:xfrm>
              <a:off x="5311867" y="1856951"/>
              <a:ext cx="782587" cy="1559404"/>
            </a:xfrm>
            <a:custGeom>
              <a:avLst/>
              <a:gdLst>
                <a:gd name="connsiteX0" fmla="*/ 782587 w 782587"/>
                <a:gd name="connsiteY0" fmla="*/ 0 h 1559404"/>
                <a:gd name="connsiteX1" fmla="*/ 780746 w 782587"/>
                <a:gd name="connsiteY1" fmla="*/ 1559404 h 1559404"/>
                <a:gd name="connsiteX2" fmla="*/ 0 w 782587"/>
                <a:gd name="connsiteY2" fmla="*/ 210790 h 1559404"/>
                <a:gd name="connsiteX3" fmla="*/ 34765 w 782587"/>
                <a:gd name="connsiteY3" fmla="*/ 189669 h 1559404"/>
                <a:gd name="connsiteX4" fmla="*/ 623393 w 782587"/>
                <a:gd name="connsiteY4" fmla="*/ 8039 h 1559404"/>
                <a:gd name="connsiteX5" fmla="*/ 782587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2587" y="0"/>
                  </a:moveTo>
                  <a:lnTo>
                    <a:pt x="780746" y="1559404"/>
                  </a:lnTo>
                  <a:lnTo>
                    <a:pt x="0" y="210790"/>
                  </a:lnTo>
                  <a:lnTo>
                    <a:pt x="34765" y="189669"/>
                  </a:lnTo>
                  <a:cubicBezTo>
                    <a:pt x="212973" y="92861"/>
                    <a:pt x="411992" y="29508"/>
                    <a:pt x="623393" y="8039"/>
                  </a:cubicBezTo>
                  <a:lnTo>
                    <a:pt x="78258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12921D81-AAF1-45B1-9C48-D57566AE5D98}"/>
                </a:ext>
              </a:extLst>
            </p:cNvPr>
            <p:cNvSpPr/>
            <p:nvPr/>
          </p:nvSpPr>
          <p:spPr>
            <a:xfrm>
              <a:off x="6097549" y="1856951"/>
              <a:ext cx="782587" cy="1559404"/>
            </a:xfrm>
            <a:custGeom>
              <a:avLst/>
              <a:gdLst>
                <a:gd name="connsiteX0" fmla="*/ 0 w 782587"/>
                <a:gd name="connsiteY0" fmla="*/ 0 h 1559404"/>
                <a:gd name="connsiteX1" fmla="*/ 159193 w 782587"/>
                <a:gd name="connsiteY1" fmla="*/ 8039 h 1559404"/>
                <a:gd name="connsiteX2" fmla="*/ 747821 w 782587"/>
                <a:gd name="connsiteY2" fmla="*/ 189669 h 1559404"/>
                <a:gd name="connsiteX3" fmla="*/ 782587 w 782587"/>
                <a:gd name="connsiteY3" fmla="*/ 210790 h 1559404"/>
                <a:gd name="connsiteX4" fmla="*/ 1840 w 782587"/>
                <a:gd name="connsiteY4" fmla="*/ 1559404 h 1559404"/>
                <a:gd name="connsiteX5" fmla="*/ 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0" y="0"/>
                  </a:moveTo>
                  <a:lnTo>
                    <a:pt x="159193" y="8039"/>
                  </a:lnTo>
                  <a:cubicBezTo>
                    <a:pt x="370594" y="29508"/>
                    <a:pt x="569614" y="92861"/>
                    <a:pt x="747821" y="189669"/>
                  </a:cubicBezTo>
                  <a:lnTo>
                    <a:pt x="782587" y="210790"/>
                  </a:lnTo>
                  <a:lnTo>
                    <a:pt x="1840" y="15594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5E05029B-ABA9-4469-A13E-37BF530008FB}"/>
                </a:ext>
              </a:extLst>
            </p:cNvPr>
            <p:cNvSpPr/>
            <p:nvPr/>
          </p:nvSpPr>
          <p:spPr>
            <a:xfrm>
              <a:off x="4736351" y="2069351"/>
              <a:ext cx="1350393" cy="1350393"/>
            </a:xfrm>
            <a:custGeom>
              <a:avLst/>
              <a:gdLst>
                <a:gd name="connsiteX0" fmla="*/ 572867 w 1350393"/>
                <a:gd name="connsiteY0" fmla="*/ 0 h 1350393"/>
                <a:gd name="connsiteX1" fmla="*/ 1350393 w 1350393"/>
                <a:gd name="connsiteY1" fmla="*/ 1350393 h 1350393"/>
                <a:gd name="connsiteX2" fmla="*/ 0 w 1350393"/>
                <a:gd name="connsiteY2" fmla="*/ 572867 h 1350393"/>
                <a:gd name="connsiteX3" fmla="*/ 56018 w 1350393"/>
                <a:gd name="connsiteY3" fmla="*/ 480659 h 1350393"/>
                <a:gd name="connsiteX4" fmla="*/ 480659 w 1350393"/>
                <a:gd name="connsiteY4" fmla="*/ 56018 h 1350393"/>
                <a:gd name="connsiteX5" fmla="*/ 57286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572867" y="0"/>
                  </a:moveTo>
                  <a:lnTo>
                    <a:pt x="1350393" y="1350393"/>
                  </a:lnTo>
                  <a:lnTo>
                    <a:pt x="0" y="572867"/>
                  </a:lnTo>
                  <a:lnTo>
                    <a:pt x="56018" y="480659"/>
                  </a:lnTo>
                  <a:cubicBezTo>
                    <a:pt x="169027" y="313383"/>
                    <a:pt x="313384" y="169027"/>
                    <a:pt x="480659" y="56018"/>
                  </a:cubicBezTo>
                  <a:lnTo>
                    <a:pt x="572867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F295DFEC-3FBC-48F3-9445-2CC94E4996D3}"/>
                </a:ext>
              </a:extLst>
            </p:cNvPr>
            <p:cNvSpPr/>
            <p:nvPr/>
          </p:nvSpPr>
          <p:spPr>
            <a:xfrm>
              <a:off x="5804115" y="2012588"/>
              <a:ext cx="1737487" cy="1726312"/>
            </a:xfrm>
            <a:custGeom>
              <a:avLst/>
              <a:gdLst>
                <a:gd name="connsiteX0" fmla="*/ 777527 w 1350393"/>
                <a:gd name="connsiteY0" fmla="*/ 0 h 1350393"/>
                <a:gd name="connsiteX1" fmla="*/ 869734 w 1350393"/>
                <a:gd name="connsiteY1" fmla="*/ 56018 h 1350393"/>
                <a:gd name="connsiteX2" fmla="*/ 1294375 w 1350393"/>
                <a:gd name="connsiteY2" fmla="*/ 480659 h 1350393"/>
                <a:gd name="connsiteX3" fmla="*/ 1350393 w 1350393"/>
                <a:gd name="connsiteY3" fmla="*/ 572867 h 1350393"/>
                <a:gd name="connsiteX4" fmla="*/ 0 w 1350393"/>
                <a:gd name="connsiteY4" fmla="*/ 1350393 h 1350393"/>
                <a:gd name="connsiteX5" fmla="*/ 77752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777527" y="0"/>
                  </a:moveTo>
                  <a:lnTo>
                    <a:pt x="869734" y="56018"/>
                  </a:lnTo>
                  <a:cubicBezTo>
                    <a:pt x="1037010" y="169027"/>
                    <a:pt x="1181367" y="313383"/>
                    <a:pt x="1294375" y="480659"/>
                  </a:cubicBezTo>
                  <a:lnTo>
                    <a:pt x="1350393" y="572867"/>
                  </a:lnTo>
                  <a:lnTo>
                    <a:pt x="0" y="1350393"/>
                  </a:lnTo>
                  <a:lnTo>
                    <a:pt x="77752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C3411818-8DC7-4CE4-AA69-9BD585469E98}"/>
                </a:ext>
              </a:extLst>
            </p:cNvPr>
            <p:cNvSpPr/>
            <p:nvPr/>
          </p:nvSpPr>
          <p:spPr>
            <a:xfrm>
              <a:off x="4523951" y="2644866"/>
              <a:ext cx="1559404" cy="782586"/>
            </a:xfrm>
            <a:custGeom>
              <a:avLst/>
              <a:gdLst>
                <a:gd name="connsiteX0" fmla="*/ 210790 w 1559404"/>
                <a:gd name="connsiteY0" fmla="*/ 0 h 782586"/>
                <a:gd name="connsiteX1" fmla="*/ 1559404 w 1559404"/>
                <a:gd name="connsiteY1" fmla="*/ 780746 h 782586"/>
                <a:gd name="connsiteX2" fmla="*/ 0 w 1559404"/>
                <a:gd name="connsiteY2" fmla="*/ 782586 h 782586"/>
                <a:gd name="connsiteX3" fmla="*/ 8039 w 1559404"/>
                <a:gd name="connsiteY3" fmla="*/ 623393 h 782586"/>
                <a:gd name="connsiteX4" fmla="*/ 189669 w 1559404"/>
                <a:gd name="connsiteY4" fmla="*/ 34765 h 782586"/>
                <a:gd name="connsiteX5" fmla="*/ 210790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210790" y="0"/>
                  </a:moveTo>
                  <a:lnTo>
                    <a:pt x="1559404" y="780746"/>
                  </a:lnTo>
                  <a:lnTo>
                    <a:pt x="0" y="782586"/>
                  </a:lnTo>
                  <a:lnTo>
                    <a:pt x="8039" y="623393"/>
                  </a:lnTo>
                  <a:cubicBezTo>
                    <a:pt x="29508" y="411992"/>
                    <a:pt x="92861" y="212973"/>
                    <a:pt x="189669" y="34765"/>
                  </a:cubicBezTo>
                  <a:lnTo>
                    <a:pt x="21079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7077CA20-5214-4AA2-AD49-82C7918AD4CD}"/>
                </a:ext>
              </a:extLst>
            </p:cNvPr>
            <p:cNvSpPr/>
            <p:nvPr/>
          </p:nvSpPr>
          <p:spPr>
            <a:xfrm>
              <a:off x="6108645" y="2644866"/>
              <a:ext cx="1559404" cy="782586"/>
            </a:xfrm>
            <a:custGeom>
              <a:avLst/>
              <a:gdLst>
                <a:gd name="connsiteX0" fmla="*/ 1348615 w 1559404"/>
                <a:gd name="connsiteY0" fmla="*/ 0 h 782586"/>
                <a:gd name="connsiteX1" fmla="*/ 1369735 w 1559404"/>
                <a:gd name="connsiteY1" fmla="*/ 34765 h 782586"/>
                <a:gd name="connsiteX2" fmla="*/ 1551365 w 1559404"/>
                <a:gd name="connsiteY2" fmla="*/ 623393 h 782586"/>
                <a:gd name="connsiteX3" fmla="*/ 1559404 w 1559404"/>
                <a:gd name="connsiteY3" fmla="*/ 782586 h 782586"/>
                <a:gd name="connsiteX4" fmla="*/ 0 w 1559404"/>
                <a:gd name="connsiteY4" fmla="*/ 780746 h 782586"/>
                <a:gd name="connsiteX5" fmla="*/ 1348615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1348615" y="0"/>
                  </a:moveTo>
                  <a:lnTo>
                    <a:pt x="1369735" y="34765"/>
                  </a:lnTo>
                  <a:cubicBezTo>
                    <a:pt x="1466543" y="212973"/>
                    <a:pt x="1529897" y="411992"/>
                    <a:pt x="1551365" y="623393"/>
                  </a:cubicBezTo>
                  <a:lnTo>
                    <a:pt x="1559404" y="782586"/>
                  </a:lnTo>
                  <a:lnTo>
                    <a:pt x="0" y="780746"/>
                  </a:lnTo>
                  <a:lnTo>
                    <a:pt x="1348615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1DFE5D8B-A536-45CC-B70F-D6F94BBF685F}"/>
                </a:ext>
              </a:extLst>
            </p:cNvPr>
            <p:cNvSpPr/>
            <p:nvPr/>
          </p:nvSpPr>
          <p:spPr>
            <a:xfrm>
              <a:off x="4523951" y="3430549"/>
              <a:ext cx="1559404" cy="782587"/>
            </a:xfrm>
            <a:custGeom>
              <a:avLst/>
              <a:gdLst>
                <a:gd name="connsiteX0" fmla="*/ 0 w 1559404"/>
                <a:gd name="connsiteY0" fmla="*/ 0 h 782587"/>
                <a:gd name="connsiteX1" fmla="*/ 1559404 w 1559404"/>
                <a:gd name="connsiteY1" fmla="*/ 1840 h 782587"/>
                <a:gd name="connsiteX2" fmla="*/ 210790 w 1559404"/>
                <a:gd name="connsiteY2" fmla="*/ 782587 h 782587"/>
                <a:gd name="connsiteX3" fmla="*/ 189669 w 1559404"/>
                <a:gd name="connsiteY3" fmla="*/ 747821 h 782587"/>
                <a:gd name="connsiteX4" fmla="*/ 8039 w 1559404"/>
                <a:gd name="connsiteY4" fmla="*/ 159193 h 782587"/>
                <a:gd name="connsiteX5" fmla="*/ 0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0" y="0"/>
                  </a:moveTo>
                  <a:lnTo>
                    <a:pt x="1559404" y="1840"/>
                  </a:lnTo>
                  <a:lnTo>
                    <a:pt x="210790" y="782587"/>
                  </a:lnTo>
                  <a:lnTo>
                    <a:pt x="189669" y="747821"/>
                  </a:lnTo>
                  <a:cubicBezTo>
                    <a:pt x="92861" y="569613"/>
                    <a:pt x="29508" y="370594"/>
                    <a:pt x="8039" y="1591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F1A62152-55DE-45B2-8EAD-722314C882DB}"/>
                </a:ext>
              </a:extLst>
            </p:cNvPr>
            <p:cNvSpPr/>
            <p:nvPr/>
          </p:nvSpPr>
          <p:spPr>
            <a:xfrm>
              <a:off x="6108645" y="3430549"/>
              <a:ext cx="1559404" cy="782587"/>
            </a:xfrm>
            <a:custGeom>
              <a:avLst/>
              <a:gdLst>
                <a:gd name="connsiteX0" fmla="*/ 1559404 w 1559404"/>
                <a:gd name="connsiteY0" fmla="*/ 0 h 782587"/>
                <a:gd name="connsiteX1" fmla="*/ 1551365 w 1559404"/>
                <a:gd name="connsiteY1" fmla="*/ 159193 h 782587"/>
                <a:gd name="connsiteX2" fmla="*/ 1369735 w 1559404"/>
                <a:gd name="connsiteY2" fmla="*/ 747821 h 782587"/>
                <a:gd name="connsiteX3" fmla="*/ 1348614 w 1559404"/>
                <a:gd name="connsiteY3" fmla="*/ 782587 h 782587"/>
                <a:gd name="connsiteX4" fmla="*/ 0 w 1559404"/>
                <a:gd name="connsiteY4" fmla="*/ 1840 h 782587"/>
                <a:gd name="connsiteX5" fmla="*/ 1559404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1559404" y="0"/>
                  </a:moveTo>
                  <a:lnTo>
                    <a:pt x="1551365" y="159193"/>
                  </a:lnTo>
                  <a:cubicBezTo>
                    <a:pt x="1529897" y="370594"/>
                    <a:pt x="1466543" y="569613"/>
                    <a:pt x="1369735" y="747821"/>
                  </a:cubicBezTo>
                  <a:lnTo>
                    <a:pt x="1348614" y="782587"/>
                  </a:lnTo>
                  <a:lnTo>
                    <a:pt x="0" y="1840"/>
                  </a:lnTo>
                  <a:lnTo>
                    <a:pt x="1559404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BACF5262-1AA6-46D5-BA7A-31BE82366F87}"/>
                </a:ext>
              </a:extLst>
            </p:cNvPr>
            <p:cNvSpPr/>
            <p:nvPr/>
          </p:nvSpPr>
          <p:spPr>
            <a:xfrm>
              <a:off x="4736351" y="3438258"/>
              <a:ext cx="1350393" cy="1350393"/>
            </a:xfrm>
            <a:custGeom>
              <a:avLst/>
              <a:gdLst>
                <a:gd name="connsiteX0" fmla="*/ 1350393 w 1350393"/>
                <a:gd name="connsiteY0" fmla="*/ 0 h 1350393"/>
                <a:gd name="connsiteX1" fmla="*/ 572867 w 1350393"/>
                <a:gd name="connsiteY1" fmla="*/ 1350393 h 1350393"/>
                <a:gd name="connsiteX2" fmla="*/ 480659 w 1350393"/>
                <a:gd name="connsiteY2" fmla="*/ 1294375 h 1350393"/>
                <a:gd name="connsiteX3" fmla="*/ 56018 w 1350393"/>
                <a:gd name="connsiteY3" fmla="*/ 869734 h 1350393"/>
                <a:gd name="connsiteX4" fmla="*/ 0 w 1350393"/>
                <a:gd name="connsiteY4" fmla="*/ 777527 h 1350393"/>
                <a:gd name="connsiteX5" fmla="*/ 1350393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1350393" y="0"/>
                  </a:moveTo>
                  <a:lnTo>
                    <a:pt x="572867" y="1350393"/>
                  </a:lnTo>
                  <a:lnTo>
                    <a:pt x="480659" y="1294375"/>
                  </a:lnTo>
                  <a:cubicBezTo>
                    <a:pt x="313384" y="1181367"/>
                    <a:pt x="169027" y="1037010"/>
                    <a:pt x="56018" y="869734"/>
                  </a:cubicBezTo>
                  <a:lnTo>
                    <a:pt x="0" y="777527"/>
                  </a:lnTo>
                  <a:lnTo>
                    <a:pt x="1350393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64E3D087-79CE-468E-9E10-8D439CCAD7EA}"/>
                </a:ext>
              </a:extLst>
            </p:cNvPr>
            <p:cNvSpPr/>
            <p:nvPr/>
          </p:nvSpPr>
          <p:spPr>
            <a:xfrm>
              <a:off x="6105258" y="3438258"/>
              <a:ext cx="1350393" cy="1350393"/>
            </a:xfrm>
            <a:custGeom>
              <a:avLst/>
              <a:gdLst>
                <a:gd name="connsiteX0" fmla="*/ 0 w 1350393"/>
                <a:gd name="connsiteY0" fmla="*/ 0 h 1350393"/>
                <a:gd name="connsiteX1" fmla="*/ 1350393 w 1350393"/>
                <a:gd name="connsiteY1" fmla="*/ 777527 h 1350393"/>
                <a:gd name="connsiteX2" fmla="*/ 1294375 w 1350393"/>
                <a:gd name="connsiteY2" fmla="*/ 869734 h 1350393"/>
                <a:gd name="connsiteX3" fmla="*/ 869734 w 1350393"/>
                <a:gd name="connsiteY3" fmla="*/ 1294375 h 1350393"/>
                <a:gd name="connsiteX4" fmla="*/ 777527 w 1350393"/>
                <a:gd name="connsiteY4" fmla="*/ 1350393 h 1350393"/>
                <a:gd name="connsiteX5" fmla="*/ 0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0" y="0"/>
                  </a:moveTo>
                  <a:lnTo>
                    <a:pt x="1350393" y="777527"/>
                  </a:lnTo>
                  <a:lnTo>
                    <a:pt x="1294375" y="869734"/>
                  </a:lnTo>
                  <a:cubicBezTo>
                    <a:pt x="1181367" y="1037010"/>
                    <a:pt x="1037010" y="1181367"/>
                    <a:pt x="869734" y="1294375"/>
                  </a:cubicBezTo>
                  <a:lnTo>
                    <a:pt x="777527" y="1350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FD2BCFFC-166B-467A-B464-6B96BC13BB45}"/>
                </a:ext>
              </a:extLst>
            </p:cNvPr>
            <p:cNvSpPr/>
            <p:nvPr/>
          </p:nvSpPr>
          <p:spPr>
            <a:xfrm>
              <a:off x="5311867" y="3441645"/>
              <a:ext cx="782587" cy="1559404"/>
            </a:xfrm>
            <a:custGeom>
              <a:avLst/>
              <a:gdLst>
                <a:gd name="connsiteX0" fmla="*/ 780746 w 782587"/>
                <a:gd name="connsiteY0" fmla="*/ 0 h 1559404"/>
                <a:gd name="connsiteX1" fmla="*/ 782587 w 782587"/>
                <a:gd name="connsiteY1" fmla="*/ 1559404 h 1559404"/>
                <a:gd name="connsiteX2" fmla="*/ 623393 w 782587"/>
                <a:gd name="connsiteY2" fmla="*/ 1551365 h 1559404"/>
                <a:gd name="connsiteX3" fmla="*/ 34765 w 782587"/>
                <a:gd name="connsiteY3" fmla="*/ 1369735 h 1559404"/>
                <a:gd name="connsiteX4" fmla="*/ 0 w 782587"/>
                <a:gd name="connsiteY4" fmla="*/ 1348615 h 1559404"/>
                <a:gd name="connsiteX5" fmla="*/ 780746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0746" y="0"/>
                  </a:moveTo>
                  <a:lnTo>
                    <a:pt x="782587" y="1559404"/>
                  </a:lnTo>
                  <a:lnTo>
                    <a:pt x="623393" y="1551365"/>
                  </a:lnTo>
                  <a:cubicBezTo>
                    <a:pt x="411992" y="1529897"/>
                    <a:pt x="212973" y="1466543"/>
                    <a:pt x="34765" y="1369735"/>
                  </a:cubicBezTo>
                  <a:lnTo>
                    <a:pt x="0" y="1348615"/>
                  </a:lnTo>
                  <a:lnTo>
                    <a:pt x="780746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D6E4D4AC-6DC5-4326-AA87-9207B2646124}"/>
                </a:ext>
              </a:extLst>
            </p:cNvPr>
            <p:cNvSpPr/>
            <p:nvPr/>
          </p:nvSpPr>
          <p:spPr>
            <a:xfrm>
              <a:off x="6097549" y="3441645"/>
              <a:ext cx="782587" cy="1559404"/>
            </a:xfrm>
            <a:custGeom>
              <a:avLst/>
              <a:gdLst>
                <a:gd name="connsiteX0" fmla="*/ 1840 w 782587"/>
                <a:gd name="connsiteY0" fmla="*/ 0 h 1559404"/>
                <a:gd name="connsiteX1" fmla="*/ 782587 w 782587"/>
                <a:gd name="connsiteY1" fmla="*/ 1348614 h 1559404"/>
                <a:gd name="connsiteX2" fmla="*/ 747821 w 782587"/>
                <a:gd name="connsiteY2" fmla="*/ 1369735 h 1559404"/>
                <a:gd name="connsiteX3" fmla="*/ 159193 w 782587"/>
                <a:gd name="connsiteY3" fmla="*/ 1551365 h 1559404"/>
                <a:gd name="connsiteX4" fmla="*/ 0 w 782587"/>
                <a:gd name="connsiteY4" fmla="*/ 1559404 h 1559404"/>
                <a:gd name="connsiteX5" fmla="*/ 184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1840" y="0"/>
                  </a:moveTo>
                  <a:lnTo>
                    <a:pt x="782587" y="1348614"/>
                  </a:lnTo>
                  <a:lnTo>
                    <a:pt x="747821" y="1369735"/>
                  </a:lnTo>
                  <a:cubicBezTo>
                    <a:pt x="569614" y="1466543"/>
                    <a:pt x="370594" y="1529897"/>
                    <a:pt x="159193" y="1551365"/>
                  </a:cubicBezTo>
                  <a:lnTo>
                    <a:pt x="0" y="1559404"/>
                  </a:lnTo>
                  <a:lnTo>
                    <a:pt x="184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17" name="Freeform: Shape 316">
            <a:extLst>
              <a:ext uri="{FF2B5EF4-FFF2-40B4-BE49-F238E27FC236}">
                <a16:creationId xmlns:a16="http://schemas.microsoft.com/office/drawing/2014/main" id="{68D0C50A-FB89-4C75-8D48-67E5332E8AAD}"/>
              </a:ext>
            </a:extLst>
          </p:cNvPr>
          <p:cNvSpPr/>
          <p:nvPr/>
        </p:nvSpPr>
        <p:spPr>
          <a:xfrm>
            <a:off x="6737350" y="2892862"/>
            <a:ext cx="5273021" cy="3795156"/>
          </a:xfrm>
          <a:custGeom>
            <a:avLst/>
            <a:gdLst/>
            <a:ahLst/>
            <a:cxnLst/>
            <a:rect l="l" t="t" r="r" b="b"/>
            <a:pathLst>
              <a:path w="5273021" h="3795156">
                <a:moveTo>
                  <a:pt x="1264197" y="2861421"/>
                </a:moveTo>
                <a:cubicBezTo>
                  <a:pt x="1258446" y="2861421"/>
                  <a:pt x="1253105" y="2862448"/>
                  <a:pt x="1248175" y="2864502"/>
                </a:cubicBezTo>
                <a:cubicBezTo>
                  <a:pt x="1243245" y="2866556"/>
                  <a:pt x="1238972" y="2869432"/>
                  <a:pt x="1235357" y="2873130"/>
                </a:cubicBezTo>
                <a:cubicBezTo>
                  <a:pt x="1231742" y="2876827"/>
                  <a:pt x="1228866" y="2881141"/>
                  <a:pt x="1226730" y="2886071"/>
                </a:cubicBezTo>
                <a:cubicBezTo>
                  <a:pt x="1224594" y="2891001"/>
                  <a:pt x="1223525" y="2896259"/>
                  <a:pt x="1223525" y="2901847"/>
                </a:cubicBezTo>
                <a:cubicBezTo>
                  <a:pt x="1223525" y="2907270"/>
                  <a:pt x="1224594" y="2912405"/>
                  <a:pt x="1226730" y="2917253"/>
                </a:cubicBezTo>
                <a:cubicBezTo>
                  <a:pt x="1228866" y="2922100"/>
                  <a:pt x="1231742" y="2926373"/>
                  <a:pt x="1235357" y="2930070"/>
                </a:cubicBezTo>
                <a:cubicBezTo>
                  <a:pt x="1238972" y="2933768"/>
                  <a:pt x="1243245" y="2936685"/>
                  <a:pt x="1248175" y="2938821"/>
                </a:cubicBezTo>
                <a:cubicBezTo>
                  <a:pt x="1253105" y="2940957"/>
                  <a:pt x="1258446" y="2942026"/>
                  <a:pt x="1264197" y="2942026"/>
                </a:cubicBezTo>
                <a:cubicBezTo>
                  <a:pt x="1269785" y="2942026"/>
                  <a:pt x="1275002" y="2940957"/>
                  <a:pt x="1279850" y="2938821"/>
                </a:cubicBezTo>
                <a:cubicBezTo>
                  <a:pt x="1284698" y="2936685"/>
                  <a:pt x="1288970" y="2933809"/>
                  <a:pt x="1292668" y="2930194"/>
                </a:cubicBezTo>
                <a:cubicBezTo>
                  <a:pt x="1296365" y="2926578"/>
                  <a:pt x="1299282" y="2922347"/>
                  <a:pt x="1301418" y="2917499"/>
                </a:cubicBezTo>
                <a:cubicBezTo>
                  <a:pt x="1303555" y="2912651"/>
                  <a:pt x="1304623" y="2907434"/>
                  <a:pt x="1304623" y="2901847"/>
                </a:cubicBezTo>
                <a:cubicBezTo>
                  <a:pt x="1304623" y="2896259"/>
                  <a:pt x="1303596" y="2891001"/>
                  <a:pt x="1301542" y="2886071"/>
                </a:cubicBezTo>
                <a:cubicBezTo>
                  <a:pt x="1299487" y="2881141"/>
                  <a:pt x="1296612" y="2876827"/>
                  <a:pt x="1292914" y="2873130"/>
                </a:cubicBezTo>
                <a:cubicBezTo>
                  <a:pt x="1289217" y="2869432"/>
                  <a:pt x="1284903" y="2866556"/>
                  <a:pt x="1279973" y="2864502"/>
                </a:cubicBezTo>
                <a:cubicBezTo>
                  <a:pt x="1275043" y="2862448"/>
                  <a:pt x="1269785" y="2861421"/>
                  <a:pt x="1264197" y="2861421"/>
                </a:cubicBezTo>
                <a:close/>
                <a:moveTo>
                  <a:pt x="1909121" y="2665949"/>
                </a:moveTo>
                <a:lnTo>
                  <a:pt x="1909121" y="2757400"/>
                </a:lnTo>
                <a:cubicBezTo>
                  <a:pt x="1901068" y="2750991"/>
                  <a:pt x="1891907" y="2744910"/>
                  <a:pt x="1881636" y="2739159"/>
                </a:cubicBezTo>
                <a:cubicBezTo>
                  <a:pt x="1871366" y="2733407"/>
                  <a:pt x="1860643" y="2728149"/>
                  <a:pt x="1849468" y="2723383"/>
                </a:cubicBezTo>
                <a:cubicBezTo>
                  <a:pt x="1838294" y="2718617"/>
                  <a:pt x="1827119" y="2714468"/>
                  <a:pt x="1815945" y="2710935"/>
                </a:cubicBezTo>
                <a:cubicBezTo>
                  <a:pt x="1804770" y="2707402"/>
                  <a:pt x="1794335" y="2704649"/>
                  <a:pt x="1784640" y="2702677"/>
                </a:cubicBezTo>
                <a:cubicBezTo>
                  <a:pt x="1793020" y="2694625"/>
                  <a:pt x="1802264" y="2688216"/>
                  <a:pt x="1812370" y="2683451"/>
                </a:cubicBezTo>
                <a:cubicBezTo>
                  <a:pt x="1822477" y="2678685"/>
                  <a:pt x="1832953" y="2674988"/>
                  <a:pt x="1843799" y="2672358"/>
                </a:cubicBezTo>
                <a:cubicBezTo>
                  <a:pt x="1854645" y="2669729"/>
                  <a:pt x="1865655" y="2668003"/>
                  <a:pt x="1876830" y="2667182"/>
                </a:cubicBezTo>
                <a:cubicBezTo>
                  <a:pt x="1888004" y="2666360"/>
                  <a:pt x="1898768" y="2665949"/>
                  <a:pt x="1909121" y="2665949"/>
                </a:cubicBezTo>
                <a:close/>
                <a:moveTo>
                  <a:pt x="1413821" y="2665949"/>
                </a:moveTo>
                <a:lnTo>
                  <a:pt x="1413821" y="2757400"/>
                </a:lnTo>
                <a:cubicBezTo>
                  <a:pt x="1405768" y="2750991"/>
                  <a:pt x="1396607" y="2744910"/>
                  <a:pt x="1386336" y="2739159"/>
                </a:cubicBezTo>
                <a:cubicBezTo>
                  <a:pt x="1376066" y="2733407"/>
                  <a:pt x="1365343" y="2728149"/>
                  <a:pt x="1354169" y="2723383"/>
                </a:cubicBezTo>
                <a:cubicBezTo>
                  <a:pt x="1342994" y="2718617"/>
                  <a:pt x="1331819" y="2714468"/>
                  <a:pt x="1320645" y="2710935"/>
                </a:cubicBezTo>
                <a:cubicBezTo>
                  <a:pt x="1309470" y="2707402"/>
                  <a:pt x="1299035" y="2704649"/>
                  <a:pt x="1289340" y="2702677"/>
                </a:cubicBezTo>
                <a:cubicBezTo>
                  <a:pt x="1297721" y="2694625"/>
                  <a:pt x="1306964" y="2688216"/>
                  <a:pt x="1317071" y="2683451"/>
                </a:cubicBezTo>
                <a:cubicBezTo>
                  <a:pt x="1327177" y="2678685"/>
                  <a:pt x="1337653" y="2674988"/>
                  <a:pt x="1348499" y="2672358"/>
                </a:cubicBezTo>
                <a:cubicBezTo>
                  <a:pt x="1359345" y="2669729"/>
                  <a:pt x="1370355" y="2668003"/>
                  <a:pt x="1381530" y="2667182"/>
                </a:cubicBezTo>
                <a:cubicBezTo>
                  <a:pt x="1392704" y="2666360"/>
                  <a:pt x="1403468" y="2665949"/>
                  <a:pt x="1413821" y="2665949"/>
                </a:cubicBezTo>
                <a:close/>
                <a:moveTo>
                  <a:pt x="4182810" y="2538018"/>
                </a:moveTo>
                <a:lnTo>
                  <a:pt x="4182810" y="2861421"/>
                </a:lnTo>
                <a:lnTo>
                  <a:pt x="4239997" y="2881141"/>
                </a:lnTo>
                <a:lnTo>
                  <a:pt x="4239997" y="2557244"/>
                </a:lnTo>
                <a:close/>
                <a:moveTo>
                  <a:pt x="1690478" y="2536046"/>
                </a:moveTo>
                <a:lnTo>
                  <a:pt x="1690478" y="2587810"/>
                </a:lnTo>
                <a:lnTo>
                  <a:pt x="1909121" y="2587810"/>
                </a:lnTo>
                <a:lnTo>
                  <a:pt x="1909121" y="2614185"/>
                </a:lnTo>
                <a:cubicBezTo>
                  <a:pt x="1895974" y="2614514"/>
                  <a:pt x="1882581" y="2615459"/>
                  <a:pt x="1868942" y="2617020"/>
                </a:cubicBezTo>
                <a:cubicBezTo>
                  <a:pt x="1855302" y="2618581"/>
                  <a:pt x="1841950" y="2621169"/>
                  <a:pt x="1828886" y="2624784"/>
                </a:cubicBezTo>
                <a:cubicBezTo>
                  <a:pt x="1815822" y="2628400"/>
                  <a:pt x="1803332" y="2633247"/>
                  <a:pt x="1791418" y="2639328"/>
                </a:cubicBezTo>
                <a:cubicBezTo>
                  <a:pt x="1779504" y="2645408"/>
                  <a:pt x="1768700" y="2652967"/>
                  <a:pt x="1759004" y="2662005"/>
                </a:cubicBezTo>
                <a:cubicBezTo>
                  <a:pt x="1749308" y="2671044"/>
                  <a:pt x="1741010" y="2681848"/>
                  <a:pt x="1734108" y="2694420"/>
                </a:cubicBezTo>
                <a:cubicBezTo>
                  <a:pt x="1727206" y="2706991"/>
                  <a:pt x="1722276" y="2721658"/>
                  <a:pt x="1719318" y="2738419"/>
                </a:cubicBezTo>
                <a:cubicBezTo>
                  <a:pt x="1729014" y="2739241"/>
                  <a:pt x="1739613" y="2740720"/>
                  <a:pt x="1751116" y="2742856"/>
                </a:cubicBezTo>
                <a:cubicBezTo>
                  <a:pt x="1762619" y="2744993"/>
                  <a:pt x="1774369" y="2747786"/>
                  <a:pt x="1786365" y="2751237"/>
                </a:cubicBezTo>
                <a:cubicBezTo>
                  <a:pt x="1798361" y="2754688"/>
                  <a:pt x="1810358" y="2758796"/>
                  <a:pt x="1822354" y="2763562"/>
                </a:cubicBezTo>
                <a:cubicBezTo>
                  <a:pt x="1834350" y="2768328"/>
                  <a:pt x="1845771" y="2773750"/>
                  <a:pt x="1856617" y="2779831"/>
                </a:cubicBezTo>
                <a:cubicBezTo>
                  <a:pt x="1867462" y="2785911"/>
                  <a:pt x="1877405" y="2792566"/>
                  <a:pt x="1886443" y="2799797"/>
                </a:cubicBezTo>
                <a:cubicBezTo>
                  <a:pt x="1895481" y="2807028"/>
                  <a:pt x="1903040" y="2814833"/>
                  <a:pt x="1909121" y="2823214"/>
                </a:cubicBezTo>
                <a:lnTo>
                  <a:pt x="1909121" y="2861421"/>
                </a:lnTo>
                <a:lnTo>
                  <a:pt x="1966308" y="2861421"/>
                </a:lnTo>
                <a:lnTo>
                  <a:pt x="1966308" y="2587810"/>
                </a:lnTo>
                <a:lnTo>
                  <a:pt x="2014328" y="2587810"/>
                </a:lnTo>
                <a:lnTo>
                  <a:pt x="2035327" y="2587810"/>
                </a:lnTo>
                <a:lnTo>
                  <a:pt x="2057465" y="2587810"/>
                </a:lnTo>
                <a:cubicBezTo>
                  <a:pt x="2053685" y="2597013"/>
                  <a:pt x="2050604" y="2606831"/>
                  <a:pt x="2048221" y="2617266"/>
                </a:cubicBezTo>
                <a:cubicBezTo>
                  <a:pt x="2045838" y="2627701"/>
                  <a:pt x="2044647" y="2638424"/>
                  <a:pt x="2044647" y="2649434"/>
                </a:cubicBezTo>
                <a:cubicBezTo>
                  <a:pt x="2044647" y="2656829"/>
                  <a:pt x="2045797" y="2664758"/>
                  <a:pt x="2048098" y="2673221"/>
                </a:cubicBezTo>
                <a:cubicBezTo>
                  <a:pt x="2050399" y="2681684"/>
                  <a:pt x="2053274" y="2690353"/>
                  <a:pt x="2056725" y="2699226"/>
                </a:cubicBezTo>
                <a:cubicBezTo>
                  <a:pt x="2060176" y="2708100"/>
                  <a:pt x="2063915" y="2717056"/>
                  <a:pt x="2067941" y="2726095"/>
                </a:cubicBezTo>
                <a:cubicBezTo>
                  <a:pt x="2071967" y="2735133"/>
                  <a:pt x="2075706" y="2743883"/>
                  <a:pt x="2079157" y="2752346"/>
                </a:cubicBezTo>
                <a:cubicBezTo>
                  <a:pt x="2082608" y="2760809"/>
                  <a:pt x="2085484" y="2768903"/>
                  <a:pt x="2087784" y="2776626"/>
                </a:cubicBezTo>
                <a:cubicBezTo>
                  <a:pt x="2090085" y="2784350"/>
                  <a:pt x="2091235" y="2791252"/>
                  <a:pt x="2091235" y="2797332"/>
                </a:cubicBezTo>
                <a:cubicBezTo>
                  <a:pt x="2091235" y="2803741"/>
                  <a:pt x="2090619" y="2809410"/>
                  <a:pt x="2089386" y="2814340"/>
                </a:cubicBezTo>
                <a:cubicBezTo>
                  <a:pt x="2088154" y="2819270"/>
                  <a:pt x="2086100" y="2823666"/>
                  <a:pt x="2083224" y="2827528"/>
                </a:cubicBezTo>
                <a:cubicBezTo>
                  <a:pt x="2080348" y="2831390"/>
                  <a:pt x="2076610" y="2834717"/>
                  <a:pt x="2072008" y="2837511"/>
                </a:cubicBezTo>
                <a:cubicBezTo>
                  <a:pt x="2067407" y="2840305"/>
                  <a:pt x="2061820" y="2842687"/>
                  <a:pt x="2055246" y="2844659"/>
                </a:cubicBezTo>
                <a:lnTo>
                  <a:pt x="2066092" y="2893712"/>
                </a:lnTo>
                <a:cubicBezTo>
                  <a:pt x="2080882" y="2890097"/>
                  <a:pt x="2093577" y="2885208"/>
                  <a:pt x="2104176" y="2879046"/>
                </a:cubicBezTo>
                <a:cubicBezTo>
                  <a:pt x="2114775" y="2872883"/>
                  <a:pt x="2123444" y="2865694"/>
                  <a:pt x="2130181" y="2857477"/>
                </a:cubicBezTo>
                <a:cubicBezTo>
                  <a:pt x="2136919" y="2849261"/>
                  <a:pt x="2141890" y="2840017"/>
                  <a:pt x="2145094" y="2829746"/>
                </a:cubicBezTo>
                <a:cubicBezTo>
                  <a:pt x="2148299" y="2819476"/>
                  <a:pt x="2149901" y="2808424"/>
                  <a:pt x="2149901" y="2796593"/>
                </a:cubicBezTo>
                <a:cubicBezTo>
                  <a:pt x="2149901" y="2789362"/>
                  <a:pt x="2148751" y="2781638"/>
                  <a:pt x="2146450" y="2773422"/>
                </a:cubicBezTo>
                <a:cubicBezTo>
                  <a:pt x="2144150" y="2765205"/>
                  <a:pt x="2141274" y="2756783"/>
                  <a:pt x="2137823" y="2748156"/>
                </a:cubicBezTo>
                <a:cubicBezTo>
                  <a:pt x="2134372" y="2739529"/>
                  <a:pt x="2130633" y="2730696"/>
                  <a:pt x="2126607" y="2721658"/>
                </a:cubicBezTo>
                <a:cubicBezTo>
                  <a:pt x="2122581" y="2712619"/>
                  <a:pt x="2118842" y="2703622"/>
                  <a:pt x="2115392" y="2694666"/>
                </a:cubicBezTo>
                <a:cubicBezTo>
                  <a:pt x="2111941" y="2685710"/>
                  <a:pt x="2109065" y="2676836"/>
                  <a:pt x="2106764" y="2668045"/>
                </a:cubicBezTo>
                <a:cubicBezTo>
                  <a:pt x="2104464" y="2659253"/>
                  <a:pt x="2103313" y="2650831"/>
                  <a:pt x="2103313" y="2642779"/>
                </a:cubicBezTo>
                <a:cubicBezTo>
                  <a:pt x="2103313" y="2639821"/>
                  <a:pt x="2103519" y="2636082"/>
                  <a:pt x="2103930" y="2631563"/>
                </a:cubicBezTo>
                <a:cubicBezTo>
                  <a:pt x="2104340" y="2627044"/>
                  <a:pt x="2104957" y="2622278"/>
                  <a:pt x="2105778" y="2617266"/>
                </a:cubicBezTo>
                <a:cubicBezTo>
                  <a:pt x="2106600" y="2612254"/>
                  <a:pt x="2107750" y="2607201"/>
                  <a:pt x="2109229" y="2602107"/>
                </a:cubicBezTo>
                <a:cubicBezTo>
                  <a:pt x="2110708" y="2597013"/>
                  <a:pt x="2112516" y="2592247"/>
                  <a:pt x="2114652" y="2587810"/>
                </a:cubicBezTo>
                <a:lnTo>
                  <a:pt x="2185778" y="2587810"/>
                </a:lnTo>
                <a:lnTo>
                  <a:pt x="2200679" y="2587810"/>
                </a:lnTo>
                <a:lnTo>
                  <a:pt x="2214372" y="2587810"/>
                </a:lnTo>
                <a:cubicBezTo>
                  <a:pt x="2220616" y="2587810"/>
                  <a:pt x="2226244" y="2588837"/>
                  <a:pt x="2231257" y="2590891"/>
                </a:cubicBezTo>
                <a:cubicBezTo>
                  <a:pt x="2236269" y="2592945"/>
                  <a:pt x="2240500" y="2595821"/>
                  <a:pt x="2243951" y="2599519"/>
                </a:cubicBezTo>
                <a:cubicBezTo>
                  <a:pt x="2247402" y="2603216"/>
                  <a:pt x="2250073" y="2607571"/>
                  <a:pt x="2251962" y="2612583"/>
                </a:cubicBezTo>
                <a:cubicBezTo>
                  <a:pt x="2253852" y="2617595"/>
                  <a:pt x="2254797" y="2623059"/>
                  <a:pt x="2254797" y="2628975"/>
                </a:cubicBezTo>
                <a:lnTo>
                  <a:pt x="2254797" y="2886071"/>
                </a:lnTo>
                <a:lnTo>
                  <a:pt x="2311984" y="2886071"/>
                </a:lnTo>
                <a:lnTo>
                  <a:pt x="2311984" y="2613692"/>
                </a:lnTo>
                <a:cubicBezTo>
                  <a:pt x="2311984" y="2611227"/>
                  <a:pt x="2312190" y="2608516"/>
                  <a:pt x="2312600" y="2605558"/>
                </a:cubicBezTo>
                <a:cubicBezTo>
                  <a:pt x="2313011" y="2602600"/>
                  <a:pt x="2313956" y="2599806"/>
                  <a:pt x="2315435" y="2597177"/>
                </a:cubicBezTo>
                <a:cubicBezTo>
                  <a:pt x="2316914" y="2594548"/>
                  <a:pt x="2319174" y="2592329"/>
                  <a:pt x="2322214" y="2590521"/>
                </a:cubicBezTo>
                <a:cubicBezTo>
                  <a:pt x="2325254" y="2588714"/>
                  <a:pt x="2329403" y="2587810"/>
                  <a:pt x="2334662" y="2587810"/>
                </a:cubicBezTo>
                <a:lnTo>
                  <a:pt x="2381003" y="2587810"/>
                </a:lnTo>
                <a:lnTo>
                  <a:pt x="2381003" y="2536046"/>
                </a:lnTo>
                <a:lnTo>
                  <a:pt x="2323816" y="2536046"/>
                </a:lnTo>
                <a:cubicBezTo>
                  <a:pt x="2312148" y="2536046"/>
                  <a:pt x="2302617" y="2537689"/>
                  <a:pt x="2295222" y="2540976"/>
                </a:cubicBezTo>
                <a:cubicBezTo>
                  <a:pt x="2287828" y="2544262"/>
                  <a:pt x="2281501" y="2548453"/>
                  <a:pt x="2276242" y="2553547"/>
                </a:cubicBezTo>
                <a:cubicBezTo>
                  <a:pt x="2270655" y="2548946"/>
                  <a:pt x="2263712" y="2544878"/>
                  <a:pt x="2255413" y="2541345"/>
                </a:cubicBezTo>
                <a:cubicBezTo>
                  <a:pt x="2247115" y="2537812"/>
                  <a:pt x="2237789" y="2536046"/>
                  <a:pt x="2227436" y="2536046"/>
                </a:cubicBezTo>
                <a:lnTo>
                  <a:pt x="2200679" y="2536046"/>
                </a:lnTo>
                <a:lnTo>
                  <a:pt x="2185778" y="2536046"/>
                </a:lnTo>
                <a:lnTo>
                  <a:pt x="2035327" y="2536046"/>
                </a:lnTo>
                <a:lnTo>
                  <a:pt x="2014328" y="2536046"/>
                </a:lnTo>
                <a:close/>
                <a:moveTo>
                  <a:pt x="1195178" y="2536046"/>
                </a:moveTo>
                <a:lnTo>
                  <a:pt x="1195178" y="2587810"/>
                </a:lnTo>
                <a:lnTo>
                  <a:pt x="1413821" y="2587810"/>
                </a:lnTo>
                <a:lnTo>
                  <a:pt x="1413821" y="2614185"/>
                </a:lnTo>
                <a:cubicBezTo>
                  <a:pt x="1400674" y="2614514"/>
                  <a:pt x="1387281" y="2615459"/>
                  <a:pt x="1373642" y="2617020"/>
                </a:cubicBezTo>
                <a:cubicBezTo>
                  <a:pt x="1360002" y="2618581"/>
                  <a:pt x="1346650" y="2621169"/>
                  <a:pt x="1333586" y="2624784"/>
                </a:cubicBezTo>
                <a:cubicBezTo>
                  <a:pt x="1320522" y="2628400"/>
                  <a:pt x="1308033" y="2633247"/>
                  <a:pt x="1296119" y="2639328"/>
                </a:cubicBezTo>
                <a:cubicBezTo>
                  <a:pt x="1284205" y="2645408"/>
                  <a:pt x="1273400" y="2652967"/>
                  <a:pt x="1263704" y="2662005"/>
                </a:cubicBezTo>
                <a:cubicBezTo>
                  <a:pt x="1254009" y="2671044"/>
                  <a:pt x="1245710" y="2681848"/>
                  <a:pt x="1238808" y="2694420"/>
                </a:cubicBezTo>
                <a:cubicBezTo>
                  <a:pt x="1231906" y="2706991"/>
                  <a:pt x="1226976" y="2721658"/>
                  <a:pt x="1224018" y="2738419"/>
                </a:cubicBezTo>
                <a:cubicBezTo>
                  <a:pt x="1233714" y="2739241"/>
                  <a:pt x="1244313" y="2740720"/>
                  <a:pt x="1255816" y="2742856"/>
                </a:cubicBezTo>
                <a:cubicBezTo>
                  <a:pt x="1267320" y="2744993"/>
                  <a:pt x="1279069" y="2747786"/>
                  <a:pt x="1291065" y="2751237"/>
                </a:cubicBezTo>
                <a:cubicBezTo>
                  <a:pt x="1303062" y="2754688"/>
                  <a:pt x="1315058" y="2758796"/>
                  <a:pt x="1327054" y="2763562"/>
                </a:cubicBezTo>
                <a:cubicBezTo>
                  <a:pt x="1339050" y="2768328"/>
                  <a:pt x="1350471" y="2773750"/>
                  <a:pt x="1361317" y="2779831"/>
                </a:cubicBezTo>
                <a:cubicBezTo>
                  <a:pt x="1372163" y="2785911"/>
                  <a:pt x="1382105" y="2792566"/>
                  <a:pt x="1391143" y="2799797"/>
                </a:cubicBezTo>
                <a:cubicBezTo>
                  <a:pt x="1400181" y="2807028"/>
                  <a:pt x="1407740" y="2814833"/>
                  <a:pt x="1413821" y="2823214"/>
                </a:cubicBezTo>
                <a:lnTo>
                  <a:pt x="1413821" y="2861421"/>
                </a:lnTo>
                <a:lnTo>
                  <a:pt x="1471008" y="2861421"/>
                </a:lnTo>
                <a:lnTo>
                  <a:pt x="1471008" y="2587810"/>
                </a:lnTo>
                <a:lnTo>
                  <a:pt x="1540027" y="2587810"/>
                </a:lnTo>
                <a:lnTo>
                  <a:pt x="1540027" y="2536046"/>
                </a:lnTo>
                <a:close/>
                <a:moveTo>
                  <a:pt x="1055215" y="2530623"/>
                </a:moveTo>
                <a:cubicBezTo>
                  <a:pt x="1038782" y="2530623"/>
                  <a:pt x="1024567" y="2533252"/>
                  <a:pt x="1012571" y="2538511"/>
                </a:cubicBezTo>
                <a:cubicBezTo>
                  <a:pt x="1000575" y="2543769"/>
                  <a:pt x="990633" y="2550877"/>
                  <a:pt x="982745" y="2559833"/>
                </a:cubicBezTo>
                <a:cubicBezTo>
                  <a:pt x="974857" y="2568789"/>
                  <a:pt x="969023" y="2579224"/>
                  <a:pt x="965243" y="2591138"/>
                </a:cubicBezTo>
                <a:cubicBezTo>
                  <a:pt x="961464" y="2603052"/>
                  <a:pt x="959574" y="2615582"/>
                  <a:pt x="959574" y="2628728"/>
                </a:cubicBezTo>
                <a:cubicBezTo>
                  <a:pt x="959574" y="2634973"/>
                  <a:pt x="960437" y="2641628"/>
                  <a:pt x="962162" y="2648695"/>
                </a:cubicBezTo>
                <a:cubicBezTo>
                  <a:pt x="963888" y="2655761"/>
                  <a:pt x="966599" y="2662252"/>
                  <a:pt x="970297" y="2668168"/>
                </a:cubicBezTo>
                <a:cubicBezTo>
                  <a:pt x="973994" y="2674084"/>
                  <a:pt x="978719" y="2679014"/>
                  <a:pt x="984470" y="2682958"/>
                </a:cubicBezTo>
                <a:cubicBezTo>
                  <a:pt x="990222" y="2686902"/>
                  <a:pt x="997206" y="2688874"/>
                  <a:pt x="1005422" y="2688874"/>
                </a:cubicBezTo>
                <a:cubicBezTo>
                  <a:pt x="1011996" y="2688874"/>
                  <a:pt x="1017829" y="2687682"/>
                  <a:pt x="1022924" y="2685299"/>
                </a:cubicBezTo>
                <a:cubicBezTo>
                  <a:pt x="1028018" y="2682916"/>
                  <a:pt x="1032332" y="2679835"/>
                  <a:pt x="1035865" y="2676056"/>
                </a:cubicBezTo>
                <a:cubicBezTo>
                  <a:pt x="1039398" y="2672276"/>
                  <a:pt x="1042068" y="2667962"/>
                  <a:pt x="1043876" y="2663115"/>
                </a:cubicBezTo>
                <a:cubicBezTo>
                  <a:pt x="1045684" y="2658267"/>
                  <a:pt x="1046587" y="2653460"/>
                  <a:pt x="1046587" y="2648695"/>
                </a:cubicBezTo>
                <a:cubicBezTo>
                  <a:pt x="1046587" y="2640478"/>
                  <a:pt x="1044451" y="2632919"/>
                  <a:pt x="1040178" y="2626017"/>
                </a:cubicBezTo>
                <a:cubicBezTo>
                  <a:pt x="1035906" y="2619115"/>
                  <a:pt x="1028840" y="2613857"/>
                  <a:pt x="1018980" y="2610241"/>
                </a:cubicBezTo>
                <a:cubicBezTo>
                  <a:pt x="1019801" y="2606626"/>
                  <a:pt x="1021116" y="2603134"/>
                  <a:pt x="1022924" y="2599765"/>
                </a:cubicBezTo>
                <a:cubicBezTo>
                  <a:pt x="1024731" y="2596396"/>
                  <a:pt x="1027114" y="2593438"/>
                  <a:pt x="1030072" y="2590891"/>
                </a:cubicBezTo>
                <a:cubicBezTo>
                  <a:pt x="1033030" y="2588344"/>
                  <a:pt x="1036604" y="2586290"/>
                  <a:pt x="1040795" y="2584729"/>
                </a:cubicBezTo>
                <a:cubicBezTo>
                  <a:pt x="1044985" y="2583168"/>
                  <a:pt x="1049792" y="2582387"/>
                  <a:pt x="1055215" y="2582387"/>
                </a:cubicBezTo>
                <a:cubicBezTo>
                  <a:pt x="1066061" y="2582387"/>
                  <a:pt x="1074236" y="2585509"/>
                  <a:pt x="1079741" y="2591754"/>
                </a:cubicBezTo>
                <a:cubicBezTo>
                  <a:pt x="1085246" y="2597998"/>
                  <a:pt x="1087999" y="2606051"/>
                  <a:pt x="1087999" y="2615911"/>
                </a:cubicBezTo>
                <a:lnTo>
                  <a:pt x="1087999" y="2777612"/>
                </a:lnTo>
                <a:cubicBezTo>
                  <a:pt x="1085205" y="2776791"/>
                  <a:pt x="1081795" y="2776174"/>
                  <a:pt x="1077769" y="2775764"/>
                </a:cubicBezTo>
                <a:cubicBezTo>
                  <a:pt x="1073743" y="2775353"/>
                  <a:pt x="1070333" y="2775147"/>
                  <a:pt x="1067540" y="2775147"/>
                </a:cubicBezTo>
                <a:cubicBezTo>
                  <a:pt x="1060145" y="2775147"/>
                  <a:pt x="1052709" y="2776503"/>
                  <a:pt x="1045232" y="2779215"/>
                </a:cubicBezTo>
                <a:cubicBezTo>
                  <a:pt x="1037755" y="2781926"/>
                  <a:pt x="1030360" y="2784925"/>
                  <a:pt x="1023047" y="2788212"/>
                </a:cubicBezTo>
                <a:cubicBezTo>
                  <a:pt x="1015734" y="2791498"/>
                  <a:pt x="1008463" y="2794497"/>
                  <a:pt x="1001232" y="2797209"/>
                </a:cubicBezTo>
                <a:cubicBezTo>
                  <a:pt x="994001" y="2799920"/>
                  <a:pt x="986935" y="2801276"/>
                  <a:pt x="980033" y="2801276"/>
                </a:cubicBezTo>
                <a:cubicBezTo>
                  <a:pt x="976747" y="2801276"/>
                  <a:pt x="973460" y="2800742"/>
                  <a:pt x="970173" y="2799674"/>
                </a:cubicBezTo>
                <a:cubicBezTo>
                  <a:pt x="966887" y="2798606"/>
                  <a:pt x="963847" y="2796839"/>
                  <a:pt x="961053" y="2794374"/>
                </a:cubicBezTo>
                <a:cubicBezTo>
                  <a:pt x="958259" y="2791909"/>
                  <a:pt x="955712" y="2788664"/>
                  <a:pt x="953412" y="2784637"/>
                </a:cubicBezTo>
                <a:cubicBezTo>
                  <a:pt x="951111" y="2780611"/>
                  <a:pt x="949221" y="2775640"/>
                  <a:pt x="947742" y="2769724"/>
                </a:cubicBezTo>
                <a:lnTo>
                  <a:pt x="891048" y="2777366"/>
                </a:lnTo>
                <a:cubicBezTo>
                  <a:pt x="892034" y="2788705"/>
                  <a:pt x="894828" y="2798934"/>
                  <a:pt x="899429" y="2808055"/>
                </a:cubicBezTo>
                <a:cubicBezTo>
                  <a:pt x="904030" y="2817175"/>
                  <a:pt x="910110" y="2824940"/>
                  <a:pt x="917670" y="2831349"/>
                </a:cubicBezTo>
                <a:cubicBezTo>
                  <a:pt x="925229" y="2837757"/>
                  <a:pt x="934021" y="2842687"/>
                  <a:pt x="944045" y="2846138"/>
                </a:cubicBezTo>
                <a:cubicBezTo>
                  <a:pt x="954069" y="2849589"/>
                  <a:pt x="964997" y="2851315"/>
                  <a:pt x="976829" y="2851315"/>
                </a:cubicBezTo>
                <a:cubicBezTo>
                  <a:pt x="987839" y="2851315"/>
                  <a:pt x="997945" y="2849918"/>
                  <a:pt x="1007148" y="2847124"/>
                </a:cubicBezTo>
                <a:cubicBezTo>
                  <a:pt x="1016350" y="2844331"/>
                  <a:pt x="1024731" y="2841249"/>
                  <a:pt x="1032291" y="2837881"/>
                </a:cubicBezTo>
                <a:cubicBezTo>
                  <a:pt x="1039850" y="2834512"/>
                  <a:pt x="1046546" y="2831431"/>
                  <a:pt x="1052380" y="2828637"/>
                </a:cubicBezTo>
                <a:cubicBezTo>
                  <a:pt x="1058214" y="2825843"/>
                  <a:pt x="1063267" y="2824447"/>
                  <a:pt x="1067540" y="2824447"/>
                </a:cubicBezTo>
                <a:cubicBezTo>
                  <a:pt x="1072634" y="2824447"/>
                  <a:pt x="1076660" y="2825104"/>
                  <a:pt x="1079618" y="2826419"/>
                </a:cubicBezTo>
                <a:cubicBezTo>
                  <a:pt x="1082576" y="2827733"/>
                  <a:pt x="1085369" y="2829294"/>
                  <a:pt x="1087999" y="2831102"/>
                </a:cubicBezTo>
                <a:lnTo>
                  <a:pt x="1087999" y="2851561"/>
                </a:lnTo>
                <a:lnTo>
                  <a:pt x="1145186" y="2851561"/>
                </a:lnTo>
                <a:lnTo>
                  <a:pt x="1145186" y="2615911"/>
                </a:lnTo>
                <a:cubicBezTo>
                  <a:pt x="1145186" y="2602764"/>
                  <a:pt x="1143419" y="2590932"/>
                  <a:pt x="1139886" y="2580415"/>
                </a:cubicBezTo>
                <a:cubicBezTo>
                  <a:pt x="1136353" y="2569898"/>
                  <a:pt x="1130889" y="2560942"/>
                  <a:pt x="1123494" y="2553547"/>
                </a:cubicBezTo>
                <a:cubicBezTo>
                  <a:pt x="1116099" y="2546152"/>
                  <a:pt x="1106732" y="2540483"/>
                  <a:pt x="1095394" y="2536539"/>
                </a:cubicBezTo>
                <a:cubicBezTo>
                  <a:pt x="1084055" y="2532595"/>
                  <a:pt x="1070662" y="2530623"/>
                  <a:pt x="1055215" y="2530623"/>
                </a:cubicBezTo>
                <a:close/>
                <a:moveTo>
                  <a:pt x="3834329" y="2530376"/>
                </a:moveTo>
                <a:lnTo>
                  <a:pt x="3801544" y="2557984"/>
                </a:lnTo>
                <a:cubicBezTo>
                  <a:pt x="3804010" y="2559463"/>
                  <a:pt x="3806433" y="2561270"/>
                  <a:pt x="3808816" y="2563407"/>
                </a:cubicBezTo>
                <a:cubicBezTo>
                  <a:pt x="3811199" y="2565543"/>
                  <a:pt x="3813253" y="2567844"/>
                  <a:pt x="3814979" y="2570309"/>
                </a:cubicBezTo>
                <a:cubicBezTo>
                  <a:pt x="3816704" y="2572774"/>
                  <a:pt x="3818101" y="2575280"/>
                  <a:pt x="3819169" y="2577827"/>
                </a:cubicBezTo>
                <a:cubicBezTo>
                  <a:pt x="3820237" y="2580374"/>
                  <a:pt x="3820771" y="2582880"/>
                  <a:pt x="3820771" y="2585345"/>
                </a:cubicBezTo>
                <a:cubicBezTo>
                  <a:pt x="3820771" y="2587153"/>
                  <a:pt x="3820360" y="2588878"/>
                  <a:pt x="3819539" y="2590521"/>
                </a:cubicBezTo>
                <a:cubicBezTo>
                  <a:pt x="3818388" y="2589371"/>
                  <a:pt x="3816992" y="2588015"/>
                  <a:pt x="3815348" y="2586454"/>
                </a:cubicBezTo>
                <a:cubicBezTo>
                  <a:pt x="3813705" y="2584893"/>
                  <a:pt x="3811651" y="2583414"/>
                  <a:pt x="3809186" y="2582017"/>
                </a:cubicBezTo>
                <a:cubicBezTo>
                  <a:pt x="3806721" y="2580620"/>
                  <a:pt x="3803845" y="2579429"/>
                  <a:pt x="3800558" y="2578443"/>
                </a:cubicBezTo>
                <a:cubicBezTo>
                  <a:pt x="3797272" y="2577457"/>
                  <a:pt x="3793492" y="2576964"/>
                  <a:pt x="3789220" y="2576964"/>
                </a:cubicBezTo>
                <a:cubicBezTo>
                  <a:pt x="3783468" y="2576964"/>
                  <a:pt x="3778128" y="2577950"/>
                  <a:pt x="3773198" y="2579922"/>
                </a:cubicBezTo>
                <a:cubicBezTo>
                  <a:pt x="3768268" y="2581894"/>
                  <a:pt x="3763995" y="2584647"/>
                  <a:pt x="3760380" y="2588180"/>
                </a:cubicBezTo>
                <a:cubicBezTo>
                  <a:pt x="3756764" y="2591713"/>
                  <a:pt x="3753888" y="2595944"/>
                  <a:pt x="3751752" y="2600874"/>
                </a:cubicBezTo>
                <a:cubicBezTo>
                  <a:pt x="3749616" y="2605804"/>
                  <a:pt x="3748548" y="2611309"/>
                  <a:pt x="3748548" y="2617390"/>
                </a:cubicBezTo>
                <a:cubicBezTo>
                  <a:pt x="3748548" y="2623141"/>
                  <a:pt x="3749698" y="2628482"/>
                  <a:pt x="3751999" y="2633412"/>
                </a:cubicBezTo>
                <a:cubicBezTo>
                  <a:pt x="3754299" y="2638342"/>
                  <a:pt x="3757380" y="2642614"/>
                  <a:pt x="3761242" y="2646230"/>
                </a:cubicBezTo>
                <a:cubicBezTo>
                  <a:pt x="3765104" y="2649845"/>
                  <a:pt x="3769459" y="2652639"/>
                  <a:pt x="3774307" y="2654611"/>
                </a:cubicBezTo>
                <a:cubicBezTo>
                  <a:pt x="3779154" y="2656582"/>
                  <a:pt x="3784125" y="2657568"/>
                  <a:pt x="3789220" y="2657568"/>
                </a:cubicBezTo>
                <a:cubicBezTo>
                  <a:pt x="3797108" y="2657568"/>
                  <a:pt x="3804461" y="2656213"/>
                  <a:pt x="3811281" y="2653501"/>
                </a:cubicBezTo>
                <a:cubicBezTo>
                  <a:pt x="3818101" y="2650790"/>
                  <a:pt x="3824263" y="2647134"/>
                  <a:pt x="3829768" y="2642532"/>
                </a:cubicBezTo>
                <a:cubicBezTo>
                  <a:pt x="3835273" y="2637931"/>
                  <a:pt x="3840039" y="2632631"/>
                  <a:pt x="3844065" y="2626633"/>
                </a:cubicBezTo>
                <a:cubicBezTo>
                  <a:pt x="3848091" y="2620635"/>
                  <a:pt x="3851255" y="2614350"/>
                  <a:pt x="3853556" y="2607776"/>
                </a:cubicBezTo>
                <a:cubicBezTo>
                  <a:pt x="3857828" y="2611556"/>
                  <a:pt x="3861074" y="2616814"/>
                  <a:pt x="3863292" y="2623552"/>
                </a:cubicBezTo>
                <a:cubicBezTo>
                  <a:pt x="3865510" y="2630290"/>
                  <a:pt x="3866620" y="2637767"/>
                  <a:pt x="3866620" y="2645983"/>
                </a:cubicBezTo>
                <a:cubicBezTo>
                  <a:pt x="3866620" y="2653378"/>
                  <a:pt x="3865264" y="2660814"/>
                  <a:pt x="3862552" y="2668291"/>
                </a:cubicBezTo>
                <a:cubicBezTo>
                  <a:pt x="3859841" y="2675768"/>
                  <a:pt x="3855815" y="2682506"/>
                  <a:pt x="3850474" y="2688504"/>
                </a:cubicBezTo>
                <a:cubicBezTo>
                  <a:pt x="3845133" y="2694502"/>
                  <a:pt x="3838437" y="2699391"/>
                  <a:pt x="3830385" y="2703170"/>
                </a:cubicBezTo>
                <a:cubicBezTo>
                  <a:pt x="3822332" y="2706950"/>
                  <a:pt x="3812966" y="2708840"/>
                  <a:pt x="3802284" y="2708840"/>
                </a:cubicBezTo>
                <a:lnTo>
                  <a:pt x="3768021" y="2708840"/>
                </a:lnTo>
                <a:lnTo>
                  <a:pt x="3768021" y="2760604"/>
                </a:lnTo>
                <a:lnTo>
                  <a:pt x="3787987" y="2760604"/>
                </a:lnTo>
                <a:cubicBezTo>
                  <a:pt x="3806228" y="2760604"/>
                  <a:pt x="3824469" y="2761713"/>
                  <a:pt x="3842710" y="2763932"/>
                </a:cubicBezTo>
                <a:cubicBezTo>
                  <a:pt x="3860950" y="2766150"/>
                  <a:pt x="3878246" y="2770135"/>
                  <a:pt x="3894597" y="2775887"/>
                </a:cubicBezTo>
                <a:cubicBezTo>
                  <a:pt x="3910948" y="2781638"/>
                  <a:pt x="3925902" y="2789485"/>
                  <a:pt x="3939460" y="2799427"/>
                </a:cubicBezTo>
                <a:cubicBezTo>
                  <a:pt x="3953017" y="2809369"/>
                  <a:pt x="3964314" y="2821982"/>
                  <a:pt x="3973353" y="2837264"/>
                </a:cubicBezTo>
                <a:lnTo>
                  <a:pt x="3973353" y="2861421"/>
                </a:lnTo>
                <a:lnTo>
                  <a:pt x="4030540" y="2861421"/>
                </a:lnTo>
                <a:lnTo>
                  <a:pt x="4030540" y="2587810"/>
                </a:lnTo>
                <a:lnTo>
                  <a:pt x="4099559" y="2587810"/>
                </a:lnTo>
                <a:lnTo>
                  <a:pt x="4099559" y="2536046"/>
                </a:lnTo>
                <a:lnTo>
                  <a:pt x="3973353" y="2536046"/>
                </a:lnTo>
                <a:lnTo>
                  <a:pt x="3973353" y="2762823"/>
                </a:lnTo>
                <a:cubicBezTo>
                  <a:pt x="3969573" y="2759207"/>
                  <a:pt x="3964807" y="2755510"/>
                  <a:pt x="3959056" y="2751730"/>
                </a:cubicBezTo>
                <a:cubicBezTo>
                  <a:pt x="3953304" y="2747950"/>
                  <a:pt x="3946936" y="2744212"/>
                  <a:pt x="3939952" y="2740515"/>
                </a:cubicBezTo>
                <a:cubicBezTo>
                  <a:pt x="3932968" y="2736817"/>
                  <a:pt x="3925573" y="2733243"/>
                  <a:pt x="3917768" y="2729792"/>
                </a:cubicBezTo>
                <a:cubicBezTo>
                  <a:pt x="3909962" y="2726341"/>
                  <a:pt x="3902033" y="2723137"/>
                  <a:pt x="3893981" y="2720179"/>
                </a:cubicBezTo>
                <a:cubicBezTo>
                  <a:pt x="3903348" y="2712619"/>
                  <a:pt x="3910907" y="2702472"/>
                  <a:pt x="3916658" y="2689736"/>
                </a:cubicBezTo>
                <a:cubicBezTo>
                  <a:pt x="3922410" y="2677001"/>
                  <a:pt x="3925286" y="2661923"/>
                  <a:pt x="3925286" y="2644504"/>
                </a:cubicBezTo>
                <a:cubicBezTo>
                  <a:pt x="3925286" y="2633987"/>
                  <a:pt x="3922944" y="2622977"/>
                  <a:pt x="3918261" y="2611474"/>
                </a:cubicBezTo>
                <a:cubicBezTo>
                  <a:pt x="3913577" y="2599970"/>
                  <a:pt x="3907127" y="2588960"/>
                  <a:pt x="3898911" y="2578443"/>
                </a:cubicBezTo>
                <a:cubicBezTo>
                  <a:pt x="3890694" y="2567926"/>
                  <a:pt x="3881040" y="2558436"/>
                  <a:pt x="3869948" y="2549973"/>
                </a:cubicBezTo>
                <a:cubicBezTo>
                  <a:pt x="3858855" y="2541510"/>
                  <a:pt x="3846982" y="2534977"/>
                  <a:pt x="3834329" y="2530376"/>
                </a:cubicBezTo>
                <a:close/>
                <a:moveTo>
                  <a:pt x="2472254" y="2530376"/>
                </a:moveTo>
                <a:lnTo>
                  <a:pt x="2439470" y="2557984"/>
                </a:lnTo>
                <a:cubicBezTo>
                  <a:pt x="2441934" y="2559463"/>
                  <a:pt x="2444358" y="2561270"/>
                  <a:pt x="2446741" y="2563407"/>
                </a:cubicBezTo>
                <a:cubicBezTo>
                  <a:pt x="2449124" y="2565543"/>
                  <a:pt x="2451178" y="2567844"/>
                  <a:pt x="2452904" y="2570309"/>
                </a:cubicBezTo>
                <a:cubicBezTo>
                  <a:pt x="2454629" y="2572774"/>
                  <a:pt x="2456026" y="2575280"/>
                  <a:pt x="2457094" y="2577827"/>
                </a:cubicBezTo>
                <a:cubicBezTo>
                  <a:pt x="2458162" y="2580374"/>
                  <a:pt x="2458696" y="2582880"/>
                  <a:pt x="2458696" y="2585345"/>
                </a:cubicBezTo>
                <a:cubicBezTo>
                  <a:pt x="2458696" y="2587153"/>
                  <a:pt x="2458285" y="2588878"/>
                  <a:pt x="2457464" y="2590521"/>
                </a:cubicBezTo>
                <a:cubicBezTo>
                  <a:pt x="2456313" y="2589371"/>
                  <a:pt x="2454917" y="2588015"/>
                  <a:pt x="2453273" y="2586454"/>
                </a:cubicBezTo>
                <a:cubicBezTo>
                  <a:pt x="2451630" y="2584893"/>
                  <a:pt x="2449576" y="2583414"/>
                  <a:pt x="2447111" y="2582017"/>
                </a:cubicBezTo>
                <a:cubicBezTo>
                  <a:pt x="2444646" y="2580620"/>
                  <a:pt x="2441770" y="2579429"/>
                  <a:pt x="2438484" y="2578443"/>
                </a:cubicBezTo>
                <a:cubicBezTo>
                  <a:pt x="2435197" y="2577457"/>
                  <a:pt x="2431417" y="2576964"/>
                  <a:pt x="2427145" y="2576964"/>
                </a:cubicBezTo>
                <a:cubicBezTo>
                  <a:pt x="2421393" y="2576964"/>
                  <a:pt x="2416052" y="2577950"/>
                  <a:pt x="2411122" y="2579922"/>
                </a:cubicBezTo>
                <a:cubicBezTo>
                  <a:pt x="2406192" y="2581894"/>
                  <a:pt x="2401920" y="2584647"/>
                  <a:pt x="2398304" y="2588180"/>
                </a:cubicBezTo>
                <a:cubicBezTo>
                  <a:pt x="2394689" y="2591713"/>
                  <a:pt x="2391814" y="2595944"/>
                  <a:pt x="2389677" y="2600874"/>
                </a:cubicBezTo>
                <a:cubicBezTo>
                  <a:pt x="2387541" y="2605804"/>
                  <a:pt x="2386473" y="2611309"/>
                  <a:pt x="2386473" y="2617390"/>
                </a:cubicBezTo>
                <a:cubicBezTo>
                  <a:pt x="2386473" y="2623141"/>
                  <a:pt x="2387623" y="2628482"/>
                  <a:pt x="2389924" y="2633412"/>
                </a:cubicBezTo>
                <a:cubicBezTo>
                  <a:pt x="2392224" y="2638342"/>
                  <a:pt x="2395306" y="2642614"/>
                  <a:pt x="2399167" y="2646230"/>
                </a:cubicBezTo>
                <a:cubicBezTo>
                  <a:pt x="2403029" y="2649845"/>
                  <a:pt x="2407384" y="2652639"/>
                  <a:pt x="2412232" y="2654611"/>
                </a:cubicBezTo>
                <a:cubicBezTo>
                  <a:pt x="2417080" y="2656582"/>
                  <a:pt x="2422050" y="2657568"/>
                  <a:pt x="2427145" y="2657568"/>
                </a:cubicBezTo>
                <a:cubicBezTo>
                  <a:pt x="2435032" y="2657568"/>
                  <a:pt x="2442386" y="2656213"/>
                  <a:pt x="2449206" y="2653501"/>
                </a:cubicBezTo>
                <a:cubicBezTo>
                  <a:pt x="2456026" y="2650790"/>
                  <a:pt x="2462188" y="2647134"/>
                  <a:pt x="2467693" y="2642532"/>
                </a:cubicBezTo>
                <a:cubicBezTo>
                  <a:pt x="2473198" y="2637931"/>
                  <a:pt x="2477964" y="2632631"/>
                  <a:pt x="2481990" y="2626633"/>
                </a:cubicBezTo>
                <a:cubicBezTo>
                  <a:pt x="2486016" y="2620635"/>
                  <a:pt x="2489180" y="2614350"/>
                  <a:pt x="2491480" y="2607776"/>
                </a:cubicBezTo>
                <a:cubicBezTo>
                  <a:pt x="2495753" y="2611556"/>
                  <a:pt x="2498998" y="2616814"/>
                  <a:pt x="2501217" y="2623552"/>
                </a:cubicBezTo>
                <a:cubicBezTo>
                  <a:pt x="2503435" y="2630290"/>
                  <a:pt x="2504544" y="2637767"/>
                  <a:pt x="2504544" y="2645983"/>
                </a:cubicBezTo>
                <a:cubicBezTo>
                  <a:pt x="2504544" y="2653378"/>
                  <a:pt x="2503189" y="2660814"/>
                  <a:pt x="2500477" y="2668291"/>
                </a:cubicBezTo>
                <a:cubicBezTo>
                  <a:pt x="2497766" y="2675768"/>
                  <a:pt x="2493740" y="2682506"/>
                  <a:pt x="2488399" y="2688504"/>
                </a:cubicBezTo>
                <a:cubicBezTo>
                  <a:pt x="2483058" y="2694502"/>
                  <a:pt x="2476362" y="2699391"/>
                  <a:pt x="2468310" y="2703170"/>
                </a:cubicBezTo>
                <a:cubicBezTo>
                  <a:pt x="2460257" y="2706950"/>
                  <a:pt x="2450890" y="2708840"/>
                  <a:pt x="2440209" y="2708840"/>
                </a:cubicBezTo>
                <a:lnTo>
                  <a:pt x="2405946" y="2708840"/>
                </a:lnTo>
                <a:lnTo>
                  <a:pt x="2405946" y="2760604"/>
                </a:lnTo>
                <a:lnTo>
                  <a:pt x="2425912" y="2760604"/>
                </a:lnTo>
                <a:cubicBezTo>
                  <a:pt x="2444153" y="2760604"/>
                  <a:pt x="2462394" y="2761713"/>
                  <a:pt x="2480634" y="2763932"/>
                </a:cubicBezTo>
                <a:cubicBezTo>
                  <a:pt x="2498875" y="2766150"/>
                  <a:pt x="2516171" y="2770135"/>
                  <a:pt x="2532522" y="2775887"/>
                </a:cubicBezTo>
                <a:cubicBezTo>
                  <a:pt x="2548873" y="2781638"/>
                  <a:pt x="2563827" y="2789485"/>
                  <a:pt x="2577384" y="2799427"/>
                </a:cubicBezTo>
                <a:cubicBezTo>
                  <a:pt x="2590942" y="2809369"/>
                  <a:pt x="2602239" y="2821982"/>
                  <a:pt x="2611278" y="2837264"/>
                </a:cubicBezTo>
                <a:lnTo>
                  <a:pt x="2611278" y="2861421"/>
                </a:lnTo>
                <a:lnTo>
                  <a:pt x="2668465" y="2861421"/>
                </a:lnTo>
                <a:lnTo>
                  <a:pt x="2668465" y="2587810"/>
                </a:lnTo>
                <a:lnTo>
                  <a:pt x="2719178" y="2587810"/>
                </a:lnTo>
                <a:lnTo>
                  <a:pt x="2737484" y="2587810"/>
                </a:lnTo>
                <a:lnTo>
                  <a:pt x="2762315" y="2587810"/>
                </a:lnTo>
                <a:cubicBezTo>
                  <a:pt x="2758535" y="2597013"/>
                  <a:pt x="2755454" y="2606831"/>
                  <a:pt x="2753072" y="2617266"/>
                </a:cubicBezTo>
                <a:cubicBezTo>
                  <a:pt x="2750688" y="2627701"/>
                  <a:pt x="2749497" y="2638424"/>
                  <a:pt x="2749497" y="2649434"/>
                </a:cubicBezTo>
                <a:cubicBezTo>
                  <a:pt x="2749497" y="2656829"/>
                  <a:pt x="2750648" y="2664758"/>
                  <a:pt x="2752948" y="2673221"/>
                </a:cubicBezTo>
                <a:cubicBezTo>
                  <a:pt x="2755248" y="2681684"/>
                  <a:pt x="2758124" y="2690353"/>
                  <a:pt x="2761576" y="2699226"/>
                </a:cubicBezTo>
                <a:cubicBezTo>
                  <a:pt x="2765026" y="2708100"/>
                  <a:pt x="2768765" y="2717056"/>
                  <a:pt x="2772791" y="2726095"/>
                </a:cubicBezTo>
                <a:cubicBezTo>
                  <a:pt x="2776817" y="2735133"/>
                  <a:pt x="2780556" y="2743883"/>
                  <a:pt x="2784007" y="2752346"/>
                </a:cubicBezTo>
                <a:cubicBezTo>
                  <a:pt x="2787458" y="2760809"/>
                  <a:pt x="2790333" y="2768903"/>
                  <a:pt x="2792634" y="2776626"/>
                </a:cubicBezTo>
                <a:cubicBezTo>
                  <a:pt x="2794934" y="2784350"/>
                  <a:pt x="2796085" y="2791252"/>
                  <a:pt x="2796085" y="2797332"/>
                </a:cubicBezTo>
                <a:cubicBezTo>
                  <a:pt x="2796085" y="2803741"/>
                  <a:pt x="2795469" y="2809410"/>
                  <a:pt x="2794236" y="2814340"/>
                </a:cubicBezTo>
                <a:cubicBezTo>
                  <a:pt x="2793004" y="2819270"/>
                  <a:pt x="2790950" y="2823666"/>
                  <a:pt x="2788074" y="2827528"/>
                </a:cubicBezTo>
                <a:cubicBezTo>
                  <a:pt x="2785198" y="2831390"/>
                  <a:pt x="2781460" y="2834717"/>
                  <a:pt x="2776858" y="2837511"/>
                </a:cubicBezTo>
                <a:cubicBezTo>
                  <a:pt x="2772257" y="2840305"/>
                  <a:pt x="2766670" y="2842687"/>
                  <a:pt x="2760096" y="2844659"/>
                </a:cubicBezTo>
                <a:lnTo>
                  <a:pt x="2770942" y="2893712"/>
                </a:lnTo>
                <a:cubicBezTo>
                  <a:pt x="2785732" y="2890097"/>
                  <a:pt x="2798427" y="2885208"/>
                  <a:pt x="2809026" y="2879046"/>
                </a:cubicBezTo>
                <a:cubicBezTo>
                  <a:pt x="2819626" y="2872883"/>
                  <a:pt x="2828294" y="2865694"/>
                  <a:pt x="2835032" y="2857477"/>
                </a:cubicBezTo>
                <a:cubicBezTo>
                  <a:pt x="2841769" y="2849261"/>
                  <a:pt x="2846740" y="2840017"/>
                  <a:pt x="2849944" y="2829746"/>
                </a:cubicBezTo>
                <a:cubicBezTo>
                  <a:pt x="2853149" y="2819476"/>
                  <a:pt x="2854751" y="2808424"/>
                  <a:pt x="2854751" y="2796593"/>
                </a:cubicBezTo>
                <a:cubicBezTo>
                  <a:pt x="2854751" y="2789362"/>
                  <a:pt x="2853601" y="2781638"/>
                  <a:pt x="2851300" y="2773422"/>
                </a:cubicBezTo>
                <a:cubicBezTo>
                  <a:pt x="2849000" y="2765205"/>
                  <a:pt x="2846124" y="2756783"/>
                  <a:pt x="2842673" y="2748156"/>
                </a:cubicBezTo>
                <a:cubicBezTo>
                  <a:pt x="2839222" y="2739529"/>
                  <a:pt x="2835483" y="2730696"/>
                  <a:pt x="2831457" y="2721658"/>
                </a:cubicBezTo>
                <a:cubicBezTo>
                  <a:pt x="2827431" y="2712619"/>
                  <a:pt x="2823693" y="2703622"/>
                  <a:pt x="2820242" y="2694666"/>
                </a:cubicBezTo>
                <a:cubicBezTo>
                  <a:pt x="2816791" y="2685710"/>
                  <a:pt x="2813915" y="2676836"/>
                  <a:pt x="2811614" y="2668045"/>
                </a:cubicBezTo>
                <a:cubicBezTo>
                  <a:pt x="2809314" y="2659253"/>
                  <a:pt x="2808164" y="2650831"/>
                  <a:pt x="2808164" y="2642779"/>
                </a:cubicBezTo>
                <a:cubicBezTo>
                  <a:pt x="2808164" y="2639821"/>
                  <a:pt x="2808368" y="2636082"/>
                  <a:pt x="2808780" y="2631563"/>
                </a:cubicBezTo>
                <a:cubicBezTo>
                  <a:pt x="2809190" y="2627044"/>
                  <a:pt x="2809806" y="2622278"/>
                  <a:pt x="2810628" y="2617266"/>
                </a:cubicBezTo>
                <a:cubicBezTo>
                  <a:pt x="2811450" y="2612254"/>
                  <a:pt x="2812600" y="2607201"/>
                  <a:pt x="2814079" y="2602107"/>
                </a:cubicBezTo>
                <a:cubicBezTo>
                  <a:pt x="2815558" y="2597013"/>
                  <a:pt x="2817366" y="2592247"/>
                  <a:pt x="2819502" y="2587810"/>
                </a:cubicBezTo>
                <a:lnTo>
                  <a:pt x="2890628" y="2587810"/>
                </a:lnTo>
                <a:lnTo>
                  <a:pt x="2905530" y="2587810"/>
                </a:lnTo>
                <a:lnTo>
                  <a:pt x="2919222" y="2587810"/>
                </a:lnTo>
                <a:cubicBezTo>
                  <a:pt x="2925466" y="2587810"/>
                  <a:pt x="2931094" y="2588837"/>
                  <a:pt x="2936107" y="2590891"/>
                </a:cubicBezTo>
                <a:cubicBezTo>
                  <a:pt x="2941119" y="2592945"/>
                  <a:pt x="2945350" y="2595821"/>
                  <a:pt x="2948801" y="2599519"/>
                </a:cubicBezTo>
                <a:cubicBezTo>
                  <a:pt x="2952252" y="2603216"/>
                  <a:pt x="2954922" y="2607571"/>
                  <a:pt x="2956812" y="2612583"/>
                </a:cubicBezTo>
                <a:cubicBezTo>
                  <a:pt x="2958702" y="2617595"/>
                  <a:pt x="2959647" y="2623059"/>
                  <a:pt x="2959647" y="2628975"/>
                </a:cubicBezTo>
                <a:lnTo>
                  <a:pt x="2959647" y="2886071"/>
                </a:lnTo>
                <a:lnTo>
                  <a:pt x="3016834" y="2886071"/>
                </a:lnTo>
                <a:lnTo>
                  <a:pt x="3016834" y="2613692"/>
                </a:lnTo>
                <a:cubicBezTo>
                  <a:pt x="3016834" y="2611227"/>
                  <a:pt x="3017040" y="2608516"/>
                  <a:pt x="3017450" y="2605558"/>
                </a:cubicBezTo>
                <a:cubicBezTo>
                  <a:pt x="3017861" y="2602600"/>
                  <a:pt x="3018806" y="2599806"/>
                  <a:pt x="3020285" y="2597177"/>
                </a:cubicBezTo>
                <a:cubicBezTo>
                  <a:pt x="3021764" y="2594548"/>
                  <a:pt x="3024024" y="2592329"/>
                  <a:pt x="3027064" y="2590521"/>
                </a:cubicBezTo>
                <a:cubicBezTo>
                  <a:pt x="3030104" y="2588714"/>
                  <a:pt x="3034253" y="2587810"/>
                  <a:pt x="3039512" y="2587810"/>
                </a:cubicBezTo>
                <a:lnTo>
                  <a:pt x="3085854" y="2587810"/>
                </a:lnTo>
                <a:lnTo>
                  <a:pt x="3085854" y="2536046"/>
                </a:lnTo>
                <a:lnTo>
                  <a:pt x="3028666" y="2536046"/>
                </a:lnTo>
                <a:cubicBezTo>
                  <a:pt x="3016998" y="2536046"/>
                  <a:pt x="3007468" y="2537689"/>
                  <a:pt x="3000072" y="2540976"/>
                </a:cubicBezTo>
                <a:cubicBezTo>
                  <a:pt x="2992678" y="2544262"/>
                  <a:pt x="2986351" y="2548453"/>
                  <a:pt x="2981092" y="2553547"/>
                </a:cubicBezTo>
                <a:cubicBezTo>
                  <a:pt x="2975505" y="2548946"/>
                  <a:pt x="2968562" y="2544878"/>
                  <a:pt x="2960264" y="2541345"/>
                </a:cubicBezTo>
                <a:cubicBezTo>
                  <a:pt x="2951964" y="2537812"/>
                  <a:pt x="2942639" y="2536046"/>
                  <a:pt x="2932286" y="2536046"/>
                </a:cubicBezTo>
                <a:lnTo>
                  <a:pt x="2905530" y="2536046"/>
                </a:lnTo>
                <a:lnTo>
                  <a:pt x="2890628" y="2536046"/>
                </a:lnTo>
                <a:lnTo>
                  <a:pt x="2737484" y="2536046"/>
                </a:lnTo>
                <a:lnTo>
                  <a:pt x="2719178" y="2536046"/>
                </a:lnTo>
                <a:lnTo>
                  <a:pt x="2611278" y="2536046"/>
                </a:lnTo>
                <a:lnTo>
                  <a:pt x="2611278" y="2762823"/>
                </a:lnTo>
                <a:cubicBezTo>
                  <a:pt x="2607498" y="2759207"/>
                  <a:pt x="2602732" y="2755510"/>
                  <a:pt x="2596981" y="2751730"/>
                </a:cubicBezTo>
                <a:cubicBezTo>
                  <a:pt x="2591229" y="2747950"/>
                  <a:pt x="2584861" y="2744212"/>
                  <a:pt x="2577877" y="2740515"/>
                </a:cubicBezTo>
                <a:cubicBezTo>
                  <a:pt x="2570893" y="2736817"/>
                  <a:pt x="2563498" y="2733243"/>
                  <a:pt x="2555692" y="2729792"/>
                </a:cubicBezTo>
                <a:cubicBezTo>
                  <a:pt x="2547887" y="2726341"/>
                  <a:pt x="2539958" y="2723137"/>
                  <a:pt x="2531906" y="2720179"/>
                </a:cubicBezTo>
                <a:cubicBezTo>
                  <a:pt x="2541272" y="2712619"/>
                  <a:pt x="2548832" y="2702472"/>
                  <a:pt x="2554583" y="2689736"/>
                </a:cubicBezTo>
                <a:cubicBezTo>
                  <a:pt x="2560335" y="2677001"/>
                  <a:pt x="2563211" y="2661923"/>
                  <a:pt x="2563211" y="2644504"/>
                </a:cubicBezTo>
                <a:cubicBezTo>
                  <a:pt x="2563211" y="2633987"/>
                  <a:pt x="2560869" y="2622977"/>
                  <a:pt x="2556186" y="2611474"/>
                </a:cubicBezTo>
                <a:cubicBezTo>
                  <a:pt x="2551502" y="2599970"/>
                  <a:pt x="2545052" y="2588960"/>
                  <a:pt x="2536836" y="2578443"/>
                </a:cubicBezTo>
                <a:cubicBezTo>
                  <a:pt x="2528619" y="2567926"/>
                  <a:pt x="2518964" y="2558436"/>
                  <a:pt x="2507872" y="2549973"/>
                </a:cubicBezTo>
                <a:cubicBezTo>
                  <a:pt x="2496780" y="2541510"/>
                  <a:pt x="2484907" y="2534977"/>
                  <a:pt x="2472254" y="2530376"/>
                </a:cubicBezTo>
                <a:close/>
                <a:moveTo>
                  <a:pt x="3395723" y="2400473"/>
                </a:moveTo>
                <a:cubicBezTo>
                  <a:pt x="3377153" y="2400473"/>
                  <a:pt x="3359858" y="2402568"/>
                  <a:pt x="3343835" y="2406758"/>
                </a:cubicBezTo>
                <a:cubicBezTo>
                  <a:pt x="3327813" y="2410949"/>
                  <a:pt x="3313886" y="2417070"/>
                  <a:pt x="3302054" y="2425122"/>
                </a:cubicBezTo>
                <a:cubicBezTo>
                  <a:pt x="3290222" y="2433174"/>
                  <a:pt x="3280896" y="2443158"/>
                  <a:pt x="3274077" y="2455072"/>
                </a:cubicBezTo>
                <a:cubicBezTo>
                  <a:pt x="3267257" y="2466986"/>
                  <a:pt x="3263847" y="2480584"/>
                  <a:pt x="3263847" y="2495867"/>
                </a:cubicBezTo>
                <a:cubicBezTo>
                  <a:pt x="3263847" y="2505069"/>
                  <a:pt x="3264669" y="2512752"/>
                  <a:pt x="3266312" y="2518914"/>
                </a:cubicBezTo>
                <a:cubicBezTo>
                  <a:pt x="3267955" y="2525077"/>
                  <a:pt x="3270256" y="2530787"/>
                  <a:pt x="3273214" y="2536046"/>
                </a:cubicBezTo>
                <a:lnTo>
                  <a:pt x="3233528" y="2536046"/>
                </a:lnTo>
                <a:lnTo>
                  <a:pt x="3233528" y="2587810"/>
                </a:lnTo>
                <a:lnTo>
                  <a:pt x="3277898" y="2587810"/>
                </a:lnTo>
                <a:lnTo>
                  <a:pt x="3277898" y="2883606"/>
                </a:lnTo>
                <a:lnTo>
                  <a:pt x="3335578" y="2883606"/>
                </a:lnTo>
                <a:lnTo>
                  <a:pt x="3335578" y="2587810"/>
                </a:lnTo>
                <a:lnTo>
                  <a:pt x="3385928" y="2587810"/>
                </a:lnTo>
                <a:lnTo>
                  <a:pt x="3404597" y="2587810"/>
                </a:lnTo>
                <a:lnTo>
                  <a:pt x="3624537" y="2587810"/>
                </a:lnTo>
                <a:lnTo>
                  <a:pt x="3624537" y="2622813"/>
                </a:lnTo>
                <a:cubicBezTo>
                  <a:pt x="3622729" y="2622484"/>
                  <a:pt x="3619648" y="2621950"/>
                  <a:pt x="3615293" y="2621210"/>
                </a:cubicBezTo>
                <a:cubicBezTo>
                  <a:pt x="3610938" y="2620471"/>
                  <a:pt x="3606542" y="2620101"/>
                  <a:pt x="3602106" y="2620101"/>
                </a:cubicBezTo>
                <a:cubicBezTo>
                  <a:pt x="3593725" y="2620101"/>
                  <a:pt x="3585302" y="2621087"/>
                  <a:pt x="3576840" y="2623059"/>
                </a:cubicBezTo>
                <a:cubicBezTo>
                  <a:pt x="3568377" y="2625031"/>
                  <a:pt x="3560941" y="2628646"/>
                  <a:pt x="3554532" y="2633905"/>
                </a:cubicBezTo>
                <a:cubicBezTo>
                  <a:pt x="3548123" y="2628153"/>
                  <a:pt x="3540112" y="2623593"/>
                  <a:pt x="3530498" y="2620224"/>
                </a:cubicBezTo>
                <a:cubicBezTo>
                  <a:pt x="3520885" y="2616855"/>
                  <a:pt x="3510327" y="2615171"/>
                  <a:pt x="3498824" y="2615171"/>
                </a:cubicBezTo>
                <a:cubicBezTo>
                  <a:pt x="3488142" y="2615171"/>
                  <a:pt x="3477543" y="2616732"/>
                  <a:pt x="3467026" y="2619855"/>
                </a:cubicBezTo>
                <a:cubicBezTo>
                  <a:pt x="3456508" y="2622977"/>
                  <a:pt x="3447100" y="2627948"/>
                  <a:pt x="3438802" y="2634768"/>
                </a:cubicBezTo>
                <a:cubicBezTo>
                  <a:pt x="3430503" y="2641587"/>
                  <a:pt x="3423806" y="2650338"/>
                  <a:pt x="3418712" y="2661019"/>
                </a:cubicBezTo>
                <a:cubicBezTo>
                  <a:pt x="3413618" y="2671701"/>
                  <a:pt x="3411071" y="2684601"/>
                  <a:pt x="3411071" y="2699719"/>
                </a:cubicBezTo>
                <a:cubicBezTo>
                  <a:pt x="3411071" y="2711058"/>
                  <a:pt x="3412508" y="2721452"/>
                  <a:pt x="3415384" y="2730901"/>
                </a:cubicBezTo>
                <a:cubicBezTo>
                  <a:pt x="3418260" y="2740350"/>
                  <a:pt x="3422492" y="2748485"/>
                  <a:pt x="3428079" y="2755304"/>
                </a:cubicBezTo>
                <a:cubicBezTo>
                  <a:pt x="3433666" y="2762124"/>
                  <a:pt x="3440609" y="2767424"/>
                  <a:pt x="3448908" y="2771203"/>
                </a:cubicBezTo>
                <a:cubicBezTo>
                  <a:pt x="3457207" y="2774983"/>
                  <a:pt x="3466779" y="2776873"/>
                  <a:pt x="3477625" y="2776873"/>
                </a:cubicBezTo>
                <a:cubicBezTo>
                  <a:pt x="3483705" y="2776873"/>
                  <a:pt x="3489252" y="2775846"/>
                  <a:pt x="3494263" y="2773792"/>
                </a:cubicBezTo>
                <a:cubicBezTo>
                  <a:pt x="3499275" y="2771737"/>
                  <a:pt x="3503589" y="2768944"/>
                  <a:pt x="3507204" y="2765411"/>
                </a:cubicBezTo>
                <a:cubicBezTo>
                  <a:pt x="3510820" y="2761878"/>
                  <a:pt x="3513654" y="2757646"/>
                  <a:pt x="3515708" y="2752716"/>
                </a:cubicBezTo>
                <a:cubicBezTo>
                  <a:pt x="3517762" y="2747786"/>
                  <a:pt x="3518790" y="2742445"/>
                  <a:pt x="3518790" y="2736694"/>
                </a:cubicBezTo>
                <a:cubicBezTo>
                  <a:pt x="3518790" y="2731600"/>
                  <a:pt x="3517762" y="2726711"/>
                  <a:pt x="3515708" y="2722027"/>
                </a:cubicBezTo>
                <a:cubicBezTo>
                  <a:pt x="3513654" y="2717344"/>
                  <a:pt x="3510860" y="2713194"/>
                  <a:pt x="3507328" y="2709579"/>
                </a:cubicBezTo>
                <a:cubicBezTo>
                  <a:pt x="3503795" y="2705964"/>
                  <a:pt x="3499645" y="2703129"/>
                  <a:pt x="3494880" y="2701075"/>
                </a:cubicBezTo>
                <a:cubicBezTo>
                  <a:pt x="3490114" y="2699021"/>
                  <a:pt x="3485102" y="2697994"/>
                  <a:pt x="3479843" y="2697994"/>
                </a:cubicBezTo>
                <a:cubicBezTo>
                  <a:pt x="3478036" y="2697994"/>
                  <a:pt x="3476351" y="2698035"/>
                  <a:pt x="3474790" y="2698117"/>
                </a:cubicBezTo>
                <a:cubicBezTo>
                  <a:pt x="3473229" y="2698199"/>
                  <a:pt x="3472038" y="2698323"/>
                  <a:pt x="3471216" y="2698487"/>
                </a:cubicBezTo>
                <a:cubicBezTo>
                  <a:pt x="3470230" y="2695693"/>
                  <a:pt x="3469737" y="2692735"/>
                  <a:pt x="3469737" y="2689613"/>
                </a:cubicBezTo>
                <a:cubicBezTo>
                  <a:pt x="3469737" y="2684354"/>
                  <a:pt x="3470682" y="2680164"/>
                  <a:pt x="3472572" y="2677042"/>
                </a:cubicBezTo>
                <a:cubicBezTo>
                  <a:pt x="3474462" y="2673919"/>
                  <a:pt x="3476844" y="2671578"/>
                  <a:pt x="3479720" y="2670017"/>
                </a:cubicBezTo>
                <a:cubicBezTo>
                  <a:pt x="3482596" y="2668455"/>
                  <a:pt x="3485595" y="2667428"/>
                  <a:pt x="3488717" y="2666935"/>
                </a:cubicBezTo>
                <a:cubicBezTo>
                  <a:pt x="3491840" y="2666442"/>
                  <a:pt x="3494633" y="2666196"/>
                  <a:pt x="3497098" y="2666196"/>
                </a:cubicBezTo>
                <a:cubicBezTo>
                  <a:pt x="3501700" y="2666196"/>
                  <a:pt x="3505808" y="2667264"/>
                  <a:pt x="3509423" y="2669400"/>
                </a:cubicBezTo>
                <a:cubicBezTo>
                  <a:pt x="3513038" y="2671537"/>
                  <a:pt x="3516078" y="2674495"/>
                  <a:pt x="3518543" y="2678274"/>
                </a:cubicBezTo>
                <a:cubicBezTo>
                  <a:pt x="3521008" y="2682054"/>
                  <a:pt x="3522857" y="2686491"/>
                  <a:pt x="3524090" y="2691585"/>
                </a:cubicBezTo>
                <a:cubicBezTo>
                  <a:pt x="3525322" y="2696679"/>
                  <a:pt x="3525938" y="2702102"/>
                  <a:pt x="3525938" y="2707854"/>
                </a:cubicBezTo>
                <a:lnTo>
                  <a:pt x="3579428" y="2707854"/>
                </a:lnTo>
                <a:cubicBezTo>
                  <a:pt x="3579428" y="2702431"/>
                  <a:pt x="3579756" y="2697460"/>
                  <a:pt x="3580414" y="2692941"/>
                </a:cubicBezTo>
                <a:cubicBezTo>
                  <a:pt x="3581072" y="2688422"/>
                  <a:pt x="3582304" y="2684560"/>
                  <a:pt x="3584111" y="2681355"/>
                </a:cubicBezTo>
                <a:cubicBezTo>
                  <a:pt x="3585919" y="2678151"/>
                  <a:pt x="3588343" y="2675645"/>
                  <a:pt x="3591383" y="2673837"/>
                </a:cubicBezTo>
                <a:cubicBezTo>
                  <a:pt x="3594423" y="2672030"/>
                  <a:pt x="3598326" y="2671126"/>
                  <a:pt x="3603092" y="2671126"/>
                </a:cubicBezTo>
                <a:cubicBezTo>
                  <a:pt x="3610322" y="2671126"/>
                  <a:pt x="3615704" y="2673919"/>
                  <a:pt x="3619237" y="2679507"/>
                </a:cubicBezTo>
                <a:cubicBezTo>
                  <a:pt x="3622770" y="2685094"/>
                  <a:pt x="3624537" y="2692982"/>
                  <a:pt x="3624537" y="2703170"/>
                </a:cubicBezTo>
                <a:lnTo>
                  <a:pt x="3624537" y="2861421"/>
                </a:lnTo>
                <a:lnTo>
                  <a:pt x="3681724" y="2861421"/>
                </a:lnTo>
                <a:lnTo>
                  <a:pt x="3681724" y="2587810"/>
                </a:lnTo>
                <a:lnTo>
                  <a:pt x="3750743" y="2587810"/>
                </a:lnTo>
                <a:lnTo>
                  <a:pt x="3750743" y="2536046"/>
                </a:lnTo>
                <a:lnTo>
                  <a:pt x="3404597" y="2536046"/>
                </a:lnTo>
                <a:lnTo>
                  <a:pt x="3385928" y="2536046"/>
                </a:lnTo>
                <a:lnTo>
                  <a:pt x="3350368" y="2536046"/>
                </a:lnTo>
                <a:cubicBezTo>
                  <a:pt x="3341330" y="2536046"/>
                  <a:pt x="3334428" y="2532595"/>
                  <a:pt x="3329662" y="2525693"/>
                </a:cubicBezTo>
                <a:cubicBezTo>
                  <a:pt x="3324896" y="2518791"/>
                  <a:pt x="3322514" y="2509424"/>
                  <a:pt x="3322514" y="2497592"/>
                </a:cubicBezTo>
                <a:cubicBezTo>
                  <a:pt x="3322514" y="2489704"/>
                  <a:pt x="3324403" y="2482885"/>
                  <a:pt x="3328183" y="2477133"/>
                </a:cubicBezTo>
                <a:cubicBezTo>
                  <a:pt x="3331962" y="2471381"/>
                  <a:pt x="3337180" y="2466657"/>
                  <a:pt x="3343835" y="2462959"/>
                </a:cubicBezTo>
                <a:cubicBezTo>
                  <a:pt x="3350491" y="2459262"/>
                  <a:pt x="3358338" y="2456551"/>
                  <a:pt x="3367376" y="2454825"/>
                </a:cubicBezTo>
                <a:cubicBezTo>
                  <a:pt x="3376414" y="2453100"/>
                  <a:pt x="3386192" y="2452237"/>
                  <a:pt x="3396709" y="2452237"/>
                </a:cubicBezTo>
                <a:cubicBezTo>
                  <a:pt x="3408870" y="2452237"/>
                  <a:pt x="3421235" y="2453346"/>
                  <a:pt x="3433806" y="2455565"/>
                </a:cubicBezTo>
                <a:cubicBezTo>
                  <a:pt x="3446378" y="2457783"/>
                  <a:pt x="3458949" y="2461275"/>
                  <a:pt x="3471520" y="2466041"/>
                </a:cubicBezTo>
                <a:cubicBezTo>
                  <a:pt x="3484092" y="2470806"/>
                  <a:pt x="3496540" y="2477092"/>
                  <a:pt x="3508865" y="2484898"/>
                </a:cubicBezTo>
                <a:cubicBezTo>
                  <a:pt x="3521190" y="2492703"/>
                  <a:pt x="3533268" y="2502111"/>
                  <a:pt x="3545100" y="2513122"/>
                </a:cubicBezTo>
                <a:lnTo>
                  <a:pt x="3581335" y="2473929"/>
                </a:lnTo>
                <a:cubicBezTo>
                  <a:pt x="3565559" y="2459960"/>
                  <a:pt x="3550276" y="2448252"/>
                  <a:pt x="3535486" y="2438803"/>
                </a:cubicBezTo>
                <a:cubicBezTo>
                  <a:pt x="3520697" y="2429354"/>
                  <a:pt x="3505866" y="2421795"/>
                  <a:pt x="3490994" y="2416125"/>
                </a:cubicBezTo>
                <a:cubicBezTo>
                  <a:pt x="3476122" y="2410456"/>
                  <a:pt x="3460880" y="2406430"/>
                  <a:pt x="3445269" y="2404047"/>
                </a:cubicBezTo>
                <a:cubicBezTo>
                  <a:pt x="3429657" y="2401664"/>
                  <a:pt x="3413142" y="2400473"/>
                  <a:pt x="3395723" y="2400473"/>
                </a:cubicBezTo>
                <a:close/>
                <a:moveTo>
                  <a:pt x="3642810" y="2049289"/>
                </a:moveTo>
                <a:lnTo>
                  <a:pt x="3642810" y="2136056"/>
                </a:lnTo>
                <a:cubicBezTo>
                  <a:pt x="3638045" y="2131783"/>
                  <a:pt x="3632498" y="2127223"/>
                  <a:pt x="3626172" y="2122376"/>
                </a:cubicBezTo>
                <a:cubicBezTo>
                  <a:pt x="3619845" y="2117528"/>
                  <a:pt x="3613107" y="2112886"/>
                  <a:pt x="3605959" y="2108449"/>
                </a:cubicBezTo>
                <a:cubicBezTo>
                  <a:pt x="3598810" y="2104012"/>
                  <a:pt x="3591374" y="2099985"/>
                  <a:pt x="3583651" y="2096370"/>
                </a:cubicBezTo>
                <a:cubicBezTo>
                  <a:pt x="3575928" y="2092755"/>
                  <a:pt x="3568286" y="2089961"/>
                  <a:pt x="3560727" y="2087989"/>
                </a:cubicBezTo>
                <a:cubicBezTo>
                  <a:pt x="3564342" y="2083224"/>
                  <a:pt x="3569108" y="2078705"/>
                  <a:pt x="3575024" y="2074432"/>
                </a:cubicBezTo>
                <a:cubicBezTo>
                  <a:pt x="3580940" y="2070159"/>
                  <a:pt x="3587554" y="2066298"/>
                  <a:pt x="3594866" y="2062847"/>
                </a:cubicBezTo>
                <a:cubicBezTo>
                  <a:pt x="3602180" y="2059396"/>
                  <a:pt x="3609903" y="2056520"/>
                  <a:pt x="3618037" y="2054219"/>
                </a:cubicBezTo>
                <a:cubicBezTo>
                  <a:pt x="3626172" y="2051919"/>
                  <a:pt x="3634429" y="2050275"/>
                  <a:pt x="3642810" y="2049289"/>
                </a:cubicBezTo>
                <a:close/>
                <a:moveTo>
                  <a:pt x="1490160" y="2049289"/>
                </a:moveTo>
                <a:lnTo>
                  <a:pt x="1490160" y="2136056"/>
                </a:lnTo>
                <a:cubicBezTo>
                  <a:pt x="1485395" y="2131783"/>
                  <a:pt x="1479848" y="2127223"/>
                  <a:pt x="1473522" y="2122376"/>
                </a:cubicBezTo>
                <a:cubicBezTo>
                  <a:pt x="1467195" y="2117528"/>
                  <a:pt x="1460457" y="2112886"/>
                  <a:pt x="1453309" y="2108449"/>
                </a:cubicBezTo>
                <a:cubicBezTo>
                  <a:pt x="1446161" y="2104012"/>
                  <a:pt x="1438725" y="2099985"/>
                  <a:pt x="1431001" y="2096370"/>
                </a:cubicBezTo>
                <a:cubicBezTo>
                  <a:pt x="1423277" y="2092755"/>
                  <a:pt x="1415636" y="2089961"/>
                  <a:pt x="1408077" y="2087989"/>
                </a:cubicBezTo>
                <a:cubicBezTo>
                  <a:pt x="1411692" y="2083224"/>
                  <a:pt x="1416458" y="2078705"/>
                  <a:pt x="1422374" y="2074432"/>
                </a:cubicBezTo>
                <a:cubicBezTo>
                  <a:pt x="1428290" y="2070159"/>
                  <a:pt x="1434904" y="2066298"/>
                  <a:pt x="1442217" y="2062847"/>
                </a:cubicBezTo>
                <a:cubicBezTo>
                  <a:pt x="1449529" y="2059396"/>
                  <a:pt x="1457253" y="2056520"/>
                  <a:pt x="1465387" y="2054219"/>
                </a:cubicBezTo>
                <a:cubicBezTo>
                  <a:pt x="1473522" y="2051919"/>
                  <a:pt x="1481779" y="2050275"/>
                  <a:pt x="1490160" y="2049289"/>
                </a:cubicBezTo>
                <a:close/>
                <a:moveTo>
                  <a:pt x="4242746" y="2046824"/>
                </a:moveTo>
                <a:lnTo>
                  <a:pt x="4242746" y="2138275"/>
                </a:lnTo>
                <a:cubicBezTo>
                  <a:pt x="4234693" y="2131866"/>
                  <a:pt x="4225532" y="2125785"/>
                  <a:pt x="4215261" y="2120034"/>
                </a:cubicBezTo>
                <a:cubicBezTo>
                  <a:pt x="4204990" y="2114282"/>
                  <a:pt x="4194268" y="2109024"/>
                  <a:pt x="4183094" y="2104258"/>
                </a:cubicBezTo>
                <a:cubicBezTo>
                  <a:pt x="4171919" y="2099492"/>
                  <a:pt x="4160744" y="2095343"/>
                  <a:pt x="4149570" y="2091810"/>
                </a:cubicBezTo>
                <a:cubicBezTo>
                  <a:pt x="4138395" y="2088277"/>
                  <a:pt x="4127960" y="2085524"/>
                  <a:pt x="4118265" y="2083552"/>
                </a:cubicBezTo>
                <a:cubicBezTo>
                  <a:pt x="4126646" y="2075500"/>
                  <a:pt x="4135889" y="2069091"/>
                  <a:pt x="4145996" y="2064326"/>
                </a:cubicBezTo>
                <a:cubicBezTo>
                  <a:pt x="4156102" y="2059560"/>
                  <a:pt x="4166578" y="2055863"/>
                  <a:pt x="4177424" y="2053233"/>
                </a:cubicBezTo>
                <a:cubicBezTo>
                  <a:pt x="4188270" y="2050604"/>
                  <a:pt x="4199280" y="2048879"/>
                  <a:pt x="4210454" y="2048057"/>
                </a:cubicBezTo>
                <a:cubicBezTo>
                  <a:pt x="4221629" y="2047235"/>
                  <a:pt x="4232393" y="2046824"/>
                  <a:pt x="4242746" y="2046824"/>
                </a:cubicBezTo>
                <a:close/>
                <a:moveTo>
                  <a:pt x="2489722" y="1916921"/>
                </a:moveTo>
                <a:lnTo>
                  <a:pt x="2489722" y="1956607"/>
                </a:lnTo>
                <a:cubicBezTo>
                  <a:pt x="2486107" y="1952498"/>
                  <a:pt x="2481670" y="1948883"/>
                  <a:pt x="2476412" y="1945761"/>
                </a:cubicBezTo>
                <a:cubicBezTo>
                  <a:pt x="2471153" y="1942638"/>
                  <a:pt x="2465606" y="1939968"/>
                  <a:pt x="2459773" y="1937750"/>
                </a:cubicBezTo>
                <a:cubicBezTo>
                  <a:pt x="2453939" y="1935531"/>
                  <a:pt x="2447982" y="1933847"/>
                  <a:pt x="2441902" y="1932697"/>
                </a:cubicBezTo>
                <a:cubicBezTo>
                  <a:pt x="2435822" y="1931546"/>
                  <a:pt x="2430070" y="1930971"/>
                  <a:pt x="2424647" y="1930971"/>
                </a:cubicBezTo>
                <a:cubicBezTo>
                  <a:pt x="2406406" y="1930971"/>
                  <a:pt x="2390425" y="1933723"/>
                  <a:pt x="2376704" y="1939229"/>
                </a:cubicBezTo>
                <a:cubicBezTo>
                  <a:pt x="2362982" y="1944734"/>
                  <a:pt x="2351561" y="1952087"/>
                  <a:pt x="2342440" y="1961290"/>
                </a:cubicBezTo>
                <a:cubicBezTo>
                  <a:pt x="2333320" y="1970493"/>
                  <a:pt x="2326500" y="1981174"/>
                  <a:pt x="2321981" y="1993335"/>
                </a:cubicBezTo>
                <a:cubicBezTo>
                  <a:pt x="2317462" y="2005495"/>
                  <a:pt x="2315203" y="2018313"/>
                  <a:pt x="2315203" y="2031788"/>
                </a:cubicBezTo>
                <a:cubicBezTo>
                  <a:pt x="2315203" y="2043620"/>
                  <a:pt x="2317380" y="2054507"/>
                  <a:pt x="2321735" y="2064449"/>
                </a:cubicBezTo>
                <a:cubicBezTo>
                  <a:pt x="2326090" y="2074391"/>
                  <a:pt x="2331923" y="2082936"/>
                  <a:pt x="2339236" y="2090085"/>
                </a:cubicBezTo>
                <a:cubicBezTo>
                  <a:pt x="2346549" y="2097233"/>
                  <a:pt x="2355053" y="2102779"/>
                  <a:pt x="2364748" y="2106723"/>
                </a:cubicBezTo>
                <a:cubicBezTo>
                  <a:pt x="2374444" y="2110667"/>
                  <a:pt x="2384632" y="2112639"/>
                  <a:pt x="2395314" y="2112639"/>
                </a:cubicBezTo>
                <a:cubicBezTo>
                  <a:pt x="2403859" y="2112639"/>
                  <a:pt x="2412035" y="2111612"/>
                  <a:pt x="2419840" y="2109558"/>
                </a:cubicBezTo>
                <a:cubicBezTo>
                  <a:pt x="2427646" y="2107504"/>
                  <a:pt x="2434507" y="2104340"/>
                  <a:pt x="2440423" y="2100068"/>
                </a:cubicBezTo>
                <a:cubicBezTo>
                  <a:pt x="2446339" y="2095795"/>
                  <a:pt x="2451022" y="2090372"/>
                  <a:pt x="2454473" y="2083799"/>
                </a:cubicBezTo>
                <a:cubicBezTo>
                  <a:pt x="2457924" y="2077226"/>
                  <a:pt x="2459650" y="2069420"/>
                  <a:pt x="2459650" y="2060382"/>
                </a:cubicBezTo>
                <a:cubicBezTo>
                  <a:pt x="2459650" y="2055780"/>
                  <a:pt x="2458704" y="2051179"/>
                  <a:pt x="2456815" y="2046578"/>
                </a:cubicBezTo>
                <a:cubicBezTo>
                  <a:pt x="2454925" y="2041977"/>
                  <a:pt x="2452214" y="2037827"/>
                  <a:pt x="2448680" y="2034130"/>
                </a:cubicBezTo>
                <a:cubicBezTo>
                  <a:pt x="2445148" y="2030432"/>
                  <a:pt x="2440875" y="2027433"/>
                  <a:pt x="2435863" y="2025133"/>
                </a:cubicBezTo>
                <a:cubicBezTo>
                  <a:pt x="2430851" y="2022832"/>
                  <a:pt x="2425304" y="2021682"/>
                  <a:pt x="2419224" y="2021682"/>
                </a:cubicBezTo>
                <a:cubicBezTo>
                  <a:pt x="2413308" y="2021682"/>
                  <a:pt x="2407926" y="2022791"/>
                  <a:pt x="2403079" y="2025009"/>
                </a:cubicBezTo>
                <a:cubicBezTo>
                  <a:pt x="2398231" y="2027228"/>
                  <a:pt x="2394122" y="2030104"/>
                  <a:pt x="2390754" y="2033637"/>
                </a:cubicBezTo>
                <a:cubicBezTo>
                  <a:pt x="2387385" y="2037170"/>
                  <a:pt x="2384756" y="2041237"/>
                  <a:pt x="2382866" y="2045838"/>
                </a:cubicBezTo>
                <a:cubicBezTo>
                  <a:pt x="2380976" y="2050440"/>
                  <a:pt x="2379949" y="2055041"/>
                  <a:pt x="2379785" y="2059642"/>
                </a:cubicBezTo>
                <a:cubicBezTo>
                  <a:pt x="2378634" y="2058328"/>
                  <a:pt x="2377690" y="2056520"/>
                  <a:pt x="2376950" y="2054219"/>
                </a:cubicBezTo>
                <a:cubicBezTo>
                  <a:pt x="2376210" y="2051919"/>
                  <a:pt x="2375594" y="2049536"/>
                  <a:pt x="2375101" y="2047071"/>
                </a:cubicBezTo>
                <a:cubicBezTo>
                  <a:pt x="2374608" y="2044606"/>
                  <a:pt x="2374280" y="2042141"/>
                  <a:pt x="2374115" y="2039676"/>
                </a:cubicBezTo>
                <a:cubicBezTo>
                  <a:pt x="2373951" y="2037211"/>
                  <a:pt x="2373869" y="2035239"/>
                  <a:pt x="2373869" y="2033760"/>
                </a:cubicBezTo>
                <a:cubicBezTo>
                  <a:pt x="2373869" y="2026694"/>
                  <a:pt x="2374937" y="2019997"/>
                  <a:pt x="2377073" y="2013671"/>
                </a:cubicBezTo>
                <a:cubicBezTo>
                  <a:pt x="2379210" y="2007344"/>
                  <a:pt x="2382332" y="2001798"/>
                  <a:pt x="2386440" y="1997032"/>
                </a:cubicBezTo>
                <a:cubicBezTo>
                  <a:pt x="2390548" y="1992267"/>
                  <a:pt x="2395643" y="1988528"/>
                  <a:pt x="2401723" y="1985817"/>
                </a:cubicBezTo>
                <a:cubicBezTo>
                  <a:pt x="2407803" y="1983105"/>
                  <a:pt x="2414869" y="1981749"/>
                  <a:pt x="2422922" y="1981749"/>
                </a:cubicBezTo>
                <a:cubicBezTo>
                  <a:pt x="2434589" y="1981749"/>
                  <a:pt x="2444654" y="1983598"/>
                  <a:pt x="2453118" y="1987296"/>
                </a:cubicBezTo>
                <a:cubicBezTo>
                  <a:pt x="2461580" y="1990993"/>
                  <a:pt x="2468524" y="1995718"/>
                  <a:pt x="2473946" y="2001469"/>
                </a:cubicBezTo>
                <a:cubicBezTo>
                  <a:pt x="2479369" y="2007221"/>
                  <a:pt x="2483354" y="2013671"/>
                  <a:pt x="2485902" y="2020819"/>
                </a:cubicBezTo>
                <a:cubicBezTo>
                  <a:pt x="2488448" y="2027967"/>
                  <a:pt x="2489722" y="2035075"/>
                  <a:pt x="2489722" y="2042141"/>
                </a:cubicBezTo>
                <a:lnTo>
                  <a:pt x="2489722" y="2242296"/>
                </a:lnTo>
                <a:lnTo>
                  <a:pt x="2546910" y="2242296"/>
                </a:lnTo>
                <a:lnTo>
                  <a:pt x="2546910" y="1968685"/>
                </a:lnTo>
                <a:lnTo>
                  <a:pt x="2595353" y="1968685"/>
                </a:lnTo>
                <a:lnTo>
                  <a:pt x="2615928" y="1968685"/>
                </a:lnTo>
                <a:lnTo>
                  <a:pt x="2638490" y="1968685"/>
                </a:lnTo>
                <a:cubicBezTo>
                  <a:pt x="2634710" y="1977888"/>
                  <a:pt x="2631629" y="1987706"/>
                  <a:pt x="2629246" y="1998141"/>
                </a:cubicBezTo>
                <a:cubicBezTo>
                  <a:pt x="2626864" y="2008576"/>
                  <a:pt x="2625672" y="2019299"/>
                  <a:pt x="2625672" y="2030309"/>
                </a:cubicBezTo>
                <a:cubicBezTo>
                  <a:pt x="2625672" y="2037704"/>
                  <a:pt x="2626822" y="2045633"/>
                  <a:pt x="2629123" y="2054096"/>
                </a:cubicBezTo>
                <a:cubicBezTo>
                  <a:pt x="2631424" y="2062559"/>
                  <a:pt x="2634300" y="2071228"/>
                  <a:pt x="2637750" y="2080101"/>
                </a:cubicBezTo>
                <a:cubicBezTo>
                  <a:pt x="2641201" y="2088975"/>
                  <a:pt x="2644940" y="2097931"/>
                  <a:pt x="2648966" y="2106970"/>
                </a:cubicBezTo>
                <a:cubicBezTo>
                  <a:pt x="2652992" y="2116008"/>
                  <a:pt x="2656731" y="2124758"/>
                  <a:pt x="2660182" y="2133221"/>
                </a:cubicBezTo>
                <a:cubicBezTo>
                  <a:pt x="2663633" y="2141684"/>
                  <a:pt x="2666508" y="2149778"/>
                  <a:pt x="2668809" y="2157501"/>
                </a:cubicBezTo>
                <a:cubicBezTo>
                  <a:pt x="2671110" y="2165225"/>
                  <a:pt x="2672260" y="2172127"/>
                  <a:pt x="2672260" y="2178207"/>
                </a:cubicBezTo>
                <a:cubicBezTo>
                  <a:pt x="2672260" y="2184616"/>
                  <a:pt x="2671644" y="2190285"/>
                  <a:pt x="2670411" y="2195215"/>
                </a:cubicBezTo>
                <a:cubicBezTo>
                  <a:pt x="2669179" y="2200145"/>
                  <a:pt x="2667124" y="2204541"/>
                  <a:pt x="2664249" y="2208403"/>
                </a:cubicBezTo>
                <a:cubicBezTo>
                  <a:pt x="2661373" y="2212265"/>
                  <a:pt x="2657634" y="2215592"/>
                  <a:pt x="2653033" y="2218386"/>
                </a:cubicBezTo>
                <a:cubicBezTo>
                  <a:pt x="2648432" y="2221180"/>
                  <a:pt x="2642844" y="2223562"/>
                  <a:pt x="2636272" y="2225534"/>
                </a:cubicBezTo>
                <a:lnTo>
                  <a:pt x="2647117" y="2274587"/>
                </a:lnTo>
                <a:cubicBezTo>
                  <a:pt x="2661907" y="2270972"/>
                  <a:pt x="2674602" y="2266083"/>
                  <a:pt x="2685201" y="2259921"/>
                </a:cubicBezTo>
                <a:cubicBezTo>
                  <a:pt x="2695800" y="2253758"/>
                  <a:pt x="2704469" y="2246569"/>
                  <a:pt x="2711206" y="2238352"/>
                </a:cubicBezTo>
                <a:cubicBezTo>
                  <a:pt x="2717944" y="2230136"/>
                  <a:pt x="2722915" y="2220892"/>
                  <a:pt x="2726120" y="2210621"/>
                </a:cubicBezTo>
                <a:cubicBezTo>
                  <a:pt x="2729324" y="2200351"/>
                  <a:pt x="2730926" y="2189299"/>
                  <a:pt x="2730926" y="2177468"/>
                </a:cubicBezTo>
                <a:cubicBezTo>
                  <a:pt x="2730926" y="2170237"/>
                  <a:pt x="2729776" y="2162513"/>
                  <a:pt x="2727475" y="2154297"/>
                </a:cubicBezTo>
                <a:cubicBezTo>
                  <a:pt x="2725174" y="2146080"/>
                  <a:pt x="2722299" y="2137658"/>
                  <a:pt x="2718848" y="2129031"/>
                </a:cubicBezTo>
                <a:cubicBezTo>
                  <a:pt x="2715397" y="2120404"/>
                  <a:pt x="2711658" y="2111571"/>
                  <a:pt x="2707632" y="2102533"/>
                </a:cubicBezTo>
                <a:cubicBezTo>
                  <a:pt x="2703606" y="2093494"/>
                  <a:pt x="2699868" y="2084497"/>
                  <a:pt x="2696417" y="2075541"/>
                </a:cubicBezTo>
                <a:cubicBezTo>
                  <a:pt x="2692966" y="2066585"/>
                  <a:pt x="2690090" y="2057711"/>
                  <a:pt x="2687789" y="2048920"/>
                </a:cubicBezTo>
                <a:cubicBezTo>
                  <a:pt x="2685488" y="2040128"/>
                  <a:pt x="2684338" y="2031706"/>
                  <a:pt x="2684338" y="2023654"/>
                </a:cubicBezTo>
                <a:cubicBezTo>
                  <a:pt x="2684338" y="2020696"/>
                  <a:pt x="2684544" y="2016957"/>
                  <a:pt x="2684954" y="2012438"/>
                </a:cubicBezTo>
                <a:cubicBezTo>
                  <a:pt x="2685365" y="2007919"/>
                  <a:pt x="2685982" y="2003153"/>
                  <a:pt x="2686803" y="1998141"/>
                </a:cubicBezTo>
                <a:cubicBezTo>
                  <a:pt x="2687625" y="1993129"/>
                  <a:pt x="2688775" y="1988076"/>
                  <a:pt x="2690254" y="1982982"/>
                </a:cubicBezTo>
                <a:cubicBezTo>
                  <a:pt x="2691733" y="1977888"/>
                  <a:pt x="2693541" y="1973122"/>
                  <a:pt x="2695677" y="1968685"/>
                </a:cubicBezTo>
                <a:lnTo>
                  <a:pt x="2781704" y="1968685"/>
                </a:lnTo>
                <a:lnTo>
                  <a:pt x="2781704" y="1916921"/>
                </a:lnTo>
                <a:lnTo>
                  <a:pt x="2615928" y="1916921"/>
                </a:lnTo>
                <a:lnTo>
                  <a:pt x="2595353" y="1916921"/>
                </a:lnTo>
                <a:close/>
                <a:moveTo>
                  <a:pt x="776171" y="1916921"/>
                </a:moveTo>
                <a:cubicBezTo>
                  <a:pt x="758095" y="1916921"/>
                  <a:pt x="742073" y="1919386"/>
                  <a:pt x="728104" y="1924316"/>
                </a:cubicBezTo>
                <a:cubicBezTo>
                  <a:pt x="714136" y="1929246"/>
                  <a:pt x="701894" y="1935860"/>
                  <a:pt x="691376" y="1944159"/>
                </a:cubicBezTo>
                <a:cubicBezTo>
                  <a:pt x="680859" y="1952457"/>
                  <a:pt x="671944" y="1962194"/>
                  <a:pt x="664632" y="1973368"/>
                </a:cubicBezTo>
                <a:cubicBezTo>
                  <a:pt x="657319" y="1984543"/>
                  <a:pt x="651403" y="1996416"/>
                  <a:pt x="646884" y="2008987"/>
                </a:cubicBezTo>
                <a:cubicBezTo>
                  <a:pt x="642365" y="2021559"/>
                  <a:pt x="639078" y="2034417"/>
                  <a:pt x="637024" y="2047564"/>
                </a:cubicBezTo>
                <a:cubicBezTo>
                  <a:pt x="634970" y="2060710"/>
                  <a:pt x="633943" y="2073528"/>
                  <a:pt x="633943" y="2086017"/>
                </a:cubicBezTo>
                <a:cubicBezTo>
                  <a:pt x="633943" y="2100643"/>
                  <a:pt x="635216" y="2115309"/>
                  <a:pt x="637763" y="2130017"/>
                </a:cubicBezTo>
                <a:cubicBezTo>
                  <a:pt x="640311" y="2144725"/>
                  <a:pt x="644008" y="2158980"/>
                  <a:pt x="648856" y="2172784"/>
                </a:cubicBezTo>
                <a:cubicBezTo>
                  <a:pt x="653704" y="2186588"/>
                  <a:pt x="659702" y="2199570"/>
                  <a:pt x="666850" y="2211731"/>
                </a:cubicBezTo>
                <a:cubicBezTo>
                  <a:pt x="673998" y="2223891"/>
                  <a:pt x="682256" y="2234737"/>
                  <a:pt x="691623" y="2244268"/>
                </a:cubicBezTo>
                <a:cubicBezTo>
                  <a:pt x="698525" y="2251170"/>
                  <a:pt x="706248" y="2257250"/>
                  <a:pt x="714794" y="2262509"/>
                </a:cubicBezTo>
                <a:cubicBezTo>
                  <a:pt x="723339" y="2267767"/>
                  <a:pt x="732295" y="2270397"/>
                  <a:pt x="741662" y="2270397"/>
                </a:cubicBezTo>
                <a:cubicBezTo>
                  <a:pt x="747742" y="2270397"/>
                  <a:pt x="753247" y="2269246"/>
                  <a:pt x="758177" y="2266946"/>
                </a:cubicBezTo>
                <a:cubicBezTo>
                  <a:pt x="763107" y="2264645"/>
                  <a:pt x="767339" y="2261605"/>
                  <a:pt x="770872" y="2257826"/>
                </a:cubicBezTo>
                <a:cubicBezTo>
                  <a:pt x="774405" y="2254046"/>
                  <a:pt x="777157" y="2249609"/>
                  <a:pt x="779129" y="2244515"/>
                </a:cubicBezTo>
                <a:cubicBezTo>
                  <a:pt x="781101" y="2239420"/>
                  <a:pt x="782087" y="2234162"/>
                  <a:pt x="782087" y="2228739"/>
                </a:cubicBezTo>
                <a:cubicBezTo>
                  <a:pt x="782087" y="2223973"/>
                  <a:pt x="781101" y="2219290"/>
                  <a:pt x="779129" y="2214689"/>
                </a:cubicBezTo>
                <a:cubicBezTo>
                  <a:pt x="777157" y="2210087"/>
                  <a:pt x="774405" y="2205938"/>
                  <a:pt x="770872" y="2202241"/>
                </a:cubicBezTo>
                <a:cubicBezTo>
                  <a:pt x="767339" y="2198543"/>
                  <a:pt x="763107" y="2195544"/>
                  <a:pt x="758177" y="2193243"/>
                </a:cubicBezTo>
                <a:cubicBezTo>
                  <a:pt x="753247" y="2190943"/>
                  <a:pt x="747742" y="2189792"/>
                  <a:pt x="741662" y="2189792"/>
                </a:cubicBezTo>
                <a:cubicBezTo>
                  <a:pt x="738868" y="2189792"/>
                  <a:pt x="736116" y="2190080"/>
                  <a:pt x="733404" y="2190655"/>
                </a:cubicBezTo>
                <a:cubicBezTo>
                  <a:pt x="730693" y="2191230"/>
                  <a:pt x="728187" y="2191929"/>
                  <a:pt x="725886" y="2192750"/>
                </a:cubicBezTo>
                <a:cubicBezTo>
                  <a:pt x="721449" y="2187327"/>
                  <a:pt x="717218" y="2180384"/>
                  <a:pt x="713191" y="2171921"/>
                </a:cubicBezTo>
                <a:cubicBezTo>
                  <a:pt x="709165" y="2163458"/>
                  <a:pt x="705632" y="2154338"/>
                  <a:pt x="702592" y="2144560"/>
                </a:cubicBezTo>
                <a:cubicBezTo>
                  <a:pt x="699552" y="2134783"/>
                  <a:pt x="697128" y="2124799"/>
                  <a:pt x="695320" y="2114611"/>
                </a:cubicBezTo>
                <a:cubicBezTo>
                  <a:pt x="693513" y="2104422"/>
                  <a:pt x="692609" y="2094891"/>
                  <a:pt x="692609" y="2086017"/>
                </a:cubicBezTo>
                <a:cubicBezTo>
                  <a:pt x="692609" y="2079444"/>
                  <a:pt x="692938" y="2071926"/>
                  <a:pt x="693595" y="2063463"/>
                </a:cubicBezTo>
                <a:cubicBezTo>
                  <a:pt x="694252" y="2055000"/>
                  <a:pt x="695608" y="2046455"/>
                  <a:pt x="697662" y="2037827"/>
                </a:cubicBezTo>
                <a:cubicBezTo>
                  <a:pt x="699716" y="2029200"/>
                  <a:pt x="702633" y="2020737"/>
                  <a:pt x="706413" y="2012438"/>
                </a:cubicBezTo>
                <a:cubicBezTo>
                  <a:pt x="710192" y="2004139"/>
                  <a:pt x="715204" y="1996744"/>
                  <a:pt x="721449" y="1990253"/>
                </a:cubicBezTo>
                <a:cubicBezTo>
                  <a:pt x="727694" y="1983762"/>
                  <a:pt x="735294" y="1978545"/>
                  <a:pt x="744250" y="1974601"/>
                </a:cubicBezTo>
                <a:cubicBezTo>
                  <a:pt x="753206" y="1970657"/>
                  <a:pt x="763846" y="1968685"/>
                  <a:pt x="776171" y="1968685"/>
                </a:cubicBezTo>
                <a:lnTo>
                  <a:pt x="813392" y="1968685"/>
                </a:lnTo>
                <a:lnTo>
                  <a:pt x="813392" y="1916921"/>
                </a:lnTo>
                <a:close/>
                <a:moveTo>
                  <a:pt x="4509408" y="1911498"/>
                </a:moveTo>
                <a:cubicBezTo>
                  <a:pt x="4503492" y="1911498"/>
                  <a:pt x="4498152" y="1912484"/>
                  <a:pt x="4493386" y="1914456"/>
                </a:cubicBezTo>
                <a:cubicBezTo>
                  <a:pt x="4488620" y="1916428"/>
                  <a:pt x="4484553" y="1919139"/>
                  <a:pt x="4481184" y="1922590"/>
                </a:cubicBezTo>
                <a:cubicBezTo>
                  <a:pt x="4477816" y="1926041"/>
                  <a:pt x="4475228" y="1930067"/>
                  <a:pt x="4473420" y="1934668"/>
                </a:cubicBezTo>
                <a:cubicBezTo>
                  <a:pt x="4471612" y="1939270"/>
                  <a:pt x="4470708" y="1944117"/>
                  <a:pt x="4470708" y="1949212"/>
                </a:cubicBezTo>
                <a:cubicBezTo>
                  <a:pt x="4470708" y="1954470"/>
                  <a:pt x="4471571" y="1959400"/>
                  <a:pt x="4473296" y="1964002"/>
                </a:cubicBezTo>
                <a:cubicBezTo>
                  <a:pt x="4475022" y="1968603"/>
                  <a:pt x="4477487" y="1972588"/>
                  <a:pt x="4480692" y="1975957"/>
                </a:cubicBezTo>
                <a:cubicBezTo>
                  <a:pt x="4483896" y="1979325"/>
                  <a:pt x="4487798" y="1981996"/>
                  <a:pt x="4492400" y="1983968"/>
                </a:cubicBezTo>
                <a:cubicBezTo>
                  <a:pt x="4497002" y="1985940"/>
                  <a:pt x="4502260" y="1986926"/>
                  <a:pt x="4508176" y="1986926"/>
                </a:cubicBezTo>
                <a:cubicBezTo>
                  <a:pt x="4512448" y="1986926"/>
                  <a:pt x="4515858" y="1986638"/>
                  <a:pt x="4518406" y="1986063"/>
                </a:cubicBezTo>
                <a:cubicBezTo>
                  <a:pt x="4520952" y="1985488"/>
                  <a:pt x="4523623" y="1984625"/>
                  <a:pt x="4526416" y="1983475"/>
                </a:cubicBezTo>
                <a:cubicBezTo>
                  <a:pt x="4526581" y="1984461"/>
                  <a:pt x="4526663" y="1985365"/>
                  <a:pt x="4526663" y="1986186"/>
                </a:cubicBezTo>
                <a:cubicBezTo>
                  <a:pt x="4526663" y="1987008"/>
                  <a:pt x="4526663" y="1987994"/>
                  <a:pt x="4526663" y="1989144"/>
                </a:cubicBezTo>
                <a:cubicBezTo>
                  <a:pt x="4526663" y="2000976"/>
                  <a:pt x="4523540" y="2010836"/>
                  <a:pt x="4517296" y="2018724"/>
                </a:cubicBezTo>
                <a:cubicBezTo>
                  <a:pt x="4511052" y="2026612"/>
                  <a:pt x="4500863" y="2033596"/>
                  <a:pt x="4486730" y="2039676"/>
                </a:cubicBezTo>
                <a:lnTo>
                  <a:pt x="4499056" y="2066544"/>
                </a:lnTo>
                <a:cubicBezTo>
                  <a:pt x="4507765" y="2063093"/>
                  <a:pt x="4515940" y="2058780"/>
                  <a:pt x="4523582" y="2053603"/>
                </a:cubicBezTo>
                <a:cubicBezTo>
                  <a:pt x="4531224" y="2048427"/>
                  <a:pt x="4537878" y="2042429"/>
                  <a:pt x="4543548" y="2035609"/>
                </a:cubicBezTo>
                <a:cubicBezTo>
                  <a:pt x="4549218" y="2028789"/>
                  <a:pt x="4553654" y="2021024"/>
                  <a:pt x="4556859" y="2012315"/>
                </a:cubicBezTo>
                <a:cubicBezTo>
                  <a:pt x="4560064" y="2003605"/>
                  <a:pt x="4561666" y="1993910"/>
                  <a:pt x="4561666" y="1983228"/>
                </a:cubicBezTo>
                <a:cubicBezTo>
                  <a:pt x="4561666" y="1975669"/>
                  <a:pt x="4560844" y="1967658"/>
                  <a:pt x="4559200" y="1959195"/>
                </a:cubicBezTo>
                <a:cubicBezTo>
                  <a:pt x="4557557" y="1950732"/>
                  <a:pt x="4554764" y="1942967"/>
                  <a:pt x="4550820" y="1935901"/>
                </a:cubicBezTo>
                <a:cubicBezTo>
                  <a:pt x="4546876" y="1928835"/>
                  <a:pt x="4541535" y="1923001"/>
                  <a:pt x="4534798" y="1918400"/>
                </a:cubicBezTo>
                <a:cubicBezTo>
                  <a:pt x="4528060" y="1913798"/>
                  <a:pt x="4519596" y="1911498"/>
                  <a:pt x="4509408" y="1911498"/>
                </a:cubicBezTo>
                <a:close/>
                <a:moveTo>
                  <a:pt x="3038666" y="1911498"/>
                </a:moveTo>
                <a:cubicBezTo>
                  <a:pt x="3026505" y="1911498"/>
                  <a:pt x="3015454" y="1913593"/>
                  <a:pt x="3005512" y="1917783"/>
                </a:cubicBezTo>
                <a:cubicBezTo>
                  <a:pt x="2995570" y="1921974"/>
                  <a:pt x="2987107" y="1927520"/>
                  <a:pt x="2980123" y="1934422"/>
                </a:cubicBezTo>
                <a:cubicBezTo>
                  <a:pt x="2973138" y="1941324"/>
                  <a:pt x="2967757" y="1949253"/>
                  <a:pt x="2963977" y="1958209"/>
                </a:cubicBezTo>
                <a:cubicBezTo>
                  <a:pt x="2960198" y="1967165"/>
                  <a:pt x="2958308" y="1976491"/>
                  <a:pt x="2958308" y="1986186"/>
                </a:cubicBezTo>
                <a:cubicBezTo>
                  <a:pt x="2958308" y="1995389"/>
                  <a:pt x="2959581" y="2003688"/>
                  <a:pt x="2962128" y="2011082"/>
                </a:cubicBezTo>
                <a:cubicBezTo>
                  <a:pt x="2964676" y="2018477"/>
                  <a:pt x="2968168" y="2024804"/>
                  <a:pt x="2972604" y="2030063"/>
                </a:cubicBezTo>
                <a:cubicBezTo>
                  <a:pt x="2977042" y="2035321"/>
                  <a:pt x="2982300" y="2039347"/>
                  <a:pt x="2988380" y="2042141"/>
                </a:cubicBezTo>
                <a:cubicBezTo>
                  <a:pt x="2994460" y="2044935"/>
                  <a:pt x="3001034" y="2046331"/>
                  <a:pt x="3008100" y="2046331"/>
                </a:cubicBezTo>
                <a:cubicBezTo>
                  <a:pt x="3013359" y="2046331"/>
                  <a:pt x="3018412" y="2045510"/>
                  <a:pt x="3023260" y="2043866"/>
                </a:cubicBezTo>
                <a:cubicBezTo>
                  <a:pt x="3028107" y="2042223"/>
                  <a:pt x="3032421" y="2039799"/>
                  <a:pt x="3036200" y="2036595"/>
                </a:cubicBezTo>
                <a:cubicBezTo>
                  <a:pt x="3039980" y="2033390"/>
                  <a:pt x="3042979" y="2029364"/>
                  <a:pt x="3045198" y="2024516"/>
                </a:cubicBezTo>
                <a:cubicBezTo>
                  <a:pt x="3047416" y="2019669"/>
                  <a:pt x="3048526" y="2013958"/>
                  <a:pt x="3048526" y="2007385"/>
                </a:cubicBezTo>
                <a:cubicBezTo>
                  <a:pt x="3048526" y="2001633"/>
                  <a:pt x="3047416" y="1996457"/>
                  <a:pt x="3045198" y="1991856"/>
                </a:cubicBezTo>
                <a:cubicBezTo>
                  <a:pt x="3042979" y="1987254"/>
                  <a:pt x="3040186" y="1983310"/>
                  <a:pt x="3036817" y="1980024"/>
                </a:cubicBezTo>
                <a:cubicBezTo>
                  <a:pt x="3033448" y="1976737"/>
                  <a:pt x="3029751" y="1974149"/>
                  <a:pt x="3025724" y="1972259"/>
                </a:cubicBezTo>
                <a:cubicBezTo>
                  <a:pt x="3021698" y="1970369"/>
                  <a:pt x="3017878" y="1969178"/>
                  <a:pt x="3014262" y="1968685"/>
                </a:cubicBezTo>
                <a:cubicBezTo>
                  <a:pt x="3015248" y="1967206"/>
                  <a:pt x="3016728" y="1965891"/>
                  <a:pt x="3018699" y="1964741"/>
                </a:cubicBezTo>
                <a:cubicBezTo>
                  <a:pt x="3020671" y="1963591"/>
                  <a:pt x="3022890" y="1962646"/>
                  <a:pt x="3025355" y="1961906"/>
                </a:cubicBezTo>
                <a:cubicBezTo>
                  <a:pt x="3027820" y="1961167"/>
                  <a:pt x="3030326" y="1960633"/>
                  <a:pt x="3032873" y="1960304"/>
                </a:cubicBezTo>
                <a:cubicBezTo>
                  <a:pt x="3035420" y="1959975"/>
                  <a:pt x="3037844" y="1959811"/>
                  <a:pt x="3040144" y="1959811"/>
                </a:cubicBezTo>
                <a:cubicBezTo>
                  <a:pt x="3046882" y="1959811"/>
                  <a:pt x="3052716" y="1961044"/>
                  <a:pt x="3057646" y="1963509"/>
                </a:cubicBezTo>
                <a:cubicBezTo>
                  <a:pt x="3062576" y="1965974"/>
                  <a:pt x="3066643" y="1969383"/>
                  <a:pt x="3069848" y="1973738"/>
                </a:cubicBezTo>
                <a:cubicBezTo>
                  <a:pt x="3073052" y="1978093"/>
                  <a:pt x="3075434" y="1983187"/>
                  <a:pt x="3076996" y="1989021"/>
                </a:cubicBezTo>
                <a:cubicBezTo>
                  <a:pt x="3078557" y="1994855"/>
                  <a:pt x="3079338" y="2001058"/>
                  <a:pt x="3079338" y="2007631"/>
                </a:cubicBezTo>
                <a:cubicBezTo>
                  <a:pt x="3079338" y="2017656"/>
                  <a:pt x="3077735" y="2027146"/>
                  <a:pt x="3074531" y="2036102"/>
                </a:cubicBezTo>
                <a:cubicBezTo>
                  <a:pt x="3071326" y="2045058"/>
                  <a:pt x="3066561" y="2052864"/>
                  <a:pt x="3060234" y="2059519"/>
                </a:cubicBezTo>
                <a:cubicBezTo>
                  <a:pt x="3053908" y="2066174"/>
                  <a:pt x="3045978" y="2071433"/>
                  <a:pt x="3036447" y="2075295"/>
                </a:cubicBezTo>
                <a:cubicBezTo>
                  <a:pt x="3026916" y="2079157"/>
                  <a:pt x="3015824" y="2081087"/>
                  <a:pt x="3003170" y="2081087"/>
                </a:cubicBezTo>
                <a:lnTo>
                  <a:pt x="2960773" y="2081087"/>
                </a:lnTo>
                <a:lnTo>
                  <a:pt x="2960773" y="2132112"/>
                </a:lnTo>
                <a:cubicBezTo>
                  <a:pt x="2976713" y="2132112"/>
                  <a:pt x="2991092" y="2132482"/>
                  <a:pt x="3003910" y="2133221"/>
                </a:cubicBezTo>
                <a:cubicBezTo>
                  <a:pt x="3016728" y="2133961"/>
                  <a:pt x="3027656" y="2135070"/>
                  <a:pt x="3036694" y="2136549"/>
                </a:cubicBezTo>
                <a:cubicBezTo>
                  <a:pt x="3050990" y="2138850"/>
                  <a:pt x="3064384" y="2142219"/>
                  <a:pt x="3076872" y="2146656"/>
                </a:cubicBezTo>
                <a:cubicBezTo>
                  <a:pt x="3089362" y="2151092"/>
                  <a:pt x="3101276" y="2156844"/>
                  <a:pt x="3112614" y="2163910"/>
                </a:cubicBezTo>
                <a:cubicBezTo>
                  <a:pt x="3123954" y="2170976"/>
                  <a:pt x="3134758" y="2179440"/>
                  <a:pt x="3145029" y="2189299"/>
                </a:cubicBezTo>
                <a:cubicBezTo>
                  <a:pt x="3155300" y="2199159"/>
                  <a:pt x="3165282" y="2210745"/>
                  <a:pt x="3174978" y="2224055"/>
                </a:cubicBezTo>
                <a:lnTo>
                  <a:pt x="3174978" y="2242296"/>
                </a:lnTo>
                <a:lnTo>
                  <a:pt x="3232166" y="2242296"/>
                </a:lnTo>
                <a:lnTo>
                  <a:pt x="3232166" y="1968685"/>
                </a:lnTo>
                <a:lnTo>
                  <a:pt x="3281153" y="1968685"/>
                </a:lnTo>
                <a:lnTo>
                  <a:pt x="3301184" y="1968685"/>
                </a:lnTo>
                <a:lnTo>
                  <a:pt x="3309747" y="1968685"/>
                </a:lnTo>
                <a:cubicBezTo>
                  <a:pt x="3315992" y="1968685"/>
                  <a:pt x="3321620" y="1969712"/>
                  <a:pt x="3326632" y="1971766"/>
                </a:cubicBezTo>
                <a:cubicBezTo>
                  <a:pt x="3331644" y="1973820"/>
                  <a:pt x="3335875" y="1976696"/>
                  <a:pt x="3339326" y="1980394"/>
                </a:cubicBezTo>
                <a:cubicBezTo>
                  <a:pt x="3342777" y="1984091"/>
                  <a:pt x="3345448" y="1988446"/>
                  <a:pt x="3347338" y="1993458"/>
                </a:cubicBezTo>
                <a:cubicBezTo>
                  <a:pt x="3349227" y="1998470"/>
                  <a:pt x="3350172" y="2003934"/>
                  <a:pt x="3350172" y="2009850"/>
                </a:cubicBezTo>
                <a:lnTo>
                  <a:pt x="3350172" y="2266946"/>
                </a:lnTo>
                <a:lnTo>
                  <a:pt x="3407359" y="2266946"/>
                </a:lnTo>
                <a:lnTo>
                  <a:pt x="3407359" y="1994567"/>
                </a:lnTo>
                <a:cubicBezTo>
                  <a:pt x="3407359" y="1992102"/>
                  <a:pt x="3407565" y="1989391"/>
                  <a:pt x="3407976" y="1986433"/>
                </a:cubicBezTo>
                <a:cubicBezTo>
                  <a:pt x="3408386" y="1983475"/>
                  <a:pt x="3409331" y="1980681"/>
                  <a:pt x="3410810" y="1978052"/>
                </a:cubicBezTo>
                <a:cubicBezTo>
                  <a:pt x="3412289" y="1975423"/>
                  <a:pt x="3414549" y="1973204"/>
                  <a:pt x="3417589" y="1971396"/>
                </a:cubicBezTo>
                <a:cubicBezTo>
                  <a:pt x="3420629" y="1969589"/>
                  <a:pt x="3424779" y="1968685"/>
                  <a:pt x="3430037" y="1968685"/>
                </a:cubicBezTo>
                <a:lnTo>
                  <a:pt x="3462128" y="1968685"/>
                </a:lnTo>
                <a:lnTo>
                  <a:pt x="3476378" y="1968685"/>
                </a:lnTo>
                <a:lnTo>
                  <a:pt x="3642810" y="1968685"/>
                </a:lnTo>
                <a:lnTo>
                  <a:pt x="3642810" y="1997772"/>
                </a:lnTo>
                <a:cubicBezTo>
                  <a:pt x="3623583" y="1999744"/>
                  <a:pt x="3605589" y="2003852"/>
                  <a:pt x="3588827" y="2010096"/>
                </a:cubicBezTo>
                <a:cubicBezTo>
                  <a:pt x="3572066" y="2016341"/>
                  <a:pt x="3557111" y="2024599"/>
                  <a:pt x="3543965" y="2034869"/>
                </a:cubicBezTo>
                <a:cubicBezTo>
                  <a:pt x="3530819" y="2045140"/>
                  <a:pt x="3519644" y="2057342"/>
                  <a:pt x="3510442" y="2071474"/>
                </a:cubicBezTo>
                <a:cubicBezTo>
                  <a:pt x="3501239" y="2085607"/>
                  <a:pt x="3494501" y="2101547"/>
                  <a:pt x="3490229" y="2119294"/>
                </a:cubicBezTo>
                <a:cubicBezTo>
                  <a:pt x="3495816" y="2120280"/>
                  <a:pt x="3502800" y="2122006"/>
                  <a:pt x="3511181" y="2124471"/>
                </a:cubicBezTo>
                <a:cubicBezTo>
                  <a:pt x="3519562" y="2126936"/>
                  <a:pt x="3528559" y="2130181"/>
                  <a:pt x="3538172" y="2134207"/>
                </a:cubicBezTo>
                <a:cubicBezTo>
                  <a:pt x="3547786" y="2138234"/>
                  <a:pt x="3557687" y="2142958"/>
                  <a:pt x="3567875" y="2148381"/>
                </a:cubicBezTo>
                <a:cubicBezTo>
                  <a:pt x="3578064" y="2153804"/>
                  <a:pt x="3587883" y="2159802"/>
                  <a:pt x="3597332" y="2166375"/>
                </a:cubicBezTo>
                <a:cubicBezTo>
                  <a:pt x="3606780" y="2172948"/>
                  <a:pt x="3615449" y="2180097"/>
                  <a:pt x="3623337" y="2187820"/>
                </a:cubicBezTo>
                <a:cubicBezTo>
                  <a:pt x="3631225" y="2195544"/>
                  <a:pt x="3637716" y="2203760"/>
                  <a:pt x="3642810" y="2212470"/>
                </a:cubicBezTo>
                <a:lnTo>
                  <a:pt x="3642810" y="2242296"/>
                </a:lnTo>
                <a:lnTo>
                  <a:pt x="3699997" y="2242296"/>
                </a:lnTo>
                <a:lnTo>
                  <a:pt x="3699997" y="2049043"/>
                </a:lnTo>
                <a:cubicBezTo>
                  <a:pt x="3706735" y="2049536"/>
                  <a:pt x="3713719" y="2050850"/>
                  <a:pt x="3720950" y="2052987"/>
                </a:cubicBezTo>
                <a:cubicBezTo>
                  <a:pt x="3728180" y="2055123"/>
                  <a:pt x="3734918" y="2057876"/>
                  <a:pt x="3741162" y="2061244"/>
                </a:cubicBezTo>
                <a:cubicBezTo>
                  <a:pt x="3747407" y="2064613"/>
                  <a:pt x="3752871" y="2068475"/>
                  <a:pt x="3757554" y="2072830"/>
                </a:cubicBezTo>
                <a:cubicBezTo>
                  <a:pt x="3762238" y="2077185"/>
                  <a:pt x="3765484" y="2081745"/>
                  <a:pt x="3767291" y="2086510"/>
                </a:cubicBezTo>
                <a:cubicBezTo>
                  <a:pt x="3763676" y="2086675"/>
                  <a:pt x="3759650" y="2087537"/>
                  <a:pt x="3755212" y="2089099"/>
                </a:cubicBezTo>
                <a:cubicBezTo>
                  <a:pt x="3750776" y="2090660"/>
                  <a:pt x="3746585" y="2093043"/>
                  <a:pt x="3742641" y="2096247"/>
                </a:cubicBezTo>
                <a:cubicBezTo>
                  <a:pt x="3738697" y="2099451"/>
                  <a:pt x="3735411" y="2103560"/>
                  <a:pt x="3732781" y="2108572"/>
                </a:cubicBezTo>
                <a:cubicBezTo>
                  <a:pt x="3730152" y="2113584"/>
                  <a:pt x="3728838" y="2119705"/>
                  <a:pt x="3728838" y="2126936"/>
                </a:cubicBezTo>
                <a:cubicBezTo>
                  <a:pt x="3728838" y="2131866"/>
                  <a:pt x="3729782" y="2136713"/>
                  <a:pt x="3731672" y="2141479"/>
                </a:cubicBezTo>
                <a:cubicBezTo>
                  <a:pt x="3733562" y="2146245"/>
                  <a:pt x="3736274" y="2150517"/>
                  <a:pt x="3739806" y="2154297"/>
                </a:cubicBezTo>
                <a:cubicBezTo>
                  <a:pt x="3743340" y="2158077"/>
                  <a:pt x="3747612" y="2161158"/>
                  <a:pt x="3752624" y="2163541"/>
                </a:cubicBezTo>
                <a:cubicBezTo>
                  <a:pt x="3757636" y="2165923"/>
                  <a:pt x="3763265" y="2167115"/>
                  <a:pt x="3769509" y="2167115"/>
                </a:cubicBezTo>
                <a:cubicBezTo>
                  <a:pt x="3774932" y="2167115"/>
                  <a:pt x="3780930" y="2165882"/>
                  <a:pt x="3787504" y="2163417"/>
                </a:cubicBezTo>
                <a:cubicBezTo>
                  <a:pt x="3794077" y="2160952"/>
                  <a:pt x="3800198" y="2156926"/>
                  <a:pt x="3805868" y="2151339"/>
                </a:cubicBezTo>
                <a:cubicBezTo>
                  <a:pt x="3811537" y="2145752"/>
                  <a:pt x="3816302" y="2138480"/>
                  <a:pt x="3820164" y="2129524"/>
                </a:cubicBezTo>
                <a:cubicBezTo>
                  <a:pt x="3824026" y="2120568"/>
                  <a:pt x="3825957" y="2109681"/>
                  <a:pt x="3825957" y="2096863"/>
                </a:cubicBezTo>
                <a:cubicBezTo>
                  <a:pt x="3825957" y="2083059"/>
                  <a:pt x="3822671" y="2070324"/>
                  <a:pt x="3816097" y="2058656"/>
                </a:cubicBezTo>
                <a:cubicBezTo>
                  <a:pt x="3809524" y="2046989"/>
                  <a:pt x="3800527" y="2036800"/>
                  <a:pt x="3789106" y="2028091"/>
                </a:cubicBezTo>
                <a:cubicBezTo>
                  <a:pt x="3777685" y="2019381"/>
                  <a:pt x="3764333" y="2012397"/>
                  <a:pt x="3749050" y="2007138"/>
                </a:cubicBezTo>
                <a:cubicBezTo>
                  <a:pt x="3733767" y="2001880"/>
                  <a:pt x="3717416" y="1998758"/>
                  <a:pt x="3699997" y="1997772"/>
                </a:cubicBezTo>
                <a:lnTo>
                  <a:pt x="3699997" y="1968685"/>
                </a:lnTo>
                <a:lnTo>
                  <a:pt x="3862178" y="1968685"/>
                </a:lnTo>
                <a:lnTo>
                  <a:pt x="3880186" y="1968685"/>
                </a:lnTo>
                <a:lnTo>
                  <a:pt x="3924049" y="1968685"/>
                </a:lnTo>
                <a:cubicBezTo>
                  <a:pt x="3917804" y="1978380"/>
                  <a:pt x="3912669" y="1988117"/>
                  <a:pt x="3908643" y="1997895"/>
                </a:cubicBezTo>
                <a:cubicBezTo>
                  <a:pt x="3904616" y="2007673"/>
                  <a:pt x="3901453" y="2017697"/>
                  <a:pt x="3899152" y="2027967"/>
                </a:cubicBezTo>
                <a:cubicBezTo>
                  <a:pt x="3896852" y="2038238"/>
                  <a:pt x="3895291" y="2048755"/>
                  <a:pt x="3894469" y="2059519"/>
                </a:cubicBezTo>
                <a:cubicBezTo>
                  <a:pt x="3893648" y="2070283"/>
                  <a:pt x="3893237" y="2081580"/>
                  <a:pt x="3893237" y="2093412"/>
                </a:cubicBezTo>
                <a:cubicBezTo>
                  <a:pt x="3893237" y="2108038"/>
                  <a:pt x="3894510" y="2122704"/>
                  <a:pt x="3897058" y="2137412"/>
                </a:cubicBezTo>
                <a:cubicBezTo>
                  <a:pt x="3899604" y="2152119"/>
                  <a:pt x="3903302" y="2166375"/>
                  <a:pt x="3908150" y="2180179"/>
                </a:cubicBezTo>
                <a:cubicBezTo>
                  <a:pt x="3912998" y="2193983"/>
                  <a:pt x="3918996" y="2206965"/>
                  <a:pt x="3926144" y="2219126"/>
                </a:cubicBezTo>
                <a:cubicBezTo>
                  <a:pt x="3933292" y="2231286"/>
                  <a:pt x="3941550" y="2242132"/>
                  <a:pt x="3950917" y="2251663"/>
                </a:cubicBezTo>
                <a:cubicBezTo>
                  <a:pt x="3957819" y="2258565"/>
                  <a:pt x="3965542" y="2264645"/>
                  <a:pt x="3974088" y="2269904"/>
                </a:cubicBezTo>
                <a:cubicBezTo>
                  <a:pt x="3982633" y="2275162"/>
                  <a:pt x="3991589" y="2277792"/>
                  <a:pt x="4000956" y="2277792"/>
                </a:cubicBezTo>
                <a:cubicBezTo>
                  <a:pt x="4007036" y="2277792"/>
                  <a:pt x="4012541" y="2276641"/>
                  <a:pt x="4017471" y="2274341"/>
                </a:cubicBezTo>
                <a:cubicBezTo>
                  <a:pt x="4022401" y="2272040"/>
                  <a:pt x="4026632" y="2269000"/>
                  <a:pt x="4030166" y="2265220"/>
                </a:cubicBezTo>
                <a:cubicBezTo>
                  <a:pt x="4033698" y="2261441"/>
                  <a:pt x="4036451" y="2257004"/>
                  <a:pt x="4038423" y="2251910"/>
                </a:cubicBezTo>
                <a:cubicBezTo>
                  <a:pt x="4040395" y="2246815"/>
                  <a:pt x="4041381" y="2241557"/>
                  <a:pt x="4041381" y="2236134"/>
                </a:cubicBezTo>
                <a:cubicBezTo>
                  <a:pt x="4041381" y="2231368"/>
                  <a:pt x="4040395" y="2226685"/>
                  <a:pt x="4038423" y="2222083"/>
                </a:cubicBezTo>
                <a:cubicBezTo>
                  <a:pt x="4036451" y="2217482"/>
                  <a:pt x="4033698" y="2213333"/>
                  <a:pt x="4030166" y="2209635"/>
                </a:cubicBezTo>
                <a:cubicBezTo>
                  <a:pt x="4026632" y="2205938"/>
                  <a:pt x="4022401" y="2202939"/>
                  <a:pt x="4017471" y="2200638"/>
                </a:cubicBezTo>
                <a:cubicBezTo>
                  <a:pt x="4012541" y="2198338"/>
                  <a:pt x="4007036" y="2197187"/>
                  <a:pt x="4000956" y="2197187"/>
                </a:cubicBezTo>
                <a:cubicBezTo>
                  <a:pt x="3998162" y="2197187"/>
                  <a:pt x="3995410" y="2197475"/>
                  <a:pt x="3992698" y="2198050"/>
                </a:cubicBezTo>
                <a:cubicBezTo>
                  <a:pt x="3989986" y="2198625"/>
                  <a:pt x="3987480" y="2199324"/>
                  <a:pt x="3985180" y="2200145"/>
                </a:cubicBezTo>
                <a:cubicBezTo>
                  <a:pt x="3980743" y="2194722"/>
                  <a:pt x="3976511" y="2187779"/>
                  <a:pt x="3972485" y="2179316"/>
                </a:cubicBezTo>
                <a:cubicBezTo>
                  <a:pt x="3968459" y="2170853"/>
                  <a:pt x="3964926" y="2161733"/>
                  <a:pt x="3961886" y="2151955"/>
                </a:cubicBezTo>
                <a:cubicBezTo>
                  <a:pt x="3958846" y="2142177"/>
                  <a:pt x="3956422" y="2132194"/>
                  <a:pt x="3954614" y="2122006"/>
                </a:cubicBezTo>
                <a:cubicBezTo>
                  <a:pt x="3952806" y="2111817"/>
                  <a:pt x="3951903" y="2102286"/>
                  <a:pt x="3951903" y="2093412"/>
                </a:cubicBezTo>
                <a:cubicBezTo>
                  <a:pt x="3951903" y="2083388"/>
                  <a:pt x="3952724" y="2072337"/>
                  <a:pt x="3954368" y="2060258"/>
                </a:cubicBezTo>
                <a:cubicBezTo>
                  <a:pt x="3956011" y="2048180"/>
                  <a:pt x="3958640" y="2036348"/>
                  <a:pt x="3962256" y="2024763"/>
                </a:cubicBezTo>
                <a:cubicBezTo>
                  <a:pt x="3965871" y="2013178"/>
                  <a:pt x="3970595" y="2002373"/>
                  <a:pt x="3976429" y="1992349"/>
                </a:cubicBezTo>
                <a:cubicBezTo>
                  <a:pt x="3982263" y="1982324"/>
                  <a:pt x="3989370" y="1974437"/>
                  <a:pt x="3997751" y="1968685"/>
                </a:cubicBezTo>
                <a:lnTo>
                  <a:pt x="4024103" y="1968685"/>
                </a:lnTo>
                <a:lnTo>
                  <a:pt x="4045572" y="1968685"/>
                </a:lnTo>
                <a:lnTo>
                  <a:pt x="4242746" y="1968685"/>
                </a:lnTo>
                <a:lnTo>
                  <a:pt x="4242746" y="1995060"/>
                </a:lnTo>
                <a:cubicBezTo>
                  <a:pt x="4229599" y="1995389"/>
                  <a:pt x="4216206" y="1996334"/>
                  <a:pt x="4202567" y="1997895"/>
                </a:cubicBezTo>
                <a:cubicBezTo>
                  <a:pt x="4188927" y="1999456"/>
                  <a:pt x="4175575" y="2002044"/>
                  <a:pt x="4162511" y="2005659"/>
                </a:cubicBezTo>
                <a:cubicBezTo>
                  <a:pt x="4149446" y="2009275"/>
                  <a:pt x="4136957" y="2014122"/>
                  <a:pt x="4125044" y="2020203"/>
                </a:cubicBezTo>
                <a:cubicBezTo>
                  <a:pt x="4113129" y="2026283"/>
                  <a:pt x="4102324" y="2033842"/>
                  <a:pt x="4092629" y="2042880"/>
                </a:cubicBezTo>
                <a:cubicBezTo>
                  <a:pt x="4082934" y="2051919"/>
                  <a:pt x="4074635" y="2062723"/>
                  <a:pt x="4067733" y="2075295"/>
                </a:cubicBezTo>
                <a:cubicBezTo>
                  <a:pt x="4060831" y="2087866"/>
                  <a:pt x="4055901" y="2102533"/>
                  <a:pt x="4052943" y="2119294"/>
                </a:cubicBezTo>
                <a:cubicBezTo>
                  <a:pt x="4062638" y="2120116"/>
                  <a:pt x="4073238" y="2121595"/>
                  <a:pt x="4084741" y="2123731"/>
                </a:cubicBezTo>
                <a:cubicBezTo>
                  <a:pt x="4096244" y="2125868"/>
                  <a:pt x="4107994" y="2128661"/>
                  <a:pt x="4119990" y="2132112"/>
                </a:cubicBezTo>
                <a:cubicBezTo>
                  <a:pt x="4131986" y="2135563"/>
                  <a:pt x="4143982" y="2139671"/>
                  <a:pt x="4155979" y="2144437"/>
                </a:cubicBezTo>
                <a:cubicBezTo>
                  <a:pt x="4167975" y="2149203"/>
                  <a:pt x="4179396" y="2154626"/>
                  <a:pt x="4190242" y="2160706"/>
                </a:cubicBezTo>
                <a:cubicBezTo>
                  <a:pt x="4201088" y="2166786"/>
                  <a:pt x="4211030" y="2173441"/>
                  <a:pt x="4220068" y="2180672"/>
                </a:cubicBezTo>
                <a:cubicBezTo>
                  <a:pt x="4229106" y="2187903"/>
                  <a:pt x="4236665" y="2195708"/>
                  <a:pt x="4242746" y="2204089"/>
                </a:cubicBezTo>
                <a:lnTo>
                  <a:pt x="4242746" y="2242296"/>
                </a:lnTo>
                <a:lnTo>
                  <a:pt x="4299933" y="2242296"/>
                </a:lnTo>
                <a:lnTo>
                  <a:pt x="4299933" y="1968685"/>
                </a:lnTo>
                <a:lnTo>
                  <a:pt x="4368952" y="1968685"/>
                </a:lnTo>
                <a:lnTo>
                  <a:pt x="4368952" y="1966668"/>
                </a:lnTo>
                <a:lnTo>
                  <a:pt x="4374698" y="1975957"/>
                </a:lnTo>
                <a:cubicBezTo>
                  <a:pt x="4377902" y="1979325"/>
                  <a:pt x="4381805" y="1981996"/>
                  <a:pt x="4386406" y="1983968"/>
                </a:cubicBezTo>
                <a:cubicBezTo>
                  <a:pt x="4391008" y="1985940"/>
                  <a:pt x="4396266" y="1986926"/>
                  <a:pt x="4402182" y="1986926"/>
                </a:cubicBezTo>
                <a:cubicBezTo>
                  <a:pt x="4406455" y="1986926"/>
                  <a:pt x="4409865" y="1986638"/>
                  <a:pt x="4412412" y="1986063"/>
                </a:cubicBezTo>
                <a:cubicBezTo>
                  <a:pt x="4414959" y="1985488"/>
                  <a:pt x="4417630" y="1984625"/>
                  <a:pt x="4420423" y="1983475"/>
                </a:cubicBezTo>
                <a:cubicBezTo>
                  <a:pt x="4420587" y="1984461"/>
                  <a:pt x="4420670" y="1985365"/>
                  <a:pt x="4420670" y="1986186"/>
                </a:cubicBezTo>
                <a:cubicBezTo>
                  <a:pt x="4420670" y="1987008"/>
                  <a:pt x="4420670" y="1987994"/>
                  <a:pt x="4420670" y="1989144"/>
                </a:cubicBezTo>
                <a:cubicBezTo>
                  <a:pt x="4420670" y="2000976"/>
                  <a:pt x="4417547" y="2010836"/>
                  <a:pt x="4411303" y="2018724"/>
                </a:cubicBezTo>
                <a:cubicBezTo>
                  <a:pt x="4405058" y="2026612"/>
                  <a:pt x="4394870" y="2033596"/>
                  <a:pt x="4380737" y="2039676"/>
                </a:cubicBezTo>
                <a:lnTo>
                  <a:pt x="4393062" y="2066544"/>
                </a:lnTo>
                <a:cubicBezTo>
                  <a:pt x="4401771" y="2063093"/>
                  <a:pt x="4409947" y="2058780"/>
                  <a:pt x="4417588" y="2053603"/>
                </a:cubicBezTo>
                <a:cubicBezTo>
                  <a:pt x="4425230" y="2048427"/>
                  <a:pt x="4431885" y="2042429"/>
                  <a:pt x="4437554" y="2035609"/>
                </a:cubicBezTo>
                <a:cubicBezTo>
                  <a:pt x="4443224" y="2028789"/>
                  <a:pt x="4447661" y="2021024"/>
                  <a:pt x="4450866" y="2012315"/>
                </a:cubicBezTo>
                <a:cubicBezTo>
                  <a:pt x="4454070" y="2003605"/>
                  <a:pt x="4455672" y="1993910"/>
                  <a:pt x="4455672" y="1983228"/>
                </a:cubicBezTo>
                <a:cubicBezTo>
                  <a:pt x="4455672" y="1975669"/>
                  <a:pt x="4454850" y="1967658"/>
                  <a:pt x="4453207" y="1959195"/>
                </a:cubicBezTo>
                <a:cubicBezTo>
                  <a:pt x="4451564" y="1950732"/>
                  <a:pt x="4448770" y="1942967"/>
                  <a:pt x="4444826" y="1935901"/>
                </a:cubicBezTo>
                <a:cubicBezTo>
                  <a:pt x="4440882" y="1928835"/>
                  <a:pt x="4435541" y="1923001"/>
                  <a:pt x="4428804" y="1918400"/>
                </a:cubicBezTo>
                <a:cubicBezTo>
                  <a:pt x="4422066" y="1913798"/>
                  <a:pt x="4413603" y="1911498"/>
                  <a:pt x="4403415" y="1911498"/>
                </a:cubicBezTo>
                <a:cubicBezTo>
                  <a:pt x="4397499" y="1911498"/>
                  <a:pt x="4392158" y="1912484"/>
                  <a:pt x="4387392" y="1914456"/>
                </a:cubicBezTo>
                <a:cubicBezTo>
                  <a:pt x="4382627" y="1916428"/>
                  <a:pt x="4378560" y="1919139"/>
                  <a:pt x="4375191" y="1922590"/>
                </a:cubicBezTo>
                <a:lnTo>
                  <a:pt x="4368952" y="1932295"/>
                </a:lnTo>
                <a:lnTo>
                  <a:pt x="4368952" y="1916921"/>
                </a:lnTo>
                <a:lnTo>
                  <a:pt x="4045572" y="1916921"/>
                </a:lnTo>
                <a:lnTo>
                  <a:pt x="4024103" y="1916921"/>
                </a:lnTo>
                <a:lnTo>
                  <a:pt x="3880186" y="1916921"/>
                </a:lnTo>
                <a:lnTo>
                  <a:pt x="3862178" y="1916921"/>
                </a:lnTo>
                <a:lnTo>
                  <a:pt x="3476378" y="1916921"/>
                </a:lnTo>
                <a:lnTo>
                  <a:pt x="3462128" y="1916921"/>
                </a:lnTo>
                <a:lnTo>
                  <a:pt x="3419191" y="1916921"/>
                </a:lnTo>
                <a:cubicBezTo>
                  <a:pt x="3407524" y="1916921"/>
                  <a:pt x="3397992" y="1918564"/>
                  <a:pt x="3390598" y="1921851"/>
                </a:cubicBezTo>
                <a:cubicBezTo>
                  <a:pt x="3383203" y="1925137"/>
                  <a:pt x="3376876" y="1929328"/>
                  <a:pt x="3371617" y="1934422"/>
                </a:cubicBezTo>
                <a:cubicBezTo>
                  <a:pt x="3366030" y="1929821"/>
                  <a:pt x="3359087" y="1925753"/>
                  <a:pt x="3350788" y="1922220"/>
                </a:cubicBezTo>
                <a:cubicBezTo>
                  <a:pt x="3342490" y="1918687"/>
                  <a:pt x="3333164" y="1916921"/>
                  <a:pt x="3322811" y="1916921"/>
                </a:cubicBezTo>
                <a:lnTo>
                  <a:pt x="3301184" y="1916921"/>
                </a:lnTo>
                <a:lnTo>
                  <a:pt x="3281153" y="1916921"/>
                </a:lnTo>
                <a:lnTo>
                  <a:pt x="3174978" y="1916921"/>
                </a:lnTo>
                <a:lnTo>
                  <a:pt x="3174978" y="2150353"/>
                </a:lnTo>
                <a:cubicBezTo>
                  <a:pt x="3171034" y="2146245"/>
                  <a:pt x="3166104" y="2141479"/>
                  <a:pt x="3160188" y="2136056"/>
                </a:cubicBezTo>
                <a:cubicBezTo>
                  <a:pt x="3154272" y="2130633"/>
                  <a:pt x="3147658" y="2125334"/>
                  <a:pt x="3140346" y="2120157"/>
                </a:cubicBezTo>
                <a:cubicBezTo>
                  <a:pt x="3133033" y="2114981"/>
                  <a:pt x="3125186" y="2110215"/>
                  <a:pt x="3116805" y="2105860"/>
                </a:cubicBezTo>
                <a:cubicBezTo>
                  <a:pt x="3108424" y="2101506"/>
                  <a:pt x="3099961" y="2098342"/>
                  <a:pt x="3091416" y="2096370"/>
                </a:cubicBezTo>
                <a:cubicBezTo>
                  <a:pt x="3101440" y="2089797"/>
                  <a:pt x="3109492" y="2082525"/>
                  <a:pt x="3115572" y="2074555"/>
                </a:cubicBezTo>
                <a:cubicBezTo>
                  <a:pt x="3121653" y="2066585"/>
                  <a:pt x="3126336" y="2058615"/>
                  <a:pt x="3129623" y="2050645"/>
                </a:cubicBezTo>
                <a:cubicBezTo>
                  <a:pt x="3132910" y="2042675"/>
                  <a:pt x="3135128" y="2034951"/>
                  <a:pt x="3136278" y="2027474"/>
                </a:cubicBezTo>
                <a:cubicBezTo>
                  <a:pt x="3137428" y="2019997"/>
                  <a:pt x="3138004" y="2013383"/>
                  <a:pt x="3138004" y="2007631"/>
                </a:cubicBezTo>
                <a:cubicBezTo>
                  <a:pt x="3138004" y="1994156"/>
                  <a:pt x="3135991" y="1981544"/>
                  <a:pt x="3131964" y="1969794"/>
                </a:cubicBezTo>
                <a:cubicBezTo>
                  <a:pt x="3127938" y="1958045"/>
                  <a:pt x="3121776" y="1947856"/>
                  <a:pt x="3113477" y="1939229"/>
                </a:cubicBezTo>
                <a:cubicBezTo>
                  <a:pt x="3105179" y="1930601"/>
                  <a:pt x="3094826" y="1923823"/>
                  <a:pt x="3082419" y="1918893"/>
                </a:cubicBezTo>
                <a:cubicBezTo>
                  <a:pt x="3070012" y="1913963"/>
                  <a:pt x="3055427" y="1911498"/>
                  <a:pt x="3038666" y="1911498"/>
                </a:cubicBezTo>
                <a:close/>
                <a:moveTo>
                  <a:pt x="905066" y="1911498"/>
                </a:moveTo>
                <a:cubicBezTo>
                  <a:pt x="892905" y="1911498"/>
                  <a:pt x="881854" y="1913593"/>
                  <a:pt x="871912" y="1917783"/>
                </a:cubicBezTo>
                <a:cubicBezTo>
                  <a:pt x="861970" y="1921974"/>
                  <a:pt x="853507" y="1927520"/>
                  <a:pt x="846523" y="1934422"/>
                </a:cubicBezTo>
                <a:cubicBezTo>
                  <a:pt x="839539" y="1941324"/>
                  <a:pt x="834157" y="1949253"/>
                  <a:pt x="830377" y="1958209"/>
                </a:cubicBezTo>
                <a:cubicBezTo>
                  <a:pt x="826598" y="1967165"/>
                  <a:pt x="824708" y="1976491"/>
                  <a:pt x="824708" y="1986186"/>
                </a:cubicBezTo>
                <a:cubicBezTo>
                  <a:pt x="824708" y="1995389"/>
                  <a:pt x="825981" y="2003688"/>
                  <a:pt x="828529" y="2011082"/>
                </a:cubicBezTo>
                <a:cubicBezTo>
                  <a:pt x="831076" y="2018477"/>
                  <a:pt x="834568" y="2024804"/>
                  <a:pt x="839005" y="2030063"/>
                </a:cubicBezTo>
                <a:cubicBezTo>
                  <a:pt x="843442" y="2035321"/>
                  <a:pt x="848700" y="2039347"/>
                  <a:pt x="854780" y="2042141"/>
                </a:cubicBezTo>
                <a:cubicBezTo>
                  <a:pt x="860861" y="2044935"/>
                  <a:pt x="867434" y="2046331"/>
                  <a:pt x="874500" y="2046331"/>
                </a:cubicBezTo>
                <a:cubicBezTo>
                  <a:pt x="879759" y="2046331"/>
                  <a:pt x="884812" y="2045510"/>
                  <a:pt x="889660" y="2043866"/>
                </a:cubicBezTo>
                <a:cubicBezTo>
                  <a:pt x="894507" y="2042223"/>
                  <a:pt x="898821" y="2039799"/>
                  <a:pt x="902601" y="2036595"/>
                </a:cubicBezTo>
                <a:cubicBezTo>
                  <a:pt x="906380" y="2033390"/>
                  <a:pt x="909379" y="2029364"/>
                  <a:pt x="911598" y="2024516"/>
                </a:cubicBezTo>
                <a:cubicBezTo>
                  <a:pt x="913816" y="2019669"/>
                  <a:pt x="914926" y="2013958"/>
                  <a:pt x="914926" y="2007385"/>
                </a:cubicBezTo>
                <a:cubicBezTo>
                  <a:pt x="914926" y="2001633"/>
                  <a:pt x="913816" y="1996457"/>
                  <a:pt x="911598" y="1991856"/>
                </a:cubicBezTo>
                <a:cubicBezTo>
                  <a:pt x="909379" y="1987254"/>
                  <a:pt x="906586" y="1983310"/>
                  <a:pt x="903217" y="1980024"/>
                </a:cubicBezTo>
                <a:cubicBezTo>
                  <a:pt x="899848" y="1976737"/>
                  <a:pt x="896151" y="1974149"/>
                  <a:pt x="892125" y="1972259"/>
                </a:cubicBezTo>
                <a:cubicBezTo>
                  <a:pt x="888099" y="1970369"/>
                  <a:pt x="884278" y="1969178"/>
                  <a:pt x="880663" y="1968685"/>
                </a:cubicBezTo>
                <a:cubicBezTo>
                  <a:pt x="881649" y="1967206"/>
                  <a:pt x="883128" y="1965891"/>
                  <a:pt x="885100" y="1964741"/>
                </a:cubicBezTo>
                <a:cubicBezTo>
                  <a:pt x="887071" y="1963591"/>
                  <a:pt x="889290" y="1962646"/>
                  <a:pt x="891755" y="1961906"/>
                </a:cubicBezTo>
                <a:cubicBezTo>
                  <a:pt x="894220" y="1961167"/>
                  <a:pt x="896726" y="1960633"/>
                  <a:pt x="899273" y="1960304"/>
                </a:cubicBezTo>
                <a:cubicBezTo>
                  <a:pt x="901820" y="1959975"/>
                  <a:pt x="904244" y="1959811"/>
                  <a:pt x="906545" y="1959811"/>
                </a:cubicBezTo>
                <a:cubicBezTo>
                  <a:pt x="913282" y="1959811"/>
                  <a:pt x="919116" y="1961044"/>
                  <a:pt x="924046" y="1963509"/>
                </a:cubicBezTo>
                <a:cubicBezTo>
                  <a:pt x="928976" y="1965974"/>
                  <a:pt x="933043" y="1969383"/>
                  <a:pt x="936248" y="1973738"/>
                </a:cubicBezTo>
                <a:cubicBezTo>
                  <a:pt x="939452" y="1978093"/>
                  <a:pt x="941835" y="1983187"/>
                  <a:pt x="943396" y="1989021"/>
                </a:cubicBezTo>
                <a:cubicBezTo>
                  <a:pt x="944957" y="1994855"/>
                  <a:pt x="945738" y="2001058"/>
                  <a:pt x="945738" y="2007631"/>
                </a:cubicBezTo>
                <a:cubicBezTo>
                  <a:pt x="945738" y="2017656"/>
                  <a:pt x="944135" y="2027146"/>
                  <a:pt x="940931" y="2036102"/>
                </a:cubicBezTo>
                <a:cubicBezTo>
                  <a:pt x="937727" y="2045058"/>
                  <a:pt x="932961" y="2052864"/>
                  <a:pt x="926634" y="2059519"/>
                </a:cubicBezTo>
                <a:cubicBezTo>
                  <a:pt x="920307" y="2066174"/>
                  <a:pt x="912378" y="2071433"/>
                  <a:pt x="902847" y="2075295"/>
                </a:cubicBezTo>
                <a:cubicBezTo>
                  <a:pt x="893316" y="2079157"/>
                  <a:pt x="882224" y="2081087"/>
                  <a:pt x="869570" y="2081087"/>
                </a:cubicBezTo>
                <a:lnTo>
                  <a:pt x="827173" y="2081087"/>
                </a:lnTo>
                <a:lnTo>
                  <a:pt x="827173" y="2132112"/>
                </a:lnTo>
                <a:cubicBezTo>
                  <a:pt x="843113" y="2132112"/>
                  <a:pt x="857492" y="2132482"/>
                  <a:pt x="870310" y="2133221"/>
                </a:cubicBezTo>
                <a:cubicBezTo>
                  <a:pt x="883128" y="2133961"/>
                  <a:pt x="894056" y="2135070"/>
                  <a:pt x="903094" y="2136549"/>
                </a:cubicBezTo>
                <a:cubicBezTo>
                  <a:pt x="917391" y="2138850"/>
                  <a:pt x="930784" y="2142219"/>
                  <a:pt x="943273" y="2146656"/>
                </a:cubicBezTo>
                <a:cubicBezTo>
                  <a:pt x="955762" y="2151092"/>
                  <a:pt x="967676" y="2156844"/>
                  <a:pt x="979015" y="2163910"/>
                </a:cubicBezTo>
                <a:cubicBezTo>
                  <a:pt x="990354" y="2170976"/>
                  <a:pt x="1001158" y="2179440"/>
                  <a:pt x="1011429" y="2189299"/>
                </a:cubicBezTo>
                <a:cubicBezTo>
                  <a:pt x="1021700" y="2199159"/>
                  <a:pt x="1031683" y="2210745"/>
                  <a:pt x="1041378" y="2224055"/>
                </a:cubicBezTo>
                <a:lnTo>
                  <a:pt x="1041378" y="2242296"/>
                </a:lnTo>
                <a:lnTo>
                  <a:pt x="1098566" y="2242296"/>
                </a:lnTo>
                <a:lnTo>
                  <a:pt x="1098566" y="1968685"/>
                </a:lnTo>
                <a:lnTo>
                  <a:pt x="1147553" y="1968685"/>
                </a:lnTo>
                <a:lnTo>
                  <a:pt x="1167585" y="1968685"/>
                </a:lnTo>
                <a:lnTo>
                  <a:pt x="1209424" y="1968685"/>
                </a:lnTo>
                <a:cubicBezTo>
                  <a:pt x="1203179" y="1978380"/>
                  <a:pt x="1198044" y="1988117"/>
                  <a:pt x="1194018" y="1997895"/>
                </a:cubicBezTo>
                <a:cubicBezTo>
                  <a:pt x="1189992" y="2007673"/>
                  <a:pt x="1186828" y="2017697"/>
                  <a:pt x="1184528" y="2027967"/>
                </a:cubicBezTo>
                <a:cubicBezTo>
                  <a:pt x="1182227" y="2038238"/>
                  <a:pt x="1180666" y="2048755"/>
                  <a:pt x="1179844" y="2059519"/>
                </a:cubicBezTo>
                <a:cubicBezTo>
                  <a:pt x="1179023" y="2070283"/>
                  <a:pt x="1178612" y="2081580"/>
                  <a:pt x="1178612" y="2093412"/>
                </a:cubicBezTo>
                <a:cubicBezTo>
                  <a:pt x="1178612" y="2108038"/>
                  <a:pt x="1179885" y="2122704"/>
                  <a:pt x="1182433" y="2137412"/>
                </a:cubicBezTo>
                <a:cubicBezTo>
                  <a:pt x="1184980" y="2152119"/>
                  <a:pt x="1188677" y="2166375"/>
                  <a:pt x="1193525" y="2180179"/>
                </a:cubicBezTo>
                <a:cubicBezTo>
                  <a:pt x="1198373" y="2193983"/>
                  <a:pt x="1204371" y="2206965"/>
                  <a:pt x="1211519" y="2219126"/>
                </a:cubicBezTo>
                <a:cubicBezTo>
                  <a:pt x="1218668" y="2231286"/>
                  <a:pt x="1226925" y="2242132"/>
                  <a:pt x="1236292" y="2251663"/>
                </a:cubicBezTo>
                <a:cubicBezTo>
                  <a:pt x="1243194" y="2258565"/>
                  <a:pt x="1250918" y="2264645"/>
                  <a:pt x="1259463" y="2269904"/>
                </a:cubicBezTo>
                <a:cubicBezTo>
                  <a:pt x="1268008" y="2275162"/>
                  <a:pt x="1276964" y="2277792"/>
                  <a:pt x="1286331" y="2277792"/>
                </a:cubicBezTo>
                <a:cubicBezTo>
                  <a:pt x="1292411" y="2277792"/>
                  <a:pt x="1297916" y="2276641"/>
                  <a:pt x="1302846" y="2274341"/>
                </a:cubicBezTo>
                <a:cubicBezTo>
                  <a:pt x="1307776" y="2272040"/>
                  <a:pt x="1312008" y="2269000"/>
                  <a:pt x="1315541" y="2265220"/>
                </a:cubicBezTo>
                <a:cubicBezTo>
                  <a:pt x="1319074" y="2261441"/>
                  <a:pt x="1321826" y="2257004"/>
                  <a:pt x="1323798" y="2251910"/>
                </a:cubicBezTo>
                <a:cubicBezTo>
                  <a:pt x="1325770" y="2246815"/>
                  <a:pt x="1326756" y="2241557"/>
                  <a:pt x="1326756" y="2236134"/>
                </a:cubicBezTo>
                <a:cubicBezTo>
                  <a:pt x="1326756" y="2231368"/>
                  <a:pt x="1325770" y="2226685"/>
                  <a:pt x="1323798" y="2222083"/>
                </a:cubicBezTo>
                <a:cubicBezTo>
                  <a:pt x="1321826" y="2217482"/>
                  <a:pt x="1319074" y="2213333"/>
                  <a:pt x="1315541" y="2209635"/>
                </a:cubicBezTo>
                <a:cubicBezTo>
                  <a:pt x="1312008" y="2205938"/>
                  <a:pt x="1307776" y="2202939"/>
                  <a:pt x="1302846" y="2200638"/>
                </a:cubicBezTo>
                <a:cubicBezTo>
                  <a:pt x="1297916" y="2198338"/>
                  <a:pt x="1292411" y="2197187"/>
                  <a:pt x="1286331" y="2197187"/>
                </a:cubicBezTo>
                <a:cubicBezTo>
                  <a:pt x="1283537" y="2197187"/>
                  <a:pt x="1280785" y="2197475"/>
                  <a:pt x="1278073" y="2198050"/>
                </a:cubicBezTo>
                <a:cubicBezTo>
                  <a:pt x="1275362" y="2198625"/>
                  <a:pt x="1272856" y="2199324"/>
                  <a:pt x="1270555" y="2200145"/>
                </a:cubicBezTo>
                <a:cubicBezTo>
                  <a:pt x="1266118" y="2194722"/>
                  <a:pt x="1261887" y="2187779"/>
                  <a:pt x="1257860" y="2179316"/>
                </a:cubicBezTo>
                <a:cubicBezTo>
                  <a:pt x="1253834" y="2170853"/>
                  <a:pt x="1250301" y="2161733"/>
                  <a:pt x="1247261" y="2151955"/>
                </a:cubicBezTo>
                <a:cubicBezTo>
                  <a:pt x="1244221" y="2142177"/>
                  <a:pt x="1241797" y="2132194"/>
                  <a:pt x="1239989" y="2122006"/>
                </a:cubicBezTo>
                <a:cubicBezTo>
                  <a:pt x="1238182" y="2111817"/>
                  <a:pt x="1237278" y="2102286"/>
                  <a:pt x="1237278" y="2093412"/>
                </a:cubicBezTo>
                <a:cubicBezTo>
                  <a:pt x="1237278" y="2083388"/>
                  <a:pt x="1238100" y="2072337"/>
                  <a:pt x="1239743" y="2060258"/>
                </a:cubicBezTo>
                <a:cubicBezTo>
                  <a:pt x="1241386" y="2048180"/>
                  <a:pt x="1244016" y="2036348"/>
                  <a:pt x="1247631" y="2024763"/>
                </a:cubicBezTo>
                <a:cubicBezTo>
                  <a:pt x="1251246" y="2013178"/>
                  <a:pt x="1255971" y="2002373"/>
                  <a:pt x="1261804" y="1992349"/>
                </a:cubicBezTo>
                <a:cubicBezTo>
                  <a:pt x="1267638" y="1982324"/>
                  <a:pt x="1274745" y="1974437"/>
                  <a:pt x="1283126" y="1968685"/>
                </a:cubicBezTo>
                <a:lnTo>
                  <a:pt x="1309478" y="1968685"/>
                </a:lnTo>
                <a:lnTo>
                  <a:pt x="1330947" y="1968685"/>
                </a:lnTo>
                <a:lnTo>
                  <a:pt x="1490160" y="1968685"/>
                </a:lnTo>
                <a:lnTo>
                  <a:pt x="1490160" y="1997772"/>
                </a:lnTo>
                <a:cubicBezTo>
                  <a:pt x="1470934" y="1999744"/>
                  <a:pt x="1452939" y="2003852"/>
                  <a:pt x="1436177" y="2010096"/>
                </a:cubicBezTo>
                <a:cubicBezTo>
                  <a:pt x="1419416" y="2016341"/>
                  <a:pt x="1404462" y="2024599"/>
                  <a:pt x="1391315" y="2034869"/>
                </a:cubicBezTo>
                <a:cubicBezTo>
                  <a:pt x="1378169" y="2045140"/>
                  <a:pt x="1366994" y="2057342"/>
                  <a:pt x="1357792" y="2071474"/>
                </a:cubicBezTo>
                <a:cubicBezTo>
                  <a:pt x="1348589" y="2085607"/>
                  <a:pt x="1341851" y="2101547"/>
                  <a:pt x="1337579" y="2119294"/>
                </a:cubicBezTo>
                <a:cubicBezTo>
                  <a:pt x="1343166" y="2120280"/>
                  <a:pt x="1350150" y="2122006"/>
                  <a:pt x="1358531" y="2124471"/>
                </a:cubicBezTo>
                <a:cubicBezTo>
                  <a:pt x="1366912" y="2126936"/>
                  <a:pt x="1375909" y="2130181"/>
                  <a:pt x="1385522" y="2134207"/>
                </a:cubicBezTo>
                <a:cubicBezTo>
                  <a:pt x="1395136" y="2138234"/>
                  <a:pt x="1405037" y="2142958"/>
                  <a:pt x="1415225" y="2148381"/>
                </a:cubicBezTo>
                <a:cubicBezTo>
                  <a:pt x="1425414" y="2153804"/>
                  <a:pt x="1435233" y="2159802"/>
                  <a:pt x="1444682" y="2166375"/>
                </a:cubicBezTo>
                <a:cubicBezTo>
                  <a:pt x="1454131" y="2172948"/>
                  <a:pt x="1462799" y="2180097"/>
                  <a:pt x="1470687" y="2187820"/>
                </a:cubicBezTo>
                <a:cubicBezTo>
                  <a:pt x="1478575" y="2195544"/>
                  <a:pt x="1485066" y="2203760"/>
                  <a:pt x="1490160" y="2212470"/>
                </a:cubicBezTo>
                <a:lnTo>
                  <a:pt x="1490160" y="2242296"/>
                </a:lnTo>
                <a:lnTo>
                  <a:pt x="1547348" y="2242296"/>
                </a:lnTo>
                <a:lnTo>
                  <a:pt x="1547348" y="2049043"/>
                </a:lnTo>
                <a:cubicBezTo>
                  <a:pt x="1554085" y="2049536"/>
                  <a:pt x="1561069" y="2050850"/>
                  <a:pt x="1568300" y="2052987"/>
                </a:cubicBezTo>
                <a:cubicBezTo>
                  <a:pt x="1575530" y="2055123"/>
                  <a:pt x="1582268" y="2057876"/>
                  <a:pt x="1588512" y="2061244"/>
                </a:cubicBezTo>
                <a:cubicBezTo>
                  <a:pt x="1594757" y="2064613"/>
                  <a:pt x="1600221" y="2068475"/>
                  <a:pt x="1604904" y="2072830"/>
                </a:cubicBezTo>
                <a:cubicBezTo>
                  <a:pt x="1609588" y="2077185"/>
                  <a:pt x="1612833" y="2081745"/>
                  <a:pt x="1614641" y="2086510"/>
                </a:cubicBezTo>
                <a:cubicBezTo>
                  <a:pt x="1611026" y="2086675"/>
                  <a:pt x="1607000" y="2087537"/>
                  <a:pt x="1602563" y="2089099"/>
                </a:cubicBezTo>
                <a:cubicBezTo>
                  <a:pt x="1598126" y="2090660"/>
                  <a:pt x="1593935" y="2093043"/>
                  <a:pt x="1589991" y="2096247"/>
                </a:cubicBezTo>
                <a:cubicBezTo>
                  <a:pt x="1586047" y="2099451"/>
                  <a:pt x="1582761" y="2103560"/>
                  <a:pt x="1580132" y="2108572"/>
                </a:cubicBezTo>
                <a:cubicBezTo>
                  <a:pt x="1577502" y="2113584"/>
                  <a:pt x="1576188" y="2119705"/>
                  <a:pt x="1576188" y="2126936"/>
                </a:cubicBezTo>
                <a:cubicBezTo>
                  <a:pt x="1576188" y="2131866"/>
                  <a:pt x="1577132" y="2136713"/>
                  <a:pt x="1579022" y="2141479"/>
                </a:cubicBezTo>
                <a:cubicBezTo>
                  <a:pt x="1580912" y="2146245"/>
                  <a:pt x="1583623" y="2150517"/>
                  <a:pt x="1587157" y="2154297"/>
                </a:cubicBezTo>
                <a:cubicBezTo>
                  <a:pt x="1590690" y="2158077"/>
                  <a:pt x="1594962" y="2161158"/>
                  <a:pt x="1599974" y="2163541"/>
                </a:cubicBezTo>
                <a:cubicBezTo>
                  <a:pt x="1604987" y="2165923"/>
                  <a:pt x="1610615" y="2167115"/>
                  <a:pt x="1616860" y="2167115"/>
                </a:cubicBezTo>
                <a:cubicBezTo>
                  <a:pt x="1622282" y="2167115"/>
                  <a:pt x="1628280" y="2165882"/>
                  <a:pt x="1634854" y="2163417"/>
                </a:cubicBezTo>
                <a:cubicBezTo>
                  <a:pt x="1641427" y="2160952"/>
                  <a:pt x="1647548" y="2156926"/>
                  <a:pt x="1653218" y="2151339"/>
                </a:cubicBezTo>
                <a:cubicBezTo>
                  <a:pt x="1658887" y="2145752"/>
                  <a:pt x="1663653" y="2138480"/>
                  <a:pt x="1667514" y="2129524"/>
                </a:cubicBezTo>
                <a:cubicBezTo>
                  <a:pt x="1671376" y="2120568"/>
                  <a:pt x="1673307" y="2109681"/>
                  <a:pt x="1673307" y="2096863"/>
                </a:cubicBezTo>
                <a:cubicBezTo>
                  <a:pt x="1673307" y="2083059"/>
                  <a:pt x="1670020" y="2070324"/>
                  <a:pt x="1663447" y="2058656"/>
                </a:cubicBezTo>
                <a:cubicBezTo>
                  <a:pt x="1656874" y="2046989"/>
                  <a:pt x="1647877" y="2036800"/>
                  <a:pt x="1636456" y="2028091"/>
                </a:cubicBezTo>
                <a:cubicBezTo>
                  <a:pt x="1625035" y="2019381"/>
                  <a:pt x="1611683" y="2012397"/>
                  <a:pt x="1596400" y="2007138"/>
                </a:cubicBezTo>
                <a:cubicBezTo>
                  <a:pt x="1581118" y="2001880"/>
                  <a:pt x="1564766" y="1998758"/>
                  <a:pt x="1547348" y="1997772"/>
                </a:cubicBezTo>
                <a:lnTo>
                  <a:pt x="1547348" y="1968685"/>
                </a:lnTo>
                <a:lnTo>
                  <a:pt x="1727536" y="1968685"/>
                </a:lnTo>
                <a:lnTo>
                  <a:pt x="1727536" y="1916921"/>
                </a:lnTo>
                <a:lnTo>
                  <a:pt x="1330947" y="1916921"/>
                </a:lnTo>
                <a:lnTo>
                  <a:pt x="1309478" y="1916921"/>
                </a:lnTo>
                <a:lnTo>
                  <a:pt x="1167585" y="1916921"/>
                </a:lnTo>
                <a:lnTo>
                  <a:pt x="1147553" y="1916921"/>
                </a:lnTo>
                <a:lnTo>
                  <a:pt x="1041378" y="1916921"/>
                </a:lnTo>
                <a:lnTo>
                  <a:pt x="1041378" y="2150353"/>
                </a:lnTo>
                <a:cubicBezTo>
                  <a:pt x="1037434" y="2146245"/>
                  <a:pt x="1032504" y="2141479"/>
                  <a:pt x="1026589" y="2136056"/>
                </a:cubicBezTo>
                <a:cubicBezTo>
                  <a:pt x="1020673" y="2130633"/>
                  <a:pt x="1014058" y="2125334"/>
                  <a:pt x="1006746" y="2120157"/>
                </a:cubicBezTo>
                <a:cubicBezTo>
                  <a:pt x="999433" y="2114981"/>
                  <a:pt x="991586" y="2110215"/>
                  <a:pt x="983205" y="2105860"/>
                </a:cubicBezTo>
                <a:cubicBezTo>
                  <a:pt x="974824" y="2101506"/>
                  <a:pt x="966361" y="2098342"/>
                  <a:pt x="957816" y="2096370"/>
                </a:cubicBezTo>
                <a:cubicBezTo>
                  <a:pt x="967840" y="2089797"/>
                  <a:pt x="975892" y="2082525"/>
                  <a:pt x="981973" y="2074555"/>
                </a:cubicBezTo>
                <a:cubicBezTo>
                  <a:pt x="988053" y="2066585"/>
                  <a:pt x="992736" y="2058615"/>
                  <a:pt x="996023" y="2050645"/>
                </a:cubicBezTo>
                <a:cubicBezTo>
                  <a:pt x="999310" y="2042675"/>
                  <a:pt x="1001528" y="2034951"/>
                  <a:pt x="1002678" y="2027474"/>
                </a:cubicBezTo>
                <a:cubicBezTo>
                  <a:pt x="1003829" y="2019997"/>
                  <a:pt x="1004404" y="2013383"/>
                  <a:pt x="1004404" y="2007631"/>
                </a:cubicBezTo>
                <a:cubicBezTo>
                  <a:pt x="1004404" y="1994156"/>
                  <a:pt x="1002391" y="1981544"/>
                  <a:pt x="998365" y="1969794"/>
                </a:cubicBezTo>
                <a:cubicBezTo>
                  <a:pt x="994339" y="1958045"/>
                  <a:pt x="988176" y="1947856"/>
                  <a:pt x="979877" y="1939229"/>
                </a:cubicBezTo>
                <a:cubicBezTo>
                  <a:pt x="971579" y="1930601"/>
                  <a:pt x="961226" y="1923823"/>
                  <a:pt x="948819" y="1918893"/>
                </a:cubicBezTo>
                <a:cubicBezTo>
                  <a:pt x="936412" y="1913963"/>
                  <a:pt x="921828" y="1911498"/>
                  <a:pt x="905066" y="1911498"/>
                </a:cubicBezTo>
                <a:close/>
                <a:moveTo>
                  <a:pt x="2131418" y="1905828"/>
                </a:moveTo>
                <a:cubicBezTo>
                  <a:pt x="2125010" y="1912730"/>
                  <a:pt x="2119504" y="1920125"/>
                  <a:pt x="2114903" y="1928013"/>
                </a:cubicBezTo>
                <a:cubicBezTo>
                  <a:pt x="2108166" y="1924726"/>
                  <a:pt x="2100976" y="1922261"/>
                  <a:pt x="2093335" y="1920618"/>
                </a:cubicBezTo>
                <a:cubicBezTo>
                  <a:pt x="2085693" y="1918975"/>
                  <a:pt x="2077436" y="1918153"/>
                  <a:pt x="2068562" y="1918153"/>
                </a:cubicBezTo>
                <a:cubicBezTo>
                  <a:pt x="2061331" y="1918153"/>
                  <a:pt x="2054840" y="1918728"/>
                  <a:pt x="2049089" y="1919879"/>
                </a:cubicBezTo>
                <a:cubicBezTo>
                  <a:pt x="2043337" y="1921029"/>
                  <a:pt x="2038078" y="1922590"/>
                  <a:pt x="2033313" y="1924562"/>
                </a:cubicBezTo>
                <a:cubicBezTo>
                  <a:pt x="2028547" y="1926534"/>
                  <a:pt x="2024234" y="1928794"/>
                  <a:pt x="2020372" y="1931341"/>
                </a:cubicBezTo>
                <a:cubicBezTo>
                  <a:pt x="2016510" y="1933888"/>
                  <a:pt x="2012854" y="1936558"/>
                  <a:pt x="2009403" y="1939352"/>
                </a:cubicBezTo>
                <a:cubicBezTo>
                  <a:pt x="2006116" y="1936230"/>
                  <a:pt x="2002829" y="1933272"/>
                  <a:pt x="1999543" y="1930478"/>
                </a:cubicBezTo>
                <a:cubicBezTo>
                  <a:pt x="1996256" y="1927684"/>
                  <a:pt x="1992600" y="1925302"/>
                  <a:pt x="1988574" y="1923330"/>
                </a:cubicBezTo>
                <a:cubicBezTo>
                  <a:pt x="1984548" y="1921358"/>
                  <a:pt x="1980111" y="1919796"/>
                  <a:pt x="1975263" y="1918646"/>
                </a:cubicBezTo>
                <a:cubicBezTo>
                  <a:pt x="1970415" y="1917496"/>
                  <a:pt x="1964951" y="1916921"/>
                  <a:pt x="1958871" y="1916921"/>
                </a:cubicBezTo>
                <a:lnTo>
                  <a:pt x="1880978" y="1916921"/>
                </a:lnTo>
                <a:lnTo>
                  <a:pt x="1880978" y="1968685"/>
                </a:lnTo>
                <a:lnTo>
                  <a:pt x="1952216" y="1968685"/>
                </a:lnTo>
                <a:cubicBezTo>
                  <a:pt x="1958953" y="1968685"/>
                  <a:pt x="1964417" y="1969712"/>
                  <a:pt x="1968608" y="1971766"/>
                </a:cubicBezTo>
                <a:cubicBezTo>
                  <a:pt x="1972798" y="1973820"/>
                  <a:pt x="1976002" y="1976409"/>
                  <a:pt x="1978221" y="1979531"/>
                </a:cubicBezTo>
                <a:cubicBezTo>
                  <a:pt x="1980439" y="1982653"/>
                  <a:pt x="1981918" y="1986063"/>
                  <a:pt x="1982658" y="1989760"/>
                </a:cubicBezTo>
                <a:cubicBezTo>
                  <a:pt x="1983397" y="1993458"/>
                  <a:pt x="1983767" y="1996950"/>
                  <a:pt x="1983767" y="2000237"/>
                </a:cubicBezTo>
                <a:cubicBezTo>
                  <a:pt x="1979002" y="1999086"/>
                  <a:pt x="1974400" y="1998511"/>
                  <a:pt x="1969963" y="1998511"/>
                </a:cubicBezTo>
                <a:cubicBezTo>
                  <a:pt x="1964047" y="1998511"/>
                  <a:pt x="1959076" y="1999579"/>
                  <a:pt x="1955050" y="2001716"/>
                </a:cubicBezTo>
                <a:cubicBezTo>
                  <a:pt x="1951024" y="2003852"/>
                  <a:pt x="1947696" y="2006769"/>
                  <a:pt x="1945067" y="2010466"/>
                </a:cubicBezTo>
                <a:cubicBezTo>
                  <a:pt x="1942438" y="2014164"/>
                  <a:pt x="1940548" y="2018395"/>
                  <a:pt x="1939398" y="2023161"/>
                </a:cubicBezTo>
                <a:cubicBezTo>
                  <a:pt x="1938247" y="2027926"/>
                  <a:pt x="1937672" y="2033021"/>
                  <a:pt x="1937672" y="2038444"/>
                </a:cubicBezTo>
                <a:lnTo>
                  <a:pt x="1937672" y="2081087"/>
                </a:lnTo>
                <a:cubicBezTo>
                  <a:pt x="1953777" y="2081087"/>
                  <a:pt x="1967580" y="2079115"/>
                  <a:pt x="1979084" y="2075172"/>
                </a:cubicBezTo>
                <a:cubicBezTo>
                  <a:pt x="1990587" y="2071228"/>
                  <a:pt x="2000447" y="2065887"/>
                  <a:pt x="2008663" y="2059149"/>
                </a:cubicBezTo>
                <a:cubicBezTo>
                  <a:pt x="2015894" y="2065723"/>
                  <a:pt x="2025178" y="2070817"/>
                  <a:pt x="2036517" y="2074432"/>
                </a:cubicBezTo>
                <a:cubicBezTo>
                  <a:pt x="2047856" y="2078047"/>
                  <a:pt x="2062235" y="2080266"/>
                  <a:pt x="2079654" y="2081087"/>
                </a:cubicBezTo>
                <a:lnTo>
                  <a:pt x="2079654" y="2036965"/>
                </a:lnTo>
                <a:cubicBezTo>
                  <a:pt x="2079654" y="2032528"/>
                  <a:pt x="2079120" y="2028050"/>
                  <a:pt x="2078052" y="2023531"/>
                </a:cubicBezTo>
                <a:cubicBezTo>
                  <a:pt x="2076984" y="2019011"/>
                  <a:pt x="2075176" y="2014862"/>
                  <a:pt x="2072629" y="2011082"/>
                </a:cubicBezTo>
                <a:cubicBezTo>
                  <a:pt x="2070082" y="2007303"/>
                  <a:pt x="2066754" y="2004222"/>
                  <a:pt x="2062646" y="2001839"/>
                </a:cubicBezTo>
                <a:cubicBezTo>
                  <a:pt x="2058538" y="1999456"/>
                  <a:pt x="2053526" y="1998265"/>
                  <a:pt x="2047610" y="1998265"/>
                </a:cubicBezTo>
                <a:cubicBezTo>
                  <a:pt x="2045473" y="1998265"/>
                  <a:pt x="2043255" y="1998388"/>
                  <a:pt x="2040954" y="1998634"/>
                </a:cubicBezTo>
                <a:cubicBezTo>
                  <a:pt x="2038654" y="1998881"/>
                  <a:pt x="2036189" y="1999415"/>
                  <a:pt x="2033559" y="2000237"/>
                </a:cubicBezTo>
                <a:cubicBezTo>
                  <a:pt x="2033559" y="1997772"/>
                  <a:pt x="2034176" y="1994855"/>
                  <a:pt x="2035408" y="1991486"/>
                </a:cubicBezTo>
                <a:cubicBezTo>
                  <a:pt x="2036640" y="1988117"/>
                  <a:pt x="2038654" y="1984954"/>
                  <a:pt x="2041447" y="1981996"/>
                </a:cubicBezTo>
                <a:cubicBezTo>
                  <a:pt x="2044241" y="1979038"/>
                  <a:pt x="2047979" y="1976532"/>
                  <a:pt x="2052663" y="1974478"/>
                </a:cubicBezTo>
                <a:cubicBezTo>
                  <a:pt x="2057346" y="1972423"/>
                  <a:pt x="2063057" y="1971396"/>
                  <a:pt x="2069794" y="1971396"/>
                </a:cubicBezTo>
                <a:cubicBezTo>
                  <a:pt x="2075875" y="1971396"/>
                  <a:pt x="2081544" y="1972711"/>
                  <a:pt x="2086803" y="1975340"/>
                </a:cubicBezTo>
                <a:cubicBezTo>
                  <a:pt x="2092061" y="1977970"/>
                  <a:pt x="2096827" y="1981174"/>
                  <a:pt x="2101099" y="1984954"/>
                </a:cubicBezTo>
                <a:cubicBezTo>
                  <a:pt x="2101264" y="1988569"/>
                  <a:pt x="2101551" y="1992472"/>
                  <a:pt x="2101962" y="1996662"/>
                </a:cubicBezTo>
                <a:cubicBezTo>
                  <a:pt x="2102373" y="2000853"/>
                  <a:pt x="2102989" y="2005824"/>
                  <a:pt x="2103811" y="2011575"/>
                </a:cubicBezTo>
                <a:lnTo>
                  <a:pt x="2155575" y="2011575"/>
                </a:lnTo>
                <a:cubicBezTo>
                  <a:pt x="2155082" y="2009275"/>
                  <a:pt x="2154754" y="2006728"/>
                  <a:pt x="2154589" y="2003934"/>
                </a:cubicBezTo>
                <a:cubicBezTo>
                  <a:pt x="2154425" y="2001140"/>
                  <a:pt x="2154343" y="1998265"/>
                  <a:pt x="2154343" y="1995307"/>
                </a:cubicBezTo>
                <a:cubicBezTo>
                  <a:pt x="2154343" y="1989391"/>
                  <a:pt x="2154671" y="1983475"/>
                  <a:pt x="2155329" y="1977559"/>
                </a:cubicBezTo>
                <a:cubicBezTo>
                  <a:pt x="2155986" y="1971643"/>
                  <a:pt x="2157054" y="1966713"/>
                  <a:pt x="2158533" y="1962769"/>
                </a:cubicBezTo>
                <a:cubicBezTo>
                  <a:pt x="2163463" y="1964741"/>
                  <a:pt x="2167736" y="1966960"/>
                  <a:pt x="2171351" y="1969425"/>
                </a:cubicBezTo>
                <a:cubicBezTo>
                  <a:pt x="2174966" y="1971889"/>
                  <a:pt x="2177965" y="1974847"/>
                  <a:pt x="2180348" y="1978298"/>
                </a:cubicBezTo>
                <a:cubicBezTo>
                  <a:pt x="2182731" y="1981749"/>
                  <a:pt x="2184538" y="1985858"/>
                  <a:pt x="2185771" y="1990623"/>
                </a:cubicBezTo>
                <a:cubicBezTo>
                  <a:pt x="2187004" y="1995389"/>
                  <a:pt x="2187620" y="2001140"/>
                  <a:pt x="2187620" y="2007878"/>
                </a:cubicBezTo>
                <a:cubicBezTo>
                  <a:pt x="2187620" y="2035157"/>
                  <a:pt x="2177349" y="2048796"/>
                  <a:pt x="2156808" y="2048796"/>
                </a:cubicBezTo>
                <a:lnTo>
                  <a:pt x="2132651" y="2048796"/>
                </a:lnTo>
                <a:lnTo>
                  <a:pt x="2132651" y="2099821"/>
                </a:lnTo>
                <a:lnTo>
                  <a:pt x="2156068" y="2099821"/>
                </a:lnTo>
                <a:cubicBezTo>
                  <a:pt x="2161656" y="2099821"/>
                  <a:pt x="2166955" y="2100725"/>
                  <a:pt x="2171967" y="2102533"/>
                </a:cubicBezTo>
                <a:cubicBezTo>
                  <a:pt x="2176979" y="2104340"/>
                  <a:pt x="2181375" y="2107216"/>
                  <a:pt x="2185155" y="2111160"/>
                </a:cubicBezTo>
                <a:cubicBezTo>
                  <a:pt x="2188934" y="2115104"/>
                  <a:pt x="2191892" y="2120157"/>
                  <a:pt x="2194029" y="2126320"/>
                </a:cubicBezTo>
                <a:cubicBezTo>
                  <a:pt x="2196165" y="2132482"/>
                  <a:pt x="2197233" y="2139836"/>
                  <a:pt x="2197233" y="2148381"/>
                </a:cubicBezTo>
                <a:cubicBezTo>
                  <a:pt x="2197233" y="2154626"/>
                  <a:pt x="2195918" y="2160172"/>
                  <a:pt x="2193289" y="2165020"/>
                </a:cubicBezTo>
                <a:cubicBezTo>
                  <a:pt x="2190660" y="2169867"/>
                  <a:pt x="2187168" y="2174222"/>
                  <a:pt x="2182813" y="2178084"/>
                </a:cubicBezTo>
                <a:cubicBezTo>
                  <a:pt x="2178458" y="2181946"/>
                  <a:pt x="2173405" y="2185232"/>
                  <a:pt x="2167654" y="2187944"/>
                </a:cubicBezTo>
                <a:cubicBezTo>
                  <a:pt x="2161902" y="2190655"/>
                  <a:pt x="2155904" y="2192874"/>
                  <a:pt x="2149659" y="2194599"/>
                </a:cubicBezTo>
                <a:cubicBezTo>
                  <a:pt x="2143415" y="2196325"/>
                  <a:pt x="2137170" y="2197598"/>
                  <a:pt x="2130926" y="2198420"/>
                </a:cubicBezTo>
                <a:cubicBezTo>
                  <a:pt x="2124681" y="2199241"/>
                  <a:pt x="2118847" y="2199652"/>
                  <a:pt x="2113424" y="2199652"/>
                </a:cubicBezTo>
                <a:cubicBezTo>
                  <a:pt x="2095184" y="2199652"/>
                  <a:pt x="2078792" y="2197762"/>
                  <a:pt x="2064248" y="2193983"/>
                </a:cubicBezTo>
                <a:cubicBezTo>
                  <a:pt x="2049705" y="2190203"/>
                  <a:pt x="2036312" y="2184616"/>
                  <a:pt x="2024069" y="2177221"/>
                </a:cubicBezTo>
                <a:cubicBezTo>
                  <a:pt x="2011826" y="2169826"/>
                  <a:pt x="2000364" y="2160624"/>
                  <a:pt x="1989683" y="2149614"/>
                </a:cubicBezTo>
                <a:cubicBezTo>
                  <a:pt x="1979002" y="2138603"/>
                  <a:pt x="1968402" y="2125868"/>
                  <a:pt x="1957885" y="2111407"/>
                </a:cubicBezTo>
                <a:lnTo>
                  <a:pt x="1916227" y="2141972"/>
                </a:lnTo>
                <a:cubicBezTo>
                  <a:pt x="1932660" y="2163828"/>
                  <a:pt x="1948230" y="2181822"/>
                  <a:pt x="1962938" y="2195955"/>
                </a:cubicBezTo>
                <a:cubicBezTo>
                  <a:pt x="1977646" y="2210087"/>
                  <a:pt x="1992641" y="2221303"/>
                  <a:pt x="2007924" y="2229602"/>
                </a:cubicBezTo>
                <a:cubicBezTo>
                  <a:pt x="2023206" y="2237900"/>
                  <a:pt x="2039434" y="2243652"/>
                  <a:pt x="2056607" y="2246856"/>
                </a:cubicBezTo>
                <a:cubicBezTo>
                  <a:pt x="2073779" y="2250061"/>
                  <a:pt x="2093047" y="2251663"/>
                  <a:pt x="2114410" y="2251663"/>
                </a:cubicBezTo>
                <a:cubicBezTo>
                  <a:pt x="2133801" y="2251663"/>
                  <a:pt x="2152001" y="2249198"/>
                  <a:pt x="2169009" y="2244268"/>
                </a:cubicBezTo>
                <a:cubicBezTo>
                  <a:pt x="2186018" y="2239338"/>
                  <a:pt x="2200848" y="2232231"/>
                  <a:pt x="2213502" y="2222946"/>
                </a:cubicBezTo>
                <a:cubicBezTo>
                  <a:pt x="2226155" y="2213661"/>
                  <a:pt x="2236138" y="2202323"/>
                  <a:pt x="2243451" y="2188930"/>
                </a:cubicBezTo>
                <a:cubicBezTo>
                  <a:pt x="2250764" y="2175537"/>
                  <a:pt x="2254420" y="2160295"/>
                  <a:pt x="2254420" y="2143205"/>
                </a:cubicBezTo>
                <a:cubicBezTo>
                  <a:pt x="2254420" y="2127264"/>
                  <a:pt x="2251709" y="2113502"/>
                  <a:pt x="2246286" y="2101916"/>
                </a:cubicBezTo>
                <a:cubicBezTo>
                  <a:pt x="2240863" y="2090331"/>
                  <a:pt x="2232400" y="2080677"/>
                  <a:pt x="2220897" y="2072953"/>
                </a:cubicBezTo>
                <a:cubicBezTo>
                  <a:pt x="2229278" y="2065558"/>
                  <a:pt x="2235399" y="2056191"/>
                  <a:pt x="2239261" y="2044852"/>
                </a:cubicBezTo>
                <a:cubicBezTo>
                  <a:pt x="2243123" y="2033514"/>
                  <a:pt x="2245053" y="2021189"/>
                  <a:pt x="2245053" y="2007878"/>
                </a:cubicBezTo>
                <a:cubicBezTo>
                  <a:pt x="2245053" y="1995225"/>
                  <a:pt x="2242342" y="1982817"/>
                  <a:pt x="2236919" y="1970657"/>
                </a:cubicBezTo>
                <a:cubicBezTo>
                  <a:pt x="2231496" y="1958496"/>
                  <a:pt x="2223814" y="1947610"/>
                  <a:pt x="2213872" y="1937996"/>
                </a:cubicBezTo>
                <a:cubicBezTo>
                  <a:pt x="2203930" y="1928383"/>
                  <a:pt x="2191974" y="1920659"/>
                  <a:pt x="2178006" y="1914826"/>
                </a:cubicBezTo>
                <a:cubicBezTo>
                  <a:pt x="2164038" y="1908992"/>
                  <a:pt x="2148509" y="1905993"/>
                  <a:pt x="2131418" y="1905828"/>
                </a:cubicBezTo>
                <a:close/>
                <a:moveTo>
                  <a:pt x="4119567" y="1643119"/>
                </a:moveTo>
                <a:cubicBezTo>
                  <a:pt x="4113815" y="1643119"/>
                  <a:pt x="4108475" y="1644146"/>
                  <a:pt x="4103545" y="1646200"/>
                </a:cubicBezTo>
                <a:cubicBezTo>
                  <a:pt x="4098615" y="1648254"/>
                  <a:pt x="4094342" y="1651130"/>
                  <a:pt x="4090727" y="1654827"/>
                </a:cubicBezTo>
                <a:cubicBezTo>
                  <a:pt x="4087112" y="1658525"/>
                  <a:pt x="4084236" y="1662839"/>
                  <a:pt x="4082100" y="1667768"/>
                </a:cubicBezTo>
                <a:cubicBezTo>
                  <a:pt x="4079963" y="1672698"/>
                  <a:pt x="4078895" y="1677957"/>
                  <a:pt x="4078895" y="1683544"/>
                </a:cubicBezTo>
                <a:cubicBezTo>
                  <a:pt x="4078895" y="1688967"/>
                  <a:pt x="4079963" y="1694102"/>
                  <a:pt x="4082100" y="1698950"/>
                </a:cubicBezTo>
                <a:cubicBezTo>
                  <a:pt x="4084236" y="1703798"/>
                  <a:pt x="4087112" y="1708071"/>
                  <a:pt x="4090727" y="1711768"/>
                </a:cubicBezTo>
                <a:cubicBezTo>
                  <a:pt x="4094342" y="1715466"/>
                  <a:pt x="4098615" y="1718382"/>
                  <a:pt x="4103545" y="1720519"/>
                </a:cubicBezTo>
                <a:cubicBezTo>
                  <a:pt x="4108475" y="1722655"/>
                  <a:pt x="4113815" y="1723723"/>
                  <a:pt x="4119567" y="1723723"/>
                </a:cubicBezTo>
                <a:cubicBezTo>
                  <a:pt x="4125154" y="1723723"/>
                  <a:pt x="4130372" y="1722655"/>
                  <a:pt x="4135220" y="1720519"/>
                </a:cubicBezTo>
                <a:cubicBezTo>
                  <a:pt x="4140067" y="1718382"/>
                  <a:pt x="4144340" y="1715507"/>
                  <a:pt x="4148038" y="1711891"/>
                </a:cubicBezTo>
                <a:cubicBezTo>
                  <a:pt x="4151735" y="1708276"/>
                  <a:pt x="4154652" y="1704045"/>
                  <a:pt x="4156788" y="1699197"/>
                </a:cubicBezTo>
                <a:cubicBezTo>
                  <a:pt x="4158924" y="1694349"/>
                  <a:pt x="4159992" y="1689132"/>
                  <a:pt x="4159992" y="1683544"/>
                </a:cubicBezTo>
                <a:cubicBezTo>
                  <a:pt x="4159992" y="1677957"/>
                  <a:pt x="4158965" y="1672698"/>
                  <a:pt x="4156911" y="1667768"/>
                </a:cubicBezTo>
                <a:cubicBezTo>
                  <a:pt x="4154857" y="1662839"/>
                  <a:pt x="4151981" y="1658525"/>
                  <a:pt x="4148284" y="1654827"/>
                </a:cubicBezTo>
                <a:cubicBezTo>
                  <a:pt x="4144586" y="1651130"/>
                  <a:pt x="4140273" y="1648254"/>
                  <a:pt x="4135343" y="1646200"/>
                </a:cubicBezTo>
                <a:cubicBezTo>
                  <a:pt x="4130413" y="1644146"/>
                  <a:pt x="4125154" y="1643119"/>
                  <a:pt x="4119567" y="1643119"/>
                </a:cubicBezTo>
                <a:close/>
                <a:moveTo>
                  <a:pt x="1090110" y="1458739"/>
                </a:moveTo>
                <a:lnTo>
                  <a:pt x="1090110" y="1545506"/>
                </a:lnTo>
                <a:cubicBezTo>
                  <a:pt x="1085345" y="1541234"/>
                  <a:pt x="1079798" y="1536673"/>
                  <a:pt x="1073472" y="1531826"/>
                </a:cubicBezTo>
                <a:cubicBezTo>
                  <a:pt x="1067145" y="1526978"/>
                  <a:pt x="1060407" y="1522336"/>
                  <a:pt x="1053259" y="1517899"/>
                </a:cubicBezTo>
                <a:cubicBezTo>
                  <a:pt x="1046111" y="1513462"/>
                  <a:pt x="1038675" y="1509436"/>
                  <a:pt x="1030951" y="1505820"/>
                </a:cubicBezTo>
                <a:cubicBezTo>
                  <a:pt x="1023228" y="1502205"/>
                  <a:pt x="1015586" y="1499411"/>
                  <a:pt x="1008027" y="1497439"/>
                </a:cubicBezTo>
                <a:cubicBezTo>
                  <a:pt x="1011642" y="1492674"/>
                  <a:pt x="1016408" y="1488155"/>
                  <a:pt x="1022324" y="1483882"/>
                </a:cubicBezTo>
                <a:cubicBezTo>
                  <a:pt x="1028240" y="1479609"/>
                  <a:pt x="1034854" y="1475748"/>
                  <a:pt x="1042167" y="1472297"/>
                </a:cubicBezTo>
                <a:cubicBezTo>
                  <a:pt x="1049479" y="1468846"/>
                  <a:pt x="1057203" y="1465970"/>
                  <a:pt x="1065337" y="1463669"/>
                </a:cubicBezTo>
                <a:cubicBezTo>
                  <a:pt x="1073472" y="1461369"/>
                  <a:pt x="1081729" y="1459725"/>
                  <a:pt x="1090110" y="1458739"/>
                </a:cubicBezTo>
                <a:close/>
                <a:moveTo>
                  <a:pt x="4619239" y="1400320"/>
                </a:moveTo>
                <a:cubicBezTo>
                  <a:pt x="4603628" y="1400320"/>
                  <a:pt x="4589947" y="1402620"/>
                  <a:pt x="4578197" y="1407222"/>
                </a:cubicBezTo>
                <a:cubicBezTo>
                  <a:pt x="4566448" y="1411823"/>
                  <a:pt x="4556670" y="1417903"/>
                  <a:pt x="4548864" y="1425462"/>
                </a:cubicBezTo>
                <a:cubicBezTo>
                  <a:pt x="4541058" y="1433022"/>
                  <a:pt x="4535184" y="1441690"/>
                  <a:pt x="4531240" y="1451468"/>
                </a:cubicBezTo>
                <a:cubicBezTo>
                  <a:pt x="4527296" y="1461245"/>
                  <a:pt x="4525324" y="1471229"/>
                  <a:pt x="4525324" y="1481417"/>
                </a:cubicBezTo>
                <a:cubicBezTo>
                  <a:pt x="4525324" y="1491606"/>
                  <a:pt x="4527254" y="1501055"/>
                  <a:pt x="4531116" y="1509764"/>
                </a:cubicBezTo>
                <a:cubicBezTo>
                  <a:pt x="4534978" y="1518474"/>
                  <a:pt x="4540318" y="1526033"/>
                  <a:pt x="4547138" y="1532442"/>
                </a:cubicBezTo>
                <a:cubicBezTo>
                  <a:pt x="4553958" y="1538851"/>
                  <a:pt x="4562092" y="1543863"/>
                  <a:pt x="4571542" y="1547478"/>
                </a:cubicBezTo>
                <a:cubicBezTo>
                  <a:pt x="4580990" y="1551093"/>
                  <a:pt x="4591302" y="1552901"/>
                  <a:pt x="4602477" y="1552901"/>
                </a:cubicBezTo>
                <a:cubicBezTo>
                  <a:pt x="4609214" y="1552901"/>
                  <a:pt x="4615377" y="1551997"/>
                  <a:pt x="4620964" y="1550190"/>
                </a:cubicBezTo>
                <a:cubicBezTo>
                  <a:pt x="4626552" y="1548382"/>
                  <a:pt x="4631399" y="1545671"/>
                  <a:pt x="4635508" y="1542055"/>
                </a:cubicBezTo>
                <a:cubicBezTo>
                  <a:pt x="4639616" y="1538440"/>
                  <a:pt x="4642780" y="1534085"/>
                  <a:pt x="4644998" y="1528991"/>
                </a:cubicBezTo>
                <a:cubicBezTo>
                  <a:pt x="4647216" y="1523897"/>
                  <a:pt x="4648326" y="1517981"/>
                  <a:pt x="4648326" y="1511243"/>
                </a:cubicBezTo>
                <a:cubicBezTo>
                  <a:pt x="4648326" y="1506642"/>
                  <a:pt x="4647380" y="1502000"/>
                  <a:pt x="4645491" y="1497316"/>
                </a:cubicBezTo>
                <a:cubicBezTo>
                  <a:pt x="4643601" y="1492633"/>
                  <a:pt x="4640890" y="1488442"/>
                  <a:pt x="4637356" y="1484745"/>
                </a:cubicBezTo>
                <a:cubicBezTo>
                  <a:pt x="4633823" y="1481047"/>
                  <a:pt x="4629550" y="1478048"/>
                  <a:pt x="4624538" y="1475748"/>
                </a:cubicBezTo>
                <a:cubicBezTo>
                  <a:pt x="4619526" y="1473447"/>
                  <a:pt x="4613980" y="1472297"/>
                  <a:pt x="4607900" y="1472297"/>
                </a:cubicBezTo>
                <a:cubicBezTo>
                  <a:pt x="4603628" y="1472297"/>
                  <a:pt x="4599766" y="1472831"/>
                  <a:pt x="4596314" y="1473899"/>
                </a:cubicBezTo>
                <a:cubicBezTo>
                  <a:pt x="4592864" y="1474967"/>
                  <a:pt x="4589864" y="1476200"/>
                  <a:pt x="4587318" y="1477596"/>
                </a:cubicBezTo>
                <a:cubicBezTo>
                  <a:pt x="4584770" y="1478993"/>
                  <a:pt x="4582716" y="1480390"/>
                  <a:pt x="4581155" y="1481787"/>
                </a:cubicBezTo>
                <a:cubicBezTo>
                  <a:pt x="4579594" y="1483184"/>
                  <a:pt x="4578567" y="1484211"/>
                  <a:pt x="4578074" y="1484868"/>
                </a:cubicBezTo>
                <a:cubicBezTo>
                  <a:pt x="4578074" y="1480431"/>
                  <a:pt x="4578896" y="1476282"/>
                  <a:pt x="4580539" y="1472420"/>
                </a:cubicBezTo>
                <a:cubicBezTo>
                  <a:pt x="4582182" y="1468558"/>
                  <a:pt x="4584565" y="1465189"/>
                  <a:pt x="4587688" y="1462314"/>
                </a:cubicBezTo>
                <a:cubicBezTo>
                  <a:pt x="4590810" y="1459438"/>
                  <a:pt x="4594712" y="1457178"/>
                  <a:pt x="4599396" y="1455535"/>
                </a:cubicBezTo>
                <a:cubicBezTo>
                  <a:pt x="4604080" y="1453892"/>
                  <a:pt x="4609379" y="1453070"/>
                  <a:pt x="4615295" y="1453070"/>
                </a:cubicBezTo>
                <a:cubicBezTo>
                  <a:pt x="4626962" y="1453070"/>
                  <a:pt x="4636864" y="1455247"/>
                  <a:pt x="4644998" y="1459602"/>
                </a:cubicBezTo>
                <a:cubicBezTo>
                  <a:pt x="4653132" y="1463957"/>
                  <a:pt x="4659746" y="1469750"/>
                  <a:pt x="4664840" y="1476980"/>
                </a:cubicBezTo>
                <a:cubicBezTo>
                  <a:pt x="4669935" y="1484211"/>
                  <a:pt x="4673632" y="1492468"/>
                  <a:pt x="4675933" y="1501753"/>
                </a:cubicBezTo>
                <a:cubicBezTo>
                  <a:pt x="4678234" y="1511038"/>
                  <a:pt x="4679384" y="1520610"/>
                  <a:pt x="4679384" y="1530470"/>
                </a:cubicBezTo>
                <a:cubicBezTo>
                  <a:pt x="4679384" y="1544767"/>
                  <a:pt x="4676714" y="1556845"/>
                  <a:pt x="4671373" y="1566705"/>
                </a:cubicBezTo>
                <a:cubicBezTo>
                  <a:pt x="4666032" y="1576565"/>
                  <a:pt x="4659007" y="1584535"/>
                  <a:pt x="4650298" y="1590615"/>
                </a:cubicBezTo>
                <a:cubicBezTo>
                  <a:pt x="4641588" y="1596695"/>
                  <a:pt x="4631646" y="1601091"/>
                  <a:pt x="4620472" y="1603803"/>
                </a:cubicBezTo>
                <a:cubicBezTo>
                  <a:pt x="4609297" y="1606514"/>
                  <a:pt x="4597958" y="1607870"/>
                  <a:pt x="4586455" y="1607870"/>
                </a:cubicBezTo>
                <a:cubicBezTo>
                  <a:pt x="4574458" y="1607870"/>
                  <a:pt x="4563572" y="1606309"/>
                  <a:pt x="4553794" y="1603186"/>
                </a:cubicBezTo>
                <a:cubicBezTo>
                  <a:pt x="4544016" y="1600064"/>
                  <a:pt x="4535142" y="1595545"/>
                  <a:pt x="4527172" y="1589629"/>
                </a:cubicBezTo>
                <a:cubicBezTo>
                  <a:pt x="4519202" y="1583713"/>
                  <a:pt x="4512013" y="1576483"/>
                  <a:pt x="4505604" y="1567937"/>
                </a:cubicBezTo>
                <a:cubicBezTo>
                  <a:pt x="4499195" y="1559392"/>
                  <a:pt x="4493444" y="1549614"/>
                  <a:pt x="4488349" y="1538604"/>
                </a:cubicBezTo>
                <a:cubicBezTo>
                  <a:pt x="4486048" y="1534003"/>
                  <a:pt x="4483584" y="1528662"/>
                  <a:pt x="4480954" y="1522582"/>
                </a:cubicBezTo>
                <a:cubicBezTo>
                  <a:pt x="4478325" y="1516502"/>
                  <a:pt x="4475449" y="1509230"/>
                  <a:pt x="4472327" y="1500767"/>
                </a:cubicBezTo>
                <a:cubicBezTo>
                  <a:pt x="4469204" y="1492304"/>
                  <a:pt x="4465918" y="1482444"/>
                  <a:pt x="4462467" y="1471188"/>
                </a:cubicBezTo>
                <a:cubicBezTo>
                  <a:pt x="4459016" y="1459931"/>
                  <a:pt x="4455400" y="1446661"/>
                  <a:pt x="4451621" y="1431378"/>
                </a:cubicBezTo>
                <a:lnTo>
                  <a:pt x="4396406" y="1443457"/>
                </a:lnTo>
                <a:cubicBezTo>
                  <a:pt x="4400350" y="1460383"/>
                  <a:pt x="4404335" y="1475460"/>
                  <a:pt x="4408361" y="1488689"/>
                </a:cubicBezTo>
                <a:cubicBezTo>
                  <a:pt x="4412387" y="1501917"/>
                  <a:pt x="4416372" y="1513708"/>
                  <a:pt x="4420316" y="1524061"/>
                </a:cubicBezTo>
                <a:cubicBezTo>
                  <a:pt x="4424260" y="1534414"/>
                  <a:pt x="4428163" y="1543657"/>
                  <a:pt x="4432025" y="1551792"/>
                </a:cubicBezTo>
                <a:cubicBezTo>
                  <a:pt x="4435886" y="1559926"/>
                  <a:pt x="4439707" y="1567444"/>
                  <a:pt x="4443487" y="1574346"/>
                </a:cubicBezTo>
                <a:cubicBezTo>
                  <a:pt x="4452360" y="1590286"/>
                  <a:pt x="4462180" y="1603762"/>
                  <a:pt x="4472943" y="1614772"/>
                </a:cubicBezTo>
                <a:cubicBezTo>
                  <a:pt x="4483706" y="1625782"/>
                  <a:pt x="4495128" y="1634738"/>
                  <a:pt x="4507206" y="1641640"/>
                </a:cubicBezTo>
                <a:cubicBezTo>
                  <a:pt x="4519284" y="1648542"/>
                  <a:pt x="4531979" y="1653513"/>
                  <a:pt x="4545290" y="1656553"/>
                </a:cubicBezTo>
                <a:cubicBezTo>
                  <a:pt x="4558600" y="1659593"/>
                  <a:pt x="4572322" y="1661113"/>
                  <a:pt x="4586455" y="1661113"/>
                </a:cubicBezTo>
                <a:cubicBezTo>
                  <a:pt x="4611926" y="1661113"/>
                  <a:pt x="4634152" y="1657580"/>
                  <a:pt x="4653132" y="1650514"/>
                </a:cubicBezTo>
                <a:cubicBezTo>
                  <a:pt x="4672112" y="1643447"/>
                  <a:pt x="4687888" y="1633916"/>
                  <a:pt x="4700460" y="1621920"/>
                </a:cubicBezTo>
                <a:cubicBezTo>
                  <a:pt x="4713031" y="1609924"/>
                  <a:pt x="4722438" y="1596038"/>
                  <a:pt x="4728684" y="1580262"/>
                </a:cubicBezTo>
                <a:cubicBezTo>
                  <a:pt x="4734928" y="1564486"/>
                  <a:pt x="4738050" y="1547889"/>
                  <a:pt x="4738050" y="1530470"/>
                </a:cubicBezTo>
                <a:cubicBezTo>
                  <a:pt x="4738050" y="1513051"/>
                  <a:pt x="4735586" y="1496453"/>
                  <a:pt x="4730656" y="1480678"/>
                </a:cubicBezTo>
                <a:cubicBezTo>
                  <a:pt x="4725726" y="1464902"/>
                  <a:pt x="4718330" y="1451057"/>
                  <a:pt x="4708470" y="1439143"/>
                </a:cubicBezTo>
                <a:cubicBezTo>
                  <a:pt x="4698611" y="1427229"/>
                  <a:pt x="4686244" y="1417780"/>
                  <a:pt x="4671373" y="1410796"/>
                </a:cubicBezTo>
                <a:cubicBezTo>
                  <a:pt x="4656501" y="1403812"/>
                  <a:pt x="4639123" y="1400320"/>
                  <a:pt x="4619239" y="1400320"/>
                </a:cubicBezTo>
                <a:close/>
                <a:moveTo>
                  <a:pt x="1542664" y="1400320"/>
                </a:moveTo>
                <a:cubicBezTo>
                  <a:pt x="1527053" y="1400320"/>
                  <a:pt x="1513372" y="1402620"/>
                  <a:pt x="1501622" y="1407222"/>
                </a:cubicBezTo>
                <a:cubicBezTo>
                  <a:pt x="1489873" y="1411823"/>
                  <a:pt x="1480095" y="1417903"/>
                  <a:pt x="1472289" y="1425462"/>
                </a:cubicBezTo>
                <a:cubicBezTo>
                  <a:pt x="1464484" y="1433022"/>
                  <a:pt x="1458609" y="1441690"/>
                  <a:pt x="1454665" y="1451468"/>
                </a:cubicBezTo>
                <a:cubicBezTo>
                  <a:pt x="1450721" y="1461245"/>
                  <a:pt x="1448749" y="1471229"/>
                  <a:pt x="1448749" y="1481417"/>
                </a:cubicBezTo>
                <a:cubicBezTo>
                  <a:pt x="1448749" y="1491606"/>
                  <a:pt x="1450680" y="1501055"/>
                  <a:pt x="1454541" y="1509764"/>
                </a:cubicBezTo>
                <a:cubicBezTo>
                  <a:pt x="1458403" y="1518474"/>
                  <a:pt x="1463744" y="1526033"/>
                  <a:pt x="1470564" y="1532442"/>
                </a:cubicBezTo>
                <a:cubicBezTo>
                  <a:pt x="1477383" y="1538851"/>
                  <a:pt x="1485518" y="1543863"/>
                  <a:pt x="1494967" y="1547478"/>
                </a:cubicBezTo>
                <a:cubicBezTo>
                  <a:pt x="1504416" y="1551093"/>
                  <a:pt x="1514728" y="1552901"/>
                  <a:pt x="1525902" y="1552901"/>
                </a:cubicBezTo>
                <a:cubicBezTo>
                  <a:pt x="1532640" y="1552901"/>
                  <a:pt x="1538802" y="1551997"/>
                  <a:pt x="1544390" y="1550190"/>
                </a:cubicBezTo>
                <a:cubicBezTo>
                  <a:pt x="1549977" y="1548382"/>
                  <a:pt x="1554825" y="1545671"/>
                  <a:pt x="1558933" y="1542055"/>
                </a:cubicBezTo>
                <a:cubicBezTo>
                  <a:pt x="1563041" y="1538440"/>
                  <a:pt x="1566204" y="1534085"/>
                  <a:pt x="1568423" y="1528991"/>
                </a:cubicBezTo>
                <a:cubicBezTo>
                  <a:pt x="1570641" y="1523897"/>
                  <a:pt x="1571751" y="1517981"/>
                  <a:pt x="1571751" y="1511243"/>
                </a:cubicBezTo>
                <a:cubicBezTo>
                  <a:pt x="1571751" y="1506642"/>
                  <a:pt x="1570806" y="1502000"/>
                  <a:pt x="1568916" y="1497316"/>
                </a:cubicBezTo>
                <a:cubicBezTo>
                  <a:pt x="1567026" y="1492633"/>
                  <a:pt x="1564315" y="1488442"/>
                  <a:pt x="1560782" y="1484745"/>
                </a:cubicBezTo>
                <a:cubicBezTo>
                  <a:pt x="1557248" y="1481047"/>
                  <a:pt x="1552976" y="1478048"/>
                  <a:pt x="1547964" y="1475748"/>
                </a:cubicBezTo>
                <a:cubicBezTo>
                  <a:pt x="1542952" y="1473447"/>
                  <a:pt x="1537405" y="1472297"/>
                  <a:pt x="1531325" y="1472297"/>
                </a:cubicBezTo>
                <a:cubicBezTo>
                  <a:pt x="1527053" y="1472297"/>
                  <a:pt x="1523191" y="1472831"/>
                  <a:pt x="1519740" y="1473899"/>
                </a:cubicBezTo>
                <a:cubicBezTo>
                  <a:pt x="1516289" y="1474967"/>
                  <a:pt x="1513290" y="1476200"/>
                  <a:pt x="1510743" y="1477596"/>
                </a:cubicBezTo>
                <a:cubicBezTo>
                  <a:pt x="1508196" y="1478993"/>
                  <a:pt x="1506141" y="1480390"/>
                  <a:pt x="1504580" y="1481787"/>
                </a:cubicBezTo>
                <a:cubicBezTo>
                  <a:pt x="1503019" y="1483184"/>
                  <a:pt x="1501992" y="1484211"/>
                  <a:pt x="1501499" y="1484868"/>
                </a:cubicBezTo>
                <a:cubicBezTo>
                  <a:pt x="1501499" y="1480431"/>
                  <a:pt x="1502321" y="1476282"/>
                  <a:pt x="1503964" y="1472420"/>
                </a:cubicBezTo>
                <a:cubicBezTo>
                  <a:pt x="1505607" y="1468558"/>
                  <a:pt x="1507990" y="1465189"/>
                  <a:pt x="1511113" y="1462314"/>
                </a:cubicBezTo>
                <a:cubicBezTo>
                  <a:pt x="1514235" y="1459438"/>
                  <a:pt x="1518138" y="1457178"/>
                  <a:pt x="1522821" y="1455535"/>
                </a:cubicBezTo>
                <a:cubicBezTo>
                  <a:pt x="1527505" y="1453892"/>
                  <a:pt x="1532804" y="1453070"/>
                  <a:pt x="1538720" y="1453070"/>
                </a:cubicBezTo>
                <a:cubicBezTo>
                  <a:pt x="1550388" y="1453070"/>
                  <a:pt x="1560289" y="1455247"/>
                  <a:pt x="1568423" y="1459602"/>
                </a:cubicBezTo>
                <a:cubicBezTo>
                  <a:pt x="1576557" y="1463957"/>
                  <a:pt x="1583172" y="1469750"/>
                  <a:pt x="1588266" y="1476980"/>
                </a:cubicBezTo>
                <a:cubicBezTo>
                  <a:pt x="1593360" y="1484211"/>
                  <a:pt x="1597058" y="1492468"/>
                  <a:pt x="1599358" y="1501753"/>
                </a:cubicBezTo>
                <a:cubicBezTo>
                  <a:pt x="1601659" y="1511038"/>
                  <a:pt x="1602809" y="1520610"/>
                  <a:pt x="1602809" y="1530470"/>
                </a:cubicBezTo>
                <a:cubicBezTo>
                  <a:pt x="1602809" y="1544767"/>
                  <a:pt x="1600139" y="1556845"/>
                  <a:pt x="1594798" y="1566705"/>
                </a:cubicBezTo>
                <a:cubicBezTo>
                  <a:pt x="1589457" y="1576565"/>
                  <a:pt x="1582432" y="1584535"/>
                  <a:pt x="1573723" y="1590615"/>
                </a:cubicBezTo>
                <a:cubicBezTo>
                  <a:pt x="1565013" y="1596695"/>
                  <a:pt x="1555071" y="1601091"/>
                  <a:pt x="1543896" y="1603803"/>
                </a:cubicBezTo>
                <a:cubicBezTo>
                  <a:pt x="1532722" y="1606514"/>
                  <a:pt x="1521383" y="1607870"/>
                  <a:pt x="1509880" y="1607870"/>
                </a:cubicBezTo>
                <a:cubicBezTo>
                  <a:pt x="1497884" y="1607870"/>
                  <a:pt x="1486997" y="1606309"/>
                  <a:pt x="1477219" y="1603186"/>
                </a:cubicBezTo>
                <a:cubicBezTo>
                  <a:pt x="1467441" y="1600064"/>
                  <a:pt x="1458568" y="1595545"/>
                  <a:pt x="1450597" y="1589629"/>
                </a:cubicBezTo>
                <a:cubicBezTo>
                  <a:pt x="1442627" y="1583713"/>
                  <a:pt x="1435438" y="1576483"/>
                  <a:pt x="1429029" y="1567937"/>
                </a:cubicBezTo>
                <a:cubicBezTo>
                  <a:pt x="1422620" y="1559392"/>
                  <a:pt x="1416869" y="1549614"/>
                  <a:pt x="1411774" y="1538604"/>
                </a:cubicBezTo>
                <a:cubicBezTo>
                  <a:pt x="1409474" y="1534003"/>
                  <a:pt x="1407009" y="1528662"/>
                  <a:pt x="1404379" y="1522582"/>
                </a:cubicBezTo>
                <a:cubicBezTo>
                  <a:pt x="1401750" y="1516502"/>
                  <a:pt x="1398874" y="1509230"/>
                  <a:pt x="1395752" y="1500767"/>
                </a:cubicBezTo>
                <a:cubicBezTo>
                  <a:pt x="1392630" y="1492304"/>
                  <a:pt x="1389343" y="1482444"/>
                  <a:pt x="1385892" y="1471188"/>
                </a:cubicBezTo>
                <a:cubicBezTo>
                  <a:pt x="1382441" y="1459931"/>
                  <a:pt x="1378826" y="1446661"/>
                  <a:pt x="1375046" y="1431378"/>
                </a:cubicBezTo>
                <a:lnTo>
                  <a:pt x="1319831" y="1443457"/>
                </a:lnTo>
                <a:cubicBezTo>
                  <a:pt x="1323775" y="1460383"/>
                  <a:pt x="1327760" y="1475460"/>
                  <a:pt x="1331786" y="1488689"/>
                </a:cubicBezTo>
                <a:cubicBezTo>
                  <a:pt x="1335812" y="1501917"/>
                  <a:pt x="1339797" y="1513708"/>
                  <a:pt x="1343741" y="1524061"/>
                </a:cubicBezTo>
                <a:cubicBezTo>
                  <a:pt x="1347685" y="1534414"/>
                  <a:pt x="1351588" y="1543657"/>
                  <a:pt x="1355450" y="1551792"/>
                </a:cubicBezTo>
                <a:cubicBezTo>
                  <a:pt x="1359312" y="1559926"/>
                  <a:pt x="1363132" y="1567444"/>
                  <a:pt x="1366912" y="1574346"/>
                </a:cubicBezTo>
                <a:cubicBezTo>
                  <a:pt x="1375786" y="1590286"/>
                  <a:pt x="1385605" y="1603762"/>
                  <a:pt x="1396368" y="1614772"/>
                </a:cubicBezTo>
                <a:cubicBezTo>
                  <a:pt x="1407132" y="1625782"/>
                  <a:pt x="1418553" y="1634738"/>
                  <a:pt x="1430631" y="1641640"/>
                </a:cubicBezTo>
                <a:cubicBezTo>
                  <a:pt x="1442710" y="1648542"/>
                  <a:pt x="1455404" y="1653513"/>
                  <a:pt x="1468715" y="1656553"/>
                </a:cubicBezTo>
                <a:cubicBezTo>
                  <a:pt x="1482026" y="1659593"/>
                  <a:pt x="1495747" y="1661113"/>
                  <a:pt x="1509880" y="1661113"/>
                </a:cubicBezTo>
                <a:cubicBezTo>
                  <a:pt x="1535351" y="1661113"/>
                  <a:pt x="1557577" y="1657580"/>
                  <a:pt x="1576557" y="1650514"/>
                </a:cubicBezTo>
                <a:cubicBezTo>
                  <a:pt x="1595537" y="1643447"/>
                  <a:pt x="1611313" y="1633916"/>
                  <a:pt x="1623885" y="1621920"/>
                </a:cubicBezTo>
                <a:cubicBezTo>
                  <a:pt x="1636456" y="1609924"/>
                  <a:pt x="1645864" y="1596038"/>
                  <a:pt x="1652108" y="1580262"/>
                </a:cubicBezTo>
                <a:cubicBezTo>
                  <a:pt x="1658353" y="1564486"/>
                  <a:pt x="1661475" y="1547889"/>
                  <a:pt x="1661475" y="1530470"/>
                </a:cubicBezTo>
                <a:cubicBezTo>
                  <a:pt x="1661475" y="1513051"/>
                  <a:pt x="1659010" y="1496453"/>
                  <a:pt x="1654080" y="1480678"/>
                </a:cubicBezTo>
                <a:cubicBezTo>
                  <a:pt x="1649150" y="1464902"/>
                  <a:pt x="1641756" y="1451057"/>
                  <a:pt x="1631896" y="1439143"/>
                </a:cubicBezTo>
                <a:cubicBezTo>
                  <a:pt x="1622036" y="1427229"/>
                  <a:pt x="1609670" y="1417780"/>
                  <a:pt x="1594798" y="1410796"/>
                </a:cubicBezTo>
                <a:cubicBezTo>
                  <a:pt x="1579926" y="1403812"/>
                  <a:pt x="1562548" y="1400320"/>
                  <a:pt x="1542664" y="1400320"/>
                </a:cubicBezTo>
                <a:close/>
                <a:moveTo>
                  <a:pt x="4179959" y="1378135"/>
                </a:moveTo>
                <a:lnTo>
                  <a:pt x="4273874" y="1378135"/>
                </a:lnTo>
                <a:lnTo>
                  <a:pt x="4273874" y="1545506"/>
                </a:lnTo>
                <a:cubicBezTo>
                  <a:pt x="4270916" y="1541398"/>
                  <a:pt x="4265986" y="1536263"/>
                  <a:pt x="4259084" y="1530100"/>
                </a:cubicBezTo>
                <a:cubicBezTo>
                  <a:pt x="4252182" y="1523938"/>
                  <a:pt x="4243966" y="1517816"/>
                  <a:pt x="4234434" y="1511736"/>
                </a:cubicBezTo>
                <a:cubicBezTo>
                  <a:pt x="4224903" y="1505656"/>
                  <a:pt x="4214468" y="1500192"/>
                  <a:pt x="4203130" y="1495344"/>
                </a:cubicBezTo>
                <a:cubicBezTo>
                  <a:pt x="4191790" y="1490496"/>
                  <a:pt x="4180205" y="1487415"/>
                  <a:pt x="4168374" y="1486101"/>
                </a:cubicBezTo>
                <a:cubicBezTo>
                  <a:pt x="4173796" y="1481828"/>
                  <a:pt x="4178315" y="1477227"/>
                  <a:pt x="4181931" y="1472297"/>
                </a:cubicBezTo>
                <a:cubicBezTo>
                  <a:pt x="4185546" y="1467367"/>
                  <a:pt x="4188422" y="1462355"/>
                  <a:pt x="4190558" y="1457260"/>
                </a:cubicBezTo>
                <a:cubicBezTo>
                  <a:pt x="4192694" y="1452166"/>
                  <a:pt x="4194214" y="1447072"/>
                  <a:pt x="4195118" y="1441978"/>
                </a:cubicBezTo>
                <a:cubicBezTo>
                  <a:pt x="4196022" y="1436883"/>
                  <a:pt x="4196474" y="1432036"/>
                  <a:pt x="4196474" y="1427434"/>
                </a:cubicBezTo>
                <a:cubicBezTo>
                  <a:pt x="4196474" y="1425627"/>
                  <a:pt x="4196351" y="1422833"/>
                  <a:pt x="4196104" y="1419053"/>
                </a:cubicBezTo>
                <a:cubicBezTo>
                  <a:pt x="4195858" y="1415274"/>
                  <a:pt x="4195200" y="1411042"/>
                  <a:pt x="4194132" y="1406359"/>
                </a:cubicBezTo>
                <a:cubicBezTo>
                  <a:pt x="4193064" y="1401675"/>
                  <a:pt x="4191421" y="1396828"/>
                  <a:pt x="4189202" y="1391816"/>
                </a:cubicBezTo>
                <a:cubicBezTo>
                  <a:pt x="4186984" y="1386803"/>
                  <a:pt x="4183903" y="1382243"/>
                  <a:pt x="4179959" y="1378135"/>
                </a:cubicBezTo>
                <a:close/>
                <a:moveTo>
                  <a:pt x="2604376" y="1378135"/>
                </a:moveTo>
                <a:lnTo>
                  <a:pt x="2633216" y="1378135"/>
                </a:lnTo>
                <a:lnTo>
                  <a:pt x="2633216" y="1462190"/>
                </a:lnTo>
                <a:cubicBezTo>
                  <a:pt x="2625821" y="1459232"/>
                  <a:pt x="2619700" y="1455905"/>
                  <a:pt x="2614852" y="1452207"/>
                </a:cubicBezTo>
                <a:cubicBezTo>
                  <a:pt x="2610004" y="1448510"/>
                  <a:pt x="2606183" y="1444484"/>
                  <a:pt x="2603390" y="1440129"/>
                </a:cubicBezTo>
                <a:cubicBezTo>
                  <a:pt x="2600596" y="1435774"/>
                  <a:pt x="2598624" y="1431255"/>
                  <a:pt x="2597474" y="1426572"/>
                </a:cubicBezTo>
                <a:cubicBezTo>
                  <a:pt x="2596324" y="1421888"/>
                  <a:pt x="2595748" y="1417082"/>
                  <a:pt x="2595748" y="1412152"/>
                </a:cubicBezTo>
                <a:cubicBezTo>
                  <a:pt x="2595748" y="1403278"/>
                  <a:pt x="2596734" y="1396211"/>
                  <a:pt x="2598706" y="1390953"/>
                </a:cubicBezTo>
                <a:cubicBezTo>
                  <a:pt x="2600678" y="1385694"/>
                  <a:pt x="2602568" y="1381422"/>
                  <a:pt x="2604376" y="1378135"/>
                </a:cubicBezTo>
                <a:close/>
                <a:moveTo>
                  <a:pt x="2478170" y="1378135"/>
                </a:moveTo>
                <a:lnTo>
                  <a:pt x="2545710" y="1378135"/>
                </a:lnTo>
                <a:cubicBezTo>
                  <a:pt x="2543902" y="1383229"/>
                  <a:pt x="2542218" y="1388940"/>
                  <a:pt x="2540656" y="1395267"/>
                </a:cubicBezTo>
                <a:cubicBezTo>
                  <a:pt x="2539095" y="1401593"/>
                  <a:pt x="2538314" y="1407879"/>
                  <a:pt x="2538314" y="1414124"/>
                </a:cubicBezTo>
                <a:cubicBezTo>
                  <a:pt x="2538314" y="1428913"/>
                  <a:pt x="2540944" y="1441813"/>
                  <a:pt x="2546202" y="1452824"/>
                </a:cubicBezTo>
                <a:cubicBezTo>
                  <a:pt x="2551461" y="1463834"/>
                  <a:pt x="2558486" y="1473447"/>
                  <a:pt x="2567278" y="1481664"/>
                </a:cubicBezTo>
                <a:cubicBezTo>
                  <a:pt x="2576070" y="1489880"/>
                  <a:pt x="2586176" y="1496946"/>
                  <a:pt x="2597597" y="1502862"/>
                </a:cubicBezTo>
                <a:cubicBezTo>
                  <a:pt x="2609018" y="1508778"/>
                  <a:pt x="2620891" y="1514119"/>
                  <a:pt x="2633216" y="1518885"/>
                </a:cubicBezTo>
                <a:lnTo>
                  <a:pt x="2633216" y="1596531"/>
                </a:lnTo>
                <a:cubicBezTo>
                  <a:pt x="2629765" y="1594066"/>
                  <a:pt x="2625286" y="1591355"/>
                  <a:pt x="2619782" y="1588397"/>
                </a:cubicBezTo>
                <a:cubicBezTo>
                  <a:pt x="2614277" y="1585439"/>
                  <a:pt x="2608155" y="1582440"/>
                  <a:pt x="2601418" y="1579400"/>
                </a:cubicBezTo>
                <a:cubicBezTo>
                  <a:pt x="2594680" y="1576359"/>
                  <a:pt x="2587573" y="1573401"/>
                  <a:pt x="2580096" y="1570526"/>
                </a:cubicBezTo>
                <a:cubicBezTo>
                  <a:pt x="2572619" y="1567650"/>
                  <a:pt x="2565265" y="1564938"/>
                  <a:pt x="2558034" y="1562391"/>
                </a:cubicBezTo>
                <a:cubicBezTo>
                  <a:pt x="2550804" y="1559844"/>
                  <a:pt x="2543902" y="1557667"/>
                  <a:pt x="2537328" y="1555859"/>
                </a:cubicBezTo>
                <a:cubicBezTo>
                  <a:pt x="2530755" y="1554051"/>
                  <a:pt x="2525004" y="1552655"/>
                  <a:pt x="2520074" y="1551669"/>
                </a:cubicBezTo>
                <a:cubicBezTo>
                  <a:pt x="2524675" y="1545095"/>
                  <a:pt x="2528003" y="1537249"/>
                  <a:pt x="2530057" y="1528128"/>
                </a:cubicBezTo>
                <a:cubicBezTo>
                  <a:pt x="2532111" y="1519008"/>
                  <a:pt x="2533138" y="1510093"/>
                  <a:pt x="2533138" y="1501383"/>
                </a:cubicBezTo>
                <a:cubicBezTo>
                  <a:pt x="2533138" y="1493495"/>
                  <a:pt x="2531906" y="1485443"/>
                  <a:pt x="2529441" y="1477227"/>
                </a:cubicBezTo>
                <a:cubicBezTo>
                  <a:pt x="2526976" y="1469010"/>
                  <a:pt x="2523402" y="1461369"/>
                  <a:pt x="2518718" y="1454302"/>
                </a:cubicBezTo>
                <a:cubicBezTo>
                  <a:pt x="2514035" y="1447236"/>
                  <a:pt x="2508283" y="1440992"/>
                  <a:pt x="2501463" y="1435569"/>
                </a:cubicBezTo>
                <a:cubicBezTo>
                  <a:pt x="2494644" y="1430146"/>
                  <a:pt x="2486879" y="1426202"/>
                  <a:pt x="2478170" y="1423737"/>
                </a:cubicBezTo>
                <a:close/>
                <a:moveTo>
                  <a:pt x="2026341" y="1374191"/>
                </a:moveTo>
                <a:cubicBezTo>
                  <a:pt x="2045732" y="1374191"/>
                  <a:pt x="2061056" y="1377354"/>
                  <a:pt x="2072313" y="1383681"/>
                </a:cubicBezTo>
                <a:cubicBezTo>
                  <a:pt x="2083570" y="1390008"/>
                  <a:pt x="2092156" y="1400073"/>
                  <a:pt x="2098072" y="1413877"/>
                </a:cubicBezTo>
                <a:lnTo>
                  <a:pt x="2027574" y="1445675"/>
                </a:lnTo>
                <a:cubicBezTo>
                  <a:pt x="2027902" y="1443867"/>
                  <a:pt x="2028108" y="1442019"/>
                  <a:pt x="2028190" y="1440129"/>
                </a:cubicBezTo>
                <a:cubicBezTo>
                  <a:pt x="2028272" y="1438239"/>
                  <a:pt x="2028313" y="1436390"/>
                  <a:pt x="2028313" y="1434583"/>
                </a:cubicBezTo>
                <a:cubicBezTo>
                  <a:pt x="2028313" y="1428338"/>
                  <a:pt x="2027532" y="1422299"/>
                  <a:pt x="2025972" y="1416465"/>
                </a:cubicBezTo>
                <a:cubicBezTo>
                  <a:pt x="2024410" y="1410631"/>
                  <a:pt x="2022151" y="1405291"/>
                  <a:pt x="2019193" y="1400443"/>
                </a:cubicBezTo>
                <a:cubicBezTo>
                  <a:pt x="2016235" y="1395595"/>
                  <a:pt x="2012661" y="1391405"/>
                  <a:pt x="2008470" y="1387872"/>
                </a:cubicBezTo>
                <a:cubicBezTo>
                  <a:pt x="2004280" y="1384339"/>
                  <a:pt x="1999473" y="1381750"/>
                  <a:pt x="1994050" y="1380107"/>
                </a:cubicBezTo>
                <a:cubicBezTo>
                  <a:pt x="1997830" y="1378299"/>
                  <a:pt x="2002554" y="1376861"/>
                  <a:pt x="2008224" y="1375793"/>
                </a:cubicBezTo>
                <a:cubicBezTo>
                  <a:pt x="2013893" y="1374725"/>
                  <a:pt x="2019932" y="1374191"/>
                  <a:pt x="2026341" y="1374191"/>
                </a:cubicBezTo>
                <a:close/>
                <a:moveTo>
                  <a:pt x="730941" y="1374191"/>
                </a:moveTo>
                <a:cubicBezTo>
                  <a:pt x="750333" y="1374191"/>
                  <a:pt x="765656" y="1377354"/>
                  <a:pt x="776913" y="1383681"/>
                </a:cubicBezTo>
                <a:cubicBezTo>
                  <a:pt x="788170" y="1390008"/>
                  <a:pt x="796756" y="1400073"/>
                  <a:pt x="802672" y="1413877"/>
                </a:cubicBezTo>
                <a:lnTo>
                  <a:pt x="732174" y="1445675"/>
                </a:lnTo>
                <a:cubicBezTo>
                  <a:pt x="732503" y="1443867"/>
                  <a:pt x="732708" y="1442019"/>
                  <a:pt x="732790" y="1440129"/>
                </a:cubicBezTo>
                <a:cubicBezTo>
                  <a:pt x="732872" y="1438239"/>
                  <a:pt x="732913" y="1436390"/>
                  <a:pt x="732913" y="1434583"/>
                </a:cubicBezTo>
                <a:cubicBezTo>
                  <a:pt x="732913" y="1428338"/>
                  <a:pt x="732133" y="1422299"/>
                  <a:pt x="730572" y="1416465"/>
                </a:cubicBezTo>
                <a:cubicBezTo>
                  <a:pt x="729011" y="1410631"/>
                  <a:pt x="726751" y="1405291"/>
                  <a:pt x="723793" y="1400443"/>
                </a:cubicBezTo>
                <a:cubicBezTo>
                  <a:pt x="720835" y="1395595"/>
                  <a:pt x="717261" y="1391405"/>
                  <a:pt x="713070" y="1387872"/>
                </a:cubicBezTo>
                <a:cubicBezTo>
                  <a:pt x="708880" y="1384339"/>
                  <a:pt x="704073" y="1381750"/>
                  <a:pt x="698650" y="1380107"/>
                </a:cubicBezTo>
                <a:cubicBezTo>
                  <a:pt x="702430" y="1378299"/>
                  <a:pt x="707155" y="1376861"/>
                  <a:pt x="712824" y="1375793"/>
                </a:cubicBezTo>
                <a:cubicBezTo>
                  <a:pt x="718493" y="1374725"/>
                  <a:pt x="724533" y="1374191"/>
                  <a:pt x="730941" y="1374191"/>
                </a:cubicBezTo>
                <a:close/>
                <a:moveTo>
                  <a:pt x="3109796" y="1326371"/>
                </a:moveTo>
                <a:cubicBezTo>
                  <a:pt x="3091720" y="1326371"/>
                  <a:pt x="3075697" y="1328836"/>
                  <a:pt x="3061729" y="1333766"/>
                </a:cubicBezTo>
                <a:cubicBezTo>
                  <a:pt x="3047761" y="1338696"/>
                  <a:pt x="3035518" y="1345310"/>
                  <a:pt x="3025001" y="1353609"/>
                </a:cubicBezTo>
                <a:cubicBezTo>
                  <a:pt x="3014484" y="1361907"/>
                  <a:pt x="3005569" y="1371644"/>
                  <a:pt x="2998256" y="1382818"/>
                </a:cubicBezTo>
                <a:cubicBezTo>
                  <a:pt x="2990944" y="1393993"/>
                  <a:pt x="2985028" y="1405866"/>
                  <a:pt x="2980509" y="1418437"/>
                </a:cubicBezTo>
                <a:cubicBezTo>
                  <a:pt x="2975990" y="1431009"/>
                  <a:pt x="2972703" y="1443867"/>
                  <a:pt x="2970649" y="1457014"/>
                </a:cubicBezTo>
                <a:cubicBezTo>
                  <a:pt x="2968594" y="1470160"/>
                  <a:pt x="2967568" y="1482978"/>
                  <a:pt x="2967568" y="1495467"/>
                </a:cubicBezTo>
                <a:cubicBezTo>
                  <a:pt x="2967568" y="1510093"/>
                  <a:pt x="2968841" y="1524759"/>
                  <a:pt x="2971388" y="1539467"/>
                </a:cubicBezTo>
                <a:cubicBezTo>
                  <a:pt x="2973936" y="1554175"/>
                  <a:pt x="2977633" y="1568430"/>
                  <a:pt x="2982481" y="1582234"/>
                </a:cubicBezTo>
                <a:cubicBezTo>
                  <a:pt x="2987328" y="1596038"/>
                  <a:pt x="2993326" y="1609020"/>
                  <a:pt x="3000475" y="1621181"/>
                </a:cubicBezTo>
                <a:cubicBezTo>
                  <a:pt x="3007623" y="1633341"/>
                  <a:pt x="3015881" y="1644187"/>
                  <a:pt x="3025248" y="1653718"/>
                </a:cubicBezTo>
                <a:cubicBezTo>
                  <a:pt x="3032150" y="1660620"/>
                  <a:pt x="3039873" y="1666700"/>
                  <a:pt x="3048418" y="1671959"/>
                </a:cubicBezTo>
                <a:cubicBezTo>
                  <a:pt x="3056964" y="1677217"/>
                  <a:pt x="3065920" y="1679847"/>
                  <a:pt x="3075286" y="1679847"/>
                </a:cubicBezTo>
                <a:cubicBezTo>
                  <a:pt x="3081367" y="1679847"/>
                  <a:pt x="3086872" y="1678696"/>
                  <a:pt x="3091802" y="1676396"/>
                </a:cubicBezTo>
                <a:cubicBezTo>
                  <a:pt x="3096732" y="1674095"/>
                  <a:pt x="3100963" y="1671055"/>
                  <a:pt x="3104496" y="1667276"/>
                </a:cubicBezTo>
                <a:cubicBezTo>
                  <a:pt x="3108030" y="1663496"/>
                  <a:pt x="3110782" y="1659059"/>
                  <a:pt x="3112754" y="1653965"/>
                </a:cubicBezTo>
                <a:cubicBezTo>
                  <a:pt x="3114726" y="1648870"/>
                  <a:pt x="3115712" y="1643612"/>
                  <a:pt x="3115712" y="1638189"/>
                </a:cubicBezTo>
                <a:cubicBezTo>
                  <a:pt x="3115712" y="1633423"/>
                  <a:pt x="3114726" y="1628740"/>
                  <a:pt x="3112754" y="1624139"/>
                </a:cubicBezTo>
                <a:cubicBezTo>
                  <a:pt x="3110782" y="1619537"/>
                  <a:pt x="3108030" y="1615388"/>
                  <a:pt x="3104496" y="1611691"/>
                </a:cubicBezTo>
                <a:cubicBezTo>
                  <a:pt x="3100963" y="1607993"/>
                  <a:pt x="3096732" y="1604994"/>
                  <a:pt x="3091802" y="1602693"/>
                </a:cubicBezTo>
                <a:cubicBezTo>
                  <a:pt x="3086872" y="1600393"/>
                  <a:pt x="3081367" y="1599242"/>
                  <a:pt x="3075286" y="1599242"/>
                </a:cubicBezTo>
                <a:cubicBezTo>
                  <a:pt x="3072493" y="1599242"/>
                  <a:pt x="3069740" y="1599530"/>
                  <a:pt x="3067029" y="1600105"/>
                </a:cubicBezTo>
                <a:cubicBezTo>
                  <a:pt x="3064318" y="1600680"/>
                  <a:pt x="3061811" y="1601379"/>
                  <a:pt x="3059511" y="1602200"/>
                </a:cubicBezTo>
                <a:cubicBezTo>
                  <a:pt x="3055074" y="1596777"/>
                  <a:pt x="3050842" y="1589834"/>
                  <a:pt x="3046816" y="1581371"/>
                </a:cubicBezTo>
                <a:cubicBezTo>
                  <a:pt x="3042790" y="1572908"/>
                  <a:pt x="3039257" y="1563788"/>
                  <a:pt x="3036217" y="1554010"/>
                </a:cubicBezTo>
                <a:cubicBezTo>
                  <a:pt x="3033177" y="1544233"/>
                  <a:pt x="3030753" y="1534249"/>
                  <a:pt x="3028945" y="1524061"/>
                </a:cubicBezTo>
                <a:cubicBezTo>
                  <a:pt x="3027138" y="1513872"/>
                  <a:pt x="3026234" y="1504341"/>
                  <a:pt x="3026234" y="1495467"/>
                </a:cubicBezTo>
                <a:cubicBezTo>
                  <a:pt x="3026234" y="1488894"/>
                  <a:pt x="3026562" y="1481376"/>
                  <a:pt x="3027220" y="1472913"/>
                </a:cubicBezTo>
                <a:cubicBezTo>
                  <a:pt x="3027877" y="1464450"/>
                  <a:pt x="3029233" y="1455905"/>
                  <a:pt x="3031287" y="1447277"/>
                </a:cubicBezTo>
                <a:cubicBezTo>
                  <a:pt x="3033341" y="1438650"/>
                  <a:pt x="3036258" y="1430187"/>
                  <a:pt x="3040038" y="1421888"/>
                </a:cubicBezTo>
                <a:cubicBezTo>
                  <a:pt x="3043817" y="1413589"/>
                  <a:pt x="3048829" y="1406195"/>
                  <a:pt x="3055074" y="1399703"/>
                </a:cubicBezTo>
                <a:cubicBezTo>
                  <a:pt x="3061318" y="1393212"/>
                  <a:pt x="3068919" y="1387995"/>
                  <a:pt x="3077875" y="1384051"/>
                </a:cubicBezTo>
                <a:cubicBezTo>
                  <a:pt x="3086831" y="1380107"/>
                  <a:pt x="3097471" y="1378135"/>
                  <a:pt x="3109796" y="1378135"/>
                </a:cubicBezTo>
                <a:lnTo>
                  <a:pt x="3128753" y="1378135"/>
                </a:lnTo>
                <a:lnTo>
                  <a:pt x="3147017" y="1378135"/>
                </a:lnTo>
                <a:lnTo>
                  <a:pt x="3197279" y="1378135"/>
                </a:lnTo>
                <a:lnTo>
                  <a:pt x="3197279" y="1413384"/>
                </a:lnTo>
                <a:cubicBezTo>
                  <a:pt x="3190213" y="1416178"/>
                  <a:pt x="3184420" y="1420943"/>
                  <a:pt x="3179901" y="1427681"/>
                </a:cubicBezTo>
                <a:cubicBezTo>
                  <a:pt x="3175382" y="1434418"/>
                  <a:pt x="3173122" y="1442060"/>
                  <a:pt x="3173122" y="1450605"/>
                </a:cubicBezTo>
                <a:cubicBezTo>
                  <a:pt x="3173122" y="1456028"/>
                  <a:pt x="3174150" y="1461163"/>
                  <a:pt x="3176204" y="1466011"/>
                </a:cubicBezTo>
                <a:cubicBezTo>
                  <a:pt x="3178258" y="1470859"/>
                  <a:pt x="3181093" y="1475131"/>
                  <a:pt x="3184708" y="1478829"/>
                </a:cubicBezTo>
                <a:cubicBezTo>
                  <a:pt x="3188323" y="1482526"/>
                  <a:pt x="3192596" y="1485443"/>
                  <a:pt x="3197526" y="1487580"/>
                </a:cubicBezTo>
                <a:cubicBezTo>
                  <a:pt x="3202456" y="1489716"/>
                  <a:pt x="3207796" y="1490784"/>
                  <a:pt x="3213548" y="1490784"/>
                </a:cubicBezTo>
                <a:cubicBezTo>
                  <a:pt x="3219628" y="1490784"/>
                  <a:pt x="3225133" y="1489675"/>
                  <a:pt x="3230063" y="1487456"/>
                </a:cubicBezTo>
                <a:cubicBezTo>
                  <a:pt x="3234993" y="1485238"/>
                  <a:pt x="3239224" y="1482321"/>
                  <a:pt x="3242758" y="1478706"/>
                </a:cubicBezTo>
                <a:cubicBezTo>
                  <a:pt x="3246291" y="1475090"/>
                  <a:pt x="3249002" y="1470941"/>
                  <a:pt x="3250892" y="1466258"/>
                </a:cubicBezTo>
                <a:cubicBezTo>
                  <a:pt x="3252782" y="1461574"/>
                  <a:pt x="3253727" y="1456767"/>
                  <a:pt x="3253727" y="1451838"/>
                </a:cubicBezTo>
                <a:cubicBezTo>
                  <a:pt x="3253727" y="1450523"/>
                  <a:pt x="3253644" y="1449455"/>
                  <a:pt x="3253480" y="1448633"/>
                </a:cubicBezTo>
                <a:cubicBezTo>
                  <a:pt x="3260546" y="1448633"/>
                  <a:pt x="3266504" y="1449619"/>
                  <a:pt x="3271352" y="1451591"/>
                </a:cubicBezTo>
                <a:cubicBezTo>
                  <a:pt x="3276199" y="1453563"/>
                  <a:pt x="3280143" y="1456233"/>
                  <a:pt x="3283183" y="1459602"/>
                </a:cubicBezTo>
                <a:cubicBezTo>
                  <a:pt x="3286224" y="1462971"/>
                  <a:pt x="3288401" y="1466751"/>
                  <a:pt x="3289716" y="1470941"/>
                </a:cubicBezTo>
                <a:cubicBezTo>
                  <a:pt x="3291030" y="1475131"/>
                  <a:pt x="3291687" y="1479445"/>
                  <a:pt x="3291687" y="1483882"/>
                </a:cubicBezTo>
                <a:cubicBezTo>
                  <a:pt x="3291687" y="1492920"/>
                  <a:pt x="3290003" y="1500644"/>
                  <a:pt x="3286634" y="1507053"/>
                </a:cubicBezTo>
                <a:cubicBezTo>
                  <a:pt x="3283266" y="1513462"/>
                  <a:pt x="3278623" y="1518720"/>
                  <a:pt x="3272707" y="1522829"/>
                </a:cubicBezTo>
                <a:cubicBezTo>
                  <a:pt x="3266791" y="1526937"/>
                  <a:pt x="3259807" y="1529977"/>
                  <a:pt x="3251755" y="1531949"/>
                </a:cubicBezTo>
                <a:cubicBezTo>
                  <a:pt x="3243703" y="1533921"/>
                  <a:pt x="3234993" y="1534907"/>
                  <a:pt x="3225626" y="1534907"/>
                </a:cubicBezTo>
                <a:cubicBezTo>
                  <a:pt x="3210672" y="1534907"/>
                  <a:pt x="3197444" y="1533962"/>
                  <a:pt x="3185940" y="1532072"/>
                </a:cubicBezTo>
                <a:cubicBezTo>
                  <a:pt x="3174437" y="1530182"/>
                  <a:pt x="3165481" y="1528498"/>
                  <a:pt x="3159072" y="1527019"/>
                </a:cubicBezTo>
                <a:lnTo>
                  <a:pt x="3159072" y="1577551"/>
                </a:lnTo>
                <a:cubicBezTo>
                  <a:pt x="3165974" y="1579030"/>
                  <a:pt x="3173780" y="1580755"/>
                  <a:pt x="3182489" y="1582727"/>
                </a:cubicBezTo>
                <a:cubicBezTo>
                  <a:pt x="3191199" y="1584699"/>
                  <a:pt x="3200524" y="1587205"/>
                  <a:pt x="3210467" y="1590245"/>
                </a:cubicBezTo>
                <a:cubicBezTo>
                  <a:pt x="3220409" y="1593285"/>
                  <a:pt x="3230680" y="1596942"/>
                  <a:pt x="3241279" y="1601214"/>
                </a:cubicBezTo>
                <a:cubicBezTo>
                  <a:pt x="3251878" y="1605487"/>
                  <a:pt x="3262478" y="1610622"/>
                  <a:pt x="3273077" y="1616620"/>
                </a:cubicBezTo>
                <a:cubicBezTo>
                  <a:pt x="3283676" y="1622618"/>
                  <a:pt x="3294152" y="1629685"/>
                  <a:pt x="3304505" y="1637819"/>
                </a:cubicBezTo>
                <a:cubicBezTo>
                  <a:pt x="3314858" y="1645954"/>
                  <a:pt x="3324636" y="1655279"/>
                  <a:pt x="3333838" y="1665797"/>
                </a:cubicBezTo>
                <a:lnTo>
                  <a:pt x="3379440" y="1637449"/>
                </a:lnTo>
                <a:cubicBezTo>
                  <a:pt x="3374017" y="1629233"/>
                  <a:pt x="3367978" y="1621674"/>
                  <a:pt x="3361323" y="1614772"/>
                </a:cubicBezTo>
                <a:cubicBezTo>
                  <a:pt x="3354667" y="1607870"/>
                  <a:pt x="3347848" y="1601543"/>
                  <a:pt x="3340864" y="1595791"/>
                </a:cubicBezTo>
                <a:cubicBezTo>
                  <a:pt x="3333879" y="1590040"/>
                  <a:pt x="3326896" y="1584863"/>
                  <a:pt x="3319911" y="1580262"/>
                </a:cubicBezTo>
                <a:cubicBezTo>
                  <a:pt x="3312927" y="1575661"/>
                  <a:pt x="3306477" y="1571470"/>
                  <a:pt x="3300561" y="1567691"/>
                </a:cubicBezTo>
                <a:cubicBezTo>
                  <a:pt x="3307627" y="1564076"/>
                  <a:pt x="3314118" y="1559515"/>
                  <a:pt x="3320034" y="1554010"/>
                </a:cubicBezTo>
                <a:cubicBezTo>
                  <a:pt x="3325950" y="1548505"/>
                  <a:pt x="3331044" y="1542179"/>
                  <a:pt x="3335317" y="1535030"/>
                </a:cubicBezTo>
                <a:cubicBezTo>
                  <a:pt x="3339590" y="1527882"/>
                  <a:pt x="3342918" y="1519994"/>
                  <a:pt x="3345300" y="1511366"/>
                </a:cubicBezTo>
                <a:cubicBezTo>
                  <a:pt x="3347683" y="1502739"/>
                  <a:pt x="3348874" y="1493495"/>
                  <a:pt x="3348874" y="1483636"/>
                </a:cubicBezTo>
                <a:cubicBezTo>
                  <a:pt x="3348874" y="1472625"/>
                  <a:pt x="3347149" y="1461985"/>
                  <a:pt x="3343698" y="1451714"/>
                </a:cubicBezTo>
                <a:cubicBezTo>
                  <a:pt x="3340247" y="1441444"/>
                  <a:pt x="3334783" y="1432282"/>
                  <a:pt x="3327306" y="1424230"/>
                </a:cubicBezTo>
                <a:cubicBezTo>
                  <a:pt x="3319829" y="1416178"/>
                  <a:pt x="3310092" y="1409728"/>
                  <a:pt x="3298096" y="1404880"/>
                </a:cubicBezTo>
                <a:cubicBezTo>
                  <a:pt x="3286100" y="1400032"/>
                  <a:pt x="3271557" y="1397608"/>
                  <a:pt x="3254466" y="1397608"/>
                </a:cubicBezTo>
                <a:lnTo>
                  <a:pt x="3254466" y="1378135"/>
                </a:lnTo>
                <a:lnTo>
                  <a:pt x="3404978" y="1378135"/>
                </a:lnTo>
                <a:lnTo>
                  <a:pt x="3417894" y="1378135"/>
                </a:lnTo>
                <a:lnTo>
                  <a:pt x="3449348" y="1378135"/>
                </a:lnTo>
                <a:lnTo>
                  <a:pt x="3449348" y="1460465"/>
                </a:lnTo>
                <a:cubicBezTo>
                  <a:pt x="3449348" y="1472297"/>
                  <a:pt x="3450292" y="1482937"/>
                  <a:pt x="3452182" y="1492386"/>
                </a:cubicBezTo>
                <a:cubicBezTo>
                  <a:pt x="3454072" y="1501835"/>
                  <a:pt x="3457523" y="1510504"/>
                  <a:pt x="3462535" y="1518392"/>
                </a:cubicBezTo>
                <a:cubicBezTo>
                  <a:pt x="3467547" y="1526279"/>
                  <a:pt x="3474367" y="1533674"/>
                  <a:pt x="3482994" y="1540576"/>
                </a:cubicBezTo>
                <a:cubicBezTo>
                  <a:pt x="3491622" y="1547478"/>
                  <a:pt x="3502591" y="1554380"/>
                  <a:pt x="3515902" y="1561282"/>
                </a:cubicBezTo>
                <a:cubicBezTo>
                  <a:pt x="3520174" y="1550929"/>
                  <a:pt x="3526049" y="1541316"/>
                  <a:pt x="3533526" y="1532442"/>
                </a:cubicBezTo>
                <a:cubicBezTo>
                  <a:pt x="3541003" y="1523568"/>
                  <a:pt x="3549055" y="1515803"/>
                  <a:pt x="3557683" y="1509148"/>
                </a:cubicBezTo>
                <a:cubicBezTo>
                  <a:pt x="3566310" y="1502493"/>
                  <a:pt x="3574978" y="1497111"/>
                  <a:pt x="3583688" y="1493002"/>
                </a:cubicBezTo>
                <a:cubicBezTo>
                  <a:pt x="3592398" y="1488894"/>
                  <a:pt x="3600121" y="1486429"/>
                  <a:pt x="3606859" y="1485608"/>
                </a:cubicBezTo>
                <a:lnTo>
                  <a:pt x="3606859" y="1651746"/>
                </a:lnTo>
                <a:lnTo>
                  <a:pt x="3664046" y="1651746"/>
                </a:lnTo>
                <a:lnTo>
                  <a:pt x="3664046" y="1425709"/>
                </a:lnTo>
                <a:cubicBezTo>
                  <a:pt x="3643998" y="1425709"/>
                  <a:pt x="3626003" y="1427311"/>
                  <a:pt x="3610063" y="1430516"/>
                </a:cubicBezTo>
                <a:cubicBezTo>
                  <a:pt x="3594123" y="1433720"/>
                  <a:pt x="3579826" y="1437993"/>
                  <a:pt x="3567173" y="1443333"/>
                </a:cubicBezTo>
                <a:cubicBezTo>
                  <a:pt x="3554519" y="1448674"/>
                  <a:pt x="3543386" y="1454837"/>
                  <a:pt x="3533772" y="1461821"/>
                </a:cubicBezTo>
                <a:cubicBezTo>
                  <a:pt x="3524159" y="1468805"/>
                  <a:pt x="3515655" y="1476076"/>
                  <a:pt x="3508260" y="1483636"/>
                </a:cubicBezTo>
                <a:cubicBezTo>
                  <a:pt x="3507603" y="1480842"/>
                  <a:pt x="3507151" y="1477186"/>
                  <a:pt x="3506904" y="1472666"/>
                </a:cubicBezTo>
                <a:cubicBezTo>
                  <a:pt x="3506658" y="1468147"/>
                  <a:pt x="3506535" y="1463587"/>
                  <a:pt x="3506535" y="1458986"/>
                </a:cubicBezTo>
                <a:lnTo>
                  <a:pt x="3506535" y="1378135"/>
                </a:lnTo>
                <a:lnTo>
                  <a:pt x="3700253" y="1378135"/>
                </a:lnTo>
                <a:lnTo>
                  <a:pt x="3720740" y="1378135"/>
                </a:lnTo>
                <a:lnTo>
                  <a:pt x="3728847" y="1378135"/>
                </a:lnTo>
                <a:cubicBezTo>
                  <a:pt x="3735091" y="1378135"/>
                  <a:pt x="3740720" y="1379162"/>
                  <a:pt x="3745732" y="1381216"/>
                </a:cubicBezTo>
                <a:cubicBezTo>
                  <a:pt x="3750744" y="1383270"/>
                  <a:pt x="3754975" y="1386146"/>
                  <a:pt x="3758426" y="1389844"/>
                </a:cubicBezTo>
                <a:cubicBezTo>
                  <a:pt x="3761877" y="1393541"/>
                  <a:pt x="3764548" y="1397896"/>
                  <a:pt x="3766438" y="1402908"/>
                </a:cubicBezTo>
                <a:cubicBezTo>
                  <a:pt x="3768327" y="1407920"/>
                  <a:pt x="3769272" y="1413384"/>
                  <a:pt x="3769272" y="1419300"/>
                </a:cubicBezTo>
                <a:lnTo>
                  <a:pt x="3769272" y="1676396"/>
                </a:lnTo>
                <a:lnTo>
                  <a:pt x="3826459" y="1676396"/>
                </a:lnTo>
                <a:lnTo>
                  <a:pt x="3826459" y="1404017"/>
                </a:lnTo>
                <a:cubicBezTo>
                  <a:pt x="3826459" y="1401552"/>
                  <a:pt x="3826664" y="1398841"/>
                  <a:pt x="3827076" y="1395883"/>
                </a:cubicBezTo>
                <a:cubicBezTo>
                  <a:pt x="3827486" y="1392925"/>
                  <a:pt x="3828431" y="1390131"/>
                  <a:pt x="3829910" y="1387502"/>
                </a:cubicBezTo>
                <a:cubicBezTo>
                  <a:pt x="3831389" y="1384873"/>
                  <a:pt x="3833649" y="1382654"/>
                  <a:pt x="3836689" y="1380847"/>
                </a:cubicBezTo>
                <a:cubicBezTo>
                  <a:pt x="3839729" y="1379039"/>
                  <a:pt x="3843878" y="1378135"/>
                  <a:pt x="3849137" y="1378135"/>
                </a:cubicBezTo>
                <a:lnTo>
                  <a:pt x="3881228" y="1378135"/>
                </a:lnTo>
                <a:lnTo>
                  <a:pt x="3895478" y="1378135"/>
                </a:lnTo>
                <a:lnTo>
                  <a:pt x="3943099" y="1378135"/>
                </a:lnTo>
                <a:cubicBezTo>
                  <a:pt x="3936854" y="1387831"/>
                  <a:pt x="3931719" y="1397567"/>
                  <a:pt x="3927693" y="1407345"/>
                </a:cubicBezTo>
                <a:cubicBezTo>
                  <a:pt x="3923666" y="1417123"/>
                  <a:pt x="3920503" y="1427147"/>
                  <a:pt x="3918202" y="1437417"/>
                </a:cubicBezTo>
                <a:cubicBezTo>
                  <a:pt x="3915902" y="1447688"/>
                  <a:pt x="3914341" y="1458205"/>
                  <a:pt x="3913519" y="1468969"/>
                </a:cubicBezTo>
                <a:cubicBezTo>
                  <a:pt x="3912698" y="1479733"/>
                  <a:pt x="3912287" y="1491030"/>
                  <a:pt x="3912287" y="1502862"/>
                </a:cubicBezTo>
                <a:cubicBezTo>
                  <a:pt x="3912287" y="1517488"/>
                  <a:pt x="3913560" y="1532154"/>
                  <a:pt x="3916108" y="1546862"/>
                </a:cubicBezTo>
                <a:cubicBezTo>
                  <a:pt x="3918654" y="1561570"/>
                  <a:pt x="3922352" y="1575825"/>
                  <a:pt x="3927200" y="1589629"/>
                </a:cubicBezTo>
                <a:cubicBezTo>
                  <a:pt x="3932048" y="1603433"/>
                  <a:pt x="3938046" y="1616415"/>
                  <a:pt x="3945194" y="1628576"/>
                </a:cubicBezTo>
                <a:cubicBezTo>
                  <a:pt x="3952342" y="1640736"/>
                  <a:pt x="3960600" y="1651582"/>
                  <a:pt x="3969967" y="1661113"/>
                </a:cubicBezTo>
                <a:cubicBezTo>
                  <a:pt x="3976869" y="1668015"/>
                  <a:pt x="3984592" y="1674095"/>
                  <a:pt x="3993138" y="1679354"/>
                </a:cubicBezTo>
                <a:cubicBezTo>
                  <a:pt x="4001683" y="1684612"/>
                  <a:pt x="4010639" y="1687242"/>
                  <a:pt x="4020006" y="1687242"/>
                </a:cubicBezTo>
                <a:cubicBezTo>
                  <a:pt x="4026086" y="1687242"/>
                  <a:pt x="4031591" y="1686091"/>
                  <a:pt x="4036521" y="1683791"/>
                </a:cubicBezTo>
                <a:cubicBezTo>
                  <a:pt x="4041451" y="1681490"/>
                  <a:pt x="4045682" y="1678450"/>
                  <a:pt x="4049216" y="1674670"/>
                </a:cubicBezTo>
                <a:cubicBezTo>
                  <a:pt x="4052748" y="1670891"/>
                  <a:pt x="4055501" y="1666454"/>
                  <a:pt x="4057473" y="1661360"/>
                </a:cubicBezTo>
                <a:cubicBezTo>
                  <a:pt x="4059445" y="1656265"/>
                  <a:pt x="4060431" y="1651007"/>
                  <a:pt x="4060431" y="1645584"/>
                </a:cubicBezTo>
                <a:cubicBezTo>
                  <a:pt x="4060431" y="1640818"/>
                  <a:pt x="4059445" y="1636135"/>
                  <a:pt x="4057473" y="1631533"/>
                </a:cubicBezTo>
                <a:cubicBezTo>
                  <a:pt x="4055501" y="1626932"/>
                  <a:pt x="4052748" y="1622783"/>
                  <a:pt x="4049216" y="1619085"/>
                </a:cubicBezTo>
                <a:cubicBezTo>
                  <a:pt x="4045682" y="1615388"/>
                  <a:pt x="4041451" y="1612389"/>
                  <a:pt x="4036521" y="1610088"/>
                </a:cubicBezTo>
                <a:cubicBezTo>
                  <a:pt x="4031591" y="1607788"/>
                  <a:pt x="4026086" y="1606637"/>
                  <a:pt x="4020006" y="1606637"/>
                </a:cubicBezTo>
                <a:cubicBezTo>
                  <a:pt x="4017212" y="1606637"/>
                  <a:pt x="4014460" y="1606925"/>
                  <a:pt x="4011748" y="1607500"/>
                </a:cubicBezTo>
                <a:cubicBezTo>
                  <a:pt x="4009036" y="1608075"/>
                  <a:pt x="4006530" y="1608774"/>
                  <a:pt x="4004230" y="1609595"/>
                </a:cubicBezTo>
                <a:cubicBezTo>
                  <a:pt x="3999793" y="1604172"/>
                  <a:pt x="3995561" y="1597229"/>
                  <a:pt x="3991535" y="1588766"/>
                </a:cubicBezTo>
                <a:cubicBezTo>
                  <a:pt x="3987509" y="1580303"/>
                  <a:pt x="3983976" y="1571183"/>
                  <a:pt x="3980936" y="1561405"/>
                </a:cubicBezTo>
                <a:cubicBezTo>
                  <a:pt x="3977896" y="1551628"/>
                  <a:pt x="3975472" y="1541644"/>
                  <a:pt x="3973664" y="1531456"/>
                </a:cubicBezTo>
                <a:cubicBezTo>
                  <a:pt x="3971856" y="1521267"/>
                  <a:pt x="3970953" y="1511736"/>
                  <a:pt x="3970953" y="1502862"/>
                </a:cubicBezTo>
                <a:cubicBezTo>
                  <a:pt x="3970953" y="1492838"/>
                  <a:pt x="3971774" y="1481787"/>
                  <a:pt x="3973418" y="1469709"/>
                </a:cubicBezTo>
                <a:cubicBezTo>
                  <a:pt x="3975061" y="1457630"/>
                  <a:pt x="3977690" y="1445798"/>
                  <a:pt x="3981306" y="1434213"/>
                </a:cubicBezTo>
                <a:cubicBezTo>
                  <a:pt x="3984921" y="1422628"/>
                  <a:pt x="3989645" y="1411823"/>
                  <a:pt x="3995479" y="1401799"/>
                </a:cubicBezTo>
                <a:cubicBezTo>
                  <a:pt x="4001313" y="1391774"/>
                  <a:pt x="4008420" y="1383887"/>
                  <a:pt x="4016801" y="1378135"/>
                </a:cubicBezTo>
                <a:lnTo>
                  <a:pt x="4043153" y="1378135"/>
                </a:lnTo>
                <a:lnTo>
                  <a:pt x="4064622" y="1378135"/>
                </a:lnTo>
                <a:lnTo>
                  <a:pt x="4066077" y="1378135"/>
                </a:lnTo>
                <a:cubicBezTo>
                  <a:pt x="4074294" y="1378135"/>
                  <a:pt x="4082634" y="1379121"/>
                  <a:pt x="4091097" y="1381093"/>
                </a:cubicBezTo>
                <a:cubicBezTo>
                  <a:pt x="4099560" y="1383065"/>
                  <a:pt x="4107242" y="1386187"/>
                  <a:pt x="4114144" y="1390460"/>
                </a:cubicBezTo>
                <a:cubicBezTo>
                  <a:pt x="4121046" y="1394732"/>
                  <a:pt x="4126716" y="1400238"/>
                  <a:pt x="4131152" y="1406975"/>
                </a:cubicBezTo>
                <a:cubicBezTo>
                  <a:pt x="4135589" y="1413713"/>
                  <a:pt x="4137808" y="1421847"/>
                  <a:pt x="4137808" y="1431378"/>
                </a:cubicBezTo>
                <a:cubicBezTo>
                  <a:pt x="4137808" y="1437623"/>
                  <a:pt x="4136246" y="1443539"/>
                  <a:pt x="4133124" y="1449126"/>
                </a:cubicBezTo>
                <a:cubicBezTo>
                  <a:pt x="4130002" y="1454713"/>
                  <a:pt x="4126058" y="1459561"/>
                  <a:pt x="4121292" y="1463669"/>
                </a:cubicBezTo>
                <a:cubicBezTo>
                  <a:pt x="4116527" y="1467778"/>
                  <a:pt x="4111268" y="1471023"/>
                  <a:pt x="4105517" y="1473406"/>
                </a:cubicBezTo>
                <a:cubicBezTo>
                  <a:pt x="4099765" y="1475789"/>
                  <a:pt x="4094178" y="1476980"/>
                  <a:pt x="4088755" y="1476980"/>
                </a:cubicBezTo>
                <a:lnTo>
                  <a:pt x="4073472" y="1476980"/>
                </a:lnTo>
                <a:lnTo>
                  <a:pt x="4073472" y="1528251"/>
                </a:lnTo>
                <a:cubicBezTo>
                  <a:pt x="4097464" y="1528744"/>
                  <a:pt x="4118868" y="1530634"/>
                  <a:pt x="4137684" y="1533921"/>
                </a:cubicBezTo>
                <a:cubicBezTo>
                  <a:pt x="4156500" y="1537207"/>
                  <a:pt x="4173796" y="1542630"/>
                  <a:pt x="4189572" y="1550190"/>
                </a:cubicBezTo>
                <a:cubicBezTo>
                  <a:pt x="4205348" y="1557749"/>
                  <a:pt x="4220014" y="1567773"/>
                  <a:pt x="4233572" y="1580262"/>
                </a:cubicBezTo>
                <a:cubicBezTo>
                  <a:pt x="4247129" y="1592751"/>
                  <a:pt x="4260563" y="1608281"/>
                  <a:pt x="4273874" y="1626850"/>
                </a:cubicBezTo>
                <a:lnTo>
                  <a:pt x="4273874" y="1651746"/>
                </a:lnTo>
                <a:lnTo>
                  <a:pt x="4331061" y="1651746"/>
                </a:lnTo>
                <a:lnTo>
                  <a:pt x="4331061" y="1378135"/>
                </a:lnTo>
                <a:lnTo>
                  <a:pt x="4386053" y="1378135"/>
                </a:lnTo>
                <a:lnTo>
                  <a:pt x="4400080" y="1378135"/>
                </a:lnTo>
                <a:lnTo>
                  <a:pt x="4793266" y="1378135"/>
                </a:lnTo>
                <a:lnTo>
                  <a:pt x="4793266" y="1326371"/>
                </a:lnTo>
                <a:lnTo>
                  <a:pt x="4400080" y="1326371"/>
                </a:lnTo>
                <a:lnTo>
                  <a:pt x="4386053" y="1326371"/>
                </a:lnTo>
                <a:lnTo>
                  <a:pt x="4064622" y="1326371"/>
                </a:lnTo>
                <a:lnTo>
                  <a:pt x="4043153" y="1326371"/>
                </a:lnTo>
                <a:lnTo>
                  <a:pt x="3895478" y="1326371"/>
                </a:lnTo>
                <a:lnTo>
                  <a:pt x="3881228" y="1326371"/>
                </a:lnTo>
                <a:lnTo>
                  <a:pt x="3838291" y="1326371"/>
                </a:lnTo>
                <a:cubicBezTo>
                  <a:pt x="3826624" y="1326371"/>
                  <a:pt x="3817092" y="1328014"/>
                  <a:pt x="3809698" y="1331301"/>
                </a:cubicBezTo>
                <a:cubicBezTo>
                  <a:pt x="3802303" y="1334587"/>
                  <a:pt x="3795976" y="1338778"/>
                  <a:pt x="3790717" y="1343872"/>
                </a:cubicBezTo>
                <a:cubicBezTo>
                  <a:pt x="3785130" y="1339271"/>
                  <a:pt x="3778187" y="1335204"/>
                  <a:pt x="3769888" y="1331670"/>
                </a:cubicBezTo>
                <a:cubicBezTo>
                  <a:pt x="3761590" y="1328137"/>
                  <a:pt x="3752264" y="1326371"/>
                  <a:pt x="3741911" y="1326371"/>
                </a:cubicBezTo>
                <a:lnTo>
                  <a:pt x="3720740" y="1326371"/>
                </a:lnTo>
                <a:lnTo>
                  <a:pt x="3700253" y="1326371"/>
                </a:lnTo>
                <a:lnTo>
                  <a:pt x="3417894" y="1326371"/>
                </a:lnTo>
                <a:lnTo>
                  <a:pt x="3404978" y="1326371"/>
                </a:lnTo>
                <a:lnTo>
                  <a:pt x="3147017" y="1326371"/>
                </a:lnTo>
                <a:lnTo>
                  <a:pt x="3128753" y="1326371"/>
                </a:lnTo>
                <a:close/>
                <a:moveTo>
                  <a:pt x="2023876" y="1320948"/>
                </a:moveTo>
                <a:cubicBezTo>
                  <a:pt x="2013523" y="1320948"/>
                  <a:pt x="2002719" y="1322386"/>
                  <a:pt x="1991462" y="1325262"/>
                </a:cubicBezTo>
                <a:cubicBezTo>
                  <a:pt x="1980205" y="1328137"/>
                  <a:pt x="1968908" y="1332410"/>
                  <a:pt x="1957569" y="1338079"/>
                </a:cubicBezTo>
                <a:cubicBezTo>
                  <a:pt x="1946230" y="1343749"/>
                  <a:pt x="1935138" y="1350774"/>
                  <a:pt x="1924292" y="1359155"/>
                </a:cubicBezTo>
                <a:cubicBezTo>
                  <a:pt x="1913446" y="1367536"/>
                  <a:pt x="1903339" y="1377313"/>
                  <a:pt x="1893972" y="1388488"/>
                </a:cubicBezTo>
                <a:lnTo>
                  <a:pt x="1915171" y="1430885"/>
                </a:lnTo>
                <a:lnTo>
                  <a:pt x="1939821" y="1412645"/>
                </a:lnTo>
                <a:cubicBezTo>
                  <a:pt x="1950995" y="1413302"/>
                  <a:pt x="1959006" y="1416219"/>
                  <a:pt x="1963854" y="1421395"/>
                </a:cubicBezTo>
                <a:cubicBezTo>
                  <a:pt x="1968702" y="1426572"/>
                  <a:pt x="1971126" y="1433925"/>
                  <a:pt x="1971126" y="1443457"/>
                </a:cubicBezTo>
                <a:cubicBezTo>
                  <a:pt x="1971126" y="1451345"/>
                  <a:pt x="1968702" y="1458246"/>
                  <a:pt x="1963854" y="1464162"/>
                </a:cubicBezTo>
                <a:cubicBezTo>
                  <a:pt x="1959006" y="1470078"/>
                  <a:pt x="1952639" y="1475008"/>
                  <a:pt x="1944751" y="1478952"/>
                </a:cubicBezTo>
                <a:lnTo>
                  <a:pt x="1929468" y="1486594"/>
                </a:lnTo>
                <a:lnTo>
                  <a:pt x="1950667" y="1528498"/>
                </a:lnTo>
                <a:lnTo>
                  <a:pt x="2103988" y="1462930"/>
                </a:lnTo>
                <a:lnTo>
                  <a:pt x="2103988" y="1651746"/>
                </a:lnTo>
                <a:lnTo>
                  <a:pt x="2161175" y="1651746"/>
                </a:lnTo>
                <a:lnTo>
                  <a:pt x="2161175" y="1378135"/>
                </a:lnTo>
                <a:lnTo>
                  <a:pt x="2204828" y="1378135"/>
                </a:lnTo>
                <a:lnTo>
                  <a:pt x="2220580" y="1378135"/>
                </a:lnTo>
                <a:lnTo>
                  <a:pt x="2266699" y="1378135"/>
                </a:lnTo>
                <a:cubicBezTo>
                  <a:pt x="2260454" y="1387831"/>
                  <a:pt x="2255319" y="1397567"/>
                  <a:pt x="2251293" y="1407345"/>
                </a:cubicBezTo>
                <a:cubicBezTo>
                  <a:pt x="2247266" y="1417123"/>
                  <a:pt x="2244103" y="1427147"/>
                  <a:pt x="2241802" y="1437417"/>
                </a:cubicBezTo>
                <a:cubicBezTo>
                  <a:pt x="2239502" y="1447688"/>
                  <a:pt x="2237941" y="1458205"/>
                  <a:pt x="2237119" y="1468969"/>
                </a:cubicBezTo>
                <a:cubicBezTo>
                  <a:pt x="2236297" y="1479733"/>
                  <a:pt x="2235886" y="1491030"/>
                  <a:pt x="2235886" y="1502862"/>
                </a:cubicBezTo>
                <a:cubicBezTo>
                  <a:pt x="2235886" y="1517488"/>
                  <a:pt x="2237160" y="1532154"/>
                  <a:pt x="2239707" y="1546862"/>
                </a:cubicBezTo>
                <a:cubicBezTo>
                  <a:pt x="2242254" y="1561570"/>
                  <a:pt x="2245952" y="1575825"/>
                  <a:pt x="2250800" y="1589629"/>
                </a:cubicBezTo>
                <a:cubicBezTo>
                  <a:pt x="2255647" y="1603433"/>
                  <a:pt x="2261645" y="1616415"/>
                  <a:pt x="2268794" y="1628576"/>
                </a:cubicBezTo>
                <a:cubicBezTo>
                  <a:pt x="2275942" y="1640736"/>
                  <a:pt x="2284200" y="1651582"/>
                  <a:pt x="2293567" y="1661113"/>
                </a:cubicBezTo>
                <a:cubicBezTo>
                  <a:pt x="2300469" y="1668015"/>
                  <a:pt x="2308192" y="1674095"/>
                  <a:pt x="2316737" y="1679354"/>
                </a:cubicBezTo>
                <a:cubicBezTo>
                  <a:pt x="2325283" y="1684612"/>
                  <a:pt x="2334239" y="1687242"/>
                  <a:pt x="2343606" y="1687242"/>
                </a:cubicBezTo>
                <a:cubicBezTo>
                  <a:pt x="2349686" y="1687242"/>
                  <a:pt x="2355191" y="1686091"/>
                  <a:pt x="2360121" y="1683791"/>
                </a:cubicBezTo>
                <a:cubicBezTo>
                  <a:pt x="2365051" y="1681490"/>
                  <a:pt x="2369282" y="1678450"/>
                  <a:pt x="2372816" y="1674670"/>
                </a:cubicBezTo>
                <a:cubicBezTo>
                  <a:pt x="2376348" y="1670891"/>
                  <a:pt x="2379101" y="1666454"/>
                  <a:pt x="2381073" y="1661360"/>
                </a:cubicBezTo>
                <a:cubicBezTo>
                  <a:pt x="2383045" y="1656265"/>
                  <a:pt x="2384031" y="1651007"/>
                  <a:pt x="2384031" y="1645584"/>
                </a:cubicBezTo>
                <a:cubicBezTo>
                  <a:pt x="2384031" y="1640818"/>
                  <a:pt x="2383045" y="1636135"/>
                  <a:pt x="2381073" y="1631533"/>
                </a:cubicBezTo>
                <a:cubicBezTo>
                  <a:pt x="2379101" y="1626932"/>
                  <a:pt x="2376348" y="1622783"/>
                  <a:pt x="2372816" y="1619085"/>
                </a:cubicBezTo>
                <a:cubicBezTo>
                  <a:pt x="2369282" y="1615388"/>
                  <a:pt x="2365051" y="1612389"/>
                  <a:pt x="2360121" y="1610088"/>
                </a:cubicBezTo>
                <a:cubicBezTo>
                  <a:pt x="2355191" y="1607788"/>
                  <a:pt x="2349686" y="1606637"/>
                  <a:pt x="2343606" y="1606637"/>
                </a:cubicBezTo>
                <a:cubicBezTo>
                  <a:pt x="2340812" y="1606637"/>
                  <a:pt x="2338059" y="1606925"/>
                  <a:pt x="2335348" y="1607500"/>
                </a:cubicBezTo>
                <a:cubicBezTo>
                  <a:pt x="2332636" y="1608075"/>
                  <a:pt x="2330130" y="1608774"/>
                  <a:pt x="2327830" y="1609595"/>
                </a:cubicBezTo>
                <a:cubicBezTo>
                  <a:pt x="2323393" y="1604172"/>
                  <a:pt x="2319161" y="1597229"/>
                  <a:pt x="2315135" y="1588766"/>
                </a:cubicBezTo>
                <a:cubicBezTo>
                  <a:pt x="2311109" y="1580303"/>
                  <a:pt x="2307576" y="1571183"/>
                  <a:pt x="2304536" y="1561405"/>
                </a:cubicBezTo>
                <a:cubicBezTo>
                  <a:pt x="2301496" y="1551628"/>
                  <a:pt x="2299072" y="1541644"/>
                  <a:pt x="2297264" y="1531456"/>
                </a:cubicBezTo>
                <a:cubicBezTo>
                  <a:pt x="2295457" y="1521267"/>
                  <a:pt x="2294553" y="1511736"/>
                  <a:pt x="2294553" y="1502862"/>
                </a:cubicBezTo>
                <a:cubicBezTo>
                  <a:pt x="2294553" y="1492838"/>
                  <a:pt x="2295374" y="1481787"/>
                  <a:pt x="2297018" y="1469709"/>
                </a:cubicBezTo>
                <a:cubicBezTo>
                  <a:pt x="2298661" y="1457630"/>
                  <a:pt x="2301290" y="1445798"/>
                  <a:pt x="2304906" y="1434213"/>
                </a:cubicBezTo>
                <a:cubicBezTo>
                  <a:pt x="2308521" y="1422628"/>
                  <a:pt x="2313245" y="1411823"/>
                  <a:pt x="2319079" y="1401799"/>
                </a:cubicBezTo>
                <a:cubicBezTo>
                  <a:pt x="2324913" y="1391774"/>
                  <a:pt x="2332020" y="1383887"/>
                  <a:pt x="2340401" y="1378135"/>
                </a:cubicBezTo>
                <a:lnTo>
                  <a:pt x="2366753" y="1378135"/>
                </a:lnTo>
                <a:lnTo>
                  <a:pt x="2388222" y="1378135"/>
                </a:lnTo>
                <a:lnTo>
                  <a:pt x="2420982" y="1378135"/>
                </a:lnTo>
                <a:lnTo>
                  <a:pt x="2420982" y="1422751"/>
                </a:lnTo>
                <a:cubicBezTo>
                  <a:pt x="2417696" y="1423573"/>
                  <a:pt x="2412807" y="1424928"/>
                  <a:pt x="2406316" y="1426818"/>
                </a:cubicBezTo>
                <a:cubicBezTo>
                  <a:pt x="2399825" y="1428708"/>
                  <a:pt x="2392471" y="1431707"/>
                  <a:pt x="2384254" y="1435815"/>
                </a:cubicBezTo>
                <a:lnTo>
                  <a:pt x="2391403" y="1487333"/>
                </a:lnTo>
                <a:cubicBezTo>
                  <a:pt x="2403234" y="1481088"/>
                  <a:pt x="2413957" y="1477062"/>
                  <a:pt x="2423570" y="1475255"/>
                </a:cubicBezTo>
                <a:cubicBezTo>
                  <a:pt x="2433184" y="1473447"/>
                  <a:pt x="2441442" y="1472543"/>
                  <a:pt x="2448343" y="1472543"/>
                </a:cubicBezTo>
                <a:cubicBezTo>
                  <a:pt x="2453109" y="1472543"/>
                  <a:pt x="2457258" y="1473365"/>
                  <a:pt x="2460792" y="1475008"/>
                </a:cubicBezTo>
                <a:cubicBezTo>
                  <a:pt x="2464324" y="1476651"/>
                  <a:pt x="2467242" y="1478870"/>
                  <a:pt x="2469542" y="1481664"/>
                </a:cubicBezTo>
                <a:cubicBezTo>
                  <a:pt x="2471843" y="1484457"/>
                  <a:pt x="2473568" y="1487703"/>
                  <a:pt x="2474718" y="1491400"/>
                </a:cubicBezTo>
                <a:cubicBezTo>
                  <a:pt x="2475869" y="1495098"/>
                  <a:pt x="2476444" y="1499000"/>
                  <a:pt x="2476444" y="1503109"/>
                </a:cubicBezTo>
                <a:cubicBezTo>
                  <a:pt x="2476444" y="1509846"/>
                  <a:pt x="2474924" y="1515557"/>
                  <a:pt x="2471884" y="1520240"/>
                </a:cubicBezTo>
                <a:cubicBezTo>
                  <a:pt x="2468844" y="1524924"/>
                  <a:pt x="2464818" y="1528662"/>
                  <a:pt x="2459806" y="1531456"/>
                </a:cubicBezTo>
                <a:cubicBezTo>
                  <a:pt x="2454794" y="1534249"/>
                  <a:pt x="2449124" y="1536263"/>
                  <a:pt x="2442797" y="1537495"/>
                </a:cubicBezTo>
                <a:cubicBezTo>
                  <a:pt x="2436470" y="1538728"/>
                  <a:pt x="2430020" y="1539344"/>
                  <a:pt x="2423447" y="1539344"/>
                </a:cubicBezTo>
                <a:lnTo>
                  <a:pt x="2394360" y="1539344"/>
                </a:lnTo>
                <a:lnTo>
                  <a:pt x="2394360" y="1591108"/>
                </a:lnTo>
                <a:lnTo>
                  <a:pt x="2420243" y="1591108"/>
                </a:lnTo>
                <a:cubicBezTo>
                  <a:pt x="2440948" y="1591108"/>
                  <a:pt x="2461613" y="1592916"/>
                  <a:pt x="2482236" y="1596531"/>
                </a:cubicBezTo>
                <a:cubicBezTo>
                  <a:pt x="2502860" y="1600146"/>
                  <a:pt x="2522457" y="1605035"/>
                  <a:pt x="2541026" y="1611198"/>
                </a:cubicBezTo>
                <a:cubicBezTo>
                  <a:pt x="2559596" y="1617360"/>
                  <a:pt x="2576809" y="1624508"/>
                  <a:pt x="2592667" y="1632643"/>
                </a:cubicBezTo>
                <a:cubicBezTo>
                  <a:pt x="2608525" y="1640777"/>
                  <a:pt x="2622041" y="1649363"/>
                  <a:pt x="2633216" y="1658402"/>
                </a:cubicBezTo>
                <a:lnTo>
                  <a:pt x="2633216" y="1673931"/>
                </a:lnTo>
                <a:lnTo>
                  <a:pt x="2690403" y="1673931"/>
                </a:lnTo>
                <a:lnTo>
                  <a:pt x="2690403" y="1536386"/>
                </a:lnTo>
                <a:cubicBezTo>
                  <a:pt x="2702564" y="1540330"/>
                  <a:pt x="2711314" y="1544767"/>
                  <a:pt x="2716655" y="1549697"/>
                </a:cubicBezTo>
                <a:cubicBezTo>
                  <a:pt x="2721996" y="1554627"/>
                  <a:pt x="2724666" y="1559310"/>
                  <a:pt x="2724666" y="1563747"/>
                </a:cubicBezTo>
                <a:cubicBezTo>
                  <a:pt x="2724666" y="1569499"/>
                  <a:pt x="2723392" y="1575045"/>
                  <a:pt x="2720846" y="1580385"/>
                </a:cubicBezTo>
                <a:cubicBezTo>
                  <a:pt x="2718298" y="1585726"/>
                  <a:pt x="2714231" y="1590286"/>
                  <a:pt x="2708644" y="1594066"/>
                </a:cubicBezTo>
                <a:lnTo>
                  <a:pt x="2735266" y="1637203"/>
                </a:lnTo>
                <a:cubicBezTo>
                  <a:pt x="2745782" y="1630958"/>
                  <a:pt x="2754204" y="1624714"/>
                  <a:pt x="2760532" y="1618469"/>
                </a:cubicBezTo>
                <a:cubicBezTo>
                  <a:pt x="2766858" y="1612225"/>
                  <a:pt x="2771624" y="1606021"/>
                  <a:pt x="2774828" y="1599859"/>
                </a:cubicBezTo>
                <a:cubicBezTo>
                  <a:pt x="2778033" y="1593696"/>
                  <a:pt x="2780128" y="1587575"/>
                  <a:pt x="2781114" y="1581495"/>
                </a:cubicBezTo>
                <a:cubicBezTo>
                  <a:pt x="2782100" y="1575414"/>
                  <a:pt x="2782593" y="1569499"/>
                  <a:pt x="2782593" y="1563747"/>
                </a:cubicBezTo>
                <a:cubicBezTo>
                  <a:pt x="2782593" y="1554709"/>
                  <a:pt x="2780949" y="1546369"/>
                  <a:pt x="2777663" y="1538728"/>
                </a:cubicBezTo>
                <a:cubicBezTo>
                  <a:pt x="2774376" y="1531086"/>
                  <a:pt x="2769076" y="1523897"/>
                  <a:pt x="2761764" y="1517159"/>
                </a:cubicBezTo>
                <a:cubicBezTo>
                  <a:pt x="2754451" y="1510422"/>
                  <a:pt x="2744961" y="1504095"/>
                  <a:pt x="2733294" y="1498179"/>
                </a:cubicBezTo>
                <a:cubicBezTo>
                  <a:pt x="2721626" y="1492263"/>
                  <a:pt x="2707329" y="1486511"/>
                  <a:pt x="2690403" y="1480924"/>
                </a:cubicBezTo>
                <a:lnTo>
                  <a:pt x="2690403" y="1378135"/>
                </a:lnTo>
                <a:lnTo>
                  <a:pt x="2815870" y="1378135"/>
                </a:lnTo>
                <a:lnTo>
                  <a:pt x="2815870" y="1326371"/>
                </a:lnTo>
                <a:lnTo>
                  <a:pt x="2388222" y="1326371"/>
                </a:lnTo>
                <a:lnTo>
                  <a:pt x="2366753" y="1326371"/>
                </a:lnTo>
                <a:lnTo>
                  <a:pt x="2220580" y="1326371"/>
                </a:lnTo>
                <a:lnTo>
                  <a:pt x="2204828" y="1326371"/>
                </a:lnTo>
                <a:lnTo>
                  <a:pt x="2103988" y="1326371"/>
                </a:lnTo>
                <a:lnTo>
                  <a:pt x="2103988" y="1343379"/>
                </a:lnTo>
                <a:cubicBezTo>
                  <a:pt x="2100537" y="1340914"/>
                  <a:pt x="2096428" y="1338367"/>
                  <a:pt x="2091663" y="1335738"/>
                </a:cubicBezTo>
                <a:cubicBezTo>
                  <a:pt x="2086897" y="1333108"/>
                  <a:pt x="2081269" y="1330684"/>
                  <a:pt x="2074778" y="1328466"/>
                </a:cubicBezTo>
                <a:cubicBezTo>
                  <a:pt x="2068287" y="1326248"/>
                  <a:pt x="2060851" y="1324440"/>
                  <a:pt x="2052470" y="1323043"/>
                </a:cubicBezTo>
                <a:cubicBezTo>
                  <a:pt x="2044089" y="1321646"/>
                  <a:pt x="2034558" y="1320948"/>
                  <a:pt x="2023876" y="1320948"/>
                </a:cubicBezTo>
                <a:close/>
                <a:moveTo>
                  <a:pt x="728477" y="1320948"/>
                </a:moveTo>
                <a:cubicBezTo>
                  <a:pt x="718124" y="1320948"/>
                  <a:pt x="707319" y="1322386"/>
                  <a:pt x="696062" y="1325262"/>
                </a:cubicBezTo>
                <a:cubicBezTo>
                  <a:pt x="684806" y="1328137"/>
                  <a:pt x="673508" y="1332410"/>
                  <a:pt x="662169" y="1338079"/>
                </a:cubicBezTo>
                <a:cubicBezTo>
                  <a:pt x="650830" y="1343749"/>
                  <a:pt x="639738" y="1350774"/>
                  <a:pt x="628892" y="1359155"/>
                </a:cubicBezTo>
                <a:cubicBezTo>
                  <a:pt x="618046" y="1367536"/>
                  <a:pt x="607940" y="1377313"/>
                  <a:pt x="598573" y="1388488"/>
                </a:cubicBezTo>
                <a:lnTo>
                  <a:pt x="619772" y="1430885"/>
                </a:lnTo>
                <a:lnTo>
                  <a:pt x="644421" y="1412645"/>
                </a:lnTo>
                <a:cubicBezTo>
                  <a:pt x="655596" y="1413302"/>
                  <a:pt x="663607" y="1416219"/>
                  <a:pt x="668455" y="1421395"/>
                </a:cubicBezTo>
                <a:cubicBezTo>
                  <a:pt x="673302" y="1426572"/>
                  <a:pt x="675726" y="1433925"/>
                  <a:pt x="675726" y="1443457"/>
                </a:cubicBezTo>
                <a:cubicBezTo>
                  <a:pt x="675726" y="1451345"/>
                  <a:pt x="673302" y="1458246"/>
                  <a:pt x="668455" y="1464162"/>
                </a:cubicBezTo>
                <a:cubicBezTo>
                  <a:pt x="663607" y="1470078"/>
                  <a:pt x="657239" y="1475008"/>
                  <a:pt x="649351" y="1478952"/>
                </a:cubicBezTo>
                <a:lnTo>
                  <a:pt x="634068" y="1486594"/>
                </a:lnTo>
                <a:lnTo>
                  <a:pt x="655267" y="1528498"/>
                </a:lnTo>
                <a:lnTo>
                  <a:pt x="808588" y="1462930"/>
                </a:lnTo>
                <a:lnTo>
                  <a:pt x="808588" y="1571388"/>
                </a:lnTo>
                <a:lnTo>
                  <a:pt x="808588" y="1599982"/>
                </a:lnTo>
                <a:cubicBezTo>
                  <a:pt x="805794" y="1599160"/>
                  <a:pt x="802384" y="1598544"/>
                  <a:pt x="798358" y="1598133"/>
                </a:cubicBezTo>
                <a:cubicBezTo>
                  <a:pt x="794332" y="1597722"/>
                  <a:pt x="790922" y="1597517"/>
                  <a:pt x="788129" y="1597517"/>
                </a:cubicBezTo>
                <a:cubicBezTo>
                  <a:pt x="780734" y="1597517"/>
                  <a:pt x="773298" y="1598873"/>
                  <a:pt x="765821" y="1601584"/>
                </a:cubicBezTo>
                <a:cubicBezTo>
                  <a:pt x="758344" y="1604296"/>
                  <a:pt x="750949" y="1607295"/>
                  <a:pt x="743636" y="1610581"/>
                </a:cubicBezTo>
                <a:cubicBezTo>
                  <a:pt x="736323" y="1613868"/>
                  <a:pt x="729052" y="1616867"/>
                  <a:pt x="721821" y="1619578"/>
                </a:cubicBezTo>
                <a:cubicBezTo>
                  <a:pt x="714591" y="1622290"/>
                  <a:pt x="707524" y="1623646"/>
                  <a:pt x="700622" y="1623646"/>
                </a:cubicBezTo>
                <a:cubicBezTo>
                  <a:pt x="697336" y="1623646"/>
                  <a:pt x="694049" y="1623111"/>
                  <a:pt x="690763" y="1622043"/>
                </a:cubicBezTo>
                <a:cubicBezTo>
                  <a:pt x="687476" y="1620975"/>
                  <a:pt x="684436" y="1619209"/>
                  <a:pt x="681642" y="1616744"/>
                </a:cubicBezTo>
                <a:cubicBezTo>
                  <a:pt x="678849" y="1614279"/>
                  <a:pt x="676301" y="1611033"/>
                  <a:pt x="674001" y="1607007"/>
                </a:cubicBezTo>
                <a:cubicBezTo>
                  <a:pt x="671700" y="1602981"/>
                  <a:pt x="669810" y="1598010"/>
                  <a:pt x="668331" y="1592094"/>
                </a:cubicBezTo>
                <a:lnTo>
                  <a:pt x="611637" y="1599735"/>
                </a:lnTo>
                <a:cubicBezTo>
                  <a:pt x="612623" y="1611074"/>
                  <a:pt x="615417" y="1621304"/>
                  <a:pt x="620018" y="1630424"/>
                </a:cubicBezTo>
                <a:cubicBezTo>
                  <a:pt x="624619" y="1639545"/>
                  <a:pt x="630700" y="1647309"/>
                  <a:pt x="638259" y="1653718"/>
                </a:cubicBezTo>
                <a:cubicBezTo>
                  <a:pt x="645818" y="1660127"/>
                  <a:pt x="654610" y="1665057"/>
                  <a:pt x="664634" y="1668508"/>
                </a:cubicBezTo>
                <a:cubicBezTo>
                  <a:pt x="674658" y="1671959"/>
                  <a:pt x="685586" y="1673684"/>
                  <a:pt x="697418" y="1673684"/>
                </a:cubicBezTo>
                <a:cubicBezTo>
                  <a:pt x="708428" y="1673684"/>
                  <a:pt x="718535" y="1672288"/>
                  <a:pt x="727737" y="1669494"/>
                </a:cubicBezTo>
                <a:cubicBezTo>
                  <a:pt x="736940" y="1666700"/>
                  <a:pt x="745320" y="1663619"/>
                  <a:pt x="752880" y="1660250"/>
                </a:cubicBezTo>
                <a:cubicBezTo>
                  <a:pt x="760439" y="1656882"/>
                  <a:pt x="767135" y="1653800"/>
                  <a:pt x="772969" y="1651007"/>
                </a:cubicBezTo>
                <a:cubicBezTo>
                  <a:pt x="778803" y="1648213"/>
                  <a:pt x="783856" y="1646816"/>
                  <a:pt x="788129" y="1646816"/>
                </a:cubicBezTo>
                <a:cubicBezTo>
                  <a:pt x="793223" y="1646816"/>
                  <a:pt x="797249" y="1647474"/>
                  <a:pt x="800207" y="1648788"/>
                </a:cubicBezTo>
                <a:cubicBezTo>
                  <a:pt x="803165" y="1650103"/>
                  <a:pt x="805959" y="1651664"/>
                  <a:pt x="808588" y="1653472"/>
                </a:cubicBezTo>
                <a:lnTo>
                  <a:pt x="808588" y="1673931"/>
                </a:lnTo>
                <a:lnTo>
                  <a:pt x="865775" y="1673931"/>
                </a:lnTo>
                <a:lnTo>
                  <a:pt x="865775" y="1651746"/>
                </a:lnTo>
                <a:lnTo>
                  <a:pt x="865775" y="1571388"/>
                </a:lnTo>
                <a:lnTo>
                  <a:pt x="865775" y="1378135"/>
                </a:lnTo>
                <a:lnTo>
                  <a:pt x="909428" y="1378135"/>
                </a:lnTo>
                <a:lnTo>
                  <a:pt x="925181" y="1378135"/>
                </a:lnTo>
                <a:lnTo>
                  <a:pt x="1090110" y="1378135"/>
                </a:lnTo>
                <a:lnTo>
                  <a:pt x="1090110" y="1407222"/>
                </a:lnTo>
                <a:cubicBezTo>
                  <a:pt x="1070884" y="1409194"/>
                  <a:pt x="1052889" y="1413302"/>
                  <a:pt x="1036128" y="1419546"/>
                </a:cubicBezTo>
                <a:cubicBezTo>
                  <a:pt x="1019366" y="1425791"/>
                  <a:pt x="1004412" y="1434049"/>
                  <a:pt x="991265" y="1444319"/>
                </a:cubicBezTo>
                <a:cubicBezTo>
                  <a:pt x="978119" y="1454590"/>
                  <a:pt x="966944" y="1466792"/>
                  <a:pt x="957742" y="1480924"/>
                </a:cubicBezTo>
                <a:cubicBezTo>
                  <a:pt x="948539" y="1495057"/>
                  <a:pt x="941802" y="1510997"/>
                  <a:pt x="937529" y="1528744"/>
                </a:cubicBezTo>
                <a:cubicBezTo>
                  <a:pt x="943116" y="1529730"/>
                  <a:pt x="950100" y="1531456"/>
                  <a:pt x="958481" y="1533921"/>
                </a:cubicBezTo>
                <a:cubicBezTo>
                  <a:pt x="966862" y="1536386"/>
                  <a:pt x="975859" y="1539631"/>
                  <a:pt x="985472" y="1543657"/>
                </a:cubicBezTo>
                <a:cubicBezTo>
                  <a:pt x="995086" y="1547684"/>
                  <a:pt x="1004987" y="1552408"/>
                  <a:pt x="1015175" y="1557831"/>
                </a:cubicBezTo>
                <a:cubicBezTo>
                  <a:pt x="1025364" y="1563254"/>
                  <a:pt x="1035183" y="1569252"/>
                  <a:pt x="1044632" y="1575825"/>
                </a:cubicBezTo>
                <a:cubicBezTo>
                  <a:pt x="1054081" y="1582399"/>
                  <a:pt x="1062749" y="1589547"/>
                  <a:pt x="1070637" y="1597270"/>
                </a:cubicBezTo>
                <a:cubicBezTo>
                  <a:pt x="1078525" y="1604994"/>
                  <a:pt x="1085016" y="1613211"/>
                  <a:pt x="1090110" y="1621920"/>
                </a:cubicBezTo>
                <a:lnTo>
                  <a:pt x="1090110" y="1646321"/>
                </a:lnTo>
                <a:lnTo>
                  <a:pt x="1026486" y="1695288"/>
                </a:lnTo>
                <a:lnTo>
                  <a:pt x="1026486" y="1736699"/>
                </a:lnTo>
                <a:lnTo>
                  <a:pt x="1041523" y="1736699"/>
                </a:lnTo>
                <a:cubicBezTo>
                  <a:pt x="1055984" y="1736699"/>
                  <a:pt x="1069746" y="1738178"/>
                  <a:pt x="1082811" y="1741136"/>
                </a:cubicBezTo>
                <a:cubicBezTo>
                  <a:pt x="1095875" y="1744094"/>
                  <a:pt x="1107748" y="1748778"/>
                  <a:pt x="1118429" y="1755186"/>
                </a:cubicBezTo>
                <a:cubicBezTo>
                  <a:pt x="1129111" y="1761595"/>
                  <a:pt x="1138478" y="1769771"/>
                  <a:pt x="1146530" y="1779713"/>
                </a:cubicBezTo>
                <a:cubicBezTo>
                  <a:pt x="1154582" y="1789655"/>
                  <a:pt x="1160909" y="1801528"/>
                  <a:pt x="1165510" y="1815332"/>
                </a:cubicBezTo>
                <a:lnTo>
                  <a:pt x="1215549" y="1799063"/>
                </a:lnTo>
                <a:cubicBezTo>
                  <a:pt x="1212262" y="1786574"/>
                  <a:pt x="1207086" y="1774947"/>
                  <a:pt x="1200020" y="1764184"/>
                </a:cubicBezTo>
                <a:cubicBezTo>
                  <a:pt x="1192954" y="1753420"/>
                  <a:pt x="1184737" y="1743724"/>
                  <a:pt x="1175370" y="1735097"/>
                </a:cubicBezTo>
                <a:cubicBezTo>
                  <a:pt x="1166003" y="1726470"/>
                  <a:pt x="1155774" y="1719034"/>
                  <a:pt x="1144681" y="1712789"/>
                </a:cubicBezTo>
                <a:cubicBezTo>
                  <a:pt x="1133589" y="1706544"/>
                  <a:pt x="1121305" y="1701532"/>
                  <a:pt x="1107830" y="1697753"/>
                </a:cubicBezTo>
                <a:lnTo>
                  <a:pt x="1152939" y="1661518"/>
                </a:lnTo>
                <a:lnTo>
                  <a:pt x="1146035" y="1651746"/>
                </a:lnTo>
                <a:lnTo>
                  <a:pt x="1147297" y="1651746"/>
                </a:lnTo>
                <a:lnTo>
                  <a:pt x="1147297" y="1458493"/>
                </a:lnTo>
                <a:cubicBezTo>
                  <a:pt x="1154035" y="1458986"/>
                  <a:pt x="1161019" y="1460301"/>
                  <a:pt x="1168250" y="1462437"/>
                </a:cubicBezTo>
                <a:cubicBezTo>
                  <a:pt x="1175480" y="1464573"/>
                  <a:pt x="1182218" y="1467326"/>
                  <a:pt x="1188462" y="1470695"/>
                </a:cubicBezTo>
                <a:cubicBezTo>
                  <a:pt x="1194707" y="1474063"/>
                  <a:pt x="1200171" y="1477925"/>
                  <a:pt x="1204854" y="1482280"/>
                </a:cubicBezTo>
                <a:cubicBezTo>
                  <a:pt x="1209538" y="1486635"/>
                  <a:pt x="1212783" y="1491195"/>
                  <a:pt x="1214591" y="1495960"/>
                </a:cubicBezTo>
                <a:cubicBezTo>
                  <a:pt x="1210976" y="1496125"/>
                  <a:pt x="1206950" y="1496987"/>
                  <a:pt x="1202513" y="1498549"/>
                </a:cubicBezTo>
                <a:cubicBezTo>
                  <a:pt x="1198076" y="1500110"/>
                  <a:pt x="1193885" y="1502493"/>
                  <a:pt x="1189941" y="1505697"/>
                </a:cubicBezTo>
                <a:cubicBezTo>
                  <a:pt x="1185997" y="1508901"/>
                  <a:pt x="1182711" y="1513010"/>
                  <a:pt x="1180082" y="1518022"/>
                </a:cubicBezTo>
                <a:cubicBezTo>
                  <a:pt x="1177452" y="1523034"/>
                  <a:pt x="1176138" y="1529155"/>
                  <a:pt x="1176138" y="1536386"/>
                </a:cubicBezTo>
                <a:cubicBezTo>
                  <a:pt x="1176138" y="1541316"/>
                  <a:pt x="1177082" y="1546164"/>
                  <a:pt x="1178972" y="1550929"/>
                </a:cubicBezTo>
                <a:cubicBezTo>
                  <a:pt x="1180862" y="1555695"/>
                  <a:pt x="1183574" y="1559967"/>
                  <a:pt x="1187107" y="1563747"/>
                </a:cubicBezTo>
                <a:cubicBezTo>
                  <a:pt x="1190640" y="1567527"/>
                  <a:pt x="1194912" y="1570608"/>
                  <a:pt x="1199924" y="1572991"/>
                </a:cubicBezTo>
                <a:cubicBezTo>
                  <a:pt x="1204937" y="1575373"/>
                  <a:pt x="1210565" y="1576565"/>
                  <a:pt x="1216809" y="1576565"/>
                </a:cubicBezTo>
                <a:cubicBezTo>
                  <a:pt x="1222232" y="1576565"/>
                  <a:pt x="1228230" y="1575332"/>
                  <a:pt x="1234804" y="1572867"/>
                </a:cubicBezTo>
                <a:cubicBezTo>
                  <a:pt x="1241377" y="1570402"/>
                  <a:pt x="1247498" y="1566376"/>
                  <a:pt x="1253168" y="1560789"/>
                </a:cubicBezTo>
                <a:cubicBezTo>
                  <a:pt x="1258837" y="1555202"/>
                  <a:pt x="1263603" y="1547930"/>
                  <a:pt x="1267465" y="1538974"/>
                </a:cubicBezTo>
                <a:cubicBezTo>
                  <a:pt x="1271326" y="1530018"/>
                  <a:pt x="1273257" y="1519131"/>
                  <a:pt x="1273257" y="1506313"/>
                </a:cubicBezTo>
                <a:cubicBezTo>
                  <a:pt x="1273257" y="1492509"/>
                  <a:pt x="1269971" y="1479774"/>
                  <a:pt x="1263397" y="1468106"/>
                </a:cubicBezTo>
                <a:cubicBezTo>
                  <a:pt x="1256824" y="1456439"/>
                  <a:pt x="1247827" y="1446250"/>
                  <a:pt x="1236406" y="1437541"/>
                </a:cubicBezTo>
                <a:cubicBezTo>
                  <a:pt x="1224985" y="1428831"/>
                  <a:pt x="1211633" y="1421847"/>
                  <a:pt x="1196350" y="1416589"/>
                </a:cubicBezTo>
                <a:cubicBezTo>
                  <a:pt x="1181067" y="1411330"/>
                  <a:pt x="1164717" y="1408208"/>
                  <a:pt x="1147297" y="1407222"/>
                </a:cubicBezTo>
                <a:lnTo>
                  <a:pt x="1147297" y="1378135"/>
                </a:lnTo>
                <a:lnTo>
                  <a:pt x="1309478" y="1378135"/>
                </a:lnTo>
                <a:lnTo>
                  <a:pt x="1327486" y="1378135"/>
                </a:lnTo>
                <a:lnTo>
                  <a:pt x="1716690" y="1378135"/>
                </a:lnTo>
                <a:lnTo>
                  <a:pt x="1716690" y="1326371"/>
                </a:lnTo>
                <a:lnTo>
                  <a:pt x="1327486" y="1326371"/>
                </a:lnTo>
                <a:lnTo>
                  <a:pt x="1309478" y="1326371"/>
                </a:lnTo>
                <a:lnTo>
                  <a:pt x="925181" y="1326371"/>
                </a:lnTo>
                <a:lnTo>
                  <a:pt x="909428" y="1326371"/>
                </a:lnTo>
                <a:lnTo>
                  <a:pt x="808588" y="1326371"/>
                </a:lnTo>
                <a:lnTo>
                  <a:pt x="808588" y="1343379"/>
                </a:lnTo>
                <a:cubicBezTo>
                  <a:pt x="805137" y="1340914"/>
                  <a:pt x="801029" y="1338367"/>
                  <a:pt x="796263" y="1335738"/>
                </a:cubicBezTo>
                <a:cubicBezTo>
                  <a:pt x="791497" y="1333108"/>
                  <a:pt x="785869" y="1330684"/>
                  <a:pt x="779378" y="1328466"/>
                </a:cubicBezTo>
                <a:cubicBezTo>
                  <a:pt x="772887" y="1326248"/>
                  <a:pt x="765451" y="1324440"/>
                  <a:pt x="757070" y="1323043"/>
                </a:cubicBezTo>
                <a:cubicBezTo>
                  <a:pt x="748689" y="1321646"/>
                  <a:pt x="739158" y="1320948"/>
                  <a:pt x="728477" y="1320948"/>
                </a:cubicBezTo>
                <a:close/>
                <a:moveTo>
                  <a:pt x="1343430" y="1073698"/>
                </a:moveTo>
                <a:lnTo>
                  <a:pt x="1325189" y="1105249"/>
                </a:lnTo>
                <a:lnTo>
                  <a:pt x="1288214" y="1086023"/>
                </a:lnTo>
                <a:lnTo>
                  <a:pt x="1269481" y="1120039"/>
                </a:lnTo>
                <a:lnTo>
                  <a:pt x="1307441" y="1140252"/>
                </a:lnTo>
                <a:lnTo>
                  <a:pt x="1325682" y="1107714"/>
                </a:lnTo>
                <a:lnTo>
                  <a:pt x="1363642" y="1126941"/>
                </a:lnTo>
                <a:lnTo>
                  <a:pt x="1381883" y="1093417"/>
                </a:lnTo>
                <a:close/>
                <a:moveTo>
                  <a:pt x="2677860" y="1040490"/>
                </a:moveTo>
                <a:cubicBezTo>
                  <a:pt x="2642528" y="1055280"/>
                  <a:pt x="2618043" y="1065469"/>
                  <a:pt x="2604404" y="1071056"/>
                </a:cubicBezTo>
                <a:cubicBezTo>
                  <a:pt x="2597173" y="1077629"/>
                  <a:pt x="2593558" y="1084449"/>
                  <a:pt x="2593558" y="1091515"/>
                </a:cubicBezTo>
                <a:cubicBezTo>
                  <a:pt x="2626424" y="1078369"/>
                  <a:pt x="2650252" y="1068920"/>
                  <a:pt x="2665042" y="1063168"/>
                </a:cubicBezTo>
                <a:cubicBezTo>
                  <a:pt x="2673587" y="1055938"/>
                  <a:pt x="2677860" y="1048378"/>
                  <a:pt x="2677860" y="1040490"/>
                </a:cubicBezTo>
                <a:close/>
                <a:moveTo>
                  <a:pt x="3055376" y="990628"/>
                </a:moveTo>
                <a:lnTo>
                  <a:pt x="3025550" y="1046337"/>
                </a:lnTo>
                <a:lnTo>
                  <a:pt x="3083230" y="1076409"/>
                </a:lnTo>
                <a:lnTo>
                  <a:pt x="3112810" y="1021194"/>
                </a:lnTo>
                <a:close/>
                <a:moveTo>
                  <a:pt x="1719425" y="974113"/>
                </a:moveTo>
                <a:cubicBezTo>
                  <a:pt x="1743253" y="979043"/>
                  <a:pt x="1761494" y="986438"/>
                  <a:pt x="1774147" y="996298"/>
                </a:cubicBezTo>
                <a:cubicBezTo>
                  <a:pt x="1784664" y="1004514"/>
                  <a:pt x="1789923" y="1013224"/>
                  <a:pt x="1789923" y="1022426"/>
                </a:cubicBezTo>
                <a:cubicBezTo>
                  <a:pt x="1789923" y="1026042"/>
                  <a:pt x="1787458" y="1027849"/>
                  <a:pt x="1782528" y="1027849"/>
                </a:cubicBezTo>
                <a:cubicBezTo>
                  <a:pt x="1768067" y="1027849"/>
                  <a:pt x="1754592" y="1022509"/>
                  <a:pt x="1742103" y="1011827"/>
                </a:cubicBezTo>
                <a:cubicBezTo>
                  <a:pt x="1729614" y="1001146"/>
                  <a:pt x="1722054" y="988574"/>
                  <a:pt x="1719425" y="974113"/>
                </a:cubicBezTo>
                <a:close/>
                <a:moveTo>
                  <a:pt x="2651522" y="861711"/>
                </a:moveTo>
                <a:cubicBezTo>
                  <a:pt x="2657273" y="861711"/>
                  <a:pt x="2664093" y="866641"/>
                  <a:pt x="2671981" y="876500"/>
                </a:cubicBezTo>
                <a:cubicBezTo>
                  <a:pt x="2679047" y="885374"/>
                  <a:pt x="2682580" y="891619"/>
                  <a:pt x="2682580" y="895234"/>
                </a:cubicBezTo>
                <a:cubicBezTo>
                  <a:pt x="2682580" y="897535"/>
                  <a:pt x="2680772" y="898685"/>
                  <a:pt x="2677157" y="898685"/>
                </a:cubicBezTo>
                <a:cubicBezTo>
                  <a:pt x="2675514" y="898685"/>
                  <a:pt x="2668037" y="896220"/>
                  <a:pt x="2654726" y="891290"/>
                </a:cubicBezTo>
                <a:cubicBezTo>
                  <a:pt x="2650289" y="889647"/>
                  <a:pt x="2643798" y="887182"/>
                  <a:pt x="2635253" y="883895"/>
                </a:cubicBezTo>
                <a:cubicBezTo>
                  <a:pt x="2639690" y="869106"/>
                  <a:pt x="2645113" y="861711"/>
                  <a:pt x="2651522" y="861711"/>
                </a:cubicBezTo>
                <a:close/>
                <a:moveTo>
                  <a:pt x="1765273" y="832131"/>
                </a:moveTo>
                <a:cubicBezTo>
                  <a:pt x="1768560" y="832131"/>
                  <a:pt x="1771765" y="835253"/>
                  <a:pt x="1774887" y="841498"/>
                </a:cubicBezTo>
                <a:cubicBezTo>
                  <a:pt x="1778009" y="847743"/>
                  <a:pt x="1779570" y="853001"/>
                  <a:pt x="1779570" y="857274"/>
                </a:cubicBezTo>
                <a:cubicBezTo>
                  <a:pt x="1779570" y="863025"/>
                  <a:pt x="1775996" y="868243"/>
                  <a:pt x="1768848" y="872926"/>
                </a:cubicBezTo>
                <a:cubicBezTo>
                  <a:pt x="1761699" y="877610"/>
                  <a:pt x="1748676" y="883238"/>
                  <a:pt x="1729778" y="889811"/>
                </a:cubicBezTo>
                <a:cubicBezTo>
                  <a:pt x="1737830" y="869927"/>
                  <a:pt x="1744691" y="855343"/>
                  <a:pt x="1750360" y="846058"/>
                </a:cubicBezTo>
                <a:cubicBezTo>
                  <a:pt x="1756030" y="836773"/>
                  <a:pt x="1761001" y="832131"/>
                  <a:pt x="1765273" y="832131"/>
                </a:cubicBezTo>
                <a:close/>
                <a:moveTo>
                  <a:pt x="1416146" y="809207"/>
                </a:moveTo>
                <a:cubicBezTo>
                  <a:pt x="1404643" y="809207"/>
                  <a:pt x="1392893" y="813644"/>
                  <a:pt x="1380897" y="822518"/>
                </a:cubicBezTo>
                <a:cubicBezTo>
                  <a:pt x="1368901" y="831392"/>
                  <a:pt x="1356905" y="844456"/>
                  <a:pt x="1344909" y="861711"/>
                </a:cubicBezTo>
                <a:cubicBezTo>
                  <a:pt x="1337021" y="873049"/>
                  <a:pt x="1330653" y="884470"/>
                  <a:pt x="1325805" y="895974"/>
                </a:cubicBezTo>
                <a:cubicBezTo>
                  <a:pt x="1320957" y="907477"/>
                  <a:pt x="1318533" y="917008"/>
                  <a:pt x="1318533" y="924567"/>
                </a:cubicBezTo>
                <a:cubicBezTo>
                  <a:pt x="1318533" y="940507"/>
                  <a:pt x="1321984" y="951435"/>
                  <a:pt x="1328886" y="957351"/>
                </a:cubicBezTo>
                <a:cubicBezTo>
                  <a:pt x="1337432" y="964582"/>
                  <a:pt x="1354358" y="968197"/>
                  <a:pt x="1379665" y="968197"/>
                </a:cubicBezTo>
                <a:cubicBezTo>
                  <a:pt x="1382951" y="968197"/>
                  <a:pt x="1388580" y="968403"/>
                  <a:pt x="1396550" y="968813"/>
                </a:cubicBezTo>
                <a:cubicBezTo>
                  <a:pt x="1404520" y="969224"/>
                  <a:pt x="1408505" y="970251"/>
                  <a:pt x="1408505" y="971895"/>
                </a:cubicBezTo>
                <a:cubicBezTo>
                  <a:pt x="1408505" y="975017"/>
                  <a:pt x="1404807" y="978550"/>
                  <a:pt x="1397412" y="982494"/>
                </a:cubicBezTo>
                <a:cubicBezTo>
                  <a:pt x="1396426" y="982987"/>
                  <a:pt x="1387799" y="986849"/>
                  <a:pt x="1371530" y="994079"/>
                </a:cubicBezTo>
                <a:cubicBezTo>
                  <a:pt x="1361342" y="998516"/>
                  <a:pt x="1352304" y="1002132"/>
                  <a:pt x="1344416" y="1004925"/>
                </a:cubicBezTo>
                <a:cubicBezTo>
                  <a:pt x="1332255" y="1009198"/>
                  <a:pt x="1320259" y="1012525"/>
                  <a:pt x="1308427" y="1014908"/>
                </a:cubicBezTo>
                <a:cubicBezTo>
                  <a:pt x="1296595" y="1017291"/>
                  <a:pt x="1284106" y="1018482"/>
                  <a:pt x="1270960" y="1018482"/>
                </a:cubicBezTo>
                <a:cubicBezTo>
                  <a:pt x="1235957" y="1018482"/>
                  <a:pt x="1218456" y="1002953"/>
                  <a:pt x="1218456" y="971895"/>
                </a:cubicBezTo>
                <a:cubicBezTo>
                  <a:pt x="1218456" y="959898"/>
                  <a:pt x="1221496" y="945889"/>
                  <a:pt x="1227576" y="929867"/>
                </a:cubicBezTo>
                <a:cubicBezTo>
                  <a:pt x="1233657" y="913845"/>
                  <a:pt x="1242777" y="895563"/>
                  <a:pt x="1254937" y="875021"/>
                </a:cubicBezTo>
                <a:lnTo>
                  <a:pt x="1243599" y="867627"/>
                </a:lnTo>
                <a:cubicBezTo>
                  <a:pt x="1222893" y="899671"/>
                  <a:pt x="1209336" y="925060"/>
                  <a:pt x="1202927" y="943794"/>
                </a:cubicBezTo>
                <a:cubicBezTo>
                  <a:pt x="1197175" y="960556"/>
                  <a:pt x="1194299" y="980522"/>
                  <a:pt x="1194299" y="1003693"/>
                </a:cubicBezTo>
                <a:cubicBezTo>
                  <a:pt x="1194299" y="1049541"/>
                  <a:pt x="1219853" y="1072465"/>
                  <a:pt x="1270960" y="1072465"/>
                </a:cubicBezTo>
                <a:cubicBezTo>
                  <a:pt x="1289200" y="1072465"/>
                  <a:pt x="1308879" y="1069096"/>
                  <a:pt x="1329996" y="1062359"/>
                </a:cubicBezTo>
                <a:cubicBezTo>
                  <a:pt x="1351112" y="1055621"/>
                  <a:pt x="1371448" y="1046747"/>
                  <a:pt x="1391003" y="1035737"/>
                </a:cubicBezTo>
                <a:cubicBezTo>
                  <a:pt x="1406615" y="1027028"/>
                  <a:pt x="1418529" y="1012402"/>
                  <a:pt x="1426745" y="991861"/>
                </a:cubicBezTo>
                <a:cubicBezTo>
                  <a:pt x="1433319" y="975592"/>
                  <a:pt x="1436605" y="958584"/>
                  <a:pt x="1436605" y="940836"/>
                </a:cubicBezTo>
                <a:cubicBezTo>
                  <a:pt x="1436605" y="931798"/>
                  <a:pt x="1434058" y="925718"/>
                  <a:pt x="1428964" y="922595"/>
                </a:cubicBezTo>
                <a:cubicBezTo>
                  <a:pt x="1423048" y="918980"/>
                  <a:pt x="1411134" y="917172"/>
                  <a:pt x="1393222" y="917172"/>
                </a:cubicBezTo>
                <a:cubicBezTo>
                  <a:pt x="1390757" y="917337"/>
                  <a:pt x="1388333" y="917419"/>
                  <a:pt x="1385950" y="917419"/>
                </a:cubicBezTo>
                <a:cubicBezTo>
                  <a:pt x="1383567" y="917419"/>
                  <a:pt x="1381144" y="917419"/>
                  <a:pt x="1378679" y="917419"/>
                </a:cubicBezTo>
                <a:cubicBezTo>
                  <a:pt x="1369312" y="917419"/>
                  <a:pt x="1362410" y="916926"/>
                  <a:pt x="1357973" y="915940"/>
                </a:cubicBezTo>
                <a:cubicBezTo>
                  <a:pt x="1351728" y="914461"/>
                  <a:pt x="1348606" y="911914"/>
                  <a:pt x="1348606" y="908298"/>
                </a:cubicBezTo>
                <a:cubicBezTo>
                  <a:pt x="1348606" y="901397"/>
                  <a:pt x="1356371" y="892892"/>
                  <a:pt x="1371900" y="882786"/>
                </a:cubicBezTo>
                <a:cubicBezTo>
                  <a:pt x="1387429" y="872680"/>
                  <a:pt x="1399631" y="867627"/>
                  <a:pt x="1408505" y="867627"/>
                </a:cubicBezTo>
                <a:cubicBezTo>
                  <a:pt x="1414256" y="867627"/>
                  <a:pt x="1418652" y="869393"/>
                  <a:pt x="1421692" y="872926"/>
                </a:cubicBezTo>
                <a:cubicBezTo>
                  <a:pt x="1424732" y="876459"/>
                  <a:pt x="1428471" y="884060"/>
                  <a:pt x="1432908" y="895727"/>
                </a:cubicBezTo>
                <a:cubicBezTo>
                  <a:pt x="1438824" y="886032"/>
                  <a:pt x="1442686" y="878226"/>
                  <a:pt x="1444493" y="872310"/>
                </a:cubicBezTo>
                <a:cubicBezTo>
                  <a:pt x="1446301" y="866394"/>
                  <a:pt x="1447205" y="858917"/>
                  <a:pt x="1447205" y="849879"/>
                </a:cubicBezTo>
                <a:cubicBezTo>
                  <a:pt x="1447205" y="837554"/>
                  <a:pt x="1444411" y="827694"/>
                  <a:pt x="1438824" y="820299"/>
                </a:cubicBezTo>
                <a:cubicBezTo>
                  <a:pt x="1433237" y="812904"/>
                  <a:pt x="1425677" y="809207"/>
                  <a:pt x="1416146" y="809207"/>
                </a:cubicBezTo>
                <a:close/>
                <a:moveTo>
                  <a:pt x="2678143" y="804030"/>
                </a:moveTo>
                <a:cubicBezTo>
                  <a:pt x="2669105" y="804030"/>
                  <a:pt x="2658095" y="810029"/>
                  <a:pt x="2645113" y="822025"/>
                </a:cubicBezTo>
                <a:cubicBezTo>
                  <a:pt x="2630487" y="835500"/>
                  <a:pt x="2618491" y="852672"/>
                  <a:pt x="2609124" y="873542"/>
                </a:cubicBezTo>
                <a:cubicBezTo>
                  <a:pt x="2604852" y="884881"/>
                  <a:pt x="2597128" y="892851"/>
                  <a:pt x="2585954" y="897453"/>
                </a:cubicBezTo>
                <a:cubicBezTo>
                  <a:pt x="2577244" y="901068"/>
                  <a:pt x="2565494" y="902876"/>
                  <a:pt x="2550704" y="902876"/>
                </a:cubicBezTo>
                <a:lnTo>
                  <a:pt x="2515698" y="902876"/>
                </a:lnTo>
                <a:lnTo>
                  <a:pt x="2514198" y="878411"/>
                </a:lnTo>
                <a:cubicBezTo>
                  <a:pt x="2512965" y="869332"/>
                  <a:pt x="2511116" y="861218"/>
                  <a:pt x="2508651" y="854069"/>
                </a:cubicBezTo>
                <a:cubicBezTo>
                  <a:pt x="2506022" y="846181"/>
                  <a:pt x="2498956" y="831802"/>
                  <a:pt x="2487452" y="810932"/>
                </a:cubicBezTo>
                <a:lnTo>
                  <a:pt x="2465761" y="877486"/>
                </a:lnTo>
                <a:cubicBezTo>
                  <a:pt x="2477428" y="899507"/>
                  <a:pt x="2485029" y="915529"/>
                  <a:pt x="2488562" y="925553"/>
                </a:cubicBezTo>
                <a:cubicBezTo>
                  <a:pt x="2492095" y="935577"/>
                  <a:pt x="2493862" y="945684"/>
                  <a:pt x="2493862" y="955872"/>
                </a:cubicBezTo>
                <a:cubicBezTo>
                  <a:pt x="2493862" y="972305"/>
                  <a:pt x="2483755" y="986191"/>
                  <a:pt x="2463542" y="997530"/>
                </a:cubicBezTo>
                <a:cubicBezTo>
                  <a:pt x="2443330" y="1008869"/>
                  <a:pt x="2418434" y="1014539"/>
                  <a:pt x="2388854" y="1014539"/>
                </a:cubicBezTo>
                <a:cubicBezTo>
                  <a:pt x="2358781" y="1014539"/>
                  <a:pt x="2334502" y="1009075"/>
                  <a:pt x="2316014" y="998146"/>
                </a:cubicBezTo>
                <a:cubicBezTo>
                  <a:pt x="2297527" y="987218"/>
                  <a:pt x="2288283" y="973127"/>
                  <a:pt x="2288283" y="955872"/>
                </a:cubicBezTo>
                <a:cubicBezTo>
                  <a:pt x="2288283" y="942562"/>
                  <a:pt x="2290790" y="929662"/>
                  <a:pt x="2295802" y="917172"/>
                </a:cubicBezTo>
                <a:cubicBezTo>
                  <a:pt x="2300814" y="904683"/>
                  <a:pt x="2311454" y="884553"/>
                  <a:pt x="2327723" y="856781"/>
                </a:cubicBezTo>
                <a:lnTo>
                  <a:pt x="2312933" y="846428"/>
                </a:lnTo>
                <a:cubicBezTo>
                  <a:pt x="2290913" y="879787"/>
                  <a:pt x="2276123" y="906902"/>
                  <a:pt x="2268564" y="927772"/>
                </a:cubicBezTo>
                <a:cubicBezTo>
                  <a:pt x="2261662" y="946670"/>
                  <a:pt x="2258211" y="967540"/>
                  <a:pt x="2258211" y="990382"/>
                </a:cubicBezTo>
                <a:cubicBezTo>
                  <a:pt x="2258211" y="1017168"/>
                  <a:pt x="2269016" y="1037832"/>
                  <a:pt x="2290625" y="1052376"/>
                </a:cubicBezTo>
                <a:cubicBezTo>
                  <a:pt x="2312235" y="1066919"/>
                  <a:pt x="2343006" y="1074191"/>
                  <a:pt x="2382938" y="1074191"/>
                </a:cubicBezTo>
                <a:cubicBezTo>
                  <a:pt x="2403644" y="1074191"/>
                  <a:pt x="2423733" y="1071520"/>
                  <a:pt x="2443206" y="1066180"/>
                </a:cubicBezTo>
                <a:cubicBezTo>
                  <a:pt x="2462680" y="1060839"/>
                  <a:pt x="2477470" y="1053978"/>
                  <a:pt x="2487576" y="1045597"/>
                </a:cubicBezTo>
                <a:cubicBezTo>
                  <a:pt x="2497682" y="1037216"/>
                  <a:pt x="2504954" y="1026165"/>
                  <a:pt x="2509391" y="1012443"/>
                </a:cubicBezTo>
                <a:cubicBezTo>
                  <a:pt x="2511609" y="1005582"/>
                  <a:pt x="2513273" y="997602"/>
                  <a:pt x="2514382" y="988502"/>
                </a:cubicBezTo>
                <a:lnTo>
                  <a:pt x="2515391" y="969923"/>
                </a:lnTo>
                <a:lnTo>
                  <a:pt x="2550704" y="969923"/>
                </a:lnTo>
                <a:cubicBezTo>
                  <a:pt x="2562372" y="969923"/>
                  <a:pt x="2571574" y="968854"/>
                  <a:pt x="2578312" y="966718"/>
                </a:cubicBezTo>
                <a:cubicBezTo>
                  <a:pt x="2592280" y="962281"/>
                  <a:pt x="2604030" y="952914"/>
                  <a:pt x="2613561" y="938618"/>
                </a:cubicBezTo>
                <a:cubicBezTo>
                  <a:pt x="2629173" y="946670"/>
                  <a:pt x="2647249" y="953654"/>
                  <a:pt x="2667790" y="959570"/>
                </a:cubicBezTo>
                <a:cubicBezTo>
                  <a:pt x="2691126" y="966307"/>
                  <a:pt x="2711420" y="969676"/>
                  <a:pt x="2728675" y="969676"/>
                </a:cubicBezTo>
                <a:lnTo>
                  <a:pt x="2728675" y="915940"/>
                </a:lnTo>
                <a:cubicBezTo>
                  <a:pt x="2728675" y="893427"/>
                  <a:pt x="2722184" y="868777"/>
                  <a:pt x="2709202" y="841991"/>
                </a:cubicBezTo>
                <a:cubicBezTo>
                  <a:pt x="2696877" y="816684"/>
                  <a:pt x="2686524" y="804030"/>
                  <a:pt x="2678143" y="804030"/>
                </a:cubicBezTo>
                <a:close/>
                <a:moveTo>
                  <a:pt x="2927691" y="795157"/>
                </a:moveTo>
                <a:cubicBezTo>
                  <a:pt x="2922925" y="802223"/>
                  <a:pt x="2918283" y="809659"/>
                  <a:pt x="2913764" y="817464"/>
                </a:cubicBezTo>
                <a:cubicBezTo>
                  <a:pt x="2909245" y="825270"/>
                  <a:pt x="2905342" y="834103"/>
                  <a:pt x="2902055" y="843963"/>
                </a:cubicBezTo>
                <a:cubicBezTo>
                  <a:pt x="2899262" y="852179"/>
                  <a:pt x="2897413" y="859903"/>
                  <a:pt x="2896509" y="867134"/>
                </a:cubicBezTo>
                <a:cubicBezTo>
                  <a:pt x="2895606" y="874364"/>
                  <a:pt x="2895154" y="881430"/>
                  <a:pt x="2895154" y="888332"/>
                </a:cubicBezTo>
                <a:cubicBezTo>
                  <a:pt x="2895154" y="905751"/>
                  <a:pt x="2899508" y="921527"/>
                  <a:pt x="2908218" y="935660"/>
                </a:cubicBezTo>
                <a:cubicBezTo>
                  <a:pt x="2916763" y="949792"/>
                  <a:pt x="2927855" y="959159"/>
                  <a:pt x="2941495" y="963760"/>
                </a:cubicBezTo>
                <a:cubicBezTo>
                  <a:pt x="2949218" y="966554"/>
                  <a:pt x="2956202" y="968279"/>
                  <a:pt x="2962447" y="968937"/>
                </a:cubicBezTo>
                <a:cubicBezTo>
                  <a:pt x="2965734" y="969265"/>
                  <a:pt x="2970664" y="969512"/>
                  <a:pt x="2977237" y="969676"/>
                </a:cubicBezTo>
                <a:cubicBezTo>
                  <a:pt x="2983810" y="969840"/>
                  <a:pt x="2992109" y="969923"/>
                  <a:pt x="3002133" y="969923"/>
                </a:cubicBezTo>
                <a:lnTo>
                  <a:pt x="3208944" y="969923"/>
                </a:lnTo>
                <a:lnTo>
                  <a:pt x="3208944" y="900164"/>
                </a:lnTo>
                <a:cubicBezTo>
                  <a:pt x="3208944" y="875514"/>
                  <a:pt x="3207300" y="856616"/>
                  <a:pt x="3204014" y="843470"/>
                </a:cubicBezTo>
                <a:cubicBezTo>
                  <a:pt x="3200234" y="828844"/>
                  <a:pt x="3192182" y="812740"/>
                  <a:pt x="3179857" y="795157"/>
                </a:cubicBezTo>
                <a:lnTo>
                  <a:pt x="3157672" y="852344"/>
                </a:lnTo>
                <a:cubicBezTo>
                  <a:pt x="3165232" y="861875"/>
                  <a:pt x="3170819" y="869845"/>
                  <a:pt x="3174434" y="876254"/>
                </a:cubicBezTo>
                <a:cubicBezTo>
                  <a:pt x="3177228" y="881020"/>
                  <a:pt x="3181007" y="889893"/>
                  <a:pt x="3185773" y="902876"/>
                </a:cubicBezTo>
                <a:lnTo>
                  <a:pt x="3007556" y="902876"/>
                </a:lnTo>
                <a:cubicBezTo>
                  <a:pt x="2997203" y="902876"/>
                  <a:pt x="2987426" y="902465"/>
                  <a:pt x="2978223" y="901643"/>
                </a:cubicBezTo>
                <a:cubicBezTo>
                  <a:pt x="2969020" y="900821"/>
                  <a:pt x="2961543" y="899671"/>
                  <a:pt x="2955792" y="898192"/>
                </a:cubicBezTo>
                <a:cubicBezTo>
                  <a:pt x="2946260" y="896056"/>
                  <a:pt x="2938372" y="891208"/>
                  <a:pt x="2932128" y="883649"/>
                </a:cubicBezTo>
                <a:cubicBezTo>
                  <a:pt x="2926212" y="876090"/>
                  <a:pt x="2923254" y="867627"/>
                  <a:pt x="2923254" y="858260"/>
                </a:cubicBezTo>
                <a:cubicBezTo>
                  <a:pt x="2923254" y="851029"/>
                  <a:pt x="2924486" y="843552"/>
                  <a:pt x="2926952" y="835829"/>
                </a:cubicBezTo>
                <a:cubicBezTo>
                  <a:pt x="2928266" y="832049"/>
                  <a:pt x="2930115" y="827448"/>
                  <a:pt x="2932498" y="822025"/>
                </a:cubicBezTo>
                <a:cubicBezTo>
                  <a:pt x="2934880" y="816602"/>
                  <a:pt x="2937880" y="810604"/>
                  <a:pt x="2941495" y="804030"/>
                </a:cubicBezTo>
                <a:close/>
                <a:moveTo>
                  <a:pt x="3628634" y="789241"/>
                </a:moveTo>
                <a:cubicBezTo>
                  <a:pt x="3614502" y="789241"/>
                  <a:pt x="3601889" y="794171"/>
                  <a:pt x="3590797" y="804030"/>
                </a:cubicBezTo>
                <a:cubicBezTo>
                  <a:pt x="3579705" y="813890"/>
                  <a:pt x="3569639" y="829173"/>
                  <a:pt x="3560601" y="849879"/>
                </a:cubicBezTo>
                <a:cubicBezTo>
                  <a:pt x="3567339" y="848400"/>
                  <a:pt x="3572474" y="847455"/>
                  <a:pt x="3576007" y="847044"/>
                </a:cubicBezTo>
                <a:cubicBezTo>
                  <a:pt x="3579540" y="846633"/>
                  <a:pt x="3583443" y="846428"/>
                  <a:pt x="3587716" y="846428"/>
                </a:cubicBezTo>
                <a:cubicBezTo>
                  <a:pt x="3602012" y="846428"/>
                  <a:pt x="3616638" y="850454"/>
                  <a:pt x="3631592" y="858506"/>
                </a:cubicBezTo>
                <a:cubicBezTo>
                  <a:pt x="3648518" y="867544"/>
                  <a:pt x="3666924" y="882334"/>
                  <a:pt x="3686808" y="902876"/>
                </a:cubicBezTo>
                <a:lnTo>
                  <a:pt x="3528124" y="902876"/>
                </a:lnTo>
                <a:lnTo>
                  <a:pt x="3528124" y="900164"/>
                </a:lnTo>
                <a:cubicBezTo>
                  <a:pt x="3528124" y="881102"/>
                  <a:pt x="3525084" y="864093"/>
                  <a:pt x="3519004" y="849139"/>
                </a:cubicBezTo>
                <a:cubicBezTo>
                  <a:pt x="3512923" y="834185"/>
                  <a:pt x="3504296" y="820957"/>
                  <a:pt x="3493122" y="809453"/>
                </a:cubicBezTo>
                <a:lnTo>
                  <a:pt x="3479318" y="876007"/>
                </a:lnTo>
                <a:cubicBezTo>
                  <a:pt x="3487863" y="884060"/>
                  <a:pt x="3495094" y="894166"/>
                  <a:pt x="3501010" y="906327"/>
                </a:cubicBezTo>
                <a:cubicBezTo>
                  <a:pt x="3506268" y="917008"/>
                  <a:pt x="3508897" y="925635"/>
                  <a:pt x="3508897" y="932209"/>
                </a:cubicBezTo>
                <a:cubicBezTo>
                  <a:pt x="3508897" y="945355"/>
                  <a:pt x="3495258" y="964089"/>
                  <a:pt x="3467979" y="988410"/>
                </a:cubicBezTo>
                <a:cubicBezTo>
                  <a:pt x="3448424" y="1005829"/>
                  <a:pt x="3432976" y="1017743"/>
                  <a:pt x="3421638" y="1024152"/>
                </a:cubicBezTo>
                <a:cubicBezTo>
                  <a:pt x="3410299" y="1030561"/>
                  <a:pt x="3398960" y="1033765"/>
                  <a:pt x="3387621" y="1033765"/>
                </a:cubicBezTo>
                <a:cubicBezTo>
                  <a:pt x="3377104" y="1033765"/>
                  <a:pt x="3367326" y="1032040"/>
                  <a:pt x="3358288" y="1028589"/>
                </a:cubicBezTo>
                <a:cubicBezTo>
                  <a:pt x="3349250" y="1025138"/>
                  <a:pt x="3337336" y="1018482"/>
                  <a:pt x="3322546" y="1008623"/>
                </a:cubicBezTo>
                <a:lnTo>
                  <a:pt x="3312193" y="1023905"/>
                </a:lnTo>
                <a:cubicBezTo>
                  <a:pt x="3342923" y="1045104"/>
                  <a:pt x="3365518" y="1059237"/>
                  <a:pt x="3379980" y="1066303"/>
                </a:cubicBezTo>
                <a:cubicBezTo>
                  <a:pt x="3396577" y="1074519"/>
                  <a:pt x="3412106" y="1078628"/>
                  <a:pt x="3426568" y="1078628"/>
                </a:cubicBezTo>
                <a:cubicBezTo>
                  <a:pt x="3438728" y="1078628"/>
                  <a:pt x="3453353" y="1071890"/>
                  <a:pt x="3470444" y="1058415"/>
                </a:cubicBezTo>
                <a:cubicBezTo>
                  <a:pt x="3485891" y="1046254"/>
                  <a:pt x="3499366" y="1031917"/>
                  <a:pt x="3510869" y="1015401"/>
                </a:cubicBezTo>
                <a:cubicBezTo>
                  <a:pt x="3522372" y="998886"/>
                  <a:pt x="3528124" y="985616"/>
                  <a:pt x="3528124" y="975592"/>
                </a:cubicBezTo>
                <a:lnTo>
                  <a:pt x="3528124" y="969923"/>
                </a:lnTo>
                <a:lnTo>
                  <a:pt x="3793048" y="969923"/>
                </a:lnTo>
                <a:lnTo>
                  <a:pt x="3793048" y="902876"/>
                </a:lnTo>
                <a:cubicBezTo>
                  <a:pt x="3780066" y="900082"/>
                  <a:pt x="3770329" y="896631"/>
                  <a:pt x="3763838" y="892523"/>
                </a:cubicBezTo>
                <a:cubicBezTo>
                  <a:pt x="3757346" y="888414"/>
                  <a:pt x="3747938" y="879458"/>
                  <a:pt x="3735614" y="865655"/>
                </a:cubicBezTo>
                <a:cubicBezTo>
                  <a:pt x="3717537" y="846099"/>
                  <a:pt x="3703569" y="831720"/>
                  <a:pt x="3693709" y="822518"/>
                </a:cubicBezTo>
                <a:cubicBezTo>
                  <a:pt x="3681220" y="810850"/>
                  <a:pt x="3669964" y="802387"/>
                  <a:pt x="3659939" y="797129"/>
                </a:cubicBezTo>
                <a:cubicBezTo>
                  <a:pt x="3649915" y="791870"/>
                  <a:pt x="3639480" y="789241"/>
                  <a:pt x="3628634" y="789241"/>
                </a:cubicBezTo>
                <a:close/>
                <a:moveTo>
                  <a:pt x="2377515" y="733286"/>
                </a:moveTo>
                <a:lnTo>
                  <a:pt x="2347689" y="788994"/>
                </a:lnTo>
                <a:lnTo>
                  <a:pt x="2405369" y="819067"/>
                </a:lnTo>
                <a:lnTo>
                  <a:pt x="2434949" y="763851"/>
                </a:lnTo>
                <a:close/>
                <a:moveTo>
                  <a:pt x="3966483" y="711348"/>
                </a:moveTo>
                <a:cubicBezTo>
                  <a:pt x="3960568" y="711348"/>
                  <a:pt x="3955226" y="712334"/>
                  <a:pt x="3950461" y="714306"/>
                </a:cubicBezTo>
                <a:cubicBezTo>
                  <a:pt x="3945696" y="716278"/>
                  <a:pt x="3941628" y="718989"/>
                  <a:pt x="3938260" y="722440"/>
                </a:cubicBezTo>
                <a:cubicBezTo>
                  <a:pt x="3934890" y="725891"/>
                  <a:pt x="3932302" y="729917"/>
                  <a:pt x="3930495" y="734518"/>
                </a:cubicBezTo>
                <a:cubicBezTo>
                  <a:pt x="3928687" y="739120"/>
                  <a:pt x="3927784" y="743967"/>
                  <a:pt x="3927784" y="749062"/>
                </a:cubicBezTo>
                <a:cubicBezTo>
                  <a:pt x="3927784" y="754320"/>
                  <a:pt x="3928646" y="759250"/>
                  <a:pt x="3930372" y="763851"/>
                </a:cubicBezTo>
                <a:cubicBezTo>
                  <a:pt x="3932097" y="768453"/>
                  <a:pt x="3934562" y="772438"/>
                  <a:pt x="3937766" y="775807"/>
                </a:cubicBezTo>
                <a:cubicBezTo>
                  <a:pt x="3940971" y="779175"/>
                  <a:pt x="3944874" y="781846"/>
                  <a:pt x="3949475" y="783818"/>
                </a:cubicBezTo>
                <a:cubicBezTo>
                  <a:pt x="3954076" y="785790"/>
                  <a:pt x="3959335" y="786776"/>
                  <a:pt x="3965251" y="786776"/>
                </a:cubicBezTo>
                <a:cubicBezTo>
                  <a:pt x="3969523" y="786776"/>
                  <a:pt x="3972933" y="786488"/>
                  <a:pt x="3975480" y="785913"/>
                </a:cubicBezTo>
                <a:cubicBezTo>
                  <a:pt x="3978028" y="785338"/>
                  <a:pt x="3980698" y="784475"/>
                  <a:pt x="3983492" y="783325"/>
                </a:cubicBezTo>
                <a:cubicBezTo>
                  <a:pt x="3983656" y="784311"/>
                  <a:pt x="3983738" y="785215"/>
                  <a:pt x="3983738" y="786036"/>
                </a:cubicBezTo>
                <a:cubicBezTo>
                  <a:pt x="3983738" y="786858"/>
                  <a:pt x="3983738" y="787844"/>
                  <a:pt x="3983738" y="788994"/>
                </a:cubicBezTo>
                <a:cubicBezTo>
                  <a:pt x="3983738" y="800826"/>
                  <a:pt x="3980616" y="810686"/>
                  <a:pt x="3974371" y="818574"/>
                </a:cubicBezTo>
                <a:cubicBezTo>
                  <a:pt x="3968126" y="826462"/>
                  <a:pt x="3957938" y="833446"/>
                  <a:pt x="3943806" y="839526"/>
                </a:cubicBezTo>
                <a:lnTo>
                  <a:pt x="3956130" y="866394"/>
                </a:lnTo>
                <a:cubicBezTo>
                  <a:pt x="3964840" y="862943"/>
                  <a:pt x="3973016" y="858629"/>
                  <a:pt x="3980657" y="853453"/>
                </a:cubicBezTo>
                <a:cubicBezTo>
                  <a:pt x="3988298" y="848277"/>
                  <a:pt x="3994954" y="842279"/>
                  <a:pt x="4000623" y="835459"/>
                </a:cubicBezTo>
                <a:cubicBezTo>
                  <a:pt x="4006292" y="828639"/>
                  <a:pt x="4010730" y="820874"/>
                  <a:pt x="4013934" y="812165"/>
                </a:cubicBezTo>
                <a:cubicBezTo>
                  <a:pt x="4017138" y="803455"/>
                  <a:pt x="4018741" y="793760"/>
                  <a:pt x="4018741" y="783078"/>
                </a:cubicBezTo>
                <a:cubicBezTo>
                  <a:pt x="4018741" y="775519"/>
                  <a:pt x="4017919" y="767508"/>
                  <a:pt x="4016276" y="759045"/>
                </a:cubicBezTo>
                <a:cubicBezTo>
                  <a:pt x="4014632" y="750582"/>
                  <a:pt x="4011839" y="742817"/>
                  <a:pt x="4007895" y="735751"/>
                </a:cubicBezTo>
                <a:cubicBezTo>
                  <a:pt x="4003951" y="728685"/>
                  <a:pt x="3998610" y="722851"/>
                  <a:pt x="3991872" y="718250"/>
                </a:cubicBezTo>
                <a:cubicBezTo>
                  <a:pt x="3985135" y="713648"/>
                  <a:pt x="3976672" y="711348"/>
                  <a:pt x="3966483" y="711348"/>
                </a:cubicBezTo>
                <a:close/>
                <a:moveTo>
                  <a:pt x="3860490" y="711348"/>
                </a:moveTo>
                <a:cubicBezTo>
                  <a:pt x="3854574" y="711348"/>
                  <a:pt x="3849233" y="712334"/>
                  <a:pt x="3844468" y="714306"/>
                </a:cubicBezTo>
                <a:cubicBezTo>
                  <a:pt x="3839702" y="716278"/>
                  <a:pt x="3835635" y="718989"/>
                  <a:pt x="3832266" y="722440"/>
                </a:cubicBezTo>
                <a:cubicBezTo>
                  <a:pt x="3828897" y="725891"/>
                  <a:pt x="3826309" y="729917"/>
                  <a:pt x="3824501" y="734518"/>
                </a:cubicBezTo>
                <a:cubicBezTo>
                  <a:pt x="3822694" y="739120"/>
                  <a:pt x="3821790" y="743967"/>
                  <a:pt x="3821790" y="749062"/>
                </a:cubicBezTo>
                <a:cubicBezTo>
                  <a:pt x="3821790" y="754320"/>
                  <a:pt x="3822652" y="759250"/>
                  <a:pt x="3824378" y="763851"/>
                </a:cubicBezTo>
                <a:cubicBezTo>
                  <a:pt x="3826104" y="768453"/>
                  <a:pt x="3828568" y="772438"/>
                  <a:pt x="3831773" y="775807"/>
                </a:cubicBezTo>
                <a:cubicBezTo>
                  <a:pt x="3834978" y="779175"/>
                  <a:pt x="3838880" y="781846"/>
                  <a:pt x="3843482" y="783818"/>
                </a:cubicBezTo>
                <a:cubicBezTo>
                  <a:pt x="3848083" y="785790"/>
                  <a:pt x="3853342" y="786776"/>
                  <a:pt x="3859257" y="786776"/>
                </a:cubicBezTo>
                <a:cubicBezTo>
                  <a:pt x="3863530" y="786776"/>
                  <a:pt x="3866940" y="786488"/>
                  <a:pt x="3869487" y="785913"/>
                </a:cubicBezTo>
                <a:cubicBezTo>
                  <a:pt x="3872034" y="785338"/>
                  <a:pt x="3874704" y="784475"/>
                  <a:pt x="3877498" y="783325"/>
                </a:cubicBezTo>
                <a:cubicBezTo>
                  <a:pt x="3877662" y="784311"/>
                  <a:pt x="3877744" y="785215"/>
                  <a:pt x="3877744" y="786036"/>
                </a:cubicBezTo>
                <a:cubicBezTo>
                  <a:pt x="3877744" y="786858"/>
                  <a:pt x="3877744" y="787844"/>
                  <a:pt x="3877744" y="788994"/>
                </a:cubicBezTo>
                <a:cubicBezTo>
                  <a:pt x="3877744" y="800826"/>
                  <a:pt x="3874622" y="810686"/>
                  <a:pt x="3868378" y="818574"/>
                </a:cubicBezTo>
                <a:cubicBezTo>
                  <a:pt x="3862133" y="826462"/>
                  <a:pt x="3851944" y="833446"/>
                  <a:pt x="3837812" y="839526"/>
                </a:cubicBezTo>
                <a:lnTo>
                  <a:pt x="3850137" y="866394"/>
                </a:lnTo>
                <a:cubicBezTo>
                  <a:pt x="3858846" y="862943"/>
                  <a:pt x="3867022" y="858629"/>
                  <a:pt x="3874664" y="853453"/>
                </a:cubicBezTo>
                <a:cubicBezTo>
                  <a:pt x="3882305" y="848277"/>
                  <a:pt x="3888960" y="842279"/>
                  <a:pt x="3894630" y="835459"/>
                </a:cubicBezTo>
                <a:cubicBezTo>
                  <a:pt x="3900299" y="828639"/>
                  <a:pt x="3904736" y="820874"/>
                  <a:pt x="3907940" y="812165"/>
                </a:cubicBezTo>
                <a:cubicBezTo>
                  <a:pt x="3911145" y="803455"/>
                  <a:pt x="3912747" y="793760"/>
                  <a:pt x="3912747" y="783078"/>
                </a:cubicBezTo>
                <a:cubicBezTo>
                  <a:pt x="3912747" y="775519"/>
                  <a:pt x="3911925" y="767508"/>
                  <a:pt x="3910282" y="759045"/>
                </a:cubicBezTo>
                <a:cubicBezTo>
                  <a:pt x="3908639" y="750582"/>
                  <a:pt x="3905845" y="742817"/>
                  <a:pt x="3901901" y="735751"/>
                </a:cubicBezTo>
                <a:cubicBezTo>
                  <a:pt x="3897957" y="728685"/>
                  <a:pt x="3892616" y="722851"/>
                  <a:pt x="3885879" y="718250"/>
                </a:cubicBezTo>
                <a:cubicBezTo>
                  <a:pt x="3879141" y="713648"/>
                  <a:pt x="3870678" y="711348"/>
                  <a:pt x="3860490" y="711348"/>
                </a:cubicBezTo>
                <a:close/>
                <a:moveTo>
                  <a:pt x="3477960" y="694144"/>
                </a:moveTo>
                <a:cubicBezTo>
                  <a:pt x="3442628" y="708605"/>
                  <a:pt x="3417896" y="718712"/>
                  <a:pt x="3403764" y="724463"/>
                </a:cubicBezTo>
                <a:cubicBezTo>
                  <a:pt x="3397026" y="730872"/>
                  <a:pt x="3393658" y="737774"/>
                  <a:pt x="3393658" y="745169"/>
                </a:cubicBezTo>
                <a:cubicBezTo>
                  <a:pt x="3426524" y="731858"/>
                  <a:pt x="3450516" y="722163"/>
                  <a:pt x="3465635" y="716082"/>
                </a:cubicBezTo>
                <a:cubicBezTo>
                  <a:pt x="3473851" y="709016"/>
                  <a:pt x="3477960" y="701703"/>
                  <a:pt x="3477960" y="694144"/>
                </a:cubicBezTo>
                <a:close/>
                <a:moveTo>
                  <a:pt x="3636522" y="676838"/>
                </a:moveTo>
                <a:lnTo>
                  <a:pt x="3606696" y="732546"/>
                </a:lnTo>
                <a:lnTo>
                  <a:pt x="3664376" y="762619"/>
                </a:lnTo>
                <a:lnTo>
                  <a:pt x="3693956" y="707404"/>
                </a:lnTo>
                <a:close/>
                <a:moveTo>
                  <a:pt x="3267563" y="670676"/>
                </a:moveTo>
                <a:cubicBezTo>
                  <a:pt x="3258360" y="688095"/>
                  <a:pt x="3251212" y="702926"/>
                  <a:pt x="3246118" y="715168"/>
                </a:cubicBezTo>
                <a:cubicBezTo>
                  <a:pt x="3241024" y="727411"/>
                  <a:pt x="3238477" y="736080"/>
                  <a:pt x="3238477" y="741174"/>
                </a:cubicBezTo>
                <a:cubicBezTo>
                  <a:pt x="3238477" y="744625"/>
                  <a:pt x="3239463" y="750951"/>
                  <a:pt x="3241434" y="760154"/>
                </a:cubicBezTo>
                <a:cubicBezTo>
                  <a:pt x="3247022" y="786447"/>
                  <a:pt x="3251048" y="809084"/>
                  <a:pt x="3253513" y="828064"/>
                </a:cubicBezTo>
                <a:cubicBezTo>
                  <a:pt x="3255978" y="847044"/>
                  <a:pt x="3258032" y="866230"/>
                  <a:pt x="3259675" y="885621"/>
                </a:cubicBezTo>
                <a:cubicBezTo>
                  <a:pt x="3261318" y="905012"/>
                  <a:pt x="3262140" y="919720"/>
                  <a:pt x="3262140" y="929744"/>
                </a:cubicBezTo>
                <a:cubicBezTo>
                  <a:pt x="3262140" y="942890"/>
                  <a:pt x="3260168" y="959981"/>
                  <a:pt x="3256224" y="981015"/>
                </a:cubicBezTo>
                <a:lnTo>
                  <a:pt x="3271014" y="986931"/>
                </a:lnTo>
                <a:cubicBezTo>
                  <a:pt x="3280874" y="966554"/>
                  <a:pt x="3287530" y="950326"/>
                  <a:pt x="3290980" y="938248"/>
                </a:cubicBezTo>
                <a:cubicBezTo>
                  <a:pt x="3294431" y="926169"/>
                  <a:pt x="3296157" y="912818"/>
                  <a:pt x="3296157" y="898192"/>
                </a:cubicBezTo>
                <a:cubicBezTo>
                  <a:pt x="3296157" y="880937"/>
                  <a:pt x="3295335" y="862943"/>
                  <a:pt x="3293692" y="844209"/>
                </a:cubicBezTo>
                <a:cubicBezTo>
                  <a:pt x="3291556" y="819888"/>
                  <a:pt x="3287776" y="791130"/>
                  <a:pt x="3282353" y="757936"/>
                </a:cubicBezTo>
                <a:close/>
                <a:moveTo>
                  <a:pt x="2057888" y="670676"/>
                </a:moveTo>
                <a:cubicBezTo>
                  <a:pt x="2048686" y="688095"/>
                  <a:pt x="2041537" y="702926"/>
                  <a:pt x="2036443" y="715168"/>
                </a:cubicBezTo>
                <a:cubicBezTo>
                  <a:pt x="2031349" y="727411"/>
                  <a:pt x="2028802" y="736080"/>
                  <a:pt x="2028802" y="741174"/>
                </a:cubicBezTo>
                <a:cubicBezTo>
                  <a:pt x="2028802" y="744625"/>
                  <a:pt x="2029788" y="750951"/>
                  <a:pt x="2031760" y="760154"/>
                </a:cubicBezTo>
                <a:cubicBezTo>
                  <a:pt x="2037347" y="786447"/>
                  <a:pt x="2041373" y="809084"/>
                  <a:pt x="2043838" y="828064"/>
                </a:cubicBezTo>
                <a:cubicBezTo>
                  <a:pt x="2046303" y="847044"/>
                  <a:pt x="2048357" y="866230"/>
                  <a:pt x="2050000" y="885621"/>
                </a:cubicBezTo>
                <a:cubicBezTo>
                  <a:pt x="2051644" y="905012"/>
                  <a:pt x="2052465" y="919720"/>
                  <a:pt x="2052465" y="929744"/>
                </a:cubicBezTo>
                <a:cubicBezTo>
                  <a:pt x="2052465" y="942890"/>
                  <a:pt x="2050493" y="959981"/>
                  <a:pt x="2046549" y="981015"/>
                </a:cubicBezTo>
                <a:lnTo>
                  <a:pt x="2061339" y="986931"/>
                </a:lnTo>
                <a:cubicBezTo>
                  <a:pt x="2071199" y="966554"/>
                  <a:pt x="2077854" y="950326"/>
                  <a:pt x="2081305" y="938248"/>
                </a:cubicBezTo>
                <a:cubicBezTo>
                  <a:pt x="2084756" y="926169"/>
                  <a:pt x="2086482" y="912818"/>
                  <a:pt x="2086482" y="898192"/>
                </a:cubicBezTo>
                <a:cubicBezTo>
                  <a:pt x="2086482" y="880937"/>
                  <a:pt x="2085660" y="862943"/>
                  <a:pt x="2084017" y="844209"/>
                </a:cubicBezTo>
                <a:cubicBezTo>
                  <a:pt x="2081880" y="819888"/>
                  <a:pt x="2078101" y="791130"/>
                  <a:pt x="2072678" y="757936"/>
                </a:cubicBezTo>
                <a:close/>
                <a:moveTo>
                  <a:pt x="3038982" y="665058"/>
                </a:moveTo>
                <a:cubicBezTo>
                  <a:pt x="3042268" y="665058"/>
                  <a:pt x="3044898" y="666619"/>
                  <a:pt x="3046870" y="669741"/>
                </a:cubicBezTo>
                <a:cubicBezTo>
                  <a:pt x="3048842" y="672863"/>
                  <a:pt x="3049828" y="676314"/>
                  <a:pt x="3049828" y="680094"/>
                </a:cubicBezTo>
                <a:cubicBezTo>
                  <a:pt x="3049828" y="683216"/>
                  <a:pt x="3048760" y="686338"/>
                  <a:pt x="3046623" y="689461"/>
                </a:cubicBezTo>
                <a:cubicBezTo>
                  <a:pt x="3041693" y="685024"/>
                  <a:pt x="3038817" y="682312"/>
                  <a:pt x="3037996" y="681326"/>
                </a:cubicBezTo>
                <a:cubicBezTo>
                  <a:pt x="3035038" y="678040"/>
                  <a:pt x="3033559" y="674917"/>
                  <a:pt x="3033559" y="671959"/>
                </a:cubicBezTo>
                <a:cubicBezTo>
                  <a:pt x="3033559" y="667358"/>
                  <a:pt x="3035366" y="665058"/>
                  <a:pt x="3038982" y="665058"/>
                </a:cubicBezTo>
                <a:close/>
                <a:moveTo>
                  <a:pt x="1947778" y="651203"/>
                </a:moveTo>
                <a:cubicBezTo>
                  <a:pt x="1938740" y="668457"/>
                  <a:pt x="1932332" y="683329"/>
                  <a:pt x="1928552" y="695818"/>
                </a:cubicBezTo>
                <a:cubicBezTo>
                  <a:pt x="1925594" y="705678"/>
                  <a:pt x="1924115" y="715456"/>
                  <a:pt x="1924115" y="725152"/>
                </a:cubicBezTo>
                <a:lnTo>
                  <a:pt x="1939891" y="735504"/>
                </a:lnTo>
                <a:lnTo>
                  <a:pt x="1969717" y="902876"/>
                </a:lnTo>
                <a:lnTo>
                  <a:pt x="1880141" y="902876"/>
                </a:lnTo>
                <a:lnTo>
                  <a:pt x="1863723" y="902876"/>
                </a:lnTo>
                <a:lnTo>
                  <a:pt x="1829856" y="902876"/>
                </a:lnTo>
                <a:cubicBezTo>
                  <a:pt x="1821475" y="902876"/>
                  <a:pt x="1812354" y="903163"/>
                  <a:pt x="1802494" y="903738"/>
                </a:cubicBezTo>
                <a:cubicBezTo>
                  <a:pt x="1792635" y="904313"/>
                  <a:pt x="1781706" y="905587"/>
                  <a:pt x="1769710" y="907559"/>
                </a:cubicBezTo>
                <a:cubicBezTo>
                  <a:pt x="1786144" y="900657"/>
                  <a:pt x="1798468" y="889811"/>
                  <a:pt x="1806685" y="875021"/>
                </a:cubicBezTo>
                <a:cubicBezTo>
                  <a:pt x="1814244" y="861546"/>
                  <a:pt x="1818024" y="845278"/>
                  <a:pt x="1818024" y="826215"/>
                </a:cubicBezTo>
                <a:cubicBezTo>
                  <a:pt x="1818024" y="812411"/>
                  <a:pt x="1815394" y="798443"/>
                  <a:pt x="1810136" y="784311"/>
                </a:cubicBezTo>
                <a:cubicBezTo>
                  <a:pt x="1804056" y="767878"/>
                  <a:pt x="1796825" y="759661"/>
                  <a:pt x="1788444" y="759661"/>
                </a:cubicBezTo>
                <a:cubicBezTo>
                  <a:pt x="1778091" y="759661"/>
                  <a:pt x="1766752" y="769274"/>
                  <a:pt x="1754428" y="788501"/>
                </a:cubicBezTo>
                <a:cubicBezTo>
                  <a:pt x="1740460" y="810521"/>
                  <a:pt x="1724355" y="846264"/>
                  <a:pt x="1706114" y="895727"/>
                </a:cubicBezTo>
                <a:cubicBezTo>
                  <a:pt x="1702006" y="896549"/>
                  <a:pt x="1694775" y="898110"/>
                  <a:pt x="1684422" y="900411"/>
                </a:cubicBezTo>
                <a:cubicBezTo>
                  <a:pt x="1675220" y="902054"/>
                  <a:pt x="1666182" y="902876"/>
                  <a:pt x="1657308" y="902876"/>
                </a:cubicBezTo>
                <a:lnTo>
                  <a:pt x="1653969" y="902876"/>
                </a:lnTo>
                <a:lnTo>
                  <a:pt x="1653969" y="890797"/>
                </a:lnTo>
                <a:cubicBezTo>
                  <a:pt x="1653969" y="852508"/>
                  <a:pt x="1649861" y="821778"/>
                  <a:pt x="1641644" y="798608"/>
                </a:cubicBezTo>
                <a:cubicBezTo>
                  <a:pt x="1632770" y="773465"/>
                  <a:pt x="1617652" y="752923"/>
                  <a:pt x="1596289" y="736983"/>
                </a:cubicBezTo>
                <a:lnTo>
                  <a:pt x="1578541" y="813890"/>
                </a:lnTo>
                <a:cubicBezTo>
                  <a:pt x="1592345" y="822600"/>
                  <a:pt x="1603108" y="832953"/>
                  <a:pt x="1610832" y="844949"/>
                </a:cubicBezTo>
                <a:cubicBezTo>
                  <a:pt x="1620199" y="859410"/>
                  <a:pt x="1626772" y="878719"/>
                  <a:pt x="1630552" y="902876"/>
                </a:cubicBezTo>
                <a:lnTo>
                  <a:pt x="1545757" y="902876"/>
                </a:lnTo>
                <a:cubicBezTo>
                  <a:pt x="1539348" y="902876"/>
                  <a:pt x="1533884" y="901561"/>
                  <a:pt x="1529365" y="898932"/>
                </a:cubicBezTo>
                <a:cubicBezTo>
                  <a:pt x="1524846" y="896302"/>
                  <a:pt x="1521929" y="892112"/>
                  <a:pt x="1520614" y="886360"/>
                </a:cubicBezTo>
                <a:lnTo>
                  <a:pt x="1511247" y="886853"/>
                </a:lnTo>
                <a:cubicBezTo>
                  <a:pt x="1509768" y="895399"/>
                  <a:pt x="1508659" y="903862"/>
                  <a:pt x="1507920" y="912242"/>
                </a:cubicBezTo>
                <a:cubicBezTo>
                  <a:pt x="1507180" y="920623"/>
                  <a:pt x="1506810" y="928429"/>
                  <a:pt x="1506810" y="935660"/>
                </a:cubicBezTo>
                <a:cubicBezTo>
                  <a:pt x="1506810" y="948313"/>
                  <a:pt x="1510344" y="957433"/>
                  <a:pt x="1517410" y="963021"/>
                </a:cubicBezTo>
                <a:cubicBezTo>
                  <a:pt x="1523161" y="967622"/>
                  <a:pt x="1531460" y="969923"/>
                  <a:pt x="1542306" y="969923"/>
                </a:cubicBezTo>
                <a:lnTo>
                  <a:pt x="1635123" y="969923"/>
                </a:lnTo>
                <a:lnTo>
                  <a:pt x="1653969" y="969923"/>
                </a:lnTo>
                <a:lnTo>
                  <a:pt x="1691324" y="969923"/>
                </a:lnTo>
                <a:cubicBezTo>
                  <a:pt x="1691324" y="1003775"/>
                  <a:pt x="1699582" y="1032738"/>
                  <a:pt x="1716097" y="1056813"/>
                </a:cubicBezTo>
                <a:cubicBezTo>
                  <a:pt x="1732613" y="1080887"/>
                  <a:pt x="1752291" y="1092924"/>
                  <a:pt x="1775133" y="1092924"/>
                </a:cubicBezTo>
                <a:cubicBezTo>
                  <a:pt x="1784336" y="1092924"/>
                  <a:pt x="1791895" y="1089268"/>
                  <a:pt x="1797811" y="1081955"/>
                </a:cubicBezTo>
                <a:cubicBezTo>
                  <a:pt x="1803727" y="1074643"/>
                  <a:pt x="1810136" y="1060716"/>
                  <a:pt x="1817038" y="1040174"/>
                </a:cubicBezTo>
                <a:cubicBezTo>
                  <a:pt x="1820817" y="1029657"/>
                  <a:pt x="1823200" y="1022344"/>
                  <a:pt x="1824186" y="1018236"/>
                </a:cubicBezTo>
                <a:cubicBezTo>
                  <a:pt x="1825994" y="1011005"/>
                  <a:pt x="1826898" y="1004186"/>
                  <a:pt x="1826898" y="997777"/>
                </a:cubicBezTo>
                <a:cubicBezTo>
                  <a:pt x="1826898" y="991039"/>
                  <a:pt x="1824104" y="985534"/>
                  <a:pt x="1818517" y="981261"/>
                </a:cubicBezTo>
                <a:cubicBezTo>
                  <a:pt x="1812601" y="977975"/>
                  <a:pt x="1806685" y="974606"/>
                  <a:pt x="1800769" y="971155"/>
                </a:cubicBezTo>
                <a:cubicBezTo>
                  <a:pt x="1808493" y="970498"/>
                  <a:pt x="1814326" y="970128"/>
                  <a:pt x="1818270" y="970046"/>
                </a:cubicBezTo>
                <a:cubicBezTo>
                  <a:pt x="1822214" y="969964"/>
                  <a:pt x="1826076" y="969923"/>
                  <a:pt x="1829856" y="969923"/>
                </a:cubicBezTo>
                <a:lnTo>
                  <a:pt x="1863723" y="969923"/>
                </a:lnTo>
                <a:lnTo>
                  <a:pt x="1880141" y="969923"/>
                </a:lnTo>
                <a:lnTo>
                  <a:pt x="1999296" y="969923"/>
                </a:lnTo>
                <a:lnTo>
                  <a:pt x="1999296" y="902876"/>
                </a:lnTo>
                <a:lnTo>
                  <a:pt x="1972428" y="750294"/>
                </a:lnTo>
                <a:lnTo>
                  <a:pt x="1981302" y="753745"/>
                </a:lnTo>
                <a:cubicBezTo>
                  <a:pt x="1984917" y="745857"/>
                  <a:pt x="1988163" y="736901"/>
                  <a:pt x="1991039" y="726877"/>
                </a:cubicBezTo>
                <a:cubicBezTo>
                  <a:pt x="1993914" y="716853"/>
                  <a:pt x="1996092" y="706582"/>
                  <a:pt x="1997571" y="696065"/>
                </a:cubicBezTo>
                <a:cubicBezTo>
                  <a:pt x="1984260" y="690478"/>
                  <a:pt x="1974564" y="685383"/>
                  <a:pt x="1968484" y="680782"/>
                </a:cubicBezTo>
                <a:cubicBezTo>
                  <a:pt x="1961582" y="675688"/>
                  <a:pt x="1958132" y="670429"/>
                  <a:pt x="1958132" y="665006"/>
                </a:cubicBezTo>
                <a:cubicBezTo>
                  <a:pt x="1958789" y="660734"/>
                  <a:pt x="1959117" y="658104"/>
                  <a:pt x="1959117" y="657118"/>
                </a:cubicBezTo>
                <a:close/>
                <a:moveTo>
                  <a:pt x="3051307" y="649775"/>
                </a:moveTo>
                <a:cubicBezTo>
                  <a:pt x="3042597" y="649775"/>
                  <a:pt x="3034709" y="654047"/>
                  <a:pt x="3027643" y="662593"/>
                </a:cubicBezTo>
                <a:cubicBezTo>
                  <a:pt x="3021234" y="670316"/>
                  <a:pt x="3018030" y="678040"/>
                  <a:pt x="3018030" y="685763"/>
                </a:cubicBezTo>
                <a:cubicBezTo>
                  <a:pt x="3018030" y="691022"/>
                  <a:pt x="3020166" y="696034"/>
                  <a:pt x="3024438" y="700800"/>
                </a:cubicBezTo>
                <a:cubicBezTo>
                  <a:pt x="3027068" y="703593"/>
                  <a:pt x="3029779" y="706305"/>
                  <a:pt x="3032573" y="708934"/>
                </a:cubicBezTo>
                <a:cubicBezTo>
                  <a:pt x="3022220" y="716657"/>
                  <a:pt x="3011374" y="722163"/>
                  <a:pt x="3000036" y="725449"/>
                </a:cubicBezTo>
                <a:cubicBezTo>
                  <a:pt x="3000528" y="722984"/>
                  <a:pt x="3001350" y="719369"/>
                  <a:pt x="3002500" y="714603"/>
                </a:cubicBezTo>
                <a:cubicBezTo>
                  <a:pt x="3003158" y="711152"/>
                  <a:pt x="3003486" y="707701"/>
                  <a:pt x="3003486" y="704250"/>
                </a:cubicBezTo>
                <a:cubicBezTo>
                  <a:pt x="3003486" y="697349"/>
                  <a:pt x="3001925" y="691186"/>
                  <a:pt x="2998803" y="685763"/>
                </a:cubicBezTo>
                <a:cubicBezTo>
                  <a:pt x="2995680" y="680340"/>
                  <a:pt x="2991326" y="677629"/>
                  <a:pt x="2985738" y="677629"/>
                </a:cubicBezTo>
                <a:cubicBezTo>
                  <a:pt x="2978179" y="677629"/>
                  <a:pt x="2972756" y="682148"/>
                  <a:pt x="2969470" y="691186"/>
                </a:cubicBezTo>
                <a:cubicBezTo>
                  <a:pt x="2967662" y="696280"/>
                  <a:pt x="2966183" y="704579"/>
                  <a:pt x="2965033" y="716082"/>
                </a:cubicBezTo>
                <a:cubicBezTo>
                  <a:pt x="2968319" y="710331"/>
                  <a:pt x="2970538" y="706633"/>
                  <a:pt x="2971688" y="704990"/>
                </a:cubicBezTo>
                <a:cubicBezTo>
                  <a:pt x="2974646" y="701046"/>
                  <a:pt x="2977768" y="699074"/>
                  <a:pt x="2981055" y="699074"/>
                </a:cubicBezTo>
                <a:cubicBezTo>
                  <a:pt x="2984177" y="699074"/>
                  <a:pt x="2986560" y="700594"/>
                  <a:pt x="2988204" y="703634"/>
                </a:cubicBezTo>
                <a:cubicBezTo>
                  <a:pt x="2989847" y="706674"/>
                  <a:pt x="2990668" y="710166"/>
                  <a:pt x="2990668" y="714110"/>
                </a:cubicBezTo>
                <a:cubicBezTo>
                  <a:pt x="2990668" y="718054"/>
                  <a:pt x="2989682" y="722245"/>
                  <a:pt x="2987710" y="726682"/>
                </a:cubicBezTo>
                <a:cubicBezTo>
                  <a:pt x="2987053" y="728161"/>
                  <a:pt x="2983438" y="734323"/>
                  <a:pt x="2976865" y="745169"/>
                </a:cubicBezTo>
                <a:cubicBezTo>
                  <a:pt x="2991162" y="745169"/>
                  <a:pt x="3004144" y="742211"/>
                  <a:pt x="3015811" y="736295"/>
                </a:cubicBezTo>
                <a:cubicBezTo>
                  <a:pt x="3025342" y="731365"/>
                  <a:pt x="3033888" y="724463"/>
                  <a:pt x="3041447" y="715589"/>
                </a:cubicBezTo>
                <a:lnTo>
                  <a:pt x="3062646" y="732105"/>
                </a:lnTo>
                <a:cubicBezTo>
                  <a:pt x="3063796" y="725367"/>
                  <a:pt x="3064371" y="718136"/>
                  <a:pt x="3064371" y="710413"/>
                </a:cubicBezTo>
                <a:cubicBezTo>
                  <a:pt x="3064371" y="708277"/>
                  <a:pt x="3063632" y="706264"/>
                  <a:pt x="3062152" y="704374"/>
                </a:cubicBezTo>
                <a:cubicBezTo>
                  <a:pt x="3060674" y="702484"/>
                  <a:pt x="3058784" y="700717"/>
                  <a:pt x="3056483" y="699074"/>
                </a:cubicBezTo>
                <a:cubicBezTo>
                  <a:pt x="3060098" y="693487"/>
                  <a:pt x="3062810" y="688023"/>
                  <a:pt x="3064618" y="682682"/>
                </a:cubicBezTo>
                <a:cubicBezTo>
                  <a:pt x="3066425" y="677341"/>
                  <a:pt x="3067329" y="671631"/>
                  <a:pt x="3067329" y="665551"/>
                </a:cubicBezTo>
                <a:cubicBezTo>
                  <a:pt x="3067329" y="661278"/>
                  <a:pt x="3065768" y="657580"/>
                  <a:pt x="3062646" y="654458"/>
                </a:cubicBezTo>
                <a:cubicBezTo>
                  <a:pt x="3059523" y="651336"/>
                  <a:pt x="3055744" y="649775"/>
                  <a:pt x="3051307" y="649775"/>
                </a:cubicBezTo>
                <a:close/>
                <a:moveTo>
                  <a:pt x="1744884" y="639352"/>
                </a:moveTo>
                <a:cubicBezTo>
                  <a:pt x="1747842" y="639352"/>
                  <a:pt x="1750882" y="641242"/>
                  <a:pt x="1754004" y="645022"/>
                </a:cubicBezTo>
                <a:cubicBezTo>
                  <a:pt x="1757127" y="648801"/>
                  <a:pt x="1758688" y="652909"/>
                  <a:pt x="1758688" y="657346"/>
                </a:cubicBezTo>
                <a:cubicBezTo>
                  <a:pt x="1758688" y="658661"/>
                  <a:pt x="1758030" y="660962"/>
                  <a:pt x="1756716" y="664248"/>
                </a:cubicBezTo>
                <a:lnTo>
                  <a:pt x="1745870" y="655867"/>
                </a:lnTo>
                <a:cubicBezTo>
                  <a:pt x="1741762" y="651923"/>
                  <a:pt x="1739708" y="648144"/>
                  <a:pt x="1739708" y="644529"/>
                </a:cubicBezTo>
                <a:cubicBezTo>
                  <a:pt x="1739708" y="643378"/>
                  <a:pt x="1740160" y="642228"/>
                  <a:pt x="1741063" y="641078"/>
                </a:cubicBezTo>
                <a:cubicBezTo>
                  <a:pt x="1741967" y="639927"/>
                  <a:pt x="1743241" y="639352"/>
                  <a:pt x="1744884" y="639352"/>
                </a:cubicBezTo>
                <a:close/>
                <a:moveTo>
                  <a:pt x="1601535" y="636994"/>
                </a:moveTo>
                <a:cubicBezTo>
                  <a:pt x="1566204" y="651455"/>
                  <a:pt x="1541472" y="661562"/>
                  <a:pt x="1527339" y="667313"/>
                </a:cubicBezTo>
                <a:cubicBezTo>
                  <a:pt x="1520602" y="673722"/>
                  <a:pt x="1517233" y="680624"/>
                  <a:pt x="1517233" y="688019"/>
                </a:cubicBezTo>
                <a:cubicBezTo>
                  <a:pt x="1550099" y="674708"/>
                  <a:pt x="1574092" y="665013"/>
                  <a:pt x="1589210" y="658932"/>
                </a:cubicBezTo>
                <a:cubicBezTo>
                  <a:pt x="1597427" y="651866"/>
                  <a:pt x="1601535" y="644553"/>
                  <a:pt x="1601535" y="636994"/>
                </a:cubicBezTo>
                <a:close/>
                <a:moveTo>
                  <a:pt x="1757209" y="618893"/>
                </a:moveTo>
                <a:cubicBezTo>
                  <a:pt x="1749814" y="618893"/>
                  <a:pt x="1742953" y="623042"/>
                  <a:pt x="1736626" y="631341"/>
                </a:cubicBezTo>
                <a:cubicBezTo>
                  <a:pt x="1730300" y="639640"/>
                  <a:pt x="1727136" y="649212"/>
                  <a:pt x="1727136" y="660058"/>
                </a:cubicBezTo>
                <a:cubicBezTo>
                  <a:pt x="1727136" y="665152"/>
                  <a:pt x="1728780" y="669836"/>
                  <a:pt x="1732066" y="674108"/>
                </a:cubicBezTo>
                <a:cubicBezTo>
                  <a:pt x="1734696" y="677559"/>
                  <a:pt x="1738557" y="680846"/>
                  <a:pt x="1743652" y="683968"/>
                </a:cubicBezTo>
                <a:cubicBezTo>
                  <a:pt x="1738229" y="690377"/>
                  <a:pt x="1730258" y="697772"/>
                  <a:pt x="1719742" y="706153"/>
                </a:cubicBezTo>
                <a:cubicBezTo>
                  <a:pt x="1708074" y="715355"/>
                  <a:pt x="1697885" y="722011"/>
                  <a:pt x="1689176" y="726119"/>
                </a:cubicBezTo>
                <a:lnTo>
                  <a:pt x="1707170" y="726119"/>
                </a:lnTo>
                <a:cubicBezTo>
                  <a:pt x="1715387" y="726119"/>
                  <a:pt x="1725575" y="720203"/>
                  <a:pt x="1737736" y="708371"/>
                </a:cubicBezTo>
                <a:cubicBezTo>
                  <a:pt x="1740694" y="705413"/>
                  <a:pt x="1746281" y="699415"/>
                  <a:pt x="1754498" y="690377"/>
                </a:cubicBezTo>
                <a:lnTo>
                  <a:pt x="1774957" y="702702"/>
                </a:lnTo>
                <a:cubicBezTo>
                  <a:pt x="1775450" y="699744"/>
                  <a:pt x="1775942" y="696786"/>
                  <a:pt x="1776436" y="693828"/>
                </a:cubicBezTo>
                <a:cubicBezTo>
                  <a:pt x="1776929" y="690870"/>
                  <a:pt x="1777175" y="687994"/>
                  <a:pt x="1777175" y="685200"/>
                </a:cubicBezTo>
                <a:cubicBezTo>
                  <a:pt x="1777175" y="681914"/>
                  <a:pt x="1776271" y="679367"/>
                  <a:pt x="1774464" y="677559"/>
                </a:cubicBezTo>
                <a:cubicBezTo>
                  <a:pt x="1771670" y="675423"/>
                  <a:pt x="1768958" y="673204"/>
                  <a:pt x="1766329" y="670904"/>
                </a:cubicBezTo>
                <a:cubicBezTo>
                  <a:pt x="1769616" y="661865"/>
                  <a:pt x="1771711" y="655662"/>
                  <a:pt x="1772615" y="652293"/>
                </a:cubicBezTo>
                <a:cubicBezTo>
                  <a:pt x="1773519" y="648924"/>
                  <a:pt x="1773971" y="645679"/>
                  <a:pt x="1773971" y="642557"/>
                </a:cubicBezTo>
                <a:cubicBezTo>
                  <a:pt x="1773971" y="635983"/>
                  <a:pt x="1772245" y="630396"/>
                  <a:pt x="1768794" y="625795"/>
                </a:cubicBezTo>
                <a:cubicBezTo>
                  <a:pt x="1765343" y="621194"/>
                  <a:pt x="1761482" y="618893"/>
                  <a:pt x="1757209" y="618893"/>
                </a:cubicBezTo>
                <a:close/>
                <a:moveTo>
                  <a:pt x="2401634" y="617944"/>
                </a:moveTo>
                <a:cubicBezTo>
                  <a:pt x="2366304" y="632405"/>
                  <a:pt x="2341572" y="642512"/>
                  <a:pt x="2327439" y="648263"/>
                </a:cubicBezTo>
                <a:cubicBezTo>
                  <a:pt x="2320702" y="654672"/>
                  <a:pt x="2317333" y="661574"/>
                  <a:pt x="2317333" y="668969"/>
                </a:cubicBezTo>
                <a:cubicBezTo>
                  <a:pt x="2350199" y="655658"/>
                  <a:pt x="2374192" y="645963"/>
                  <a:pt x="2389310" y="639882"/>
                </a:cubicBezTo>
                <a:cubicBezTo>
                  <a:pt x="2397526" y="632816"/>
                  <a:pt x="2401634" y="625503"/>
                  <a:pt x="2401634" y="617944"/>
                </a:cubicBezTo>
                <a:close/>
                <a:moveTo>
                  <a:pt x="3677985" y="598894"/>
                </a:moveTo>
                <a:cubicBezTo>
                  <a:pt x="3642654" y="613355"/>
                  <a:pt x="3617922" y="623462"/>
                  <a:pt x="3603789" y="629213"/>
                </a:cubicBezTo>
                <a:cubicBezTo>
                  <a:pt x="3597052" y="635622"/>
                  <a:pt x="3593683" y="642524"/>
                  <a:pt x="3593683" y="649919"/>
                </a:cubicBezTo>
                <a:cubicBezTo>
                  <a:pt x="3626549" y="636608"/>
                  <a:pt x="3650542" y="626913"/>
                  <a:pt x="3665660" y="620832"/>
                </a:cubicBezTo>
                <a:cubicBezTo>
                  <a:pt x="3673876" y="613766"/>
                  <a:pt x="3677985" y="606453"/>
                  <a:pt x="3677985" y="598894"/>
                </a:cubicBezTo>
                <a:close/>
                <a:moveTo>
                  <a:pt x="0" y="0"/>
                </a:moveTo>
                <a:lnTo>
                  <a:pt x="5273021" y="0"/>
                </a:lnTo>
                <a:lnTo>
                  <a:pt x="5273021" y="3795156"/>
                </a:lnTo>
                <a:lnTo>
                  <a:pt x="0" y="3795156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B42DE4F0-9479-4683-A103-A091544103B1}"/>
              </a:ext>
            </a:extLst>
          </p:cNvPr>
          <p:cNvSpPr/>
          <p:nvPr/>
        </p:nvSpPr>
        <p:spPr>
          <a:xfrm>
            <a:off x="283164" y="6258956"/>
            <a:ext cx="1636295" cy="4944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পৃষ্ঠা নং-</a:t>
            </a:r>
            <a:r>
              <a:rPr lang="en-US" dirty="0"/>
              <a:t>২৭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F48A4766-3C80-4039-B166-CFD911BBF329}"/>
              </a:ext>
            </a:extLst>
          </p:cNvPr>
          <p:cNvSpPr/>
          <p:nvPr/>
        </p:nvSpPr>
        <p:spPr>
          <a:xfrm>
            <a:off x="10384827" y="6184934"/>
            <a:ext cx="1636295" cy="4944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পৃষ্ঠা নং-</a:t>
            </a:r>
            <a:r>
              <a:rPr lang="en-US" dirty="0"/>
              <a:t>২৮</a:t>
            </a:r>
          </a:p>
        </p:txBody>
      </p:sp>
    </p:spTree>
    <p:extLst>
      <p:ext uri="{BB962C8B-B14F-4D97-AF65-F5344CB8AC3E}">
        <p14:creationId xmlns:p14="http://schemas.microsoft.com/office/powerpoint/2010/main" val="2489840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5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>
            <a:extLst>
              <a:ext uri="{FF2B5EF4-FFF2-40B4-BE49-F238E27FC236}">
                <a16:creationId xmlns:a16="http://schemas.microsoft.com/office/drawing/2014/main" id="{68D42276-EFB5-4864-A166-F78CAE66879D}"/>
              </a:ext>
            </a:extLst>
          </p:cNvPr>
          <p:cNvGrpSpPr/>
          <p:nvPr/>
        </p:nvGrpSpPr>
        <p:grpSpPr>
          <a:xfrm flipH="1">
            <a:off x="19050" y="0"/>
            <a:ext cx="6096000" cy="6858000"/>
            <a:chOff x="6191250" y="0"/>
            <a:chExt cx="6096000" cy="6858000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550BD6D1-6729-4D2F-AD87-CB77BE11AD5A}"/>
                </a:ext>
              </a:extLst>
            </p:cNvPr>
            <p:cNvSpPr/>
            <p:nvPr/>
          </p:nvSpPr>
          <p:spPr>
            <a:xfrm>
              <a:off x="6191250" y="0"/>
              <a:ext cx="6096000" cy="6858000"/>
            </a:xfrm>
            <a:prstGeom prst="rect">
              <a:avLst/>
            </a:prstGeom>
            <a:pattFill prst="pct70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C00E1809-BA6E-4708-AD39-0287890804B6}"/>
                </a:ext>
              </a:extLst>
            </p:cNvPr>
            <p:cNvGrpSpPr/>
            <p:nvPr/>
          </p:nvGrpSpPr>
          <p:grpSpPr>
            <a:xfrm>
              <a:off x="6362692" y="342900"/>
              <a:ext cx="595570" cy="6229350"/>
              <a:chOff x="6515092" y="342900"/>
              <a:chExt cx="595570" cy="6229350"/>
            </a:xfrm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3E09D995-853A-4DE2-8D6C-42BD02DC3DFC}"/>
                  </a:ext>
                </a:extLst>
              </p:cNvPr>
              <p:cNvSpPr/>
              <p:nvPr/>
            </p:nvSpPr>
            <p:spPr>
              <a:xfrm>
                <a:off x="6515099" y="34290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47BEC31F-6B46-4822-8061-A802C0C501A5}"/>
                  </a:ext>
                </a:extLst>
              </p:cNvPr>
              <p:cNvSpPr/>
              <p:nvPr/>
            </p:nvSpPr>
            <p:spPr>
              <a:xfrm>
                <a:off x="6515098" y="1152525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93B65410-846C-4445-86C7-28310C580DA8}"/>
                  </a:ext>
                </a:extLst>
              </p:cNvPr>
              <p:cNvSpPr/>
              <p:nvPr/>
            </p:nvSpPr>
            <p:spPr>
              <a:xfrm>
                <a:off x="6515097" y="196215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6A5DB0F4-02C6-464A-90BA-F68D14E0C694}"/>
                  </a:ext>
                </a:extLst>
              </p:cNvPr>
              <p:cNvSpPr/>
              <p:nvPr/>
            </p:nvSpPr>
            <p:spPr>
              <a:xfrm>
                <a:off x="6515096" y="2771775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F1480A87-5B30-4D0F-B1A5-2422049D090C}"/>
                  </a:ext>
                </a:extLst>
              </p:cNvPr>
              <p:cNvSpPr/>
              <p:nvPr/>
            </p:nvSpPr>
            <p:spPr>
              <a:xfrm>
                <a:off x="6515095" y="358140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2062951C-B827-4F8A-96B1-75D33EA40F2A}"/>
                  </a:ext>
                </a:extLst>
              </p:cNvPr>
              <p:cNvSpPr/>
              <p:nvPr/>
            </p:nvSpPr>
            <p:spPr>
              <a:xfrm>
                <a:off x="6515094" y="4391025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88A6E7FD-1A7A-48E8-BF1C-6D5F92A3F1C3}"/>
                  </a:ext>
                </a:extLst>
              </p:cNvPr>
              <p:cNvSpPr/>
              <p:nvPr/>
            </p:nvSpPr>
            <p:spPr>
              <a:xfrm>
                <a:off x="6515093" y="520065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E6E97968-7F6C-412A-8AB8-EBE40AE3BC47}"/>
                  </a:ext>
                </a:extLst>
              </p:cNvPr>
              <p:cNvSpPr/>
              <p:nvPr/>
            </p:nvSpPr>
            <p:spPr>
              <a:xfrm>
                <a:off x="6515092" y="605790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04CFC89-A254-4307-9912-6E6839AE3579}"/>
              </a:ext>
            </a:extLst>
          </p:cNvPr>
          <p:cNvGrpSpPr/>
          <p:nvPr/>
        </p:nvGrpSpPr>
        <p:grpSpPr>
          <a:xfrm>
            <a:off x="2938502" y="774378"/>
            <a:ext cx="2285554" cy="2375544"/>
            <a:chOff x="4523951" y="1856951"/>
            <a:chExt cx="3144098" cy="314409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91E3DB3-A625-46A8-852A-F4E6068C0384}"/>
                </a:ext>
              </a:extLst>
            </p:cNvPr>
            <p:cNvSpPr/>
            <p:nvPr/>
          </p:nvSpPr>
          <p:spPr>
            <a:xfrm>
              <a:off x="5311867" y="1856951"/>
              <a:ext cx="782587" cy="1559404"/>
            </a:xfrm>
            <a:custGeom>
              <a:avLst/>
              <a:gdLst>
                <a:gd name="connsiteX0" fmla="*/ 782587 w 782587"/>
                <a:gd name="connsiteY0" fmla="*/ 0 h 1559404"/>
                <a:gd name="connsiteX1" fmla="*/ 780746 w 782587"/>
                <a:gd name="connsiteY1" fmla="*/ 1559404 h 1559404"/>
                <a:gd name="connsiteX2" fmla="*/ 0 w 782587"/>
                <a:gd name="connsiteY2" fmla="*/ 210790 h 1559404"/>
                <a:gd name="connsiteX3" fmla="*/ 34765 w 782587"/>
                <a:gd name="connsiteY3" fmla="*/ 189669 h 1559404"/>
                <a:gd name="connsiteX4" fmla="*/ 623393 w 782587"/>
                <a:gd name="connsiteY4" fmla="*/ 8039 h 1559404"/>
                <a:gd name="connsiteX5" fmla="*/ 782587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2587" y="0"/>
                  </a:moveTo>
                  <a:lnTo>
                    <a:pt x="780746" y="1559404"/>
                  </a:lnTo>
                  <a:lnTo>
                    <a:pt x="0" y="210790"/>
                  </a:lnTo>
                  <a:lnTo>
                    <a:pt x="34765" y="189669"/>
                  </a:lnTo>
                  <a:cubicBezTo>
                    <a:pt x="212973" y="92861"/>
                    <a:pt x="411992" y="29508"/>
                    <a:pt x="623393" y="8039"/>
                  </a:cubicBezTo>
                  <a:lnTo>
                    <a:pt x="78258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75AACEB-16BE-471D-98EA-C81317EC12C4}"/>
                </a:ext>
              </a:extLst>
            </p:cNvPr>
            <p:cNvSpPr/>
            <p:nvPr/>
          </p:nvSpPr>
          <p:spPr>
            <a:xfrm>
              <a:off x="6097549" y="1856951"/>
              <a:ext cx="782587" cy="1559404"/>
            </a:xfrm>
            <a:custGeom>
              <a:avLst/>
              <a:gdLst>
                <a:gd name="connsiteX0" fmla="*/ 0 w 782587"/>
                <a:gd name="connsiteY0" fmla="*/ 0 h 1559404"/>
                <a:gd name="connsiteX1" fmla="*/ 159193 w 782587"/>
                <a:gd name="connsiteY1" fmla="*/ 8039 h 1559404"/>
                <a:gd name="connsiteX2" fmla="*/ 747821 w 782587"/>
                <a:gd name="connsiteY2" fmla="*/ 189669 h 1559404"/>
                <a:gd name="connsiteX3" fmla="*/ 782587 w 782587"/>
                <a:gd name="connsiteY3" fmla="*/ 210790 h 1559404"/>
                <a:gd name="connsiteX4" fmla="*/ 1840 w 782587"/>
                <a:gd name="connsiteY4" fmla="*/ 1559404 h 1559404"/>
                <a:gd name="connsiteX5" fmla="*/ 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0" y="0"/>
                  </a:moveTo>
                  <a:lnTo>
                    <a:pt x="159193" y="8039"/>
                  </a:lnTo>
                  <a:cubicBezTo>
                    <a:pt x="370594" y="29508"/>
                    <a:pt x="569614" y="92861"/>
                    <a:pt x="747821" y="189669"/>
                  </a:cubicBezTo>
                  <a:lnTo>
                    <a:pt x="782587" y="210790"/>
                  </a:lnTo>
                  <a:lnTo>
                    <a:pt x="1840" y="15594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FBEF3FC-AB8F-4530-9F1F-C44B79DA87E8}"/>
                </a:ext>
              </a:extLst>
            </p:cNvPr>
            <p:cNvSpPr/>
            <p:nvPr/>
          </p:nvSpPr>
          <p:spPr>
            <a:xfrm>
              <a:off x="4736351" y="2069351"/>
              <a:ext cx="1350393" cy="1350393"/>
            </a:xfrm>
            <a:custGeom>
              <a:avLst/>
              <a:gdLst>
                <a:gd name="connsiteX0" fmla="*/ 572867 w 1350393"/>
                <a:gd name="connsiteY0" fmla="*/ 0 h 1350393"/>
                <a:gd name="connsiteX1" fmla="*/ 1350393 w 1350393"/>
                <a:gd name="connsiteY1" fmla="*/ 1350393 h 1350393"/>
                <a:gd name="connsiteX2" fmla="*/ 0 w 1350393"/>
                <a:gd name="connsiteY2" fmla="*/ 572867 h 1350393"/>
                <a:gd name="connsiteX3" fmla="*/ 56018 w 1350393"/>
                <a:gd name="connsiteY3" fmla="*/ 480659 h 1350393"/>
                <a:gd name="connsiteX4" fmla="*/ 480659 w 1350393"/>
                <a:gd name="connsiteY4" fmla="*/ 56018 h 1350393"/>
                <a:gd name="connsiteX5" fmla="*/ 57286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572867" y="0"/>
                  </a:moveTo>
                  <a:lnTo>
                    <a:pt x="1350393" y="1350393"/>
                  </a:lnTo>
                  <a:lnTo>
                    <a:pt x="0" y="572867"/>
                  </a:lnTo>
                  <a:lnTo>
                    <a:pt x="56018" y="480659"/>
                  </a:lnTo>
                  <a:cubicBezTo>
                    <a:pt x="169027" y="313383"/>
                    <a:pt x="313384" y="169027"/>
                    <a:pt x="480659" y="56018"/>
                  </a:cubicBezTo>
                  <a:lnTo>
                    <a:pt x="572867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52B1A64-E9CE-46C8-9D83-12D8D474B461}"/>
                </a:ext>
              </a:extLst>
            </p:cNvPr>
            <p:cNvSpPr/>
            <p:nvPr/>
          </p:nvSpPr>
          <p:spPr>
            <a:xfrm>
              <a:off x="5804115" y="2012588"/>
              <a:ext cx="1737487" cy="1726312"/>
            </a:xfrm>
            <a:custGeom>
              <a:avLst/>
              <a:gdLst>
                <a:gd name="connsiteX0" fmla="*/ 777527 w 1350393"/>
                <a:gd name="connsiteY0" fmla="*/ 0 h 1350393"/>
                <a:gd name="connsiteX1" fmla="*/ 869734 w 1350393"/>
                <a:gd name="connsiteY1" fmla="*/ 56018 h 1350393"/>
                <a:gd name="connsiteX2" fmla="*/ 1294375 w 1350393"/>
                <a:gd name="connsiteY2" fmla="*/ 480659 h 1350393"/>
                <a:gd name="connsiteX3" fmla="*/ 1350393 w 1350393"/>
                <a:gd name="connsiteY3" fmla="*/ 572867 h 1350393"/>
                <a:gd name="connsiteX4" fmla="*/ 0 w 1350393"/>
                <a:gd name="connsiteY4" fmla="*/ 1350393 h 1350393"/>
                <a:gd name="connsiteX5" fmla="*/ 77752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777527" y="0"/>
                  </a:moveTo>
                  <a:lnTo>
                    <a:pt x="869734" y="56018"/>
                  </a:lnTo>
                  <a:cubicBezTo>
                    <a:pt x="1037010" y="169027"/>
                    <a:pt x="1181367" y="313383"/>
                    <a:pt x="1294375" y="480659"/>
                  </a:cubicBezTo>
                  <a:lnTo>
                    <a:pt x="1350393" y="572867"/>
                  </a:lnTo>
                  <a:lnTo>
                    <a:pt x="0" y="1350393"/>
                  </a:lnTo>
                  <a:lnTo>
                    <a:pt x="77752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2DCA4E53-35A9-4CDB-9C23-4A9B88C9954C}"/>
                </a:ext>
              </a:extLst>
            </p:cNvPr>
            <p:cNvSpPr/>
            <p:nvPr/>
          </p:nvSpPr>
          <p:spPr>
            <a:xfrm>
              <a:off x="4523951" y="2644866"/>
              <a:ext cx="1559404" cy="782586"/>
            </a:xfrm>
            <a:custGeom>
              <a:avLst/>
              <a:gdLst>
                <a:gd name="connsiteX0" fmla="*/ 210790 w 1559404"/>
                <a:gd name="connsiteY0" fmla="*/ 0 h 782586"/>
                <a:gd name="connsiteX1" fmla="*/ 1559404 w 1559404"/>
                <a:gd name="connsiteY1" fmla="*/ 780746 h 782586"/>
                <a:gd name="connsiteX2" fmla="*/ 0 w 1559404"/>
                <a:gd name="connsiteY2" fmla="*/ 782586 h 782586"/>
                <a:gd name="connsiteX3" fmla="*/ 8039 w 1559404"/>
                <a:gd name="connsiteY3" fmla="*/ 623393 h 782586"/>
                <a:gd name="connsiteX4" fmla="*/ 189669 w 1559404"/>
                <a:gd name="connsiteY4" fmla="*/ 34765 h 782586"/>
                <a:gd name="connsiteX5" fmla="*/ 210790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210790" y="0"/>
                  </a:moveTo>
                  <a:lnTo>
                    <a:pt x="1559404" y="780746"/>
                  </a:lnTo>
                  <a:lnTo>
                    <a:pt x="0" y="782586"/>
                  </a:lnTo>
                  <a:lnTo>
                    <a:pt x="8039" y="623393"/>
                  </a:lnTo>
                  <a:cubicBezTo>
                    <a:pt x="29508" y="411992"/>
                    <a:pt x="92861" y="212973"/>
                    <a:pt x="189669" y="34765"/>
                  </a:cubicBezTo>
                  <a:lnTo>
                    <a:pt x="21079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DEEF6BE-CF9F-469D-99E8-EC73289524D7}"/>
                </a:ext>
              </a:extLst>
            </p:cNvPr>
            <p:cNvSpPr/>
            <p:nvPr/>
          </p:nvSpPr>
          <p:spPr>
            <a:xfrm>
              <a:off x="6108645" y="2644866"/>
              <a:ext cx="1559404" cy="782586"/>
            </a:xfrm>
            <a:custGeom>
              <a:avLst/>
              <a:gdLst>
                <a:gd name="connsiteX0" fmla="*/ 1348615 w 1559404"/>
                <a:gd name="connsiteY0" fmla="*/ 0 h 782586"/>
                <a:gd name="connsiteX1" fmla="*/ 1369735 w 1559404"/>
                <a:gd name="connsiteY1" fmla="*/ 34765 h 782586"/>
                <a:gd name="connsiteX2" fmla="*/ 1551365 w 1559404"/>
                <a:gd name="connsiteY2" fmla="*/ 623393 h 782586"/>
                <a:gd name="connsiteX3" fmla="*/ 1559404 w 1559404"/>
                <a:gd name="connsiteY3" fmla="*/ 782586 h 782586"/>
                <a:gd name="connsiteX4" fmla="*/ 0 w 1559404"/>
                <a:gd name="connsiteY4" fmla="*/ 780746 h 782586"/>
                <a:gd name="connsiteX5" fmla="*/ 1348615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1348615" y="0"/>
                  </a:moveTo>
                  <a:lnTo>
                    <a:pt x="1369735" y="34765"/>
                  </a:lnTo>
                  <a:cubicBezTo>
                    <a:pt x="1466543" y="212973"/>
                    <a:pt x="1529897" y="411992"/>
                    <a:pt x="1551365" y="623393"/>
                  </a:cubicBezTo>
                  <a:lnTo>
                    <a:pt x="1559404" y="782586"/>
                  </a:lnTo>
                  <a:lnTo>
                    <a:pt x="0" y="780746"/>
                  </a:lnTo>
                  <a:lnTo>
                    <a:pt x="1348615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EF6F81B-A878-48D8-ACF0-646D4AF3F514}"/>
                </a:ext>
              </a:extLst>
            </p:cNvPr>
            <p:cNvSpPr/>
            <p:nvPr/>
          </p:nvSpPr>
          <p:spPr>
            <a:xfrm>
              <a:off x="4523951" y="3430549"/>
              <a:ext cx="1559404" cy="782587"/>
            </a:xfrm>
            <a:custGeom>
              <a:avLst/>
              <a:gdLst>
                <a:gd name="connsiteX0" fmla="*/ 0 w 1559404"/>
                <a:gd name="connsiteY0" fmla="*/ 0 h 782587"/>
                <a:gd name="connsiteX1" fmla="*/ 1559404 w 1559404"/>
                <a:gd name="connsiteY1" fmla="*/ 1840 h 782587"/>
                <a:gd name="connsiteX2" fmla="*/ 210790 w 1559404"/>
                <a:gd name="connsiteY2" fmla="*/ 782587 h 782587"/>
                <a:gd name="connsiteX3" fmla="*/ 189669 w 1559404"/>
                <a:gd name="connsiteY3" fmla="*/ 747821 h 782587"/>
                <a:gd name="connsiteX4" fmla="*/ 8039 w 1559404"/>
                <a:gd name="connsiteY4" fmla="*/ 159193 h 782587"/>
                <a:gd name="connsiteX5" fmla="*/ 0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0" y="0"/>
                  </a:moveTo>
                  <a:lnTo>
                    <a:pt x="1559404" y="1840"/>
                  </a:lnTo>
                  <a:lnTo>
                    <a:pt x="210790" y="782587"/>
                  </a:lnTo>
                  <a:lnTo>
                    <a:pt x="189669" y="747821"/>
                  </a:lnTo>
                  <a:cubicBezTo>
                    <a:pt x="92861" y="569613"/>
                    <a:pt x="29508" y="370594"/>
                    <a:pt x="8039" y="1591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FB615398-6085-4192-8E08-DBB92B76785E}"/>
                </a:ext>
              </a:extLst>
            </p:cNvPr>
            <p:cNvSpPr/>
            <p:nvPr/>
          </p:nvSpPr>
          <p:spPr>
            <a:xfrm>
              <a:off x="6108645" y="3430549"/>
              <a:ext cx="1559404" cy="782587"/>
            </a:xfrm>
            <a:custGeom>
              <a:avLst/>
              <a:gdLst>
                <a:gd name="connsiteX0" fmla="*/ 1559404 w 1559404"/>
                <a:gd name="connsiteY0" fmla="*/ 0 h 782587"/>
                <a:gd name="connsiteX1" fmla="*/ 1551365 w 1559404"/>
                <a:gd name="connsiteY1" fmla="*/ 159193 h 782587"/>
                <a:gd name="connsiteX2" fmla="*/ 1369735 w 1559404"/>
                <a:gd name="connsiteY2" fmla="*/ 747821 h 782587"/>
                <a:gd name="connsiteX3" fmla="*/ 1348614 w 1559404"/>
                <a:gd name="connsiteY3" fmla="*/ 782587 h 782587"/>
                <a:gd name="connsiteX4" fmla="*/ 0 w 1559404"/>
                <a:gd name="connsiteY4" fmla="*/ 1840 h 782587"/>
                <a:gd name="connsiteX5" fmla="*/ 1559404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1559404" y="0"/>
                  </a:moveTo>
                  <a:lnTo>
                    <a:pt x="1551365" y="159193"/>
                  </a:lnTo>
                  <a:cubicBezTo>
                    <a:pt x="1529897" y="370594"/>
                    <a:pt x="1466543" y="569613"/>
                    <a:pt x="1369735" y="747821"/>
                  </a:cubicBezTo>
                  <a:lnTo>
                    <a:pt x="1348614" y="782587"/>
                  </a:lnTo>
                  <a:lnTo>
                    <a:pt x="0" y="1840"/>
                  </a:lnTo>
                  <a:lnTo>
                    <a:pt x="1559404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CBBCD53B-DBE5-45F5-B391-F2C5A64F36B0}"/>
                </a:ext>
              </a:extLst>
            </p:cNvPr>
            <p:cNvSpPr/>
            <p:nvPr/>
          </p:nvSpPr>
          <p:spPr>
            <a:xfrm>
              <a:off x="4736351" y="3438258"/>
              <a:ext cx="1350393" cy="1350393"/>
            </a:xfrm>
            <a:custGeom>
              <a:avLst/>
              <a:gdLst>
                <a:gd name="connsiteX0" fmla="*/ 1350393 w 1350393"/>
                <a:gd name="connsiteY0" fmla="*/ 0 h 1350393"/>
                <a:gd name="connsiteX1" fmla="*/ 572867 w 1350393"/>
                <a:gd name="connsiteY1" fmla="*/ 1350393 h 1350393"/>
                <a:gd name="connsiteX2" fmla="*/ 480659 w 1350393"/>
                <a:gd name="connsiteY2" fmla="*/ 1294375 h 1350393"/>
                <a:gd name="connsiteX3" fmla="*/ 56018 w 1350393"/>
                <a:gd name="connsiteY3" fmla="*/ 869734 h 1350393"/>
                <a:gd name="connsiteX4" fmla="*/ 0 w 1350393"/>
                <a:gd name="connsiteY4" fmla="*/ 777527 h 1350393"/>
                <a:gd name="connsiteX5" fmla="*/ 1350393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1350393" y="0"/>
                  </a:moveTo>
                  <a:lnTo>
                    <a:pt x="572867" y="1350393"/>
                  </a:lnTo>
                  <a:lnTo>
                    <a:pt x="480659" y="1294375"/>
                  </a:lnTo>
                  <a:cubicBezTo>
                    <a:pt x="313384" y="1181367"/>
                    <a:pt x="169027" y="1037010"/>
                    <a:pt x="56018" y="869734"/>
                  </a:cubicBezTo>
                  <a:lnTo>
                    <a:pt x="0" y="777527"/>
                  </a:lnTo>
                  <a:lnTo>
                    <a:pt x="1350393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A179030-F566-4D1C-99F9-6C0CF58510E5}"/>
                </a:ext>
              </a:extLst>
            </p:cNvPr>
            <p:cNvSpPr/>
            <p:nvPr/>
          </p:nvSpPr>
          <p:spPr>
            <a:xfrm>
              <a:off x="6105258" y="3438258"/>
              <a:ext cx="1350393" cy="1350393"/>
            </a:xfrm>
            <a:custGeom>
              <a:avLst/>
              <a:gdLst>
                <a:gd name="connsiteX0" fmla="*/ 0 w 1350393"/>
                <a:gd name="connsiteY0" fmla="*/ 0 h 1350393"/>
                <a:gd name="connsiteX1" fmla="*/ 1350393 w 1350393"/>
                <a:gd name="connsiteY1" fmla="*/ 777527 h 1350393"/>
                <a:gd name="connsiteX2" fmla="*/ 1294375 w 1350393"/>
                <a:gd name="connsiteY2" fmla="*/ 869734 h 1350393"/>
                <a:gd name="connsiteX3" fmla="*/ 869734 w 1350393"/>
                <a:gd name="connsiteY3" fmla="*/ 1294375 h 1350393"/>
                <a:gd name="connsiteX4" fmla="*/ 777527 w 1350393"/>
                <a:gd name="connsiteY4" fmla="*/ 1350393 h 1350393"/>
                <a:gd name="connsiteX5" fmla="*/ 0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0" y="0"/>
                  </a:moveTo>
                  <a:lnTo>
                    <a:pt x="1350393" y="777527"/>
                  </a:lnTo>
                  <a:lnTo>
                    <a:pt x="1294375" y="869734"/>
                  </a:lnTo>
                  <a:cubicBezTo>
                    <a:pt x="1181367" y="1037010"/>
                    <a:pt x="1037010" y="1181367"/>
                    <a:pt x="869734" y="1294375"/>
                  </a:cubicBezTo>
                  <a:lnTo>
                    <a:pt x="777527" y="1350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66E39FC4-7794-4826-9B08-570FA17F2710}"/>
                </a:ext>
              </a:extLst>
            </p:cNvPr>
            <p:cNvSpPr/>
            <p:nvPr/>
          </p:nvSpPr>
          <p:spPr>
            <a:xfrm>
              <a:off x="5311867" y="3441645"/>
              <a:ext cx="782587" cy="1559404"/>
            </a:xfrm>
            <a:custGeom>
              <a:avLst/>
              <a:gdLst>
                <a:gd name="connsiteX0" fmla="*/ 780746 w 782587"/>
                <a:gd name="connsiteY0" fmla="*/ 0 h 1559404"/>
                <a:gd name="connsiteX1" fmla="*/ 782587 w 782587"/>
                <a:gd name="connsiteY1" fmla="*/ 1559404 h 1559404"/>
                <a:gd name="connsiteX2" fmla="*/ 623393 w 782587"/>
                <a:gd name="connsiteY2" fmla="*/ 1551365 h 1559404"/>
                <a:gd name="connsiteX3" fmla="*/ 34765 w 782587"/>
                <a:gd name="connsiteY3" fmla="*/ 1369735 h 1559404"/>
                <a:gd name="connsiteX4" fmla="*/ 0 w 782587"/>
                <a:gd name="connsiteY4" fmla="*/ 1348615 h 1559404"/>
                <a:gd name="connsiteX5" fmla="*/ 780746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0746" y="0"/>
                  </a:moveTo>
                  <a:lnTo>
                    <a:pt x="782587" y="1559404"/>
                  </a:lnTo>
                  <a:lnTo>
                    <a:pt x="623393" y="1551365"/>
                  </a:lnTo>
                  <a:cubicBezTo>
                    <a:pt x="411992" y="1529897"/>
                    <a:pt x="212973" y="1466543"/>
                    <a:pt x="34765" y="1369735"/>
                  </a:cubicBezTo>
                  <a:lnTo>
                    <a:pt x="0" y="1348615"/>
                  </a:lnTo>
                  <a:lnTo>
                    <a:pt x="780746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7164CF1-BEDE-414A-B81A-65D094707580}"/>
                </a:ext>
              </a:extLst>
            </p:cNvPr>
            <p:cNvSpPr/>
            <p:nvPr/>
          </p:nvSpPr>
          <p:spPr>
            <a:xfrm>
              <a:off x="6097549" y="3441645"/>
              <a:ext cx="782587" cy="1559404"/>
            </a:xfrm>
            <a:custGeom>
              <a:avLst/>
              <a:gdLst>
                <a:gd name="connsiteX0" fmla="*/ 1840 w 782587"/>
                <a:gd name="connsiteY0" fmla="*/ 0 h 1559404"/>
                <a:gd name="connsiteX1" fmla="*/ 782587 w 782587"/>
                <a:gd name="connsiteY1" fmla="*/ 1348614 h 1559404"/>
                <a:gd name="connsiteX2" fmla="*/ 747821 w 782587"/>
                <a:gd name="connsiteY2" fmla="*/ 1369735 h 1559404"/>
                <a:gd name="connsiteX3" fmla="*/ 159193 w 782587"/>
                <a:gd name="connsiteY3" fmla="*/ 1551365 h 1559404"/>
                <a:gd name="connsiteX4" fmla="*/ 0 w 782587"/>
                <a:gd name="connsiteY4" fmla="*/ 1559404 h 1559404"/>
                <a:gd name="connsiteX5" fmla="*/ 184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1840" y="0"/>
                  </a:moveTo>
                  <a:lnTo>
                    <a:pt x="782587" y="1348614"/>
                  </a:lnTo>
                  <a:lnTo>
                    <a:pt x="747821" y="1369735"/>
                  </a:lnTo>
                  <a:cubicBezTo>
                    <a:pt x="569614" y="1466543"/>
                    <a:pt x="370594" y="1529897"/>
                    <a:pt x="159193" y="1551365"/>
                  </a:cubicBezTo>
                  <a:lnTo>
                    <a:pt x="0" y="1559404"/>
                  </a:lnTo>
                  <a:lnTo>
                    <a:pt x="184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2251895-2204-40EE-98A0-1B93FF3DEE2E}"/>
              </a:ext>
            </a:extLst>
          </p:cNvPr>
          <p:cNvGrpSpPr/>
          <p:nvPr/>
        </p:nvGrpSpPr>
        <p:grpSpPr>
          <a:xfrm>
            <a:off x="252117" y="594391"/>
            <a:ext cx="2285554" cy="2375544"/>
            <a:chOff x="4523951" y="1856951"/>
            <a:chExt cx="3144098" cy="3144098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DE98D64A-233E-484D-A86F-0F9550DCEADD}"/>
                </a:ext>
              </a:extLst>
            </p:cNvPr>
            <p:cNvSpPr/>
            <p:nvPr/>
          </p:nvSpPr>
          <p:spPr>
            <a:xfrm>
              <a:off x="5311867" y="1856951"/>
              <a:ext cx="782587" cy="1559404"/>
            </a:xfrm>
            <a:custGeom>
              <a:avLst/>
              <a:gdLst>
                <a:gd name="connsiteX0" fmla="*/ 782587 w 782587"/>
                <a:gd name="connsiteY0" fmla="*/ 0 h 1559404"/>
                <a:gd name="connsiteX1" fmla="*/ 780746 w 782587"/>
                <a:gd name="connsiteY1" fmla="*/ 1559404 h 1559404"/>
                <a:gd name="connsiteX2" fmla="*/ 0 w 782587"/>
                <a:gd name="connsiteY2" fmla="*/ 210790 h 1559404"/>
                <a:gd name="connsiteX3" fmla="*/ 34765 w 782587"/>
                <a:gd name="connsiteY3" fmla="*/ 189669 h 1559404"/>
                <a:gd name="connsiteX4" fmla="*/ 623393 w 782587"/>
                <a:gd name="connsiteY4" fmla="*/ 8039 h 1559404"/>
                <a:gd name="connsiteX5" fmla="*/ 782587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2587" y="0"/>
                  </a:moveTo>
                  <a:lnTo>
                    <a:pt x="780746" y="1559404"/>
                  </a:lnTo>
                  <a:lnTo>
                    <a:pt x="0" y="210790"/>
                  </a:lnTo>
                  <a:lnTo>
                    <a:pt x="34765" y="189669"/>
                  </a:lnTo>
                  <a:cubicBezTo>
                    <a:pt x="212973" y="92861"/>
                    <a:pt x="411992" y="29508"/>
                    <a:pt x="623393" y="8039"/>
                  </a:cubicBezTo>
                  <a:lnTo>
                    <a:pt x="78258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383107CB-0492-4FDB-A8F0-63A3CB7F0A5D}"/>
                </a:ext>
              </a:extLst>
            </p:cNvPr>
            <p:cNvSpPr/>
            <p:nvPr/>
          </p:nvSpPr>
          <p:spPr>
            <a:xfrm>
              <a:off x="6097549" y="1856951"/>
              <a:ext cx="782587" cy="1559404"/>
            </a:xfrm>
            <a:custGeom>
              <a:avLst/>
              <a:gdLst>
                <a:gd name="connsiteX0" fmla="*/ 0 w 782587"/>
                <a:gd name="connsiteY0" fmla="*/ 0 h 1559404"/>
                <a:gd name="connsiteX1" fmla="*/ 159193 w 782587"/>
                <a:gd name="connsiteY1" fmla="*/ 8039 h 1559404"/>
                <a:gd name="connsiteX2" fmla="*/ 747821 w 782587"/>
                <a:gd name="connsiteY2" fmla="*/ 189669 h 1559404"/>
                <a:gd name="connsiteX3" fmla="*/ 782587 w 782587"/>
                <a:gd name="connsiteY3" fmla="*/ 210790 h 1559404"/>
                <a:gd name="connsiteX4" fmla="*/ 1840 w 782587"/>
                <a:gd name="connsiteY4" fmla="*/ 1559404 h 1559404"/>
                <a:gd name="connsiteX5" fmla="*/ 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0" y="0"/>
                  </a:moveTo>
                  <a:lnTo>
                    <a:pt x="159193" y="8039"/>
                  </a:lnTo>
                  <a:cubicBezTo>
                    <a:pt x="370594" y="29508"/>
                    <a:pt x="569614" y="92861"/>
                    <a:pt x="747821" y="189669"/>
                  </a:cubicBezTo>
                  <a:lnTo>
                    <a:pt x="782587" y="210790"/>
                  </a:lnTo>
                  <a:lnTo>
                    <a:pt x="1840" y="15594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E8B82D82-88E9-4A7E-B702-A2B4F49EED3B}"/>
                </a:ext>
              </a:extLst>
            </p:cNvPr>
            <p:cNvSpPr/>
            <p:nvPr/>
          </p:nvSpPr>
          <p:spPr>
            <a:xfrm>
              <a:off x="4736351" y="2069351"/>
              <a:ext cx="1350393" cy="1350393"/>
            </a:xfrm>
            <a:custGeom>
              <a:avLst/>
              <a:gdLst>
                <a:gd name="connsiteX0" fmla="*/ 572867 w 1350393"/>
                <a:gd name="connsiteY0" fmla="*/ 0 h 1350393"/>
                <a:gd name="connsiteX1" fmla="*/ 1350393 w 1350393"/>
                <a:gd name="connsiteY1" fmla="*/ 1350393 h 1350393"/>
                <a:gd name="connsiteX2" fmla="*/ 0 w 1350393"/>
                <a:gd name="connsiteY2" fmla="*/ 572867 h 1350393"/>
                <a:gd name="connsiteX3" fmla="*/ 56018 w 1350393"/>
                <a:gd name="connsiteY3" fmla="*/ 480659 h 1350393"/>
                <a:gd name="connsiteX4" fmla="*/ 480659 w 1350393"/>
                <a:gd name="connsiteY4" fmla="*/ 56018 h 1350393"/>
                <a:gd name="connsiteX5" fmla="*/ 57286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572867" y="0"/>
                  </a:moveTo>
                  <a:lnTo>
                    <a:pt x="1350393" y="1350393"/>
                  </a:lnTo>
                  <a:lnTo>
                    <a:pt x="0" y="572867"/>
                  </a:lnTo>
                  <a:lnTo>
                    <a:pt x="56018" y="480659"/>
                  </a:lnTo>
                  <a:cubicBezTo>
                    <a:pt x="169027" y="313383"/>
                    <a:pt x="313384" y="169027"/>
                    <a:pt x="480659" y="56018"/>
                  </a:cubicBezTo>
                  <a:lnTo>
                    <a:pt x="572867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20E33C6-A2AA-4C69-BE23-8C785F9BC8C7}"/>
                </a:ext>
              </a:extLst>
            </p:cNvPr>
            <p:cNvSpPr/>
            <p:nvPr/>
          </p:nvSpPr>
          <p:spPr>
            <a:xfrm>
              <a:off x="5804115" y="2012588"/>
              <a:ext cx="1737487" cy="1726312"/>
            </a:xfrm>
            <a:custGeom>
              <a:avLst/>
              <a:gdLst>
                <a:gd name="connsiteX0" fmla="*/ 777527 w 1350393"/>
                <a:gd name="connsiteY0" fmla="*/ 0 h 1350393"/>
                <a:gd name="connsiteX1" fmla="*/ 869734 w 1350393"/>
                <a:gd name="connsiteY1" fmla="*/ 56018 h 1350393"/>
                <a:gd name="connsiteX2" fmla="*/ 1294375 w 1350393"/>
                <a:gd name="connsiteY2" fmla="*/ 480659 h 1350393"/>
                <a:gd name="connsiteX3" fmla="*/ 1350393 w 1350393"/>
                <a:gd name="connsiteY3" fmla="*/ 572867 h 1350393"/>
                <a:gd name="connsiteX4" fmla="*/ 0 w 1350393"/>
                <a:gd name="connsiteY4" fmla="*/ 1350393 h 1350393"/>
                <a:gd name="connsiteX5" fmla="*/ 77752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777527" y="0"/>
                  </a:moveTo>
                  <a:lnTo>
                    <a:pt x="869734" y="56018"/>
                  </a:lnTo>
                  <a:cubicBezTo>
                    <a:pt x="1037010" y="169027"/>
                    <a:pt x="1181367" y="313383"/>
                    <a:pt x="1294375" y="480659"/>
                  </a:cubicBezTo>
                  <a:lnTo>
                    <a:pt x="1350393" y="572867"/>
                  </a:lnTo>
                  <a:lnTo>
                    <a:pt x="0" y="1350393"/>
                  </a:lnTo>
                  <a:lnTo>
                    <a:pt x="77752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C85E101-167A-4B13-8430-B21A4758C2CD}"/>
                </a:ext>
              </a:extLst>
            </p:cNvPr>
            <p:cNvSpPr/>
            <p:nvPr/>
          </p:nvSpPr>
          <p:spPr>
            <a:xfrm>
              <a:off x="4523951" y="2644866"/>
              <a:ext cx="1559404" cy="782586"/>
            </a:xfrm>
            <a:custGeom>
              <a:avLst/>
              <a:gdLst>
                <a:gd name="connsiteX0" fmla="*/ 210790 w 1559404"/>
                <a:gd name="connsiteY0" fmla="*/ 0 h 782586"/>
                <a:gd name="connsiteX1" fmla="*/ 1559404 w 1559404"/>
                <a:gd name="connsiteY1" fmla="*/ 780746 h 782586"/>
                <a:gd name="connsiteX2" fmla="*/ 0 w 1559404"/>
                <a:gd name="connsiteY2" fmla="*/ 782586 h 782586"/>
                <a:gd name="connsiteX3" fmla="*/ 8039 w 1559404"/>
                <a:gd name="connsiteY3" fmla="*/ 623393 h 782586"/>
                <a:gd name="connsiteX4" fmla="*/ 189669 w 1559404"/>
                <a:gd name="connsiteY4" fmla="*/ 34765 h 782586"/>
                <a:gd name="connsiteX5" fmla="*/ 210790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210790" y="0"/>
                  </a:moveTo>
                  <a:lnTo>
                    <a:pt x="1559404" y="780746"/>
                  </a:lnTo>
                  <a:lnTo>
                    <a:pt x="0" y="782586"/>
                  </a:lnTo>
                  <a:lnTo>
                    <a:pt x="8039" y="623393"/>
                  </a:lnTo>
                  <a:cubicBezTo>
                    <a:pt x="29508" y="411992"/>
                    <a:pt x="92861" y="212973"/>
                    <a:pt x="189669" y="34765"/>
                  </a:cubicBezTo>
                  <a:lnTo>
                    <a:pt x="21079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73A50ED-CBD8-46CD-9C1E-0E5488FE25BD}"/>
                </a:ext>
              </a:extLst>
            </p:cNvPr>
            <p:cNvSpPr/>
            <p:nvPr/>
          </p:nvSpPr>
          <p:spPr>
            <a:xfrm>
              <a:off x="6108645" y="2644866"/>
              <a:ext cx="1559404" cy="782586"/>
            </a:xfrm>
            <a:custGeom>
              <a:avLst/>
              <a:gdLst>
                <a:gd name="connsiteX0" fmla="*/ 1348615 w 1559404"/>
                <a:gd name="connsiteY0" fmla="*/ 0 h 782586"/>
                <a:gd name="connsiteX1" fmla="*/ 1369735 w 1559404"/>
                <a:gd name="connsiteY1" fmla="*/ 34765 h 782586"/>
                <a:gd name="connsiteX2" fmla="*/ 1551365 w 1559404"/>
                <a:gd name="connsiteY2" fmla="*/ 623393 h 782586"/>
                <a:gd name="connsiteX3" fmla="*/ 1559404 w 1559404"/>
                <a:gd name="connsiteY3" fmla="*/ 782586 h 782586"/>
                <a:gd name="connsiteX4" fmla="*/ 0 w 1559404"/>
                <a:gd name="connsiteY4" fmla="*/ 780746 h 782586"/>
                <a:gd name="connsiteX5" fmla="*/ 1348615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1348615" y="0"/>
                  </a:moveTo>
                  <a:lnTo>
                    <a:pt x="1369735" y="34765"/>
                  </a:lnTo>
                  <a:cubicBezTo>
                    <a:pt x="1466543" y="212973"/>
                    <a:pt x="1529897" y="411992"/>
                    <a:pt x="1551365" y="623393"/>
                  </a:cubicBezTo>
                  <a:lnTo>
                    <a:pt x="1559404" y="782586"/>
                  </a:lnTo>
                  <a:lnTo>
                    <a:pt x="0" y="780746"/>
                  </a:lnTo>
                  <a:lnTo>
                    <a:pt x="1348615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5D8FACB4-6F86-4323-BEEE-FAD87936B311}"/>
                </a:ext>
              </a:extLst>
            </p:cNvPr>
            <p:cNvSpPr/>
            <p:nvPr/>
          </p:nvSpPr>
          <p:spPr>
            <a:xfrm>
              <a:off x="4523951" y="3430549"/>
              <a:ext cx="1559404" cy="782587"/>
            </a:xfrm>
            <a:custGeom>
              <a:avLst/>
              <a:gdLst>
                <a:gd name="connsiteX0" fmla="*/ 0 w 1559404"/>
                <a:gd name="connsiteY0" fmla="*/ 0 h 782587"/>
                <a:gd name="connsiteX1" fmla="*/ 1559404 w 1559404"/>
                <a:gd name="connsiteY1" fmla="*/ 1840 h 782587"/>
                <a:gd name="connsiteX2" fmla="*/ 210790 w 1559404"/>
                <a:gd name="connsiteY2" fmla="*/ 782587 h 782587"/>
                <a:gd name="connsiteX3" fmla="*/ 189669 w 1559404"/>
                <a:gd name="connsiteY3" fmla="*/ 747821 h 782587"/>
                <a:gd name="connsiteX4" fmla="*/ 8039 w 1559404"/>
                <a:gd name="connsiteY4" fmla="*/ 159193 h 782587"/>
                <a:gd name="connsiteX5" fmla="*/ 0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0" y="0"/>
                  </a:moveTo>
                  <a:lnTo>
                    <a:pt x="1559404" y="1840"/>
                  </a:lnTo>
                  <a:lnTo>
                    <a:pt x="210790" y="782587"/>
                  </a:lnTo>
                  <a:lnTo>
                    <a:pt x="189669" y="747821"/>
                  </a:lnTo>
                  <a:cubicBezTo>
                    <a:pt x="92861" y="569613"/>
                    <a:pt x="29508" y="370594"/>
                    <a:pt x="8039" y="1591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AEF87C84-D97E-46BD-9DC8-70F53F7167EA}"/>
                </a:ext>
              </a:extLst>
            </p:cNvPr>
            <p:cNvSpPr/>
            <p:nvPr/>
          </p:nvSpPr>
          <p:spPr>
            <a:xfrm>
              <a:off x="6108645" y="3430549"/>
              <a:ext cx="1559404" cy="782587"/>
            </a:xfrm>
            <a:custGeom>
              <a:avLst/>
              <a:gdLst>
                <a:gd name="connsiteX0" fmla="*/ 1559404 w 1559404"/>
                <a:gd name="connsiteY0" fmla="*/ 0 h 782587"/>
                <a:gd name="connsiteX1" fmla="*/ 1551365 w 1559404"/>
                <a:gd name="connsiteY1" fmla="*/ 159193 h 782587"/>
                <a:gd name="connsiteX2" fmla="*/ 1369735 w 1559404"/>
                <a:gd name="connsiteY2" fmla="*/ 747821 h 782587"/>
                <a:gd name="connsiteX3" fmla="*/ 1348614 w 1559404"/>
                <a:gd name="connsiteY3" fmla="*/ 782587 h 782587"/>
                <a:gd name="connsiteX4" fmla="*/ 0 w 1559404"/>
                <a:gd name="connsiteY4" fmla="*/ 1840 h 782587"/>
                <a:gd name="connsiteX5" fmla="*/ 1559404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1559404" y="0"/>
                  </a:moveTo>
                  <a:lnTo>
                    <a:pt x="1551365" y="159193"/>
                  </a:lnTo>
                  <a:cubicBezTo>
                    <a:pt x="1529897" y="370594"/>
                    <a:pt x="1466543" y="569613"/>
                    <a:pt x="1369735" y="747821"/>
                  </a:cubicBezTo>
                  <a:lnTo>
                    <a:pt x="1348614" y="782587"/>
                  </a:lnTo>
                  <a:lnTo>
                    <a:pt x="0" y="1840"/>
                  </a:lnTo>
                  <a:lnTo>
                    <a:pt x="1559404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1AD8D408-C678-4423-9535-8A5A14C3E4FB}"/>
                </a:ext>
              </a:extLst>
            </p:cNvPr>
            <p:cNvSpPr/>
            <p:nvPr/>
          </p:nvSpPr>
          <p:spPr>
            <a:xfrm>
              <a:off x="4736351" y="3438258"/>
              <a:ext cx="1350393" cy="1350393"/>
            </a:xfrm>
            <a:custGeom>
              <a:avLst/>
              <a:gdLst>
                <a:gd name="connsiteX0" fmla="*/ 1350393 w 1350393"/>
                <a:gd name="connsiteY0" fmla="*/ 0 h 1350393"/>
                <a:gd name="connsiteX1" fmla="*/ 572867 w 1350393"/>
                <a:gd name="connsiteY1" fmla="*/ 1350393 h 1350393"/>
                <a:gd name="connsiteX2" fmla="*/ 480659 w 1350393"/>
                <a:gd name="connsiteY2" fmla="*/ 1294375 h 1350393"/>
                <a:gd name="connsiteX3" fmla="*/ 56018 w 1350393"/>
                <a:gd name="connsiteY3" fmla="*/ 869734 h 1350393"/>
                <a:gd name="connsiteX4" fmla="*/ 0 w 1350393"/>
                <a:gd name="connsiteY4" fmla="*/ 777527 h 1350393"/>
                <a:gd name="connsiteX5" fmla="*/ 1350393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1350393" y="0"/>
                  </a:moveTo>
                  <a:lnTo>
                    <a:pt x="572867" y="1350393"/>
                  </a:lnTo>
                  <a:lnTo>
                    <a:pt x="480659" y="1294375"/>
                  </a:lnTo>
                  <a:cubicBezTo>
                    <a:pt x="313384" y="1181367"/>
                    <a:pt x="169027" y="1037010"/>
                    <a:pt x="56018" y="869734"/>
                  </a:cubicBezTo>
                  <a:lnTo>
                    <a:pt x="0" y="777527"/>
                  </a:lnTo>
                  <a:lnTo>
                    <a:pt x="1350393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AD962887-7B8D-427A-A06A-5A2302BE5049}"/>
                </a:ext>
              </a:extLst>
            </p:cNvPr>
            <p:cNvSpPr/>
            <p:nvPr/>
          </p:nvSpPr>
          <p:spPr>
            <a:xfrm>
              <a:off x="6105258" y="3438258"/>
              <a:ext cx="1350393" cy="1350393"/>
            </a:xfrm>
            <a:custGeom>
              <a:avLst/>
              <a:gdLst>
                <a:gd name="connsiteX0" fmla="*/ 0 w 1350393"/>
                <a:gd name="connsiteY0" fmla="*/ 0 h 1350393"/>
                <a:gd name="connsiteX1" fmla="*/ 1350393 w 1350393"/>
                <a:gd name="connsiteY1" fmla="*/ 777527 h 1350393"/>
                <a:gd name="connsiteX2" fmla="*/ 1294375 w 1350393"/>
                <a:gd name="connsiteY2" fmla="*/ 869734 h 1350393"/>
                <a:gd name="connsiteX3" fmla="*/ 869734 w 1350393"/>
                <a:gd name="connsiteY3" fmla="*/ 1294375 h 1350393"/>
                <a:gd name="connsiteX4" fmla="*/ 777527 w 1350393"/>
                <a:gd name="connsiteY4" fmla="*/ 1350393 h 1350393"/>
                <a:gd name="connsiteX5" fmla="*/ 0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0" y="0"/>
                  </a:moveTo>
                  <a:lnTo>
                    <a:pt x="1350393" y="777527"/>
                  </a:lnTo>
                  <a:lnTo>
                    <a:pt x="1294375" y="869734"/>
                  </a:lnTo>
                  <a:cubicBezTo>
                    <a:pt x="1181367" y="1037010"/>
                    <a:pt x="1037010" y="1181367"/>
                    <a:pt x="869734" y="1294375"/>
                  </a:cubicBezTo>
                  <a:lnTo>
                    <a:pt x="777527" y="1350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B2D08B2-1AB3-4CD2-BD89-181B885EF63B}"/>
                </a:ext>
              </a:extLst>
            </p:cNvPr>
            <p:cNvSpPr/>
            <p:nvPr/>
          </p:nvSpPr>
          <p:spPr>
            <a:xfrm>
              <a:off x="5311867" y="3441645"/>
              <a:ext cx="782587" cy="1559404"/>
            </a:xfrm>
            <a:custGeom>
              <a:avLst/>
              <a:gdLst>
                <a:gd name="connsiteX0" fmla="*/ 780746 w 782587"/>
                <a:gd name="connsiteY0" fmla="*/ 0 h 1559404"/>
                <a:gd name="connsiteX1" fmla="*/ 782587 w 782587"/>
                <a:gd name="connsiteY1" fmla="*/ 1559404 h 1559404"/>
                <a:gd name="connsiteX2" fmla="*/ 623393 w 782587"/>
                <a:gd name="connsiteY2" fmla="*/ 1551365 h 1559404"/>
                <a:gd name="connsiteX3" fmla="*/ 34765 w 782587"/>
                <a:gd name="connsiteY3" fmla="*/ 1369735 h 1559404"/>
                <a:gd name="connsiteX4" fmla="*/ 0 w 782587"/>
                <a:gd name="connsiteY4" fmla="*/ 1348615 h 1559404"/>
                <a:gd name="connsiteX5" fmla="*/ 780746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0746" y="0"/>
                  </a:moveTo>
                  <a:lnTo>
                    <a:pt x="782587" y="1559404"/>
                  </a:lnTo>
                  <a:lnTo>
                    <a:pt x="623393" y="1551365"/>
                  </a:lnTo>
                  <a:cubicBezTo>
                    <a:pt x="411992" y="1529897"/>
                    <a:pt x="212973" y="1466543"/>
                    <a:pt x="34765" y="1369735"/>
                  </a:cubicBezTo>
                  <a:lnTo>
                    <a:pt x="0" y="1348615"/>
                  </a:lnTo>
                  <a:lnTo>
                    <a:pt x="780746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E78C1B5B-43A7-4EB3-A9CE-CC0C17E7DBE7}"/>
                </a:ext>
              </a:extLst>
            </p:cNvPr>
            <p:cNvSpPr/>
            <p:nvPr/>
          </p:nvSpPr>
          <p:spPr>
            <a:xfrm>
              <a:off x="6097549" y="3441645"/>
              <a:ext cx="782587" cy="1559404"/>
            </a:xfrm>
            <a:custGeom>
              <a:avLst/>
              <a:gdLst>
                <a:gd name="connsiteX0" fmla="*/ 1840 w 782587"/>
                <a:gd name="connsiteY0" fmla="*/ 0 h 1559404"/>
                <a:gd name="connsiteX1" fmla="*/ 782587 w 782587"/>
                <a:gd name="connsiteY1" fmla="*/ 1348614 h 1559404"/>
                <a:gd name="connsiteX2" fmla="*/ 747821 w 782587"/>
                <a:gd name="connsiteY2" fmla="*/ 1369735 h 1559404"/>
                <a:gd name="connsiteX3" fmla="*/ 159193 w 782587"/>
                <a:gd name="connsiteY3" fmla="*/ 1551365 h 1559404"/>
                <a:gd name="connsiteX4" fmla="*/ 0 w 782587"/>
                <a:gd name="connsiteY4" fmla="*/ 1559404 h 1559404"/>
                <a:gd name="connsiteX5" fmla="*/ 184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1840" y="0"/>
                  </a:moveTo>
                  <a:lnTo>
                    <a:pt x="782587" y="1348614"/>
                  </a:lnTo>
                  <a:lnTo>
                    <a:pt x="747821" y="1369735"/>
                  </a:lnTo>
                  <a:cubicBezTo>
                    <a:pt x="569614" y="1466543"/>
                    <a:pt x="370594" y="1529897"/>
                    <a:pt x="159193" y="1551365"/>
                  </a:cubicBezTo>
                  <a:lnTo>
                    <a:pt x="0" y="1559404"/>
                  </a:lnTo>
                  <a:lnTo>
                    <a:pt x="184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FD082E3B-5002-42A6-B3D2-96DAF2580BF3}"/>
              </a:ext>
            </a:extLst>
          </p:cNvPr>
          <p:cNvGrpSpPr/>
          <p:nvPr/>
        </p:nvGrpSpPr>
        <p:grpSpPr>
          <a:xfrm>
            <a:off x="2704410" y="2870825"/>
            <a:ext cx="2285554" cy="2375544"/>
            <a:chOff x="4523951" y="1856951"/>
            <a:chExt cx="3144098" cy="3144098"/>
          </a:xfrm>
        </p:grpSpPr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4C5F01B5-74FD-4445-81C8-491A522615F4}"/>
                </a:ext>
              </a:extLst>
            </p:cNvPr>
            <p:cNvSpPr/>
            <p:nvPr/>
          </p:nvSpPr>
          <p:spPr>
            <a:xfrm>
              <a:off x="5311867" y="1856951"/>
              <a:ext cx="782587" cy="1559404"/>
            </a:xfrm>
            <a:custGeom>
              <a:avLst/>
              <a:gdLst>
                <a:gd name="connsiteX0" fmla="*/ 782587 w 782587"/>
                <a:gd name="connsiteY0" fmla="*/ 0 h 1559404"/>
                <a:gd name="connsiteX1" fmla="*/ 780746 w 782587"/>
                <a:gd name="connsiteY1" fmla="*/ 1559404 h 1559404"/>
                <a:gd name="connsiteX2" fmla="*/ 0 w 782587"/>
                <a:gd name="connsiteY2" fmla="*/ 210790 h 1559404"/>
                <a:gd name="connsiteX3" fmla="*/ 34765 w 782587"/>
                <a:gd name="connsiteY3" fmla="*/ 189669 h 1559404"/>
                <a:gd name="connsiteX4" fmla="*/ 623393 w 782587"/>
                <a:gd name="connsiteY4" fmla="*/ 8039 h 1559404"/>
                <a:gd name="connsiteX5" fmla="*/ 782587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2587" y="0"/>
                  </a:moveTo>
                  <a:lnTo>
                    <a:pt x="780746" y="1559404"/>
                  </a:lnTo>
                  <a:lnTo>
                    <a:pt x="0" y="210790"/>
                  </a:lnTo>
                  <a:lnTo>
                    <a:pt x="34765" y="189669"/>
                  </a:lnTo>
                  <a:cubicBezTo>
                    <a:pt x="212973" y="92861"/>
                    <a:pt x="411992" y="29508"/>
                    <a:pt x="623393" y="8039"/>
                  </a:cubicBezTo>
                  <a:lnTo>
                    <a:pt x="78258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3BFA4874-ACF5-47A3-8B64-8015AE191F09}"/>
                </a:ext>
              </a:extLst>
            </p:cNvPr>
            <p:cNvSpPr/>
            <p:nvPr/>
          </p:nvSpPr>
          <p:spPr>
            <a:xfrm>
              <a:off x="6097549" y="1856951"/>
              <a:ext cx="782587" cy="1559404"/>
            </a:xfrm>
            <a:custGeom>
              <a:avLst/>
              <a:gdLst>
                <a:gd name="connsiteX0" fmla="*/ 0 w 782587"/>
                <a:gd name="connsiteY0" fmla="*/ 0 h 1559404"/>
                <a:gd name="connsiteX1" fmla="*/ 159193 w 782587"/>
                <a:gd name="connsiteY1" fmla="*/ 8039 h 1559404"/>
                <a:gd name="connsiteX2" fmla="*/ 747821 w 782587"/>
                <a:gd name="connsiteY2" fmla="*/ 189669 h 1559404"/>
                <a:gd name="connsiteX3" fmla="*/ 782587 w 782587"/>
                <a:gd name="connsiteY3" fmla="*/ 210790 h 1559404"/>
                <a:gd name="connsiteX4" fmla="*/ 1840 w 782587"/>
                <a:gd name="connsiteY4" fmla="*/ 1559404 h 1559404"/>
                <a:gd name="connsiteX5" fmla="*/ 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0" y="0"/>
                  </a:moveTo>
                  <a:lnTo>
                    <a:pt x="159193" y="8039"/>
                  </a:lnTo>
                  <a:cubicBezTo>
                    <a:pt x="370594" y="29508"/>
                    <a:pt x="569614" y="92861"/>
                    <a:pt x="747821" y="189669"/>
                  </a:cubicBezTo>
                  <a:lnTo>
                    <a:pt x="782587" y="210790"/>
                  </a:lnTo>
                  <a:lnTo>
                    <a:pt x="1840" y="15594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BA9F2B62-4526-4B1C-9823-4BE62CD8E1D9}"/>
                </a:ext>
              </a:extLst>
            </p:cNvPr>
            <p:cNvSpPr/>
            <p:nvPr/>
          </p:nvSpPr>
          <p:spPr>
            <a:xfrm>
              <a:off x="4736351" y="2069351"/>
              <a:ext cx="1350393" cy="1350393"/>
            </a:xfrm>
            <a:custGeom>
              <a:avLst/>
              <a:gdLst>
                <a:gd name="connsiteX0" fmla="*/ 572867 w 1350393"/>
                <a:gd name="connsiteY0" fmla="*/ 0 h 1350393"/>
                <a:gd name="connsiteX1" fmla="*/ 1350393 w 1350393"/>
                <a:gd name="connsiteY1" fmla="*/ 1350393 h 1350393"/>
                <a:gd name="connsiteX2" fmla="*/ 0 w 1350393"/>
                <a:gd name="connsiteY2" fmla="*/ 572867 h 1350393"/>
                <a:gd name="connsiteX3" fmla="*/ 56018 w 1350393"/>
                <a:gd name="connsiteY3" fmla="*/ 480659 h 1350393"/>
                <a:gd name="connsiteX4" fmla="*/ 480659 w 1350393"/>
                <a:gd name="connsiteY4" fmla="*/ 56018 h 1350393"/>
                <a:gd name="connsiteX5" fmla="*/ 57286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572867" y="0"/>
                  </a:moveTo>
                  <a:lnTo>
                    <a:pt x="1350393" y="1350393"/>
                  </a:lnTo>
                  <a:lnTo>
                    <a:pt x="0" y="572867"/>
                  </a:lnTo>
                  <a:lnTo>
                    <a:pt x="56018" y="480659"/>
                  </a:lnTo>
                  <a:cubicBezTo>
                    <a:pt x="169027" y="313383"/>
                    <a:pt x="313384" y="169027"/>
                    <a:pt x="480659" y="56018"/>
                  </a:cubicBezTo>
                  <a:lnTo>
                    <a:pt x="572867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5A9957B8-1E2F-428D-9645-5A90C3ACF9B5}"/>
                </a:ext>
              </a:extLst>
            </p:cNvPr>
            <p:cNvSpPr/>
            <p:nvPr/>
          </p:nvSpPr>
          <p:spPr>
            <a:xfrm>
              <a:off x="5804115" y="2012588"/>
              <a:ext cx="1737487" cy="1726312"/>
            </a:xfrm>
            <a:custGeom>
              <a:avLst/>
              <a:gdLst>
                <a:gd name="connsiteX0" fmla="*/ 777527 w 1350393"/>
                <a:gd name="connsiteY0" fmla="*/ 0 h 1350393"/>
                <a:gd name="connsiteX1" fmla="*/ 869734 w 1350393"/>
                <a:gd name="connsiteY1" fmla="*/ 56018 h 1350393"/>
                <a:gd name="connsiteX2" fmla="*/ 1294375 w 1350393"/>
                <a:gd name="connsiteY2" fmla="*/ 480659 h 1350393"/>
                <a:gd name="connsiteX3" fmla="*/ 1350393 w 1350393"/>
                <a:gd name="connsiteY3" fmla="*/ 572867 h 1350393"/>
                <a:gd name="connsiteX4" fmla="*/ 0 w 1350393"/>
                <a:gd name="connsiteY4" fmla="*/ 1350393 h 1350393"/>
                <a:gd name="connsiteX5" fmla="*/ 77752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777527" y="0"/>
                  </a:moveTo>
                  <a:lnTo>
                    <a:pt x="869734" y="56018"/>
                  </a:lnTo>
                  <a:cubicBezTo>
                    <a:pt x="1037010" y="169027"/>
                    <a:pt x="1181367" y="313383"/>
                    <a:pt x="1294375" y="480659"/>
                  </a:cubicBezTo>
                  <a:lnTo>
                    <a:pt x="1350393" y="572867"/>
                  </a:lnTo>
                  <a:lnTo>
                    <a:pt x="0" y="1350393"/>
                  </a:lnTo>
                  <a:lnTo>
                    <a:pt x="77752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53AB62D8-53F4-4C4E-9C7E-25A9CC5AB6EB}"/>
                </a:ext>
              </a:extLst>
            </p:cNvPr>
            <p:cNvSpPr/>
            <p:nvPr/>
          </p:nvSpPr>
          <p:spPr>
            <a:xfrm>
              <a:off x="4523951" y="2644866"/>
              <a:ext cx="1559404" cy="782586"/>
            </a:xfrm>
            <a:custGeom>
              <a:avLst/>
              <a:gdLst>
                <a:gd name="connsiteX0" fmla="*/ 210790 w 1559404"/>
                <a:gd name="connsiteY0" fmla="*/ 0 h 782586"/>
                <a:gd name="connsiteX1" fmla="*/ 1559404 w 1559404"/>
                <a:gd name="connsiteY1" fmla="*/ 780746 h 782586"/>
                <a:gd name="connsiteX2" fmla="*/ 0 w 1559404"/>
                <a:gd name="connsiteY2" fmla="*/ 782586 h 782586"/>
                <a:gd name="connsiteX3" fmla="*/ 8039 w 1559404"/>
                <a:gd name="connsiteY3" fmla="*/ 623393 h 782586"/>
                <a:gd name="connsiteX4" fmla="*/ 189669 w 1559404"/>
                <a:gd name="connsiteY4" fmla="*/ 34765 h 782586"/>
                <a:gd name="connsiteX5" fmla="*/ 210790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210790" y="0"/>
                  </a:moveTo>
                  <a:lnTo>
                    <a:pt x="1559404" y="780746"/>
                  </a:lnTo>
                  <a:lnTo>
                    <a:pt x="0" y="782586"/>
                  </a:lnTo>
                  <a:lnTo>
                    <a:pt x="8039" y="623393"/>
                  </a:lnTo>
                  <a:cubicBezTo>
                    <a:pt x="29508" y="411992"/>
                    <a:pt x="92861" y="212973"/>
                    <a:pt x="189669" y="34765"/>
                  </a:cubicBezTo>
                  <a:lnTo>
                    <a:pt x="21079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6752C14-4E03-4BE3-891B-2D1F836C1BAF}"/>
                </a:ext>
              </a:extLst>
            </p:cNvPr>
            <p:cNvSpPr/>
            <p:nvPr/>
          </p:nvSpPr>
          <p:spPr>
            <a:xfrm>
              <a:off x="6108645" y="2644866"/>
              <a:ext cx="1559404" cy="782586"/>
            </a:xfrm>
            <a:custGeom>
              <a:avLst/>
              <a:gdLst>
                <a:gd name="connsiteX0" fmla="*/ 1348615 w 1559404"/>
                <a:gd name="connsiteY0" fmla="*/ 0 h 782586"/>
                <a:gd name="connsiteX1" fmla="*/ 1369735 w 1559404"/>
                <a:gd name="connsiteY1" fmla="*/ 34765 h 782586"/>
                <a:gd name="connsiteX2" fmla="*/ 1551365 w 1559404"/>
                <a:gd name="connsiteY2" fmla="*/ 623393 h 782586"/>
                <a:gd name="connsiteX3" fmla="*/ 1559404 w 1559404"/>
                <a:gd name="connsiteY3" fmla="*/ 782586 h 782586"/>
                <a:gd name="connsiteX4" fmla="*/ 0 w 1559404"/>
                <a:gd name="connsiteY4" fmla="*/ 780746 h 782586"/>
                <a:gd name="connsiteX5" fmla="*/ 1348615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1348615" y="0"/>
                  </a:moveTo>
                  <a:lnTo>
                    <a:pt x="1369735" y="34765"/>
                  </a:lnTo>
                  <a:cubicBezTo>
                    <a:pt x="1466543" y="212973"/>
                    <a:pt x="1529897" y="411992"/>
                    <a:pt x="1551365" y="623393"/>
                  </a:cubicBezTo>
                  <a:lnTo>
                    <a:pt x="1559404" y="782586"/>
                  </a:lnTo>
                  <a:lnTo>
                    <a:pt x="0" y="780746"/>
                  </a:lnTo>
                  <a:lnTo>
                    <a:pt x="1348615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EE219808-D30E-4D2E-892A-779837F490B3}"/>
                </a:ext>
              </a:extLst>
            </p:cNvPr>
            <p:cNvSpPr/>
            <p:nvPr/>
          </p:nvSpPr>
          <p:spPr>
            <a:xfrm>
              <a:off x="4523951" y="3430549"/>
              <a:ext cx="1559404" cy="782587"/>
            </a:xfrm>
            <a:custGeom>
              <a:avLst/>
              <a:gdLst>
                <a:gd name="connsiteX0" fmla="*/ 0 w 1559404"/>
                <a:gd name="connsiteY0" fmla="*/ 0 h 782587"/>
                <a:gd name="connsiteX1" fmla="*/ 1559404 w 1559404"/>
                <a:gd name="connsiteY1" fmla="*/ 1840 h 782587"/>
                <a:gd name="connsiteX2" fmla="*/ 210790 w 1559404"/>
                <a:gd name="connsiteY2" fmla="*/ 782587 h 782587"/>
                <a:gd name="connsiteX3" fmla="*/ 189669 w 1559404"/>
                <a:gd name="connsiteY3" fmla="*/ 747821 h 782587"/>
                <a:gd name="connsiteX4" fmla="*/ 8039 w 1559404"/>
                <a:gd name="connsiteY4" fmla="*/ 159193 h 782587"/>
                <a:gd name="connsiteX5" fmla="*/ 0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0" y="0"/>
                  </a:moveTo>
                  <a:lnTo>
                    <a:pt x="1559404" y="1840"/>
                  </a:lnTo>
                  <a:lnTo>
                    <a:pt x="210790" y="782587"/>
                  </a:lnTo>
                  <a:lnTo>
                    <a:pt x="189669" y="747821"/>
                  </a:lnTo>
                  <a:cubicBezTo>
                    <a:pt x="92861" y="569613"/>
                    <a:pt x="29508" y="370594"/>
                    <a:pt x="8039" y="1591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8519862E-AC23-41AA-8EE5-973C92B5E028}"/>
                </a:ext>
              </a:extLst>
            </p:cNvPr>
            <p:cNvSpPr/>
            <p:nvPr/>
          </p:nvSpPr>
          <p:spPr>
            <a:xfrm>
              <a:off x="6108645" y="3430549"/>
              <a:ext cx="1559404" cy="782587"/>
            </a:xfrm>
            <a:custGeom>
              <a:avLst/>
              <a:gdLst>
                <a:gd name="connsiteX0" fmla="*/ 1559404 w 1559404"/>
                <a:gd name="connsiteY0" fmla="*/ 0 h 782587"/>
                <a:gd name="connsiteX1" fmla="*/ 1551365 w 1559404"/>
                <a:gd name="connsiteY1" fmla="*/ 159193 h 782587"/>
                <a:gd name="connsiteX2" fmla="*/ 1369735 w 1559404"/>
                <a:gd name="connsiteY2" fmla="*/ 747821 h 782587"/>
                <a:gd name="connsiteX3" fmla="*/ 1348614 w 1559404"/>
                <a:gd name="connsiteY3" fmla="*/ 782587 h 782587"/>
                <a:gd name="connsiteX4" fmla="*/ 0 w 1559404"/>
                <a:gd name="connsiteY4" fmla="*/ 1840 h 782587"/>
                <a:gd name="connsiteX5" fmla="*/ 1559404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1559404" y="0"/>
                  </a:moveTo>
                  <a:lnTo>
                    <a:pt x="1551365" y="159193"/>
                  </a:lnTo>
                  <a:cubicBezTo>
                    <a:pt x="1529897" y="370594"/>
                    <a:pt x="1466543" y="569613"/>
                    <a:pt x="1369735" y="747821"/>
                  </a:cubicBezTo>
                  <a:lnTo>
                    <a:pt x="1348614" y="782587"/>
                  </a:lnTo>
                  <a:lnTo>
                    <a:pt x="0" y="1840"/>
                  </a:lnTo>
                  <a:lnTo>
                    <a:pt x="1559404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24E0D191-04AA-4E50-B07D-9745298824BA}"/>
                </a:ext>
              </a:extLst>
            </p:cNvPr>
            <p:cNvSpPr/>
            <p:nvPr/>
          </p:nvSpPr>
          <p:spPr>
            <a:xfrm>
              <a:off x="4736351" y="3438258"/>
              <a:ext cx="1350393" cy="1350393"/>
            </a:xfrm>
            <a:custGeom>
              <a:avLst/>
              <a:gdLst>
                <a:gd name="connsiteX0" fmla="*/ 1350393 w 1350393"/>
                <a:gd name="connsiteY0" fmla="*/ 0 h 1350393"/>
                <a:gd name="connsiteX1" fmla="*/ 572867 w 1350393"/>
                <a:gd name="connsiteY1" fmla="*/ 1350393 h 1350393"/>
                <a:gd name="connsiteX2" fmla="*/ 480659 w 1350393"/>
                <a:gd name="connsiteY2" fmla="*/ 1294375 h 1350393"/>
                <a:gd name="connsiteX3" fmla="*/ 56018 w 1350393"/>
                <a:gd name="connsiteY3" fmla="*/ 869734 h 1350393"/>
                <a:gd name="connsiteX4" fmla="*/ 0 w 1350393"/>
                <a:gd name="connsiteY4" fmla="*/ 777527 h 1350393"/>
                <a:gd name="connsiteX5" fmla="*/ 1350393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1350393" y="0"/>
                  </a:moveTo>
                  <a:lnTo>
                    <a:pt x="572867" y="1350393"/>
                  </a:lnTo>
                  <a:lnTo>
                    <a:pt x="480659" y="1294375"/>
                  </a:lnTo>
                  <a:cubicBezTo>
                    <a:pt x="313384" y="1181367"/>
                    <a:pt x="169027" y="1037010"/>
                    <a:pt x="56018" y="869734"/>
                  </a:cubicBezTo>
                  <a:lnTo>
                    <a:pt x="0" y="777527"/>
                  </a:lnTo>
                  <a:lnTo>
                    <a:pt x="1350393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09B45AB1-C238-4009-AF10-1C6E13E3E479}"/>
                </a:ext>
              </a:extLst>
            </p:cNvPr>
            <p:cNvSpPr/>
            <p:nvPr/>
          </p:nvSpPr>
          <p:spPr>
            <a:xfrm>
              <a:off x="6105258" y="3438258"/>
              <a:ext cx="1350393" cy="1350393"/>
            </a:xfrm>
            <a:custGeom>
              <a:avLst/>
              <a:gdLst>
                <a:gd name="connsiteX0" fmla="*/ 0 w 1350393"/>
                <a:gd name="connsiteY0" fmla="*/ 0 h 1350393"/>
                <a:gd name="connsiteX1" fmla="*/ 1350393 w 1350393"/>
                <a:gd name="connsiteY1" fmla="*/ 777527 h 1350393"/>
                <a:gd name="connsiteX2" fmla="*/ 1294375 w 1350393"/>
                <a:gd name="connsiteY2" fmla="*/ 869734 h 1350393"/>
                <a:gd name="connsiteX3" fmla="*/ 869734 w 1350393"/>
                <a:gd name="connsiteY3" fmla="*/ 1294375 h 1350393"/>
                <a:gd name="connsiteX4" fmla="*/ 777527 w 1350393"/>
                <a:gd name="connsiteY4" fmla="*/ 1350393 h 1350393"/>
                <a:gd name="connsiteX5" fmla="*/ 0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0" y="0"/>
                  </a:moveTo>
                  <a:lnTo>
                    <a:pt x="1350393" y="777527"/>
                  </a:lnTo>
                  <a:lnTo>
                    <a:pt x="1294375" y="869734"/>
                  </a:lnTo>
                  <a:cubicBezTo>
                    <a:pt x="1181367" y="1037010"/>
                    <a:pt x="1037010" y="1181367"/>
                    <a:pt x="869734" y="1294375"/>
                  </a:cubicBezTo>
                  <a:lnTo>
                    <a:pt x="777527" y="1350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E9D7D113-B80D-4DCF-8F07-75A46AE7B211}"/>
                </a:ext>
              </a:extLst>
            </p:cNvPr>
            <p:cNvSpPr/>
            <p:nvPr/>
          </p:nvSpPr>
          <p:spPr>
            <a:xfrm>
              <a:off x="5311867" y="3441645"/>
              <a:ext cx="782587" cy="1559404"/>
            </a:xfrm>
            <a:custGeom>
              <a:avLst/>
              <a:gdLst>
                <a:gd name="connsiteX0" fmla="*/ 780746 w 782587"/>
                <a:gd name="connsiteY0" fmla="*/ 0 h 1559404"/>
                <a:gd name="connsiteX1" fmla="*/ 782587 w 782587"/>
                <a:gd name="connsiteY1" fmla="*/ 1559404 h 1559404"/>
                <a:gd name="connsiteX2" fmla="*/ 623393 w 782587"/>
                <a:gd name="connsiteY2" fmla="*/ 1551365 h 1559404"/>
                <a:gd name="connsiteX3" fmla="*/ 34765 w 782587"/>
                <a:gd name="connsiteY3" fmla="*/ 1369735 h 1559404"/>
                <a:gd name="connsiteX4" fmla="*/ 0 w 782587"/>
                <a:gd name="connsiteY4" fmla="*/ 1348615 h 1559404"/>
                <a:gd name="connsiteX5" fmla="*/ 780746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0746" y="0"/>
                  </a:moveTo>
                  <a:lnTo>
                    <a:pt x="782587" y="1559404"/>
                  </a:lnTo>
                  <a:lnTo>
                    <a:pt x="623393" y="1551365"/>
                  </a:lnTo>
                  <a:cubicBezTo>
                    <a:pt x="411992" y="1529897"/>
                    <a:pt x="212973" y="1466543"/>
                    <a:pt x="34765" y="1369735"/>
                  </a:cubicBezTo>
                  <a:lnTo>
                    <a:pt x="0" y="1348615"/>
                  </a:lnTo>
                  <a:lnTo>
                    <a:pt x="780746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2662DFC9-7717-4BF1-9375-C2BFBC8F8663}"/>
                </a:ext>
              </a:extLst>
            </p:cNvPr>
            <p:cNvSpPr/>
            <p:nvPr/>
          </p:nvSpPr>
          <p:spPr>
            <a:xfrm>
              <a:off x="6097549" y="3441645"/>
              <a:ext cx="782587" cy="1559404"/>
            </a:xfrm>
            <a:custGeom>
              <a:avLst/>
              <a:gdLst>
                <a:gd name="connsiteX0" fmla="*/ 1840 w 782587"/>
                <a:gd name="connsiteY0" fmla="*/ 0 h 1559404"/>
                <a:gd name="connsiteX1" fmla="*/ 782587 w 782587"/>
                <a:gd name="connsiteY1" fmla="*/ 1348614 h 1559404"/>
                <a:gd name="connsiteX2" fmla="*/ 747821 w 782587"/>
                <a:gd name="connsiteY2" fmla="*/ 1369735 h 1559404"/>
                <a:gd name="connsiteX3" fmla="*/ 159193 w 782587"/>
                <a:gd name="connsiteY3" fmla="*/ 1551365 h 1559404"/>
                <a:gd name="connsiteX4" fmla="*/ 0 w 782587"/>
                <a:gd name="connsiteY4" fmla="*/ 1559404 h 1559404"/>
                <a:gd name="connsiteX5" fmla="*/ 184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1840" y="0"/>
                  </a:moveTo>
                  <a:lnTo>
                    <a:pt x="782587" y="1348614"/>
                  </a:lnTo>
                  <a:lnTo>
                    <a:pt x="747821" y="1369735"/>
                  </a:lnTo>
                  <a:cubicBezTo>
                    <a:pt x="569614" y="1466543"/>
                    <a:pt x="370594" y="1529897"/>
                    <a:pt x="159193" y="1551365"/>
                  </a:cubicBezTo>
                  <a:lnTo>
                    <a:pt x="0" y="1559404"/>
                  </a:lnTo>
                  <a:lnTo>
                    <a:pt x="184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58D0469-8FF7-4FA4-A99D-B13AA14BCACC}"/>
              </a:ext>
            </a:extLst>
          </p:cNvPr>
          <p:cNvGrpSpPr/>
          <p:nvPr/>
        </p:nvGrpSpPr>
        <p:grpSpPr>
          <a:xfrm>
            <a:off x="224495" y="2693642"/>
            <a:ext cx="2285554" cy="2375544"/>
            <a:chOff x="4523951" y="1856951"/>
            <a:chExt cx="3144098" cy="3144098"/>
          </a:xfrm>
        </p:grpSpPr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B73C9512-A5BB-4114-951C-06BE62447E1D}"/>
                </a:ext>
              </a:extLst>
            </p:cNvPr>
            <p:cNvSpPr/>
            <p:nvPr/>
          </p:nvSpPr>
          <p:spPr>
            <a:xfrm>
              <a:off x="5311867" y="1856951"/>
              <a:ext cx="782587" cy="1559404"/>
            </a:xfrm>
            <a:custGeom>
              <a:avLst/>
              <a:gdLst>
                <a:gd name="connsiteX0" fmla="*/ 782587 w 782587"/>
                <a:gd name="connsiteY0" fmla="*/ 0 h 1559404"/>
                <a:gd name="connsiteX1" fmla="*/ 780746 w 782587"/>
                <a:gd name="connsiteY1" fmla="*/ 1559404 h 1559404"/>
                <a:gd name="connsiteX2" fmla="*/ 0 w 782587"/>
                <a:gd name="connsiteY2" fmla="*/ 210790 h 1559404"/>
                <a:gd name="connsiteX3" fmla="*/ 34765 w 782587"/>
                <a:gd name="connsiteY3" fmla="*/ 189669 h 1559404"/>
                <a:gd name="connsiteX4" fmla="*/ 623393 w 782587"/>
                <a:gd name="connsiteY4" fmla="*/ 8039 h 1559404"/>
                <a:gd name="connsiteX5" fmla="*/ 782587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2587" y="0"/>
                  </a:moveTo>
                  <a:lnTo>
                    <a:pt x="780746" y="1559404"/>
                  </a:lnTo>
                  <a:lnTo>
                    <a:pt x="0" y="210790"/>
                  </a:lnTo>
                  <a:lnTo>
                    <a:pt x="34765" y="189669"/>
                  </a:lnTo>
                  <a:cubicBezTo>
                    <a:pt x="212973" y="92861"/>
                    <a:pt x="411992" y="29508"/>
                    <a:pt x="623393" y="8039"/>
                  </a:cubicBezTo>
                  <a:lnTo>
                    <a:pt x="78258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D51D768D-F791-454C-B43C-F39B034B892D}"/>
                </a:ext>
              </a:extLst>
            </p:cNvPr>
            <p:cNvSpPr/>
            <p:nvPr/>
          </p:nvSpPr>
          <p:spPr>
            <a:xfrm>
              <a:off x="6097549" y="1856951"/>
              <a:ext cx="782587" cy="1559404"/>
            </a:xfrm>
            <a:custGeom>
              <a:avLst/>
              <a:gdLst>
                <a:gd name="connsiteX0" fmla="*/ 0 w 782587"/>
                <a:gd name="connsiteY0" fmla="*/ 0 h 1559404"/>
                <a:gd name="connsiteX1" fmla="*/ 159193 w 782587"/>
                <a:gd name="connsiteY1" fmla="*/ 8039 h 1559404"/>
                <a:gd name="connsiteX2" fmla="*/ 747821 w 782587"/>
                <a:gd name="connsiteY2" fmla="*/ 189669 h 1559404"/>
                <a:gd name="connsiteX3" fmla="*/ 782587 w 782587"/>
                <a:gd name="connsiteY3" fmla="*/ 210790 h 1559404"/>
                <a:gd name="connsiteX4" fmla="*/ 1840 w 782587"/>
                <a:gd name="connsiteY4" fmla="*/ 1559404 h 1559404"/>
                <a:gd name="connsiteX5" fmla="*/ 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0" y="0"/>
                  </a:moveTo>
                  <a:lnTo>
                    <a:pt x="159193" y="8039"/>
                  </a:lnTo>
                  <a:cubicBezTo>
                    <a:pt x="370594" y="29508"/>
                    <a:pt x="569614" y="92861"/>
                    <a:pt x="747821" y="189669"/>
                  </a:cubicBezTo>
                  <a:lnTo>
                    <a:pt x="782587" y="210790"/>
                  </a:lnTo>
                  <a:lnTo>
                    <a:pt x="1840" y="15594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25A46BF0-E29A-48C7-8667-69C1F15BE6F8}"/>
                </a:ext>
              </a:extLst>
            </p:cNvPr>
            <p:cNvSpPr/>
            <p:nvPr/>
          </p:nvSpPr>
          <p:spPr>
            <a:xfrm>
              <a:off x="4736351" y="2069351"/>
              <a:ext cx="1350393" cy="1350393"/>
            </a:xfrm>
            <a:custGeom>
              <a:avLst/>
              <a:gdLst>
                <a:gd name="connsiteX0" fmla="*/ 572867 w 1350393"/>
                <a:gd name="connsiteY0" fmla="*/ 0 h 1350393"/>
                <a:gd name="connsiteX1" fmla="*/ 1350393 w 1350393"/>
                <a:gd name="connsiteY1" fmla="*/ 1350393 h 1350393"/>
                <a:gd name="connsiteX2" fmla="*/ 0 w 1350393"/>
                <a:gd name="connsiteY2" fmla="*/ 572867 h 1350393"/>
                <a:gd name="connsiteX3" fmla="*/ 56018 w 1350393"/>
                <a:gd name="connsiteY3" fmla="*/ 480659 h 1350393"/>
                <a:gd name="connsiteX4" fmla="*/ 480659 w 1350393"/>
                <a:gd name="connsiteY4" fmla="*/ 56018 h 1350393"/>
                <a:gd name="connsiteX5" fmla="*/ 57286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572867" y="0"/>
                  </a:moveTo>
                  <a:lnTo>
                    <a:pt x="1350393" y="1350393"/>
                  </a:lnTo>
                  <a:lnTo>
                    <a:pt x="0" y="572867"/>
                  </a:lnTo>
                  <a:lnTo>
                    <a:pt x="56018" y="480659"/>
                  </a:lnTo>
                  <a:cubicBezTo>
                    <a:pt x="169027" y="313383"/>
                    <a:pt x="313384" y="169027"/>
                    <a:pt x="480659" y="56018"/>
                  </a:cubicBezTo>
                  <a:lnTo>
                    <a:pt x="572867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C912777D-6807-4854-9AF1-525172039ADB}"/>
                </a:ext>
              </a:extLst>
            </p:cNvPr>
            <p:cNvSpPr/>
            <p:nvPr/>
          </p:nvSpPr>
          <p:spPr>
            <a:xfrm>
              <a:off x="5804115" y="2012588"/>
              <a:ext cx="1737487" cy="1726312"/>
            </a:xfrm>
            <a:custGeom>
              <a:avLst/>
              <a:gdLst>
                <a:gd name="connsiteX0" fmla="*/ 777527 w 1350393"/>
                <a:gd name="connsiteY0" fmla="*/ 0 h 1350393"/>
                <a:gd name="connsiteX1" fmla="*/ 869734 w 1350393"/>
                <a:gd name="connsiteY1" fmla="*/ 56018 h 1350393"/>
                <a:gd name="connsiteX2" fmla="*/ 1294375 w 1350393"/>
                <a:gd name="connsiteY2" fmla="*/ 480659 h 1350393"/>
                <a:gd name="connsiteX3" fmla="*/ 1350393 w 1350393"/>
                <a:gd name="connsiteY3" fmla="*/ 572867 h 1350393"/>
                <a:gd name="connsiteX4" fmla="*/ 0 w 1350393"/>
                <a:gd name="connsiteY4" fmla="*/ 1350393 h 1350393"/>
                <a:gd name="connsiteX5" fmla="*/ 77752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777527" y="0"/>
                  </a:moveTo>
                  <a:lnTo>
                    <a:pt x="869734" y="56018"/>
                  </a:lnTo>
                  <a:cubicBezTo>
                    <a:pt x="1037010" y="169027"/>
                    <a:pt x="1181367" y="313383"/>
                    <a:pt x="1294375" y="480659"/>
                  </a:cubicBezTo>
                  <a:lnTo>
                    <a:pt x="1350393" y="572867"/>
                  </a:lnTo>
                  <a:lnTo>
                    <a:pt x="0" y="1350393"/>
                  </a:lnTo>
                  <a:lnTo>
                    <a:pt x="77752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F5B0C03C-278C-4D6D-9B28-06721E0E3E6C}"/>
                </a:ext>
              </a:extLst>
            </p:cNvPr>
            <p:cNvSpPr/>
            <p:nvPr/>
          </p:nvSpPr>
          <p:spPr>
            <a:xfrm>
              <a:off x="4523951" y="2644866"/>
              <a:ext cx="1559404" cy="782586"/>
            </a:xfrm>
            <a:custGeom>
              <a:avLst/>
              <a:gdLst>
                <a:gd name="connsiteX0" fmla="*/ 210790 w 1559404"/>
                <a:gd name="connsiteY0" fmla="*/ 0 h 782586"/>
                <a:gd name="connsiteX1" fmla="*/ 1559404 w 1559404"/>
                <a:gd name="connsiteY1" fmla="*/ 780746 h 782586"/>
                <a:gd name="connsiteX2" fmla="*/ 0 w 1559404"/>
                <a:gd name="connsiteY2" fmla="*/ 782586 h 782586"/>
                <a:gd name="connsiteX3" fmla="*/ 8039 w 1559404"/>
                <a:gd name="connsiteY3" fmla="*/ 623393 h 782586"/>
                <a:gd name="connsiteX4" fmla="*/ 189669 w 1559404"/>
                <a:gd name="connsiteY4" fmla="*/ 34765 h 782586"/>
                <a:gd name="connsiteX5" fmla="*/ 210790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210790" y="0"/>
                  </a:moveTo>
                  <a:lnTo>
                    <a:pt x="1559404" y="780746"/>
                  </a:lnTo>
                  <a:lnTo>
                    <a:pt x="0" y="782586"/>
                  </a:lnTo>
                  <a:lnTo>
                    <a:pt x="8039" y="623393"/>
                  </a:lnTo>
                  <a:cubicBezTo>
                    <a:pt x="29508" y="411992"/>
                    <a:pt x="92861" y="212973"/>
                    <a:pt x="189669" y="34765"/>
                  </a:cubicBezTo>
                  <a:lnTo>
                    <a:pt x="21079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FE8DB8AC-8EC9-450F-BCE4-CB95993A515A}"/>
                </a:ext>
              </a:extLst>
            </p:cNvPr>
            <p:cNvSpPr/>
            <p:nvPr/>
          </p:nvSpPr>
          <p:spPr>
            <a:xfrm>
              <a:off x="6108645" y="2644866"/>
              <a:ext cx="1559404" cy="782586"/>
            </a:xfrm>
            <a:custGeom>
              <a:avLst/>
              <a:gdLst>
                <a:gd name="connsiteX0" fmla="*/ 1348615 w 1559404"/>
                <a:gd name="connsiteY0" fmla="*/ 0 h 782586"/>
                <a:gd name="connsiteX1" fmla="*/ 1369735 w 1559404"/>
                <a:gd name="connsiteY1" fmla="*/ 34765 h 782586"/>
                <a:gd name="connsiteX2" fmla="*/ 1551365 w 1559404"/>
                <a:gd name="connsiteY2" fmla="*/ 623393 h 782586"/>
                <a:gd name="connsiteX3" fmla="*/ 1559404 w 1559404"/>
                <a:gd name="connsiteY3" fmla="*/ 782586 h 782586"/>
                <a:gd name="connsiteX4" fmla="*/ 0 w 1559404"/>
                <a:gd name="connsiteY4" fmla="*/ 780746 h 782586"/>
                <a:gd name="connsiteX5" fmla="*/ 1348615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1348615" y="0"/>
                  </a:moveTo>
                  <a:lnTo>
                    <a:pt x="1369735" y="34765"/>
                  </a:lnTo>
                  <a:cubicBezTo>
                    <a:pt x="1466543" y="212973"/>
                    <a:pt x="1529897" y="411992"/>
                    <a:pt x="1551365" y="623393"/>
                  </a:cubicBezTo>
                  <a:lnTo>
                    <a:pt x="1559404" y="782586"/>
                  </a:lnTo>
                  <a:lnTo>
                    <a:pt x="0" y="780746"/>
                  </a:lnTo>
                  <a:lnTo>
                    <a:pt x="1348615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7869657F-9A12-49FF-A587-7B09F910D242}"/>
                </a:ext>
              </a:extLst>
            </p:cNvPr>
            <p:cNvSpPr/>
            <p:nvPr/>
          </p:nvSpPr>
          <p:spPr>
            <a:xfrm>
              <a:off x="4523951" y="3430549"/>
              <a:ext cx="1559404" cy="782587"/>
            </a:xfrm>
            <a:custGeom>
              <a:avLst/>
              <a:gdLst>
                <a:gd name="connsiteX0" fmla="*/ 0 w 1559404"/>
                <a:gd name="connsiteY0" fmla="*/ 0 h 782587"/>
                <a:gd name="connsiteX1" fmla="*/ 1559404 w 1559404"/>
                <a:gd name="connsiteY1" fmla="*/ 1840 h 782587"/>
                <a:gd name="connsiteX2" fmla="*/ 210790 w 1559404"/>
                <a:gd name="connsiteY2" fmla="*/ 782587 h 782587"/>
                <a:gd name="connsiteX3" fmla="*/ 189669 w 1559404"/>
                <a:gd name="connsiteY3" fmla="*/ 747821 h 782587"/>
                <a:gd name="connsiteX4" fmla="*/ 8039 w 1559404"/>
                <a:gd name="connsiteY4" fmla="*/ 159193 h 782587"/>
                <a:gd name="connsiteX5" fmla="*/ 0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0" y="0"/>
                  </a:moveTo>
                  <a:lnTo>
                    <a:pt x="1559404" y="1840"/>
                  </a:lnTo>
                  <a:lnTo>
                    <a:pt x="210790" y="782587"/>
                  </a:lnTo>
                  <a:lnTo>
                    <a:pt x="189669" y="747821"/>
                  </a:lnTo>
                  <a:cubicBezTo>
                    <a:pt x="92861" y="569613"/>
                    <a:pt x="29508" y="370594"/>
                    <a:pt x="8039" y="1591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76746405-FA87-4573-84FA-5561B796DA1C}"/>
                </a:ext>
              </a:extLst>
            </p:cNvPr>
            <p:cNvSpPr/>
            <p:nvPr/>
          </p:nvSpPr>
          <p:spPr>
            <a:xfrm>
              <a:off x="6108645" y="3430549"/>
              <a:ext cx="1559404" cy="782587"/>
            </a:xfrm>
            <a:custGeom>
              <a:avLst/>
              <a:gdLst>
                <a:gd name="connsiteX0" fmla="*/ 1559404 w 1559404"/>
                <a:gd name="connsiteY0" fmla="*/ 0 h 782587"/>
                <a:gd name="connsiteX1" fmla="*/ 1551365 w 1559404"/>
                <a:gd name="connsiteY1" fmla="*/ 159193 h 782587"/>
                <a:gd name="connsiteX2" fmla="*/ 1369735 w 1559404"/>
                <a:gd name="connsiteY2" fmla="*/ 747821 h 782587"/>
                <a:gd name="connsiteX3" fmla="*/ 1348614 w 1559404"/>
                <a:gd name="connsiteY3" fmla="*/ 782587 h 782587"/>
                <a:gd name="connsiteX4" fmla="*/ 0 w 1559404"/>
                <a:gd name="connsiteY4" fmla="*/ 1840 h 782587"/>
                <a:gd name="connsiteX5" fmla="*/ 1559404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1559404" y="0"/>
                  </a:moveTo>
                  <a:lnTo>
                    <a:pt x="1551365" y="159193"/>
                  </a:lnTo>
                  <a:cubicBezTo>
                    <a:pt x="1529897" y="370594"/>
                    <a:pt x="1466543" y="569613"/>
                    <a:pt x="1369735" y="747821"/>
                  </a:cubicBezTo>
                  <a:lnTo>
                    <a:pt x="1348614" y="782587"/>
                  </a:lnTo>
                  <a:lnTo>
                    <a:pt x="0" y="1840"/>
                  </a:lnTo>
                  <a:lnTo>
                    <a:pt x="1559404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61FE5881-F52A-4BAB-8C7A-171B67762361}"/>
                </a:ext>
              </a:extLst>
            </p:cNvPr>
            <p:cNvSpPr/>
            <p:nvPr/>
          </p:nvSpPr>
          <p:spPr>
            <a:xfrm>
              <a:off x="4736351" y="3438258"/>
              <a:ext cx="1350393" cy="1350393"/>
            </a:xfrm>
            <a:custGeom>
              <a:avLst/>
              <a:gdLst>
                <a:gd name="connsiteX0" fmla="*/ 1350393 w 1350393"/>
                <a:gd name="connsiteY0" fmla="*/ 0 h 1350393"/>
                <a:gd name="connsiteX1" fmla="*/ 572867 w 1350393"/>
                <a:gd name="connsiteY1" fmla="*/ 1350393 h 1350393"/>
                <a:gd name="connsiteX2" fmla="*/ 480659 w 1350393"/>
                <a:gd name="connsiteY2" fmla="*/ 1294375 h 1350393"/>
                <a:gd name="connsiteX3" fmla="*/ 56018 w 1350393"/>
                <a:gd name="connsiteY3" fmla="*/ 869734 h 1350393"/>
                <a:gd name="connsiteX4" fmla="*/ 0 w 1350393"/>
                <a:gd name="connsiteY4" fmla="*/ 777527 h 1350393"/>
                <a:gd name="connsiteX5" fmla="*/ 1350393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1350393" y="0"/>
                  </a:moveTo>
                  <a:lnTo>
                    <a:pt x="572867" y="1350393"/>
                  </a:lnTo>
                  <a:lnTo>
                    <a:pt x="480659" y="1294375"/>
                  </a:lnTo>
                  <a:cubicBezTo>
                    <a:pt x="313384" y="1181367"/>
                    <a:pt x="169027" y="1037010"/>
                    <a:pt x="56018" y="869734"/>
                  </a:cubicBezTo>
                  <a:lnTo>
                    <a:pt x="0" y="777527"/>
                  </a:lnTo>
                  <a:lnTo>
                    <a:pt x="1350393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332CE007-F1E4-4F5C-8CF6-BB64F48FEBD6}"/>
                </a:ext>
              </a:extLst>
            </p:cNvPr>
            <p:cNvSpPr/>
            <p:nvPr/>
          </p:nvSpPr>
          <p:spPr>
            <a:xfrm>
              <a:off x="6105258" y="3438258"/>
              <a:ext cx="1350393" cy="1350393"/>
            </a:xfrm>
            <a:custGeom>
              <a:avLst/>
              <a:gdLst>
                <a:gd name="connsiteX0" fmla="*/ 0 w 1350393"/>
                <a:gd name="connsiteY0" fmla="*/ 0 h 1350393"/>
                <a:gd name="connsiteX1" fmla="*/ 1350393 w 1350393"/>
                <a:gd name="connsiteY1" fmla="*/ 777527 h 1350393"/>
                <a:gd name="connsiteX2" fmla="*/ 1294375 w 1350393"/>
                <a:gd name="connsiteY2" fmla="*/ 869734 h 1350393"/>
                <a:gd name="connsiteX3" fmla="*/ 869734 w 1350393"/>
                <a:gd name="connsiteY3" fmla="*/ 1294375 h 1350393"/>
                <a:gd name="connsiteX4" fmla="*/ 777527 w 1350393"/>
                <a:gd name="connsiteY4" fmla="*/ 1350393 h 1350393"/>
                <a:gd name="connsiteX5" fmla="*/ 0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0" y="0"/>
                  </a:moveTo>
                  <a:lnTo>
                    <a:pt x="1350393" y="777527"/>
                  </a:lnTo>
                  <a:lnTo>
                    <a:pt x="1294375" y="869734"/>
                  </a:lnTo>
                  <a:cubicBezTo>
                    <a:pt x="1181367" y="1037010"/>
                    <a:pt x="1037010" y="1181367"/>
                    <a:pt x="869734" y="1294375"/>
                  </a:cubicBezTo>
                  <a:lnTo>
                    <a:pt x="777527" y="1350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48A0926D-91E1-424F-9DF0-8A33BE3238BE}"/>
                </a:ext>
              </a:extLst>
            </p:cNvPr>
            <p:cNvSpPr/>
            <p:nvPr/>
          </p:nvSpPr>
          <p:spPr>
            <a:xfrm>
              <a:off x="5311867" y="3441645"/>
              <a:ext cx="782587" cy="1559404"/>
            </a:xfrm>
            <a:custGeom>
              <a:avLst/>
              <a:gdLst>
                <a:gd name="connsiteX0" fmla="*/ 780746 w 782587"/>
                <a:gd name="connsiteY0" fmla="*/ 0 h 1559404"/>
                <a:gd name="connsiteX1" fmla="*/ 782587 w 782587"/>
                <a:gd name="connsiteY1" fmla="*/ 1559404 h 1559404"/>
                <a:gd name="connsiteX2" fmla="*/ 623393 w 782587"/>
                <a:gd name="connsiteY2" fmla="*/ 1551365 h 1559404"/>
                <a:gd name="connsiteX3" fmla="*/ 34765 w 782587"/>
                <a:gd name="connsiteY3" fmla="*/ 1369735 h 1559404"/>
                <a:gd name="connsiteX4" fmla="*/ 0 w 782587"/>
                <a:gd name="connsiteY4" fmla="*/ 1348615 h 1559404"/>
                <a:gd name="connsiteX5" fmla="*/ 780746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0746" y="0"/>
                  </a:moveTo>
                  <a:lnTo>
                    <a:pt x="782587" y="1559404"/>
                  </a:lnTo>
                  <a:lnTo>
                    <a:pt x="623393" y="1551365"/>
                  </a:lnTo>
                  <a:cubicBezTo>
                    <a:pt x="411992" y="1529897"/>
                    <a:pt x="212973" y="1466543"/>
                    <a:pt x="34765" y="1369735"/>
                  </a:cubicBezTo>
                  <a:lnTo>
                    <a:pt x="0" y="1348615"/>
                  </a:lnTo>
                  <a:lnTo>
                    <a:pt x="780746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A89C0083-03F3-4241-AC7F-3B8FDEEA0AE8}"/>
                </a:ext>
              </a:extLst>
            </p:cNvPr>
            <p:cNvSpPr/>
            <p:nvPr/>
          </p:nvSpPr>
          <p:spPr>
            <a:xfrm>
              <a:off x="6097549" y="3441645"/>
              <a:ext cx="782587" cy="1559404"/>
            </a:xfrm>
            <a:custGeom>
              <a:avLst/>
              <a:gdLst>
                <a:gd name="connsiteX0" fmla="*/ 1840 w 782587"/>
                <a:gd name="connsiteY0" fmla="*/ 0 h 1559404"/>
                <a:gd name="connsiteX1" fmla="*/ 782587 w 782587"/>
                <a:gd name="connsiteY1" fmla="*/ 1348614 h 1559404"/>
                <a:gd name="connsiteX2" fmla="*/ 747821 w 782587"/>
                <a:gd name="connsiteY2" fmla="*/ 1369735 h 1559404"/>
                <a:gd name="connsiteX3" fmla="*/ 159193 w 782587"/>
                <a:gd name="connsiteY3" fmla="*/ 1551365 h 1559404"/>
                <a:gd name="connsiteX4" fmla="*/ 0 w 782587"/>
                <a:gd name="connsiteY4" fmla="*/ 1559404 h 1559404"/>
                <a:gd name="connsiteX5" fmla="*/ 184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1840" y="0"/>
                  </a:moveTo>
                  <a:lnTo>
                    <a:pt x="782587" y="1348614"/>
                  </a:lnTo>
                  <a:lnTo>
                    <a:pt x="747821" y="1369735"/>
                  </a:lnTo>
                  <a:cubicBezTo>
                    <a:pt x="569614" y="1466543"/>
                    <a:pt x="370594" y="1529897"/>
                    <a:pt x="159193" y="1551365"/>
                  </a:cubicBezTo>
                  <a:lnTo>
                    <a:pt x="0" y="1559404"/>
                  </a:lnTo>
                  <a:lnTo>
                    <a:pt x="184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97D4F383-F3F9-4DBF-8E2E-ACFA8AB97FBD}"/>
              </a:ext>
            </a:extLst>
          </p:cNvPr>
          <p:cNvGrpSpPr/>
          <p:nvPr/>
        </p:nvGrpSpPr>
        <p:grpSpPr>
          <a:xfrm>
            <a:off x="1502226" y="1463031"/>
            <a:ext cx="2285554" cy="2375544"/>
            <a:chOff x="4523951" y="1856951"/>
            <a:chExt cx="3144098" cy="3144098"/>
          </a:xfrm>
        </p:grpSpPr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08B57582-A6DD-4853-82AE-C9CD3427E297}"/>
                </a:ext>
              </a:extLst>
            </p:cNvPr>
            <p:cNvSpPr/>
            <p:nvPr/>
          </p:nvSpPr>
          <p:spPr>
            <a:xfrm>
              <a:off x="5311867" y="1856951"/>
              <a:ext cx="782587" cy="1559404"/>
            </a:xfrm>
            <a:custGeom>
              <a:avLst/>
              <a:gdLst>
                <a:gd name="connsiteX0" fmla="*/ 782587 w 782587"/>
                <a:gd name="connsiteY0" fmla="*/ 0 h 1559404"/>
                <a:gd name="connsiteX1" fmla="*/ 780746 w 782587"/>
                <a:gd name="connsiteY1" fmla="*/ 1559404 h 1559404"/>
                <a:gd name="connsiteX2" fmla="*/ 0 w 782587"/>
                <a:gd name="connsiteY2" fmla="*/ 210790 h 1559404"/>
                <a:gd name="connsiteX3" fmla="*/ 34765 w 782587"/>
                <a:gd name="connsiteY3" fmla="*/ 189669 h 1559404"/>
                <a:gd name="connsiteX4" fmla="*/ 623393 w 782587"/>
                <a:gd name="connsiteY4" fmla="*/ 8039 h 1559404"/>
                <a:gd name="connsiteX5" fmla="*/ 782587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2587" y="0"/>
                  </a:moveTo>
                  <a:lnTo>
                    <a:pt x="780746" y="1559404"/>
                  </a:lnTo>
                  <a:lnTo>
                    <a:pt x="0" y="210790"/>
                  </a:lnTo>
                  <a:lnTo>
                    <a:pt x="34765" y="189669"/>
                  </a:lnTo>
                  <a:cubicBezTo>
                    <a:pt x="212973" y="92861"/>
                    <a:pt x="411992" y="29508"/>
                    <a:pt x="623393" y="8039"/>
                  </a:cubicBezTo>
                  <a:lnTo>
                    <a:pt x="78258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75B3992D-8307-4D32-82DB-A5C0150A4DCD}"/>
                </a:ext>
              </a:extLst>
            </p:cNvPr>
            <p:cNvSpPr/>
            <p:nvPr/>
          </p:nvSpPr>
          <p:spPr>
            <a:xfrm>
              <a:off x="6097549" y="1856951"/>
              <a:ext cx="782587" cy="1559404"/>
            </a:xfrm>
            <a:custGeom>
              <a:avLst/>
              <a:gdLst>
                <a:gd name="connsiteX0" fmla="*/ 0 w 782587"/>
                <a:gd name="connsiteY0" fmla="*/ 0 h 1559404"/>
                <a:gd name="connsiteX1" fmla="*/ 159193 w 782587"/>
                <a:gd name="connsiteY1" fmla="*/ 8039 h 1559404"/>
                <a:gd name="connsiteX2" fmla="*/ 747821 w 782587"/>
                <a:gd name="connsiteY2" fmla="*/ 189669 h 1559404"/>
                <a:gd name="connsiteX3" fmla="*/ 782587 w 782587"/>
                <a:gd name="connsiteY3" fmla="*/ 210790 h 1559404"/>
                <a:gd name="connsiteX4" fmla="*/ 1840 w 782587"/>
                <a:gd name="connsiteY4" fmla="*/ 1559404 h 1559404"/>
                <a:gd name="connsiteX5" fmla="*/ 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0" y="0"/>
                  </a:moveTo>
                  <a:lnTo>
                    <a:pt x="159193" y="8039"/>
                  </a:lnTo>
                  <a:cubicBezTo>
                    <a:pt x="370594" y="29508"/>
                    <a:pt x="569614" y="92861"/>
                    <a:pt x="747821" y="189669"/>
                  </a:cubicBezTo>
                  <a:lnTo>
                    <a:pt x="782587" y="210790"/>
                  </a:lnTo>
                  <a:lnTo>
                    <a:pt x="1840" y="15594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C10FFB71-395B-4004-A981-E2BA920EA66C}"/>
                </a:ext>
              </a:extLst>
            </p:cNvPr>
            <p:cNvSpPr/>
            <p:nvPr/>
          </p:nvSpPr>
          <p:spPr>
            <a:xfrm>
              <a:off x="4736351" y="2069351"/>
              <a:ext cx="1350393" cy="1350393"/>
            </a:xfrm>
            <a:custGeom>
              <a:avLst/>
              <a:gdLst>
                <a:gd name="connsiteX0" fmla="*/ 572867 w 1350393"/>
                <a:gd name="connsiteY0" fmla="*/ 0 h 1350393"/>
                <a:gd name="connsiteX1" fmla="*/ 1350393 w 1350393"/>
                <a:gd name="connsiteY1" fmla="*/ 1350393 h 1350393"/>
                <a:gd name="connsiteX2" fmla="*/ 0 w 1350393"/>
                <a:gd name="connsiteY2" fmla="*/ 572867 h 1350393"/>
                <a:gd name="connsiteX3" fmla="*/ 56018 w 1350393"/>
                <a:gd name="connsiteY3" fmla="*/ 480659 h 1350393"/>
                <a:gd name="connsiteX4" fmla="*/ 480659 w 1350393"/>
                <a:gd name="connsiteY4" fmla="*/ 56018 h 1350393"/>
                <a:gd name="connsiteX5" fmla="*/ 57286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572867" y="0"/>
                  </a:moveTo>
                  <a:lnTo>
                    <a:pt x="1350393" y="1350393"/>
                  </a:lnTo>
                  <a:lnTo>
                    <a:pt x="0" y="572867"/>
                  </a:lnTo>
                  <a:lnTo>
                    <a:pt x="56018" y="480659"/>
                  </a:lnTo>
                  <a:cubicBezTo>
                    <a:pt x="169027" y="313383"/>
                    <a:pt x="313384" y="169027"/>
                    <a:pt x="480659" y="56018"/>
                  </a:cubicBezTo>
                  <a:lnTo>
                    <a:pt x="572867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8D304203-83F6-4500-9874-45DFFFC3E2DE}"/>
                </a:ext>
              </a:extLst>
            </p:cNvPr>
            <p:cNvSpPr/>
            <p:nvPr/>
          </p:nvSpPr>
          <p:spPr>
            <a:xfrm>
              <a:off x="5804115" y="2012588"/>
              <a:ext cx="1737487" cy="1726312"/>
            </a:xfrm>
            <a:custGeom>
              <a:avLst/>
              <a:gdLst>
                <a:gd name="connsiteX0" fmla="*/ 777527 w 1350393"/>
                <a:gd name="connsiteY0" fmla="*/ 0 h 1350393"/>
                <a:gd name="connsiteX1" fmla="*/ 869734 w 1350393"/>
                <a:gd name="connsiteY1" fmla="*/ 56018 h 1350393"/>
                <a:gd name="connsiteX2" fmla="*/ 1294375 w 1350393"/>
                <a:gd name="connsiteY2" fmla="*/ 480659 h 1350393"/>
                <a:gd name="connsiteX3" fmla="*/ 1350393 w 1350393"/>
                <a:gd name="connsiteY3" fmla="*/ 572867 h 1350393"/>
                <a:gd name="connsiteX4" fmla="*/ 0 w 1350393"/>
                <a:gd name="connsiteY4" fmla="*/ 1350393 h 1350393"/>
                <a:gd name="connsiteX5" fmla="*/ 77752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777527" y="0"/>
                  </a:moveTo>
                  <a:lnTo>
                    <a:pt x="869734" y="56018"/>
                  </a:lnTo>
                  <a:cubicBezTo>
                    <a:pt x="1037010" y="169027"/>
                    <a:pt x="1181367" y="313383"/>
                    <a:pt x="1294375" y="480659"/>
                  </a:cubicBezTo>
                  <a:lnTo>
                    <a:pt x="1350393" y="572867"/>
                  </a:lnTo>
                  <a:lnTo>
                    <a:pt x="0" y="1350393"/>
                  </a:lnTo>
                  <a:lnTo>
                    <a:pt x="77752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1A992913-634E-4CBB-9F79-5B39545EFAA9}"/>
                </a:ext>
              </a:extLst>
            </p:cNvPr>
            <p:cNvSpPr/>
            <p:nvPr/>
          </p:nvSpPr>
          <p:spPr>
            <a:xfrm>
              <a:off x="4523951" y="2644866"/>
              <a:ext cx="1559404" cy="782586"/>
            </a:xfrm>
            <a:custGeom>
              <a:avLst/>
              <a:gdLst>
                <a:gd name="connsiteX0" fmla="*/ 210790 w 1559404"/>
                <a:gd name="connsiteY0" fmla="*/ 0 h 782586"/>
                <a:gd name="connsiteX1" fmla="*/ 1559404 w 1559404"/>
                <a:gd name="connsiteY1" fmla="*/ 780746 h 782586"/>
                <a:gd name="connsiteX2" fmla="*/ 0 w 1559404"/>
                <a:gd name="connsiteY2" fmla="*/ 782586 h 782586"/>
                <a:gd name="connsiteX3" fmla="*/ 8039 w 1559404"/>
                <a:gd name="connsiteY3" fmla="*/ 623393 h 782586"/>
                <a:gd name="connsiteX4" fmla="*/ 189669 w 1559404"/>
                <a:gd name="connsiteY4" fmla="*/ 34765 h 782586"/>
                <a:gd name="connsiteX5" fmla="*/ 210790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210790" y="0"/>
                  </a:moveTo>
                  <a:lnTo>
                    <a:pt x="1559404" y="780746"/>
                  </a:lnTo>
                  <a:lnTo>
                    <a:pt x="0" y="782586"/>
                  </a:lnTo>
                  <a:lnTo>
                    <a:pt x="8039" y="623393"/>
                  </a:lnTo>
                  <a:cubicBezTo>
                    <a:pt x="29508" y="411992"/>
                    <a:pt x="92861" y="212973"/>
                    <a:pt x="189669" y="34765"/>
                  </a:cubicBezTo>
                  <a:lnTo>
                    <a:pt x="21079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82A4D52E-6003-404D-BDE3-C841251295FF}"/>
                </a:ext>
              </a:extLst>
            </p:cNvPr>
            <p:cNvSpPr/>
            <p:nvPr/>
          </p:nvSpPr>
          <p:spPr>
            <a:xfrm>
              <a:off x="6108645" y="2644866"/>
              <a:ext cx="1559404" cy="782586"/>
            </a:xfrm>
            <a:custGeom>
              <a:avLst/>
              <a:gdLst>
                <a:gd name="connsiteX0" fmla="*/ 1348615 w 1559404"/>
                <a:gd name="connsiteY0" fmla="*/ 0 h 782586"/>
                <a:gd name="connsiteX1" fmla="*/ 1369735 w 1559404"/>
                <a:gd name="connsiteY1" fmla="*/ 34765 h 782586"/>
                <a:gd name="connsiteX2" fmla="*/ 1551365 w 1559404"/>
                <a:gd name="connsiteY2" fmla="*/ 623393 h 782586"/>
                <a:gd name="connsiteX3" fmla="*/ 1559404 w 1559404"/>
                <a:gd name="connsiteY3" fmla="*/ 782586 h 782586"/>
                <a:gd name="connsiteX4" fmla="*/ 0 w 1559404"/>
                <a:gd name="connsiteY4" fmla="*/ 780746 h 782586"/>
                <a:gd name="connsiteX5" fmla="*/ 1348615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1348615" y="0"/>
                  </a:moveTo>
                  <a:lnTo>
                    <a:pt x="1369735" y="34765"/>
                  </a:lnTo>
                  <a:cubicBezTo>
                    <a:pt x="1466543" y="212973"/>
                    <a:pt x="1529897" y="411992"/>
                    <a:pt x="1551365" y="623393"/>
                  </a:cubicBezTo>
                  <a:lnTo>
                    <a:pt x="1559404" y="782586"/>
                  </a:lnTo>
                  <a:lnTo>
                    <a:pt x="0" y="780746"/>
                  </a:lnTo>
                  <a:lnTo>
                    <a:pt x="1348615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BB13DF63-36BF-4A6B-8067-BAB07E13D71B}"/>
                </a:ext>
              </a:extLst>
            </p:cNvPr>
            <p:cNvSpPr/>
            <p:nvPr/>
          </p:nvSpPr>
          <p:spPr>
            <a:xfrm>
              <a:off x="4523951" y="3430549"/>
              <a:ext cx="1559404" cy="782587"/>
            </a:xfrm>
            <a:custGeom>
              <a:avLst/>
              <a:gdLst>
                <a:gd name="connsiteX0" fmla="*/ 0 w 1559404"/>
                <a:gd name="connsiteY0" fmla="*/ 0 h 782587"/>
                <a:gd name="connsiteX1" fmla="*/ 1559404 w 1559404"/>
                <a:gd name="connsiteY1" fmla="*/ 1840 h 782587"/>
                <a:gd name="connsiteX2" fmla="*/ 210790 w 1559404"/>
                <a:gd name="connsiteY2" fmla="*/ 782587 h 782587"/>
                <a:gd name="connsiteX3" fmla="*/ 189669 w 1559404"/>
                <a:gd name="connsiteY3" fmla="*/ 747821 h 782587"/>
                <a:gd name="connsiteX4" fmla="*/ 8039 w 1559404"/>
                <a:gd name="connsiteY4" fmla="*/ 159193 h 782587"/>
                <a:gd name="connsiteX5" fmla="*/ 0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0" y="0"/>
                  </a:moveTo>
                  <a:lnTo>
                    <a:pt x="1559404" y="1840"/>
                  </a:lnTo>
                  <a:lnTo>
                    <a:pt x="210790" y="782587"/>
                  </a:lnTo>
                  <a:lnTo>
                    <a:pt x="189669" y="747821"/>
                  </a:lnTo>
                  <a:cubicBezTo>
                    <a:pt x="92861" y="569613"/>
                    <a:pt x="29508" y="370594"/>
                    <a:pt x="8039" y="1591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8E194D1F-23B8-4C09-8D2D-48403D243C18}"/>
                </a:ext>
              </a:extLst>
            </p:cNvPr>
            <p:cNvSpPr/>
            <p:nvPr/>
          </p:nvSpPr>
          <p:spPr>
            <a:xfrm>
              <a:off x="6108645" y="3430549"/>
              <a:ext cx="1559404" cy="782587"/>
            </a:xfrm>
            <a:custGeom>
              <a:avLst/>
              <a:gdLst>
                <a:gd name="connsiteX0" fmla="*/ 1559404 w 1559404"/>
                <a:gd name="connsiteY0" fmla="*/ 0 h 782587"/>
                <a:gd name="connsiteX1" fmla="*/ 1551365 w 1559404"/>
                <a:gd name="connsiteY1" fmla="*/ 159193 h 782587"/>
                <a:gd name="connsiteX2" fmla="*/ 1369735 w 1559404"/>
                <a:gd name="connsiteY2" fmla="*/ 747821 h 782587"/>
                <a:gd name="connsiteX3" fmla="*/ 1348614 w 1559404"/>
                <a:gd name="connsiteY3" fmla="*/ 782587 h 782587"/>
                <a:gd name="connsiteX4" fmla="*/ 0 w 1559404"/>
                <a:gd name="connsiteY4" fmla="*/ 1840 h 782587"/>
                <a:gd name="connsiteX5" fmla="*/ 1559404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1559404" y="0"/>
                  </a:moveTo>
                  <a:lnTo>
                    <a:pt x="1551365" y="159193"/>
                  </a:lnTo>
                  <a:cubicBezTo>
                    <a:pt x="1529897" y="370594"/>
                    <a:pt x="1466543" y="569613"/>
                    <a:pt x="1369735" y="747821"/>
                  </a:cubicBezTo>
                  <a:lnTo>
                    <a:pt x="1348614" y="782587"/>
                  </a:lnTo>
                  <a:lnTo>
                    <a:pt x="0" y="1840"/>
                  </a:lnTo>
                  <a:lnTo>
                    <a:pt x="1559404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63202D72-155F-4C5B-AC18-3545A580296C}"/>
                </a:ext>
              </a:extLst>
            </p:cNvPr>
            <p:cNvSpPr/>
            <p:nvPr/>
          </p:nvSpPr>
          <p:spPr>
            <a:xfrm>
              <a:off x="4736351" y="3438258"/>
              <a:ext cx="1350393" cy="1350393"/>
            </a:xfrm>
            <a:custGeom>
              <a:avLst/>
              <a:gdLst>
                <a:gd name="connsiteX0" fmla="*/ 1350393 w 1350393"/>
                <a:gd name="connsiteY0" fmla="*/ 0 h 1350393"/>
                <a:gd name="connsiteX1" fmla="*/ 572867 w 1350393"/>
                <a:gd name="connsiteY1" fmla="*/ 1350393 h 1350393"/>
                <a:gd name="connsiteX2" fmla="*/ 480659 w 1350393"/>
                <a:gd name="connsiteY2" fmla="*/ 1294375 h 1350393"/>
                <a:gd name="connsiteX3" fmla="*/ 56018 w 1350393"/>
                <a:gd name="connsiteY3" fmla="*/ 869734 h 1350393"/>
                <a:gd name="connsiteX4" fmla="*/ 0 w 1350393"/>
                <a:gd name="connsiteY4" fmla="*/ 777527 h 1350393"/>
                <a:gd name="connsiteX5" fmla="*/ 1350393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1350393" y="0"/>
                  </a:moveTo>
                  <a:lnTo>
                    <a:pt x="572867" y="1350393"/>
                  </a:lnTo>
                  <a:lnTo>
                    <a:pt x="480659" y="1294375"/>
                  </a:lnTo>
                  <a:cubicBezTo>
                    <a:pt x="313384" y="1181367"/>
                    <a:pt x="169027" y="1037010"/>
                    <a:pt x="56018" y="869734"/>
                  </a:cubicBezTo>
                  <a:lnTo>
                    <a:pt x="0" y="777527"/>
                  </a:lnTo>
                  <a:lnTo>
                    <a:pt x="1350393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FB6BCFE7-AE69-44A4-ADE0-229AADD54B72}"/>
                </a:ext>
              </a:extLst>
            </p:cNvPr>
            <p:cNvSpPr/>
            <p:nvPr/>
          </p:nvSpPr>
          <p:spPr>
            <a:xfrm>
              <a:off x="6105258" y="3438258"/>
              <a:ext cx="1350393" cy="1350393"/>
            </a:xfrm>
            <a:custGeom>
              <a:avLst/>
              <a:gdLst>
                <a:gd name="connsiteX0" fmla="*/ 0 w 1350393"/>
                <a:gd name="connsiteY0" fmla="*/ 0 h 1350393"/>
                <a:gd name="connsiteX1" fmla="*/ 1350393 w 1350393"/>
                <a:gd name="connsiteY1" fmla="*/ 777527 h 1350393"/>
                <a:gd name="connsiteX2" fmla="*/ 1294375 w 1350393"/>
                <a:gd name="connsiteY2" fmla="*/ 869734 h 1350393"/>
                <a:gd name="connsiteX3" fmla="*/ 869734 w 1350393"/>
                <a:gd name="connsiteY3" fmla="*/ 1294375 h 1350393"/>
                <a:gd name="connsiteX4" fmla="*/ 777527 w 1350393"/>
                <a:gd name="connsiteY4" fmla="*/ 1350393 h 1350393"/>
                <a:gd name="connsiteX5" fmla="*/ 0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0" y="0"/>
                  </a:moveTo>
                  <a:lnTo>
                    <a:pt x="1350393" y="777527"/>
                  </a:lnTo>
                  <a:lnTo>
                    <a:pt x="1294375" y="869734"/>
                  </a:lnTo>
                  <a:cubicBezTo>
                    <a:pt x="1181367" y="1037010"/>
                    <a:pt x="1037010" y="1181367"/>
                    <a:pt x="869734" y="1294375"/>
                  </a:cubicBezTo>
                  <a:lnTo>
                    <a:pt x="777527" y="1350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881C5694-B4EF-4DF8-9A87-E2162DB9DE28}"/>
                </a:ext>
              </a:extLst>
            </p:cNvPr>
            <p:cNvSpPr/>
            <p:nvPr/>
          </p:nvSpPr>
          <p:spPr>
            <a:xfrm>
              <a:off x="5311867" y="3441645"/>
              <a:ext cx="782587" cy="1559404"/>
            </a:xfrm>
            <a:custGeom>
              <a:avLst/>
              <a:gdLst>
                <a:gd name="connsiteX0" fmla="*/ 780746 w 782587"/>
                <a:gd name="connsiteY0" fmla="*/ 0 h 1559404"/>
                <a:gd name="connsiteX1" fmla="*/ 782587 w 782587"/>
                <a:gd name="connsiteY1" fmla="*/ 1559404 h 1559404"/>
                <a:gd name="connsiteX2" fmla="*/ 623393 w 782587"/>
                <a:gd name="connsiteY2" fmla="*/ 1551365 h 1559404"/>
                <a:gd name="connsiteX3" fmla="*/ 34765 w 782587"/>
                <a:gd name="connsiteY3" fmla="*/ 1369735 h 1559404"/>
                <a:gd name="connsiteX4" fmla="*/ 0 w 782587"/>
                <a:gd name="connsiteY4" fmla="*/ 1348615 h 1559404"/>
                <a:gd name="connsiteX5" fmla="*/ 780746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0746" y="0"/>
                  </a:moveTo>
                  <a:lnTo>
                    <a:pt x="782587" y="1559404"/>
                  </a:lnTo>
                  <a:lnTo>
                    <a:pt x="623393" y="1551365"/>
                  </a:lnTo>
                  <a:cubicBezTo>
                    <a:pt x="411992" y="1529897"/>
                    <a:pt x="212973" y="1466543"/>
                    <a:pt x="34765" y="1369735"/>
                  </a:cubicBezTo>
                  <a:lnTo>
                    <a:pt x="0" y="1348615"/>
                  </a:lnTo>
                  <a:lnTo>
                    <a:pt x="780746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4F8C319A-E5D5-4D7E-B967-546FE9B79C6F}"/>
                </a:ext>
              </a:extLst>
            </p:cNvPr>
            <p:cNvSpPr/>
            <p:nvPr/>
          </p:nvSpPr>
          <p:spPr>
            <a:xfrm>
              <a:off x="6097549" y="3441645"/>
              <a:ext cx="782587" cy="1559404"/>
            </a:xfrm>
            <a:custGeom>
              <a:avLst/>
              <a:gdLst>
                <a:gd name="connsiteX0" fmla="*/ 1840 w 782587"/>
                <a:gd name="connsiteY0" fmla="*/ 0 h 1559404"/>
                <a:gd name="connsiteX1" fmla="*/ 782587 w 782587"/>
                <a:gd name="connsiteY1" fmla="*/ 1348614 h 1559404"/>
                <a:gd name="connsiteX2" fmla="*/ 747821 w 782587"/>
                <a:gd name="connsiteY2" fmla="*/ 1369735 h 1559404"/>
                <a:gd name="connsiteX3" fmla="*/ 159193 w 782587"/>
                <a:gd name="connsiteY3" fmla="*/ 1551365 h 1559404"/>
                <a:gd name="connsiteX4" fmla="*/ 0 w 782587"/>
                <a:gd name="connsiteY4" fmla="*/ 1559404 h 1559404"/>
                <a:gd name="connsiteX5" fmla="*/ 184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1840" y="0"/>
                  </a:moveTo>
                  <a:lnTo>
                    <a:pt x="782587" y="1348614"/>
                  </a:lnTo>
                  <a:lnTo>
                    <a:pt x="747821" y="1369735"/>
                  </a:lnTo>
                  <a:cubicBezTo>
                    <a:pt x="569614" y="1466543"/>
                    <a:pt x="370594" y="1529897"/>
                    <a:pt x="159193" y="1551365"/>
                  </a:cubicBezTo>
                  <a:lnTo>
                    <a:pt x="0" y="1559404"/>
                  </a:lnTo>
                  <a:lnTo>
                    <a:pt x="184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99B6DAEE-7384-490A-B022-4A4C9FDB1F5B}"/>
              </a:ext>
            </a:extLst>
          </p:cNvPr>
          <p:cNvGrpSpPr/>
          <p:nvPr/>
        </p:nvGrpSpPr>
        <p:grpSpPr>
          <a:xfrm>
            <a:off x="1664551" y="2844567"/>
            <a:ext cx="2285554" cy="2375544"/>
            <a:chOff x="4523951" y="1856951"/>
            <a:chExt cx="3144098" cy="3144098"/>
          </a:xfrm>
        </p:grpSpPr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A72C2401-1ACB-48D5-96E2-0AA00A1EE9FF}"/>
                </a:ext>
              </a:extLst>
            </p:cNvPr>
            <p:cNvSpPr/>
            <p:nvPr/>
          </p:nvSpPr>
          <p:spPr>
            <a:xfrm>
              <a:off x="5311867" y="1856951"/>
              <a:ext cx="782587" cy="1559404"/>
            </a:xfrm>
            <a:custGeom>
              <a:avLst/>
              <a:gdLst>
                <a:gd name="connsiteX0" fmla="*/ 782587 w 782587"/>
                <a:gd name="connsiteY0" fmla="*/ 0 h 1559404"/>
                <a:gd name="connsiteX1" fmla="*/ 780746 w 782587"/>
                <a:gd name="connsiteY1" fmla="*/ 1559404 h 1559404"/>
                <a:gd name="connsiteX2" fmla="*/ 0 w 782587"/>
                <a:gd name="connsiteY2" fmla="*/ 210790 h 1559404"/>
                <a:gd name="connsiteX3" fmla="*/ 34765 w 782587"/>
                <a:gd name="connsiteY3" fmla="*/ 189669 h 1559404"/>
                <a:gd name="connsiteX4" fmla="*/ 623393 w 782587"/>
                <a:gd name="connsiteY4" fmla="*/ 8039 h 1559404"/>
                <a:gd name="connsiteX5" fmla="*/ 782587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2587" y="0"/>
                  </a:moveTo>
                  <a:lnTo>
                    <a:pt x="780746" y="1559404"/>
                  </a:lnTo>
                  <a:lnTo>
                    <a:pt x="0" y="210790"/>
                  </a:lnTo>
                  <a:lnTo>
                    <a:pt x="34765" y="189669"/>
                  </a:lnTo>
                  <a:cubicBezTo>
                    <a:pt x="212973" y="92861"/>
                    <a:pt x="411992" y="29508"/>
                    <a:pt x="623393" y="8039"/>
                  </a:cubicBezTo>
                  <a:lnTo>
                    <a:pt x="78258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3B61F087-C028-4308-9824-9B5E9BDED996}"/>
                </a:ext>
              </a:extLst>
            </p:cNvPr>
            <p:cNvSpPr/>
            <p:nvPr/>
          </p:nvSpPr>
          <p:spPr>
            <a:xfrm>
              <a:off x="6097549" y="1856951"/>
              <a:ext cx="782587" cy="1559404"/>
            </a:xfrm>
            <a:custGeom>
              <a:avLst/>
              <a:gdLst>
                <a:gd name="connsiteX0" fmla="*/ 0 w 782587"/>
                <a:gd name="connsiteY0" fmla="*/ 0 h 1559404"/>
                <a:gd name="connsiteX1" fmla="*/ 159193 w 782587"/>
                <a:gd name="connsiteY1" fmla="*/ 8039 h 1559404"/>
                <a:gd name="connsiteX2" fmla="*/ 747821 w 782587"/>
                <a:gd name="connsiteY2" fmla="*/ 189669 h 1559404"/>
                <a:gd name="connsiteX3" fmla="*/ 782587 w 782587"/>
                <a:gd name="connsiteY3" fmla="*/ 210790 h 1559404"/>
                <a:gd name="connsiteX4" fmla="*/ 1840 w 782587"/>
                <a:gd name="connsiteY4" fmla="*/ 1559404 h 1559404"/>
                <a:gd name="connsiteX5" fmla="*/ 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0" y="0"/>
                  </a:moveTo>
                  <a:lnTo>
                    <a:pt x="159193" y="8039"/>
                  </a:lnTo>
                  <a:cubicBezTo>
                    <a:pt x="370594" y="29508"/>
                    <a:pt x="569614" y="92861"/>
                    <a:pt x="747821" y="189669"/>
                  </a:cubicBezTo>
                  <a:lnTo>
                    <a:pt x="782587" y="210790"/>
                  </a:lnTo>
                  <a:lnTo>
                    <a:pt x="1840" y="15594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A6759BE9-F0F7-4D37-8A94-1777CCF46B8C}"/>
                </a:ext>
              </a:extLst>
            </p:cNvPr>
            <p:cNvSpPr/>
            <p:nvPr/>
          </p:nvSpPr>
          <p:spPr>
            <a:xfrm>
              <a:off x="4736351" y="2069351"/>
              <a:ext cx="1350393" cy="1350393"/>
            </a:xfrm>
            <a:custGeom>
              <a:avLst/>
              <a:gdLst>
                <a:gd name="connsiteX0" fmla="*/ 572867 w 1350393"/>
                <a:gd name="connsiteY0" fmla="*/ 0 h 1350393"/>
                <a:gd name="connsiteX1" fmla="*/ 1350393 w 1350393"/>
                <a:gd name="connsiteY1" fmla="*/ 1350393 h 1350393"/>
                <a:gd name="connsiteX2" fmla="*/ 0 w 1350393"/>
                <a:gd name="connsiteY2" fmla="*/ 572867 h 1350393"/>
                <a:gd name="connsiteX3" fmla="*/ 56018 w 1350393"/>
                <a:gd name="connsiteY3" fmla="*/ 480659 h 1350393"/>
                <a:gd name="connsiteX4" fmla="*/ 480659 w 1350393"/>
                <a:gd name="connsiteY4" fmla="*/ 56018 h 1350393"/>
                <a:gd name="connsiteX5" fmla="*/ 57286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572867" y="0"/>
                  </a:moveTo>
                  <a:lnTo>
                    <a:pt x="1350393" y="1350393"/>
                  </a:lnTo>
                  <a:lnTo>
                    <a:pt x="0" y="572867"/>
                  </a:lnTo>
                  <a:lnTo>
                    <a:pt x="56018" y="480659"/>
                  </a:lnTo>
                  <a:cubicBezTo>
                    <a:pt x="169027" y="313383"/>
                    <a:pt x="313384" y="169027"/>
                    <a:pt x="480659" y="56018"/>
                  </a:cubicBezTo>
                  <a:lnTo>
                    <a:pt x="572867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307E0A84-89F7-41F5-AAC7-3798C95BC98C}"/>
                </a:ext>
              </a:extLst>
            </p:cNvPr>
            <p:cNvSpPr/>
            <p:nvPr/>
          </p:nvSpPr>
          <p:spPr>
            <a:xfrm>
              <a:off x="5804115" y="2012588"/>
              <a:ext cx="1737487" cy="1726312"/>
            </a:xfrm>
            <a:custGeom>
              <a:avLst/>
              <a:gdLst>
                <a:gd name="connsiteX0" fmla="*/ 777527 w 1350393"/>
                <a:gd name="connsiteY0" fmla="*/ 0 h 1350393"/>
                <a:gd name="connsiteX1" fmla="*/ 869734 w 1350393"/>
                <a:gd name="connsiteY1" fmla="*/ 56018 h 1350393"/>
                <a:gd name="connsiteX2" fmla="*/ 1294375 w 1350393"/>
                <a:gd name="connsiteY2" fmla="*/ 480659 h 1350393"/>
                <a:gd name="connsiteX3" fmla="*/ 1350393 w 1350393"/>
                <a:gd name="connsiteY3" fmla="*/ 572867 h 1350393"/>
                <a:gd name="connsiteX4" fmla="*/ 0 w 1350393"/>
                <a:gd name="connsiteY4" fmla="*/ 1350393 h 1350393"/>
                <a:gd name="connsiteX5" fmla="*/ 77752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777527" y="0"/>
                  </a:moveTo>
                  <a:lnTo>
                    <a:pt x="869734" y="56018"/>
                  </a:lnTo>
                  <a:cubicBezTo>
                    <a:pt x="1037010" y="169027"/>
                    <a:pt x="1181367" y="313383"/>
                    <a:pt x="1294375" y="480659"/>
                  </a:cubicBezTo>
                  <a:lnTo>
                    <a:pt x="1350393" y="572867"/>
                  </a:lnTo>
                  <a:lnTo>
                    <a:pt x="0" y="1350393"/>
                  </a:lnTo>
                  <a:lnTo>
                    <a:pt x="77752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A4777296-240E-41F6-B16E-E01F450D3C08}"/>
                </a:ext>
              </a:extLst>
            </p:cNvPr>
            <p:cNvSpPr/>
            <p:nvPr/>
          </p:nvSpPr>
          <p:spPr>
            <a:xfrm>
              <a:off x="4523951" y="2644866"/>
              <a:ext cx="1559404" cy="782586"/>
            </a:xfrm>
            <a:custGeom>
              <a:avLst/>
              <a:gdLst>
                <a:gd name="connsiteX0" fmla="*/ 210790 w 1559404"/>
                <a:gd name="connsiteY0" fmla="*/ 0 h 782586"/>
                <a:gd name="connsiteX1" fmla="*/ 1559404 w 1559404"/>
                <a:gd name="connsiteY1" fmla="*/ 780746 h 782586"/>
                <a:gd name="connsiteX2" fmla="*/ 0 w 1559404"/>
                <a:gd name="connsiteY2" fmla="*/ 782586 h 782586"/>
                <a:gd name="connsiteX3" fmla="*/ 8039 w 1559404"/>
                <a:gd name="connsiteY3" fmla="*/ 623393 h 782586"/>
                <a:gd name="connsiteX4" fmla="*/ 189669 w 1559404"/>
                <a:gd name="connsiteY4" fmla="*/ 34765 h 782586"/>
                <a:gd name="connsiteX5" fmla="*/ 210790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210790" y="0"/>
                  </a:moveTo>
                  <a:lnTo>
                    <a:pt x="1559404" y="780746"/>
                  </a:lnTo>
                  <a:lnTo>
                    <a:pt x="0" y="782586"/>
                  </a:lnTo>
                  <a:lnTo>
                    <a:pt x="8039" y="623393"/>
                  </a:lnTo>
                  <a:cubicBezTo>
                    <a:pt x="29508" y="411992"/>
                    <a:pt x="92861" y="212973"/>
                    <a:pt x="189669" y="34765"/>
                  </a:cubicBezTo>
                  <a:lnTo>
                    <a:pt x="21079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771005E3-A0A4-4687-9E80-3D512BA15245}"/>
                </a:ext>
              </a:extLst>
            </p:cNvPr>
            <p:cNvSpPr/>
            <p:nvPr/>
          </p:nvSpPr>
          <p:spPr>
            <a:xfrm>
              <a:off x="6108645" y="2644866"/>
              <a:ext cx="1559404" cy="782586"/>
            </a:xfrm>
            <a:custGeom>
              <a:avLst/>
              <a:gdLst>
                <a:gd name="connsiteX0" fmla="*/ 1348615 w 1559404"/>
                <a:gd name="connsiteY0" fmla="*/ 0 h 782586"/>
                <a:gd name="connsiteX1" fmla="*/ 1369735 w 1559404"/>
                <a:gd name="connsiteY1" fmla="*/ 34765 h 782586"/>
                <a:gd name="connsiteX2" fmla="*/ 1551365 w 1559404"/>
                <a:gd name="connsiteY2" fmla="*/ 623393 h 782586"/>
                <a:gd name="connsiteX3" fmla="*/ 1559404 w 1559404"/>
                <a:gd name="connsiteY3" fmla="*/ 782586 h 782586"/>
                <a:gd name="connsiteX4" fmla="*/ 0 w 1559404"/>
                <a:gd name="connsiteY4" fmla="*/ 780746 h 782586"/>
                <a:gd name="connsiteX5" fmla="*/ 1348615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1348615" y="0"/>
                  </a:moveTo>
                  <a:lnTo>
                    <a:pt x="1369735" y="34765"/>
                  </a:lnTo>
                  <a:cubicBezTo>
                    <a:pt x="1466543" y="212973"/>
                    <a:pt x="1529897" y="411992"/>
                    <a:pt x="1551365" y="623393"/>
                  </a:cubicBezTo>
                  <a:lnTo>
                    <a:pt x="1559404" y="782586"/>
                  </a:lnTo>
                  <a:lnTo>
                    <a:pt x="0" y="780746"/>
                  </a:lnTo>
                  <a:lnTo>
                    <a:pt x="1348615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6BB27D0D-FDFB-40CA-8F15-54006A051073}"/>
                </a:ext>
              </a:extLst>
            </p:cNvPr>
            <p:cNvSpPr/>
            <p:nvPr/>
          </p:nvSpPr>
          <p:spPr>
            <a:xfrm>
              <a:off x="4523951" y="3430549"/>
              <a:ext cx="1559404" cy="782587"/>
            </a:xfrm>
            <a:custGeom>
              <a:avLst/>
              <a:gdLst>
                <a:gd name="connsiteX0" fmla="*/ 0 w 1559404"/>
                <a:gd name="connsiteY0" fmla="*/ 0 h 782587"/>
                <a:gd name="connsiteX1" fmla="*/ 1559404 w 1559404"/>
                <a:gd name="connsiteY1" fmla="*/ 1840 h 782587"/>
                <a:gd name="connsiteX2" fmla="*/ 210790 w 1559404"/>
                <a:gd name="connsiteY2" fmla="*/ 782587 h 782587"/>
                <a:gd name="connsiteX3" fmla="*/ 189669 w 1559404"/>
                <a:gd name="connsiteY3" fmla="*/ 747821 h 782587"/>
                <a:gd name="connsiteX4" fmla="*/ 8039 w 1559404"/>
                <a:gd name="connsiteY4" fmla="*/ 159193 h 782587"/>
                <a:gd name="connsiteX5" fmla="*/ 0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0" y="0"/>
                  </a:moveTo>
                  <a:lnTo>
                    <a:pt x="1559404" y="1840"/>
                  </a:lnTo>
                  <a:lnTo>
                    <a:pt x="210790" y="782587"/>
                  </a:lnTo>
                  <a:lnTo>
                    <a:pt x="189669" y="747821"/>
                  </a:lnTo>
                  <a:cubicBezTo>
                    <a:pt x="92861" y="569613"/>
                    <a:pt x="29508" y="370594"/>
                    <a:pt x="8039" y="1591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2C6559F4-D47D-4DD9-B902-AE67CA9816C9}"/>
                </a:ext>
              </a:extLst>
            </p:cNvPr>
            <p:cNvSpPr/>
            <p:nvPr/>
          </p:nvSpPr>
          <p:spPr>
            <a:xfrm>
              <a:off x="6108645" y="3430549"/>
              <a:ext cx="1559404" cy="782587"/>
            </a:xfrm>
            <a:custGeom>
              <a:avLst/>
              <a:gdLst>
                <a:gd name="connsiteX0" fmla="*/ 1559404 w 1559404"/>
                <a:gd name="connsiteY0" fmla="*/ 0 h 782587"/>
                <a:gd name="connsiteX1" fmla="*/ 1551365 w 1559404"/>
                <a:gd name="connsiteY1" fmla="*/ 159193 h 782587"/>
                <a:gd name="connsiteX2" fmla="*/ 1369735 w 1559404"/>
                <a:gd name="connsiteY2" fmla="*/ 747821 h 782587"/>
                <a:gd name="connsiteX3" fmla="*/ 1348614 w 1559404"/>
                <a:gd name="connsiteY3" fmla="*/ 782587 h 782587"/>
                <a:gd name="connsiteX4" fmla="*/ 0 w 1559404"/>
                <a:gd name="connsiteY4" fmla="*/ 1840 h 782587"/>
                <a:gd name="connsiteX5" fmla="*/ 1559404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1559404" y="0"/>
                  </a:moveTo>
                  <a:lnTo>
                    <a:pt x="1551365" y="159193"/>
                  </a:lnTo>
                  <a:cubicBezTo>
                    <a:pt x="1529897" y="370594"/>
                    <a:pt x="1466543" y="569613"/>
                    <a:pt x="1369735" y="747821"/>
                  </a:cubicBezTo>
                  <a:lnTo>
                    <a:pt x="1348614" y="782587"/>
                  </a:lnTo>
                  <a:lnTo>
                    <a:pt x="0" y="1840"/>
                  </a:lnTo>
                  <a:lnTo>
                    <a:pt x="1559404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4102CC6F-B9B2-448B-8AA8-6130CCBAE26A}"/>
                </a:ext>
              </a:extLst>
            </p:cNvPr>
            <p:cNvSpPr/>
            <p:nvPr/>
          </p:nvSpPr>
          <p:spPr>
            <a:xfrm>
              <a:off x="4736351" y="3438258"/>
              <a:ext cx="1350393" cy="1350393"/>
            </a:xfrm>
            <a:custGeom>
              <a:avLst/>
              <a:gdLst>
                <a:gd name="connsiteX0" fmla="*/ 1350393 w 1350393"/>
                <a:gd name="connsiteY0" fmla="*/ 0 h 1350393"/>
                <a:gd name="connsiteX1" fmla="*/ 572867 w 1350393"/>
                <a:gd name="connsiteY1" fmla="*/ 1350393 h 1350393"/>
                <a:gd name="connsiteX2" fmla="*/ 480659 w 1350393"/>
                <a:gd name="connsiteY2" fmla="*/ 1294375 h 1350393"/>
                <a:gd name="connsiteX3" fmla="*/ 56018 w 1350393"/>
                <a:gd name="connsiteY3" fmla="*/ 869734 h 1350393"/>
                <a:gd name="connsiteX4" fmla="*/ 0 w 1350393"/>
                <a:gd name="connsiteY4" fmla="*/ 777527 h 1350393"/>
                <a:gd name="connsiteX5" fmla="*/ 1350393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1350393" y="0"/>
                  </a:moveTo>
                  <a:lnTo>
                    <a:pt x="572867" y="1350393"/>
                  </a:lnTo>
                  <a:lnTo>
                    <a:pt x="480659" y="1294375"/>
                  </a:lnTo>
                  <a:cubicBezTo>
                    <a:pt x="313384" y="1181367"/>
                    <a:pt x="169027" y="1037010"/>
                    <a:pt x="56018" y="869734"/>
                  </a:cubicBezTo>
                  <a:lnTo>
                    <a:pt x="0" y="777527"/>
                  </a:lnTo>
                  <a:lnTo>
                    <a:pt x="1350393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39764E8E-A344-4465-8BC7-CB91FAE39216}"/>
                </a:ext>
              </a:extLst>
            </p:cNvPr>
            <p:cNvSpPr/>
            <p:nvPr/>
          </p:nvSpPr>
          <p:spPr>
            <a:xfrm>
              <a:off x="6105258" y="3438258"/>
              <a:ext cx="1350393" cy="1350393"/>
            </a:xfrm>
            <a:custGeom>
              <a:avLst/>
              <a:gdLst>
                <a:gd name="connsiteX0" fmla="*/ 0 w 1350393"/>
                <a:gd name="connsiteY0" fmla="*/ 0 h 1350393"/>
                <a:gd name="connsiteX1" fmla="*/ 1350393 w 1350393"/>
                <a:gd name="connsiteY1" fmla="*/ 777527 h 1350393"/>
                <a:gd name="connsiteX2" fmla="*/ 1294375 w 1350393"/>
                <a:gd name="connsiteY2" fmla="*/ 869734 h 1350393"/>
                <a:gd name="connsiteX3" fmla="*/ 869734 w 1350393"/>
                <a:gd name="connsiteY3" fmla="*/ 1294375 h 1350393"/>
                <a:gd name="connsiteX4" fmla="*/ 777527 w 1350393"/>
                <a:gd name="connsiteY4" fmla="*/ 1350393 h 1350393"/>
                <a:gd name="connsiteX5" fmla="*/ 0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0" y="0"/>
                  </a:moveTo>
                  <a:lnTo>
                    <a:pt x="1350393" y="777527"/>
                  </a:lnTo>
                  <a:lnTo>
                    <a:pt x="1294375" y="869734"/>
                  </a:lnTo>
                  <a:cubicBezTo>
                    <a:pt x="1181367" y="1037010"/>
                    <a:pt x="1037010" y="1181367"/>
                    <a:pt x="869734" y="1294375"/>
                  </a:cubicBezTo>
                  <a:lnTo>
                    <a:pt x="777527" y="1350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32332B1B-F60C-41F9-8B99-96667A4A9C73}"/>
                </a:ext>
              </a:extLst>
            </p:cNvPr>
            <p:cNvSpPr/>
            <p:nvPr/>
          </p:nvSpPr>
          <p:spPr>
            <a:xfrm>
              <a:off x="5311867" y="3441645"/>
              <a:ext cx="782587" cy="1559404"/>
            </a:xfrm>
            <a:custGeom>
              <a:avLst/>
              <a:gdLst>
                <a:gd name="connsiteX0" fmla="*/ 780746 w 782587"/>
                <a:gd name="connsiteY0" fmla="*/ 0 h 1559404"/>
                <a:gd name="connsiteX1" fmla="*/ 782587 w 782587"/>
                <a:gd name="connsiteY1" fmla="*/ 1559404 h 1559404"/>
                <a:gd name="connsiteX2" fmla="*/ 623393 w 782587"/>
                <a:gd name="connsiteY2" fmla="*/ 1551365 h 1559404"/>
                <a:gd name="connsiteX3" fmla="*/ 34765 w 782587"/>
                <a:gd name="connsiteY3" fmla="*/ 1369735 h 1559404"/>
                <a:gd name="connsiteX4" fmla="*/ 0 w 782587"/>
                <a:gd name="connsiteY4" fmla="*/ 1348615 h 1559404"/>
                <a:gd name="connsiteX5" fmla="*/ 780746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0746" y="0"/>
                  </a:moveTo>
                  <a:lnTo>
                    <a:pt x="782587" y="1559404"/>
                  </a:lnTo>
                  <a:lnTo>
                    <a:pt x="623393" y="1551365"/>
                  </a:lnTo>
                  <a:cubicBezTo>
                    <a:pt x="411992" y="1529897"/>
                    <a:pt x="212973" y="1466543"/>
                    <a:pt x="34765" y="1369735"/>
                  </a:cubicBezTo>
                  <a:lnTo>
                    <a:pt x="0" y="1348615"/>
                  </a:lnTo>
                  <a:lnTo>
                    <a:pt x="780746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66025826-230D-454C-93BF-81F91DDE767E}"/>
                </a:ext>
              </a:extLst>
            </p:cNvPr>
            <p:cNvSpPr/>
            <p:nvPr/>
          </p:nvSpPr>
          <p:spPr>
            <a:xfrm>
              <a:off x="6097549" y="3441645"/>
              <a:ext cx="782587" cy="1559404"/>
            </a:xfrm>
            <a:custGeom>
              <a:avLst/>
              <a:gdLst>
                <a:gd name="connsiteX0" fmla="*/ 1840 w 782587"/>
                <a:gd name="connsiteY0" fmla="*/ 0 h 1559404"/>
                <a:gd name="connsiteX1" fmla="*/ 782587 w 782587"/>
                <a:gd name="connsiteY1" fmla="*/ 1348614 h 1559404"/>
                <a:gd name="connsiteX2" fmla="*/ 747821 w 782587"/>
                <a:gd name="connsiteY2" fmla="*/ 1369735 h 1559404"/>
                <a:gd name="connsiteX3" fmla="*/ 159193 w 782587"/>
                <a:gd name="connsiteY3" fmla="*/ 1551365 h 1559404"/>
                <a:gd name="connsiteX4" fmla="*/ 0 w 782587"/>
                <a:gd name="connsiteY4" fmla="*/ 1559404 h 1559404"/>
                <a:gd name="connsiteX5" fmla="*/ 184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1840" y="0"/>
                  </a:moveTo>
                  <a:lnTo>
                    <a:pt x="782587" y="1348614"/>
                  </a:lnTo>
                  <a:lnTo>
                    <a:pt x="747821" y="1369735"/>
                  </a:lnTo>
                  <a:cubicBezTo>
                    <a:pt x="569614" y="1466543"/>
                    <a:pt x="370594" y="1529897"/>
                    <a:pt x="159193" y="1551365"/>
                  </a:cubicBezTo>
                  <a:lnTo>
                    <a:pt x="0" y="1559404"/>
                  </a:lnTo>
                  <a:lnTo>
                    <a:pt x="184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D42D5383-C208-4285-A6A5-BC5863FA665B}"/>
              </a:ext>
            </a:extLst>
          </p:cNvPr>
          <p:cNvGrpSpPr/>
          <p:nvPr/>
        </p:nvGrpSpPr>
        <p:grpSpPr>
          <a:xfrm>
            <a:off x="1649805" y="550877"/>
            <a:ext cx="2285554" cy="2375544"/>
            <a:chOff x="4523951" y="1856951"/>
            <a:chExt cx="3144098" cy="3144098"/>
          </a:xfrm>
        </p:grpSpPr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6CD06861-8DB7-41BD-B652-6EDFF8A65471}"/>
                </a:ext>
              </a:extLst>
            </p:cNvPr>
            <p:cNvSpPr/>
            <p:nvPr/>
          </p:nvSpPr>
          <p:spPr>
            <a:xfrm>
              <a:off x="5311867" y="1856951"/>
              <a:ext cx="782587" cy="1559404"/>
            </a:xfrm>
            <a:custGeom>
              <a:avLst/>
              <a:gdLst>
                <a:gd name="connsiteX0" fmla="*/ 782587 w 782587"/>
                <a:gd name="connsiteY0" fmla="*/ 0 h 1559404"/>
                <a:gd name="connsiteX1" fmla="*/ 780746 w 782587"/>
                <a:gd name="connsiteY1" fmla="*/ 1559404 h 1559404"/>
                <a:gd name="connsiteX2" fmla="*/ 0 w 782587"/>
                <a:gd name="connsiteY2" fmla="*/ 210790 h 1559404"/>
                <a:gd name="connsiteX3" fmla="*/ 34765 w 782587"/>
                <a:gd name="connsiteY3" fmla="*/ 189669 h 1559404"/>
                <a:gd name="connsiteX4" fmla="*/ 623393 w 782587"/>
                <a:gd name="connsiteY4" fmla="*/ 8039 h 1559404"/>
                <a:gd name="connsiteX5" fmla="*/ 782587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2587" y="0"/>
                  </a:moveTo>
                  <a:lnTo>
                    <a:pt x="780746" y="1559404"/>
                  </a:lnTo>
                  <a:lnTo>
                    <a:pt x="0" y="210790"/>
                  </a:lnTo>
                  <a:lnTo>
                    <a:pt x="34765" y="189669"/>
                  </a:lnTo>
                  <a:cubicBezTo>
                    <a:pt x="212973" y="92861"/>
                    <a:pt x="411992" y="29508"/>
                    <a:pt x="623393" y="8039"/>
                  </a:cubicBezTo>
                  <a:lnTo>
                    <a:pt x="78258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33B256E1-2FE0-411D-8D37-4CA6A6604107}"/>
                </a:ext>
              </a:extLst>
            </p:cNvPr>
            <p:cNvSpPr/>
            <p:nvPr/>
          </p:nvSpPr>
          <p:spPr>
            <a:xfrm>
              <a:off x="6097549" y="1856951"/>
              <a:ext cx="782587" cy="1559404"/>
            </a:xfrm>
            <a:custGeom>
              <a:avLst/>
              <a:gdLst>
                <a:gd name="connsiteX0" fmla="*/ 0 w 782587"/>
                <a:gd name="connsiteY0" fmla="*/ 0 h 1559404"/>
                <a:gd name="connsiteX1" fmla="*/ 159193 w 782587"/>
                <a:gd name="connsiteY1" fmla="*/ 8039 h 1559404"/>
                <a:gd name="connsiteX2" fmla="*/ 747821 w 782587"/>
                <a:gd name="connsiteY2" fmla="*/ 189669 h 1559404"/>
                <a:gd name="connsiteX3" fmla="*/ 782587 w 782587"/>
                <a:gd name="connsiteY3" fmla="*/ 210790 h 1559404"/>
                <a:gd name="connsiteX4" fmla="*/ 1840 w 782587"/>
                <a:gd name="connsiteY4" fmla="*/ 1559404 h 1559404"/>
                <a:gd name="connsiteX5" fmla="*/ 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0" y="0"/>
                  </a:moveTo>
                  <a:lnTo>
                    <a:pt x="159193" y="8039"/>
                  </a:lnTo>
                  <a:cubicBezTo>
                    <a:pt x="370594" y="29508"/>
                    <a:pt x="569614" y="92861"/>
                    <a:pt x="747821" y="189669"/>
                  </a:cubicBezTo>
                  <a:lnTo>
                    <a:pt x="782587" y="210790"/>
                  </a:lnTo>
                  <a:lnTo>
                    <a:pt x="1840" y="15594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9D65D931-E086-4C5F-99BD-5A4589877388}"/>
                </a:ext>
              </a:extLst>
            </p:cNvPr>
            <p:cNvSpPr/>
            <p:nvPr/>
          </p:nvSpPr>
          <p:spPr>
            <a:xfrm>
              <a:off x="4736351" y="2069351"/>
              <a:ext cx="1350393" cy="1350393"/>
            </a:xfrm>
            <a:custGeom>
              <a:avLst/>
              <a:gdLst>
                <a:gd name="connsiteX0" fmla="*/ 572867 w 1350393"/>
                <a:gd name="connsiteY0" fmla="*/ 0 h 1350393"/>
                <a:gd name="connsiteX1" fmla="*/ 1350393 w 1350393"/>
                <a:gd name="connsiteY1" fmla="*/ 1350393 h 1350393"/>
                <a:gd name="connsiteX2" fmla="*/ 0 w 1350393"/>
                <a:gd name="connsiteY2" fmla="*/ 572867 h 1350393"/>
                <a:gd name="connsiteX3" fmla="*/ 56018 w 1350393"/>
                <a:gd name="connsiteY3" fmla="*/ 480659 h 1350393"/>
                <a:gd name="connsiteX4" fmla="*/ 480659 w 1350393"/>
                <a:gd name="connsiteY4" fmla="*/ 56018 h 1350393"/>
                <a:gd name="connsiteX5" fmla="*/ 57286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572867" y="0"/>
                  </a:moveTo>
                  <a:lnTo>
                    <a:pt x="1350393" y="1350393"/>
                  </a:lnTo>
                  <a:lnTo>
                    <a:pt x="0" y="572867"/>
                  </a:lnTo>
                  <a:lnTo>
                    <a:pt x="56018" y="480659"/>
                  </a:lnTo>
                  <a:cubicBezTo>
                    <a:pt x="169027" y="313383"/>
                    <a:pt x="313384" y="169027"/>
                    <a:pt x="480659" y="56018"/>
                  </a:cubicBezTo>
                  <a:lnTo>
                    <a:pt x="572867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45A27D40-6877-4CA2-84FF-984C82E86AB1}"/>
                </a:ext>
              </a:extLst>
            </p:cNvPr>
            <p:cNvSpPr/>
            <p:nvPr/>
          </p:nvSpPr>
          <p:spPr>
            <a:xfrm>
              <a:off x="5804115" y="2012588"/>
              <a:ext cx="1737487" cy="1726312"/>
            </a:xfrm>
            <a:custGeom>
              <a:avLst/>
              <a:gdLst>
                <a:gd name="connsiteX0" fmla="*/ 777527 w 1350393"/>
                <a:gd name="connsiteY0" fmla="*/ 0 h 1350393"/>
                <a:gd name="connsiteX1" fmla="*/ 869734 w 1350393"/>
                <a:gd name="connsiteY1" fmla="*/ 56018 h 1350393"/>
                <a:gd name="connsiteX2" fmla="*/ 1294375 w 1350393"/>
                <a:gd name="connsiteY2" fmla="*/ 480659 h 1350393"/>
                <a:gd name="connsiteX3" fmla="*/ 1350393 w 1350393"/>
                <a:gd name="connsiteY3" fmla="*/ 572867 h 1350393"/>
                <a:gd name="connsiteX4" fmla="*/ 0 w 1350393"/>
                <a:gd name="connsiteY4" fmla="*/ 1350393 h 1350393"/>
                <a:gd name="connsiteX5" fmla="*/ 77752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777527" y="0"/>
                  </a:moveTo>
                  <a:lnTo>
                    <a:pt x="869734" y="56018"/>
                  </a:lnTo>
                  <a:cubicBezTo>
                    <a:pt x="1037010" y="169027"/>
                    <a:pt x="1181367" y="313383"/>
                    <a:pt x="1294375" y="480659"/>
                  </a:cubicBezTo>
                  <a:lnTo>
                    <a:pt x="1350393" y="572867"/>
                  </a:lnTo>
                  <a:lnTo>
                    <a:pt x="0" y="1350393"/>
                  </a:lnTo>
                  <a:lnTo>
                    <a:pt x="77752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765C729C-90BB-4B9A-A5A1-2C79C912FAED}"/>
                </a:ext>
              </a:extLst>
            </p:cNvPr>
            <p:cNvSpPr/>
            <p:nvPr/>
          </p:nvSpPr>
          <p:spPr>
            <a:xfrm>
              <a:off x="4523951" y="2644866"/>
              <a:ext cx="1559404" cy="782586"/>
            </a:xfrm>
            <a:custGeom>
              <a:avLst/>
              <a:gdLst>
                <a:gd name="connsiteX0" fmla="*/ 210790 w 1559404"/>
                <a:gd name="connsiteY0" fmla="*/ 0 h 782586"/>
                <a:gd name="connsiteX1" fmla="*/ 1559404 w 1559404"/>
                <a:gd name="connsiteY1" fmla="*/ 780746 h 782586"/>
                <a:gd name="connsiteX2" fmla="*/ 0 w 1559404"/>
                <a:gd name="connsiteY2" fmla="*/ 782586 h 782586"/>
                <a:gd name="connsiteX3" fmla="*/ 8039 w 1559404"/>
                <a:gd name="connsiteY3" fmla="*/ 623393 h 782586"/>
                <a:gd name="connsiteX4" fmla="*/ 189669 w 1559404"/>
                <a:gd name="connsiteY4" fmla="*/ 34765 h 782586"/>
                <a:gd name="connsiteX5" fmla="*/ 210790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210790" y="0"/>
                  </a:moveTo>
                  <a:lnTo>
                    <a:pt x="1559404" y="780746"/>
                  </a:lnTo>
                  <a:lnTo>
                    <a:pt x="0" y="782586"/>
                  </a:lnTo>
                  <a:lnTo>
                    <a:pt x="8039" y="623393"/>
                  </a:lnTo>
                  <a:cubicBezTo>
                    <a:pt x="29508" y="411992"/>
                    <a:pt x="92861" y="212973"/>
                    <a:pt x="189669" y="34765"/>
                  </a:cubicBezTo>
                  <a:lnTo>
                    <a:pt x="21079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95CA7866-7BF2-4944-9C51-B0A18E0A5A66}"/>
                </a:ext>
              </a:extLst>
            </p:cNvPr>
            <p:cNvSpPr/>
            <p:nvPr/>
          </p:nvSpPr>
          <p:spPr>
            <a:xfrm>
              <a:off x="6108645" y="2644866"/>
              <a:ext cx="1559404" cy="782586"/>
            </a:xfrm>
            <a:custGeom>
              <a:avLst/>
              <a:gdLst>
                <a:gd name="connsiteX0" fmla="*/ 1348615 w 1559404"/>
                <a:gd name="connsiteY0" fmla="*/ 0 h 782586"/>
                <a:gd name="connsiteX1" fmla="*/ 1369735 w 1559404"/>
                <a:gd name="connsiteY1" fmla="*/ 34765 h 782586"/>
                <a:gd name="connsiteX2" fmla="*/ 1551365 w 1559404"/>
                <a:gd name="connsiteY2" fmla="*/ 623393 h 782586"/>
                <a:gd name="connsiteX3" fmla="*/ 1559404 w 1559404"/>
                <a:gd name="connsiteY3" fmla="*/ 782586 h 782586"/>
                <a:gd name="connsiteX4" fmla="*/ 0 w 1559404"/>
                <a:gd name="connsiteY4" fmla="*/ 780746 h 782586"/>
                <a:gd name="connsiteX5" fmla="*/ 1348615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1348615" y="0"/>
                  </a:moveTo>
                  <a:lnTo>
                    <a:pt x="1369735" y="34765"/>
                  </a:lnTo>
                  <a:cubicBezTo>
                    <a:pt x="1466543" y="212973"/>
                    <a:pt x="1529897" y="411992"/>
                    <a:pt x="1551365" y="623393"/>
                  </a:cubicBezTo>
                  <a:lnTo>
                    <a:pt x="1559404" y="782586"/>
                  </a:lnTo>
                  <a:lnTo>
                    <a:pt x="0" y="780746"/>
                  </a:lnTo>
                  <a:lnTo>
                    <a:pt x="1348615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EB86F6A1-E171-4276-A256-9333132FA169}"/>
                </a:ext>
              </a:extLst>
            </p:cNvPr>
            <p:cNvSpPr/>
            <p:nvPr/>
          </p:nvSpPr>
          <p:spPr>
            <a:xfrm>
              <a:off x="4523951" y="3430549"/>
              <a:ext cx="1559404" cy="782587"/>
            </a:xfrm>
            <a:custGeom>
              <a:avLst/>
              <a:gdLst>
                <a:gd name="connsiteX0" fmla="*/ 0 w 1559404"/>
                <a:gd name="connsiteY0" fmla="*/ 0 h 782587"/>
                <a:gd name="connsiteX1" fmla="*/ 1559404 w 1559404"/>
                <a:gd name="connsiteY1" fmla="*/ 1840 h 782587"/>
                <a:gd name="connsiteX2" fmla="*/ 210790 w 1559404"/>
                <a:gd name="connsiteY2" fmla="*/ 782587 h 782587"/>
                <a:gd name="connsiteX3" fmla="*/ 189669 w 1559404"/>
                <a:gd name="connsiteY3" fmla="*/ 747821 h 782587"/>
                <a:gd name="connsiteX4" fmla="*/ 8039 w 1559404"/>
                <a:gd name="connsiteY4" fmla="*/ 159193 h 782587"/>
                <a:gd name="connsiteX5" fmla="*/ 0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0" y="0"/>
                  </a:moveTo>
                  <a:lnTo>
                    <a:pt x="1559404" y="1840"/>
                  </a:lnTo>
                  <a:lnTo>
                    <a:pt x="210790" y="782587"/>
                  </a:lnTo>
                  <a:lnTo>
                    <a:pt x="189669" y="747821"/>
                  </a:lnTo>
                  <a:cubicBezTo>
                    <a:pt x="92861" y="569613"/>
                    <a:pt x="29508" y="370594"/>
                    <a:pt x="8039" y="1591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61333C7B-0EDA-4294-BC4F-F7A4B1A51402}"/>
                </a:ext>
              </a:extLst>
            </p:cNvPr>
            <p:cNvSpPr/>
            <p:nvPr/>
          </p:nvSpPr>
          <p:spPr>
            <a:xfrm>
              <a:off x="6108645" y="3430549"/>
              <a:ext cx="1559404" cy="782587"/>
            </a:xfrm>
            <a:custGeom>
              <a:avLst/>
              <a:gdLst>
                <a:gd name="connsiteX0" fmla="*/ 1559404 w 1559404"/>
                <a:gd name="connsiteY0" fmla="*/ 0 h 782587"/>
                <a:gd name="connsiteX1" fmla="*/ 1551365 w 1559404"/>
                <a:gd name="connsiteY1" fmla="*/ 159193 h 782587"/>
                <a:gd name="connsiteX2" fmla="*/ 1369735 w 1559404"/>
                <a:gd name="connsiteY2" fmla="*/ 747821 h 782587"/>
                <a:gd name="connsiteX3" fmla="*/ 1348614 w 1559404"/>
                <a:gd name="connsiteY3" fmla="*/ 782587 h 782587"/>
                <a:gd name="connsiteX4" fmla="*/ 0 w 1559404"/>
                <a:gd name="connsiteY4" fmla="*/ 1840 h 782587"/>
                <a:gd name="connsiteX5" fmla="*/ 1559404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1559404" y="0"/>
                  </a:moveTo>
                  <a:lnTo>
                    <a:pt x="1551365" y="159193"/>
                  </a:lnTo>
                  <a:cubicBezTo>
                    <a:pt x="1529897" y="370594"/>
                    <a:pt x="1466543" y="569613"/>
                    <a:pt x="1369735" y="747821"/>
                  </a:cubicBezTo>
                  <a:lnTo>
                    <a:pt x="1348614" y="782587"/>
                  </a:lnTo>
                  <a:lnTo>
                    <a:pt x="0" y="1840"/>
                  </a:lnTo>
                  <a:lnTo>
                    <a:pt x="1559404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DE9FE010-BFC9-4D16-AD50-6DB12934500E}"/>
                </a:ext>
              </a:extLst>
            </p:cNvPr>
            <p:cNvSpPr/>
            <p:nvPr/>
          </p:nvSpPr>
          <p:spPr>
            <a:xfrm>
              <a:off x="4736351" y="3438258"/>
              <a:ext cx="1350393" cy="1350393"/>
            </a:xfrm>
            <a:custGeom>
              <a:avLst/>
              <a:gdLst>
                <a:gd name="connsiteX0" fmla="*/ 1350393 w 1350393"/>
                <a:gd name="connsiteY0" fmla="*/ 0 h 1350393"/>
                <a:gd name="connsiteX1" fmla="*/ 572867 w 1350393"/>
                <a:gd name="connsiteY1" fmla="*/ 1350393 h 1350393"/>
                <a:gd name="connsiteX2" fmla="*/ 480659 w 1350393"/>
                <a:gd name="connsiteY2" fmla="*/ 1294375 h 1350393"/>
                <a:gd name="connsiteX3" fmla="*/ 56018 w 1350393"/>
                <a:gd name="connsiteY3" fmla="*/ 869734 h 1350393"/>
                <a:gd name="connsiteX4" fmla="*/ 0 w 1350393"/>
                <a:gd name="connsiteY4" fmla="*/ 777527 h 1350393"/>
                <a:gd name="connsiteX5" fmla="*/ 1350393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1350393" y="0"/>
                  </a:moveTo>
                  <a:lnTo>
                    <a:pt x="572867" y="1350393"/>
                  </a:lnTo>
                  <a:lnTo>
                    <a:pt x="480659" y="1294375"/>
                  </a:lnTo>
                  <a:cubicBezTo>
                    <a:pt x="313384" y="1181367"/>
                    <a:pt x="169027" y="1037010"/>
                    <a:pt x="56018" y="869734"/>
                  </a:cubicBezTo>
                  <a:lnTo>
                    <a:pt x="0" y="777527"/>
                  </a:lnTo>
                  <a:lnTo>
                    <a:pt x="1350393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62AA333A-5919-476A-A61B-688E6E702423}"/>
                </a:ext>
              </a:extLst>
            </p:cNvPr>
            <p:cNvSpPr/>
            <p:nvPr/>
          </p:nvSpPr>
          <p:spPr>
            <a:xfrm>
              <a:off x="6105258" y="3438258"/>
              <a:ext cx="1350393" cy="1350393"/>
            </a:xfrm>
            <a:custGeom>
              <a:avLst/>
              <a:gdLst>
                <a:gd name="connsiteX0" fmla="*/ 0 w 1350393"/>
                <a:gd name="connsiteY0" fmla="*/ 0 h 1350393"/>
                <a:gd name="connsiteX1" fmla="*/ 1350393 w 1350393"/>
                <a:gd name="connsiteY1" fmla="*/ 777527 h 1350393"/>
                <a:gd name="connsiteX2" fmla="*/ 1294375 w 1350393"/>
                <a:gd name="connsiteY2" fmla="*/ 869734 h 1350393"/>
                <a:gd name="connsiteX3" fmla="*/ 869734 w 1350393"/>
                <a:gd name="connsiteY3" fmla="*/ 1294375 h 1350393"/>
                <a:gd name="connsiteX4" fmla="*/ 777527 w 1350393"/>
                <a:gd name="connsiteY4" fmla="*/ 1350393 h 1350393"/>
                <a:gd name="connsiteX5" fmla="*/ 0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0" y="0"/>
                  </a:moveTo>
                  <a:lnTo>
                    <a:pt x="1350393" y="777527"/>
                  </a:lnTo>
                  <a:lnTo>
                    <a:pt x="1294375" y="869734"/>
                  </a:lnTo>
                  <a:cubicBezTo>
                    <a:pt x="1181367" y="1037010"/>
                    <a:pt x="1037010" y="1181367"/>
                    <a:pt x="869734" y="1294375"/>
                  </a:cubicBezTo>
                  <a:lnTo>
                    <a:pt x="777527" y="1350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150FE8C0-109A-4A0F-BDB2-62FD04BB0595}"/>
                </a:ext>
              </a:extLst>
            </p:cNvPr>
            <p:cNvSpPr/>
            <p:nvPr/>
          </p:nvSpPr>
          <p:spPr>
            <a:xfrm>
              <a:off x="5311867" y="3441645"/>
              <a:ext cx="782587" cy="1559404"/>
            </a:xfrm>
            <a:custGeom>
              <a:avLst/>
              <a:gdLst>
                <a:gd name="connsiteX0" fmla="*/ 780746 w 782587"/>
                <a:gd name="connsiteY0" fmla="*/ 0 h 1559404"/>
                <a:gd name="connsiteX1" fmla="*/ 782587 w 782587"/>
                <a:gd name="connsiteY1" fmla="*/ 1559404 h 1559404"/>
                <a:gd name="connsiteX2" fmla="*/ 623393 w 782587"/>
                <a:gd name="connsiteY2" fmla="*/ 1551365 h 1559404"/>
                <a:gd name="connsiteX3" fmla="*/ 34765 w 782587"/>
                <a:gd name="connsiteY3" fmla="*/ 1369735 h 1559404"/>
                <a:gd name="connsiteX4" fmla="*/ 0 w 782587"/>
                <a:gd name="connsiteY4" fmla="*/ 1348615 h 1559404"/>
                <a:gd name="connsiteX5" fmla="*/ 780746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0746" y="0"/>
                  </a:moveTo>
                  <a:lnTo>
                    <a:pt x="782587" y="1559404"/>
                  </a:lnTo>
                  <a:lnTo>
                    <a:pt x="623393" y="1551365"/>
                  </a:lnTo>
                  <a:cubicBezTo>
                    <a:pt x="411992" y="1529897"/>
                    <a:pt x="212973" y="1466543"/>
                    <a:pt x="34765" y="1369735"/>
                  </a:cubicBezTo>
                  <a:lnTo>
                    <a:pt x="0" y="1348615"/>
                  </a:lnTo>
                  <a:lnTo>
                    <a:pt x="780746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DB160CE1-C162-49D1-9EF1-161BC5FA9FCF}"/>
                </a:ext>
              </a:extLst>
            </p:cNvPr>
            <p:cNvSpPr/>
            <p:nvPr/>
          </p:nvSpPr>
          <p:spPr>
            <a:xfrm>
              <a:off x="6097549" y="3441645"/>
              <a:ext cx="782587" cy="1559404"/>
            </a:xfrm>
            <a:custGeom>
              <a:avLst/>
              <a:gdLst>
                <a:gd name="connsiteX0" fmla="*/ 1840 w 782587"/>
                <a:gd name="connsiteY0" fmla="*/ 0 h 1559404"/>
                <a:gd name="connsiteX1" fmla="*/ 782587 w 782587"/>
                <a:gd name="connsiteY1" fmla="*/ 1348614 h 1559404"/>
                <a:gd name="connsiteX2" fmla="*/ 747821 w 782587"/>
                <a:gd name="connsiteY2" fmla="*/ 1369735 h 1559404"/>
                <a:gd name="connsiteX3" fmla="*/ 159193 w 782587"/>
                <a:gd name="connsiteY3" fmla="*/ 1551365 h 1559404"/>
                <a:gd name="connsiteX4" fmla="*/ 0 w 782587"/>
                <a:gd name="connsiteY4" fmla="*/ 1559404 h 1559404"/>
                <a:gd name="connsiteX5" fmla="*/ 184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1840" y="0"/>
                  </a:moveTo>
                  <a:lnTo>
                    <a:pt x="782587" y="1348614"/>
                  </a:lnTo>
                  <a:lnTo>
                    <a:pt x="747821" y="1369735"/>
                  </a:lnTo>
                  <a:cubicBezTo>
                    <a:pt x="569614" y="1466543"/>
                    <a:pt x="370594" y="1529897"/>
                    <a:pt x="159193" y="1551365"/>
                  </a:cubicBezTo>
                  <a:lnTo>
                    <a:pt x="0" y="1559404"/>
                  </a:lnTo>
                  <a:lnTo>
                    <a:pt x="184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67" name="Freeform: Shape 166">
            <a:extLst>
              <a:ext uri="{FF2B5EF4-FFF2-40B4-BE49-F238E27FC236}">
                <a16:creationId xmlns:a16="http://schemas.microsoft.com/office/drawing/2014/main" id="{627CD620-A3AD-4DFA-8379-08AE36A7B16E}"/>
              </a:ext>
            </a:extLst>
          </p:cNvPr>
          <p:cNvSpPr/>
          <p:nvPr/>
        </p:nvSpPr>
        <p:spPr>
          <a:xfrm>
            <a:off x="-57153" y="193675"/>
            <a:ext cx="5328987" cy="6470650"/>
          </a:xfrm>
          <a:custGeom>
            <a:avLst/>
            <a:gdLst/>
            <a:ahLst/>
            <a:cxnLst/>
            <a:rect l="l" t="t" r="r" b="b"/>
            <a:pathLst>
              <a:path w="5122877" h="6229351">
                <a:moveTo>
                  <a:pt x="2767611" y="4862354"/>
                </a:moveTo>
                <a:lnTo>
                  <a:pt x="2731595" y="4929624"/>
                </a:lnTo>
                <a:lnTo>
                  <a:pt x="2801246" y="4965938"/>
                </a:lnTo>
                <a:lnTo>
                  <a:pt x="2836965" y="4899263"/>
                </a:lnTo>
                <a:close/>
                <a:moveTo>
                  <a:pt x="3240289" y="4708466"/>
                </a:moveTo>
                <a:cubicBezTo>
                  <a:pt x="3257355" y="4708466"/>
                  <a:pt x="3268666" y="4724440"/>
                  <a:pt x="3274222" y="4756388"/>
                </a:cubicBezTo>
                <a:lnTo>
                  <a:pt x="3262911" y="4756388"/>
                </a:lnTo>
                <a:cubicBezTo>
                  <a:pt x="3250013" y="4756388"/>
                  <a:pt x="3239644" y="4754057"/>
                  <a:pt x="3231806" y="4749393"/>
                </a:cubicBezTo>
                <a:cubicBezTo>
                  <a:pt x="3223968" y="4744730"/>
                  <a:pt x="3220049" y="4738827"/>
                  <a:pt x="3220049" y="4731683"/>
                </a:cubicBezTo>
                <a:cubicBezTo>
                  <a:pt x="3220049" y="4725928"/>
                  <a:pt x="3221884" y="4720620"/>
                  <a:pt x="3225555" y="4715758"/>
                </a:cubicBezTo>
                <a:cubicBezTo>
                  <a:pt x="3229226" y="4710897"/>
                  <a:pt x="3234138" y="4708466"/>
                  <a:pt x="3240289" y="4708466"/>
                </a:cubicBezTo>
                <a:close/>
                <a:moveTo>
                  <a:pt x="1785048" y="4633456"/>
                </a:moveTo>
                <a:lnTo>
                  <a:pt x="1791001" y="4669175"/>
                </a:lnTo>
                <a:cubicBezTo>
                  <a:pt x="1782270" y="4675724"/>
                  <a:pt x="1775523" y="4680238"/>
                  <a:pt x="1770761" y="4682718"/>
                </a:cubicBezTo>
                <a:cubicBezTo>
                  <a:pt x="1765998" y="4685199"/>
                  <a:pt x="1761434" y="4686439"/>
                  <a:pt x="1757069" y="4686439"/>
                </a:cubicBezTo>
                <a:cubicBezTo>
                  <a:pt x="1750322" y="4686439"/>
                  <a:pt x="1743476" y="4685646"/>
                  <a:pt x="1736530" y="4684058"/>
                </a:cubicBezTo>
                <a:cubicBezTo>
                  <a:pt x="1729585" y="4682470"/>
                  <a:pt x="1726112" y="4680288"/>
                  <a:pt x="1726112" y="4677509"/>
                </a:cubicBezTo>
                <a:cubicBezTo>
                  <a:pt x="1726112" y="4675327"/>
                  <a:pt x="1728096" y="4672053"/>
                  <a:pt x="1732065" y="4667687"/>
                </a:cubicBezTo>
                <a:cubicBezTo>
                  <a:pt x="1735240" y="4664313"/>
                  <a:pt x="1739209" y="4660642"/>
                  <a:pt x="1743972" y="4656674"/>
                </a:cubicBezTo>
                <a:cubicBezTo>
                  <a:pt x="1750520" y="4651713"/>
                  <a:pt x="1759251" y="4646355"/>
                  <a:pt x="1770165" y="4640600"/>
                </a:cubicBezTo>
                <a:cubicBezTo>
                  <a:pt x="1773737" y="4638814"/>
                  <a:pt x="1778698" y="4636433"/>
                  <a:pt x="1785048" y="4633456"/>
                </a:cubicBezTo>
                <a:close/>
                <a:moveTo>
                  <a:pt x="3252791" y="4629289"/>
                </a:moveTo>
                <a:cubicBezTo>
                  <a:pt x="3233741" y="4629289"/>
                  <a:pt x="3216775" y="4644271"/>
                  <a:pt x="3201892" y="4674235"/>
                </a:cubicBezTo>
                <a:cubicBezTo>
                  <a:pt x="3188200" y="4701818"/>
                  <a:pt x="3181353" y="4730492"/>
                  <a:pt x="3181353" y="4760258"/>
                </a:cubicBezTo>
                <a:cubicBezTo>
                  <a:pt x="3181353" y="4782284"/>
                  <a:pt x="3187158" y="4799697"/>
                  <a:pt x="3198766" y="4812497"/>
                </a:cubicBezTo>
                <a:cubicBezTo>
                  <a:pt x="3210375" y="4825296"/>
                  <a:pt x="3226002" y="4831695"/>
                  <a:pt x="3245647" y="4831695"/>
                </a:cubicBezTo>
                <a:cubicBezTo>
                  <a:pt x="3251204" y="4831695"/>
                  <a:pt x="3258149" y="4831100"/>
                  <a:pt x="3266483" y="4829909"/>
                </a:cubicBezTo>
                <a:cubicBezTo>
                  <a:pt x="3242671" y="4858088"/>
                  <a:pt x="3219652" y="4878527"/>
                  <a:pt x="3197427" y="4891227"/>
                </a:cubicBezTo>
                <a:cubicBezTo>
                  <a:pt x="3178575" y="4901942"/>
                  <a:pt x="3159525" y="4907300"/>
                  <a:pt x="3140277" y="4907300"/>
                </a:cubicBezTo>
                <a:cubicBezTo>
                  <a:pt x="3125989" y="4907300"/>
                  <a:pt x="3113190" y="4905316"/>
                  <a:pt x="3101879" y="4901347"/>
                </a:cubicBezTo>
                <a:cubicBezTo>
                  <a:pt x="3088187" y="4896584"/>
                  <a:pt x="3070625" y="4887059"/>
                  <a:pt x="3049194" y="4872772"/>
                </a:cubicBezTo>
                <a:lnTo>
                  <a:pt x="3036693" y="4890036"/>
                </a:lnTo>
                <a:cubicBezTo>
                  <a:pt x="3077174" y="4920992"/>
                  <a:pt x="3107187" y="4941729"/>
                  <a:pt x="3126734" y="4952246"/>
                </a:cubicBezTo>
                <a:cubicBezTo>
                  <a:pt x="3146280" y="4962764"/>
                  <a:pt x="3164288" y="4968022"/>
                  <a:pt x="3180758" y="4968022"/>
                </a:cubicBezTo>
                <a:cubicBezTo>
                  <a:pt x="3208936" y="4968022"/>
                  <a:pt x="3237511" y="4951353"/>
                  <a:pt x="3266483" y="4918016"/>
                </a:cubicBezTo>
                <a:cubicBezTo>
                  <a:pt x="3295455" y="4884678"/>
                  <a:pt x="3309941" y="4850944"/>
                  <a:pt x="3309941" y="4816813"/>
                </a:cubicBezTo>
                <a:lnTo>
                  <a:pt x="3309941" y="4740017"/>
                </a:lnTo>
                <a:cubicBezTo>
                  <a:pt x="3309941" y="4709458"/>
                  <a:pt x="3304385" y="4683363"/>
                  <a:pt x="3293272" y="4661734"/>
                </a:cubicBezTo>
                <a:cubicBezTo>
                  <a:pt x="3282160" y="4640104"/>
                  <a:pt x="3268666" y="4629289"/>
                  <a:pt x="3252791" y="4629289"/>
                </a:cubicBezTo>
                <a:close/>
                <a:moveTo>
                  <a:pt x="2828333" y="4624527"/>
                </a:moveTo>
                <a:lnTo>
                  <a:pt x="2804521" y="4695369"/>
                </a:lnTo>
                <a:cubicBezTo>
                  <a:pt x="2815435" y="4708069"/>
                  <a:pt x="2822380" y="4716999"/>
                  <a:pt x="2825357" y="4722158"/>
                </a:cubicBezTo>
                <a:cubicBezTo>
                  <a:pt x="2831111" y="4731485"/>
                  <a:pt x="2835080" y="4742895"/>
                  <a:pt x="2837263" y="4756388"/>
                </a:cubicBezTo>
                <a:lnTo>
                  <a:pt x="2698555" y="4756388"/>
                </a:lnTo>
                <a:lnTo>
                  <a:pt x="2698555" y="4753114"/>
                </a:lnTo>
                <a:cubicBezTo>
                  <a:pt x="2698555" y="4730095"/>
                  <a:pt x="2694884" y="4709557"/>
                  <a:pt x="2687542" y="4691499"/>
                </a:cubicBezTo>
                <a:cubicBezTo>
                  <a:pt x="2680199" y="4673442"/>
                  <a:pt x="2669782" y="4657467"/>
                  <a:pt x="2656288" y="4643577"/>
                </a:cubicBezTo>
                <a:lnTo>
                  <a:pt x="2639619" y="4723944"/>
                </a:lnTo>
                <a:cubicBezTo>
                  <a:pt x="2649938" y="4733667"/>
                  <a:pt x="2658669" y="4745871"/>
                  <a:pt x="2665813" y="4760556"/>
                </a:cubicBezTo>
                <a:cubicBezTo>
                  <a:pt x="2672163" y="4773454"/>
                  <a:pt x="2675338" y="4783872"/>
                  <a:pt x="2675338" y="4791809"/>
                </a:cubicBezTo>
                <a:cubicBezTo>
                  <a:pt x="2675338" y="4807685"/>
                  <a:pt x="2658868" y="4830307"/>
                  <a:pt x="2625927" y="4859675"/>
                </a:cubicBezTo>
                <a:cubicBezTo>
                  <a:pt x="2602313" y="4880710"/>
                  <a:pt x="2583660" y="4895096"/>
                  <a:pt x="2569968" y="4902835"/>
                </a:cubicBezTo>
                <a:cubicBezTo>
                  <a:pt x="2556275" y="4910574"/>
                  <a:pt x="2542583" y="4914444"/>
                  <a:pt x="2528891" y="4914444"/>
                </a:cubicBezTo>
                <a:cubicBezTo>
                  <a:pt x="2516191" y="4914444"/>
                  <a:pt x="2504384" y="4912360"/>
                  <a:pt x="2493470" y="4908193"/>
                </a:cubicBezTo>
                <a:cubicBezTo>
                  <a:pt x="2482556" y="4904026"/>
                  <a:pt x="2468169" y="4895989"/>
                  <a:pt x="2450310" y="4884083"/>
                </a:cubicBezTo>
                <a:lnTo>
                  <a:pt x="2437808" y="4902538"/>
                </a:lnTo>
                <a:cubicBezTo>
                  <a:pt x="2474916" y="4928136"/>
                  <a:pt x="2502201" y="4945202"/>
                  <a:pt x="2519664" y="4953734"/>
                </a:cubicBezTo>
                <a:cubicBezTo>
                  <a:pt x="2539706" y="4963657"/>
                  <a:pt x="2558458" y="4968617"/>
                  <a:pt x="2575921" y="4968617"/>
                </a:cubicBezTo>
                <a:cubicBezTo>
                  <a:pt x="2590605" y="4968617"/>
                  <a:pt x="2608266" y="4960481"/>
                  <a:pt x="2628903" y="4944209"/>
                </a:cubicBezTo>
                <a:cubicBezTo>
                  <a:pt x="2647557" y="4929525"/>
                  <a:pt x="2663828" y="4912211"/>
                  <a:pt x="2677719" y="4892268"/>
                </a:cubicBezTo>
                <a:cubicBezTo>
                  <a:pt x="2691610" y="4872325"/>
                  <a:pt x="2698555" y="4856302"/>
                  <a:pt x="2698555" y="4844197"/>
                </a:cubicBezTo>
                <a:lnTo>
                  <a:pt x="2698555" y="4837351"/>
                </a:lnTo>
                <a:lnTo>
                  <a:pt x="2867028" y="4837351"/>
                </a:lnTo>
                <a:lnTo>
                  <a:pt x="2867028" y="4759663"/>
                </a:lnTo>
                <a:cubicBezTo>
                  <a:pt x="2867028" y="4723349"/>
                  <a:pt x="2864300" y="4695964"/>
                  <a:pt x="2858843" y="4677509"/>
                </a:cubicBezTo>
                <a:cubicBezTo>
                  <a:pt x="2853386" y="4659055"/>
                  <a:pt x="2843216" y="4641394"/>
                  <a:pt x="2828333" y="4624527"/>
                </a:cubicBezTo>
                <a:close/>
                <a:moveTo>
                  <a:pt x="1801717" y="4501297"/>
                </a:moveTo>
                <a:cubicBezTo>
                  <a:pt x="1792787" y="4518164"/>
                  <a:pt x="1786586" y="4532303"/>
                  <a:pt x="1783113" y="4543713"/>
                </a:cubicBezTo>
                <a:cubicBezTo>
                  <a:pt x="1779641" y="4555123"/>
                  <a:pt x="1777904" y="4564599"/>
                  <a:pt x="1777904" y="4572139"/>
                </a:cubicBezTo>
                <a:cubicBezTo>
                  <a:pt x="1777904" y="4574719"/>
                  <a:pt x="1778053" y="4577448"/>
                  <a:pt x="1778351" y="4580325"/>
                </a:cubicBezTo>
                <a:cubicBezTo>
                  <a:pt x="1778648" y="4583202"/>
                  <a:pt x="1779095" y="4586030"/>
                  <a:pt x="1779690" y="4588808"/>
                </a:cubicBezTo>
                <a:lnTo>
                  <a:pt x="1763915" y="4598035"/>
                </a:lnTo>
                <a:cubicBezTo>
                  <a:pt x="1750024" y="4606171"/>
                  <a:pt x="1739308" y="4612819"/>
                  <a:pt x="1731768" y="4617978"/>
                </a:cubicBezTo>
                <a:cubicBezTo>
                  <a:pt x="1719068" y="4626511"/>
                  <a:pt x="1710237" y="4633456"/>
                  <a:pt x="1705276" y="4638814"/>
                </a:cubicBezTo>
                <a:cubicBezTo>
                  <a:pt x="1699125" y="4645561"/>
                  <a:pt x="1689153" y="4663173"/>
                  <a:pt x="1675362" y="4691648"/>
                </a:cubicBezTo>
                <a:cubicBezTo>
                  <a:pt x="1661570" y="4720124"/>
                  <a:pt x="1654675" y="4737041"/>
                  <a:pt x="1654675" y="4742399"/>
                </a:cubicBezTo>
                <a:cubicBezTo>
                  <a:pt x="1654675" y="4745970"/>
                  <a:pt x="1656461" y="4748451"/>
                  <a:pt x="1660033" y="4749840"/>
                </a:cubicBezTo>
                <a:cubicBezTo>
                  <a:pt x="1663604" y="4751229"/>
                  <a:pt x="1673129" y="4753511"/>
                  <a:pt x="1688608" y="4756686"/>
                </a:cubicBezTo>
                <a:lnTo>
                  <a:pt x="1724922" y="4763830"/>
                </a:lnTo>
                <a:cubicBezTo>
                  <a:pt x="1730676" y="4765020"/>
                  <a:pt x="1735439" y="4765616"/>
                  <a:pt x="1739209" y="4765616"/>
                </a:cubicBezTo>
                <a:cubicBezTo>
                  <a:pt x="1746551" y="4765616"/>
                  <a:pt x="1755680" y="4760556"/>
                  <a:pt x="1766594" y="4750435"/>
                </a:cubicBezTo>
                <a:cubicBezTo>
                  <a:pt x="1774134" y="4743490"/>
                  <a:pt x="1784651" y="4731683"/>
                  <a:pt x="1798145" y="4715014"/>
                </a:cubicBezTo>
                <a:cubicBezTo>
                  <a:pt x="1801320" y="4751527"/>
                  <a:pt x="1808265" y="4780300"/>
                  <a:pt x="1818981" y="4801334"/>
                </a:cubicBezTo>
                <a:cubicBezTo>
                  <a:pt x="1826918" y="4816614"/>
                  <a:pt x="1836642" y="4827131"/>
                  <a:pt x="1848151" y="4832886"/>
                </a:cubicBezTo>
                <a:cubicBezTo>
                  <a:pt x="1854104" y="4835863"/>
                  <a:pt x="1860653" y="4837351"/>
                  <a:pt x="1867797" y="4837351"/>
                </a:cubicBezTo>
                <a:lnTo>
                  <a:pt x="1890121" y="4837351"/>
                </a:lnTo>
                <a:lnTo>
                  <a:pt x="1906789" y="4837351"/>
                </a:lnTo>
                <a:lnTo>
                  <a:pt x="2076453" y="4837351"/>
                </a:lnTo>
                <a:lnTo>
                  <a:pt x="2076453" y="4759663"/>
                </a:lnTo>
                <a:cubicBezTo>
                  <a:pt x="2076453" y="4723349"/>
                  <a:pt x="2073725" y="4695964"/>
                  <a:pt x="2068268" y="4677509"/>
                </a:cubicBezTo>
                <a:cubicBezTo>
                  <a:pt x="2062811" y="4659055"/>
                  <a:pt x="2052641" y="4641394"/>
                  <a:pt x="2037758" y="4624527"/>
                </a:cubicBezTo>
                <a:lnTo>
                  <a:pt x="2013946" y="4695369"/>
                </a:lnTo>
                <a:cubicBezTo>
                  <a:pt x="2024860" y="4708069"/>
                  <a:pt x="2031805" y="4716999"/>
                  <a:pt x="2034782" y="4722158"/>
                </a:cubicBezTo>
                <a:cubicBezTo>
                  <a:pt x="2040536" y="4731485"/>
                  <a:pt x="2044505" y="4742895"/>
                  <a:pt x="2046688" y="4756388"/>
                </a:cubicBezTo>
                <a:lnTo>
                  <a:pt x="1906789" y="4756388"/>
                </a:lnTo>
                <a:lnTo>
                  <a:pt x="1890121" y="4756388"/>
                </a:lnTo>
                <a:lnTo>
                  <a:pt x="1867797" y="4756388"/>
                </a:lnTo>
                <a:cubicBezTo>
                  <a:pt x="1859462" y="4756388"/>
                  <a:pt x="1852914" y="4753015"/>
                  <a:pt x="1848151" y="4746268"/>
                </a:cubicBezTo>
                <a:cubicBezTo>
                  <a:pt x="1840809" y="4735949"/>
                  <a:pt x="1834856" y="4716205"/>
                  <a:pt x="1830292" y="4687034"/>
                </a:cubicBezTo>
                <a:close/>
                <a:moveTo>
                  <a:pt x="2016327" y="4488795"/>
                </a:moveTo>
                <a:lnTo>
                  <a:pt x="1992514" y="4535825"/>
                </a:lnTo>
                <a:lnTo>
                  <a:pt x="1950247" y="4512012"/>
                </a:lnTo>
                <a:lnTo>
                  <a:pt x="1917505" y="4572734"/>
                </a:lnTo>
                <a:lnTo>
                  <a:pt x="1971679" y="4603095"/>
                </a:lnTo>
                <a:lnTo>
                  <a:pt x="1996682" y="4554875"/>
                </a:lnTo>
                <a:lnTo>
                  <a:pt x="2040735" y="4576902"/>
                </a:lnTo>
                <a:lnTo>
                  <a:pt x="2071691" y="4519156"/>
                </a:lnTo>
                <a:close/>
                <a:moveTo>
                  <a:pt x="2112768" y="4475996"/>
                </a:moveTo>
                <a:lnTo>
                  <a:pt x="2080621" y="4550410"/>
                </a:lnTo>
                <a:cubicBezTo>
                  <a:pt x="2089947" y="4560134"/>
                  <a:pt x="2095900" y="4567575"/>
                  <a:pt x="2098480" y="4572734"/>
                </a:cubicBezTo>
                <a:cubicBezTo>
                  <a:pt x="2103838" y="4583450"/>
                  <a:pt x="2106517" y="4598432"/>
                  <a:pt x="2106517" y="4617681"/>
                </a:cubicBezTo>
                <a:lnTo>
                  <a:pt x="2106517" y="4702513"/>
                </a:lnTo>
                <a:cubicBezTo>
                  <a:pt x="2106517" y="4752321"/>
                  <a:pt x="2112272" y="4787742"/>
                  <a:pt x="2123781" y="4808776"/>
                </a:cubicBezTo>
                <a:cubicBezTo>
                  <a:pt x="2134100" y="4827826"/>
                  <a:pt x="2150868" y="4837351"/>
                  <a:pt x="2174085" y="4837351"/>
                </a:cubicBezTo>
                <a:lnTo>
                  <a:pt x="2194921" y="4837351"/>
                </a:lnTo>
                <a:lnTo>
                  <a:pt x="2215757" y="4837351"/>
                </a:lnTo>
                <a:lnTo>
                  <a:pt x="2435427" y="4837351"/>
                </a:lnTo>
                <a:lnTo>
                  <a:pt x="2435427" y="4754305"/>
                </a:lnTo>
                <a:cubicBezTo>
                  <a:pt x="2421933" y="4728905"/>
                  <a:pt x="2404372" y="4703406"/>
                  <a:pt x="2382742" y="4677807"/>
                </a:cubicBezTo>
                <a:cubicBezTo>
                  <a:pt x="2369645" y="4662329"/>
                  <a:pt x="2353472" y="4645263"/>
                  <a:pt x="2334224" y="4626610"/>
                </a:cubicBezTo>
                <a:cubicBezTo>
                  <a:pt x="2320135" y="4612918"/>
                  <a:pt x="2313090" y="4605179"/>
                  <a:pt x="2313090" y="4603393"/>
                </a:cubicBezTo>
                <a:cubicBezTo>
                  <a:pt x="2313090" y="4600020"/>
                  <a:pt x="2321425" y="4594960"/>
                  <a:pt x="2338093" y="4588213"/>
                </a:cubicBezTo>
                <a:cubicBezTo>
                  <a:pt x="2349603" y="4583450"/>
                  <a:pt x="2365081" y="4577894"/>
                  <a:pt x="2384528" y="4571544"/>
                </a:cubicBezTo>
                <a:cubicBezTo>
                  <a:pt x="2400204" y="4566385"/>
                  <a:pt x="2408539" y="4563805"/>
                  <a:pt x="2409531" y="4563805"/>
                </a:cubicBezTo>
                <a:lnTo>
                  <a:pt x="2409531" y="4492962"/>
                </a:lnTo>
                <a:cubicBezTo>
                  <a:pt x="2383932" y="4502885"/>
                  <a:pt x="2367165" y="4509433"/>
                  <a:pt x="2359227" y="4512608"/>
                </a:cubicBezTo>
                <a:cubicBezTo>
                  <a:pt x="2342161" y="4519553"/>
                  <a:pt x="2328469" y="4525606"/>
                  <a:pt x="2318150" y="4530765"/>
                </a:cubicBezTo>
                <a:cubicBezTo>
                  <a:pt x="2305053" y="4537313"/>
                  <a:pt x="2292750" y="4544556"/>
                  <a:pt x="2281241" y="4552494"/>
                </a:cubicBezTo>
                <a:cubicBezTo>
                  <a:pt x="2268343" y="4561424"/>
                  <a:pt x="2259909" y="4571643"/>
                  <a:pt x="2255940" y="4583152"/>
                </a:cubicBezTo>
                <a:cubicBezTo>
                  <a:pt x="2253162" y="4591289"/>
                  <a:pt x="2251773" y="4605378"/>
                  <a:pt x="2251773" y="4625420"/>
                </a:cubicBezTo>
                <a:cubicBezTo>
                  <a:pt x="2251773" y="4640104"/>
                  <a:pt x="2256734" y="4653102"/>
                  <a:pt x="2266656" y="4664413"/>
                </a:cubicBezTo>
                <a:cubicBezTo>
                  <a:pt x="2270029" y="4668183"/>
                  <a:pt x="2280546" y="4678799"/>
                  <a:pt x="2298207" y="4696262"/>
                </a:cubicBezTo>
                <a:lnTo>
                  <a:pt x="2307732" y="4685546"/>
                </a:lnTo>
                <a:cubicBezTo>
                  <a:pt x="2318845" y="4694278"/>
                  <a:pt x="2330057" y="4703009"/>
                  <a:pt x="2341368" y="4711740"/>
                </a:cubicBezTo>
                <a:cubicBezTo>
                  <a:pt x="2351488" y="4719678"/>
                  <a:pt x="2359525" y="4726424"/>
                  <a:pt x="2365478" y="4731981"/>
                </a:cubicBezTo>
                <a:cubicBezTo>
                  <a:pt x="2372820" y="4738926"/>
                  <a:pt x="2380361" y="4747062"/>
                  <a:pt x="2388100" y="4756388"/>
                </a:cubicBezTo>
                <a:lnTo>
                  <a:pt x="2215757" y="4756388"/>
                </a:lnTo>
                <a:lnTo>
                  <a:pt x="2194921" y="4756388"/>
                </a:lnTo>
                <a:lnTo>
                  <a:pt x="2174085" y="4756388"/>
                </a:lnTo>
                <a:cubicBezTo>
                  <a:pt x="2164560" y="4756388"/>
                  <a:pt x="2157615" y="4749939"/>
                  <a:pt x="2153249" y="4737041"/>
                </a:cubicBezTo>
                <a:cubicBezTo>
                  <a:pt x="2147693" y="4720967"/>
                  <a:pt x="2144914" y="4692194"/>
                  <a:pt x="2144914" y="4650720"/>
                </a:cubicBezTo>
                <a:lnTo>
                  <a:pt x="2144914" y="4592082"/>
                </a:lnTo>
                <a:cubicBezTo>
                  <a:pt x="2144914" y="4564102"/>
                  <a:pt x="2142236" y="4541084"/>
                  <a:pt x="2136878" y="4523026"/>
                </a:cubicBezTo>
                <a:cubicBezTo>
                  <a:pt x="2132314" y="4507548"/>
                  <a:pt x="2124277" y="4491871"/>
                  <a:pt x="2112768" y="4475996"/>
                </a:cubicBezTo>
                <a:close/>
                <a:moveTo>
                  <a:pt x="279205" y="4014927"/>
                </a:moveTo>
                <a:lnTo>
                  <a:pt x="289326" y="4047073"/>
                </a:lnTo>
                <a:cubicBezTo>
                  <a:pt x="285952" y="4050050"/>
                  <a:pt x="282231" y="4052580"/>
                  <a:pt x="278164" y="4054664"/>
                </a:cubicBezTo>
                <a:cubicBezTo>
                  <a:pt x="274096" y="4056747"/>
                  <a:pt x="270871" y="4057789"/>
                  <a:pt x="268490" y="4057789"/>
                </a:cubicBezTo>
                <a:cubicBezTo>
                  <a:pt x="263330" y="4057789"/>
                  <a:pt x="256385" y="4056698"/>
                  <a:pt x="247654" y="4054515"/>
                </a:cubicBezTo>
                <a:cubicBezTo>
                  <a:pt x="238923" y="4052332"/>
                  <a:pt x="234557" y="4050645"/>
                  <a:pt x="234557" y="4049455"/>
                </a:cubicBezTo>
                <a:cubicBezTo>
                  <a:pt x="234557" y="4044692"/>
                  <a:pt x="238625" y="4039136"/>
                  <a:pt x="246761" y="4032786"/>
                </a:cubicBezTo>
                <a:cubicBezTo>
                  <a:pt x="254897" y="4026436"/>
                  <a:pt x="265712" y="4020483"/>
                  <a:pt x="279205" y="4014927"/>
                </a:cubicBezTo>
                <a:close/>
                <a:moveTo>
                  <a:pt x="2297314" y="3994091"/>
                </a:moveTo>
                <a:cubicBezTo>
                  <a:pt x="2314380" y="3994091"/>
                  <a:pt x="2325691" y="4010065"/>
                  <a:pt x="2331247" y="4042013"/>
                </a:cubicBezTo>
                <a:lnTo>
                  <a:pt x="2319936" y="4042013"/>
                </a:lnTo>
                <a:cubicBezTo>
                  <a:pt x="2307038" y="4042013"/>
                  <a:pt x="2296670" y="4039682"/>
                  <a:pt x="2288831" y="4035018"/>
                </a:cubicBezTo>
                <a:cubicBezTo>
                  <a:pt x="2280993" y="4030355"/>
                  <a:pt x="2277074" y="4024452"/>
                  <a:pt x="2277074" y="4017308"/>
                </a:cubicBezTo>
                <a:cubicBezTo>
                  <a:pt x="2277074" y="4011553"/>
                  <a:pt x="2278909" y="4006245"/>
                  <a:pt x="2282580" y="4001383"/>
                </a:cubicBezTo>
                <a:cubicBezTo>
                  <a:pt x="2286252" y="3996522"/>
                  <a:pt x="2291163" y="3994091"/>
                  <a:pt x="2297314" y="3994091"/>
                </a:cubicBezTo>
                <a:close/>
                <a:moveTo>
                  <a:pt x="1242124" y="3992305"/>
                </a:moveTo>
                <a:cubicBezTo>
                  <a:pt x="1249069" y="3992305"/>
                  <a:pt x="1257304" y="3998258"/>
                  <a:pt x="1266829" y="4010164"/>
                </a:cubicBezTo>
                <a:cubicBezTo>
                  <a:pt x="1275362" y="4020880"/>
                  <a:pt x="1279628" y="4028420"/>
                  <a:pt x="1279628" y="4032786"/>
                </a:cubicBezTo>
                <a:cubicBezTo>
                  <a:pt x="1279628" y="4035564"/>
                  <a:pt x="1277445" y="4036953"/>
                  <a:pt x="1273080" y="4036953"/>
                </a:cubicBezTo>
                <a:cubicBezTo>
                  <a:pt x="1271096" y="4036953"/>
                  <a:pt x="1262067" y="4033977"/>
                  <a:pt x="1245993" y="4028023"/>
                </a:cubicBezTo>
                <a:cubicBezTo>
                  <a:pt x="1240635" y="4026039"/>
                  <a:pt x="1232797" y="4023063"/>
                  <a:pt x="1222478" y="4019094"/>
                </a:cubicBezTo>
                <a:cubicBezTo>
                  <a:pt x="1227836" y="4001234"/>
                  <a:pt x="1234385" y="3992305"/>
                  <a:pt x="1242124" y="3992305"/>
                </a:cubicBezTo>
                <a:close/>
                <a:moveTo>
                  <a:pt x="3734696" y="3947656"/>
                </a:moveTo>
                <a:cubicBezTo>
                  <a:pt x="3719417" y="3947656"/>
                  <a:pt x="3705377" y="3955842"/>
                  <a:pt x="3692578" y="3972213"/>
                </a:cubicBezTo>
                <a:cubicBezTo>
                  <a:pt x="3679779" y="3988584"/>
                  <a:pt x="3669014" y="4011950"/>
                  <a:pt x="3660282" y="4042311"/>
                </a:cubicBezTo>
                <a:lnTo>
                  <a:pt x="3674570" y="4049455"/>
                </a:lnTo>
                <a:cubicBezTo>
                  <a:pt x="3684889" y="4035961"/>
                  <a:pt x="3692330" y="4027230"/>
                  <a:pt x="3696894" y="4023261"/>
                </a:cubicBezTo>
                <a:cubicBezTo>
                  <a:pt x="3701458" y="4019292"/>
                  <a:pt x="3706320" y="4017308"/>
                  <a:pt x="3711479" y="4017308"/>
                </a:cubicBezTo>
                <a:cubicBezTo>
                  <a:pt x="3723386" y="4017308"/>
                  <a:pt x="3737276" y="4028420"/>
                  <a:pt x="3753151" y="4050645"/>
                </a:cubicBezTo>
                <a:cubicBezTo>
                  <a:pt x="3720806" y="4054217"/>
                  <a:pt x="3696745" y="4058881"/>
                  <a:pt x="3680970" y="4064635"/>
                </a:cubicBezTo>
                <a:cubicBezTo>
                  <a:pt x="3665194" y="4070390"/>
                  <a:pt x="3654131" y="4078228"/>
                  <a:pt x="3647781" y="4088150"/>
                </a:cubicBezTo>
                <a:cubicBezTo>
                  <a:pt x="3642423" y="4096881"/>
                  <a:pt x="3637661" y="4106902"/>
                  <a:pt x="3633493" y="4118213"/>
                </a:cubicBezTo>
                <a:cubicBezTo>
                  <a:pt x="3628334" y="4132104"/>
                  <a:pt x="3625754" y="4143713"/>
                  <a:pt x="3625754" y="4153039"/>
                </a:cubicBezTo>
                <a:cubicBezTo>
                  <a:pt x="3625754" y="4159587"/>
                  <a:pt x="3628929" y="4172883"/>
                  <a:pt x="3635279" y="4192925"/>
                </a:cubicBezTo>
                <a:cubicBezTo>
                  <a:pt x="3645598" y="4225469"/>
                  <a:pt x="3652047" y="4246801"/>
                  <a:pt x="3654627" y="4256921"/>
                </a:cubicBezTo>
                <a:cubicBezTo>
                  <a:pt x="3662168" y="4285695"/>
                  <a:pt x="3667029" y="4313178"/>
                  <a:pt x="3669212" y="4339372"/>
                </a:cubicBezTo>
                <a:cubicBezTo>
                  <a:pt x="3676554" y="4329450"/>
                  <a:pt x="3681565" y="4320322"/>
                  <a:pt x="3684244" y="4311987"/>
                </a:cubicBezTo>
                <a:cubicBezTo>
                  <a:pt x="3686923" y="4303653"/>
                  <a:pt x="3688262" y="4292739"/>
                  <a:pt x="3688262" y="4279245"/>
                </a:cubicBezTo>
                <a:cubicBezTo>
                  <a:pt x="3688262" y="4260592"/>
                  <a:pt x="3685236" y="4240848"/>
                  <a:pt x="3679184" y="4220012"/>
                </a:cubicBezTo>
                <a:cubicBezTo>
                  <a:pt x="3673131" y="4199176"/>
                  <a:pt x="3666236" y="4176852"/>
                  <a:pt x="3658496" y="4153039"/>
                </a:cubicBezTo>
                <a:cubicBezTo>
                  <a:pt x="3658496" y="4145102"/>
                  <a:pt x="3672486" y="4138057"/>
                  <a:pt x="3700466" y="4131905"/>
                </a:cubicBezTo>
                <a:cubicBezTo>
                  <a:pt x="3728446" y="4125754"/>
                  <a:pt x="3760593" y="4122678"/>
                  <a:pt x="3796907" y="4122678"/>
                </a:cubicBezTo>
                <a:lnTo>
                  <a:pt x="3835602" y="4122976"/>
                </a:lnTo>
                <a:lnTo>
                  <a:pt x="3835602" y="4042013"/>
                </a:lnTo>
                <a:cubicBezTo>
                  <a:pt x="3814171" y="4009668"/>
                  <a:pt x="3795319" y="3985856"/>
                  <a:pt x="3779047" y="3970576"/>
                </a:cubicBezTo>
                <a:cubicBezTo>
                  <a:pt x="3762776" y="3955296"/>
                  <a:pt x="3747992" y="3947656"/>
                  <a:pt x="3734696" y="3947656"/>
                </a:cubicBezTo>
                <a:close/>
                <a:moveTo>
                  <a:pt x="1884763" y="3929202"/>
                </a:moveTo>
                <a:lnTo>
                  <a:pt x="1868095" y="4009569"/>
                </a:lnTo>
                <a:cubicBezTo>
                  <a:pt x="1878413" y="4019292"/>
                  <a:pt x="1887144" y="4031496"/>
                  <a:pt x="1894288" y="4046180"/>
                </a:cubicBezTo>
                <a:cubicBezTo>
                  <a:pt x="1900638" y="4059079"/>
                  <a:pt x="1903813" y="4069497"/>
                  <a:pt x="1903813" y="4077434"/>
                </a:cubicBezTo>
                <a:cubicBezTo>
                  <a:pt x="1903813" y="4093310"/>
                  <a:pt x="1887343" y="4115931"/>
                  <a:pt x="1854402" y="4145300"/>
                </a:cubicBezTo>
                <a:cubicBezTo>
                  <a:pt x="1830789" y="4166334"/>
                  <a:pt x="1812135" y="4180721"/>
                  <a:pt x="1798443" y="4188460"/>
                </a:cubicBezTo>
                <a:cubicBezTo>
                  <a:pt x="1784751" y="4196199"/>
                  <a:pt x="1771059" y="4200069"/>
                  <a:pt x="1757366" y="4200069"/>
                </a:cubicBezTo>
                <a:cubicBezTo>
                  <a:pt x="1744666" y="4200069"/>
                  <a:pt x="1732860" y="4197985"/>
                  <a:pt x="1721945" y="4193818"/>
                </a:cubicBezTo>
                <a:cubicBezTo>
                  <a:pt x="1711031" y="4189651"/>
                  <a:pt x="1696645" y="4181614"/>
                  <a:pt x="1678785" y="4169708"/>
                </a:cubicBezTo>
                <a:lnTo>
                  <a:pt x="1666284" y="4188162"/>
                </a:lnTo>
                <a:cubicBezTo>
                  <a:pt x="1703392" y="4213761"/>
                  <a:pt x="1730677" y="4230827"/>
                  <a:pt x="1748139" y="4239359"/>
                </a:cubicBezTo>
                <a:cubicBezTo>
                  <a:pt x="1768181" y="4249281"/>
                  <a:pt x="1786934" y="4254242"/>
                  <a:pt x="1804396" y="4254242"/>
                </a:cubicBezTo>
                <a:cubicBezTo>
                  <a:pt x="1819081" y="4254242"/>
                  <a:pt x="1836742" y="4246106"/>
                  <a:pt x="1857379" y="4229834"/>
                </a:cubicBezTo>
                <a:cubicBezTo>
                  <a:pt x="1876032" y="4215150"/>
                  <a:pt x="1892304" y="4197836"/>
                  <a:pt x="1906194" y="4177893"/>
                </a:cubicBezTo>
                <a:cubicBezTo>
                  <a:pt x="1920085" y="4157950"/>
                  <a:pt x="1927030" y="4141927"/>
                  <a:pt x="1927030" y="4129822"/>
                </a:cubicBezTo>
                <a:lnTo>
                  <a:pt x="1927030" y="4038739"/>
                </a:lnTo>
                <a:cubicBezTo>
                  <a:pt x="1927030" y="4015720"/>
                  <a:pt x="1923359" y="3995182"/>
                  <a:pt x="1916017" y="3977124"/>
                </a:cubicBezTo>
                <a:cubicBezTo>
                  <a:pt x="1908675" y="3959067"/>
                  <a:pt x="1898257" y="3943092"/>
                  <a:pt x="1884763" y="3929202"/>
                </a:cubicBezTo>
                <a:close/>
                <a:moveTo>
                  <a:pt x="956373" y="3919081"/>
                </a:moveTo>
                <a:lnTo>
                  <a:pt x="962327" y="3954800"/>
                </a:lnTo>
                <a:cubicBezTo>
                  <a:pt x="953596" y="3961348"/>
                  <a:pt x="946849" y="3965863"/>
                  <a:pt x="942086" y="3968343"/>
                </a:cubicBezTo>
                <a:cubicBezTo>
                  <a:pt x="937324" y="3970824"/>
                  <a:pt x="932759" y="3972064"/>
                  <a:pt x="928394" y="3972064"/>
                </a:cubicBezTo>
                <a:cubicBezTo>
                  <a:pt x="921647" y="3972064"/>
                  <a:pt x="914801" y="3971270"/>
                  <a:pt x="907856" y="3969683"/>
                </a:cubicBezTo>
                <a:cubicBezTo>
                  <a:pt x="900910" y="3968095"/>
                  <a:pt x="897438" y="3965913"/>
                  <a:pt x="897438" y="3963134"/>
                </a:cubicBezTo>
                <a:cubicBezTo>
                  <a:pt x="897438" y="3960952"/>
                  <a:pt x="899422" y="3957677"/>
                  <a:pt x="903391" y="3953312"/>
                </a:cubicBezTo>
                <a:cubicBezTo>
                  <a:pt x="906566" y="3949938"/>
                  <a:pt x="910534" y="3946267"/>
                  <a:pt x="915297" y="3942298"/>
                </a:cubicBezTo>
                <a:cubicBezTo>
                  <a:pt x="921845" y="3937338"/>
                  <a:pt x="930577" y="3931980"/>
                  <a:pt x="941491" y="3926225"/>
                </a:cubicBezTo>
                <a:cubicBezTo>
                  <a:pt x="945063" y="3924439"/>
                  <a:pt x="950024" y="3922058"/>
                  <a:pt x="956373" y="3919081"/>
                </a:cubicBezTo>
                <a:close/>
                <a:moveTo>
                  <a:pt x="2309816" y="3914914"/>
                </a:moveTo>
                <a:cubicBezTo>
                  <a:pt x="2290766" y="3914914"/>
                  <a:pt x="2273800" y="3929896"/>
                  <a:pt x="2258917" y="3959860"/>
                </a:cubicBezTo>
                <a:cubicBezTo>
                  <a:pt x="2245225" y="3987443"/>
                  <a:pt x="2238378" y="4016117"/>
                  <a:pt x="2238378" y="4045883"/>
                </a:cubicBezTo>
                <a:cubicBezTo>
                  <a:pt x="2238378" y="4067909"/>
                  <a:pt x="2244183" y="4085322"/>
                  <a:pt x="2255791" y="4098121"/>
                </a:cubicBezTo>
                <a:cubicBezTo>
                  <a:pt x="2267400" y="4110921"/>
                  <a:pt x="2283027" y="4117320"/>
                  <a:pt x="2302672" y="4117320"/>
                </a:cubicBezTo>
                <a:cubicBezTo>
                  <a:pt x="2308229" y="4117320"/>
                  <a:pt x="2315174" y="4116725"/>
                  <a:pt x="2323508" y="4115534"/>
                </a:cubicBezTo>
                <a:cubicBezTo>
                  <a:pt x="2299696" y="4143713"/>
                  <a:pt x="2276677" y="4164152"/>
                  <a:pt x="2254452" y="4176852"/>
                </a:cubicBezTo>
                <a:cubicBezTo>
                  <a:pt x="2235600" y="4187567"/>
                  <a:pt x="2216550" y="4192925"/>
                  <a:pt x="2197302" y="4192925"/>
                </a:cubicBezTo>
                <a:cubicBezTo>
                  <a:pt x="2183014" y="4192925"/>
                  <a:pt x="2170215" y="4190941"/>
                  <a:pt x="2158904" y="4186972"/>
                </a:cubicBezTo>
                <a:cubicBezTo>
                  <a:pt x="2145212" y="4182209"/>
                  <a:pt x="2127650" y="4172684"/>
                  <a:pt x="2106219" y="4158397"/>
                </a:cubicBezTo>
                <a:lnTo>
                  <a:pt x="2093718" y="4175661"/>
                </a:lnTo>
                <a:cubicBezTo>
                  <a:pt x="2134199" y="4206617"/>
                  <a:pt x="2164213" y="4227354"/>
                  <a:pt x="2183759" y="4237871"/>
                </a:cubicBezTo>
                <a:cubicBezTo>
                  <a:pt x="2203305" y="4248388"/>
                  <a:pt x="2221313" y="4253647"/>
                  <a:pt x="2237783" y="4253647"/>
                </a:cubicBezTo>
                <a:cubicBezTo>
                  <a:pt x="2265961" y="4253647"/>
                  <a:pt x="2294536" y="4236978"/>
                  <a:pt x="2323508" y="4203641"/>
                </a:cubicBezTo>
                <a:cubicBezTo>
                  <a:pt x="2352480" y="4170303"/>
                  <a:pt x="2366966" y="4136569"/>
                  <a:pt x="2366966" y="4102437"/>
                </a:cubicBezTo>
                <a:lnTo>
                  <a:pt x="2366966" y="4025642"/>
                </a:lnTo>
                <a:cubicBezTo>
                  <a:pt x="2366966" y="3995083"/>
                  <a:pt x="2361410" y="3968988"/>
                  <a:pt x="2350297" y="3947359"/>
                </a:cubicBezTo>
                <a:cubicBezTo>
                  <a:pt x="2339185" y="3925729"/>
                  <a:pt x="2325691" y="3914914"/>
                  <a:pt x="2309816" y="3914914"/>
                </a:cubicBezTo>
                <a:close/>
                <a:moveTo>
                  <a:pt x="494708" y="3842286"/>
                </a:moveTo>
                <a:cubicBezTo>
                  <a:pt x="488954" y="3854391"/>
                  <a:pt x="484638" y="3865553"/>
                  <a:pt x="481760" y="3875772"/>
                </a:cubicBezTo>
                <a:cubicBezTo>
                  <a:pt x="478883" y="3885992"/>
                  <a:pt x="477444" y="3895666"/>
                  <a:pt x="477444" y="3904794"/>
                </a:cubicBezTo>
                <a:cubicBezTo>
                  <a:pt x="477444" y="3907770"/>
                  <a:pt x="477940" y="3911590"/>
                  <a:pt x="478933" y="3916253"/>
                </a:cubicBezTo>
                <a:cubicBezTo>
                  <a:pt x="479925" y="3920917"/>
                  <a:pt x="481215" y="3925927"/>
                  <a:pt x="482802" y="3931285"/>
                </a:cubicBezTo>
                <a:lnTo>
                  <a:pt x="519116" y="4047669"/>
                </a:lnTo>
                <a:cubicBezTo>
                  <a:pt x="517330" y="4053622"/>
                  <a:pt x="511774" y="4056598"/>
                  <a:pt x="502448" y="4056598"/>
                </a:cubicBezTo>
                <a:cubicBezTo>
                  <a:pt x="487366" y="4056598"/>
                  <a:pt x="476502" y="4052878"/>
                  <a:pt x="469854" y="4045436"/>
                </a:cubicBezTo>
                <a:cubicBezTo>
                  <a:pt x="463206" y="4037995"/>
                  <a:pt x="455418" y="4020681"/>
                  <a:pt x="446488" y="3993495"/>
                </a:cubicBezTo>
                <a:lnTo>
                  <a:pt x="404221" y="3861931"/>
                </a:lnTo>
                <a:cubicBezTo>
                  <a:pt x="398268" y="3873242"/>
                  <a:pt x="393902" y="3883462"/>
                  <a:pt x="391124" y="3892590"/>
                </a:cubicBezTo>
                <a:cubicBezTo>
                  <a:pt x="387552" y="3904496"/>
                  <a:pt x="385766" y="3915708"/>
                  <a:pt x="385766" y="3926225"/>
                </a:cubicBezTo>
                <a:cubicBezTo>
                  <a:pt x="385766" y="3929003"/>
                  <a:pt x="386014" y="3931732"/>
                  <a:pt x="386510" y="3934410"/>
                </a:cubicBezTo>
                <a:cubicBezTo>
                  <a:pt x="387007" y="3937089"/>
                  <a:pt x="388147" y="3941505"/>
                  <a:pt x="389933" y="3947656"/>
                </a:cubicBezTo>
                <a:lnTo>
                  <a:pt x="418806" y="4041120"/>
                </a:lnTo>
                <a:cubicBezTo>
                  <a:pt x="412059" y="4048661"/>
                  <a:pt x="403526" y="4054912"/>
                  <a:pt x="393208" y="4059873"/>
                </a:cubicBezTo>
                <a:cubicBezTo>
                  <a:pt x="382889" y="4064834"/>
                  <a:pt x="372669" y="4067314"/>
                  <a:pt x="362549" y="4067314"/>
                </a:cubicBezTo>
                <a:cubicBezTo>
                  <a:pt x="351437" y="4067314"/>
                  <a:pt x="343152" y="4064486"/>
                  <a:pt x="337695" y="4058831"/>
                </a:cubicBezTo>
                <a:cubicBezTo>
                  <a:pt x="332238" y="4053175"/>
                  <a:pt x="327624" y="4043601"/>
                  <a:pt x="323854" y="4030107"/>
                </a:cubicBezTo>
                <a:lnTo>
                  <a:pt x="286349" y="3895269"/>
                </a:lnTo>
                <a:cubicBezTo>
                  <a:pt x="279404" y="3910152"/>
                  <a:pt x="274592" y="3922306"/>
                  <a:pt x="271913" y="3931732"/>
                </a:cubicBezTo>
                <a:cubicBezTo>
                  <a:pt x="269234" y="3941157"/>
                  <a:pt x="267894" y="3949839"/>
                  <a:pt x="267894" y="3957777"/>
                </a:cubicBezTo>
                <a:lnTo>
                  <a:pt x="267299" y="3973255"/>
                </a:lnTo>
                <a:cubicBezTo>
                  <a:pt x="256583" y="3979010"/>
                  <a:pt x="245570" y="3984863"/>
                  <a:pt x="234259" y="3990816"/>
                </a:cubicBezTo>
                <a:cubicBezTo>
                  <a:pt x="227711" y="3994785"/>
                  <a:pt x="221063" y="4001234"/>
                  <a:pt x="214316" y="4010164"/>
                </a:cubicBezTo>
                <a:cubicBezTo>
                  <a:pt x="203601" y="4023856"/>
                  <a:pt x="192290" y="4042708"/>
                  <a:pt x="180383" y="4066719"/>
                </a:cubicBezTo>
                <a:cubicBezTo>
                  <a:pt x="168477" y="4090730"/>
                  <a:pt x="162524" y="4106406"/>
                  <a:pt x="162524" y="4113748"/>
                </a:cubicBezTo>
                <a:cubicBezTo>
                  <a:pt x="162524" y="4118709"/>
                  <a:pt x="171503" y="4123720"/>
                  <a:pt x="189462" y="4128780"/>
                </a:cubicBezTo>
                <a:cubicBezTo>
                  <a:pt x="207421" y="4133840"/>
                  <a:pt x="227016" y="4136370"/>
                  <a:pt x="248249" y="4136370"/>
                </a:cubicBezTo>
                <a:cubicBezTo>
                  <a:pt x="254401" y="4136370"/>
                  <a:pt x="262636" y="4131806"/>
                  <a:pt x="272955" y="4122678"/>
                </a:cubicBezTo>
                <a:cubicBezTo>
                  <a:pt x="280297" y="4116130"/>
                  <a:pt x="289524" y="4106605"/>
                  <a:pt x="300637" y="4094103"/>
                </a:cubicBezTo>
                <a:cubicBezTo>
                  <a:pt x="307582" y="4116725"/>
                  <a:pt x="315519" y="4132501"/>
                  <a:pt x="324449" y="4141430"/>
                </a:cubicBezTo>
                <a:cubicBezTo>
                  <a:pt x="333379" y="4150360"/>
                  <a:pt x="345483" y="4154825"/>
                  <a:pt x="360763" y="4154825"/>
                </a:cubicBezTo>
                <a:cubicBezTo>
                  <a:pt x="375448" y="4154825"/>
                  <a:pt x="389338" y="4151848"/>
                  <a:pt x="402435" y="4145895"/>
                </a:cubicBezTo>
                <a:cubicBezTo>
                  <a:pt x="416921" y="4139347"/>
                  <a:pt x="430613" y="4129028"/>
                  <a:pt x="443512" y="4114939"/>
                </a:cubicBezTo>
                <a:cubicBezTo>
                  <a:pt x="449862" y="4124861"/>
                  <a:pt x="456609" y="4131608"/>
                  <a:pt x="463752" y="4135180"/>
                </a:cubicBezTo>
                <a:cubicBezTo>
                  <a:pt x="470896" y="4138752"/>
                  <a:pt x="482405" y="4140537"/>
                  <a:pt x="498280" y="4140537"/>
                </a:cubicBezTo>
                <a:cubicBezTo>
                  <a:pt x="514354" y="4140537"/>
                  <a:pt x="524573" y="4139793"/>
                  <a:pt x="528939" y="4138305"/>
                </a:cubicBezTo>
                <a:cubicBezTo>
                  <a:pt x="533305" y="4136817"/>
                  <a:pt x="536380" y="4132798"/>
                  <a:pt x="538166" y="4126250"/>
                </a:cubicBezTo>
                <a:cubicBezTo>
                  <a:pt x="541143" y="4114939"/>
                  <a:pt x="544169" y="4100354"/>
                  <a:pt x="547245" y="4082494"/>
                </a:cubicBezTo>
                <a:cubicBezTo>
                  <a:pt x="550321" y="4064635"/>
                  <a:pt x="551858" y="4050645"/>
                  <a:pt x="551858" y="4040525"/>
                </a:cubicBezTo>
                <a:cubicBezTo>
                  <a:pt x="551858" y="4031397"/>
                  <a:pt x="550965" y="4022467"/>
                  <a:pt x="549179" y="4013736"/>
                </a:cubicBezTo>
                <a:cubicBezTo>
                  <a:pt x="547394" y="4005005"/>
                  <a:pt x="544318" y="3994091"/>
                  <a:pt x="539952" y="3980994"/>
                </a:cubicBezTo>
                <a:close/>
                <a:moveTo>
                  <a:pt x="973042" y="3786922"/>
                </a:moveTo>
                <a:cubicBezTo>
                  <a:pt x="964113" y="3803789"/>
                  <a:pt x="957912" y="3817928"/>
                  <a:pt x="954439" y="3829338"/>
                </a:cubicBezTo>
                <a:cubicBezTo>
                  <a:pt x="950966" y="3840748"/>
                  <a:pt x="949230" y="3850223"/>
                  <a:pt x="949230" y="3857764"/>
                </a:cubicBezTo>
                <a:cubicBezTo>
                  <a:pt x="949230" y="3860344"/>
                  <a:pt x="949379" y="3863072"/>
                  <a:pt x="949676" y="3865950"/>
                </a:cubicBezTo>
                <a:cubicBezTo>
                  <a:pt x="949974" y="3868827"/>
                  <a:pt x="950421" y="3871655"/>
                  <a:pt x="951016" y="3874433"/>
                </a:cubicBezTo>
                <a:lnTo>
                  <a:pt x="935240" y="3883660"/>
                </a:lnTo>
                <a:cubicBezTo>
                  <a:pt x="921349" y="3891796"/>
                  <a:pt x="910634" y="3898444"/>
                  <a:pt x="903093" y="3903603"/>
                </a:cubicBezTo>
                <a:cubicBezTo>
                  <a:pt x="890393" y="3912136"/>
                  <a:pt x="881563" y="3919081"/>
                  <a:pt x="876602" y="3924439"/>
                </a:cubicBezTo>
                <a:cubicBezTo>
                  <a:pt x="870450" y="3931186"/>
                  <a:pt x="860479" y="3948797"/>
                  <a:pt x="846687" y="3977273"/>
                </a:cubicBezTo>
                <a:cubicBezTo>
                  <a:pt x="832896" y="4005749"/>
                  <a:pt x="826000" y="4022666"/>
                  <a:pt x="826000" y="4028023"/>
                </a:cubicBezTo>
                <a:cubicBezTo>
                  <a:pt x="826000" y="4031595"/>
                  <a:pt x="827786" y="4034076"/>
                  <a:pt x="831358" y="4035465"/>
                </a:cubicBezTo>
                <a:cubicBezTo>
                  <a:pt x="834930" y="4036854"/>
                  <a:pt x="844455" y="4039136"/>
                  <a:pt x="859933" y="4042311"/>
                </a:cubicBezTo>
                <a:lnTo>
                  <a:pt x="896247" y="4049455"/>
                </a:lnTo>
                <a:cubicBezTo>
                  <a:pt x="902002" y="4050645"/>
                  <a:pt x="906764" y="4051241"/>
                  <a:pt x="910534" y="4051241"/>
                </a:cubicBezTo>
                <a:cubicBezTo>
                  <a:pt x="917877" y="4051241"/>
                  <a:pt x="927005" y="4046180"/>
                  <a:pt x="937919" y="4036060"/>
                </a:cubicBezTo>
                <a:cubicBezTo>
                  <a:pt x="945460" y="4029115"/>
                  <a:pt x="955976" y="4017308"/>
                  <a:pt x="969471" y="4000639"/>
                </a:cubicBezTo>
                <a:cubicBezTo>
                  <a:pt x="972645" y="4037152"/>
                  <a:pt x="979591" y="4065925"/>
                  <a:pt x="990307" y="4086959"/>
                </a:cubicBezTo>
                <a:cubicBezTo>
                  <a:pt x="998244" y="4102239"/>
                  <a:pt x="1007967" y="4112756"/>
                  <a:pt x="1019477" y="4118511"/>
                </a:cubicBezTo>
                <a:cubicBezTo>
                  <a:pt x="1025430" y="4121487"/>
                  <a:pt x="1031978" y="4122976"/>
                  <a:pt x="1039122" y="4122976"/>
                </a:cubicBezTo>
                <a:lnTo>
                  <a:pt x="1061446" y="4122976"/>
                </a:lnTo>
                <a:lnTo>
                  <a:pt x="1078115" y="4122976"/>
                </a:lnTo>
                <a:lnTo>
                  <a:pt x="1120382" y="4122976"/>
                </a:lnTo>
                <a:cubicBezTo>
                  <a:pt x="1134471" y="4122976"/>
                  <a:pt x="1145584" y="4121686"/>
                  <a:pt x="1153720" y="4119106"/>
                </a:cubicBezTo>
                <a:cubicBezTo>
                  <a:pt x="1170587" y="4113748"/>
                  <a:pt x="1184775" y="4102437"/>
                  <a:pt x="1196285" y="4085173"/>
                </a:cubicBezTo>
                <a:cubicBezTo>
                  <a:pt x="1215136" y="4094897"/>
                  <a:pt x="1236964" y="4103330"/>
                  <a:pt x="1261769" y="4110474"/>
                </a:cubicBezTo>
                <a:cubicBezTo>
                  <a:pt x="1275858" y="4114542"/>
                  <a:pt x="1289029" y="4117593"/>
                  <a:pt x="1301283" y="4119627"/>
                </a:cubicBezTo>
                <a:lnTo>
                  <a:pt x="1318621" y="4121183"/>
                </a:lnTo>
                <a:lnTo>
                  <a:pt x="1318621" y="4122976"/>
                </a:lnTo>
                <a:lnTo>
                  <a:pt x="1658545" y="4122976"/>
                </a:lnTo>
                <a:lnTo>
                  <a:pt x="1658545" y="4042013"/>
                </a:lnTo>
                <a:cubicBezTo>
                  <a:pt x="1642868" y="4038640"/>
                  <a:pt x="1631110" y="4034473"/>
                  <a:pt x="1623272" y="4029512"/>
                </a:cubicBezTo>
                <a:cubicBezTo>
                  <a:pt x="1615434" y="4024551"/>
                  <a:pt x="1604073" y="4013736"/>
                  <a:pt x="1589191" y="3997067"/>
                </a:cubicBezTo>
                <a:cubicBezTo>
                  <a:pt x="1567363" y="3973453"/>
                  <a:pt x="1550495" y="3956090"/>
                  <a:pt x="1538589" y="3944977"/>
                </a:cubicBezTo>
                <a:cubicBezTo>
                  <a:pt x="1523508" y="3930888"/>
                  <a:pt x="1509915" y="3920669"/>
                  <a:pt x="1497810" y="3914319"/>
                </a:cubicBezTo>
                <a:cubicBezTo>
                  <a:pt x="1485706" y="3907969"/>
                  <a:pt x="1473105" y="3904794"/>
                  <a:pt x="1460008" y="3904794"/>
                </a:cubicBezTo>
                <a:cubicBezTo>
                  <a:pt x="1442943" y="3904794"/>
                  <a:pt x="1427712" y="3910747"/>
                  <a:pt x="1414318" y="3922653"/>
                </a:cubicBezTo>
                <a:cubicBezTo>
                  <a:pt x="1400923" y="3934559"/>
                  <a:pt x="1388769" y="3953014"/>
                  <a:pt x="1377855" y="3978017"/>
                </a:cubicBezTo>
                <a:cubicBezTo>
                  <a:pt x="1385991" y="3976231"/>
                  <a:pt x="1392192" y="3975090"/>
                  <a:pt x="1396458" y="3974594"/>
                </a:cubicBezTo>
                <a:cubicBezTo>
                  <a:pt x="1400725" y="3974098"/>
                  <a:pt x="1405438" y="3973850"/>
                  <a:pt x="1410597" y="3973850"/>
                </a:cubicBezTo>
                <a:cubicBezTo>
                  <a:pt x="1427861" y="3973850"/>
                  <a:pt x="1445522" y="3978712"/>
                  <a:pt x="1463580" y="3988435"/>
                </a:cubicBezTo>
                <a:cubicBezTo>
                  <a:pt x="1484019" y="3999349"/>
                  <a:pt x="1506244" y="4017209"/>
                  <a:pt x="1530255" y="4042013"/>
                </a:cubicBezTo>
                <a:lnTo>
                  <a:pt x="1333119" y="4042013"/>
                </a:lnTo>
                <a:lnTo>
                  <a:pt x="1329411" y="4015075"/>
                </a:lnTo>
                <a:cubicBezTo>
                  <a:pt x="1325492" y="4000193"/>
                  <a:pt x="1319613" y="3984665"/>
                  <a:pt x="1311775" y="3968492"/>
                </a:cubicBezTo>
                <a:cubicBezTo>
                  <a:pt x="1296892" y="3937933"/>
                  <a:pt x="1284391" y="3922653"/>
                  <a:pt x="1274271" y="3922653"/>
                </a:cubicBezTo>
                <a:cubicBezTo>
                  <a:pt x="1263356" y="3922653"/>
                  <a:pt x="1250061" y="3929896"/>
                  <a:pt x="1234385" y="3944382"/>
                </a:cubicBezTo>
                <a:cubicBezTo>
                  <a:pt x="1216724" y="3960654"/>
                  <a:pt x="1202238" y="3981391"/>
                  <a:pt x="1190927" y="4006592"/>
                </a:cubicBezTo>
                <a:cubicBezTo>
                  <a:pt x="1185767" y="4020284"/>
                  <a:pt x="1176441" y="4029909"/>
                  <a:pt x="1162947" y="4035465"/>
                </a:cubicBezTo>
                <a:cubicBezTo>
                  <a:pt x="1152430" y="4039831"/>
                  <a:pt x="1138242" y="4042013"/>
                  <a:pt x="1120382" y="4042013"/>
                </a:cubicBezTo>
                <a:lnTo>
                  <a:pt x="1078115" y="4042013"/>
                </a:lnTo>
                <a:lnTo>
                  <a:pt x="1061446" y="4042013"/>
                </a:lnTo>
                <a:lnTo>
                  <a:pt x="1039122" y="4042013"/>
                </a:lnTo>
                <a:cubicBezTo>
                  <a:pt x="1030788" y="4042013"/>
                  <a:pt x="1024239" y="4038640"/>
                  <a:pt x="1019477" y="4031893"/>
                </a:cubicBezTo>
                <a:cubicBezTo>
                  <a:pt x="1012134" y="4021574"/>
                  <a:pt x="1006182" y="4001830"/>
                  <a:pt x="1001617" y="3972659"/>
                </a:cubicBezTo>
                <a:close/>
                <a:moveTo>
                  <a:pt x="3861200" y="3786327"/>
                </a:moveTo>
                <a:cubicBezTo>
                  <a:pt x="3853660" y="3786327"/>
                  <a:pt x="3849889" y="3793470"/>
                  <a:pt x="3849889" y="3807758"/>
                </a:cubicBezTo>
                <a:cubicBezTo>
                  <a:pt x="3849889" y="3817085"/>
                  <a:pt x="3851229" y="3829090"/>
                  <a:pt x="3853908" y="3843774"/>
                </a:cubicBezTo>
                <a:cubicBezTo>
                  <a:pt x="3856587" y="3858459"/>
                  <a:pt x="3860605" y="3869670"/>
                  <a:pt x="3865963" y="3877409"/>
                </a:cubicBezTo>
                <a:cubicBezTo>
                  <a:pt x="3873504" y="3888522"/>
                  <a:pt x="3885807" y="3900131"/>
                  <a:pt x="3902872" y="3912235"/>
                </a:cubicBezTo>
                <a:cubicBezTo>
                  <a:pt x="3918747" y="3923546"/>
                  <a:pt x="3929661" y="3929202"/>
                  <a:pt x="3935614" y="3929202"/>
                </a:cubicBezTo>
                <a:cubicBezTo>
                  <a:pt x="3939186" y="3929202"/>
                  <a:pt x="3941965" y="3927267"/>
                  <a:pt x="3943949" y="3923397"/>
                </a:cubicBezTo>
                <a:cubicBezTo>
                  <a:pt x="3945933" y="3919528"/>
                  <a:pt x="3946925" y="3913327"/>
                  <a:pt x="3946925" y="3904794"/>
                </a:cubicBezTo>
                <a:cubicBezTo>
                  <a:pt x="3966174" y="3914914"/>
                  <a:pt x="3982843" y="3928408"/>
                  <a:pt x="3996932" y="3945275"/>
                </a:cubicBezTo>
                <a:cubicBezTo>
                  <a:pt x="4011021" y="3962142"/>
                  <a:pt x="4023919" y="3983772"/>
                  <a:pt x="4035627" y="4010164"/>
                </a:cubicBezTo>
                <a:cubicBezTo>
                  <a:pt x="4040389" y="4002028"/>
                  <a:pt x="4043664" y="3995430"/>
                  <a:pt x="4045450" y="3990370"/>
                </a:cubicBezTo>
                <a:cubicBezTo>
                  <a:pt x="4047236" y="3985310"/>
                  <a:pt x="4048128" y="3979803"/>
                  <a:pt x="4048128" y="3973850"/>
                </a:cubicBezTo>
                <a:cubicBezTo>
                  <a:pt x="4048128" y="3938131"/>
                  <a:pt x="4025110" y="3899039"/>
                  <a:pt x="3979072" y="3856573"/>
                </a:cubicBezTo>
                <a:cubicBezTo>
                  <a:pt x="3958633" y="3837325"/>
                  <a:pt x="3936805" y="3820805"/>
                  <a:pt x="3913588" y="3807014"/>
                </a:cubicBezTo>
                <a:cubicBezTo>
                  <a:pt x="3890371" y="3793222"/>
                  <a:pt x="3872908" y="3786327"/>
                  <a:pt x="3861200" y="3786327"/>
                </a:cubicBezTo>
                <a:close/>
                <a:moveTo>
                  <a:pt x="4758336" y="3761621"/>
                </a:moveTo>
                <a:cubicBezTo>
                  <a:pt x="4747224" y="3782656"/>
                  <a:pt x="4738592" y="3800565"/>
                  <a:pt x="4732440" y="3815348"/>
                </a:cubicBezTo>
                <a:cubicBezTo>
                  <a:pt x="4726289" y="3830132"/>
                  <a:pt x="4723213" y="3840599"/>
                  <a:pt x="4723213" y="3846751"/>
                </a:cubicBezTo>
                <a:cubicBezTo>
                  <a:pt x="4723213" y="3850918"/>
                  <a:pt x="4724404" y="3858558"/>
                  <a:pt x="4726785" y="3869670"/>
                </a:cubicBezTo>
                <a:cubicBezTo>
                  <a:pt x="4733532" y="3901420"/>
                  <a:pt x="4738393" y="3928755"/>
                  <a:pt x="4741370" y="3951675"/>
                </a:cubicBezTo>
                <a:cubicBezTo>
                  <a:pt x="4744347" y="3974594"/>
                  <a:pt x="4746827" y="3997762"/>
                  <a:pt x="4748811" y="4021177"/>
                </a:cubicBezTo>
                <a:cubicBezTo>
                  <a:pt x="4750796" y="4044593"/>
                  <a:pt x="4751788" y="4062353"/>
                  <a:pt x="4751788" y="4074458"/>
                </a:cubicBezTo>
                <a:cubicBezTo>
                  <a:pt x="4751788" y="4090333"/>
                  <a:pt x="4749407" y="4110970"/>
                  <a:pt x="4744644" y="4136370"/>
                </a:cubicBezTo>
                <a:lnTo>
                  <a:pt x="4762504" y="4143514"/>
                </a:lnTo>
                <a:cubicBezTo>
                  <a:pt x="4774410" y="4118908"/>
                  <a:pt x="4782447" y="4099312"/>
                  <a:pt x="4786614" y="4084727"/>
                </a:cubicBezTo>
                <a:cubicBezTo>
                  <a:pt x="4790781" y="4070142"/>
                  <a:pt x="4792865" y="4054019"/>
                  <a:pt x="4792865" y="4036358"/>
                </a:cubicBezTo>
                <a:cubicBezTo>
                  <a:pt x="4792865" y="4015522"/>
                  <a:pt x="4791872" y="3993793"/>
                  <a:pt x="4789888" y="3971171"/>
                </a:cubicBezTo>
                <a:cubicBezTo>
                  <a:pt x="4787308" y="3941802"/>
                  <a:pt x="4782744" y="3907076"/>
                  <a:pt x="4776196" y="3866991"/>
                </a:cubicBezTo>
                <a:close/>
                <a:moveTo>
                  <a:pt x="611390" y="3761621"/>
                </a:moveTo>
                <a:cubicBezTo>
                  <a:pt x="600277" y="3782656"/>
                  <a:pt x="591645" y="3800565"/>
                  <a:pt x="585494" y="3815348"/>
                </a:cubicBezTo>
                <a:cubicBezTo>
                  <a:pt x="579342" y="3830132"/>
                  <a:pt x="576266" y="3840599"/>
                  <a:pt x="576266" y="3846751"/>
                </a:cubicBezTo>
                <a:cubicBezTo>
                  <a:pt x="576266" y="3850918"/>
                  <a:pt x="577457" y="3858558"/>
                  <a:pt x="579838" y="3869670"/>
                </a:cubicBezTo>
                <a:cubicBezTo>
                  <a:pt x="586585" y="3901420"/>
                  <a:pt x="591447" y="3928755"/>
                  <a:pt x="594423" y="3951675"/>
                </a:cubicBezTo>
                <a:cubicBezTo>
                  <a:pt x="597400" y="3974594"/>
                  <a:pt x="599880" y="3997762"/>
                  <a:pt x="601865" y="4021177"/>
                </a:cubicBezTo>
                <a:cubicBezTo>
                  <a:pt x="603849" y="4044593"/>
                  <a:pt x="604841" y="4062353"/>
                  <a:pt x="604841" y="4074458"/>
                </a:cubicBezTo>
                <a:cubicBezTo>
                  <a:pt x="604841" y="4090333"/>
                  <a:pt x="602460" y="4110970"/>
                  <a:pt x="597697" y="4136370"/>
                </a:cubicBezTo>
                <a:lnTo>
                  <a:pt x="615557" y="4143514"/>
                </a:lnTo>
                <a:cubicBezTo>
                  <a:pt x="627463" y="4118908"/>
                  <a:pt x="635500" y="4099312"/>
                  <a:pt x="639667" y="4084727"/>
                </a:cubicBezTo>
                <a:cubicBezTo>
                  <a:pt x="643834" y="4070142"/>
                  <a:pt x="645918" y="4054019"/>
                  <a:pt x="645918" y="4036358"/>
                </a:cubicBezTo>
                <a:cubicBezTo>
                  <a:pt x="645918" y="4015522"/>
                  <a:pt x="644926" y="3993793"/>
                  <a:pt x="642941" y="3971171"/>
                </a:cubicBezTo>
                <a:cubicBezTo>
                  <a:pt x="640362" y="3941802"/>
                  <a:pt x="635797" y="3907076"/>
                  <a:pt x="629249" y="3866991"/>
                </a:cubicBezTo>
                <a:close/>
                <a:moveTo>
                  <a:pt x="440833" y="3746738"/>
                </a:moveTo>
                <a:lnTo>
                  <a:pt x="434582" y="3748524"/>
                </a:lnTo>
                <a:cubicBezTo>
                  <a:pt x="434582" y="3757057"/>
                  <a:pt x="432796" y="3765292"/>
                  <a:pt x="429224" y="3773230"/>
                </a:cubicBezTo>
                <a:cubicBezTo>
                  <a:pt x="424858" y="3783152"/>
                  <a:pt x="418905" y="3788112"/>
                  <a:pt x="411365" y="3788112"/>
                </a:cubicBezTo>
                <a:cubicBezTo>
                  <a:pt x="405809" y="3788112"/>
                  <a:pt x="401840" y="3785037"/>
                  <a:pt x="399458" y="3778885"/>
                </a:cubicBezTo>
                <a:cubicBezTo>
                  <a:pt x="398466" y="3776702"/>
                  <a:pt x="397176" y="3770749"/>
                  <a:pt x="395589" y="3761026"/>
                </a:cubicBezTo>
                <a:lnTo>
                  <a:pt x="389338" y="3762812"/>
                </a:lnTo>
                <a:cubicBezTo>
                  <a:pt x="385766" y="3777694"/>
                  <a:pt x="382790" y="3787716"/>
                  <a:pt x="380409" y="3792875"/>
                </a:cubicBezTo>
                <a:cubicBezTo>
                  <a:pt x="375249" y="3803988"/>
                  <a:pt x="368403" y="3809544"/>
                  <a:pt x="359870" y="3809544"/>
                </a:cubicBezTo>
                <a:cubicBezTo>
                  <a:pt x="356298" y="3809544"/>
                  <a:pt x="353619" y="3807807"/>
                  <a:pt x="351833" y="3804335"/>
                </a:cubicBezTo>
                <a:cubicBezTo>
                  <a:pt x="350048" y="3800862"/>
                  <a:pt x="349154" y="3796943"/>
                  <a:pt x="349154" y="3792577"/>
                </a:cubicBezTo>
                <a:cubicBezTo>
                  <a:pt x="349154" y="3790196"/>
                  <a:pt x="349353" y="3787219"/>
                  <a:pt x="349750" y="3783648"/>
                </a:cubicBezTo>
                <a:cubicBezTo>
                  <a:pt x="350147" y="3780076"/>
                  <a:pt x="350345" y="3777496"/>
                  <a:pt x="350345" y="3775909"/>
                </a:cubicBezTo>
                <a:lnTo>
                  <a:pt x="344094" y="3778587"/>
                </a:lnTo>
                <a:cubicBezTo>
                  <a:pt x="341515" y="3784938"/>
                  <a:pt x="339530" y="3790593"/>
                  <a:pt x="338141" y="3795554"/>
                </a:cubicBezTo>
                <a:cubicBezTo>
                  <a:pt x="336752" y="3800515"/>
                  <a:pt x="336058" y="3805575"/>
                  <a:pt x="336058" y="3810734"/>
                </a:cubicBezTo>
                <a:cubicBezTo>
                  <a:pt x="336058" y="3820656"/>
                  <a:pt x="338141" y="3828445"/>
                  <a:pt x="342308" y="3834100"/>
                </a:cubicBezTo>
                <a:cubicBezTo>
                  <a:pt x="346476" y="3839756"/>
                  <a:pt x="352727" y="3842584"/>
                  <a:pt x="361061" y="3842584"/>
                </a:cubicBezTo>
                <a:cubicBezTo>
                  <a:pt x="368006" y="3842584"/>
                  <a:pt x="374654" y="3839409"/>
                  <a:pt x="381004" y="3833059"/>
                </a:cubicBezTo>
                <a:cubicBezTo>
                  <a:pt x="384576" y="3829487"/>
                  <a:pt x="388445" y="3824129"/>
                  <a:pt x="392612" y="3816985"/>
                </a:cubicBezTo>
                <a:cubicBezTo>
                  <a:pt x="396383" y="3819565"/>
                  <a:pt x="399756" y="3821450"/>
                  <a:pt x="402733" y="3822641"/>
                </a:cubicBezTo>
                <a:cubicBezTo>
                  <a:pt x="405709" y="3823831"/>
                  <a:pt x="408983" y="3824427"/>
                  <a:pt x="412555" y="3824427"/>
                </a:cubicBezTo>
                <a:cubicBezTo>
                  <a:pt x="422676" y="3824427"/>
                  <a:pt x="430613" y="3819069"/>
                  <a:pt x="436368" y="3808353"/>
                </a:cubicBezTo>
                <a:cubicBezTo>
                  <a:pt x="441527" y="3798828"/>
                  <a:pt x="444107" y="3786624"/>
                  <a:pt x="444107" y="3771741"/>
                </a:cubicBezTo>
                <a:cubicBezTo>
                  <a:pt x="444107" y="3768169"/>
                  <a:pt x="443760" y="3764052"/>
                  <a:pt x="443065" y="3759389"/>
                </a:cubicBezTo>
                <a:cubicBezTo>
                  <a:pt x="442371" y="3754726"/>
                  <a:pt x="441626" y="3750509"/>
                  <a:pt x="440833" y="3746738"/>
                </a:cubicBezTo>
                <a:close/>
                <a:moveTo>
                  <a:pt x="4620522" y="3738106"/>
                </a:moveTo>
                <a:cubicBezTo>
                  <a:pt x="4609607" y="3758942"/>
                  <a:pt x="4601868" y="3776901"/>
                  <a:pt x="4597304" y="3791982"/>
                </a:cubicBezTo>
                <a:cubicBezTo>
                  <a:pt x="4593733" y="3803888"/>
                  <a:pt x="4591947" y="3815695"/>
                  <a:pt x="4591947" y="3827403"/>
                </a:cubicBezTo>
                <a:lnTo>
                  <a:pt x="4610997" y="3839905"/>
                </a:lnTo>
                <a:lnTo>
                  <a:pt x="4647013" y="4042013"/>
                </a:lnTo>
                <a:lnTo>
                  <a:pt x="4539261" y="4042013"/>
                </a:lnTo>
                <a:lnTo>
                  <a:pt x="4539261" y="4010462"/>
                </a:lnTo>
                <a:cubicBezTo>
                  <a:pt x="4539261" y="3995182"/>
                  <a:pt x="4538121" y="3982433"/>
                  <a:pt x="4535838" y="3972213"/>
                </a:cubicBezTo>
                <a:cubicBezTo>
                  <a:pt x="4533556" y="3961993"/>
                  <a:pt x="4529736" y="3950633"/>
                  <a:pt x="4524379" y="3938131"/>
                </a:cubicBezTo>
                <a:lnTo>
                  <a:pt x="4499078" y="3972362"/>
                </a:lnTo>
                <a:cubicBezTo>
                  <a:pt x="4495109" y="3977521"/>
                  <a:pt x="4492926" y="3980597"/>
                  <a:pt x="4492529" y="3981589"/>
                </a:cubicBezTo>
                <a:cubicBezTo>
                  <a:pt x="4491141" y="3984367"/>
                  <a:pt x="4490446" y="3988336"/>
                  <a:pt x="4490446" y="3993495"/>
                </a:cubicBezTo>
                <a:cubicBezTo>
                  <a:pt x="4490446" y="3997266"/>
                  <a:pt x="4492926" y="4004509"/>
                  <a:pt x="4497887" y="4015224"/>
                </a:cubicBezTo>
                <a:cubicBezTo>
                  <a:pt x="4502848" y="4025940"/>
                  <a:pt x="4505329" y="4034671"/>
                  <a:pt x="4505329" y="4041418"/>
                </a:cubicBezTo>
                <a:cubicBezTo>
                  <a:pt x="4495208" y="4040029"/>
                  <a:pt x="4485584" y="4038045"/>
                  <a:pt x="4476456" y="4035465"/>
                </a:cubicBezTo>
                <a:cubicBezTo>
                  <a:pt x="4467328" y="4032885"/>
                  <a:pt x="4459093" y="4029809"/>
                  <a:pt x="4451750" y="4026237"/>
                </a:cubicBezTo>
                <a:cubicBezTo>
                  <a:pt x="4454926" y="4008180"/>
                  <a:pt x="4456513" y="3993694"/>
                  <a:pt x="4456513" y="3982780"/>
                </a:cubicBezTo>
                <a:cubicBezTo>
                  <a:pt x="4456513" y="3980795"/>
                  <a:pt x="4456414" y="3976579"/>
                  <a:pt x="4456215" y="3970129"/>
                </a:cubicBezTo>
                <a:cubicBezTo>
                  <a:pt x="4456017" y="3963680"/>
                  <a:pt x="4455719" y="3958570"/>
                  <a:pt x="4455322" y="3954800"/>
                </a:cubicBezTo>
                <a:lnTo>
                  <a:pt x="4444011" y="3963730"/>
                </a:lnTo>
                <a:cubicBezTo>
                  <a:pt x="4438455" y="3968095"/>
                  <a:pt x="4434784" y="3971370"/>
                  <a:pt x="4432998" y="3973552"/>
                </a:cubicBezTo>
                <a:cubicBezTo>
                  <a:pt x="4430022" y="3977323"/>
                  <a:pt x="4428533" y="3981589"/>
                  <a:pt x="4428533" y="3986352"/>
                </a:cubicBezTo>
                <a:cubicBezTo>
                  <a:pt x="4428533" y="4008577"/>
                  <a:pt x="4422283" y="4023757"/>
                  <a:pt x="4409781" y="4031893"/>
                </a:cubicBezTo>
                <a:cubicBezTo>
                  <a:pt x="4399462" y="4038640"/>
                  <a:pt x="4382198" y="4042013"/>
                  <a:pt x="4357989" y="4042013"/>
                </a:cubicBezTo>
                <a:lnTo>
                  <a:pt x="4321377" y="4042013"/>
                </a:lnTo>
                <a:cubicBezTo>
                  <a:pt x="4312447" y="4042013"/>
                  <a:pt x="4304510" y="4038640"/>
                  <a:pt x="4297565" y="4031893"/>
                </a:cubicBezTo>
                <a:cubicBezTo>
                  <a:pt x="4290619" y="4025146"/>
                  <a:pt x="4287147" y="4016712"/>
                  <a:pt x="4287147" y="4006592"/>
                </a:cubicBezTo>
                <a:cubicBezTo>
                  <a:pt x="4287147" y="3996670"/>
                  <a:pt x="4287345" y="3987642"/>
                  <a:pt x="4287742" y="3979505"/>
                </a:cubicBezTo>
                <a:cubicBezTo>
                  <a:pt x="4288139" y="3971370"/>
                  <a:pt x="4288536" y="3964127"/>
                  <a:pt x="4288933" y="3957777"/>
                </a:cubicBezTo>
                <a:lnTo>
                  <a:pt x="4269287" y="3954800"/>
                </a:lnTo>
                <a:cubicBezTo>
                  <a:pt x="4269287" y="3985955"/>
                  <a:pt x="4260258" y="4009172"/>
                  <a:pt x="4242200" y="4024452"/>
                </a:cubicBezTo>
                <a:cubicBezTo>
                  <a:pt x="4228310" y="4036160"/>
                  <a:pt x="4210947" y="4042013"/>
                  <a:pt x="4190111" y="4042013"/>
                </a:cubicBezTo>
                <a:lnTo>
                  <a:pt x="4164810" y="4042013"/>
                </a:lnTo>
                <a:lnTo>
                  <a:pt x="4147546" y="4042013"/>
                </a:lnTo>
                <a:lnTo>
                  <a:pt x="4143081" y="4042013"/>
                </a:lnTo>
                <a:cubicBezTo>
                  <a:pt x="4130778" y="4042013"/>
                  <a:pt x="4123039" y="4025543"/>
                  <a:pt x="4119864" y="3992602"/>
                </a:cubicBezTo>
                <a:cubicBezTo>
                  <a:pt x="4118078" y="3953907"/>
                  <a:pt x="4116391" y="3915212"/>
                  <a:pt x="4114804" y="3876516"/>
                </a:cubicBezTo>
                <a:cubicBezTo>
                  <a:pt x="4112026" y="3821748"/>
                  <a:pt x="4105477" y="3777397"/>
                  <a:pt x="4095158" y="3743464"/>
                </a:cubicBezTo>
                <a:cubicBezTo>
                  <a:pt x="4072140" y="3784739"/>
                  <a:pt x="4060630" y="3812123"/>
                  <a:pt x="4060630" y="3825617"/>
                </a:cubicBezTo>
                <a:cubicBezTo>
                  <a:pt x="4063607" y="3842881"/>
                  <a:pt x="4066534" y="3860245"/>
                  <a:pt x="4069411" y="3877707"/>
                </a:cubicBezTo>
                <a:cubicBezTo>
                  <a:pt x="4072288" y="3895170"/>
                  <a:pt x="4073727" y="3913128"/>
                  <a:pt x="4073727" y="3931583"/>
                </a:cubicBezTo>
                <a:cubicBezTo>
                  <a:pt x="4073727" y="3962341"/>
                  <a:pt x="4067079" y="3988336"/>
                  <a:pt x="4053784" y="4009569"/>
                </a:cubicBezTo>
                <a:cubicBezTo>
                  <a:pt x="4042473" y="4027627"/>
                  <a:pt x="4024118" y="4044891"/>
                  <a:pt x="3998718" y="4061361"/>
                </a:cubicBezTo>
                <a:cubicBezTo>
                  <a:pt x="3984430" y="4070688"/>
                  <a:pt x="3957046" y="4085570"/>
                  <a:pt x="3916564" y="4106009"/>
                </a:cubicBezTo>
                <a:cubicBezTo>
                  <a:pt x="3909619" y="4109581"/>
                  <a:pt x="3899152" y="4113798"/>
                  <a:pt x="3885162" y="4118660"/>
                </a:cubicBezTo>
                <a:cubicBezTo>
                  <a:pt x="3871172" y="4123522"/>
                  <a:pt x="3857033" y="4128433"/>
                  <a:pt x="3842746" y="4133394"/>
                </a:cubicBezTo>
                <a:lnTo>
                  <a:pt x="3842746" y="4152444"/>
                </a:lnTo>
                <a:lnTo>
                  <a:pt x="3877274" y="4153039"/>
                </a:lnTo>
                <a:cubicBezTo>
                  <a:pt x="3939782" y="4153039"/>
                  <a:pt x="3986216" y="4143613"/>
                  <a:pt x="4016577" y="4124762"/>
                </a:cubicBezTo>
                <a:cubicBezTo>
                  <a:pt x="4047930" y="4105315"/>
                  <a:pt x="4072338" y="4069497"/>
                  <a:pt x="4089800" y="4017308"/>
                </a:cubicBezTo>
                <a:cubicBezTo>
                  <a:pt x="4089800" y="4045486"/>
                  <a:pt x="4095753" y="4070489"/>
                  <a:pt x="4107660" y="4092317"/>
                </a:cubicBezTo>
                <a:cubicBezTo>
                  <a:pt x="4118773" y="4112756"/>
                  <a:pt x="4130579" y="4122976"/>
                  <a:pt x="4143081" y="4122976"/>
                </a:cubicBezTo>
                <a:lnTo>
                  <a:pt x="4147546" y="4122976"/>
                </a:lnTo>
                <a:lnTo>
                  <a:pt x="4164810" y="4122976"/>
                </a:lnTo>
                <a:lnTo>
                  <a:pt x="4190111" y="4122976"/>
                </a:lnTo>
                <a:cubicBezTo>
                  <a:pt x="4206184" y="4122976"/>
                  <a:pt x="4219976" y="4119900"/>
                  <a:pt x="4231485" y="4113748"/>
                </a:cubicBezTo>
                <a:cubicBezTo>
                  <a:pt x="4244979" y="4106605"/>
                  <a:pt x="4257183" y="4094698"/>
                  <a:pt x="4268097" y="4078030"/>
                </a:cubicBezTo>
                <a:cubicBezTo>
                  <a:pt x="4274248" y="4094103"/>
                  <a:pt x="4281193" y="4105613"/>
                  <a:pt x="4288933" y="4112558"/>
                </a:cubicBezTo>
                <a:cubicBezTo>
                  <a:pt x="4296672" y="4119503"/>
                  <a:pt x="4307189" y="4122976"/>
                  <a:pt x="4320484" y="4122976"/>
                </a:cubicBezTo>
                <a:lnTo>
                  <a:pt x="4369002" y="4122976"/>
                </a:lnTo>
                <a:cubicBezTo>
                  <a:pt x="4387060" y="4122976"/>
                  <a:pt x="4400603" y="4121686"/>
                  <a:pt x="4409632" y="4119106"/>
                </a:cubicBezTo>
                <a:cubicBezTo>
                  <a:pt x="4418661" y="4116527"/>
                  <a:pt x="4428930" y="4111169"/>
                  <a:pt x="4440440" y="4103033"/>
                </a:cubicBezTo>
                <a:cubicBezTo>
                  <a:pt x="4454727" y="4109978"/>
                  <a:pt x="4469213" y="4115038"/>
                  <a:pt x="4483897" y="4118213"/>
                </a:cubicBezTo>
                <a:cubicBezTo>
                  <a:pt x="4491240" y="4119801"/>
                  <a:pt x="4499524" y="4120992"/>
                  <a:pt x="4508752" y="4121785"/>
                </a:cubicBezTo>
                <a:lnTo>
                  <a:pt x="4519021" y="4122186"/>
                </a:lnTo>
                <a:lnTo>
                  <a:pt x="4519021" y="4122976"/>
                </a:lnTo>
                <a:lnTo>
                  <a:pt x="4539261" y="4122976"/>
                </a:lnTo>
                <a:lnTo>
                  <a:pt x="4682732" y="4122976"/>
                </a:lnTo>
                <a:lnTo>
                  <a:pt x="4682732" y="4042013"/>
                </a:lnTo>
                <a:lnTo>
                  <a:pt x="4650287" y="3857764"/>
                </a:lnTo>
                <a:lnTo>
                  <a:pt x="4661003" y="3861931"/>
                </a:lnTo>
                <a:cubicBezTo>
                  <a:pt x="4665369" y="3852406"/>
                  <a:pt x="4669287" y="3841591"/>
                  <a:pt x="4672760" y="3829487"/>
                </a:cubicBezTo>
                <a:cubicBezTo>
                  <a:pt x="4676233" y="3817382"/>
                  <a:pt x="4678862" y="3804980"/>
                  <a:pt x="4680648" y="3792280"/>
                </a:cubicBezTo>
                <a:cubicBezTo>
                  <a:pt x="4664575" y="3785533"/>
                  <a:pt x="4652867" y="3779381"/>
                  <a:pt x="4645525" y="3773825"/>
                </a:cubicBezTo>
                <a:cubicBezTo>
                  <a:pt x="4637190" y="3767674"/>
                  <a:pt x="4633023" y="3761323"/>
                  <a:pt x="4633023" y="3754775"/>
                </a:cubicBezTo>
                <a:cubicBezTo>
                  <a:pt x="4633817" y="3749616"/>
                  <a:pt x="4634214" y="3746441"/>
                  <a:pt x="4634214" y="3745250"/>
                </a:cubicBezTo>
                <a:close/>
                <a:moveTo>
                  <a:pt x="3058421" y="3738106"/>
                </a:moveTo>
                <a:cubicBezTo>
                  <a:pt x="3047507" y="3758942"/>
                  <a:pt x="3039769" y="3776901"/>
                  <a:pt x="3035204" y="3791982"/>
                </a:cubicBezTo>
                <a:cubicBezTo>
                  <a:pt x="3031632" y="3803888"/>
                  <a:pt x="3029846" y="3815695"/>
                  <a:pt x="3029846" y="3827403"/>
                </a:cubicBezTo>
                <a:lnTo>
                  <a:pt x="3048896" y="3839905"/>
                </a:lnTo>
                <a:lnTo>
                  <a:pt x="3084913" y="4042013"/>
                </a:lnTo>
                <a:lnTo>
                  <a:pt x="2978352" y="4042013"/>
                </a:lnTo>
                <a:lnTo>
                  <a:pt x="2978352" y="4039930"/>
                </a:lnTo>
                <a:cubicBezTo>
                  <a:pt x="2964858" y="4014530"/>
                  <a:pt x="2947297" y="3989030"/>
                  <a:pt x="2925667" y="3963432"/>
                </a:cubicBezTo>
                <a:cubicBezTo>
                  <a:pt x="2912570" y="3947954"/>
                  <a:pt x="2896397" y="3930888"/>
                  <a:pt x="2877149" y="3912235"/>
                </a:cubicBezTo>
                <a:cubicBezTo>
                  <a:pt x="2863060" y="3898543"/>
                  <a:pt x="2856015" y="3890804"/>
                  <a:pt x="2856015" y="3889018"/>
                </a:cubicBezTo>
                <a:cubicBezTo>
                  <a:pt x="2856015" y="3885645"/>
                  <a:pt x="2864350" y="3880584"/>
                  <a:pt x="2881018" y="3873837"/>
                </a:cubicBezTo>
                <a:cubicBezTo>
                  <a:pt x="2892528" y="3869075"/>
                  <a:pt x="2908006" y="3863519"/>
                  <a:pt x="2927453" y="3857169"/>
                </a:cubicBezTo>
                <a:cubicBezTo>
                  <a:pt x="2943129" y="3852009"/>
                  <a:pt x="2951464" y="3849430"/>
                  <a:pt x="2952456" y="3849430"/>
                </a:cubicBezTo>
                <a:lnTo>
                  <a:pt x="2952456" y="3778587"/>
                </a:lnTo>
                <a:cubicBezTo>
                  <a:pt x="2926857" y="3788510"/>
                  <a:pt x="2910090" y="3795058"/>
                  <a:pt x="2902152" y="3798233"/>
                </a:cubicBezTo>
                <a:cubicBezTo>
                  <a:pt x="2885086" y="3805178"/>
                  <a:pt x="2871394" y="3811231"/>
                  <a:pt x="2861075" y="3816390"/>
                </a:cubicBezTo>
                <a:cubicBezTo>
                  <a:pt x="2847978" y="3822938"/>
                  <a:pt x="2835675" y="3830181"/>
                  <a:pt x="2824166" y="3838119"/>
                </a:cubicBezTo>
                <a:cubicBezTo>
                  <a:pt x="2811268" y="3847048"/>
                  <a:pt x="2802834" y="3857268"/>
                  <a:pt x="2798865" y="3868777"/>
                </a:cubicBezTo>
                <a:cubicBezTo>
                  <a:pt x="2796087" y="3876913"/>
                  <a:pt x="2794698" y="3891002"/>
                  <a:pt x="2794698" y="3911044"/>
                </a:cubicBezTo>
                <a:cubicBezTo>
                  <a:pt x="2794698" y="3925729"/>
                  <a:pt x="2799659" y="3938727"/>
                  <a:pt x="2809581" y="3950037"/>
                </a:cubicBezTo>
                <a:cubicBezTo>
                  <a:pt x="2812954" y="3953808"/>
                  <a:pt x="2823472" y="3964424"/>
                  <a:pt x="2841132" y="3981887"/>
                </a:cubicBezTo>
                <a:lnTo>
                  <a:pt x="2850657" y="3971171"/>
                </a:lnTo>
                <a:cubicBezTo>
                  <a:pt x="2861770" y="3979902"/>
                  <a:pt x="2872982" y="3988634"/>
                  <a:pt x="2884293" y="3997365"/>
                </a:cubicBezTo>
                <a:cubicBezTo>
                  <a:pt x="2894413" y="4005302"/>
                  <a:pt x="2902450" y="4012049"/>
                  <a:pt x="2908403" y="4017605"/>
                </a:cubicBezTo>
                <a:cubicBezTo>
                  <a:pt x="2915745" y="4024551"/>
                  <a:pt x="2923286" y="4032687"/>
                  <a:pt x="2931025" y="4042013"/>
                </a:cubicBezTo>
                <a:lnTo>
                  <a:pt x="2759277" y="4042013"/>
                </a:lnTo>
                <a:cubicBezTo>
                  <a:pt x="2737846" y="4009668"/>
                  <a:pt x="2718994" y="3985856"/>
                  <a:pt x="2702722" y="3970576"/>
                </a:cubicBezTo>
                <a:cubicBezTo>
                  <a:pt x="2686451" y="3955296"/>
                  <a:pt x="2671667" y="3947656"/>
                  <a:pt x="2658371" y="3947656"/>
                </a:cubicBezTo>
                <a:cubicBezTo>
                  <a:pt x="2643092" y="3947656"/>
                  <a:pt x="2629052" y="3955842"/>
                  <a:pt x="2616253" y="3972213"/>
                </a:cubicBezTo>
                <a:cubicBezTo>
                  <a:pt x="2603454" y="3988584"/>
                  <a:pt x="2592689" y="4011950"/>
                  <a:pt x="2583957" y="4042311"/>
                </a:cubicBezTo>
                <a:lnTo>
                  <a:pt x="2598245" y="4049455"/>
                </a:lnTo>
                <a:cubicBezTo>
                  <a:pt x="2608564" y="4035961"/>
                  <a:pt x="2616005" y="4027230"/>
                  <a:pt x="2620569" y="4023261"/>
                </a:cubicBezTo>
                <a:cubicBezTo>
                  <a:pt x="2625133" y="4019292"/>
                  <a:pt x="2629995" y="4017308"/>
                  <a:pt x="2635154" y="4017308"/>
                </a:cubicBezTo>
                <a:cubicBezTo>
                  <a:pt x="2647061" y="4017308"/>
                  <a:pt x="2660951" y="4028420"/>
                  <a:pt x="2676826" y="4050645"/>
                </a:cubicBezTo>
                <a:cubicBezTo>
                  <a:pt x="2644481" y="4054217"/>
                  <a:pt x="2620420" y="4058881"/>
                  <a:pt x="2604645" y="4064635"/>
                </a:cubicBezTo>
                <a:cubicBezTo>
                  <a:pt x="2588869" y="4070390"/>
                  <a:pt x="2577806" y="4078228"/>
                  <a:pt x="2571456" y="4088150"/>
                </a:cubicBezTo>
                <a:cubicBezTo>
                  <a:pt x="2566098" y="4096881"/>
                  <a:pt x="2561336" y="4106902"/>
                  <a:pt x="2557168" y="4118213"/>
                </a:cubicBezTo>
                <a:cubicBezTo>
                  <a:pt x="2552009" y="4132104"/>
                  <a:pt x="2549429" y="4143713"/>
                  <a:pt x="2549429" y="4153039"/>
                </a:cubicBezTo>
                <a:cubicBezTo>
                  <a:pt x="2549429" y="4159587"/>
                  <a:pt x="2552604" y="4172883"/>
                  <a:pt x="2558954" y="4192925"/>
                </a:cubicBezTo>
                <a:cubicBezTo>
                  <a:pt x="2569273" y="4225469"/>
                  <a:pt x="2575722" y="4246801"/>
                  <a:pt x="2578302" y="4256921"/>
                </a:cubicBezTo>
                <a:cubicBezTo>
                  <a:pt x="2585843" y="4285695"/>
                  <a:pt x="2590704" y="4313178"/>
                  <a:pt x="2592887" y="4339372"/>
                </a:cubicBezTo>
                <a:cubicBezTo>
                  <a:pt x="2600229" y="4329450"/>
                  <a:pt x="2605240" y="4320322"/>
                  <a:pt x="2607919" y="4311987"/>
                </a:cubicBezTo>
                <a:cubicBezTo>
                  <a:pt x="2610598" y="4303653"/>
                  <a:pt x="2611937" y="4292739"/>
                  <a:pt x="2611937" y="4279245"/>
                </a:cubicBezTo>
                <a:cubicBezTo>
                  <a:pt x="2611937" y="4260592"/>
                  <a:pt x="2608911" y="4240848"/>
                  <a:pt x="2602859" y="4220012"/>
                </a:cubicBezTo>
                <a:cubicBezTo>
                  <a:pt x="2596806" y="4199176"/>
                  <a:pt x="2589911" y="4176852"/>
                  <a:pt x="2582171" y="4153039"/>
                </a:cubicBezTo>
                <a:cubicBezTo>
                  <a:pt x="2582171" y="4145102"/>
                  <a:pt x="2596161" y="4138057"/>
                  <a:pt x="2624141" y="4131905"/>
                </a:cubicBezTo>
                <a:cubicBezTo>
                  <a:pt x="2652121" y="4125754"/>
                  <a:pt x="2684268" y="4122678"/>
                  <a:pt x="2720582" y="4122678"/>
                </a:cubicBezTo>
                <a:lnTo>
                  <a:pt x="2737846" y="4122811"/>
                </a:lnTo>
                <a:lnTo>
                  <a:pt x="2737846" y="4122976"/>
                </a:lnTo>
                <a:lnTo>
                  <a:pt x="2759277" y="4122976"/>
                </a:lnTo>
                <a:lnTo>
                  <a:pt x="2956921" y="4122976"/>
                </a:lnTo>
                <a:lnTo>
                  <a:pt x="2978352" y="4122976"/>
                </a:lnTo>
                <a:lnTo>
                  <a:pt x="3099796" y="4122976"/>
                </a:lnTo>
                <a:lnTo>
                  <a:pt x="3120632" y="4122976"/>
                </a:lnTo>
                <a:lnTo>
                  <a:pt x="3126585" y="4122976"/>
                </a:lnTo>
                <a:cubicBezTo>
                  <a:pt x="3142063" y="4122976"/>
                  <a:pt x="3157442" y="4121885"/>
                  <a:pt x="3172721" y="4119702"/>
                </a:cubicBezTo>
                <a:cubicBezTo>
                  <a:pt x="3193557" y="4116725"/>
                  <a:pt x="3219156" y="4111367"/>
                  <a:pt x="3249517" y="4103628"/>
                </a:cubicBezTo>
                <a:cubicBezTo>
                  <a:pt x="3284442" y="4094698"/>
                  <a:pt x="3328594" y="4081999"/>
                  <a:pt x="3381974" y="4065528"/>
                </a:cubicBezTo>
                <a:lnTo>
                  <a:pt x="3415311" y="3980994"/>
                </a:lnTo>
                <a:lnTo>
                  <a:pt x="3264102" y="4024452"/>
                </a:lnTo>
                <a:cubicBezTo>
                  <a:pt x="3208936" y="3992900"/>
                  <a:pt x="3181353" y="3970278"/>
                  <a:pt x="3181353" y="3956586"/>
                </a:cubicBezTo>
                <a:cubicBezTo>
                  <a:pt x="3181353" y="3947259"/>
                  <a:pt x="3192764" y="3940116"/>
                  <a:pt x="3215584" y="3935155"/>
                </a:cubicBezTo>
                <a:cubicBezTo>
                  <a:pt x="3233642" y="3931186"/>
                  <a:pt x="3254974" y="3929202"/>
                  <a:pt x="3279580" y="3929202"/>
                </a:cubicBezTo>
                <a:cubicBezTo>
                  <a:pt x="3293074" y="3929202"/>
                  <a:pt x="3304434" y="3930094"/>
                  <a:pt x="3313662" y="3931880"/>
                </a:cubicBezTo>
                <a:cubicBezTo>
                  <a:pt x="3322889" y="3933666"/>
                  <a:pt x="3335341" y="3937536"/>
                  <a:pt x="3351018" y="3943489"/>
                </a:cubicBezTo>
                <a:lnTo>
                  <a:pt x="3363519" y="3932773"/>
                </a:lnTo>
                <a:cubicBezTo>
                  <a:pt x="3354986" y="3913525"/>
                  <a:pt x="3341493" y="3897154"/>
                  <a:pt x="3323038" y="3883660"/>
                </a:cubicBezTo>
                <a:cubicBezTo>
                  <a:pt x="3302996" y="3869174"/>
                  <a:pt x="3281961" y="3861931"/>
                  <a:pt x="3259935" y="3861931"/>
                </a:cubicBezTo>
                <a:cubicBezTo>
                  <a:pt x="3227193" y="3861931"/>
                  <a:pt x="3198568" y="3872994"/>
                  <a:pt x="3174061" y="3895120"/>
                </a:cubicBezTo>
                <a:cubicBezTo>
                  <a:pt x="3149554" y="3917246"/>
                  <a:pt x="3137300" y="3943092"/>
                  <a:pt x="3137300" y="3972659"/>
                </a:cubicBezTo>
                <a:cubicBezTo>
                  <a:pt x="3137300" y="3984169"/>
                  <a:pt x="3138987" y="3994537"/>
                  <a:pt x="3142361" y="4003764"/>
                </a:cubicBezTo>
                <a:cubicBezTo>
                  <a:pt x="3145734" y="4012992"/>
                  <a:pt x="3152382" y="4025047"/>
                  <a:pt x="3162303" y="4039930"/>
                </a:cubicBezTo>
                <a:cubicBezTo>
                  <a:pt x="3156549" y="4040327"/>
                  <a:pt x="3150695" y="4040922"/>
                  <a:pt x="3144742" y="4041716"/>
                </a:cubicBezTo>
                <a:cubicBezTo>
                  <a:pt x="3141964" y="4041914"/>
                  <a:pt x="3137697" y="4042013"/>
                  <a:pt x="3131943" y="4042013"/>
                </a:cubicBezTo>
                <a:lnTo>
                  <a:pt x="3120632" y="4042013"/>
                </a:lnTo>
                <a:lnTo>
                  <a:pt x="3088187" y="3857764"/>
                </a:lnTo>
                <a:lnTo>
                  <a:pt x="3098903" y="3861931"/>
                </a:lnTo>
                <a:cubicBezTo>
                  <a:pt x="3103268" y="3852406"/>
                  <a:pt x="3107188" y="3841591"/>
                  <a:pt x="3110660" y="3829487"/>
                </a:cubicBezTo>
                <a:cubicBezTo>
                  <a:pt x="3114133" y="3817382"/>
                  <a:pt x="3116762" y="3804980"/>
                  <a:pt x="3118548" y="3792280"/>
                </a:cubicBezTo>
                <a:cubicBezTo>
                  <a:pt x="3102475" y="3785533"/>
                  <a:pt x="3090767" y="3779381"/>
                  <a:pt x="3083425" y="3773825"/>
                </a:cubicBezTo>
                <a:cubicBezTo>
                  <a:pt x="3075090" y="3767674"/>
                  <a:pt x="3070923" y="3761323"/>
                  <a:pt x="3070923" y="3754775"/>
                </a:cubicBezTo>
                <a:cubicBezTo>
                  <a:pt x="3071717" y="3749616"/>
                  <a:pt x="3072114" y="3746441"/>
                  <a:pt x="3072114" y="3745250"/>
                </a:cubicBezTo>
                <a:close/>
                <a:moveTo>
                  <a:pt x="956076" y="3677980"/>
                </a:moveTo>
                <a:lnTo>
                  <a:pt x="930180" y="3723521"/>
                </a:lnTo>
                <a:lnTo>
                  <a:pt x="886127" y="3701494"/>
                </a:lnTo>
                <a:lnTo>
                  <a:pt x="855170" y="3753882"/>
                </a:lnTo>
                <a:lnTo>
                  <a:pt x="910534" y="3784243"/>
                </a:lnTo>
                <a:lnTo>
                  <a:pt x="934347" y="3737213"/>
                </a:lnTo>
                <a:lnTo>
                  <a:pt x="976614" y="3761026"/>
                </a:lnTo>
                <a:lnTo>
                  <a:pt x="1009356" y="3705662"/>
                </a:lnTo>
                <a:close/>
                <a:moveTo>
                  <a:pt x="389933" y="3663990"/>
                </a:moveTo>
                <a:cubicBezTo>
                  <a:pt x="384377" y="3673713"/>
                  <a:pt x="379714" y="3682345"/>
                  <a:pt x="375944" y="3689886"/>
                </a:cubicBezTo>
                <a:cubicBezTo>
                  <a:pt x="382691" y="3703578"/>
                  <a:pt x="386064" y="3717171"/>
                  <a:pt x="386064" y="3730665"/>
                </a:cubicBezTo>
                <a:cubicBezTo>
                  <a:pt x="386064" y="3734038"/>
                  <a:pt x="385667" y="3739396"/>
                  <a:pt x="384873" y="3746738"/>
                </a:cubicBezTo>
                <a:lnTo>
                  <a:pt x="393505" y="3747929"/>
                </a:lnTo>
                <a:cubicBezTo>
                  <a:pt x="398863" y="3733046"/>
                  <a:pt x="401542" y="3720247"/>
                  <a:pt x="401542" y="3709531"/>
                </a:cubicBezTo>
                <a:cubicBezTo>
                  <a:pt x="401542" y="3702586"/>
                  <a:pt x="397672" y="3687406"/>
                  <a:pt x="389933" y="3663990"/>
                </a:cubicBezTo>
                <a:close/>
                <a:moveTo>
                  <a:pt x="635444" y="2653219"/>
                </a:moveTo>
                <a:cubicBezTo>
                  <a:pt x="671024" y="2653219"/>
                  <a:pt x="699843" y="2655117"/>
                  <a:pt x="721902" y="2658912"/>
                </a:cubicBezTo>
                <a:cubicBezTo>
                  <a:pt x="743961" y="2662707"/>
                  <a:pt x="758074" y="2666265"/>
                  <a:pt x="764241" y="2669586"/>
                </a:cubicBezTo>
                <a:lnTo>
                  <a:pt x="764241" y="2907966"/>
                </a:lnTo>
                <a:cubicBezTo>
                  <a:pt x="741945" y="2888042"/>
                  <a:pt x="715853" y="2868948"/>
                  <a:pt x="685967" y="2850684"/>
                </a:cubicBezTo>
                <a:cubicBezTo>
                  <a:pt x="656081" y="2832420"/>
                  <a:pt x="624652" y="2815935"/>
                  <a:pt x="591682" y="2801228"/>
                </a:cubicBezTo>
                <a:cubicBezTo>
                  <a:pt x="558712" y="2786523"/>
                  <a:pt x="525149" y="2774426"/>
                  <a:pt x="490993" y="2764938"/>
                </a:cubicBezTo>
                <a:cubicBezTo>
                  <a:pt x="456837" y="2755450"/>
                  <a:pt x="424815" y="2749757"/>
                  <a:pt x="394929" y="2747860"/>
                </a:cubicBezTo>
                <a:cubicBezTo>
                  <a:pt x="404891" y="2732679"/>
                  <a:pt x="418055" y="2719278"/>
                  <a:pt x="434422" y="2707655"/>
                </a:cubicBezTo>
                <a:cubicBezTo>
                  <a:pt x="450788" y="2696033"/>
                  <a:pt x="469408" y="2686189"/>
                  <a:pt x="490281" y="2678125"/>
                </a:cubicBezTo>
                <a:cubicBezTo>
                  <a:pt x="511154" y="2670060"/>
                  <a:pt x="533925" y="2663893"/>
                  <a:pt x="558593" y="2659623"/>
                </a:cubicBezTo>
                <a:cubicBezTo>
                  <a:pt x="583262" y="2655354"/>
                  <a:pt x="608879" y="2653219"/>
                  <a:pt x="635444" y="2653219"/>
                </a:cubicBezTo>
                <a:close/>
                <a:moveTo>
                  <a:pt x="3180307" y="2607678"/>
                </a:moveTo>
                <a:lnTo>
                  <a:pt x="3180307" y="2871675"/>
                </a:lnTo>
                <a:cubicBezTo>
                  <a:pt x="3157062" y="2853174"/>
                  <a:pt x="3130615" y="2835622"/>
                  <a:pt x="3100965" y="2819018"/>
                </a:cubicBezTo>
                <a:cubicBezTo>
                  <a:pt x="3071316" y="2802414"/>
                  <a:pt x="3040362" y="2787234"/>
                  <a:pt x="3008104" y="2773477"/>
                </a:cubicBezTo>
                <a:cubicBezTo>
                  <a:pt x="2975845" y="2759720"/>
                  <a:pt x="2943587" y="2747741"/>
                  <a:pt x="2911328" y="2737542"/>
                </a:cubicBezTo>
                <a:cubicBezTo>
                  <a:pt x="2879070" y="2727342"/>
                  <a:pt x="2848946" y="2719396"/>
                  <a:pt x="2820957" y="2713704"/>
                </a:cubicBezTo>
                <a:cubicBezTo>
                  <a:pt x="2845151" y="2690459"/>
                  <a:pt x="2871835" y="2671957"/>
                  <a:pt x="2901010" y="2658200"/>
                </a:cubicBezTo>
                <a:cubicBezTo>
                  <a:pt x="2930185" y="2644443"/>
                  <a:pt x="2960427" y="2633769"/>
                  <a:pt x="2991737" y="2626179"/>
                </a:cubicBezTo>
                <a:cubicBezTo>
                  <a:pt x="3023047" y="2618589"/>
                  <a:pt x="3054831" y="2613608"/>
                  <a:pt x="3087089" y="2611236"/>
                </a:cubicBezTo>
                <a:cubicBezTo>
                  <a:pt x="3119348" y="2608864"/>
                  <a:pt x="3150420" y="2607678"/>
                  <a:pt x="3180307" y="2607678"/>
                </a:cubicBezTo>
                <a:close/>
                <a:moveTo>
                  <a:pt x="439047" y="2217018"/>
                </a:moveTo>
                <a:cubicBezTo>
                  <a:pt x="411058" y="2217018"/>
                  <a:pt x="384255" y="2221643"/>
                  <a:pt x="358638" y="2230894"/>
                </a:cubicBezTo>
                <a:cubicBezTo>
                  <a:pt x="333021" y="2240144"/>
                  <a:pt x="310369" y="2253546"/>
                  <a:pt x="290682" y="2271098"/>
                </a:cubicBezTo>
                <a:cubicBezTo>
                  <a:pt x="270995" y="2288651"/>
                  <a:pt x="255221" y="2309998"/>
                  <a:pt x="243361" y="2335141"/>
                </a:cubicBezTo>
                <a:cubicBezTo>
                  <a:pt x="231502" y="2360284"/>
                  <a:pt x="225572" y="2388747"/>
                  <a:pt x="225572" y="2420531"/>
                </a:cubicBezTo>
                <a:cubicBezTo>
                  <a:pt x="225572" y="2450418"/>
                  <a:pt x="232806" y="2481727"/>
                  <a:pt x="247275" y="2514460"/>
                </a:cubicBezTo>
                <a:cubicBezTo>
                  <a:pt x="261744" y="2547193"/>
                  <a:pt x="283447" y="2578028"/>
                  <a:pt x="312385" y="2606966"/>
                </a:cubicBezTo>
                <a:cubicBezTo>
                  <a:pt x="282024" y="2636853"/>
                  <a:pt x="257119" y="2675278"/>
                  <a:pt x="237669" y="2722243"/>
                </a:cubicBezTo>
                <a:cubicBezTo>
                  <a:pt x="218219" y="2769207"/>
                  <a:pt x="207545" y="2819967"/>
                  <a:pt x="205647" y="2874522"/>
                </a:cubicBezTo>
                <a:cubicBezTo>
                  <a:pt x="275857" y="2876419"/>
                  <a:pt x="338595" y="2883891"/>
                  <a:pt x="393861" y="2896937"/>
                </a:cubicBezTo>
                <a:cubicBezTo>
                  <a:pt x="449128" y="2909982"/>
                  <a:pt x="499057" y="2927060"/>
                  <a:pt x="543650" y="2948171"/>
                </a:cubicBezTo>
                <a:cubicBezTo>
                  <a:pt x="588243" y="2969281"/>
                  <a:pt x="628447" y="2993475"/>
                  <a:pt x="664264" y="3020752"/>
                </a:cubicBezTo>
                <a:cubicBezTo>
                  <a:pt x="700080" y="3048030"/>
                  <a:pt x="733406" y="3076849"/>
                  <a:pt x="764241" y="3107210"/>
                </a:cubicBezTo>
                <a:lnTo>
                  <a:pt x="764241" y="3171964"/>
                </a:lnTo>
                <a:lnTo>
                  <a:pt x="929329" y="3171964"/>
                </a:lnTo>
                <a:lnTo>
                  <a:pt x="929329" y="2382106"/>
                </a:lnTo>
                <a:lnTo>
                  <a:pt x="1082283" y="2382106"/>
                </a:lnTo>
                <a:lnTo>
                  <a:pt x="1128573" y="2382106"/>
                </a:lnTo>
                <a:lnTo>
                  <a:pt x="1744768" y="2382106"/>
                </a:lnTo>
                <a:lnTo>
                  <a:pt x="1744768" y="2609812"/>
                </a:lnTo>
                <a:cubicBezTo>
                  <a:pt x="1731959" y="2592260"/>
                  <a:pt x="1716660" y="2574945"/>
                  <a:pt x="1698870" y="2557867"/>
                </a:cubicBezTo>
                <a:cubicBezTo>
                  <a:pt x="1681081" y="2540789"/>
                  <a:pt x="1660919" y="2525608"/>
                  <a:pt x="1638385" y="2512325"/>
                </a:cubicBezTo>
                <a:cubicBezTo>
                  <a:pt x="1615852" y="2499042"/>
                  <a:pt x="1590710" y="2488250"/>
                  <a:pt x="1562958" y="2479948"/>
                </a:cubicBezTo>
                <a:cubicBezTo>
                  <a:pt x="1535206" y="2471647"/>
                  <a:pt x="1504964" y="2467496"/>
                  <a:pt x="1472231" y="2467496"/>
                </a:cubicBezTo>
                <a:cubicBezTo>
                  <a:pt x="1430010" y="2467496"/>
                  <a:pt x="1390517" y="2473544"/>
                  <a:pt x="1353752" y="2485641"/>
                </a:cubicBezTo>
                <a:cubicBezTo>
                  <a:pt x="1316987" y="2497738"/>
                  <a:pt x="1284965" y="2515290"/>
                  <a:pt x="1257688" y="2538298"/>
                </a:cubicBezTo>
                <a:cubicBezTo>
                  <a:pt x="1230411" y="2561306"/>
                  <a:pt x="1208945" y="2589295"/>
                  <a:pt x="1193290" y="2622265"/>
                </a:cubicBezTo>
                <a:cubicBezTo>
                  <a:pt x="1177635" y="2655235"/>
                  <a:pt x="1169807" y="2692593"/>
                  <a:pt x="1169807" y="2734340"/>
                </a:cubicBezTo>
                <a:cubicBezTo>
                  <a:pt x="1169807" y="2763752"/>
                  <a:pt x="1173365" y="2789962"/>
                  <a:pt x="1180481" y="2812970"/>
                </a:cubicBezTo>
                <a:cubicBezTo>
                  <a:pt x="1187597" y="2835978"/>
                  <a:pt x="1197203" y="2856376"/>
                  <a:pt x="1209300" y="2874166"/>
                </a:cubicBezTo>
                <a:cubicBezTo>
                  <a:pt x="1221397" y="2891956"/>
                  <a:pt x="1235392" y="2907136"/>
                  <a:pt x="1251284" y="2919708"/>
                </a:cubicBezTo>
                <a:cubicBezTo>
                  <a:pt x="1267176" y="2932279"/>
                  <a:pt x="1283661" y="2942478"/>
                  <a:pt x="1300739" y="2950305"/>
                </a:cubicBezTo>
                <a:cubicBezTo>
                  <a:pt x="1317817" y="2958133"/>
                  <a:pt x="1335132" y="2963944"/>
                  <a:pt x="1352684" y="2967739"/>
                </a:cubicBezTo>
                <a:cubicBezTo>
                  <a:pt x="1370237" y="2971534"/>
                  <a:pt x="1386604" y="2973432"/>
                  <a:pt x="1401784" y="2973432"/>
                </a:cubicBezTo>
                <a:cubicBezTo>
                  <a:pt x="1432619" y="2973432"/>
                  <a:pt x="1461083" y="2970586"/>
                  <a:pt x="1487174" y="2964893"/>
                </a:cubicBezTo>
                <a:cubicBezTo>
                  <a:pt x="1513265" y="2959200"/>
                  <a:pt x="1535680" y="2950187"/>
                  <a:pt x="1554419" y="2937853"/>
                </a:cubicBezTo>
                <a:cubicBezTo>
                  <a:pt x="1573157" y="2925519"/>
                  <a:pt x="1587863" y="2909271"/>
                  <a:pt x="1598537" y="2889109"/>
                </a:cubicBezTo>
                <a:cubicBezTo>
                  <a:pt x="1609211" y="2868948"/>
                  <a:pt x="1614547" y="2844161"/>
                  <a:pt x="1614547" y="2814749"/>
                </a:cubicBezTo>
                <a:cubicBezTo>
                  <a:pt x="1614547" y="2800043"/>
                  <a:pt x="1611701" y="2785693"/>
                  <a:pt x="1606009" y="2771698"/>
                </a:cubicBezTo>
                <a:cubicBezTo>
                  <a:pt x="1600316" y="2757703"/>
                  <a:pt x="1592370" y="2745251"/>
                  <a:pt x="1582171" y="2734340"/>
                </a:cubicBezTo>
                <a:cubicBezTo>
                  <a:pt x="1571971" y="2723429"/>
                  <a:pt x="1559756" y="2714653"/>
                  <a:pt x="1545524" y="2708011"/>
                </a:cubicBezTo>
                <a:cubicBezTo>
                  <a:pt x="1531292" y="2701370"/>
                  <a:pt x="1515400" y="2698049"/>
                  <a:pt x="1497848" y="2698049"/>
                </a:cubicBezTo>
                <a:cubicBezTo>
                  <a:pt x="1474128" y="2698049"/>
                  <a:pt x="1454678" y="2702674"/>
                  <a:pt x="1439498" y="2711925"/>
                </a:cubicBezTo>
                <a:cubicBezTo>
                  <a:pt x="1424317" y="2721175"/>
                  <a:pt x="1412339" y="2731968"/>
                  <a:pt x="1403563" y="2744302"/>
                </a:cubicBezTo>
                <a:cubicBezTo>
                  <a:pt x="1394787" y="2756636"/>
                  <a:pt x="1388738" y="2769445"/>
                  <a:pt x="1385417" y="2782728"/>
                </a:cubicBezTo>
                <a:cubicBezTo>
                  <a:pt x="1382097" y="2796010"/>
                  <a:pt x="1380437" y="2807870"/>
                  <a:pt x="1380437" y="2818307"/>
                </a:cubicBezTo>
                <a:cubicBezTo>
                  <a:pt x="1369525" y="2817832"/>
                  <a:pt x="1359919" y="2810954"/>
                  <a:pt x="1351617" y="2797671"/>
                </a:cubicBezTo>
                <a:cubicBezTo>
                  <a:pt x="1343316" y="2784388"/>
                  <a:pt x="1339165" y="2765649"/>
                  <a:pt x="1339165" y="2741456"/>
                </a:cubicBezTo>
                <a:cubicBezTo>
                  <a:pt x="1339165" y="2722006"/>
                  <a:pt x="1341892" y="2705521"/>
                  <a:pt x="1347348" y="2692001"/>
                </a:cubicBezTo>
                <a:cubicBezTo>
                  <a:pt x="1352803" y="2678481"/>
                  <a:pt x="1361224" y="2666502"/>
                  <a:pt x="1372609" y="2656065"/>
                </a:cubicBezTo>
                <a:cubicBezTo>
                  <a:pt x="1383994" y="2645629"/>
                  <a:pt x="1398463" y="2637208"/>
                  <a:pt x="1416015" y="2630804"/>
                </a:cubicBezTo>
                <a:cubicBezTo>
                  <a:pt x="1433568" y="2624400"/>
                  <a:pt x="1454204" y="2621198"/>
                  <a:pt x="1477923" y="2621198"/>
                </a:cubicBezTo>
                <a:cubicBezTo>
                  <a:pt x="1501168" y="2621198"/>
                  <a:pt x="1524058" y="2626060"/>
                  <a:pt x="1546591" y="2635785"/>
                </a:cubicBezTo>
                <a:cubicBezTo>
                  <a:pt x="1569125" y="2645510"/>
                  <a:pt x="1590235" y="2658556"/>
                  <a:pt x="1609922" y="2674922"/>
                </a:cubicBezTo>
                <a:cubicBezTo>
                  <a:pt x="1629609" y="2691289"/>
                  <a:pt x="1647755" y="2710146"/>
                  <a:pt x="1664359" y="2731493"/>
                </a:cubicBezTo>
                <a:cubicBezTo>
                  <a:pt x="1680962" y="2752841"/>
                  <a:pt x="1695194" y="2775019"/>
                  <a:pt x="1707053" y="2798026"/>
                </a:cubicBezTo>
                <a:cubicBezTo>
                  <a:pt x="1718913" y="2821034"/>
                  <a:pt x="1728164" y="2844042"/>
                  <a:pt x="1734805" y="2867050"/>
                </a:cubicBezTo>
                <a:cubicBezTo>
                  <a:pt x="1741447" y="2890058"/>
                  <a:pt x="1744768" y="2911524"/>
                  <a:pt x="1744768" y="2931448"/>
                </a:cubicBezTo>
                <a:lnTo>
                  <a:pt x="1744768" y="3171964"/>
                </a:lnTo>
                <a:lnTo>
                  <a:pt x="1909855" y="3171964"/>
                </a:lnTo>
                <a:lnTo>
                  <a:pt x="1909855" y="2382106"/>
                </a:lnTo>
                <a:lnTo>
                  <a:pt x="2063357" y="2382106"/>
                </a:lnTo>
                <a:lnTo>
                  <a:pt x="2109098" y="2382106"/>
                </a:lnTo>
                <a:lnTo>
                  <a:pt x="2187884" y="2382106"/>
                </a:lnTo>
                <a:cubicBezTo>
                  <a:pt x="2176973" y="2408671"/>
                  <a:pt x="2168078" y="2437016"/>
                  <a:pt x="2161199" y="2467140"/>
                </a:cubicBezTo>
                <a:cubicBezTo>
                  <a:pt x="2154321" y="2497263"/>
                  <a:pt x="2150882" y="2528218"/>
                  <a:pt x="2150882" y="2560002"/>
                </a:cubicBezTo>
                <a:cubicBezTo>
                  <a:pt x="2150882" y="2581349"/>
                  <a:pt x="2154202" y="2604238"/>
                  <a:pt x="2160844" y="2628669"/>
                </a:cubicBezTo>
                <a:cubicBezTo>
                  <a:pt x="2167485" y="2653101"/>
                  <a:pt x="2175787" y="2678125"/>
                  <a:pt x="2185749" y="2703742"/>
                </a:cubicBezTo>
                <a:cubicBezTo>
                  <a:pt x="2195711" y="2729359"/>
                  <a:pt x="2206504" y="2755213"/>
                  <a:pt x="2218126" y="2781305"/>
                </a:cubicBezTo>
                <a:cubicBezTo>
                  <a:pt x="2229749" y="2807396"/>
                  <a:pt x="2240541" y="2832657"/>
                  <a:pt x="2250503" y="2857088"/>
                </a:cubicBezTo>
                <a:cubicBezTo>
                  <a:pt x="2260466" y="2881519"/>
                  <a:pt x="2268767" y="2904883"/>
                  <a:pt x="2275409" y="2927179"/>
                </a:cubicBezTo>
                <a:cubicBezTo>
                  <a:pt x="2282050" y="2949476"/>
                  <a:pt x="2285371" y="2969400"/>
                  <a:pt x="2285371" y="2986952"/>
                </a:cubicBezTo>
                <a:cubicBezTo>
                  <a:pt x="2285371" y="3005453"/>
                  <a:pt x="2283592" y="3021820"/>
                  <a:pt x="2280034" y="3036051"/>
                </a:cubicBezTo>
                <a:cubicBezTo>
                  <a:pt x="2276476" y="3050283"/>
                  <a:pt x="2270546" y="3062973"/>
                  <a:pt x="2262244" y="3074121"/>
                </a:cubicBezTo>
                <a:cubicBezTo>
                  <a:pt x="2253943" y="3085269"/>
                  <a:pt x="2243150" y="3094876"/>
                  <a:pt x="2229867" y="3102941"/>
                </a:cubicBezTo>
                <a:cubicBezTo>
                  <a:pt x="2216584" y="3111005"/>
                  <a:pt x="2200455" y="3117884"/>
                  <a:pt x="2181480" y="3123576"/>
                </a:cubicBezTo>
                <a:lnTo>
                  <a:pt x="2212789" y="3265182"/>
                </a:lnTo>
                <a:cubicBezTo>
                  <a:pt x="2255484" y="3254745"/>
                  <a:pt x="2292131" y="3240632"/>
                  <a:pt x="2322729" y="3222842"/>
                </a:cubicBezTo>
                <a:cubicBezTo>
                  <a:pt x="2353327" y="3205053"/>
                  <a:pt x="2378351" y="3184298"/>
                  <a:pt x="2397801" y="3160579"/>
                </a:cubicBezTo>
                <a:cubicBezTo>
                  <a:pt x="2417251" y="3136859"/>
                  <a:pt x="2431602" y="3110175"/>
                  <a:pt x="2440852" y="3080526"/>
                </a:cubicBezTo>
                <a:cubicBezTo>
                  <a:pt x="2450103" y="3050876"/>
                  <a:pt x="2454728" y="3018973"/>
                  <a:pt x="2454728" y="2984817"/>
                </a:cubicBezTo>
                <a:cubicBezTo>
                  <a:pt x="2454728" y="2963944"/>
                  <a:pt x="2451407" y="2941648"/>
                  <a:pt x="2444766" y="2917928"/>
                </a:cubicBezTo>
                <a:cubicBezTo>
                  <a:pt x="2438124" y="2894209"/>
                  <a:pt x="2429823" y="2869896"/>
                  <a:pt x="2419860" y="2844991"/>
                </a:cubicBezTo>
                <a:cubicBezTo>
                  <a:pt x="2409898" y="2820085"/>
                  <a:pt x="2399106" y="2794587"/>
                  <a:pt x="2387483" y="2768496"/>
                </a:cubicBezTo>
                <a:cubicBezTo>
                  <a:pt x="2375861" y="2742404"/>
                  <a:pt x="2365068" y="2716431"/>
                  <a:pt x="2355106" y="2690578"/>
                </a:cubicBezTo>
                <a:cubicBezTo>
                  <a:pt x="2345144" y="2664723"/>
                  <a:pt x="2336842" y="2639106"/>
                  <a:pt x="2330201" y="2613726"/>
                </a:cubicBezTo>
                <a:cubicBezTo>
                  <a:pt x="2323559" y="2588346"/>
                  <a:pt x="2320239" y="2564034"/>
                  <a:pt x="2320239" y="2540789"/>
                </a:cubicBezTo>
                <a:cubicBezTo>
                  <a:pt x="2320239" y="2532250"/>
                  <a:pt x="2320832" y="2521457"/>
                  <a:pt x="2322018" y="2508412"/>
                </a:cubicBezTo>
                <a:cubicBezTo>
                  <a:pt x="2323204" y="2495366"/>
                  <a:pt x="2324983" y="2481609"/>
                  <a:pt x="2327354" y="2467140"/>
                </a:cubicBezTo>
                <a:cubicBezTo>
                  <a:pt x="2329726" y="2452671"/>
                  <a:pt x="2333047" y="2438083"/>
                  <a:pt x="2337317" y="2423377"/>
                </a:cubicBezTo>
                <a:cubicBezTo>
                  <a:pt x="2341586" y="2408671"/>
                  <a:pt x="2346804" y="2394914"/>
                  <a:pt x="2352971" y="2382106"/>
                </a:cubicBezTo>
                <a:lnTo>
                  <a:pt x="2549132" y="2382106"/>
                </a:lnTo>
                <a:lnTo>
                  <a:pt x="2601314" y="2382106"/>
                </a:lnTo>
                <a:lnTo>
                  <a:pt x="3180307" y="2382106"/>
                </a:lnTo>
                <a:lnTo>
                  <a:pt x="3180307" y="2458245"/>
                </a:lnTo>
                <a:cubicBezTo>
                  <a:pt x="3142356" y="2459194"/>
                  <a:pt x="3103693" y="2461921"/>
                  <a:pt x="3064319" y="2466428"/>
                </a:cubicBezTo>
                <a:cubicBezTo>
                  <a:pt x="3024944" y="2470935"/>
                  <a:pt x="2986400" y="2478406"/>
                  <a:pt x="2948686" y="2488843"/>
                </a:cubicBezTo>
                <a:cubicBezTo>
                  <a:pt x="2910972" y="2499280"/>
                  <a:pt x="2874919" y="2513274"/>
                  <a:pt x="2840525" y="2530827"/>
                </a:cubicBezTo>
                <a:cubicBezTo>
                  <a:pt x="2806132" y="2548379"/>
                  <a:pt x="2774941" y="2570201"/>
                  <a:pt x="2746952" y="2596292"/>
                </a:cubicBezTo>
                <a:cubicBezTo>
                  <a:pt x="2718963" y="2622384"/>
                  <a:pt x="2695006" y="2653575"/>
                  <a:pt x="2675082" y="2689866"/>
                </a:cubicBezTo>
                <a:cubicBezTo>
                  <a:pt x="2655158" y="2726157"/>
                  <a:pt x="2640926" y="2768496"/>
                  <a:pt x="2632387" y="2816883"/>
                </a:cubicBezTo>
                <a:cubicBezTo>
                  <a:pt x="2660376" y="2819255"/>
                  <a:pt x="2690974" y="2823525"/>
                  <a:pt x="2724181" y="2829692"/>
                </a:cubicBezTo>
                <a:cubicBezTo>
                  <a:pt x="2757389" y="2835859"/>
                  <a:pt x="2791308" y="2843924"/>
                  <a:pt x="2825938" y="2853886"/>
                </a:cubicBezTo>
                <a:cubicBezTo>
                  <a:pt x="2860568" y="2863848"/>
                  <a:pt x="2895199" y="2875708"/>
                  <a:pt x="2929829" y="2889465"/>
                </a:cubicBezTo>
                <a:cubicBezTo>
                  <a:pt x="2964460" y="2903222"/>
                  <a:pt x="2997430" y="2918877"/>
                  <a:pt x="3028740" y="2936430"/>
                </a:cubicBezTo>
                <a:cubicBezTo>
                  <a:pt x="3060049" y="2953982"/>
                  <a:pt x="3088750" y="2973195"/>
                  <a:pt x="3114841" y="2994068"/>
                </a:cubicBezTo>
                <a:cubicBezTo>
                  <a:pt x="3140933" y="3014941"/>
                  <a:pt x="3162755" y="3037475"/>
                  <a:pt x="3180307" y="3061668"/>
                </a:cubicBezTo>
                <a:lnTo>
                  <a:pt x="3180307" y="3171964"/>
                </a:lnTo>
                <a:lnTo>
                  <a:pt x="3345395" y="3171964"/>
                </a:lnTo>
                <a:lnTo>
                  <a:pt x="3345395" y="2382106"/>
                </a:lnTo>
                <a:lnTo>
                  <a:pt x="3492107" y="2382106"/>
                </a:lnTo>
                <a:lnTo>
                  <a:pt x="3544638" y="2382106"/>
                </a:lnTo>
                <a:lnTo>
                  <a:pt x="3574650" y="2382106"/>
                </a:lnTo>
                <a:cubicBezTo>
                  <a:pt x="3592677" y="2382106"/>
                  <a:pt x="3608925" y="2385070"/>
                  <a:pt x="3623394" y="2391000"/>
                </a:cubicBezTo>
                <a:cubicBezTo>
                  <a:pt x="3637863" y="2396930"/>
                  <a:pt x="3650078" y="2405232"/>
                  <a:pt x="3660041" y="2415906"/>
                </a:cubicBezTo>
                <a:cubicBezTo>
                  <a:pt x="3670003" y="2426579"/>
                  <a:pt x="3677712" y="2439151"/>
                  <a:pt x="3683167" y="2453620"/>
                </a:cubicBezTo>
                <a:cubicBezTo>
                  <a:pt x="3688623" y="2468089"/>
                  <a:pt x="3691350" y="2483862"/>
                  <a:pt x="3691350" y="2500940"/>
                </a:cubicBezTo>
                <a:lnTo>
                  <a:pt x="3691350" y="3243122"/>
                </a:lnTo>
                <a:lnTo>
                  <a:pt x="3856438" y="3243122"/>
                </a:lnTo>
                <a:lnTo>
                  <a:pt x="3856438" y="2456822"/>
                </a:lnTo>
                <a:cubicBezTo>
                  <a:pt x="3856438" y="2449706"/>
                  <a:pt x="3857031" y="2441879"/>
                  <a:pt x="3858217" y="2433340"/>
                </a:cubicBezTo>
                <a:cubicBezTo>
                  <a:pt x="3859403" y="2424801"/>
                  <a:pt x="3862131" y="2416736"/>
                  <a:pt x="3866400" y="2409146"/>
                </a:cubicBezTo>
                <a:cubicBezTo>
                  <a:pt x="3870670" y="2401556"/>
                  <a:pt x="3877192" y="2395151"/>
                  <a:pt x="3885969" y="2389933"/>
                </a:cubicBezTo>
                <a:cubicBezTo>
                  <a:pt x="3894745" y="2384715"/>
                  <a:pt x="3906723" y="2382106"/>
                  <a:pt x="3921904" y="2382106"/>
                </a:cubicBezTo>
                <a:lnTo>
                  <a:pt x="4006457" y="2382106"/>
                </a:lnTo>
                <a:lnTo>
                  <a:pt x="4055682" y="2382106"/>
                </a:lnTo>
                <a:lnTo>
                  <a:pt x="4134542" y="2382106"/>
                </a:lnTo>
                <a:lnTo>
                  <a:pt x="4134542" y="2619775"/>
                </a:lnTo>
                <a:cubicBezTo>
                  <a:pt x="4134542" y="2653931"/>
                  <a:pt x="4137270" y="2684647"/>
                  <a:pt x="4142725" y="2711925"/>
                </a:cubicBezTo>
                <a:cubicBezTo>
                  <a:pt x="4148181" y="2739202"/>
                  <a:pt x="4158143" y="2764226"/>
                  <a:pt x="4172612" y="2786997"/>
                </a:cubicBezTo>
                <a:cubicBezTo>
                  <a:pt x="4187081" y="2809768"/>
                  <a:pt x="4206768" y="2831115"/>
                  <a:pt x="4231673" y="2851039"/>
                </a:cubicBezTo>
                <a:cubicBezTo>
                  <a:pt x="4256579" y="2870964"/>
                  <a:pt x="4288244" y="2890888"/>
                  <a:pt x="4326670" y="2910813"/>
                </a:cubicBezTo>
                <a:cubicBezTo>
                  <a:pt x="4339004" y="2880926"/>
                  <a:pt x="4355963" y="2853174"/>
                  <a:pt x="4377548" y="2827557"/>
                </a:cubicBezTo>
                <a:cubicBezTo>
                  <a:pt x="4399133" y="2801940"/>
                  <a:pt x="4422378" y="2779525"/>
                  <a:pt x="4447283" y="2760313"/>
                </a:cubicBezTo>
                <a:cubicBezTo>
                  <a:pt x="4472189" y="2741100"/>
                  <a:pt x="4497213" y="2725563"/>
                  <a:pt x="4522355" y="2713704"/>
                </a:cubicBezTo>
                <a:cubicBezTo>
                  <a:pt x="4547498" y="2701844"/>
                  <a:pt x="4569794" y="2694728"/>
                  <a:pt x="4589244" y="2692356"/>
                </a:cubicBezTo>
                <a:lnTo>
                  <a:pt x="4589244" y="3171964"/>
                </a:lnTo>
                <a:lnTo>
                  <a:pt x="4754332" y="3171964"/>
                </a:lnTo>
                <a:lnTo>
                  <a:pt x="4754332" y="2519441"/>
                </a:lnTo>
                <a:cubicBezTo>
                  <a:pt x="4696456" y="2519441"/>
                  <a:pt x="4644511" y="2524066"/>
                  <a:pt x="4598495" y="2533317"/>
                </a:cubicBezTo>
                <a:cubicBezTo>
                  <a:pt x="4552479" y="2542568"/>
                  <a:pt x="4511207" y="2554902"/>
                  <a:pt x="4474679" y="2570319"/>
                </a:cubicBezTo>
                <a:cubicBezTo>
                  <a:pt x="4438151" y="2585737"/>
                  <a:pt x="4406011" y="2603527"/>
                  <a:pt x="4378260" y="2623688"/>
                </a:cubicBezTo>
                <a:cubicBezTo>
                  <a:pt x="4350508" y="2643850"/>
                  <a:pt x="4325958" y="2664842"/>
                  <a:pt x="4304611" y="2686664"/>
                </a:cubicBezTo>
                <a:cubicBezTo>
                  <a:pt x="4302713" y="2678599"/>
                  <a:pt x="4301408" y="2668044"/>
                  <a:pt x="4300697" y="2654998"/>
                </a:cubicBezTo>
                <a:cubicBezTo>
                  <a:pt x="4299985" y="2641952"/>
                  <a:pt x="4299630" y="2628788"/>
                  <a:pt x="4299630" y="2615505"/>
                </a:cubicBezTo>
                <a:lnTo>
                  <a:pt x="4299630" y="2382106"/>
                </a:lnTo>
                <a:lnTo>
                  <a:pt x="4917997" y="2382106"/>
                </a:lnTo>
                <a:lnTo>
                  <a:pt x="4917997" y="2232673"/>
                </a:lnTo>
                <a:lnTo>
                  <a:pt x="4055682" y="2232673"/>
                </a:lnTo>
                <a:lnTo>
                  <a:pt x="4006457" y="2232673"/>
                </a:lnTo>
                <a:lnTo>
                  <a:pt x="3890594" y="2232673"/>
                </a:lnTo>
                <a:cubicBezTo>
                  <a:pt x="3856912" y="2232673"/>
                  <a:pt x="3829398" y="2237417"/>
                  <a:pt x="3808050" y="2246904"/>
                </a:cubicBezTo>
                <a:cubicBezTo>
                  <a:pt x="3786703" y="2256392"/>
                  <a:pt x="3768439" y="2268489"/>
                  <a:pt x="3753258" y="2283195"/>
                </a:cubicBezTo>
                <a:cubicBezTo>
                  <a:pt x="3737129" y="2269912"/>
                  <a:pt x="3717086" y="2258171"/>
                  <a:pt x="3693129" y="2247972"/>
                </a:cubicBezTo>
                <a:cubicBezTo>
                  <a:pt x="3669173" y="2237773"/>
                  <a:pt x="3642251" y="2232673"/>
                  <a:pt x="3612364" y="2232673"/>
                </a:cubicBezTo>
                <a:lnTo>
                  <a:pt x="3544638" y="2232673"/>
                </a:lnTo>
                <a:lnTo>
                  <a:pt x="3492107" y="2232673"/>
                </a:lnTo>
                <a:lnTo>
                  <a:pt x="2601314" y="2232673"/>
                </a:lnTo>
                <a:lnTo>
                  <a:pt x="2549132" y="2232673"/>
                </a:lnTo>
                <a:lnTo>
                  <a:pt x="2109098" y="2232673"/>
                </a:lnTo>
                <a:lnTo>
                  <a:pt x="2063357" y="2232673"/>
                </a:lnTo>
                <a:lnTo>
                  <a:pt x="1128573" y="2232673"/>
                </a:lnTo>
                <a:lnTo>
                  <a:pt x="1082283" y="2232673"/>
                </a:lnTo>
                <a:lnTo>
                  <a:pt x="764241" y="2232673"/>
                </a:lnTo>
                <a:lnTo>
                  <a:pt x="764241" y="2515883"/>
                </a:lnTo>
                <a:cubicBezTo>
                  <a:pt x="749061" y="2511614"/>
                  <a:pt x="731390" y="2507819"/>
                  <a:pt x="711228" y="2504498"/>
                </a:cubicBezTo>
                <a:cubicBezTo>
                  <a:pt x="691066" y="2501177"/>
                  <a:pt x="664856" y="2499517"/>
                  <a:pt x="632598" y="2499517"/>
                </a:cubicBezTo>
                <a:cubicBezTo>
                  <a:pt x="611725" y="2499517"/>
                  <a:pt x="592987" y="2500228"/>
                  <a:pt x="576383" y="2501652"/>
                </a:cubicBezTo>
                <a:cubicBezTo>
                  <a:pt x="559779" y="2503075"/>
                  <a:pt x="544361" y="2505210"/>
                  <a:pt x="530130" y="2508056"/>
                </a:cubicBezTo>
                <a:cubicBezTo>
                  <a:pt x="515898" y="2510902"/>
                  <a:pt x="502615" y="2514104"/>
                  <a:pt x="490281" y="2517662"/>
                </a:cubicBezTo>
                <a:cubicBezTo>
                  <a:pt x="477947" y="2521220"/>
                  <a:pt x="465376" y="2525134"/>
                  <a:pt x="452567" y="2529403"/>
                </a:cubicBezTo>
                <a:cubicBezTo>
                  <a:pt x="442131" y="2523236"/>
                  <a:pt x="432050" y="2514934"/>
                  <a:pt x="422325" y="2504498"/>
                </a:cubicBezTo>
                <a:cubicBezTo>
                  <a:pt x="412600" y="2494061"/>
                  <a:pt x="403942" y="2482557"/>
                  <a:pt x="396352" y="2469986"/>
                </a:cubicBezTo>
                <a:cubicBezTo>
                  <a:pt x="388762" y="2457415"/>
                  <a:pt x="382713" y="2444725"/>
                  <a:pt x="378206" y="2431916"/>
                </a:cubicBezTo>
                <a:cubicBezTo>
                  <a:pt x="373700" y="2419108"/>
                  <a:pt x="371447" y="2407485"/>
                  <a:pt x="371447" y="2397049"/>
                </a:cubicBezTo>
                <a:cubicBezTo>
                  <a:pt x="373344" y="2398946"/>
                  <a:pt x="376546" y="2402741"/>
                  <a:pt x="381053" y="2408434"/>
                </a:cubicBezTo>
                <a:cubicBezTo>
                  <a:pt x="385560" y="2414127"/>
                  <a:pt x="391727" y="2420057"/>
                  <a:pt x="399554" y="2426224"/>
                </a:cubicBezTo>
                <a:cubicBezTo>
                  <a:pt x="407382" y="2432391"/>
                  <a:pt x="417107" y="2437846"/>
                  <a:pt x="428729" y="2442590"/>
                </a:cubicBezTo>
                <a:cubicBezTo>
                  <a:pt x="440352" y="2447334"/>
                  <a:pt x="453990" y="2449706"/>
                  <a:pt x="469645" y="2449706"/>
                </a:cubicBezTo>
                <a:cubicBezTo>
                  <a:pt x="488146" y="2449706"/>
                  <a:pt x="504631" y="2446267"/>
                  <a:pt x="519100" y="2439388"/>
                </a:cubicBezTo>
                <a:cubicBezTo>
                  <a:pt x="533569" y="2432509"/>
                  <a:pt x="545785" y="2423615"/>
                  <a:pt x="555747" y="2412704"/>
                </a:cubicBezTo>
                <a:cubicBezTo>
                  <a:pt x="565709" y="2401793"/>
                  <a:pt x="573181" y="2389458"/>
                  <a:pt x="578162" y="2375701"/>
                </a:cubicBezTo>
                <a:cubicBezTo>
                  <a:pt x="583143" y="2361944"/>
                  <a:pt x="585633" y="2347950"/>
                  <a:pt x="585633" y="2333718"/>
                </a:cubicBezTo>
                <a:cubicBezTo>
                  <a:pt x="585633" y="2299087"/>
                  <a:pt x="573537" y="2270980"/>
                  <a:pt x="549343" y="2249395"/>
                </a:cubicBezTo>
                <a:cubicBezTo>
                  <a:pt x="525149" y="2227810"/>
                  <a:pt x="488384" y="2217018"/>
                  <a:pt x="439047" y="2217018"/>
                </a:cubicBezTo>
                <a:close/>
                <a:moveTo>
                  <a:pt x="2673552" y="1658978"/>
                </a:moveTo>
                <a:lnTo>
                  <a:pt x="2649739" y="1706008"/>
                </a:lnTo>
                <a:lnTo>
                  <a:pt x="2607472" y="1682195"/>
                </a:lnTo>
                <a:lnTo>
                  <a:pt x="2574730" y="1742917"/>
                </a:lnTo>
                <a:lnTo>
                  <a:pt x="2628903" y="1773277"/>
                </a:lnTo>
                <a:lnTo>
                  <a:pt x="2653907" y="1725057"/>
                </a:lnTo>
                <a:lnTo>
                  <a:pt x="2697960" y="1747084"/>
                </a:lnTo>
                <a:lnTo>
                  <a:pt x="2728916" y="1689339"/>
                </a:lnTo>
                <a:close/>
                <a:moveTo>
                  <a:pt x="2948586" y="1275597"/>
                </a:moveTo>
                <a:cubicBezTo>
                  <a:pt x="2937474" y="1296631"/>
                  <a:pt x="2928842" y="1314540"/>
                  <a:pt x="2922690" y="1329323"/>
                </a:cubicBezTo>
                <a:cubicBezTo>
                  <a:pt x="2916539" y="1344107"/>
                  <a:pt x="2913463" y="1354575"/>
                  <a:pt x="2913463" y="1360726"/>
                </a:cubicBezTo>
                <a:cubicBezTo>
                  <a:pt x="2913463" y="1364894"/>
                  <a:pt x="2914653" y="1372533"/>
                  <a:pt x="2917035" y="1383646"/>
                </a:cubicBezTo>
                <a:cubicBezTo>
                  <a:pt x="2923782" y="1415396"/>
                  <a:pt x="2928643" y="1442731"/>
                  <a:pt x="2931620" y="1465650"/>
                </a:cubicBezTo>
                <a:cubicBezTo>
                  <a:pt x="2934596" y="1488570"/>
                  <a:pt x="2937077" y="1511737"/>
                  <a:pt x="2939061" y="1535153"/>
                </a:cubicBezTo>
                <a:cubicBezTo>
                  <a:pt x="2941046" y="1558568"/>
                  <a:pt x="2942038" y="1576329"/>
                  <a:pt x="2942038" y="1588433"/>
                </a:cubicBezTo>
                <a:cubicBezTo>
                  <a:pt x="2942038" y="1604308"/>
                  <a:pt x="2939657" y="1624946"/>
                  <a:pt x="2934894" y="1650346"/>
                </a:cubicBezTo>
                <a:lnTo>
                  <a:pt x="2952753" y="1657490"/>
                </a:lnTo>
                <a:cubicBezTo>
                  <a:pt x="2964660" y="1632883"/>
                  <a:pt x="2972696" y="1613288"/>
                  <a:pt x="2976864" y="1598702"/>
                </a:cubicBezTo>
                <a:cubicBezTo>
                  <a:pt x="2981031" y="1584118"/>
                  <a:pt x="2983114" y="1567994"/>
                  <a:pt x="2983114" y="1550333"/>
                </a:cubicBezTo>
                <a:cubicBezTo>
                  <a:pt x="2983114" y="1529497"/>
                  <a:pt x="2982122" y="1507768"/>
                  <a:pt x="2980138" y="1485147"/>
                </a:cubicBezTo>
                <a:cubicBezTo>
                  <a:pt x="2977558" y="1455778"/>
                  <a:pt x="2972994" y="1421051"/>
                  <a:pt x="2966446" y="1380967"/>
                </a:cubicBezTo>
                <a:close/>
                <a:moveTo>
                  <a:pt x="2810771" y="1252082"/>
                </a:moveTo>
                <a:cubicBezTo>
                  <a:pt x="2799857" y="1272918"/>
                  <a:pt x="2792118" y="1290876"/>
                  <a:pt x="2787554" y="1305958"/>
                </a:cubicBezTo>
                <a:cubicBezTo>
                  <a:pt x="2783982" y="1317864"/>
                  <a:pt x="2782196" y="1329671"/>
                  <a:pt x="2782196" y="1341379"/>
                </a:cubicBezTo>
                <a:lnTo>
                  <a:pt x="2801246" y="1353880"/>
                </a:lnTo>
                <a:lnTo>
                  <a:pt x="2837263" y="1555989"/>
                </a:lnTo>
                <a:lnTo>
                  <a:pt x="2733613" y="1555989"/>
                </a:lnTo>
                <a:lnTo>
                  <a:pt x="2733167" y="1533702"/>
                </a:lnTo>
                <a:cubicBezTo>
                  <a:pt x="2732144" y="1509815"/>
                  <a:pt x="2729586" y="1490951"/>
                  <a:pt x="2725493" y="1477110"/>
                </a:cubicBezTo>
                <a:cubicBezTo>
                  <a:pt x="2720036" y="1458655"/>
                  <a:pt x="2709866" y="1440994"/>
                  <a:pt x="2694983" y="1424127"/>
                </a:cubicBezTo>
                <a:lnTo>
                  <a:pt x="2671171" y="1494969"/>
                </a:lnTo>
                <a:cubicBezTo>
                  <a:pt x="2682085" y="1507669"/>
                  <a:pt x="2689030" y="1516599"/>
                  <a:pt x="2692007" y="1521758"/>
                </a:cubicBezTo>
                <a:cubicBezTo>
                  <a:pt x="2697761" y="1531085"/>
                  <a:pt x="2701730" y="1542495"/>
                  <a:pt x="2703913" y="1555989"/>
                </a:cubicBezTo>
                <a:lnTo>
                  <a:pt x="2568777" y="1555989"/>
                </a:lnTo>
                <a:lnTo>
                  <a:pt x="2568777" y="1553905"/>
                </a:lnTo>
                <a:cubicBezTo>
                  <a:pt x="2555283" y="1528505"/>
                  <a:pt x="2537722" y="1503006"/>
                  <a:pt x="2516092" y="1477407"/>
                </a:cubicBezTo>
                <a:cubicBezTo>
                  <a:pt x="2502995" y="1461929"/>
                  <a:pt x="2486822" y="1444864"/>
                  <a:pt x="2467574" y="1426211"/>
                </a:cubicBezTo>
                <a:cubicBezTo>
                  <a:pt x="2453485" y="1412518"/>
                  <a:pt x="2446440" y="1404780"/>
                  <a:pt x="2446440" y="1402994"/>
                </a:cubicBezTo>
                <a:cubicBezTo>
                  <a:pt x="2446440" y="1399620"/>
                  <a:pt x="2454775" y="1394560"/>
                  <a:pt x="2471443" y="1387813"/>
                </a:cubicBezTo>
                <a:cubicBezTo>
                  <a:pt x="2482953" y="1383050"/>
                  <a:pt x="2498431" y="1377494"/>
                  <a:pt x="2517878" y="1371144"/>
                </a:cubicBezTo>
                <a:cubicBezTo>
                  <a:pt x="2533554" y="1365985"/>
                  <a:pt x="2541889" y="1363405"/>
                  <a:pt x="2542881" y="1363405"/>
                </a:cubicBezTo>
                <a:lnTo>
                  <a:pt x="2542881" y="1292563"/>
                </a:lnTo>
                <a:cubicBezTo>
                  <a:pt x="2517282" y="1302485"/>
                  <a:pt x="2500515" y="1309033"/>
                  <a:pt x="2492577" y="1312208"/>
                </a:cubicBezTo>
                <a:cubicBezTo>
                  <a:pt x="2475511" y="1319154"/>
                  <a:pt x="2461819" y="1325206"/>
                  <a:pt x="2451500" y="1330365"/>
                </a:cubicBezTo>
                <a:cubicBezTo>
                  <a:pt x="2438403" y="1336914"/>
                  <a:pt x="2426100" y="1344157"/>
                  <a:pt x="2414591" y="1352094"/>
                </a:cubicBezTo>
                <a:cubicBezTo>
                  <a:pt x="2401693" y="1361024"/>
                  <a:pt x="2393259" y="1371244"/>
                  <a:pt x="2389290" y="1382753"/>
                </a:cubicBezTo>
                <a:cubicBezTo>
                  <a:pt x="2386512" y="1390889"/>
                  <a:pt x="2385123" y="1404978"/>
                  <a:pt x="2385123" y="1425020"/>
                </a:cubicBezTo>
                <a:cubicBezTo>
                  <a:pt x="2385123" y="1439705"/>
                  <a:pt x="2390084" y="1452702"/>
                  <a:pt x="2400006" y="1464013"/>
                </a:cubicBezTo>
                <a:cubicBezTo>
                  <a:pt x="2403379" y="1467783"/>
                  <a:pt x="2413897" y="1478400"/>
                  <a:pt x="2431557" y="1495862"/>
                </a:cubicBezTo>
                <a:lnTo>
                  <a:pt x="2441082" y="1485147"/>
                </a:lnTo>
                <a:cubicBezTo>
                  <a:pt x="2452195" y="1493878"/>
                  <a:pt x="2463407" y="1502609"/>
                  <a:pt x="2474718" y="1511340"/>
                </a:cubicBezTo>
                <a:cubicBezTo>
                  <a:pt x="2484838" y="1519278"/>
                  <a:pt x="2492875" y="1526025"/>
                  <a:pt x="2498828" y="1531581"/>
                </a:cubicBezTo>
                <a:cubicBezTo>
                  <a:pt x="2506170" y="1538526"/>
                  <a:pt x="2513711" y="1546662"/>
                  <a:pt x="2521450" y="1555989"/>
                </a:cubicBezTo>
                <a:lnTo>
                  <a:pt x="2349702" y="1555989"/>
                </a:lnTo>
                <a:cubicBezTo>
                  <a:pt x="2328271" y="1523643"/>
                  <a:pt x="2309419" y="1499831"/>
                  <a:pt x="2293147" y="1484551"/>
                </a:cubicBezTo>
                <a:cubicBezTo>
                  <a:pt x="2276875" y="1469272"/>
                  <a:pt x="2262092" y="1461632"/>
                  <a:pt x="2248796" y="1461632"/>
                </a:cubicBezTo>
                <a:cubicBezTo>
                  <a:pt x="2233517" y="1461632"/>
                  <a:pt x="2219477" y="1469817"/>
                  <a:pt x="2206678" y="1486188"/>
                </a:cubicBezTo>
                <a:cubicBezTo>
                  <a:pt x="2193879" y="1502560"/>
                  <a:pt x="2183114" y="1525925"/>
                  <a:pt x="2174382" y="1556286"/>
                </a:cubicBezTo>
                <a:lnTo>
                  <a:pt x="2188670" y="1563430"/>
                </a:lnTo>
                <a:cubicBezTo>
                  <a:pt x="2198989" y="1549936"/>
                  <a:pt x="2206430" y="1541205"/>
                  <a:pt x="2210994" y="1537236"/>
                </a:cubicBezTo>
                <a:cubicBezTo>
                  <a:pt x="2215558" y="1533268"/>
                  <a:pt x="2220420" y="1531283"/>
                  <a:pt x="2225579" y="1531283"/>
                </a:cubicBezTo>
                <a:cubicBezTo>
                  <a:pt x="2237486" y="1531283"/>
                  <a:pt x="2251376" y="1542396"/>
                  <a:pt x="2267251" y="1564621"/>
                </a:cubicBezTo>
                <a:cubicBezTo>
                  <a:pt x="2234906" y="1568193"/>
                  <a:pt x="2210845" y="1572856"/>
                  <a:pt x="2195070" y="1578610"/>
                </a:cubicBezTo>
                <a:cubicBezTo>
                  <a:pt x="2179294" y="1584365"/>
                  <a:pt x="2168231" y="1592204"/>
                  <a:pt x="2161881" y="1602125"/>
                </a:cubicBezTo>
                <a:cubicBezTo>
                  <a:pt x="2156523" y="1610857"/>
                  <a:pt x="2151761" y="1620878"/>
                  <a:pt x="2147593" y="1632189"/>
                </a:cubicBezTo>
                <a:cubicBezTo>
                  <a:pt x="2142434" y="1646079"/>
                  <a:pt x="2139854" y="1657688"/>
                  <a:pt x="2139854" y="1667015"/>
                </a:cubicBezTo>
                <a:cubicBezTo>
                  <a:pt x="2139854" y="1673563"/>
                  <a:pt x="2143029" y="1686858"/>
                  <a:pt x="2149379" y="1706901"/>
                </a:cubicBezTo>
                <a:cubicBezTo>
                  <a:pt x="2159698" y="1739444"/>
                  <a:pt x="2166147" y="1760776"/>
                  <a:pt x="2168727" y="1770896"/>
                </a:cubicBezTo>
                <a:cubicBezTo>
                  <a:pt x="2176268" y="1799670"/>
                  <a:pt x="2181129" y="1827153"/>
                  <a:pt x="2183312" y="1853347"/>
                </a:cubicBezTo>
                <a:cubicBezTo>
                  <a:pt x="2190654" y="1843425"/>
                  <a:pt x="2195665" y="1834297"/>
                  <a:pt x="2198344" y="1825963"/>
                </a:cubicBezTo>
                <a:cubicBezTo>
                  <a:pt x="2201023" y="1817628"/>
                  <a:pt x="2202362" y="1806714"/>
                  <a:pt x="2202362" y="1793220"/>
                </a:cubicBezTo>
                <a:cubicBezTo>
                  <a:pt x="2202362" y="1774567"/>
                  <a:pt x="2199336" y="1754823"/>
                  <a:pt x="2193284" y="1733987"/>
                </a:cubicBezTo>
                <a:cubicBezTo>
                  <a:pt x="2187231" y="1713151"/>
                  <a:pt x="2180336" y="1690827"/>
                  <a:pt x="2172596" y="1667015"/>
                </a:cubicBezTo>
                <a:cubicBezTo>
                  <a:pt x="2172596" y="1659077"/>
                  <a:pt x="2186586" y="1652033"/>
                  <a:pt x="2214566" y="1645881"/>
                </a:cubicBezTo>
                <a:cubicBezTo>
                  <a:pt x="2242546" y="1639729"/>
                  <a:pt x="2274693" y="1636654"/>
                  <a:pt x="2311007" y="1636654"/>
                </a:cubicBezTo>
                <a:lnTo>
                  <a:pt x="2328271" y="1636786"/>
                </a:lnTo>
                <a:lnTo>
                  <a:pt x="2328271" y="1636951"/>
                </a:lnTo>
                <a:lnTo>
                  <a:pt x="2349702" y="1636951"/>
                </a:lnTo>
                <a:lnTo>
                  <a:pt x="2547346" y="1636951"/>
                </a:lnTo>
                <a:lnTo>
                  <a:pt x="2568777" y="1636951"/>
                </a:lnTo>
                <a:lnTo>
                  <a:pt x="2709271" y="1636951"/>
                </a:lnTo>
                <a:lnTo>
                  <a:pt x="2733678" y="1636951"/>
                </a:lnTo>
                <a:lnTo>
                  <a:pt x="2872982" y="1636951"/>
                </a:lnTo>
                <a:lnTo>
                  <a:pt x="2872982" y="1555989"/>
                </a:lnTo>
                <a:lnTo>
                  <a:pt x="2840537" y="1371740"/>
                </a:lnTo>
                <a:lnTo>
                  <a:pt x="2851253" y="1375906"/>
                </a:lnTo>
                <a:cubicBezTo>
                  <a:pt x="2855618" y="1366382"/>
                  <a:pt x="2859537" y="1355567"/>
                  <a:pt x="2863010" y="1343462"/>
                </a:cubicBezTo>
                <a:cubicBezTo>
                  <a:pt x="2866483" y="1331358"/>
                  <a:pt x="2869112" y="1318955"/>
                  <a:pt x="2870898" y="1306255"/>
                </a:cubicBezTo>
                <a:cubicBezTo>
                  <a:pt x="2854825" y="1299508"/>
                  <a:pt x="2843117" y="1293357"/>
                  <a:pt x="2835775" y="1287800"/>
                </a:cubicBezTo>
                <a:cubicBezTo>
                  <a:pt x="2827440" y="1281649"/>
                  <a:pt x="2823273" y="1275299"/>
                  <a:pt x="2823273" y="1268751"/>
                </a:cubicBezTo>
                <a:cubicBezTo>
                  <a:pt x="2824067" y="1263591"/>
                  <a:pt x="2824464" y="1260416"/>
                  <a:pt x="2824464" y="1259226"/>
                </a:cubicBezTo>
                <a:close/>
                <a:moveTo>
                  <a:pt x="1711230" y="1057415"/>
                </a:moveTo>
                <a:lnTo>
                  <a:pt x="1688013" y="1084204"/>
                </a:lnTo>
                <a:lnTo>
                  <a:pt x="1655271" y="1063368"/>
                </a:lnTo>
                <a:lnTo>
                  <a:pt x="1627291" y="1099086"/>
                </a:lnTo>
                <a:lnTo>
                  <a:pt x="1664796" y="1119922"/>
                </a:lnTo>
                <a:lnTo>
                  <a:pt x="1688013" y="1094919"/>
                </a:lnTo>
                <a:lnTo>
                  <a:pt x="1719565" y="1114565"/>
                </a:lnTo>
                <a:lnTo>
                  <a:pt x="1748735" y="1081227"/>
                </a:lnTo>
                <a:close/>
                <a:moveTo>
                  <a:pt x="2831905" y="795477"/>
                </a:moveTo>
                <a:lnTo>
                  <a:pt x="2842025" y="827624"/>
                </a:lnTo>
                <a:cubicBezTo>
                  <a:pt x="2838652" y="830601"/>
                  <a:pt x="2834931" y="833130"/>
                  <a:pt x="2830863" y="835214"/>
                </a:cubicBezTo>
                <a:cubicBezTo>
                  <a:pt x="2826795" y="837298"/>
                  <a:pt x="2823571" y="838339"/>
                  <a:pt x="2821189" y="838339"/>
                </a:cubicBezTo>
                <a:cubicBezTo>
                  <a:pt x="2816030" y="838339"/>
                  <a:pt x="2809085" y="837248"/>
                  <a:pt x="2800353" y="835065"/>
                </a:cubicBezTo>
                <a:cubicBezTo>
                  <a:pt x="2791622" y="832882"/>
                  <a:pt x="2787257" y="831196"/>
                  <a:pt x="2787257" y="830005"/>
                </a:cubicBezTo>
                <a:cubicBezTo>
                  <a:pt x="2787257" y="825243"/>
                  <a:pt x="2791325" y="819687"/>
                  <a:pt x="2799461" y="813336"/>
                </a:cubicBezTo>
                <a:cubicBezTo>
                  <a:pt x="2807596" y="806986"/>
                  <a:pt x="2818411" y="801033"/>
                  <a:pt x="2831905" y="795477"/>
                </a:cubicBezTo>
                <a:close/>
                <a:moveTo>
                  <a:pt x="783733" y="763628"/>
                </a:moveTo>
                <a:cubicBezTo>
                  <a:pt x="798219" y="763628"/>
                  <a:pt x="811316" y="765910"/>
                  <a:pt x="823024" y="770474"/>
                </a:cubicBezTo>
                <a:cubicBezTo>
                  <a:pt x="837113" y="776030"/>
                  <a:pt x="844158" y="783273"/>
                  <a:pt x="844158" y="792203"/>
                </a:cubicBezTo>
                <a:cubicBezTo>
                  <a:pt x="844158" y="812443"/>
                  <a:pt x="811514" y="822564"/>
                  <a:pt x="746228" y="822564"/>
                </a:cubicBezTo>
                <a:lnTo>
                  <a:pt x="668242" y="822564"/>
                </a:lnTo>
                <a:cubicBezTo>
                  <a:pt x="699397" y="800140"/>
                  <a:pt x="723160" y="784712"/>
                  <a:pt x="739531" y="776278"/>
                </a:cubicBezTo>
                <a:cubicBezTo>
                  <a:pt x="755902" y="767845"/>
                  <a:pt x="770636" y="763628"/>
                  <a:pt x="783733" y="763628"/>
                </a:cubicBezTo>
                <a:close/>
                <a:moveTo>
                  <a:pt x="4654157" y="711538"/>
                </a:moveTo>
                <a:lnTo>
                  <a:pt x="4627963" y="791905"/>
                </a:lnTo>
                <a:cubicBezTo>
                  <a:pt x="4642052" y="818496"/>
                  <a:pt x="4651230" y="837843"/>
                  <a:pt x="4655496" y="849948"/>
                </a:cubicBezTo>
                <a:cubicBezTo>
                  <a:pt x="4659762" y="862053"/>
                  <a:pt x="4661896" y="874257"/>
                  <a:pt x="4661896" y="886560"/>
                </a:cubicBezTo>
                <a:cubicBezTo>
                  <a:pt x="4661896" y="906404"/>
                  <a:pt x="4649692" y="923172"/>
                  <a:pt x="4625284" y="936864"/>
                </a:cubicBezTo>
                <a:cubicBezTo>
                  <a:pt x="4600876" y="950556"/>
                  <a:pt x="4570813" y="957402"/>
                  <a:pt x="4535094" y="957402"/>
                </a:cubicBezTo>
                <a:cubicBezTo>
                  <a:pt x="4498780" y="957402"/>
                  <a:pt x="4469461" y="950804"/>
                  <a:pt x="4447137" y="937608"/>
                </a:cubicBezTo>
                <a:cubicBezTo>
                  <a:pt x="4424813" y="924412"/>
                  <a:pt x="4413650" y="907396"/>
                  <a:pt x="4413650" y="886560"/>
                </a:cubicBezTo>
                <a:cubicBezTo>
                  <a:pt x="4413650" y="870486"/>
                  <a:pt x="4416677" y="854909"/>
                  <a:pt x="4422729" y="839828"/>
                </a:cubicBezTo>
                <a:cubicBezTo>
                  <a:pt x="4428781" y="824746"/>
                  <a:pt x="4441630" y="800438"/>
                  <a:pt x="4461275" y="766902"/>
                </a:cubicBezTo>
                <a:lnTo>
                  <a:pt x="4443416" y="754401"/>
                </a:lnTo>
                <a:cubicBezTo>
                  <a:pt x="4416826" y="794683"/>
                  <a:pt x="4398966" y="827426"/>
                  <a:pt x="4389838" y="852627"/>
                </a:cubicBezTo>
                <a:cubicBezTo>
                  <a:pt x="4381504" y="875447"/>
                  <a:pt x="4377336" y="900649"/>
                  <a:pt x="4377336" y="928232"/>
                </a:cubicBezTo>
                <a:cubicBezTo>
                  <a:pt x="4377336" y="960577"/>
                  <a:pt x="4390384" y="985531"/>
                  <a:pt x="4416478" y="1003092"/>
                </a:cubicBezTo>
                <a:cubicBezTo>
                  <a:pt x="4442573" y="1020654"/>
                  <a:pt x="4479730" y="1029435"/>
                  <a:pt x="4527950" y="1029435"/>
                </a:cubicBezTo>
                <a:cubicBezTo>
                  <a:pt x="4552954" y="1029435"/>
                  <a:pt x="4577213" y="1026210"/>
                  <a:pt x="4600727" y="1019761"/>
                </a:cubicBezTo>
                <a:cubicBezTo>
                  <a:pt x="4624242" y="1013312"/>
                  <a:pt x="4642102" y="1005027"/>
                  <a:pt x="4654306" y="994907"/>
                </a:cubicBezTo>
                <a:cubicBezTo>
                  <a:pt x="4666509" y="984786"/>
                  <a:pt x="4675290" y="971441"/>
                  <a:pt x="4680648" y="954872"/>
                </a:cubicBezTo>
                <a:cubicBezTo>
                  <a:pt x="4686006" y="938302"/>
                  <a:pt x="4688685" y="916326"/>
                  <a:pt x="4688685" y="888941"/>
                </a:cubicBezTo>
                <a:lnTo>
                  <a:pt x="4688685" y="829410"/>
                </a:lnTo>
                <a:cubicBezTo>
                  <a:pt x="4688685" y="802819"/>
                  <a:pt x="4685708" y="780892"/>
                  <a:pt x="4679755" y="763628"/>
                </a:cubicBezTo>
                <a:cubicBezTo>
                  <a:pt x="4676580" y="754103"/>
                  <a:pt x="4668047" y="736740"/>
                  <a:pt x="4654157" y="711538"/>
                </a:cubicBezTo>
                <a:close/>
                <a:moveTo>
                  <a:pt x="809332" y="683558"/>
                </a:moveTo>
                <a:cubicBezTo>
                  <a:pt x="795838" y="683558"/>
                  <a:pt x="781848" y="687924"/>
                  <a:pt x="767362" y="696655"/>
                </a:cubicBezTo>
                <a:cubicBezTo>
                  <a:pt x="761012" y="700426"/>
                  <a:pt x="751586" y="706776"/>
                  <a:pt x="739085" y="715705"/>
                </a:cubicBezTo>
                <a:lnTo>
                  <a:pt x="632524" y="791905"/>
                </a:lnTo>
                <a:cubicBezTo>
                  <a:pt x="614863" y="804407"/>
                  <a:pt x="601915" y="812642"/>
                  <a:pt x="593679" y="816611"/>
                </a:cubicBezTo>
                <a:cubicBezTo>
                  <a:pt x="585445" y="820579"/>
                  <a:pt x="576465" y="822564"/>
                  <a:pt x="566742" y="822564"/>
                </a:cubicBezTo>
                <a:cubicBezTo>
                  <a:pt x="557018" y="822564"/>
                  <a:pt x="549180" y="819488"/>
                  <a:pt x="543227" y="813336"/>
                </a:cubicBezTo>
                <a:cubicBezTo>
                  <a:pt x="537274" y="807185"/>
                  <a:pt x="534297" y="798453"/>
                  <a:pt x="534297" y="787143"/>
                </a:cubicBezTo>
                <a:cubicBezTo>
                  <a:pt x="534297" y="779205"/>
                  <a:pt x="534694" y="768688"/>
                  <a:pt x="535488" y="755591"/>
                </a:cubicBezTo>
                <a:cubicBezTo>
                  <a:pt x="535686" y="751225"/>
                  <a:pt x="536083" y="745471"/>
                  <a:pt x="536678" y="738327"/>
                </a:cubicBezTo>
                <a:lnTo>
                  <a:pt x="516438" y="735351"/>
                </a:lnTo>
                <a:cubicBezTo>
                  <a:pt x="512469" y="768291"/>
                  <a:pt x="503539" y="791508"/>
                  <a:pt x="489649" y="805002"/>
                </a:cubicBezTo>
                <a:cubicBezTo>
                  <a:pt x="477742" y="816512"/>
                  <a:pt x="460280" y="822266"/>
                  <a:pt x="437261" y="822266"/>
                </a:cubicBezTo>
                <a:lnTo>
                  <a:pt x="412556" y="822439"/>
                </a:lnTo>
                <a:lnTo>
                  <a:pt x="412556" y="819290"/>
                </a:lnTo>
                <a:cubicBezTo>
                  <a:pt x="412556" y="796271"/>
                  <a:pt x="408885" y="775733"/>
                  <a:pt x="401542" y="757675"/>
                </a:cubicBezTo>
                <a:cubicBezTo>
                  <a:pt x="394200" y="739617"/>
                  <a:pt x="383782" y="723643"/>
                  <a:pt x="370288" y="709752"/>
                </a:cubicBezTo>
                <a:lnTo>
                  <a:pt x="353620" y="790119"/>
                </a:lnTo>
                <a:cubicBezTo>
                  <a:pt x="363939" y="799843"/>
                  <a:pt x="372670" y="812046"/>
                  <a:pt x="379813" y="826731"/>
                </a:cubicBezTo>
                <a:cubicBezTo>
                  <a:pt x="386163" y="839629"/>
                  <a:pt x="389339" y="850047"/>
                  <a:pt x="389339" y="857985"/>
                </a:cubicBezTo>
                <a:cubicBezTo>
                  <a:pt x="389339" y="873860"/>
                  <a:pt x="372868" y="896482"/>
                  <a:pt x="339928" y="925850"/>
                </a:cubicBezTo>
                <a:cubicBezTo>
                  <a:pt x="316314" y="946885"/>
                  <a:pt x="297660" y="961272"/>
                  <a:pt x="283968" y="969011"/>
                </a:cubicBezTo>
                <a:cubicBezTo>
                  <a:pt x="270276" y="976750"/>
                  <a:pt x="256584" y="980619"/>
                  <a:pt x="242892" y="980619"/>
                </a:cubicBezTo>
                <a:cubicBezTo>
                  <a:pt x="230192" y="980619"/>
                  <a:pt x="218385" y="978535"/>
                  <a:pt x="207471" y="974368"/>
                </a:cubicBezTo>
                <a:cubicBezTo>
                  <a:pt x="196556" y="970201"/>
                  <a:pt x="182170" y="962164"/>
                  <a:pt x="164310" y="950258"/>
                </a:cubicBezTo>
                <a:lnTo>
                  <a:pt x="151809" y="968713"/>
                </a:lnTo>
                <a:cubicBezTo>
                  <a:pt x="188917" y="994311"/>
                  <a:pt x="216202" y="1011377"/>
                  <a:pt x="233664" y="1019910"/>
                </a:cubicBezTo>
                <a:cubicBezTo>
                  <a:pt x="253707" y="1029832"/>
                  <a:pt x="272459" y="1034793"/>
                  <a:pt x="289921" y="1034793"/>
                </a:cubicBezTo>
                <a:cubicBezTo>
                  <a:pt x="304606" y="1034793"/>
                  <a:pt x="322267" y="1026657"/>
                  <a:pt x="342904" y="1010385"/>
                </a:cubicBezTo>
                <a:cubicBezTo>
                  <a:pt x="361557" y="995701"/>
                  <a:pt x="377829" y="978387"/>
                  <a:pt x="391720" y="958444"/>
                </a:cubicBezTo>
                <a:cubicBezTo>
                  <a:pt x="405610" y="938501"/>
                  <a:pt x="412556" y="922477"/>
                  <a:pt x="412556" y="910372"/>
                </a:cubicBezTo>
                <a:lnTo>
                  <a:pt x="412556" y="903401"/>
                </a:lnTo>
                <a:lnTo>
                  <a:pt x="437261" y="903229"/>
                </a:lnTo>
                <a:cubicBezTo>
                  <a:pt x="454525" y="903229"/>
                  <a:pt x="468416" y="900351"/>
                  <a:pt x="478933" y="894597"/>
                </a:cubicBezTo>
                <a:cubicBezTo>
                  <a:pt x="490442" y="888247"/>
                  <a:pt x="502547" y="876241"/>
                  <a:pt x="515247" y="858580"/>
                </a:cubicBezTo>
                <a:cubicBezTo>
                  <a:pt x="521200" y="874455"/>
                  <a:pt x="528394" y="885915"/>
                  <a:pt x="536827" y="892959"/>
                </a:cubicBezTo>
                <a:cubicBezTo>
                  <a:pt x="545261" y="900004"/>
                  <a:pt x="556522" y="903526"/>
                  <a:pt x="570611" y="903526"/>
                </a:cubicBezTo>
                <a:lnTo>
                  <a:pt x="861422" y="903526"/>
                </a:lnTo>
                <a:lnTo>
                  <a:pt x="885830" y="903526"/>
                </a:lnTo>
                <a:lnTo>
                  <a:pt x="1201345" y="903526"/>
                </a:lnTo>
                <a:lnTo>
                  <a:pt x="1201345" y="822564"/>
                </a:lnTo>
                <a:cubicBezTo>
                  <a:pt x="1185669" y="819190"/>
                  <a:pt x="1173911" y="815023"/>
                  <a:pt x="1166073" y="810062"/>
                </a:cubicBezTo>
                <a:cubicBezTo>
                  <a:pt x="1158235" y="805102"/>
                  <a:pt x="1146874" y="794286"/>
                  <a:pt x="1131991" y="777618"/>
                </a:cubicBezTo>
                <a:cubicBezTo>
                  <a:pt x="1110163" y="754004"/>
                  <a:pt x="1093296" y="736641"/>
                  <a:pt x="1081389" y="725528"/>
                </a:cubicBezTo>
                <a:cubicBezTo>
                  <a:pt x="1066309" y="711439"/>
                  <a:pt x="1052716" y="701219"/>
                  <a:pt x="1040611" y="694869"/>
                </a:cubicBezTo>
                <a:cubicBezTo>
                  <a:pt x="1028506" y="688519"/>
                  <a:pt x="1015906" y="685344"/>
                  <a:pt x="1002808" y="685344"/>
                </a:cubicBezTo>
                <a:cubicBezTo>
                  <a:pt x="985743" y="685344"/>
                  <a:pt x="970513" y="691297"/>
                  <a:pt x="957118" y="703204"/>
                </a:cubicBezTo>
                <a:cubicBezTo>
                  <a:pt x="943724" y="715110"/>
                  <a:pt x="931569" y="733564"/>
                  <a:pt x="920655" y="758568"/>
                </a:cubicBezTo>
                <a:cubicBezTo>
                  <a:pt x="928791" y="756782"/>
                  <a:pt x="934992" y="755641"/>
                  <a:pt x="939259" y="755144"/>
                </a:cubicBezTo>
                <a:cubicBezTo>
                  <a:pt x="943525" y="754648"/>
                  <a:pt x="948238" y="754401"/>
                  <a:pt x="953397" y="754401"/>
                </a:cubicBezTo>
                <a:cubicBezTo>
                  <a:pt x="970661" y="754401"/>
                  <a:pt x="988322" y="759262"/>
                  <a:pt x="1006380" y="768986"/>
                </a:cubicBezTo>
                <a:cubicBezTo>
                  <a:pt x="1026820" y="779900"/>
                  <a:pt x="1049044" y="797759"/>
                  <a:pt x="1073055" y="822564"/>
                </a:cubicBezTo>
                <a:lnTo>
                  <a:pt x="885830" y="822564"/>
                </a:lnTo>
                <a:lnTo>
                  <a:pt x="885830" y="789524"/>
                </a:lnTo>
                <a:cubicBezTo>
                  <a:pt x="885830" y="752813"/>
                  <a:pt x="878090" y="725330"/>
                  <a:pt x="862612" y="707073"/>
                </a:cubicBezTo>
                <a:cubicBezTo>
                  <a:pt x="849317" y="691397"/>
                  <a:pt x="831556" y="683558"/>
                  <a:pt x="809332" y="683558"/>
                </a:cubicBezTo>
                <a:close/>
                <a:moveTo>
                  <a:pt x="3535564" y="679986"/>
                </a:moveTo>
                <a:cubicBezTo>
                  <a:pt x="3520682" y="679986"/>
                  <a:pt x="3507734" y="685047"/>
                  <a:pt x="3496720" y="695167"/>
                </a:cubicBezTo>
                <a:cubicBezTo>
                  <a:pt x="3485707" y="705287"/>
                  <a:pt x="3472560" y="724139"/>
                  <a:pt x="3457281" y="751721"/>
                </a:cubicBezTo>
                <a:cubicBezTo>
                  <a:pt x="3442001" y="779305"/>
                  <a:pt x="3434361" y="798652"/>
                  <a:pt x="3434361" y="809765"/>
                </a:cubicBezTo>
                <a:cubicBezTo>
                  <a:pt x="3434361" y="818099"/>
                  <a:pt x="3437338" y="826532"/>
                  <a:pt x="3443291" y="835065"/>
                </a:cubicBezTo>
                <a:cubicBezTo>
                  <a:pt x="3449244" y="843598"/>
                  <a:pt x="3461547" y="857191"/>
                  <a:pt x="3480200" y="875844"/>
                </a:cubicBezTo>
                <a:cubicBezTo>
                  <a:pt x="3467103" y="892712"/>
                  <a:pt x="3457975" y="906304"/>
                  <a:pt x="3452816" y="916623"/>
                </a:cubicBezTo>
                <a:cubicBezTo>
                  <a:pt x="3446069" y="929919"/>
                  <a:pt x="3442696" y="943114"/>
                  <a:pt x="3442696" y="956211"/>
                </a:cubicBezTo>
                <a:lnTo>
                  <a:pt x="3460555" y="962760"/>
                </a:lnTo>
                <a:cubicBezTo>
                  <a:pt x="3479804" y="940733"/>
                  <a:pt x="3494389" y="925255"/>
                  <a:pt x="3504311" y="916326"/>
                </a:cubicBezTo>
                <a:cubicBezTo>
                  <a:pt x="3519590" y="902633"/>
                  <a:pt x="3536358" y="891323"/>
                  <a:pt x="3554614" y="882393"/>
                </a:cubicBezTo>
                <a:cubicBezTo>
                  <a:pt x="3574260" y="872868"/>
                  <a:pt x="3599461" y="864335"/>
                  <a:pt x="3630219" y="856794"/>
                </a:cubicBezTo>
                <a:lnTo>
                  <a:pt x="3654032" y="788333"/>
                </a:lnTo>
                <a:cubicBezTo>
                  <a:pt x="3633791" y="790119"/>
                  <a:pt x="3617420" y="792749"/>
                  <a:pt x="3604918" y="796221"/>
                </a:cubicBezTo>
                <a:cubicBezTo>
                  <a:pt x="3592417" y="799694"/>
                  <a:pt x="3573664" y="807383"/>
                  <a:pt x="3548661" y="819290"/>
                </a:cubicBezTo>
                <a:cubicBezTo>
                  <a:pt x="3529016" y="809169"/>
                  <a:pt x="3515076" y="800686"/>
                  <a:pt x="3506841" y="793840"/>
                </a:cubicBezTo>
                <a:cubicBezTo>
                  <a:pt x="3498605" y="786994"/>
                  <a:pt x="3494488" y="780396"/>
                  <a:pt x="3494488" y="774046"/>
                </a:cubicBezTo>
                <a:cubicBezTo>
                  <a:pt x="3494488" y="769482"/>
                  <a:pt x="3496919" y="765463"/>
                  <a:pt x="3501780" y="761991"/>
                </a:cubicBezTo>
                <a:cubicBezTo>
                  <a:pt x="3506642" y="758518"/>
                  <a:pt x="3512149" y="756782"/>
                  <a:pt x="3518300" y="756782"/>
                </a:cubicBezTo>
                <a:cubicBezTo>
                  <a:pt x="3525643" y="756782"/>
                  <a:pt x="3533382" y="759212"/>
                  <a:pt x="3541518" y="764074"/>
                </a:cubicBezTo>
                <a:cubicBezTo>
                  <a:pt x="3549653" y="768936"/>
                  <a:pt x="3558385" y="776626"/>
                  <a:pt x="3567711" y="787143"/>
                </a:cubicBezTo>
                <a:lnTo>
                  <a:pt x="3607597" y="721063"/>
                </a:lnTo>
                <a:cubicBezTo>
                  <a:pt x="3594897" y="705585"/>
                  <a:pt x="3583239" y="694869"/>
                  <a:pt x="3572623" y="688916"/>
                </a:cubicBezTo>
                <a:cubicBezTo>
                  <a:pt x="3562006" y="682963"/>
                  <a:pt x="3549653" y="679986"/>
                  <a:pt x="3535564" y="679986"/>
                </a:cubicBezTo>
                <a:close/>
                <a:moveTo>
                  <a:pt x="3047408" y="622836"/>
                </a:moveTo>
                <a:cubicBezTo>
                  <a:pt x="3041654" y="634941"/>
                  <a:pt x="3037338" y="646103"/>
                  <a:pt x="3034460" y="656323"/>
                </a:cubicBezTo>
                <a:cubicBezTo>
                  <a:pt x="3031583" y="666542"/>
                  <a:pt x="3030144" y="676216"/>
                  <a:pt x="3030144" y="685344"/>
                </a:cubicBezTo>
                <a:cubicBezTo>
                  <a:pt x="3030144" y="688321"/>
                  <a:pt x="3030640" y="692141"/>
                  <a:pt x="3031632" y="696804"/>
                </a:cubicBezTo>
                <a:cubicBezTo>
                  <a:pt x="3032624" y="701467"/>
                  <a:pt x="3033915" y="706478"/>
                  <a:pt x="3035502" y="711836"/>
                </a:cubicBezTo>
                <a:lnTo>
                  <a:pt x="3071816" y="828219"/>
                </a:lnTo>
                <a:cubicBezTo>
                  <a:pt x="3070030" y="834172"/>
                  <a:pt x="3064474" y="837149"/>
                  <a:pt x="3055147" y="837149"/>
                </a:cubicBezTo>
                <a:cubicBezTo>
                  <a:pt x="3040066" y="837149"/>
                  <a:pt x="3029201" y="833428"/>
                  <a:pt x="3022554" y="825987"/>
                </a:cubicBezTo>
                <a:cubicBezTo>
                  <a:pt x="3015906" y="818545"/>
                  <a:pt x="3008118" y="801232"/>
                  <a:pt x="2999188" y="774046"/>
                </a:cubicBezTo>
                <a:lnTo>
                  <a:pt x="2956921" y="642482"/>
                </a:lnTo>
                <a:cubicBezTo>
                  <a:pt x="2950968" y="653793"/>
                  <a:pt x="2946602" y="664012"/>
                  <a:pt x="2943824" y="673140"/>
                </a:cubicBezTo>
                <a:cubicBezTo>
                  <a:pt x="2940252" y="685047"/>
                  <a:pt x="2938466" y="696258"/>
                  <a:pt x="2938466" y="706776"/>
                </a:cubicBezTo>
                <a:cubicBezTo>
                  <a:pt x="2938466" y="709554"/>
                  <a:pt x="2938714" y="712282"/>
                  <a:pt x="2939210" y="714961"/>
                </a:cubicBezTo>
                <a:cubicBezTo>
                  <a:pt x="2939706" y="717640"/>
                  <a:pt x="2940847" y="722055"/>
                  <a:pt x="2942633" y="728207"/>
                </a:cubicBezTo>
                <a:lnTo>
                  <a:pt x="2971506" y="821671"/>
                </a:lnTo>
                <a:cubicBezTo>
                  <a:pt x="2964759" y="829211"/>
                  <a:pt x="2956226" y="835462"/>
                  <a:pt x="2945907" y="840423"/>
                </a:cubicBezTo>
                <a:cubicBezTo>
                  <a:pt x="2935589" y="845384"/>
                  <a:pt x="2925369" y="847864"/>
                  <a:pt x="2915249" y="847864"/>
                </a:cubicBezTo>
                <a:cubicBezTo>
                  <a:pt x="2904136" y="847864"/>
                  <a:pt x="2895851" y="845037"/>
                  <a:pt x="2890395" y="839381"/>
                </a:cubicBezTo>
                <a:cubicBezTo>
                  <a:pt x="2884938" y="833726"/>
                  <a:pt x="2880324" y="824151"/>
                  <a:pt x="2876553" y="810657"/>
                </a:cubicBezTo>
                <a:lnTo>
                  <a:pt x="2839049" y="675819"/>
                </a:lnTo>
                <a:cubicBezTo>
                  <a:pt x="2832104" y="690702"/>
                  <a:pt x="2827291" y="702856"/>
                  <a:pt x="2824612" y="712282"/>
                </a:cubicBezTo>
                <a:cubicBezTo>
                  <a:pt x="2821934" y="721708"/>
                  <a:pt x="2820594" y="730389"/>
                  <a:pt x="2820594" y="738327"/>
                </a:cubicBezTo>
                <a:lnTo>
                  <a:pt x="2819999" y="753805"/>
                </a:lnTo>
                <a:cubicBezTo>
                  <a:pt x="2809283" y="759560"/>
                  <a:pt x="2798270" y="765414"/>
                  <a:pt x="2786959" y="771367"/>
                </a:cubicBezTo>
                <a:cubicBezTo>
                  <a:pt x="2780411" y="775336"/>
                  <a:pt x="2773763" y="781785"/>
                  <a:pt x="2767016" y="790715"/>
                </a:cubicBezTo>
                <a:cubicBezTo>
                  <a:pt x="2756300" y="804407"/>
                  <a:pt x="2744989" y="823258"/>
                  <a:pt x="2733083" y="847269"/>
                </a:cubicBezTo>
                <a:cubicBezTo>
                  <a:pt x="2721177" y="871280"/>
                  <a:pt x="2715224" y="886957"/>
                  <a:pt x="2715224" y="894299"/>
                </a:cubicBezTo>
                <a:cubicBezTo>
                  <a:pt x="2715224" y="899260"/>
                  <a:pt x="2724203" y="904271"/>
                  <a:pt x="2742162" y="909330"/>
                </a:cubicBezTo>
                <a:cubicBezTo>
                  <a:pt x="2760120" y="914391"/>
                  <a:pt x="2779716" y="916921"/>
                  <a:pt x="2800949" y="916921"/>
                </a:cubicBezTo>
                <a:cubicBezTo>
                  <a:pt x="2807100" y="916921"/>
                  <a:pt x="2815335" y="912357"/>
                  <a:pt x="2825654" y="903229"/>
                </a:cubicBezTo>
                <a:cubicBezTo>
                  <a:pt x="2832997" y="896680"/>
                  <a:pt x="2842224" y="887155"/>
                  <a:pt x="2853336" y="874654"/>
                </a:cubicBezTo>
                <a:cubicBezTo>
                  <a:pt x="2860282" y="897276"/>
                  <a:pt x="2868219" y="913051"/>
                  <a:pt x="2877149" y="921981"/>
                </a:cubicBezTo>
                <a:cubicBezTo>
                  <a:pt x="2886078" y="930911"/>
                  <a:pt x="2898183" y="935375"/>
                  <a:pt x="2913463" y="935375"/>
                </a:cubicBezTo>
                <a:cubicBezTo>
                  <a:pt x="2928147" y="935375"/>
                  <a:pt x="2942038" y="932399"/>
                  <a:pt x="2955135" y="926446"/>
                </a:cubicBezTo>
                <a:cubicBezTo>
                  <a:pt x="2969621" y="919897"/>
                  <a:pt x="2983313" y="909579"/>
                  <a:pt x="2996211" y="895490"/>
                </a:cubicBezTo>
                <a:cubicBezTo>
                  <a:pt x="3002561" y="905412"/>
                  <a:pt x="3009308" y="912158"/>
                  <a:pt x="3016452" y="915730"/>
                </a:cubicBezTo>
                <a:cubicBezTo>
                  <a:pt x="3023596" y="919302"/>
                  <a:pt x="3035105" y="921088"/>
                  <a:pt x="3050980" y="921088"/>
                </a:cubicBezTo>
                <a:cubicBezTo>
                  <a:pt x="3067053" y="921088"/>
                  <a:pt x="3077273" y="920344"/>
                  <a:pt x="3081639" y="918855"/>
                </a:cubicBezTo>
                <a:cubicBezTo>
                  <a:pt x="3086004" y="917367"/>
                  <a:pt x="3089080" y="913349"/>
                  <a:pt x="3090866" y="906801"/>
                </a:cubicBezTo>
                <a:cubicBezTo>
                  <a:pt x="3093843" y="895490"/>
                  <a:pt x="3096869" y="880904"/>
                  <a:pt x="3099945" y="863045"/>
                </a:cubicBezTo>
                <a:cubicBezTo>
                  <a:pt x="3103020" y="845185"/>
                  <a:pt x="3104558" y="831196"/>
                  <a:pt x="3104558" y="821076"/>
                </a:cubicBezTo>
                <a:cubicBezTo>
                  <a:pt x="3104558" y="811947"/>
                  <a:pt x="3103665" y="803018"/>
                  <a:pt x="3101879" y="794286"/>
                </a:cubicBezTo>
                <a:cubicBezTo>
                  <a:pt x="3100093" y="785555"/>
                  <a:pt x="3097018" y="774641"/>
                  <a:pt x="3092652" y="761544"/>
                </a:cubicBezTo>
                <a:close/>
                <a:moveTo>
                  <a:pt x="4521402" y="617776"/>
                </a:moveTo>
                <a:lnTo>
                  <a:pt x="4485386" y="685047"/>
                </a:lnTo>
                <a:lnTo>
                  <a:pt x="4555037" y="721361"/>
                </a:lnTo>
                <a:lnTo>
                  <a:pt x="4590756" y="654686"/>
                </a:lnTo>
                <a:close/>
                <a:moveTo>
                  <a:pt x="4107660" y="587713"/>
                </a:moveTo>
                <a:lnTo>
                  <a:pt x="4082657" y="635933"/>
                </a:lnTo>
                <a:lnTo>
                  <a:pt x="4038603" y="613907"/>
                </a:lnTo>
                <a:lnTo>
                  <a:pt x="4007647" y="671652"/>
                </a:lnTo>
                <a:lnTo>
                  <a:pt x="4063011" y="702013"/>
                </a:lnTo>
                <a:lnTo>
                  <a:pt x="4086824" y="654983"/>
                </a:lnTo>
                <a:lnTo>
                  <a:pt x="4129091" y="678796"/>
                </a:lnTo>
                <a:lnTo>
                  <a:pt x="4161833" y="618074"/>
                </a:lnTo>
                <a:close/>
                <a:moveTo>
                  <a:pt x="2483052" y="554971"/>
                </a:moveTo>
                <a:lnTo>
                  <a:pt x="2459239" y="602001"/>
                </a:lnTo>
                <a:lnTo>
                  <a:pt x="2416972" y="578188"/>
                </a:lnTo>
                <a:lnTo>
                  <a:pt x="2384230" y="638910"/>
                </a:lnTo>
                <a:lnTo>
                  <a:pt x="2438403" y="669271"/>
                </a:lnTo>
                <a:lnTo>
                  <a:pt x="2463407" y="621051"/>
                </a:lnTo>
                <a:lnTo>
                  <a:pt x="2507460" y="643077"/>
                </a:lnTo>
                <a:lnTo>
                  <a:pt x="2538416" y="585332"/>
                </a:lnTo>
                <a:close/>
                <a:moveTo>
                  <a:pt x="668242" y="546934"/>
                </a:moveTo>
                <a:lnTo>
                  <a:pt x="632226" y="614204"/>
                </a:lnTo>
                <a:lnTo>
                  <a:pt x="701878" y="650519"/>
                </a:lnTo>
                <a:lnTo>
                  <a:pt x="737596" y="583843"/>
                </a:lnTo>
                <a:close/>
                <a:moveTo>
                  <a:pt x="4767861" y="542172"/>
                </a:moveTo>
                <a:cubicBezTo>
                  <a:pt x="4756749" y="563206"/>
                  <a:pt x="4748117" y="581115"/>
                  <a:pt x="4741965" y="595899"/>
                </a:cubicBezTo>
                <a:cubicBezTo>
                  <a:pt x="4735814" y="610682"/>
                  <a:pt x="4732738" y="621150"/>
                  <a:pt x="4732738" y="627302"/>
                </a:cubicBezTo>
                <a:cubicBezTo>
                  <a:pt x="4732738" y="631469"/>
                  <a:pt x="4733929" y="639108"/>
                  <a:pt x="4736310" y="650221"/>
                </a:cubicBezTo>
                <a:cubicBezTo>
                  <a:pt x="4743057" y="681971"/>
                  <a:pt x="4747918" y="709306"/>
                  <a:pt x="4750895" y="732225"/>
                </a:cubicBezTo>
                <a:cubicBezTo>
                  <a:pt x="4753872" y="755144"/>
                  <a:pt x="4756352" y="778312"/>
                  <a:pt x="4758336" y="801728"/>
                </a:cubicBezTo>
                <a:cubicBezTo>
                  <a:pt x="4760321" y="825144"/>
                  <a:pt x="4761313" y="842903"/>
                  <a:pt x="4761313" y="855008"/>
                </a:cubicBezTo>
                <a:cubicBezTo>
                  <a:pt x="4761313" y="870883"/>
                  <a:pt x="4758932" y="891521"/>
                  <a:pt x="4754169" y="916921"/>
                </a:cubicBezTo>
                <a:lnTo>
                  <a:pt x="4772029" y="924065"/>
                </a:lnTo>
                <a:cubicBezTo>
                  <a:pt x="4783935" y="899458"/>
                  <a:pt x="4791972" y="879862"/>
                  <a:pt x="4796139" y="865278"/>
                </a:cubicBezTo>
                <a:cubicBezTo>
                  <a:pt x="4800306" y="850692"/>
                  <a:pt x="4802390" y="834569"/>
                  <a:pt x="4802390" y="816908"/>
                </a:cubicBezTo>
                <a:cubicBezTo>
                  <a:pt x="4802390" y="796072"/>
                  <a:pt x="4801397" y="774343"/>
                  <a:pt x="4799413" y="751721"/>
                </a:cubicBezTo>
                <a:cubicBezTo>
                  <a:pt x="4796833" y="722353"/>
                  <a:pt x="4792270" y="687626"/>
                  <a:pt x="4785721" y="647542"/>
                </a:cubicBezTo>
                <a:close/>
                <a:moveTo>
                  <a:pt x="3722493" y="542172"/>
                </a:moveTo>
                <a:lnTo>
                  <a:pt x="3690346" y="616586"/>
                </a:lnTo>
                <a:cubicBezTo>
                  <a:pt x="3699672" y="626309"/>
                  <a:pt x="3705625" y="633750"/>
                  <a:pt x="3708205" y="638910"/>
                </a:cubicBezTo>
                <a:cubicBezTo>
                  <a:pt x="3713563" y="649626"/>
                  <a:pt x="3716242" y="664608"/>
                  <a:pt x="3716242" y="683856"/>
                </a:cubicBezTo>
                <a:lnTo>
                  <a:pt x="3716242" y="768688"/>
                </a:lnTo>
                <a:cubicBezTo>
                  <a:pt x="3716242" y="818496"/>
                  <a:pt x="3721996" y="853917"/>
                  <a:pt x="3733506" y="874951"/>
                </a:cubicBezTo>
                <a:cubicBezTo>
                  <a:pt x="3743825" y="894001"/>
                  <a:pt x="3760593" y="903526"/>
                  <a:pt x="3783810" y="903526"/>
                </a:cubicBezTo>
                <a:lnTo>
                  <a:pt x="3804646" y="903526"/>
                </a:lnTo>
                <a:lnTo>
                  <a:pt x="3825482" y="903526"/>
                </a:lnTo>
                <a:lnTo>
                  <a:pt x="3847211" y="903526"/>
                </a:lnTo>
                <a:cubicBezTo>
                  <a:pt x="3863284" y="903526"/>
                  <a:pt x="3877075" y="900451"/>
                  <a:pt x="3888585" y="894299"/>
                </a:cubicBezTo>
                <a:cubicBezTo>
                  <a:pt x="3902078" y="887155"/>
                  <a:pt x="3914282" y="875249"/>
                  <a:pt x="3925196" y="858580"/>
                </a:cubicBezTo>
                <a:cubicBezTo>
                  <a:pt x="3931348" y="874654"/>
                  <a:pt x="3938293" y="886163"/>
                  <a:pt x="3946032" y="893108"/>
                </a:cubicBezTo>
                <a:cubicBezTo>
                  <a:pt x="3953771" y="900054"/>
                  <a:pt x="3964289" y="903526"/>
                  <a:pt x="3977584" y="903526"/>
                </a:cubicBezTo>
                <a:lnTo>
                  <a:pt x="4026102" y="903526"/>
                </a:lnTo>
                <a:cubicBezTo>
                  <a:pt x="4044160" y="903526"/>
                  <a:pt x="4057703" y="902237"/>
                  <a:pt x="4066732" y="899657"/>
                </a:cubicBezTo>
                <a:cubicBezTo>
                  <a:pt x="4075761" y="897077"/>
                  <a:pt x="4086030" y="891719"/>
                  <a:pt x="4097539" y="883583"/>
                </a:cubicBezTo>
                <a:cubicBezTo>
                  <a:pt x="4111827" y="890529"/>
                  <a:pt x="4126313" y="895589"/>
                  <a:pt x="4140997" y="898764"/>
                </a:cubicBezTo>
                <a:cubicBezTo>
                  <a:pt x="4155682" y="901939"/>
                  <a:pt x="4174136" y="903526"/>
                  <a:pt x="4196361" y="903526"/>
                </a:cubicBezTo>
                <a:lnTo>
                  <a:pt x="4196361" y="791012"/>
                </a:lnTo>
                <a:cubicBezTo>
                  <a:pt x="4196361" y="775733"/>
                  <a:pt x="4195221" y="762983"/>
                  <a:pt x="4192938" y="752763"/>
                </a:cubicBezTo>
                <a:cubicBezTo>
                  <a:pt x="4190656" y="742544"/>
                  <a:pt x="4186836" y="731183"/>
                  <a:pt x="4181479" y="718682"/>
                </a:cubicBezTo>
                <a:lnTo>
                  <a:pt x="4156178" y="752912"/>
                </a:lnTo>
                <a:cubicBezTo>
                  <a:pt x="4152209" y="758072"/>
                  <a:pt x="4150026" y="761148"/>
                  <a:pt x="4149629" y="762140"/>
                </a:cubicBezTo>
                <a:cubicBezTo>
                  <a:pt x="4148240" y="764918"/>
                  <a:pt x="4147546" y="768887"/>
                  <a:pt x="4147546" y="774046"/>
                </a:cubicBezTo>
                <a:cubicBezTo>
                  <a:pt x="4147546" y="777816"/>
                  <a:pt x="4150026" y="785059"/>
                  <a:pt x="4154987" y="795775"/>
                </a:cubicBezTo>
                <a:cubicBezTo>
                  <a:pt x="4159948" y="806490"/>
                  <a:pt x="4162429" y="815221"/>
                  <a:pt x="4162429" y="821968"/>
                </a:cubicBezTo>
                <a:cubicBezTo>
                  <a:pt x="4152308" y="820579"/>
                  <a:pt x="4142684" y="818595"/>
                  <a:pt x="4133556" y="816015"/>
                </a:cubicBezTo>
                <a:cubicBezTo>
                  <a:pt x="4124428" y="813436"/>
                  <a:pt x="4116193" y="810360"/>
                  <a:pt x="4108850" y="806788"/>
                </a:cubicBezTo>
                <a:cubicBezTo>
                  <a:pt x="4112026" y="788730"/>
                  <a:pt x="4113613" y="774244"/>
                  <a:pt x="4113613" y="763330"/>
                </a:cubicBezTo>
                <a:cubicBezTo>
                  <a:pt x="4113613" y="761346"/>
                  <a:pt x="4113514" y="757129"/>
                  <a:pt x="4113315" y="750680"/>
                </a:cubicBezTo>
                <a:cubicBezTo>
                  <a:pt x="4113117" y="744231"/>
                  <a:pt x="4112819" y="739121"/>
                  <a:pt x="4112422" y="735351"/>
                </a:cubicBezTo>
                <a:lnTo>
                  <a:pt x="4101111" y="744280"/>
                </a:lnTo>
                <a:cubicBezTo>
                  <a:pt x="4095555" y="748646"/>
                  <a:pt x="4091884" y="751920"/>
                  <a:pt x="4090098" y="754103"/>
                </a:cubicBezTo>
                <a:cubicBezTo>
                  <a:pt x="4087121" y="757873"/>
                  <a:pt x="4085633" y="762140"/>
                  <a:pt x="4085633" y="766902"/>
                </a:cubicBezTo>
                <a:cubicBezTo>
                  <a:pt x="4085633" y="789127"/>
                  <a:pt x="4079382" y="804308"/>
                  <a:pt x="4066881" y="812443"/>
                </a:cubicBezTo>
                <a:cubicBezTo>
                  <a:pt x="4056562" y="819190"/>
                  <a:pt x="4039298" y="822564"/>
                  <a:pt x="4015089" y="822564"/>
                </a:cubicBezTo>
                <a:lnTo>
                  <a:pt x="3978477" y="822564"/>
                </a:lnTo>
                <a:cubicBezTo>
                  <a:pt x="3969547" y="822564"/>
                  <a:pt x="3961610" y="819190"/>
                  <a:pt x="3954664" y="812443"/>
                </a:cubicBezTo>
                <a:cubicBezTo>
                  <a:pt x="3947719" y="805697"/>
                  <a:pt x="3944246" y="797263"/>
                  <a:pt x="3944246" y="787143"/>
                </a:cubicBezTo>
                <a:cubicBezTo>
                  <a:pt x="3944246" y="777221"/>
                  <a:pt x="3944445" y="768192"/>
                  <a:pt x="3944842" y="760056"/>
                </a:cubicBezTo>
                <a:cubicBezTo>
                  <a:pt x="3945239" y="751920"/>
                  <a:pt x="3945636" y="744677"/>
                  <a:pt x="3946032" y="738327"/>
                </a:cubicBezTo>
                <a:lnTo>
                  <a:pt x="3926387" y="735351"/>
                </a:lnTo>
                <a:cubicBezTo>
                  <a:pt x="3926387" y="766505"/>
                  <a:pt x="3917358" y="789722"/>
                  <a:pt x="3899300" y="805002"/>
                </a:cubicBezTo>
                <a:cubicBezTo>
                  <a:pt x="3885410" y="816710"/>
                  <a:pt x="3868046" y="822564"/>
                  <a:pt x="3847211" y="822564"/>
                </a:cubicBezTo>
                <a:lnTo>
                  <a:pt x="3825482" y="822564"/>
                </a:lnTo>
                <a:lnTo>
                  <a:pt x="3804646" y="822564"/>
                </a:lnTo>
                <a:lnTo>
                  <a:pt x="3783810" y="822564"/>
                </a:lnTo>
                <a:cubicBezTo>
                  <a:pt x="3774285" y="822564"/>
                  <a:pt x="3767340" y="816115"/>
                  <a:pt x="3762974" y="803216"/>
                </a:cubicBezTo>
                <a:cubicBezTo>
                  <a:pt x="3757417" y="787143"/>
                  <a:pt x="3754639" y="758369"/>
                  <a:pt x="3754639" y="716896"/>
                </a:cubicBezTo>
                <a:lnTo>
                  <a:pt x="3754639" y="658258"/>
                </a:lnTo>
                <a:cubicBezTo>
                  <a:pt x="3754639" y="630278"/>
                  <a:pt x="3751961" y="607259"/>
                  <a:pt x="3746603" y="589201"/>
                </a:cubicBezTo>
                <a:cubicBezTo>
                  <a:pt x="3742039" y="573723"/>
                  <a:pt x="3734002" y="558047"/>
                  <a:pt x="3722493" y="542172"/>
                </a:cubicBezTo>
                <a:close/>
                <a:moveTo>
                  <a:pt x="3164089" y="542172"/>
                </a:moveTo>
                <a:cubicBezTo>
                  <a:pt x="3152977" y="563206"/>
                  <a:pt x="3144345" y="581115"/>
                  <a:pt x="3138193" y="595899"/>
                </a:cubicBezTo>
                <a:cubicBezTo>
                  <a:pt x="3132042" y="610682"/>
                  <a:pt x="3128966" y="621150"/>
                  <a:pt x="3128966" y="627302"/>
                </a:cubicBezTo>
                <a:cubicBezTo>
                  <a:pt x="3128966" y="631469"/>
                  <a:pt x="3130157" y="639108"/>
                  <a:pt x="3132538" y="650221"/>
                </a:cubicBezTo>
                <a:cubicBezTo>
                  <a:pt x="3139285" y="681971"/>
                  <a:pt x="3144146" y="709306"/>
                  <a:pt x="3147123" y="732225"/>
                </a:cubicBezTo>
                <a:cubicBezTo>
                  <a:pt x="3150100" y="755144"/>
                  <a:pt x="3152580" y="778312"/>
                  <a:pt x="3154564" y="801728"/>
                </a:cubicBezTo>
                <a:cubicBezTo>
                  <a:pt x="3156549" y="825144"/>
                  <a:pt x="3157541" y="842903"/>
                  <a:pt x="3157541" y="855008"/>
                </a:cubicBezTo>
                <a:cubicBezTo>
                  <a:pt x="3157541" y="870883"/>
                  <a:pt x="3155160" y="891521"/>
                  <a:pt x="3150397" y="916921"/>
                </a:cubicBezTo>
                <a:lnTo>
                  <a:pt x="3168257" y="924065"/>
                </a:lnTo>
                <a:cubicBezTo>
                  <a:pt x="3180163" y="899458"/>
                  <a:pt x="3188200" y="879862"/>
                  <a:pt x="3192367" y="865278"/>
                </a:cubicBezTo>
                <a:cubicBezTo>
                  <a:pt x="3196534" y="850692"/>
                  <a:pt x="3198618" y="834569"/>
                  <a:pt x="3198618" y="816908"/>
                </a:cubicBezTo>
                <a:cubicBezTo>
                  <a:pt x="3198618" y="796072"/>
                  <a:pt x="3197625" y="774343"/>
                  <a:pt x="3195641" y="751721"/>
                </a:cubicBezTo>
                <a:cubicBezTo>
                  <a:pt x="3193061" y="722353"/>
                  <a:pt x="3188497" y="687626"/>
                  <a:pt x="3181949" y="647542"/>
                </a:cubicBezTo>
                <a:close/>
                <a:moveTo>
                  <a:pt x="2055618" y="542172"/>
                </a:moveTo>
                <a:lnTo>
                  <a:pt x="2023471" y="616586"/>
                </a:lnTo>
                <a:cubicBezTo>
                  <a:pt x="2032797" y="626309"/>
                  <a:pt x="2038750" y="633750"/>
                  <a:pt x="2041330" y="638910"/>
                </a:cubicBezTo>
                <a:cubicBezTo>
                  <a:pt x="2046688" y="649626"/>
                  <a:pt x="2049367" y="664608"/>
                  <a:pt x="2049367" y="683856"/>
                </a:cubicBezTo>
                <a:lnTo>
                  <a:pt x="2049367" y="768688"/>
                </a:lnTo>
                <a:cubicBezTo>
                  <a:pt x="2049367" y="818496"/>
                  <a:pt x="2055122" y="853917"/>
                  <a:pt x="2066631" y="874951"/>
                </a:cubicBezTo>
                <a:cubicBezTo>
                  <a:pt x="2076950" y="894001"/>
                  <a:pt x="2093718" y="903526"/>
                  <a:pt x="2116935" y="903526"/>
                </a:cubicBezTo>
                <a:lnTo>
                  <a:pt x="2137771" y="903526"/>
                </a:lnTo>
                <a:lnTo>
                  <a:pt x="2158607" y="903526"/>
                </a:lnTo>
                <a:lnTo>
                  <a:pt x="2169025" y="903526"/>
                </a:lnTo>
                <a:cubicBezTo>
                  <a:pt x="2185098" y="903526"/>
                  <a:pt x="2199981" y="901343"/>
                  <a:pt x="2213673" y="896978"/>
                </a:cubicBezTo>
                <a:cubicBezTo>
                  <a:pt x="2234311" y="890429"/>
                  <a:pt x="2251079" y="879218"/>
                  <a:pt x="2263977" y="863342"/>
                </a:cubicBezTo>
                <a:cubicBezTo>
                  <a:pt x="2271319" y="877432"/>
                  <a:pt x="2280943" y="887651"/>
                  <a:pt x="2292850" y="894001"/>
                </a:cubicBezTo>
                <a:cubicBezTo>
                  <a:pt x="2304756" y="900351"/>
                  <a:pt x="2318547" y="903526"/>
                  <a:pt x="2334224" y="903526"/>
                </a:cubicBezTo>
                <a:lnTo>
                  <a:pt x="2356846" y="903526"/>
                </a:lnTo>
                <a:lnTo>
                  <a:pt x="2378277" y="903526"/>
                </a:lnTo>
                <a:lnTo>
                  <a:pt x="2543178" y="903526"/>
                </a:lnTo>
                <a:lnTo>
                  <a:pt x="2543178" y="825838"/>
                </a:lnTo>
                <a:cubicBezTo>
                  <a:pt x="2543178" y="789524"/>
                  <a:pt x="2540450" y="762140"/>
                  <a:pt x="2534993" y="743685"/>
                </a:cubicBezTo>
                <a:cubicBezTo>
                  <a:pt x="2529536" y="725230"/>
                  <a:pt x="2519366" y="707569"/>
                  <a:pt x="2504483" y="690702"/>
                </a:cubicBezTo>
                <a:lnTo>
                  <a:pt x="2480671" y="761544"/>
                </a:lnTo>
                <a:cubicBezTo>
                  <a:pt x="2491585" y="774244"/>
                  <a:pt x="2498530" y="783174"/>
                  <a:pt x="2501507" y="788333"/>
                </a:cubicBezTo>
                <a:cubicBezTo>
                  <a:pt x="2507261" y="797659"/>
                  <a:pt x="2511230" y="809070"/>
                  <a:pt x="2513413" y="822564"/>
                </a:cubicBezTo>
                <a:lnTo>
                  <a:pt x="2378277" y="822564"/>
                </a:lnTo>
                <a:lnTo>
                  <a:pt x="2356846" y="822564"/>
                </a:lnTo>
                <a:lnTo>
                  <a:pt x="2334224" y="822564"/>
                </a:lnTo>
                <a:cubicBezTo>
                  <a:pt x="2329858" y="822564"/>
                  <a:pt x="2325294" y="821472"/>
                  <a:pt x="2320532" y="819290"/>
                </a:cubicBezTo>
                <a:cubicBezTo>
                  <a:pt x="2315769" y="817107"/>
                  <a:pt x="2311999" y="814130"/>
                  <a:pt x="2309221" y="810360"/>
                </a:cubicBezTo>
                <a:cubicBezTo>
                  <a:pt x="2320730" y="794485"/>
                  <a:pt x="2328568" y="781934"/>
                  <a:pt x="2332736" y="772706"/>
                </a:cubicBezTo>
                <a:cubicBezTo>
                  <a:pt x="2336903" y="763479"/>
                  <a:pt x="2338986" y="753805"/>
                  <a:pt x="2338986" y="743685"/>
                </a:cubicBezTo>
                <a:cubicBezTo>
                  <a:pt x="2338986" y="724833"/>
                  <a:pt x="2331098" y="710000"/>
                  <a:pt x="2315323" y="699185"/>
                </a:cubicBezTo>
                <a:cubicBezTo>
                  <a:pt x="2299547" y="688371"/>
                  <a:pt x="2277868" y="682963"/>
                  <a:pt x="2250285" y="682963"/>
                </a:cubicBezTo>
                <a:cubicBezTo>
                  <a:pt x="2223496" y="682963"/>
                  <a:pt x="2203900" y="690653"/>
                  <a:pt x="2191498" y="706031"/>
                </a:cubicBezTo>
                <a:cubicBezTo>
                  <a:pt x="2179095" y="721410"/>
                  <a:pt x="2172894" y="747058"/>
                  <a:pt x="2172894" y="782976"/>
                </a:cubicBezTo>
                <a:lnTo>
                  <a:pt x="2185991" y="784762"/>
                </a:lnTo>
                <a:cubicBezTo>
                  <a:pt x="2188372" y="780594"/>
                  <a:pt x="2190506" y="777766"/>
                  <a:pt x="2192391" y="776278"/>
                </a:cubicBezTo>
                <a:cubicBezTo>
                  <a:pt x="2194276" y="774790"/>
                  <a:pt x="2196310" y="774046"/>
                  <a:pt x="2198493" y="774046"/>
                </a:cubicBezTo>
                <a:cubicBezTo>
                  <a:pt x="2204247" y="774046"/>
                  <a:pt x="2209803" y="777122"/>
                  <a:pt x="2215161" y="783273"/>
                </a:cubicBezTo>
                <a:cubicBezTo>
                  <a:pt x="2219527" y="788433"/>
                  <a:pt x="2224686" y="796866"/>
                  <a:pt x="2230639" y="808574"/>
                </a:cubicBezTo>
                <a:cubicBezTo>
                  <a:pt x="2219328" y="814527"/>
                  <a:pt x="2210349" y="818347"/>
                  <a:pt x="2203702" y="820034"/>
                </a:cubicBezTo>
                <a:cubicBezTo>
                  <a:pt x="2197054" y="821720"/>
                  <a:pt x="2185495" y="822564"/>
                  <a:pt x="2169025" y="822564"/>
                </a:cubicBezTo>
                <a:lnTo>
                  <a:pt x="2158607" y="822564"/>
                </a:lnTo>
                <a:lnTo>
                  <a:pt x="2137771" y="822564"/>
                </a:lnTo>
                <a:lnTo>
                  <a:pt x="2116935" y="822564"/>
                </a:lnTo>
                <a:cubicBezTo>
                  <a:pt x="2107410" y="822564"/>
                  <a:pt x="2100464" y="816115"/>
                  <a:pt x="2096099" y="803216"/>
                </a:cubicBezTo>
                <a:cubicBezTo>
                  <a:pt x="2090543" y="787143"/>
                  <a:pt x="2087764" y="758369"/>
                  <a:pt x="2087764" y="716896"/>
                </a:cubicBezTo>
                <a:lnTo>
                  <a:pt x="2087764" y="658258"/>
                </a:lnTo>
                <a:cubicBezTo>
                  <a:pt x="2087764" y="630278"/>
                  <a:pt x="2085086" y="607259"/>
                  <a:pt x="2079728" y="589201"/>
                </a:cubicBezTo>
                <a:cubicBezTo>
                  <a:pt x="2075164" y="573723"/>
                  <a:pt x="2067127" y="558047"/>
                  <a:pt x="2055618" y="542172"/>
                </a:cubicBezTo>
                <a:close/>
                <a:moveTo>
                  <a:pt x="1281712" y="542172"/>
                </a:moveTo>
                <a:cubicBezTo>
                  <a:pt x="1270600" y="563206"/>
                  <a:pt x="1261968" y="581115"/>
                  <a:pt x="1255816" y="595899"/>
                </a:cubicBezTo>
                <a:cubicBezTo>
                  <a:pt x="1249665" y="610682"/>
                  <a:pt x="1246589" y="621150"/>
                  <a:pt x="1246589" y="627302"/>
                </a:cubicBezTo>
                <a:cubicBezTo>
                  <a:pt x="1246589" y="631469"/>
                  <a:pt x="1247779" y="639108"/>
                  <a:pt x="1250161" y="650221"/>
                </a:cubicBezTo>
                <a:cubicBezTo>
                  <a:pt x="1256908" y="681971"/>
                  <a:pt x="1261770" y="709306"/>
                  <a:pt x="1264746" y="732225"/>
                </a:cubicBezTo>
                <a:cubicBezTo>
                  <a:pt x="1267723" y="755144"/>
                  <a:pt x="1270203" y="778312"/>
                  <a:pt x="1272187" y="801728"/>
                </a:cubicBezTo>
                <a:cubicBezTo>
                  <a:pt x="1274172" y="825144"/>
                  <a:pt x="1275164" y="842903"/>
                  <a:pt x="1275164" y="855008"/>
                </a:cubicBezTo>
                <a:cubicBezTo>
                  <a:pt x="1275164" y="870883"/>
                  <a:pt x="1272783" y="891521"/>
                  <a:pt x="1268020" y="916921"/>
                </a:cubicBezTo>
                <a:lnTo>
                  <a:pt x="1285880" y="924065"/>
                </a:lnTo>
                <a:cubicBezTo>
                  <a:pt x="1297786" y="899458"/>
                  <a:pt x="1305823" y="879862"/>
                  <a:pt x="1309989" y="865278"/>
                </a:cubicBezTo>
                <a:cubicBezTo>
                  <a:pt x="1314157" y="850692"/>
                  <a:pt x="1316240" y="834569"/>
                  <a:pt x="1316240" y="816908"/>
                </a:cubicBezTo>
                <a:cubicBezTo>
                  <a:pt x="1316240" y="796072"/>
                  <a:pt x="1315248" y="774343"/>
                  <a:pt x="1313264" y="751721"/>
                </a:cubicBezTo>
                <a:cubicBezTo>
                  <a:pt x="1310684" y="722353"/>
                  <a:pt x="1306120" y="687626"/>
                  <a:pt x="1299572" y="647542"/>
                </a:cubicBezTo>
                <a:close/>
                <a:moveTo>
                  <a:pt x="2993532" y="527289"/>
                </a:moveTo>
                <a:lnTo>
                  <a:pt x="2987282" y="529075"/>
                </a:lnTo>
                <a:cubicBezTo>
                  <a:pt x="2987282" y="537608"/>
                  <a:pt x="2985496" y="545843"/>
                  <a:pt x="2981924" y="553780"/>
                </a:cubicBezTo>
                <a:cubicBezTo>
                  <a:pt x="2977558" y="563702"/>
                  <a:pt x="2971605" y="568663"/>
                  <a:pt x="2964064" y="568663"/>
                </a:cubicBezTo>
                <a:cubicBezTo>
                  <a:pt x="2958508" y="568663"/>
                  <a:pt x="2954539" y="565587"/>
                  <a:pt x="2952158" y="559436"/>
                </a:cubicBezTo>
                <a:cubicBezTo>
                  <a:pt x="2951166" y="557253"/>
                  <a:pt x="2949876" y="551300"/>
                  <a:pt x="2948289" y="541576"/>
                </a:cubicBezTo>
                <a:lnTo>
                  <a:pt x="2942038" y="543362"/>
                </a:lnTo>
                <a:cubicBezTo>
                  <a:pt x="2938466" y="558245"/>
                  <a:pt x="2935489" y="568266"/>
                  <a:pt x="2933108" y="573426"/>
                </a:cubicBezTo>
                <a:cubicBezTo>
                  <a:pt x="2927949" y="584538"/>
                  <a:pt x="2921103" y="590094"/>
                  <a:pt x="2912570" y="590094"/>
                </a:cubicBezTo>
                <a:cubicBezTo>
                  <a:pt x="2908998" y="590094"/>
                  <a:pt x="2906319" y="588358"/>
                  <a:pt x="2904533" y="584885"/>
                </a:cubicBezTo>
                <a:cubicBezTo>
                  <a:pt x="2902747" y="581413"/>
                  <a:pt x="2901854" y="577494"/>
                  <a:pt x="2901854" y="573128"/>
                </a:cubicBezTo>
                <a:cubicBezTo>
                  <a:pt x="2901854" y="570747"/>
                  <a:pt x="2902053" y="567770"/>
                  <a:pt x="2902450" y="564198"/>
                </a:cubicBezTo>
                <a:cubicBezTo>
                  <a:pt x="2902846" y="560626"/>
                  <a:pt x="2903045" y="558047"/>
                  <a:pt x="2903045" y="556459"/>
                </a:cubicBezTo>
                <a:lnTo>
                  <a:pt x="2896794" y="559138"/>
                </a:lnTo>
                <a:cubicBezTo>
                  <a:pt x="2894214" y="565488"/>
                  <a:pt x="2892230" y="571143"/>
                  <a:pt x="2890841" y="576104"/>
                </a:cubicBezTo>
                <a:cubicBezTo>
                  <a:pt x="2889452" y="581065"/>
                  <a:pt x="2888757" y="586125"/>
                  <a:pt x="2888757" y="591285"/>
                </a:cubicBezTo>
                <a:cubicBezTo>
                  <a:pt x="2888757" y="601207"/>
                  <a:pt x="2890841" y="608996"/>
                  <a:pt x="2895008" y="614651"/>
                </a:cubicBezTo>
                <a:cubicBezTo>
                  <a:pt x="2899175" y="620306"/>
                  <a:pt x="2905426" y="623134"/>
                  <a:pt x="2913761" y="623134"/>
                </a:cubicBezTo>
                <a:cubicBezTo>
                  <a:pt x="2920706" y="623134"/>
                  <a:pt x="2927354" y="619959"/>
                  <a:pt x="2933703" y="613609"/>
                </a:cubicBezTo>
                <a:cubicBezTo>
                  <a:pt x="2937275" y="610037"/>
                  <a:pt x="2941145" y="604679"/>
                  <a:pt x="2945312" y="597536"/>
                </a:cubicBezTo>
                <a:cubicBezTo>
                  <a:pt x="2949082" y="600115"/>
                  <a:pt x="2952456" y="602001"/>
                  <a:pt x="2955432" y="603191"/>
                </a:cubicBezTo>
                <a:cubicBezTo>
                  <a:pt x="2958409" y="604382"/>
                  <a:pt x="2961683" y="604977"/>
                  <a:pt x="2965255" y="604977"/>
                </a:cubicBezTo>
                <a:cubicBezTo>
                  <a:pt x="2975375" y="604977"/>
                  <a:pt x="2983313" y="599619"/>
                  <a:pt x="2989068" y="588904"/>
                </a:cubicBezTo>
                <a:cubicBezTo>
                  <a:pt x="2994227" y="579379"/>
                  <a:pt x="2996807" y="567175"/>
                  <a:pt x="2996807" y="552292"/>
                </a:cubicBezTo>
                <a:cubicBezTo>
                  <a:pt x="2996807" y="548720"/>
                  <a:pt x="2996459" y="544603"/>
                  <a:pt x="2995765" y="539939"/>
                </a:cubicBezTo>
                <a:cubicBezTo>
                  <a:pt x="2995070" y="535276"/>
                  <a:pt x="2994326" y="531059"/>
                  <a:pt x="2993532" y="527289"/>
                </a:cubicBezTo>
                <a:close/>
                <a:moveTo>
                  <a:pt x="4048724" y="518954"/>
                </a:moveTo>
                <a:lnTo>
                  <a:pt x="4018363" y="579676"/>
                </a:lnTo>
                <a:lnTo>
                  <a:pt x="4074322" y="609442"/>
                </a:lnTo>
                <a:lnTo>
                  <a:pt x="4104088" y="547529"/>
                </a:lnTo>
                <a:close/>
                <a:moveTo>
                  <a:pt x="1953522" y="518657"/>
                </a:moveTo>
                <a:cubicBezTo>
                  <a:pt x="1942608" y="539493"/>
                  <a:pt x="1934868" y="557451"/>
                  <a:pt x="1930304" y="572533"/>
                </a:cubicBezTo>
                <a:cubicBezTo>
                  <a:pt x="1926732" y="584439"/>
                  <a:pt x="1924947" y="596246"/>
                  <a:pt x="1924947" y="607954"/>
                </a:cubicBezTo>
                <a:lnTo>
                  <a:pt x="1943997" y="620455"/>
                </a:lnTo>
                <a:lnTo>
                  <a:pt x="1980013" y="822564"/>
                </a:lnTo>
                <a:lnTo>
                  <a:pt x="1872262" y="822564"/>
                </a:lnTo>
                <a:lnTo>
                  <a:pt x="1852022" y="822564"/>
                </a:lnTo>
                <a:lnTo>
                  <a:pt x="1839818" y="822564"/>
                </a:lnTo>
                <a:cubicBezTo>
                  <a:pt x="1817196" y="822564"/>
                  <a:pt x="1795517" y="827624"/>
                  <a:pt x="1774780" y="837744"/>
                </a:cubicBezTo>
                <a:cubicBezTo>
                  <a:pt x="1754043" y="847864"/>
                  <a:pt x="1740004" y="861160"/>
                  <a:pt x="1732662" y="877630"/>
                </a:cubicBezTo>
                <a:cubicBezTo>
                  <a:pt x="1728693" y="885766"/>
                  <a:pt x="1724823" y="893902"/>
                  <a:pt x="1721053" y="902038"/>
                </a:cubicBezTo>
                <a:cubicBezTo>
                  <a:pt x="1715695" y="913746"/>
                  <a:pt x="1713016" y="921882"/>
                  <a:pt x="1713016" y="926446"/>
                </a:cubicBezTo>
                <a:cubicBezTo>
                  <a:pt x="1713016" y="936368"/>
                  <a:pt x="1724327" y="941328"/>
                  <a:pt x="1746949" y="941328"/>
                </a:cubicBezTo>
                <a:cubicBezTo>
                  <a:pt x="1762427" y="941328"/>
                  <a:pt x="1776615" y="942321"/>
                  <a:pt x="1789514" y="944305"/>
                </a:cubicBezTo>
                <a:cubicBezTo>
                  <a:pt x="1802412" y="946289"/>
                  <a:pt x="1808861" y="948472"/>
                  <a:pt x="1808861" y="950854"/>
                </a:cubicBezTo>
                <a:cubicBezTo>
                  <a:pt x="1808861" y="956013"/>
                  <a:pt x="1791994" y="962065"/>
                  <a:pt x="1758260" y="969011"/>
                </a:cubicBezTo>
                <a:cubicBezTo>
                  <a:pt x="1724526" y="975956"/>
                  <a:pt x="1698133" y="979429"/>
                  <a:pt x="1679083" y="979429"/>
                </a:cubicBezTo>
                <a:cubicBezTo>
                  <a:pt x="1642372" y="979429"/>
                  <a:pt x="1615236" y="974319"/>
                  <a:pt x="1597674" y="964099"/>
                </a:cubicBezTo>
                <a:cubicBezTo>
                  <a:pt x="1580113" y="953880"/>
                  <a:pt x="1571332" y="938153"/>
                  <a:pt x="1571332" y="916921"/>
                </a:cubicBezTo>
                <a:cubicBezTo>
                  <a:pt x="1571332" y="901641"/>
                  <a:pt x="1575350" y="886064"/>
                  <a:pt x="1583387" y="870189"/>
                </a:cubicBezTo>
                <a:cubicBezTo>
                  <a:pt x="1591424" y="854314"/>
                  <a:pt x="1605860" y="833776"/>
                  <a:pt x="1626696" y="808574"/>
                </a:cubicBezTo>
                <a:lnTo>
                  <a:pt x="1608836" y="796072"/>
                </a:lnTo>
                <a:cubicBezTo>
                  <a:pt x="1575698" y="836752"/>
                  <a:pt x="1552976" y="870387"/>
                  <a:pt x="1540673" y="896978"/>
                </a:cubicBezTo>
                <a:cubicBezTo>
                  <a:pt x="1530553" y="919004"/>
                  <a:pt x="1525493" y="942122"/>
                  <a:pt x="1525493" y="966332"/>
                </a:cubicBezTo>
                <a:cubicBezTo>
                  <a:pt x="1525493" y="991335"/>
                  <a:pt x="1537002" y="1011575"/>
                  <a:pt x="1560021" y="1027053"/>
                </a:cubicBezTo>
                <a:cubicBezTo>
                  <a:pt x="1583040" y="1042532"/>
                  <a:pt x="1613202" y="1050271"/>
                  <a:pt x="1650509" y="1050271"/>
                </a:cubicBezTo>
                <a:cubicBezTo>
                  <a:pt x="1676702" y="1050271"/>
                  <a:pt x="1707906" y="1046252"/>
                  <a:pt x="1744121" y="1038216"/>
                </a:cubicBezTo>
                <a:cubicBezTo>
                  <a:pt x="1780336" y="1030179"/>
                  <a:pt x="1802115" y="1023085"/>
                  <a:pt x="1809457" y="1016933"/>
                </a:cubicBezTo>
                <a:cubicBezTo>
                  <a:pt x="1817196" y="1012171"/>
                  <a:pt x="1825084" y="1000016"/>
                  <a:pt x="1833121" y="980471"/>
                </a:cubicBezTo>
                <a:cubicBezTo>
                  <a:pt x="1841157" y="960924"/>
                  <a:pt x="1845175" y="944106"/>
                  <a:pt x="1845175" y="930018"/>
                </a:cubicBezTo>
                <a:cubicBezTo>
                  <a:pt x="1845175" y="925454"/>
                  <a:pt x="1844382" y="922130"/>
                  <a:pt x="1842794" y="920046"/>
                </a:cubicBezTo>
                <a:cubicBezTo>
                  <a:pt x="1841207" y="917963"/>
                  <a:pt x="1837883" y="916276"/>
                  <a:pt x="1832823" y="914986"/>
                </a:cubicBezTo>
                <a:cubicBezTo>
                  <a:pt x="1827763" y="913696"/>
                  <a:pt x="1822355" y="911365"/>
                  <a:pt x="1816601" y="907991"/>
                </a:cubicBezTo>
                <a:cubicBezTo>
                  <a:pt x="1816601" y="905808"/>
                  <a:pt x="1818535" y="904518"/>
                  <a:pt x="1822405" y="904121"/>
                </a:cubicBezTo>
                <a:cubicBezTo>
                  <a:pt x="1826274" y="903724"/>
                  <a:pt x="1832674" y="903526"/>
                  <a:pt x="1841604" y="903526"/>
                </a:cubicBezTo>
                <a:lnTo>
                  <a:pt x="1852022" y="903526"/>
                </a:lnTo>
                <a:lnTo>
                  <a:pt x="1872262" y="903526"/>
                </a:lnTo>
                <a:lnTo>
                  <a:pt x="2015732" y="903526"/>
                </a:lnTo>
                <a:lnTo>
                  <a:pt x="2015732" y="822564"/>
                </a:lnTo>
                <a:lnTo>
                  <a:pt x="1983287" y="638315"/>
                </a:lnTo>
                <a:lnTo>
                  <a:pt x="1994003" y="642482"/>
                </a:lnTo>
                <a:cubicBezTo>
                  <a:pt x="1998368" y="632957"/>
                  <a:pt x="2002288" y="622142"/>
                  <a:pt x="2005760" y="610037"/>
                </a:cubicBezTo>
                <a:cubicBezTo>
                  <a:pt x="2009233" y="597933"/>
                  <a:pt x="2011862" y="585530"/>
                  <a:pt x="2013648" y="572830"/>
                </a:cubicBezTo>
                <a:cubicBezTo>
                  <a:pt x="1997575" y="566083"/>
                  <a:pt x="1985867" y="559932"/>
                  <a:pt x="1978525" y="554376"/>
                </a:cubicBezTo>
                <a:cubicBezTo>
                  <a:pt x="1970190" y="548224"/>
                  <a:pt x="1966023" y="541874"/>
                  <a:pt x="1966023" y="535326"/>
                </a:cubicBezTo>
                <a:cubicBezTo>
                  <a:pt x="1966817" y="530166"/>
                  <a:pt x="1967214" y="526991"/>
                  <a:pt x="1967214" y="525801"/>
                </a:cubicBezTo>
                <a:close/>
                <a:moveTo>
                  <a:pt x="2942633" y="444540"/>
                </a:moveTo>
                <a:cubicBezTo>
                  <a:pt x="2937077" y="454264"/>
                  <a:pt x="2932414" y="462896"/>
                  <a:pt x="2928643" y="470437"/>
                </a:cubicBezTo>
                <a:cubicBezTo>
                  <a:pt x="2935390" y="484129"/>
                  <a:pt x="2938764" y="497722"/>
                  <a:pt x="2938764" y="511215"/>
                </a:cubicBezTo>
                <a:cubicBezTo>
                  <a:pt x="2938764" y="514589"/>
                  <a:pt x="2938367" y="519947"/>
                  <a:pt x="2937573" y="527289"/>
                </a:cubicBezTo>
                <a:lnTo>
                  <a:pt x="2946205" y="528479"/>
                </a:lnTo>
                <a:cubicBezTo>
                  <a:pt x="2951563" y="513597"/>
                  <a:pt x="2954242" y="500797"/>
                  <a:pt x="2954242" y="490082"/>
                </a:cubicBezTo>
                <a:cubicBezTo>
                  <a:pt x="2954242" y="483136"/>
                  <a:pt x="2950372" y="467956"/>
                  <a:pt x="2942633" y="444540"/>
                </a:cubicBezTo>
                <a:close/>
                <a:moveTo>
                  <a:pt x="0" y="0"/>
                </a:moveTo>
                <a:lnTo>
                  <a:pt x="5122877" y="0"/>
                </a:lnTo>
                <a:lnTo>
                  <a:pt x="5122877" y="6229351"/>
                </a:lnTo>
                <a:lnTo>
                  <a:pt x="0" y="6229351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C78F03F8-69B5-47E9-BDE5-80F94D1FA6C9}"/>
              </a:ext>
            </a:extLst>
          </p:cNvPr>
          <p:cNvSpPr/>
          <p:nvPr/>
        </p:nvSpPr>
        <p:spPr>
          <a:xfrm>
            <a:off x="-39173" y="6344454"/>
            <a:ext cx="1636295" cy="4944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পৃষ্ঠা নং-</a:t>
            </a:r>
            <a:r>
              <a:rPr lang="en-US" dirty="0"/>
              <a:t>২৯</a:t>
            </a:r>
          </a:p>
        </p:txBody>
      </p:sp>
      <p:pic>
        <p:nvPicPr>
          <p:cNvPr id="2" name="৪১">
            <a:hlinkClick r:id="" action="ppaction://media"/>
            <a:extLst>
              <a:ext uri="{FF2B5EF4-FFF2-40B4-BE49-F238E27FC236}">
                <a16:creationId xmlns:a16="http://schemas.microsoft.com/office/drawing/2014/main" id="{60C381A6-B2FF-4011-8DF7-52738EFEBC7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53867" y="0"/>
            <a:ext cx="603813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498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6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2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>
            <a:extLst>
              <a:ext uri="{FF2B5EF4-FFF2-40B4-BE49-F238E27FC236}">
                <a16:creationId xmlns:a16="http://schemas.microsoft.com/office/drawing/2014/main" id="{35444E4A-5149-49D5-9258-F75FB8517B36}"/>
              </a:ext>
            </a:extLst>
          </p:cNvPr>
          <p:cNvGrpSpPr/>
          <p:nvPr/>
        </p:nvGrpSpPr>
        <p:grpSpPr>
          <a:xfrm>
            <a:off x="6191250" y="0"/>
            <a:ext cx="6096000" cy="6858000"/>
            <a:chOff x="6191250" y="0"/>
            <a:chExt cx="6096000" cy="6858000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1C3B644-1691-4E02-B2EC-43141F7AB238}"/>
                </a:ext>
              </a:extLst>
            </p:cNvPr>
            <p:cNvSpPr/>
            <p:nvPr/>
          </p:nvSpPr>
          <p:spPr>
            <a:xfrm>
              <a:off x="6191250" y="0"/>
              <a:ext cx="6096000" cy="6858000"/>
            </a:xfrm>
            <a:prstGeom prst="rect">
              <a:avLst/>
            </a:prstGeom>
            <a:pattFill prst="pct70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D6E046E2-3466-46B5-A916-E9874AEF8DC7}"/>
                </a:ext>
              </a:extLst>
            </p:cNvPr>
            <p:cNvGrpSpPr/>
            <p:nvPr/>
          </p:nvGrpSpPr>
          <p:grpSpPr>
            <a:xfrm>
              <a:off x="6362692" y="342900"/>
              <a:ext cx="595570" cy="6229350"/>
              <a:chOff x="6515092" y="342900"/>
              <a:chExt cx="595570" cy="6229350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04D6758C-6DF7-4754-8687-E60395186E56}"/>
                  </a:ext>
                </a:extLst>
              </p:cNvPr>
              <p:cNvSpPr/>
              <p:nvPr/>
            </p:nvSpPr>
            <p:spPr>
              <a:xfrm>
                <a:off x="6515099" y="34290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4FAB599C-C78B-4A6E-BF73-0BB410B8FD96}"/>
                  </a:ext>
                </a:extLst>
              </p:cNvPr>
              <p:cNvSpPr/>
              <p:nvPr/>
            </p:nvSpPr>
            <p:spPr>
              <a:xfrm>
                <a:off x="6515098" y="1152525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EEA34BFE-B1D0-4AE4-AF26-11128495D5DD}"/>
                  </a:ext>
                </a:extLst>
              </p:cNvPr>
              <p:cNvSpPr/>
              <p:nvPr/>
            </p:nvSpPr>
            <p:spPr>
              <a:xfrm>
                <a:off x="6515097" y="196215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D038A781-36F6-4889-B60B-34D9C90245FF}"/>
                  </a:ext>
                </a:extLst>
              </p:cNvPr>
              <p:cNvSpPr/>
              <p:nvPr/>
            </p:nvSpPr>
            <p:spPr>
              <a:xfrm>
                <a:off x="6515096" y="2771775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3BD2B2BD-28F1-4215-A4CE-3BEC34AF220E}"/>
                  </a:ext>
                </a:extLst>
              </p:cNvPr>
              <p:cNvSpPr/>
              <p:nvPr/>
            </p:nvSpPr>
            <p:spPr>
              <a:xfrm>
                <a:off x="6515095" y="358140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1E398A80-1CCA-4E9F-83BF-0C7B59E5DE7A}"/>
                  </a:ext>
                </a:extLst>
              </p:cNvPr>
              <p:cNvSpPr/>
              <p:nvPr/>
            </p:nvSpPr>
            <p:spPr>
              <a:xfrm>
                <a:off x="6515094" y="4391025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088C3484-B864-46D4-A4BA-55BEB32F09DB}"/>
                  </a:ext>
                </a:extLst>
              </p:cNvPr>
              <p:cNvSpPr/>
              <p:nvPr/>
            </p:nvSpPr>
            <p:spPr>
              <a:xfrm>
                <a:off x="6515093" y="520065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0E15362B-0700-4C10-B147-334C9848EAF9}"/>
                  </a:ext>
                </a:extLst>
              </p:cNvPr>
              <p:cNvSpPr/>
              <p:nvPr/>
            </p:nvSpPr>
            <p:spPr>
              <a:xfrm>
                <a:off x="6515092" y="605790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8D42276-EFB5-4864-A166-F78CAE66879D}"/>
              </a:ext>
            </a:extLst>
          </p:cNvPr>
          <p:cNvGrpSpPr/>
          <p:nvPr/>
        </p:nvGrpSpPr>
        <p:grpSpPr>
          <a:xfrm flipH="1">
            <a:off x="0" y="0"/>
            <a:ext cx="6096000" cy="6858000"/>
            <a:chOff x="6191250" y="0"/>
            <a:chExt cx="6096000" cy="6858000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550BD6D1-6729-4D2F-AD87-CB77BE11AD5A}"/>
                </a:ext>
              </a:extLst>
            </p:cNvPr>
            <p:cNvSpPr/>
            <p:nvPr/>
          </p:nvSpPr>
          <p:spPr>
            <a:xfrm>
              <a:off x="6191250" y="0"/>
              <a:ext cx="6096000" cy="6858000"/>
            </a:xfrm>
            <a:prstGeom prst="rect">
              <a:avLst/>
            </a:prstGeom>
            <a:pattFill prst="pct70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C00E1809-BA6E-4708-AD39-0287890804B6}"/>
                </a:ext>
              </a:extLst>
            </p:cNvPr>
            <p:cNvGrpSpPr/>
            <p:nvPr/>
          </p:nvGrpSpPr>
          <p:grpSpPr>
            <a:xfrm>
              <a:off x="6362692" y="342900"/>
              <a:ext cx="595570" cy="6229350"/>
              <a:chOff x="6515092" y="342900"/>
              <a:chExt cx="595570" cy="6229350"/>
            </a:xfrm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3E09D995-853A-4DE2-8D6C-42BD02DC3DFC}"/>
                  </a:ext>
                </a:extLst>
              </p:cNvPr>
              <p:cNvSpPr/>
              <p:nvPr/>
            </p:nvSpPr>
            <p:spPr>
              <a:xfrm>
                <a:off x="6515099" y="34290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47BEC31F-6B46-4822-8061-A802C0C501A5}"/>
                  </a:ext>
                </a:extLst>
              </p:cNvPr>
              <p:cNvSpPr/>
              <p:nvPr/>
            </p:nvSpPr>
            <p:spPr>
              <a:xfrm>
                <a:off x="6515098" y="1152525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93B65410-846C-4445-86C7-28310C580DA8}"/>
                  </a:ext>
                </a:extLst>
              </p:cNvPr>
              <p:cNvSpPr/>
              <p:nvPr/>
            </p:nvSpPr>
            <p:spPr>
              <a:xfrm>
                <a:off x="6515097" y="196215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6A5DB0F4-02C6-464A-90BA-F68D14E0C694}"/>
                  </a:ext>
                </a:extLst>
              </p:cNvPr>
              <p:cNvSpPr/>
              <p:nvPr/>
            </p:nvSpPr>
            <p:spPr>
              <a:xfrm>
                <a:off x="6515096" y="2771775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F1480A87-5B30-4D0F-B1A5-2422049D090C}"/>
                  </a:ext>
                </a:extLst>
              </p:cNvPr>
              <p:cNvSpPr/>
              <p:nvPr/>
            </p:nvSpPr>
            <p:spPr>
              <a:xfrm>
                <a:off x="6515095" y="358140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2062951C-B827-4F8A-96B1-75D33EA40F2A}"/>
                  </a:ext>
                </a:extLst>
              </p:cNvPr>
              <p:cNvSpPr/>
              <p:nvPr/>
            </p:nvSpPr>
            <p:spPr>
              <a:xfrm>
                <a:off x="6515094" y="4391025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88A6E7FD-1A7A-48E8-BF1C-6D5F92A3F1C3}"/>
                  </a:ext>
                </a:extLst>
              </p:cNvPr>
              <p:cNvSpPr/>
              <p:nvPr/>
            </p:nvSpPr>
            <p:spPr>
              <a:xfrm>
                <a:off x="6515093" y="520065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E6E97968-7F6C-412A-8AB8-EBE40AE3BC47}"/>
                  </a:ext>
                </a:extLst>
              </p:cNvPr>
              <p:cNvSpPr/>
              <p:nvPr/>
            </p:nvSpPr>
            <p:spPr>
              <a:xfrm>
                <a:off x="6515092" y="605790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014E1254-1276-461E-8E29-F51483675F63}"/>
              </a:ext>
            </a:extLst>
          </p:cNvPr>
          <p:cNvGrpSpPr/>
          <p:nvPr/>
        </p:nvGrpSpPr>
        <p:grpSpPr>
          <a:xfrm>
            <a:off x="5524500" y="531810"/>
            <a:ext cx="1212850" cy="5831694"/>
            <a:chOff x="5524500" y="531810"/>
            <a:chExt cx="1212850" cy="5831694"/>
          </a:xfrm>
        </p:grpSpPr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388CB616-B146-4EDF-BF30-C87F6BD54F30}"/>
                </a:ext>
              </a:extLst>
            </p:cNvPr>
            <p:cNvSpPr/>
            <p:nvPr/>
          </p:nvSpPr>
          <p:spPr>
            <a:xfrm>
              <a:off x="5524500" y="531810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65C63C28-156C-41D4-840B-F1A5BA378C3D}"/>
                </a:ext>
              </a:extLst>
            </p:cNvPr>
            <p:cNvSpPr/>
            <p:nvPr/>
          </p:nvSpPr>
          <p:spPr>
            <a:xfrm>
              <a:off x="5524500" y="1346993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75BFF439-7A8B-4F4B-BAD8-72B0BF7ED6EB}"/>
                </a:ext>
              </a:extLst>
            </p:cNvPr>
            <p:cNvSpPr/>
            <p:nvPr/>
          </p:nvSpPr>
          <p:spPr>
            <a:xfrm>
              <a:off x="5524500" y="2162176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id="{32AE7978-5FC3-49DC-B6E9-011B2989B315}"/>
                </a:ext>
              </a:extLst>
            </p:cNvPr>
            <p:cNvSpPr/>
            <p:nvPr/>
          </p:nvSpPr>
          <p:spPr>
            <a:xfrm>
              <a:off x="5524500" y="2977359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1C6A2A92-D80C-4DE2-A35B-D8502A4338E3}"/>
                </a:ext>
              </a:extLst>
            </p:cNvPr>
            <p:cNvSpPr/>
            <p:nvPr/>
          </p:nvSpPr>
          <p:spPr>
            <a:xfrm>
              <a:off x="5524500" y="3792542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: Rounded Corners 92">
              <a:extLst>
                <a:ext uri="{FF2B5EF4-FFF2-40B4-BE49-F238E27FC236}">
                  <a16:creationId xmlns:a16="http://schemas.microsoft.com/office/drawing/2014/main" id="{9130694D-4ED8-4514-ACD7-616E28B18E0B}"/>
                </a:ext>
              </a:extLst>
            </p:cNvPr>
            <p:cNvSpPr/>
            <p:nvPr/>
          </p:nvSpPr>
          <p:spPr>
            <a:xfrm>
              <a:off x="5524500" y="4607725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: Rounded Corners 93">
              <a:extLst>
                <a:ext uri="{FF2B5EF4-FFF2-40B4-BE49-F238E27FC236}">
                  <a16:creationId xmlns:a16="http://schemas.microsoft.com/office/drawing/2014/main" id="{146A5D0A-D99A-4349-98E8-EC50C1DDFE9E}"/>
                </a:ext>
              </a:extLst>
            </p:cNvPr>
            <p:cNvSpPr/>
            <p:nvPr/>
          </p:nvSpPr>
          <p:spPr>
            <a:xfrm>
              <a:off x="5524500" y="5422908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id="{0D4A89E3-D5F1-4D41-BA54-04850ED504FC}"/>
                </a:ext>
              </a:extLst>
            </p:cNvPr>
            <p:cNvSpPr/>
            <p:nvPr/>
          </p:nvSpPr>
          <p:spPr>
            <a:xfrm>
              <a:off x="5524500" y="6238091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FC5DEC55-9761-479C-9084-5A9374557F53}"/>
              </a:ext>
            </a:extLst>
          </p:cNvPr>
          <p:cNvSpPr/>
          <p:nvPr/>
        </p:nvSpPr>
        <p:spPr>
          <a:xfrm>
            <a:off x="10386441" y="6348643"/>
            <a:ext cx="1832476" cy="494496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rgbClr val="7030A0"/>
                </a:solidFill>
              </a:rPr>
              <a:t>পৃষ্ঠা নং-</a:t>
            </a:r>
            <a:r>
              <a:rPr lang="ar-SA" sz="2400" b="1" dirty="0">
                <a:solidFill>
                  <a:srgbClr val="7030A0"/>
                </a:solidFill>
              </a:rPr>
              <a:t>২</a:t>
            </a:r>
            <a:endParaRPr lang="en-US" sz="2000" b="1" dirty="0">
              <a:solidFill>
                <a:srgbClr val="7030A0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5340E5F-C1CE-443F-8BA9-1BF38EA45251}"/>
              </a:ext>
            </a:extLst>
          </p:cNvPr>
          <p:cNvGrpSpPr/>
          <p:nvPr/>
        </p:nvGrpSpPr>
        <p:grpSpPr>
          <a:xfrm>
            <a:off x="318296" y="276209"/>
            <a:ext cx="4908560" cy="6557907"/>
            <a:chOff x="318296" y="276209"/>
            <a:chExt cx="4908560" cy="6557907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F0FDC131-0D8A-4AB5-9484-89539FB46174}"/>
                </a:ext>
              </a:extLst>
            </p:cNvPr>
            <p:cNvGrpSpPr/>
            <p:nvPr/>
          </p:nvGrpSpPr>
          <p:grpSpPr>
            <a:xfrm>
              <a:off x="318296" y="276209"/>
              <a:ext cx="4908560" cy="6557907"/>
              <a:chOff x="6821185" y="452437"/>
              <a:chExt cx="4466399" cy="6446942"/>
            </a:xfrm>
            <a:solidFill>
              <a:schemeClr val="bg1"/>
            </a:solidFill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2E57C061-E364-47B1-9C3A-A22CFA8DF782}"/>
                  </a:ext>
                </a:extLst>
              </p:cNvPr>
              <p:cNvSpPr/>
              <p:nvPr/>
            </p:nvSpPr>
            <p:spPr>
              <a:xfrm>
                <a:off x="6821185" y="452437"/>
                <a:ext cx="4466399" cy="5848654"/>
              </a:xfrm>
              <a:prstGeom prst="rect">
                <a:avLst/>
              </a:prstGeom>
              <a:grpFill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E540C70A-436B-476B-9DB9-41510B44CC9B}"/>
                  </a:ext>
                </a:extLst>
              </p:cNvPr>
              <p:cNvSpPr/>
              <p:nvPr/>
            </p:nvSpPr>
            <p:spPr>
              <a:xfrm>
                <a:off x="6821185" y="6404883"/>
                <a:ext cx="1636295" cy="494496"/>
              </a:xfrm>
              <a:prstGeom prst="rect">
                <a:avLst/>
              </a:prstGeom>
              <a:grpFill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b="1" dirty="0">
                    <a:solidFill>
                      <a:srgbClr val="7030A0"/>
                    </a:solidFill>
                  </a:rPr>
                  <a:t>পৃষ্ঠা নং-</a:t>
                </a:r>
                <a:r>
                  <a:rPr lang="ar-SA" sz="2400" b="1" dirty="0">
                    <a:solidFill>
                      <a:srgbClr val="7030A0"/>
                    </a:solidFill>
                  </a:rPr>
                  <a:t>১</a:t>
                </a:r>
                <a:endParaRPr lang="en-US" b="1" dirty="0">
                  <a:solidFill>
                    <a:srgbClr val="7030A0"/>
                  </a:solidFill>
                </a:endParaRPr>
              </a:p>
            </p:txBody>
          </p: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BC40015-09B7-47EA-9539-BD9AF9161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296" y="329523"/>
              <a:ext cx="1181614" cy="118161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8A2CDC6-37B7-4991-ADDF-62F539DB12FB}"/>
              </a:ext>
            </a:extLst>
          </p:cNvPr>
          <p:cNvSpPr/>
          <p:nvPr/>
        </p:nvSpPr>
        <p:spPr>
          <a:xfrm>
            <a:off x="7000802" y="101740"/>
            <a:ext cx="3672590" cy="71913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FF00"/>
              </a:gs>
              <a:gs pos="74000">
                <a:schemeClr val="accent1">
                  <a:lumMod val="45000"/>
                  <a:lumOff val="55000"/>
                </a:schemeClr>
              </a:gs>
              <a:gs pos="30000">
                <a:schemeClr val="accent1">
                  <a:lumMod val="45000"/>
                  <a:lumOff val="55000"/>
                </a:schemeClr>
              </a:gs>
              <a:gs pos="86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rgbClr val="7030A0"/>
                </a:solidFill>
              </a:rPr>
              <a:t>পাঠ পরিচিতি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80535F02-906F-4249-8C08-16F1E3FB2778}"/>
              </a:ext>
            </a:extLst>
          </p:cNvPr>
          <p:cNvSpPr/>
          <p:nvPr/>
        </p:nvSpPr>
        <p:spPr>
          <a:xfrm>
            <a:off x="1626078" y="342901"/>
            <a:ext cx="2907232" cy="51435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FF00"/>
              </a:gs>
              <a:gs pos="74000">
                <a:schemeClr val="accent1">
                  <a:lumMod val="45000"/>
                  <a:lumOff val="55000"/>
                </a:schemeClr>
              </a:gs>
              <a:gs pos="30000">
                <a:schemeClr val="accent1">
                  <a:lumMod val="45000"/>
                  <a:lumOff val="55000"/>
                </a:schemeClr>
              </a:gs>
              <a:gs pos="86000">
                <a:srgbClr val="FF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>
                <a:solidFill>
                  <a:srgbClr val="7030A0"/>
                </a:solidFill>
              </a:rPr>
              <a:t>শিক্ষক পরিচিতি</a:t>
            </a:r>
            <a:endParaRPr lang="en-US" b="1" dirty="0">
              <a:solidFill>
                <a:srgbClr val="7030A0"/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A7BDF40-B17B-4681-B484-AA207A4562AD}"/>
              </a:ext>
            </a:extLst>
          </p:cNvPr>
          <p:cNvGrpSpPr/>
          <p:nvPr/>
        </p:nvGrpSpPr>
        <p:grpSpPr>
          <a:xfrm rot="10967601">
            <a:off x="9452026" y="3452023"/>
            <a:ext cx="2671094" cy="2792094"/>
            <a:chOff x="4523951" y="1856951"/>
            <a:chExt cx="3144098" cy="3144098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1D9C344-45D6-4527-9C03-7836F2C4CE3C}"/>
                </a:ext>
              </a:extLst>
            </p:cNvPr>
            <p:cNvSpPr/>
            <p:nvPr/>
          </p:nvSpPr>
          <p:spPr>
            <a:xfrm>
              <a:off x="5311867" y="1856951"/>
              <a:ext cx="782587" cy="1559404"/>
            </a:xfrm>
            <a:custGeom>
              <a:avLst/>
              <a:gdLst>
                <a:gd name="connsiteX0" fmla="*/ 782587 w 782587"/>
                <a:gd name="connsiteY0" fmla="*/ 0 h 1559404"/>
                <a:gd name="connsiteX1" fmla="*/ 780746 w 782587"/>
                <a:gd name="connsiteY1" fmla="*/ 1559404 h 1559404"/>
                <a:gd name="connsiteX2" fmla="*/ 0 w 782587"/>
                <a:gd name="connsiteY2" fmla="*/ 210790 h 1559404"/>
                <a:gd name="connsiteX3" fmla="*/ 34765 w 782587"/>
                <a:gd name="connsiteY3" fmla="*/ 189669 h 1559404"/>
                <a:gd name="connsiteX4" fmla="*/ 623393 w 782587"/>
                <a:gd name="connsiteY4" fmla="*/ 8039 h 1559404"/>
                <a:gd name="connsiteX5" fmla="*/ 782587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2587" y="0"/>
                  </a:moveTo>
                  <a:lnTo>
                    <a:pt x="780746" y="1559404"/>
                  </a:lnTo>
                  <a:lnTo>
                    <a:pt x="0" y="210790"/>
                  </a:lnTo>
                  <a:lnTo>
                    <a:pt x="34765" y="189669"/>
                  </a:lnTo>
                  <a:cubicBezTo>
                    <a:pt x="212973" y="92861"/>
                    <a:pt x="411992" y="29508"/>
                    <a:pt x="623393" y="8039"/>
                  </a:cubicBezTo>
                  <a:lnTo>
                    <a:pt x="78258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E9B5B87-73EE-4566-A113-C7775568270D}"/>
                </a:ext>
              </a:extLst>
            </p:cNvPr>
            <p:cNvSpPr/>
            <p:nvPr/>
          </p:nvSpPr>
          <p:spPr>
            <a:xfrm>
              <a:off x="6097549" y="1856951"/>
              <a:ext cx="782587" cy="1559404"/>
            </a:xfrm>
            <a:custGeom>
              <a:avLst/>
              <a:gdLst>
                <a:gd name="connsiteX0" fmla="*/ 0 w 782587"/>
                <a:gd name="connsiteY0" fmla="*/ 0 h 1559404"/>
                <a:gd name="connsiteX1" fmla="*/ 159193 w 782587"/>
                <a:gd name="connsiteY1" fmla="*/ 8039 h 1559404"/>
                <a:gd name="connsiteX2" fmla="*/ 747821 w 782587"/>
                <a:gd name="connsiteY2" fmla="*/ 189669 h 1559404"/>
                <a:gd name="connsiteX3" fmla="*/ 782587 w 782587"/>
                <a:gd name="connsiteY3" fmla="*/ 210790 h 1559404"/>
                <a:gd name="connsiteX4" fmla="*/ 1840 w 782587"/>
                <a:gd name="connsiteY4" fmla="*/ 1559404 h 1559404"/>
                <a:gd name="connsiteX5" fmla="*/ 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0" y="0"/>
                  </a:moveTo>
                  <a:lnTo>
                    <a:pt x="159193" y="8039"/>
                  </a:lnTo>
                  <a:cubicBezTo>
                    <a:pt x="370594" y="29508"/>
                    <a:pt x="569614" y="92861"/>
                    <a:pt x="747821" y="189669"/>
                  </a:cubicBezTo>
                  <a:lnTo>
                    <a:pt x="782587" y="210790"/>
                  </a:lnTo>
                  <a:lnTo>
                    <a:pt x="1840" y="15594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DA9493B-2BC9-4AE7-A00A-CB936DE75518}"/>
                </a:ext>
              </a:extLst>
            </p:cNvPr>
            <p:cNvSpPr/>
            <p:nvPr/>
          </p:nvSpPr>
          <p:spPr>
            <a:xfrm>
              <a:off x="4736351" y="2069351"/>
              <a:ext cx="1350393" cy="1350393"/>
            </a:xfrm>
            <a:custGeom>
              <a:avLst/>
              <a:gdLst>
                <a:gd name="connsiteX0" fmla="*/ 572867 w 1350393"/>
                <a:gd name="connsiteY0" fmla="*/ 0 h 1350393"/>
                <a:gd name="connsiteX1" fmla="*/ 1350393 w 1350393"/>
                <a:gd name="connsiteY1" fmla="*/ 1350393 h 1350393"/>
                <a:gd name="connsiteX2" fmla="*/ 0 w 1350393"/>
                <a:gd name="connsiteY2" fmla="*/ 572867 h 1350393"/>
                <a:gd name="connsiteX3" fmla="*/ 56018 w 1350393"/>
                <a:gd name="connsiteY3" fmla="*/ 480659 h 1350393"/>
                <a:gd name="connsiteX4" fmla="*/ 480659 w 1350393"/>
                <a:gd name="connsiteY4" fmla="*/ 56018 h 1350393"/>
                <a:gd name="connsiteX5" fmla="*/ 57286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572867" y="0"/>
                  </a:moveTo>
                  <a:lnTo>
                    <a:pt x="1350393" y="1350393"/>
                  </a:lnTo>
                  <a:lnTo>
                    <a:pt x="0" y="572867"/>
                  </a:lnTo>
                  <a:lnTo>
                    <a:pt x="56018" y="480659"/>
                  </a:lnTo>
                  <a:cubicBezTo>
                    <a:pt x="169027" y="313383"/>
                    <a:pt x="313384" y="169027"/>
                    <a:pt x="480659" y="56018"/>
                  </a:cubicBezTo>
                  <a:lnTo>
                    <a:pt x="572867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D5A0AAD-8FF9-448B-98E5-A0B4707AE828}"/>
                </a:ext>
              </a:extLst>
            </p:cNvPr>
            <p:cNvSpPr/>
            <p:nvPr/>
          </p:nvSpPr>
          <p:spPr>
            <a:xfrm>
              <a:off x="5804115" y="2012588"/>
              <a:ext cx="1737487" cy="1726312"/>
            </a:xfrm>
            <a:custGeom>
              <a:avLst/>
              <a:gdLst>
                <a:gd name="connsiteX0" fmla="*/ 777527 w 1350393"/>
                <a:gd name="connsiteY0" fmla="*/ 0 h 1350393"/>
                <a:gd name="connsiteX1" fmla="*/ 869734 w 1350393"/>
                <a:gd name="connsiteY1" fmla="*/ 56018 h 1350393"/>
                <a:gd name="connsiteX2" fmla="*/ 1294375 w 1350393"/>
                <a:gd name="connsiteY2" fmla="*/ 480659 h 1350393"/>
                <a:gd name="connsiteX3" fmla="*/ 1350393 w 1350393"/>
                <a:gd name="connsiteY3" fmla="*/ 572867 h 1350393"/>
                <a:gd name="connsiteX4" fmla="*/ 0 w 1350393"/>
                <a:gd name="connsiteY4" fmla="*/ 1350393 h 1350393"/>
                <a:gd name="connsiteX5" fmla="*/ 77752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777527" y="0"/>
                  </a:moveTo>
                  <a:lnTo>
                    <a:pt x="869734" y="56018"/>
                  </a:lnTo>
                  <a:cubicBezTo>
                    <a:pt x="1037010" y="169027"/>
                    <a:pt x="1181367" y="313383"/>
                    <a:pt x="1294375" y="480659"/>
                  </a:cubicBezTo>
                  <a:lnTo>
                    <a:pt x="1350393" y="572867"/>
                  </a:lnTo>
                  <a:lnTo>
                    <a:pt x="0" y="1350393"/>
                  </a:lnTo>
                  <a:lnTo>
                    <a:pt x="77752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1AEEC4E-E225-45C4-8CE8-772D12D2A5C3}"/>
                </a:ext>
              </a:extLst>
            </p:cNvPr>
            <p:cNvSpPr/>
            <p:nvPr/>
          </p:nvSpPr>
          <p:spPr>
            <a:xfrm>
              <a:off x="4523951" y="2644866"/>
              <a:ext cx="1559404" cy="782586"/>
            </a:xfrm>
            <a:custGeom>
              <a:avLst/>
              <a:gdLst>
                <a:gd name="connsiteX0" fmla="*/ 210790 w 1559404"/>
                <a:gd name="connsiteY0" fmla="*/ 0 h 782586"/>
                <a:gd name="connsiteX1" fmla="*/ 1559404 w 1559404"/>
                <a:gd name="connsiteY1" fmla="*/ 780746 h 782586"/>
                <a:gd name="connsiteX2" fmla="*/ 0 w 1559404"/>
                <a:gd name="connsiteY2" fmla="*/ 782586 h 782586"/>
                <a:gd name="connsiteX3" fmla="*/ 8039 w 1559404"/>
                <a:gd name="connsiteY3" fmla="*/ 623393 h 782586"/>
                <a:gd name="connsiteX4" fmla="*/ 189669 w 1559404"/>
                <a:gd name="connsiteY4" fmla="*/ 34765 h 782586"/>
                <a:gd name="connsiteX5" fmla="*/ 210790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210790" y="0"/>
                  </a:moveTo>
                  <a:lnTo>
                    <a:pt x="1559404" y="780746"/>
                  </a:lnTo>
                  <a:lnTo>
                    <a:pt x="0" y="782586"/>
                  </a:lnTo>
                  <a:lnTo>
                    <a:pt x="8039" y="623393"/>
                  </a:lnTo>
                  <a:cubicBezTo>
                    <a:pt x="29508" y="411992"/>
                    <a:pt x="92861" y="212973"/>
                    <a:pt x="189669" y="34765"/>
                  </a:cubicBezTo>
                  <a:lnTo>
                    <a:pt x="21079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79D7604-8568-4F48-8514-46F92F326449}"/>
                </a:ext>
              </a:extLst>
            </p:cNvPr>
            <p:cNvSpPr/>
            <p:nvPr/>
          </p:nvSpPr>
          <p:spPr>
            <a:xfrm>
              <a:off x="6108645" y="2644866"/>
              <a:ext cx="1559404" cy="782586"/>
            </a:xfrm>
            <a:custGeom>
              <a:avLst/>
              <a:gdLst>
                <a:gd name="connsiteX0" fmla="*/ 1348615 w 1559404"/>
                <a:gd name="connsiteY0" fmla="*/ 0 h 782586"/>
                <a:gd name="connsiteX1" fmla="*/ 1369735 w 1559404"/>
                <a:gd name="connsiteY1" fmla="*/ 34765 h 782586"/>
                <a:gd name="connsiteX2" fmla="*/ 1551365 w 1559404"/>
                <a:gd name="connsiteY2" fmla="*/ 623393 h 782586"/>
                <a:gd name="connsiteX3" fmla="*/ 1559404 w 1559404"/>
                <a:gd name="connsiteY3" fmla="*/ 782586 h 782586"/>
                <a:gd name="connsiteX4" fmla="*/ 0 w 1559404"/>
                <a:gd name="connsiteY4" fmla="*/ 780746 h 782586"/>
                <a:gd name="connsiteX5" fmla="*/ 1348615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1348615" y="0"/>
                  </a:moveTo>
                  <a:lnTo>
                    <a:pt x="1369735" y="34765"/>
                  </a:lnTo>
                  <a:cubicBezTo>
                    <a:pt x="1466543" y="212973"/>
                    <a:pt x="1529897" y="411992"/>
                    <a:pt x="1551365" y="623393"/>
                  </a:cubicBezTo>
                  <a:lnTo>
                    <a:pt x="1559404" y="782586"/>
                  </a:lnTo>
                  <a:lnTo>
                    <a:pt x="0" y="780746"/>
                  </a:lnTo>
                  <a:lnTo>
                    <a:pt x="1348615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82FBB86-460A-4369-9665-E13BA831D035}"/>
                </a:ext>
              </a:extLst>
            </p:cNvPr>
            <p:cNvSpPr/>
            <p:nvPr/>
          </p:nvSpPr>
          <p:spPr>
            <a:xfrm>
              <a:off x="4523951" y="3430549"/>
              <a:ext cx="1559404" cy="782587"/>
            </a:xfrm>
            <a:custGeom>
              <a:avLst/>
              <a:gdLst>
                <a:gd name="connsiteX0" fmla="*/ 0 w 1559404"/>
                <a:gd name="connsiteY0" fmla="*/ 0 h 782587"/>
                <a:gd name="connsiteX1" fmla="*/ 1559404 w 1559404"/>
                <a:gd name="connsiteY1" fmla="*/ 1840 h 782587"/>
                <a:gd name="connsiteX2" fmla="*/ 210790 w 1559404"/>
                <a:gd name="connsiteY2" fmla="*/ 782587 h 782587"/>
                <a:gd name="connsiteX3" fmla="*/ 189669 w 1559404"/>
                <a:gd name="connsiteY3" fmla="*/ 747821 h 782587"/>
                <a:gd name="connsiteX4" fmla="*/ 8039 w 1559404"/>
                <a:gd name="connsiteY4" fmla="*/ 159193 h 782587"/>
                <a:gd name="connsiteX5" fmla="*/ 0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0" y="0"/>
                  </a:moveTo>
                  <a:lnTo>
                    <a:pt x="1559404" y="1840"/>
                  </a:lnTo>
                  <a:lnTo>
                    <a:pt x="210790" y="782587"/>
                  </a:lnTo>
                  <a:lnTo>
                    <a:pt x="189669" y="747821"/>
                  </a:lnTo>
                  <a:cubicBezTo>
                    <a:pt x="92861" y="569613"/>
                    <a:pt x="29508" y="370594"/>
                    <a:pt x="8039" y="1591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A26695C7-DF00-41CF-B330-F879E499912C}"/>
                </a:ext>
              </a:extLst>
            </p:cNvPr>
            <p:cNvSpPr/>
            <p:nvPr/>
          </p:nvSpPr>
          <p:spPr>
            <a:xfrm>
              <a:off x="6108645" y="3430549"/>
              <a:ext cx="1559404" cy="782587"/>
            </a:xfrm>
            <a:custGeom>
              <a:avLst/>
              <a:gdLst>
                <a:gd name="connsiteX0" fmla="*/ 1559404 w 1559404"/>
                <a:gd name="connsiteY0" fmla="*/ 0 h 782587"/>
                <a:gd name="connsiteX1" fmla="*/ 1551365 w 1559404"/>
                <a:gd name="connsiteY1" fmla="*/ 159193 h 782587"/>
                <a:gd name="connsiteX2" fmla="*/ 1369735 w 1559404"/>
                <a:gd name="connsiteY2" fmla="*/ 747821 h 782587"/>
                <a:gd name="connsiteX3" fmla="*/ 1348614 w 1559404"/>
                <a:gd name="connsiteY3" fmla="*/ 782587 h 782587"/>
                <a:gd name="connsiteX4" fmla="*/ 0 w 1559404"/>
                <a:gd name="connsiteY4" fmla="*/ 1840 h 782587"/>
                <a:gd name="connsiteX5" fmla="*/ 1559404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1559404" y="0"/>
                  </a:moveTo>
                  <a:lnTo>
                    <a:pt x="1551365" y="159193"/>
                  </a:lnTo>
                  <a:cubicBezTo>
                    <a:pt x="1529897" y="370594"/>
                    <a:pt x="1466543" y="569613"/>
                    <a:pt x="1369735" y="747821"/>
                  </a:cubicBezTo>
                  <a:lnTo>
                    <a:pt x="1348614" y="782587"/>
                  </a:lnTo>
                  <a:lnTo>
                    <a:pt x="0" y="1840"/>
                  </a:lnTo>
                  <a:lnTo>
                    <a:pt x="1559404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E632B320-3485-4315-AD33-B1ACAD83B117}"/>
                </a:ext>
              </a:extLst>
            </p:cNvPr>
            <p:cNvSpPr/>
            <p:nvPr/>
          </p:nvSpPr>
          <p:spPr>
            <a:xfrm>
              <a:off x="4736351" y="3438258"/>
              <a:ext cx="1350393" cy="1350393"/>
            </a:xfrm>
            <a:custGeom>
              <a:avLst/>
              <a:gdLst>
                <a:gd name="connsiteX0" fmla="*/ 1350393 w 1350393"/>
                <a:gd name="connsiteY0" fmla="*/ 0 h 1350393"/>
                <a:gd name="connsiteX1" fmla="*/ 572867 w 1350393"/>
                <a:gd name="connsiteY1" fmla="*/ 1350393 h 1350393"/>
                <a:gd name="connsiteX2" fmla="*/ 480659 w 1350393"/>
                <a:gd name="connsiteY2" fmla="*/ 1294375 h 1350393"/>
                <a:gd name="connsiteX3" fmla="*/ 56018 w 1350393"/>
                <a:gd name="connsiteY3" fmla="*/ 869734 h 1350393"/>
                <a:gd name="connsiteX4" fmla="*/ 0 w 1350393"/>
                <a:gd name="connsiteY4" fmla="*/ 777527 h 1350393"/>
                <a:gd name="connsiteX5" fmla="*/ 1350393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1350393" y="0"/>
                  </a:moveTo>
                  <a:lnTo>
                    <a:pt x="572867" y="1350393"/>
                  </a:lnTo>
                  <a:lnTo>
                    <a:pt x="480659" y="1294375"/>
                  </a:lnTo>
                  <a:cubicBezTo>
                    <a:pt x="313384" y="1181367"/>
                    <a:pt x="169027" y="1037010"/>
                    <a:pt x="56018" y="869734"/>
                  </a:cubicBezTo>
                  <a:lnTo>
                    <a:pt x="0" y="777527"/>
                  </a:lnTo>
                  <a:lnTo>
                    <a:pt x="1350393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51FDB932-43DE-4CFB-A788-29D4686088BF}"/>
                </a:ext>
              </a:extLst>
            </p:cNvPr>
            <p:cNvSpPr/>
            <p:nvPr/>
          </p:nvSpPr>
          <p:spPr>
            <a:xfrm>
              <a:off x="6105258" y="3438258"/>
              <a:ext cx="1350393" cy="1350393"/>
            </a:xfrm>
            <a:custGeom>
              <a:avLst/>
              <a:gdLst>
                <a:gd name="connsiteX0" fmla="*/ 0 w 1350393"/>
                <a:gd name="connsiteY0" fmla="*/ 0 h 1350393"/>
                <a:gd name="connsiteX1" fmla="*/ 1350393 w 1350393"/>
                <a:gd name="connsiteY1" fmla="*/ 777527 h 1350393"/>
                <a:gd name="connsiteX2" fmla="*/ 1294375 w 1350393"/>
                <a:gd name="connsiteY2" fmla="*/ 869734 h 1350393"/>
                <a:gd name="connsiteX3" fmla="*/ 869734 w 1350393"/>
                <a:gd name="connsiteY3" fmla="*/ 1294375 h 1350393"/>
                <a:gd name="connsiteX4" fmla="*/ 777527 w 1350393"/>
                <a:gd name="connsiteY4" fmla="*/ 1350393 h 1350393"/>
                <a:gd name="connsiteX5" fmla="*/ 0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0" y="0"/>
                  </a:moveTo>
                  <a:lnTo>
                    <a:pt x="1350393" y="777527"/>
                  </a:lnTo>
                  <a:lnTo>
                    <a:pt x="1294375" y="869734"/>
                  </a:lnTo>
                  <a:cubicBezTo>
                    <a:pt x="1181367" y="1037010"/>
                    <a:pt x="1037010" y="1181367"/>
                    <a:pt x="869734" y="1294375"/>
                  </a:cubicBezTo>
                  <a:lnTo>
                    <a:pt x="777527" y="1350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C34962B7-64A3-4A7D-9BAE-1EE6AF957A8E}"/>
                </a:ext>
              </a:extLst>
            </p:cNvPr>
            <p:cNvSpPr/>
            <p:nvPr/>
          </p:nvSpPr>
          <p:spPr>
            <a:xfrm>
              <a:off x="5311867" y="3441645"/>
              <a:ext cx="782587" cy="1559404"/>
            </a:xfrm>
            <a:custGeom>
              <a:avLst/>
              <a:gdLst>
                <a:gd name="connsiteX0" fmla="*/ 780746 w 782587"/>
                <a:gd name="connsiteY0" fmla="*/ 0 h 1559404"/>
                <a:gd name="connsiteX1" fmla="*/ 782587 w 782587"/>
                <a:gd name="connsiteY1" fmla="*/ 1559404 h 1559404"/>
                <a:gd name="connsiteX2" fmla="*/ 623393 w 782587"/>
                <a:gd name="connsiteY2" fmla="*/ 1551365 h 1559404"/>
                <a:gd name="connsiteX3" fmla="*/ 34765 w 782587"/>
                <a:gd name="connsiteY3" fmla="*/ 1369735 h 1559404"/>
                <a:gd name="connsiteX4" fmla="*/ 0 w 782587"/>
                <a:gd name="connsiteY4" fmla="*/ 1348615 h 1559404"/>
                <a:gd name="connsiteX5" fmla="*/ 780746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0746" y="0"/>
                  </a:moveTo>
                  <a:lnTo>
                    <a:pt x="782587" y="1559404"/>
                  </a:lnTo>
                  <a:lnTo>
                    <a:pt x="623393" y="1551365"/>
                  </a:lnTo>
                  <a:cubicBezTo>
                    <a:pt x="411992" y="1529897"/>
                    <a:pt x="212973" y="1466543"/>
                    <a:pt x="34765" y="1369735"/>
                  </a:cubicBezTo>
                  <a:lnTo>
                    <a:pt x="0" y="1348615"/>
                  </a:lnTo>
                  <a:lnTo>
                    <a:pt x="780746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6564BDA0-9A99-491D-BC1C-D4B44C00D7D9}"/>
                </a:ext>
              </a:extLst>
            </p:cNvPr>
            <p:cNvSpPr/>
            <p:nvPr/>
          </p:nvSpPr>
          <p:spPr>
            <a:xfrm>
              <a:off x="6097549" y="3441645"/>
              <a:ext cx="782587" cy="1559404"/>
            </a:xfrm>
            <a:custGeom>
              <a:avLst/>
              <a:gdLst>
                <a:gd name="connsiteX0" fmla="*/ 1840 w 782587"/>
                <a:gd name="connsiteY0" fmla="*/ 0 h 1559404"/>
                <a:gd name="connsiteX1" fmla="*/ 782587 w 782587"/>
                <a:gd name="connsiteY1" fmla="*/ 1348614 h 1559404"/>
                <a:gd name="connsiteX2" fmla="*/ 747821 w 782587"/>
                <a:gd name="connsiteY2" fmla="*/ 1369735 h 1559404"/>
                <a:gd name="connsiteX3" fmla="*/ 159193 w 782587"/>
                <a:gd name="connsiteY3" fmla="*/ 1551365 h 1559404"/>
                <a:gd name="connsiteX4" fmla="*/ 0 w 782587"/>
                <a:gd name="connsiteY4" fmla="*/ 1559404 h 1559404"/>
                <a:gd name="connsiteX5" fmla="*/ 184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1840" y="0"/>
                  </a:moveTo>
                  <a:lnTo>
                    <a:pt x="782587" y="1348614"/>
                  </a:lnTo>
                  <a:lnTo>
                    <a:pt x="747821" y="1369735"/>
                  </a:lnTo>
                  <a:cubicBezTo>
                    <a:pt x="569614" y="1466543"/>
                    <a:pt x="370594" y="1529897"/>
                    <a:pt x="159193" y="1551365"/>
                  </a:cubicBezTo>
                  <a:lnTo>
                    <a:pt x="0" y="1559404"/>
                  </a:lnTo>
                  <a:lnTo>
                    <a:pt x="184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6E4A4B6-99FE-4B2B-97F1-8AAC467831AE}"/>
              </a:ext>
            </a:extLst>
          </p:cNvPr>
          <p:cNvGrpSpPr/>
          <p:nvPr/>
        </p:nvGrpSpPr>
        <p:grpSpPr>
          <a:xfrm rot="10967601">
            <a:off x="6975186" y="2005397"/>
            <a:ext cx="2727989" cy="2791171"/>
            <a:chOff x="4523951" y="1856951"/>
            <a:chExt cx="3144098" cy="3144098"/>
          </a:xfrm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D32283A-D8AE-4AB4-9A80-A6F8C24AB33E}"/>
                </a:ext>
              </a:extLst>
            </p:cNvPr>
            <p:cNvSpPr/>
            <p:nvPr/>
          </p:nvSpPr>
          <p:spPr>
            <a:xfrm>
              <a:off x="5311867" y="1856951"/>
              <a:ext cx="782587" cy="1559404"/>
            </a:xfrm>
            <a:custGeom>
              <a:avLst/>
              <a:gdLst>
                <a:gd name="connsiteX0" fmla="*/ 782587 w 782587"/>
                <a:gd name="connsiteY0" fmla="*/ 0 h 1559404"/>
                <a:gd name="connsiteX1" fmla="*/ 780746 w 782587"/>
                <a:gd name="connsiteY1" fmla="*/ 1559404 h 1559404"/>
                <a:gd name="connsiteX2" fmla="*/ 0 w 782587"/>
                <a:gd name="connsiteY2" fmla="*/ 210790 h 1559404"/>
                <a:gd name="connsiteX3" fmla="*/ 34765 w 782587"/>
                <a:gd name="connsiteY3" fmla="*/ 189669 h 1559404"/>
                <a:gd name="connsiteX4" fmla="*/ 623393 w 782587"/>
                <a:gd name="connsiteY4" fmla="*/ 8039 h 1559404"/>
                <a:gd name="connsiteX5" fmla="*/ 782587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2587" y="0"/>
                  </a:moveTo>
                  <a:lnTo>
                    <a:pt x="780746" y="1559404"/>
                  </a:lnTo>
                  <a:lnTo>
                    <a:pt x="0" y="210790"/>
                  </a:lnTo>
                  <a:lnTo>
                    <a:pt x="34765" y="189669"/>
                  </a:lnTo>
                  <a:cubicBezTo>
                    <a:pt x="212973" y="92861"/>
                    <a:pt x="411992" y="29508"/>
                    <a:pt x="623393" y="8039"/>
                  </a:cubicBezTo>
                  <a:lnTo>
                    <a:pt x="78258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4F05F583-A69D-4CBD-8AEB-4DF323D4912F}"/>
                </a:ext>
              </a:extLst>
            </p:cNvPr>
            <p:cNvSpPr/>
            <p:nvPr/>
          </p:nvSpPr>
          <p:spPr>
            <a:xfrm>
              <a:off x="6097549" y="1856951"/>
              <a:ext cx="782587" cy="1559404"/>
            </a:xfrm>
            <a:custGeom>
              <a:avLst/>
              <a:gdLst>
                <a:gd name="connsiteX0" fmla="*/ 0 w 782587"/>
                <a:gd name="connsiteY0" fmla="*/ 0 h 1559404"/>
                <a:gd name="connsiteX1" fmla="*/ 159193 w 782587"/>
                <a:gd name="connsiteY1" fmla="*/ 8039 h 1559404"/>
                <a:gd name="connsiteX2" fmla="*/ 747821 w 782587"/>
                <a:gd name="connsiteY2" fmla="*/ 189669 h 1559404"/>
                <a:gd name="connsiteX3" fmla="*/ 782587 w 782587"/>
                <a:gd name="connsiteY3" fmla="*/ 210790 h 1559404"/>
                <a:gd name="connsiteX4" fmla="*/ 1840 w 782587"/>
                <a:gd name="connsiteY4" fmla="*/ 1559404 h 1559404"/>
                <a:gd name="connsiteX5" fmla="*/ 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0" y="0"/>
                  </a:moveTo>
                  <a:lnTo>
                    <a:pt x="159193" y="8039"/>
                  </a:lnTo>
                  <a:cubicBezTo>
                    <a:pt x="370594" y="29508"/>
                    <a:pt x="569614" y="92861"/>
                    <a:pt x="747821" y="189669"/>
                  </a:cubicBezTo>
                  <a:lnTo>
                    <a:pt x="782587" y="210790"/>
                  </a:lnTo>
                  <a:lnTo>
                    <a:pt x="1840" y="15594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9A2BD91-68FB-4DAB-A48B-48948BE13AB2}"/>
                </a:ext>
              </a:extLst>
            </p:cNvPr>
            <p:cNvSpPr/>
            <p:nvPr/>
          </p:nvSpPr>
          <p:spPr>
            <a:xfrm>
              <a:off x="4736351" y="2069351"/>
              <a:ext cx="1350393" cy="1350393"/>
            </a:xfrm>
            <a:custGeom>
              <a:avLst/>
              <a:gdLst>
                <a:gd name="connsiteX0" fmla="*/ 572867 w 1350393"/>
                <a:gd name="connsiteY0" fmla="*/ 0 h 1350393"/>
                <a:gd name="connsiteX1" fmla="*/ 1350393 w 1350393"/>
                <a:gd name="connsiteY1" fmla="*/ 1350393 h 1350393"/>
                <a:gd name="connsiteX2" fmla="*/ 0 w 1350393"/>
                <a:gd name="connsiteY2" fmla="*/ 572867 h 1350393"/>
                <a:gd name="connsiteX3" fmla="*/ 56018 w 1350393"/>
                <a:gd name="connsiteY3" fmla="*/ 480659 h 1350393"/>
                <a:gd name="connsiteX4" fmla="*/ 480659 w 1350393"/>
                <a:gd name="connsiteY4" fmla="*/ 56018 h 1350393"/>
                <a:gd name="connsiteX5" fmla="*/ 57286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572867" y="0"/>
                  </a:moveTo>
                  <a:lnTo>
                    <a:pt x="1350393" y="1350393"/>
                  </a:lnTo>
                  <a:lnTo>
                    <a:pt x="0" y="572867"/>
                  </a:lnTo>
                  <a:lnTo>
                    <a:pt x="56018" y="480659"/>
                  </a:lnTo>
                  <a:cubicBezTo>
                    <a:pt x="169027" y="313383"/>
                    <a:pt x="313384" y="169027"/>
                    <a:pt x="480659" y="56018"/>
                  </a:cubicBezTo>
                  <a:lnTo>
                    <a:pt x="572867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9A5B77E-1A43-4740-9D4B-73FFD2A5E25F}"/>
                </a:ext>
              </a:extLst>
            </p:cNvPr>
            <p:cNvSpPr/>
            <p:nvPr/>
          </p:nvSpPr>
          <p:spPr>
            <a:xfrm>
              <a:off x="5804115" y="2012588"/>
              <a:ext cx="1737487" cy="1726312"/>
            </a:xfrm>
            <a:custGeom>
              <a:avLst/>
              <a:gdLst>
                <a:gd name="connsiteX0" fmla="*/ 777527 w 1350393"/>
                <a:gd name="connsiteY0" fmla="*/ 0 h 1350393"/>
                <a:gd name="connsiteX1" fmla="*/ 869734 w 1350393"/>
                <a:gd name="connsiteY1" fmla="*/ 56018 h 1350393"/>
                <a:gd name="connsiteX2" fmla="*/ 1294375 w 1350393"/>
                <a:gd name="connsiteY2" fmla="*/ 480659 h 1350393"/>
                <a:gd name="connsiteX3" fmla="*/ 1350393 w 1350393"/>
                <a:gd name="connsiteY3" fmla="*/ 572867 h 1350393"/>
                <a:gd name="connsiteX4" fmla="*/ 0 w 1350393"/>
                <a:gd name="connsiteY4" fmla="*/ 1350393 h 1350393"/>
                <a:gd name="connsiteX5" fmla="*/ 77752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777527" y="0"/>
                  </a:moveTo>
                  <a:lnTo>
                    <a:pt x="869734" y="56018"/>
                  </a:lnTo>
                  <a:cubicBezTo>
                    <a:pt x="1037010" y="169027"/>
                    <a:pt x="1181367" y="313383"/>
                    <a:pt x="1294375" y="480659"/>
                  </a:cubicBezTo>
                  <a:lnTo>
                    <a:pt x="1350393" y="572867"/>
                  </a:lnTo>
                  <a:lnTo>
                    <a:pt x="0" y="1350393"/>
                  </a:lnTo>
                  <a:lnTo>
                    <a:pt x="77752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A1BD114-6C84-4EE6-A89A-15A7AE062C29}"/>
                </a:ext>
              </a:extLst>
            </p:cNvPr>
            <p:cNvSpPr/>
            <p:nvPr/>
          </p:nvSpPr>
          <p:spPr>
            <a:xfrm>
              <a:off x="4523951" y="2644866"/>
              <a:ext cx="1559404" cy="782586"/>
            </a:xfrm>
            <a:custGeom>
              <a:avLst/>
              <a:gdLst>
                <a:gd name="connsiteX0" fmla="*/ 210790 w 1559404"/>
                <a:gd name="connsiteY0" fmla="*/ 0 h 782586"/>
                <a:gd name="connsiteX1" fmla="*/ 1559404 w 1559404"/>
                <a:gd name="connsiteY1" fmla="*/ 780746 h 782586"/>
                <a:gd name="connsiteX2" fmla="*/ 0 w 1559404"/>
                <a:gd name="connsiteY2" fmla="*/ 782586 h 782586"/>
                <a:gd name="connsiteX3" fmla="*/ 8039 w 1559404"/>
                <a:gd name="connsiteY3" fmla="*/ 623393 h 782586"/>
                <a:gd name="connsiteX4" fmla="*/ 189669 w 1559404"/>
                <a:gd name="connsiteY4" fmla="*/ 34765 h 782586"/>
                <a:gd name="connsiteX5" fmla="*/ 210790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210790" y="0"/>
                  </a:moveTo>
                  <a:lnTo>
                    <a:pt x="1559404" y="780746"/>
                  </a:lnTo>
                  <a:lnTo>
                    <a:pt x="0" y="782586"/>
                  </a:lnTo>
                  <a:lnTo>
                    <a:pt x="8039" y="623393"/>
                  </a:lnTo>
                  <a:cubicBezTo>
                    <a:pt x="29508" y="411992"/>
                    <a:pt x="92861" y="212973"/>
                    <a:pt x="189669" y="34765"/>
                  </a:cubicBezTo>
                  <a:lnTo>
                    <a:pt x="21079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2FC9E314-0DB9-4950-AE4F-A021B5A19021}"/>
                </a:ext>
              </a:extLst>
            </p:cNvPr>
            <p:cNvSpPr/>
            <p:nvPr/>
          </p:nvSpPr>
          <p:spPr>
            <a:xfrm>
              <a:off x="6108645" y="2644866"/>
              <a:ext cx="1559404" cy="782586"/>
            </a:xfrm>
            <a:custGeom>
              <a:avLst/>
              <a:gdLst>
                <a:gd name="connsiteX0" fmla="*/ 1348615 w 1559404"/>
                <a:gd name="connsiteY0" fmla="*/ 0 h 782586"/>
                <a:gd name="connsiteX1" fmla="*/ 1369735 w 1559404"/>
                <a:gd name="connsiteY1" fmla="*/ 34765 h 782586"/>
                <a:gd name="connsiteX2" fmla="*/ 1551365 w 1559404"/>
                <a:gd name="connsiteY2" fmla="*/ 623393 h 782586"/>
                <a:gd name="connsiteX3" fmla="*/ 1559404 w 1559404"/>
                <a:gd name="connsiteY3" fmla="*/ 782586 h 782586"/>
                <a:gd name="connsiteX4" fmla="*/ 0 w 1559404"/>
                <a:gd name="connsiteY4" fmla="*/ 780746 h 782586"/>
                <a:gd name="connsiteX5" fmla="*/ 1348615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1348615" y="0"/>
                  </a:moveTo>
                  <a:lnTo>
                    <a:pt x="1369735" y="34765"/>
                  </a:lnTo>
                  <a:cubicBezTo>
                    <a:pt x="1466543" y="212973"/>
                    <a:pt x="1529897" y="411992"/>
                    <a:pt x="1551365" y="623393"/>
                  </a:cubicBezTo>
                  <a:lnTo>
                    <a:pt x="1559404" y="782586"/>
                  </a:lnTo>
                  <a:lnTo>
                    <a:pt x="0" y="780746"/>
                  </a:lnTo>
                  <a:lnTo>
                    <a:pt x="1348615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6FFF5A6A-29F3-4B0F-B10E-B82F6B18A1C2}"/>
                </a:ext>
              </a:extLst>
            </p:cNvPr>
            <p:cNvSpPr/>
            <p:nvPr/>
          </p:nvSpPr>
          <p:spPr>
            <a:xfrm>
              <a:off x="4523951" y="3430549"/>
              <a:ext cx="1559404" cy="782587"/>
            </a:xfrm>
            <a:custGeom>
              <a:avLst/>
              <a:gdLst>
                <a:gd name="connsiteX0" fmla="*/ 0 w 1559404"/>
                <a:gd name="connsiteY0" fmla="*/ 0 h 782587"/>
                <a:gd name="connsiteX1" fmla="*/ 1559404 w 1559404"/>
                <a:gd name="connsiteY1" fmla="*/ 1840 h 782587"/>
                <a:gd name="connsiteX2" fmla="*/ 210790 w 1559404"/>
                <a:gd name="connsiteY2" fmla="*/ 782587 h 782587"/>
                <a:gd name="connsiteX3" fmla="*/ 189669 w 1559404"/>
                <a:gd name="connsiteY3" fmla="*/ 747821 h 782587"/>
                <a:gd name="connsiteX4" fmla="*/ 8039 w 1559404"/>
                <a:gd name="connsiteY4" fmla="*/ 159193 h 782587"/>
                <a:gd name="connsiteX5" fmla="*/ 0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0" y="0"/>
                  </a:moveTo>
                  <a:lnTo>
                    <a:pt x="1559404" y="1840"/>
                  </a:lnTo>
                  <a:lnTo>
                    <a:pt x="210790" y="782587"/>
                  </a:lnTo>
                  <a:lnTo>
                    <a:pt x="189669" y="747821"/>
                  </a:lnTo>
                  <a:cubicBezTo>
                    <a:pt x="92861" y="569613"/>
                    <a:pt x="29508" y="370594"/>
                    <a:pt x="8039" y="1591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A83C668E-0BEB-4F47-A9ED-E794BDFEC0A6}"/>
                </a:ext>
              </a:extLst>
            </p:cNvPr>
            <p:cNvSpPr/>
            <p:nvPr/>
          </p:nvSpPr>
          <p:spPr>
            <a:xfrm>
              <a:off x="6108645" y="3430549"/>
              <a:ext cx="1559404" cy="782587"/>
            </a:xfrm>
            <a:custGeom>
              <a:avLst/>
              <a:gdLst>
                <a:gd name="connsiteX0" fmla="*/ 1559404 w 1559404"/>
                <a:gd name="connsiteY0" fmla="*/ 0 h 782587"/>
                <a:gd name="connsiteX1" fmla="*/ 1551365 w 1559404"/>
                <a:gd name="connsiteY1" fmla="*/ 159193 h 782587"/>
                <a:gd name="connsiteX2" fmla="*/ 1369735 w 1559404"/>
                <a:gd name="connsiteY2" fmla="*/ 747821 h 782587"/>
                <a:gd name="connsiteX3" fmla="*/ 1348614 w 1559404"/>
                <a:gd name="connsiteY3" fmla="*/ 782587 h 782587"/>
                <a:gd name="connsiteX4" fmla="*/ 0 w 1559404"/>
                <a:gd name="connsiteY4" fmla="*/ 1840 h 782587"/>
                <a:gd name="connsiteX5" fmla="*/ 1559404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1559404" y="0"/>
                  </a:moveTo>
                  <a:lnTo>
                    <a:pt x="1551365" y="159193"/>
                  </a:lnTo>
                  <a:cubicBezTo>
                    <a:pt x="1529897" y="370594"/>
                    <a:pt x="1466543" y="569613"/>
                    <a:pt x="1369735" y="747821"/>
                  </a:cubicBezTo>
                  <a:lnTo>
                    <a:pt x="1348614" y="782587"/>
                  </a:lnTo>
                  <a:lnTo>
                    <a:pt x="0" y="1840"/>
                  </a:lnTo>
                  <a:lnTo>
                    <a:pt x="1559404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0A82AA7-2A88-406F-8805-685762571627}"/>
                </a:ext>
              </a:extLst>
            </p:cNvPr>
            <p:cNvSpPr/>
            <p:nvPr/>
          </p:nvSpPr>
          <p:spPr>
            <a:xfrm>
              <a:off x="4736351" y="3438258"/>
              <a:ext cx="1350393" cy="1350393"/>
            </a:xfrm>
            <a:custGeom>
              <a:avLst/>
              <a:gdLst>
                <a:gd name="connsiteX0" fmla="*/ 1350393 w 1350393"/>
                <a:gd name="connsiteY0" fmla="*/ 0 h 1350393"/>
                <a:gd name="connsiteX1" fmla="*/ 572867 w 1350393"/>
                <a:gd name="connsiteY1" fmla="*/ 1350393 h 1350393"/>
                <a:gd name="connsiteX2" fmla="*/ 480659 w 1350393"/>
                <a:gd name="connsiteY2" fmla="*/ 1294375 h 1350393"/>
                <a:gd name="connsiteX3" fmla="*/ 56018 w 1350393"/>
                <a:gd name="connsiteY3" fmla="*/ 869734 h 1350393"/>
                <a:gd name="connsiteX4" fmla="*/ 0 w 1350393"/>
                <a:gd name="connsiteY4" fmla="*/ 777527 h 1350393"/>
                <a:gd name="connsiteX5" fmla="*/ 1350393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1350393" y="0"/>
                  </a:moveTo>
                  <a:lnTo>
                    <a:pt x="572867" y="1350393"/>
                  </a:lnTo>
                  <a:lnTo>
                    <a:pt x="480659" y="1294375"/>
                  </a:lnTo>
                  <a:cubicBezTo>
                    <a:pt x="313384" y="1181367"/>
                    <a:pt x="169027" y="1037010"/>
                    <a:pt x="56018" y="869734"/>
                  </a:cubicBezTo>
                  <a:lnTo>
                    <a:pt x="0" y="777527"/>
                  </a:lnTo>
                  <a:lnTo>
                    <a:pt x="1350393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EF447C8-DA48-44A0-BF71-9C8B85E106F6}"/>
                </a:ext>
              </a:extLst>
            </p:cNvPr>
            <p:cNvSpPr/>
            <p:nvPr/>
          </p:nvSpPr>
          <p:spPr>
            <a:xfrm>
              <a:off x="6105258" y="3438258"/>
              <a:ext cx="1350393" cy="1350393"/>
            </a:xfrm>
            <a:custGeom>
              <a:avLst/>
              <a:gdLst>
                <a:gd name="connsiteX0" fmla="*/ 0 w 1350393"/>
                <a:gd name="connsiteY0" fmla="*/ 0 h 1350393"/>
                <a:gd name="connsiteX1" fmla="*/ 1350393 w 1350393"/>
                <a:gd name="connsiteY1" fmla="*/ 777527 h 1350393"/>
                <a:gd name="connsiteX2" fmla="*/ 1294375 w 1350393"/>
                <a:gd name="connsiteY2" fmla="*/ 869734 h 1350393"/>
                <a:gd name="connsiteX3" fmla="*/ 869734 w 1350393"/>
                <a:gd name="connsiteY3" fmla="*/ 1294375 h 1350393"/>
                <a:gd name="connsiteX4" fmla="*/ 777527 w 1350393"/>
                <a:gd name="connsiteY4" fmla="*/ 1350393 h 1350393"/>
                <a:gd name="connsiteX5" fmla="*/ 0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0" y="0"/>
                  </a:moveTo>
                  <a:lnTo>
                    <a:pt x="1350393" y="777527"/>
                  </a:lnTo>
                  <a:lnTo>
                    <a:pt x="1294375" y="869734"/>
                  </a:lnTo>
                  <a:cubicBezTo>
                    <a:pt x="1181367" y="1037010"/>
                    <a:pt x="1037010" y="1181367"/>
                    <a:pt x="869734" y="1294375"/>
                  </a:cubicBezTo>
                  <a:lnTo>
                    <a:pt x="777527" y="1350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15AA2264-AE5E-45D7-8FF8-9D64320E504D}"/>
                </a:ext>
              </a:extLst>
            </p:cNvPr>
            <p:cNvSpPr/>
            <p:nvPr/>
          </p:nvSpPr>
          <p:spPr>
            <a:xfrm>
              <a:off x="5311867" y="3441645"/>
              <a:ext cx="782587" cy="1559404"/>
            </a:xfrm>
            <a:custGeom>
              <a:avLst/>
              <a:gdLst>
                <a:gd name="connsiteX0" fmla="*/ 780746 w 782587"/>
                <a:gd name="connsiteY0" fmla="*/ 0 h 1559404"/>
                <a:gd name="connsiteX1" fmla="*/ 782587 w 782587"/>
                <a:gd name="connsiteY1" fmla="*/ 1559404 h 1559404"/>
                <a:gd name="connsiteX2" fmla="*/ 623393 w 782587"/>
                <a:gd name="connsiteY2" fmla="*/ 1551365 h 1559404"/>
                <a:gd name="connsiteX3" fmla="*/ 34765 w 782587"/>
                <a:gd name="connsiteY3" fmla="*/ 1369735 h 1559404"/>
                <a:gd name="connsiteX4" fmla="*/ 0 w 782587"/>
                <a:gd name="connsiteY4" fmla="*/ 1348615 h 1559404"/>
                <a:gd name="connsiteX5" fmla="*/ 780746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0746" y="0"/>
                  </a:moveTo>
                  <a:lnTo>
                    <a:pt x="782587" y="1559404"/>
                  </a:lnTo>
                  <a:lnTo>
                    <a:pt x="623393" y="1551365"/>
                  </a:lnTo>
                  <a:cubicBezTo>
                    <a:pt x="411992" y="1529897"/>
                    <a:pt x="212973" y="1466543"/>
                    <a:pt x="34765" y="1369735"/>
                  </a:cubicBezTo>
                  <a:lnTo>
                    <a:pt x="0" y="1348615"/>
                  </a:lnTo>
                  <a:lnTo>
                    <a:pt x="780746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F2D42AE2-9AB0-4F74-B26B-3A4D049FEB0F}"/>
                </a:ext>
              </a:extLst>
            </p:cNvPr>
            <p:cNvSpPr/>
            <p:nvPr/>
          </p:nvSpPr>
          <p:spPr>
            <a:xfrm>
              <a:off x="6097549" y="3441645"/>
              <a:ext cx="782587" cy="1559404"/>
            </a:xfrm>
            <a:custGeom>
              <a:avLst/>
              <a:gdLst>
                <a:gd name="connsiteX0" fmla="*/ 1840 w 782587"/>
                <a:gd name="connsiteY0" fmla="*/ 0 h 1559404"/>
                <a:gd name="connsiteX1" fmla="*/ 782587 w 782587"/>
                <a:gd name="connsiteY1" fmla="*/ 1348614 h 1559404"/>
                <a:gd name="connsiteX2" fmla="*/ 747821 w 782587"/>
                <a:gd name="connsiteY2" fmla="*/ 1369735 h 1559404"/>
                <a:gd name="connsiteX3" fmla="*/ 159193 w 782587"/>
                <a:gd name="connsiteY3" fmla="*/ 1551365 h 1559404"/>
                <a:gd name="connsiteX4" fmla="*/ 0 w 782587"/>
                <a:gd name="connsiteY4" fmla="*/ 1559404 h 1559404"/>
                <a:gd name="connsiteX5" fmla="*/ 184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1840" y="0"/>
                  </a:moveTo>
                  <a:lnTo>
                    <a:pt x="782587" y="1348614"/>
                  </a:lnTo>
                  <a:lnTo>
                    <a:pt x="747821" y="1369735"/>
                  </a:lnTo>
                  <a:cubicBezTo>
                    <a:pt x="569614" y="1466543"/>
                    <a:pt x="370594" y="1529897"/>
                    <a:pt x="159193" y="1551365"/>
                  </a:cubicBezTo>
                  <a:lnTo>
                    <a:pt x="0" y="1559404"/>
                  </a:lnTo>
                  <a:lnTo>
                    <a:pt x="184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AD8C89FE-0CB3-42B2-A7F5-86ED0ED38D8A}"/>
              </a:ext>
            </a:extLst>
          </p:cNvPr>
          <p:cNvGrpSpPr/>
          <p:nvPr/>
        </p:nvGrpSpPr>
        <p:grpSpPr>
          <a:xfrm rot="10967601">
            <a:off x="6982514" y="3750158"/>
            <a:ext cx="2727989" cy="2490366"/>
            <a:chOff x="4523951" y="1856951"/>
            <a:chExt cx="3144098" cy="3144098"/>
          </a:xfrm>
        </p:grpSpPr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0685916B-CCEA-4FBF-BF6B-03BEA8A70E1E}"/>
                </a:ext>
              </a:extLst>
            </p:cNvPr>
            <p:cNvSpPr/>
            <p:nvPr/>
          </p:nvSpPr>
          <p:spPr>
            <a:xfrm>
              <a:off x="5311867" y="1856951"/>
              <a:ext cx="782587" cy="1559404"/>
            </a:xfrm>
            <a:custGeom>
              <a:avLst/>
              <a:gdLst>
                <a:gd name="connsiteX0" fmla="*/ 782587 w 782587"/>
                <a:gd name="connsiteY0" fmla="*/ 0 h 1559404"/>
                <a:gd name="connsiteX1" fmla="*/ 780746 w 782587"/>
                <a:gd name="connsiteY1" fmla="*/ 1559404 h 1559404"/>
                <a:gd name="connsiteX2" fmla="*/ 0 w 782587"/>
                <a:gd name="connsiteY2" fmla="*/ 210790 h 1559404"/>
                <a:gd name="connsiteX3" fmla="*/ 34765 w 782587"/>
                <a:gd name="connsiteY3" fmla="*/ 189669 h 1559404"/>
                <a:gd name="connsiteX4" fmla="*/ 623393 w 782587"/>
                <a:gd name="connsiteY4" fmla="*/ 8039 h 1559404"/>
                <a:gd name="connsiteX5" fmla="*/ 782587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2587" y="0"/>
                  </a:moveTo>
                  <a:lnTo>
                    <a:pt x="780746" y="1559404"/>
                  </a:lnTo>
                  <a:lnTo>
                    <a:pt x="0" y="210790"/>
                  </a:lnTo>
                  <a:lnTo>
                    <a:pt x="34765" y="189669"/>
                  </a:lnTo>
                  <a:cubicBezTo>
                    <a:pt x="212973" y="92861"/>
                    <a:pt x="411992" y="29508"/>
                    <a:pt x="623393" y="8039"/>
                  </a:cubicBezTo>
                  <a:lnTo>
                    <a:pt x="78258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C0F4B52C-32DE-470B-81EA-717EA86655AC}"/>
                </a:ext>
              </a:extLst>
            </p:cNvPr>
            <p:cNvSpPr/>
            <p:nvPr/>
          </p:nvSpPr>
          <p:spPr>
            <a:xfrm>
              <a:off x="6097549" y="1856951"/>
              <a:ext cx="782587" cy="1559404"/>
            </a:xfrm>
            <a:custGeom>
              <a:avLst/>
              <a:gdLst>
                <a:gd name="connsiteX0" fmla="*/ 0 w 782587"/>
                <a:gd name="connsiteY0" fmla="*/ 0 h 1559404"/>
                <a:gd name="connsiteX1" fmla="*/ 159193 w 782587"/>
                <a:gd name="connsiteY1" fmla="*/ 8039 h 1559404"/>
                <a:gd name="connsiteX2" fmla="*/ 747821 w 782587"/>
                <a:gd name="connsiteY2" fmla="*/ 189669 h 1559404"/>
                <a:gd name="connsiteX3" fmla="*/ 782587 w 782587"/>
                <a:gd name="connsiteY3" fmla="*/ 210790 h 1559404"/>
                <a:gd name="connsiteX4" fmla="*/ 1840 w 782587"/>
                <a:gd name="connsiteY4" fmla="*/ 1559404 h 1559404"/>
                <a:gd name="connsiteX5" fmla="*/ 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0" y="0"/>
                  </a:moveTo>
                  <a:lnTo>
                    <a:pt x="159193" y="8039"/>
                  </a:lnTo>
                  <a:cubicBezTo>
                    <a:pt x="370594" y="29508"/>
                    <a:pt x="569614" y="92861"/>
                    <a:pt x="747821" y="189669"/>
                  </a:cubicBezTo>
                  <a:lnTo>
                    <a:pt x="782587" y="210790"/>
                  </a:lnTo>
                  <a:lnTo>
                    <a:pt x="1840" y="15594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A1DD71E3-7AF7-41D7-AE2C-F77D5EC12636}"/>
                </a:ext>
              </a:extLst>
            </p:cNvPr>
            <p:cNvSpPr/>
            <p:nvPr/>
          </p:nvSpPr>
          <p:spPr>
            <a:xfrm>
              <a:off x="4736351" y="2069351"/>
              <a:ext cx="1350393" cy="1350393"/>
            </a:xfrm>
            <a:custGeom>
              <a:avLst/>
              <a:gdLst>
                <a:gd name="connsiteX0" fmla="*/ 572867 w 1350393"/>
                <a:gd name="connsiteY0" fmla="*/ 0 h 1350393"/>
                <a:gd name="connsiteX1" fmla="*/ 1350393 w 1350393"/>
                <a:gd name="connsiteY1" fmla="*/ 1350393 h 1350393"/>
                <a:gd name="connsiteX2" fmla="*/ 0 w 1350393"/>
                <a:gd name="connsiteY2" fmla="*/ 572867 h 1350393"/>
                <a:gd name="connsiteX3" fmla="*/ 56018 w 1350393"/>
                <a:gd name="connsiteY3" fmla="*/ 480659 h 1350393"/>
                <a:gd name="connsiteX4" fmla="*/ 480659 w 1350393"/>
                <a:gd name="connsiteY4" fmla="*/ 56018 h 1350393"/>
                <a:gd name="connsiteX5" fmla="*/ 57286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572867" y="0"/>
                  </a:moveTo>
                  <a:lnTo>
                    <a:pt x="1350393" y="1350393"/>
                  </a:lnTo>
                  <a:lnTo>
                    <a:pt x="0" y="572867"/>
                  </a:lnTo>
                  <a:lnTo>
                    <a:pt x="56018" y="480659"/>
                  </a:lnTo>
                  <a:cubicBezTo>
                    <a:pt x="169027" y="313383"/>
                    <a:pt x="313384" y="169027"/>
                    <a:pt x="480659" y="56018"/>
                  </a:cubicBezTo>
                  <a:lnTo>
                    <a:pt x="572867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7950FA6A-62F6-473B-A85F-513EF3A76CBE}"/>
                </a:ext>
              </a:extLst>
            </p:cNvPr>
            <p:cNvSpPr/>
            <p:nvPr/>
          </p:nvSpPr>
          <p:spPr>
            <a:xfrm>
              <a:off x="5804115" y="2012588"/>
              <a:ext cx="1737487" cy="1726312"/>
            </a:xfrm>
            <a:custGeom>
              <a:avLst/>
              <a:gdLst>
                <a:gd name="connsiteX0" fmla="*/ 777527 w 1350393"/>
                <a:gd name="connsiteY0" fmla="*/ 0 h 1350393"/>
                <a:gd name="connsiteX1" fmla="*/ 869734 w 1350393"/>
                <a:gd name="connsiteY1" fmla="*/ 56018 h 1350393"/>
                <a:gd name="connsiteX2" fmla="*/ 1294375 w 1350393"/>
                <a:gd name="connsiteY2" fmla="*/ 480659 h 1350393"/>
                <a:gd name="connsiteX3" fmla="*/ 1350393 w 1350393"/>
                <a:gd name="connsiteY3" fmla="*/ 572867 h 1350393"/>
                <a:gd name="connsiteX4" fmla="*/ 0 w 1350393"/>
                <a:gd name="connsiteY4" fmla="*/ 1350393 h 1350393"/>
                <a:gd name="connsiteX5" fmla="*/ 77752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777527" y="0"/>
                  </a:moveTo>
                  <a:lnTo>
                    <a:pt x="869734" y="56018"/>
                  </a:lnTo>
                  <a:cubicBezTo>
                    <a:pt x="1037010" y="169027"/>
                    <a:pt x="1181367" y="313383"/>
                    <a:pt x="1294375" y="480659"/>
                  </a:cubicBezTo>
                  <a:lnTo>
                    <a:pt x="1350393" y="572867"/>
                  </a:lnTo>
                  <a:lnTo>
                    <a:pt x="0" y="1350393"/>
                  </a:lnTo>
                  <a:lnTo>
                    <a:pt x="77752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AF6A0403-6215-4BCC-954C-5A6D0DA2548C}"/>
                </a:ext>
              </a:extLst>
            </p:cNvPr>
            <p:cNvSpPr/>
            <p:nvPr/>
          </p:nvSpPr>
          <p:spPr>
            <a:xfrm>
              <a:off x="4523951" y="2644866"/>
              <a:ext cx="1559404" cy="782586"/>
            </a:xfrm>
            <a:custGeom>
              <a:avLst/>
              <a:gdLst>
                <a:gd name="connsiteX0" fmla="*/ 210790 w 1559404"/>
                <a:gd name="connsiteY0" fmla="*/ 0 h 782586"/>
                <a:gd name="connsiteX1" fmla="*/ 1559404 w 1559404"/>
                <a:gd name="connsiteY1" fmla="*/ 780746 h 782586"/>
                <a:gd name="connsiteX2" fmla="*/ 0 w 1559404"/>
                <a:gd name="connsiteY2" fmla="*/ 782586 h 782586"/>
                <a:gd name="connsiteX3" fmla="*/ 8039 w 1559404"/>
                <a:gd name="connsiteY3" fmla="*/ 623393 h 782586"/>
                <a:gd name="connsiteX4" fmla="*/ 189669 w 1559404"/>
                <a:gd name="connsiteY4" fmla="*/ 34765 h 782586"/>
                <a:gd name="connsiteX5" fmla="*/ 210790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210790" y="0"/>
                  </a:moveTo>
                  <a:lnTo>
                    <a:pt x="1559404" y="780746"/>
                  </a:lnTo>
                  <a:lnTo>
                    <a:pt x="0" y="782586"/>
                  </a:lnTo>
                  <a:lnTo>
                    <a:pt x="8039" y="623393"/>
                  </a:lnTo>
                  <a:cubicBezTo>
                    <a:pt x="29508" y="411992"/>
                    <a:pt x="92861" y="212973"/>
                    <a:pt x="189669" y="34765"/>
                  </a:cubicBezTo>
                  <a:lnTo>
                    <a:pt x="21079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057D58D-2FA9-4027-A731-B99015BCBAF1}"/>
                </a:ext>
              </a:extLst>
            </p:cNvPr>
            <p:cNvSpPr/>
            <p:nvPr/>
          </p:nvSpPr>
          <p:spPr>
            <a:xfrm>
              <a:off x="6108645" y="2644866"/>
              <a:ext cx="1559404" cy="782586"/>
            </a:xfrm>
            <a:custGeom>
              <a:avLst/>
              <a:gdLst>
                <a:gd name="connsiteX0" fmla="*/ 1348615 w 1559404"/>
                <a:gd name="connsiteY0" fmla="*/ 0 h 782586"/>
                <a:gd name="connsiteX1" fmla="*/ 1369735 w 1559404"/>
                <a:gd name="connsiteY1" fmla="*/ 34765 h 782586"/>
                <a:gd name="connsiteX2" fmla="*/ 1551365 w 1559404"/>
                <a:gd name="connsiteY2" fmla="*/ 623393 h 782586"/>
                <a:gd name="connsiteX3" fmla="*/ 1559404 w 1559404"/>
                <a:gd name="connsiteY3" fmla="*/ 782586 h 782586"/>
                <a:gd name="connsiteX4" fmla="*/ 0 w 1559404"/>
                <a:gd name="connsiteY4" fmla="*/ 780746 h 782586"/>
                <a:gd name="connsiteX5" fmla="*/ 1348615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1348615" y="0"/>
                  </a:moveTo>
                  <a:lnTo>
                    <a:pt x="1369735" y="34765"/>
                  </a:lnTo>
                  <a:cubicBezTo>
                    <a:pt x="1466543" y="212973"/>
                    <a:pt x="1529897" y="411992"/>
                    <a:pt x="1551365" y="623393"/>
                  </a:cubicBezTo>
                  <a:lnTo>
                    <a:pt x="1559404" y="782586"/>
                  </a:lnTo>
                  <a:lnTo>
                    <a:pt x="0" y="780746"/>
                  </a:lnTo>
                  <a:lnTo>
                    <a:pt x="1348615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7C72710E-92DB-44B7-9692-B27837878870}"/>
                </a:ext>
              </a:extLst>
            </p:cNvPr>
            <p:cNvSpPr/>
            <p:nvPr/>
          </p:nvSpPr>
          <p:spPr>
            <a:xfrm>
              <a:off x="4523951" y="3430549"/>
              <a:ext cx="1559404" cy="782587"/>
            </a:xfrm>
            <a:custGeom>
              <a:avLst/>
              <a:gdLst>
                <a:gd name="connsiteX0" fmla="*/ 0 w 1559404"/>
                <a:gd name="connsiteY0" fmla="*/ 0 h 782587"/>
                <a:gd name="connsiteX1" fmla="*/ 1559404 w 1559404"/>
                <a:gd name="connsiteY1" fmla="*/ 1840 h 782587"/>
                <a:gd name="connsiteX2" fmla="*/ 210790 w 1559404"/>
                <a:gd name="connsiteY2" fmla="*/ 782587 h 782587"/>
                <a:gd name="connsiteX3" fmla="*/ 189669 w 1559404"/>
                <a:gd name="connsiteY3" fmla="*/ 747821 h 782587"/>
                <a:gd name="connsiteX4" fmla="*/ 8039 w 1559404"/>
                <a:gd name="connsiteY4" fmla="*/ 159193 h 782587"/>
                <a:gd name="connsiteX5" fmla="*/ 0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0" y="0"/>
                  </a:moveTo>
                  <a:lnTo>
                    <a:pt x="1559404" y="1840"/>
                  </a:lnTo>
                  <a:lnTo>
                    <a:pt x="210790" y="782587"/>
                  </a:lnTo>
                  <a:lnTo>
                    <a:pt x="189669" y="747821"/>
                  </a:lnTo>
                  <a:cubicBezTo>
                    <a:pt x="92861" y="569613"/>
                    <a:pt x="29508" y="370594"/>
                    <a:pt x="8039" y="1591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25915623-7B22-4245-B622-B1216FD57B82}"/>
                </a:ext>
              </a:extLst>
            </p:cNvPr>
            <p:cNvSpPr/>
            <p:nvPr/>
          </p:nvSpPr>
          <p:spPr>
            <a:xfrm>
              <a:off x="6108645" y="3430549"/>
              <a:ext cx="1559404" cy="782587"/>
            </a:xfrm>
            <a:custGeom>
              <a:avLst/>
              <a:gdLst>
                <a:gd name="connsiteX0" fmla="*/ 1559404 w 1559404"/>
                <a:gd name="connsiteY0" fmla="*/ 0 h 782587"/>
                <a:gd name="connsiteX1" fmla="*/ 1551365 w 1559404"/>
                <a:gd name="connsiteY1" fmla="*/ 159193 h 782587"/>
                <a:gd name="connsiteX2" fmla="*/ 1369735 w 1559404"/>
                <a:gd name="connsiteY2" fmla="*/ 747821 h 782587"/>
                <a:gd name="connsiteX3" fmla="*/ 1348614 w 1559404"/>
                <a:gd name="connsiteY3" fmla="*/ 782587 h 782587"/>
                <a:gd name="connsiteX4" fmla="*/ 0 w 1559404"/>
                <a:gd name="connsiteY4" fmla="*/ 1840 h 782587"/>
                <a:gd name="connsiteX5" fmla="*/ 1559404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1559404" y="0"/>
                  </a:moveTo>
                  <a:lnTo>
                    <a:pt x="1551365" y="159193"/>
                  </a:lnTo>
                  <a:cubicBezTo>
                    <a:pt x="1529897" y="370594"/>
                    <a:pt x="1466543" y="569613"/>
                    <a:pt x="1369735" y="747821"/>
                  </a:cubicBezTo>
                  <a:lnTo>
                    <a:pt x="1348614" y="782587"/>
                  </a:lnTo>
                  <a:lnTo>
                    <a:pt x="0" y="1840"/>
                  </a:lnTo>
                  <a:lnTo>
                    <a:pt x="1559404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2F476D6B-7A61-4F6C-A03B-DE65C7FE1950}"/>
                </a:ext>
              </a:extLst>
            </p:cNvPr>
            <p:cNvSpPr/>
            <p:nvPr/>
          </p:nvSpPr>
          <p:spPr>
            <a:xfrm>
              <a:off x="4736351" y="3438258"/>
              <a:ext cx="1350393" cy="1350393"/>
            </a:xfrm>
            <a:custGeom>
              <a:avLst/>
              <a:gdLst>
                <a:gd name="connsiteX0" fmla="*/ 1350393 w 1350393"/>
                <a:gd name="connsiteY0" fmla="*/ 0 h 1350393"/>
                <a:gd name="connsiteX1" fmla="*/ 572867 w 1350393"/>
                <a:gd name="connsiteY1" fmla="*/ 1350393 h 1350393"/>
                <a:gd name="connsiteX2" fmla="*/ 480659 w 1350393"/>
                <a:gd name="connsiteY2" fmla="*/ 1294375 h 1350393"/>
                <a:gd name="connsiteX3" fmla="*/ 56018 w 1350393"/>
                <a:gd name="connsiteY3" fmla="*/ 869734 h 1350393"/>
                <a:gd name="connsiteX4" fmla="*/ 0 w 1350393"/>
                <a:gd name="connsiteY4" fmla="*/ 777527 h 1350393"/>
                <a:gd name="connsiteX5" fmla="*/ 1350393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1350393" y="0"/>
                  </a:moveTo>
                  <a:lnTo>
                    <a:pt x="572867" y="1350393"/>
                  </a:lnTo>
                  <a:lnTo>
                    <a:pt x="480659" y="1294375"/>
                  </a:lnTo>
                  <a:cubicBezTo>
                    <a:pt x="313384" y="1181367"/>
                    <a:pt x="169027" y="1037010"/>
                    <a:pt x="56018" y="869734"/>
                  </a:cubicBezTo>
                  <a:lnTo>
                    <a:pt x="0" y="777527"/>
                  </a:lnTo>
                  <a:lnTo>
                    <a:pt x="1350393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6F70179C-83F1-42D4-8832-5A8952319F76}"/>
                </a:ext>
              </a:extLst>
            </p:cNvPr>
            <p:cNvSpPr/>
            <p:nvPr/>
          </p:nvSpPr>
          <p:spPr>
            <a:xfrm>
              <a:off x="6105258" y="3438258"/>
              <a:ext cx="1350393" cy="1350393"/>
            </a:xfrm>
            <a:custGeom>
              <a:avLst/>
              <a:gdLst>
                <a:gd name="connsiteX0" fmla="*/ 0 w 1350393"/>
                <a:gd name="connsiteY0" fmla="*/ 0 h 1350393"/>
                <a:gd name="connsiteX1" fmla="*/ 1350393 w 1350393"/>
                <a:gd name="connsiteY1" fmla="*/ 777527 h 1350393"/>
                <a:gd name="connsiteX2" fmla="*/ 1294375 w 1350393"/>
                <a:gd name="connsiteY2" fmla="*/ 869734 h 1350393"/>
                <a:gd name="connsiteX3" fmla="*/ 869734 w 1350393"/>
                <a:gd name="connsiteY3" fmla="*/ 1294375 h 1350393"/>
                <a:gd name="connsiteX4" fmla="*/ 777527 w 1350393"/>
                <a:gd name="connsiteY4" fmla="*/ 1350393 h 1350393"/>
                <a:gd name="connsiteX5" fmla="*/ 0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0" y="0"/>
                  </a:moveTo>
                  <a:lnTo>
                    <a:pt x="1350393" y="777527"/>
                  </a:lnTo>
                  <a:lnTo>
                    <a:pt x="1294375" y="869734"/>
                  </a:lnTo>
                  <a:cubicBezTo>
                    <a:pt x="1181367" y="1037010"/>
                    <a:pt x="1037010" y="1181367"/>
                    <a:pt x="869734" y="1294375"/>
                  </a:cubicBezTo>
                  <a:lnTo>
                    <a:pt x="777527" y="1350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CD12F4CB-0182-4178-BC3F-3A9C5B35BD90}"/>
                </a:ext>
              </a:extLst>
            </p:cNvPr>
            <p:cNvSpPr/>
            <p:nvPr/>
          </p:nvSpPr>
          <p:spPr>
            <a:xfrm>
              <a:off x="5311867" y="3441645"/>
              <a:ext cx="782587" cy="1559404"/>
            </a:xfrm>
            <a:custGeom>
              <a:avLst/>
              <a:gdLst>
                <a:gd name="connsiteX0" fmla="*/ 780746 w 782587"/>
                <a:gd name="connsiteY0" fmla="*/ 0 h 1559404"/>
                <a:gd name="connsiteX1" fmla="*/ 782587 w 782587"/>
                <a:gd name="connsiteY1" fmla="*/ 1559404 h 1559404"/>
                <a:gd name="connsiteX2" fmla="*/ 623393 w 782587"/>
                <a:gd name="connsiteY2" fmla="*/ 1551365 h 1559404"/>
                <a:gd name="connsiteX3" fmla="*/ 34765 w 782587"/>
                <a:gd name="connsiteY3" fmla="*/ 1369735 h 1559404"/>
                <a:gd name="connsiteX4" fmla="*/ 0 w 782587"/>
                <a:gd name="connsiteY4" fmla="*/ 1348615 h 1559404"/>
                <a:gd name="connsiteX5" fmla="*/ 780746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0746" y="0"/>
                  </a:moveTo>
                  <a:lnTo>
                    <a:pt x="782587" y="1559404"/>
                  </a:lnTo>
                  <a:lnTo>
                    <a:pt x="623393" y="1551365"/>
                  </a:lnTo>
                  <a:cubicBezTo>
                    <a:pt x="411992" y="1529897"/>
                    <a:pt x="212973" y="1466543"/>
                    <a:pt x="34765" y="1369735"/>
                  </a:cubicBezTo>
                  <a:lnTo>
                    <a:pt x="0" y="1348615"/>
                  </a:lnTo>
                  <a:lnTo>
                    <a:pt x="780746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944961BD-029B-42CE-A911-79EA8E27B27A}"/>
                </a:ext>
              </a:extLst>
            </p:cNvPr>
            <p:cNvSpPr/>
            <p:nvPr/>
          </p:nvSpPr>
          <p:spPr>
            <a:xfrm>
              <a:off x="6097549" y="3441645"/>
              <a:ext cx="782587" cy="1559404"/>
            </a:xfrm>
            <a:custGeom>
              <a:avLst/>
              <a:gdLst>
                <a:gd name="connsiteX0" fmla="*/ 1840 w 782587"/>
                <a:gd name="connsiteY0" fmla="*/ 0 h 1559404"/>
                <a:gd name="connsiteX1" fmla="*/ 782587 w 782587"/>
                <a:gd name="connsiteY1" fmla="*/ 1348614 h 1559404"/>
                <a:gd name="connsiteX2" fmla="*/ 747821 w 782587"/>
                <a:gd name="connsiteY2" fmla="*/ 1369735 h 1559404"/>
                <a:gd name="connsiteX3" fmla="*/ 159193 w 782587"/>
                <a:gd name="connsiteY3" fmla="*/ 1551365 h 1559404"/>
                <a:gd name="connsiteX4" fmla="*/ 0 w 782587"/>
                <a:gd name="connsiteY4" fmla="*/ 1559404 h 1559404"/>
                <a:gd name="connsiteX5" fmla="*/ 184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1840" y="0"/>
                  </a:moveTo>
                  <a:lnTo>
                    <a:pt x="782587" y="1348614"/>
                  </a:lnTo>
                  <a:lnTo>
                    <a:pt x="747821" y="1369735"/>
                  </a:lnTo>
                  <a:cubicBezTo>
                    <a:pt x="569614" y="1466543"/>
                    <a:pt x="370594" y="1529897"/>
                    <a:pt x="159193" y="1551365"/>
                  </a:cubicBezTo>
                  <a:lnTo>
                    <a:pt x="0" y="1559404"/>
                  </a:lnTo>
                  <a:lnTo>
                    <a:pt x="184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6D8FAA2B-744C-4826-AADC-9070B472FEAC}"/>
              </a:ext>
            </a:extLst>
          </p:cNvPr>
          <p:cNvGrpSpPr/>
          <p:nvPr/>
        </p:nvGrpSpPr>
        <p:grpSpPr>
          <a:xfrm rot="10967601">
            <a:off x="9510319" y="1275684"/>
            <a:ext cx="2549121" cy="2606225"/>
            <a:chOff x="4523951" y="1856951"/>
            <a:chExt cx="3144098" cy="3144098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B0408B5C-7C90-49D4-B41C-25327E7229D6}"/>
                </a:ext>
              </a:extLst>
            </p:cNvPr>
            <p:cNvSpPr/>
            <p:nvPr/>
          </p:nvSpPr>
          <p:spPr>
            <a:xfrm>
              <a:off x="5311867" y="1856951"/>
              <a:ext cx="782587" cy="1559404"/>
            </a:xfrm>
            <a:custGeom>
              <a:avLst/>
              <a:gdLst>
                <a:gd name="connsiteX0" fmla="*/ 782587 w 782587"/>
                <a:gd name="connsiteY0" fmla="*/ 0 h 1559404"/>
                <a:gd name="connsiteX1" fmla="*/ 780746 w 782587"/>
                <a:gd name="connsiteY1" fmla="*/ 1559404 h 1559404"/>
                <a:gd name="connsiteX2" fmla="*/ 0 w 782587"/>
                <a:gd name="connsiteY2" fmla="*/ 210790 h 1559404"/>
                <a:gd name="connsiteX3" fmla="*/ 34765 w 782587"/>
                <a:gd name="connsiteY3" fmla="*/ 189669 h 1559404"/>
                <a:gd name="connsiteX4" fmla="*/ 623393 w 782587"/>
                <a:gd name="connsiteY4" fmla="*/ 8039 h 1559404"/>
                <a:gd name="connsiteX5" fmla="*/ 782587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2587" y="0"/>
                  </a:moveTo>
                  <a:lnTo>
                    <a:pt x="780746" y="1559404"/>
                  </a:lnTo>
                  <a:lnTo>
                    <a:pt x="0" y="210790"/>
                  </a:lnTo>
                  <a:lnTo>
                    <a:pt x="34765" y="189669"/>
                  </a:lnTo>
                  <a:cubicBezTo>
                    <a:pt x="212973" y="92861"/>
                    <a:pt x="411992" y="29508"/>
                    <a:pt x="623393" y="8039"/>
                  </a:cubicBezTo>
                  <a:lnTo>
                    <a:pt x="78258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0A3EEB74-1250-4853-8FDD-2724D46EF296}"/>
                </a:ext>
              </a:extLst>
            </p:cNvPr>
            <p:cNvSpPr/>
            <p:nvPr/>
          </p:nvSpPr>
          <p:spPr>
            <a:xfrm>
              <a:off x="6097549" y="1856951"/>
              <a:ext cx="782587" cy="1559404"/>
            </a:xfrm>
            <a:custGeom>
              <a:avLst/>
              <a:gdLst>
                <a:gd name="connsiteX0" fmla="*/ 0 w 782587"/>
                <a:gd name="connsiteY0" fmla="*/ 0 h 1559404"/>
                <a:gd name="connsiteX1" fmla="*/ 159193 w 782587"/>
                <a:gd name="connsiteY1" fmla="*/ 8039 h 1559404"/>
                <a:gd name="connsiteX2" fmla="*/ 747821 w 782587"/>
                <a:gd name="connsiteY2" fmla="*/ 189669 h 1559404"/>
                <a:gd name="connsiteX3" fmla="*/ 782587 w 782587"/>
                <a:gd name="connsiteY3" fmla="*/ 210790 h 1559404"/>
                <a:gd name="connsiteX4" fmla="*/ 1840 w 782587"/>
                <a:gd name="connsiteY4" fmla="*/ 1559404 h 1559404"/>
                <a:gd name="connsiteX5" fmla="*/ 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0" y="0"/>
                  </a:moveTo>
                  <a:lnTo>
                    <a:pt x="159193" y="8039"/>
                  </a:lnTo>
                  <a:cubicBezTo>
                    <a:pt x="370594" y="29508"/>
                    <a:pt x="569614" y="92861"/>
                    <a:pt x="747821" y="189669"/>
                  </a:cubicBezTo>
                  <a:lnTo>
                    <a:pt x="782587" y="210790"/>
                  </a:lnTo>
                  <a:lnTo>
                    <a:pt x="1840" y="15594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59D89A93-73FB-48C7-ABA0-CF6299A4D86A}"/>
                </a:ext>
              </a:extLst>
            </p:cNvPr>
            <p:cNvSpPr/>
            <p:nvPr/>
          </p:nvSpPr>
          <p:spPr>
            <a:xfrm>
              <a:off x="4736351" y="2069351"/>
              <a:ext cx="1350393" cy="1350393"/>
            </a:xfrm>
            <a:custGeom>
              <a:avLst/>
              <a:gdLst>
                <a:gd name="connsiteX0" fmla="*/ 572867 w 1350393"/>
                <a:gd name="connsiteY0" fmla="*/ 0 h 1350393"/>
                <a:gd name="connsiteX1" fmla="*/ 1350393 w 1350393"/>
                <a:gd name="connsiteY1" fmla="*/ 1350393 h 1350393"/>
                <a:gd name="connsiteX2" fmla="*/ 0 w 1350393"/>
                <a:gd name="connsiteY2" fmla="*/ 572867 h 1350393"/>
                <a:gd name="connsiteX3" fmla="*/ 56018 w 1350393"/>
                <a:gd name="connsiteY3" fmla="*/ 480659 h 1350393"/>
                <a:gd name="connsiteX4" fmla="*/ 480659 w 1350393"/>
                <a:gd name="connsiteY4" fmla="*/ 56018 h 1350393"/>
                <a:gd name="connsiteX5" fmla="*/ 57286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572867" y="0"/>
                  </a:moveTo>
                  <a:lnTo>
                    <a:pt x="1350393" y="1350393"/>
                  </a:lnTo>
                  <a:lnTo>
                    <a:pt x="0" y="572867"/>
                  </a:lnTo>
                  <a:lnTo>
                    <a:pt x="56018" y="480659"/>
                  </a:lnTo>
                  <a:cubicBezTo>
                    <a:pt x="169027" y="313383"/>
                    <a:pt x="313384" y="169027"/>
                    <a:pt x="480659" y="56018"/>
                  </a:cubicBezTo>
                  <a:lnTo>
                    <a:pt x="572867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EF7674AA-4260-4DD9-B868-66DBE8134EFD}"/>
                </a:ext>
              </a:extLst>
            </p:cNvPr>
            <p:cNvSpPr/>
            <p:nvPr/>
          </p:nvSpPr>
          <p:spPr>
            <a:xfrm>
              <a:off x="5804115" y="2012588"/>
              <a:ext cx="1737487" cy="1726312"/>
            </a:xfrm>
            <a:custGeom>
              <a:avLst/>
              <a:gdLst>
                <a:gd name="connsiteX0" fmla="*/ 777527 w 1350393"/>
                <a:gd name="connsiteY0" fmla="*/ 0 h 1350393"/>
                <a:gd name="connsiteX1" fmla="*/ 869734 w 1350393"/>
                <a:gd name="connsiteY1" fmla="*/ 56018 h 1350393"/>
                <a:gd name="connsiteX2" fmla="*/ 1294375 w 1350393"/>
                <a:gd name="connsiteY2" fmla="*/ 480659 h 1350393"/>
                <a:gd name="connsiteX3" fmla="*/ 1350393 w 1350393"/>
                <a:gd name="connsiteY3" fmla="*/ 572867 h 1350393"/>
                <a:gd name="connsiteX4" fmla="*/ 0 w 1350393"/>
                <a:gd name="connsiteY4" fmla="*/ 1350393 h 1350393"/>
                <a:gd name="connsiteX5" fmla="*/ 77752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777527" y="0"/>
                  </a:moveTo>
                  <a:lnTo>
                    <a:pt x="869734" y="56018"/>
                  </a:lnTo>
                  <a:cubicBezTo>
                    <a:pt x="1037010" y="169027"/>
                    <a:pt x="1181367" y="313383"/>
                    <a:pt x="1294375" y="480659"/>
                  </a:cubicBezTo>
                  <a:lnTo>
                    <a:pt x="1350393" y="572867"/>
                  </a:lnTo>
                  <a:lnTo>
                    <a:pt x="0" y="1350393"/>
                  </a:lnTo>
                  <a:lnTo>
                    <a:pt x="77752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02F45181-4AD4-41CC-98D2-FDDD0D2917C2}"/>
                </a:ext>
              </a:extLst>
            </p:cNvPr>
            <p:cNvSpPr/>
            <p:nvPr/>
          </p:nvSpPr>
          <p:spPr>
            <a:xfrm>
              <a:off x="4523951" y="2644866"/>
              <a:ext cx="1559404" cy="782586"/>
            </a:xfrm>
            <a:custGeom>
              <a:avLst/>
              <a:gdLst>
                <a:gd name="connsiteX0" fmla="*/ 210790 w 1559404"/>
                <a:gd name="connsiteY0" fmla="*/ 0 h 782586"/>
                <a:gd name="connsiteX1" fmla="*/ 1559404 w 1559404"/>
                <a:gd name="connsiteY1" fmla="*/ 780746 h 782586"/>
                <a:gd name="connsiteX2" fmla="*/ 0 w 1559404"/>
                <a:gd name="connsiteY2" fmla="*/ 782586 h 782586"/>
                <a:gd name="connsiteX3" fmla="*/ 8039 w 1559404"/>
                <a:gd name="connsiteY3" fmla="*/ 623393 h 782586"/>
                <a:gd name="connsiteX4" fmla="*/ 189669 w 1559404"/>
                <a:gd name="connsiteY4" fmla="*/ 34765 h 782586"/>
                <a:gd name="connsiteX5" fmla="*/ 210790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210790" y="0"/>
                  </a:moveTo>
                  <a:lnTo>
                    <a:pt x="1559404" y="780746"/>
                  </a:lnTo>
                  <a:lnTo>
                    <a:pt x="0" y="782586"/>
                  </a:lnTo>
                  <a:lnTo>
                    <a:pt x="8039" y="623393"/>
                  </a:lnTo>
                  <a:cubicBezTo>
                    <a:pt x="29508" y="411992"/>
                    <a:pt x="92861" y="212973"/>
                    <a:pt x="189669" y="34765"/>
                  </a:cubicBezTo>
                  <a:lnTo>
                    <a:pt x="21079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574D6B7B-5186-4265-881F-31785641E130}"/>
                </a:ext>
              </a:extLst>
            </p:cNvPr>
            <p:cNvSpPr/>
            <p:nvPr/>
          </p:nvSpPr>
          <p:spPr>
            <a:xfrm>
              <a:off x="6108645" y="2644866"/>
              <a:ext cx="1559404" cy="782586"/>
            </a:xfrm>
            <a:custGeom>
              <a:avLst/>
              <a:gdLst>
                <a:gd name="connsiteX0" fmla="*/ 1348615 w 1559404"/>
                <a:gd name="connsiteY0" fmla="*/ 0 h 782586"/>
                <a:gd name="connsiteX1" fmla="*/ 1369735 w 1559404"/>
                <a:gd name="connsiteY1" fmla="*/ 34765 h 782586"/>
                <a:gd name="connsiteX2" fmla="*/ 1551365 w 1559404"/>
                <a:gd name="connsiteY2" fmla="*/ 623393 h 782586"/>
                <a:gd name="connsiteX3" fmla="*/ 1559404 w 1559404"/>
                <a:gd name="connsiteY3" fmla="*/ 782586 h 782586"/>
                <a:gd name="connsiteX4" fmla="*/ 0 w 1559404"/>
                <a:gd name="connsiteY4" fmla="*/ 780746 h 782586"/>
                <a:gd name="connsiteX5" fmla="*/ 1348615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1348615" y="0"/>
                  </a:moveTo>
                  <a:lnTo>
                    <a:pt x="1369735" y="34765"/>
                  </a:lnTo>
                  <a:cubicBezTo>
                    <a:pt x="1466543" y="212973"/>
                    <a:pt x="1529897" y="411992"/>
                    <a:pt x="1551365" y="623393"/>
                  </a:cubicBezTo>
                  <a:lnTo>
                    <a:pt x="1559404" y="782586"/>
                  </a:lnTo>
                  <a:lnTo>
                    <a:pt x="0" y="780746"/>
                  </a:lnTo>
                  <a:lnTo>
                    <a:pt x="1348615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CB26D3E8-D645-4B22-8535-CAC1DFDD6BA1}"/>
                </a:ext>
              </a:extLst>
            </p:cNvPr>
            <p:cNvSpPr/>
            <p:nvPr/>
          </p:nvSpPr>
          <p:spPr>
            <a:xfrm>
              <a:off x="4523951" y="3430549"/>
              <a:ext cx="1559404" cy="782587"/>
            </a:xfrm>
            <a:custGeom>
              <a:avLst/>
              <a:gdLst>
                <a:gd name="connsiteX0" fmla="*/ 0 w 1559404"/>
                <a:gd name="connsiteY0" fmla="*/ 0 h 782587"/>
                <a:gd name="connsiteX1" fmla="*/ 1559404 w 1559404"/>
                <a:gd name="connsiteY1" fmla="*/ 1840 h 782587"/>
                <a:gd name="connsiteX2" fmla="*/ 210790 w 1559404"/>
                <a:gd name="connsiteY2" fmla="*/ 782587 h 782587"/>
                <a:gd name="connsiteX3" fmla="*/ 189669 w 1559404"/>
                <a:gd name="connsiteY3" fmla="*/ 747821 h 782587"/>
                <a:gd name="connsiteX4" fmla="*/ 8039 w 1559404"/>
                <a:gd name="connsiteY4" fmla="*/ 159193 h 782587"/>
                <a:gd name="connsiteX5" fmla="*/ 0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0" y="0"/>
                  </a:moveTo>
                  <a:lnTo>
                    <a:pt x="1559404" y="1840"/>
                  </a:lnTo>
                  <a:lnTo>
                    <a:pt x="210790" y="782587"/>
                  </a:lnTo>
                  <a:lnTo>
                    <a:pt x="189669" y="747821"/>
                  </a:lnTo>
                  <a:cubicBezTo>
                    <a:pt x="92861" y="569613"/>
                    <a:pt x="29508" y="370594"/>
                    <a:pt x="8039" y="1591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85B21BA4-B09D-4CA1-A5A9-7975686518E0}"/>
                </a:ext>
              </a:extLst>
            </p:cNvPr>
            <p:cNvSpPr/>
            <p:nvPr/>
          </p:nvSpPr>
          <p:spPr>
            <a:xfrm>
              <a:off x="6108645" y="3430549"/>
              <a:ext cx="1559404" cy="782587"/>
            </a:xfrm>
            <a:custGeom>
              <a:avLst/>
              <a:gdLst>
                <a:gd name="connsiteX0" fmla="*/ 1559404 w 1559404"/>
                <a:gd name="connsiteY0" fmla="*/ 0 h 782587"/>
                <a:gd name="connsiteX1" fmla="*/ 1551365 w 1559404"/>
                <a:gd name="connsiteY1" fmla="*/ 159193 h 782587"/>
                <a:gd name="connsiteX2" fmla="*/ 1369735 w 1559404"/>
                <a:gd name="connsiteY2" fmla="*/ 747821 h 782587"/>
                <a:gd name="connsiteX3" fmla="*/ 1348614 w 1559404"/>
                <a:gd name="connsiteY3" fmla="*/ 782587 h 782587"/>
                <a:gd name="connsiteX4" fmla="*/ 0 w 1559404"/>
                <a:gd name="connsiteY4" fmla="*/ 1840 h 782587"/>
                <a:gd name="connsiteX5" fmla="*/ 1559404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1559404" y="0"/>
                  </a:moveTo>
                  <a:lnTo>
                    <a:pt x="1551365" y="159193"/>
                  </a:lnTo>
                  <a:cubicBezTo>
                    <a:pt x="1529897" y="370594"/>
                    <a:pt x="1466543" y="569613"/>
                    <a:pt x="1369735" y="747821"/>
                  </a:cubicBezTo>
                  <a:lnTo>
                    <a:pt x="1348614" y="782587"/>
                  </a:lnTo>
                  <a:lnTo>
                    <a:pt x="0" y="1840"/>
                  </a:lnTo>
                  <a:lnTo>
                    <a:pt x="1559404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095A7BC3-84DE-4DD5-9182-E4594A7ECF64}"/>
                </a:ext>
              </a:extLst>
            </p:cNvPr>
            <p:cNvSpPr/>
            <p:nvPr/>
          </p:nvSpPr>
          <p:spPr>
            <a:xfrm>
              <a:off x="4736351" y="3438258"/>
              <a:ext cx="1350393" cy="1350393"/>
            </a:xfrm>
            <a:custGeom>
              <a:avLst/>
              <a:gdLst>
                <a:gd name="connsiteX0" fmla="*/ 1350393 w 1350393"/>
                <a:gd name="connsiteY0" fmla="*/ 0 h 1350393"/>
                <a:gd name="connsiteX1" fmla="*/ 572867 w 1350393"/>
                <a:gd name="connsiteY1" fmla="*/ 1350393 h 1350393"/>
                <a:gd name="connsiteX2" fmla="*/ 480659 w 1350393"/>
                <a:gd name="connsiteY2" fmla="*/ 1294375 h 1350393"/>
                <a:gd name="connsiteX3" fmla="*/ 56018 w 1350393"/>
                <a:gd name="connsiteY3" fmla="*/ 869734 h 1350393"/>
                <a:gd name="connsiteX4" fmla="*/ 0 w 1350393"/>
                <a:gd name="connsiteY4" fmla="*/ 777527 h 1350393"/>
                <a:gd name="connsiteX5" fmla="*/ 1350393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1350393" y="0"/>
                  </a:moveTo>
                  <a:lnTo>
                    <a:pt x="572867" y="1350393"/>
                  </a:lnTo>
                  <a:lnTo>
                    <a:pt x="480659" y="1294375"/>
                  </a:lnTo>
                  <a:cubicBezTo>
                    <a:pt x="313384" y="1181367"/>
                    <a:pt x="169027" y="1037010"/>
                    <a:pt x="56018" y="869734"/>
                  </a:cubicBezTo>
                  <a:lnTo>
                    <a:pt x="0" y="777527"/>
                  </a:lnTo>
                  <a:lnTo>
                    <a:pt x="1350393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FD94FBE2-243D-4D2D-AF96-623C49CF9C47}"/>
                </a:ext>
              </a:extLst>
            </p:cNvPr>
            <p:cNvSpPr/>
            <p:nvPr/>
          </p:nvSpPr>
          <p:spPr>
            <a:xfrm>
              <a:off x="6105258" y="3438258"/>
              <a:ext cx="1350393" cy="1350393"/>
            </a:xfrm>
            <a:custGeom>
              <a:avLst/>
              <a:gdLst>
                <a:gd name="connsiteX0" fmla="*/ 0 w 1350393"/>
                <a:gd name="connsiteY0" fmla="*/ 0 h 1350393"/>
                <a:gd name="connsiteX1" fmla="*/ 1350393 w 1350393"/>
                <a:gd name="connsiteY1" fmla="*/ 777527 h 1350393"/>
                <a:gd name="connsiteX2" fmla="*/ 1294375 w 1350393"/>
                <a:gd name="connsiteY2" fmla="*/ 869734 h 1350393"/>
                <a:gd name="connsiteX3" fmla="*/ 869734 w 1350393"/>
                <a:gd name="connsiteY3" fmla="*/ 1294375 h 1350393"/>
                <a:gd name="connsiteX4" fmla="*/ 777527 w 1350393"/>
                <a:gd name="connsiteY4" fmla="*/ 1350393 h 1350393"/>
                <a:gd name="connsiteX5" fmla="*/ 0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0" y="0"/>
                  </a:moveTo>
                  <a:lnTo>
                    <a:pt x="1350393" y="777527"/>
                  </a:lnTo>
                  <a:lnTo>
                    <a:pt x="1294375" y="869734"/>
                  </a:lnTo>
                  <a:cubicBezTo>
                    <a:pt x="1181367" y="1037010"/>
                    <a:pt x="1037010" y="1181367"/>
                    <a:pt x="869734" y="1294375"/>
                  </a:cubicBezTo>
                  <a:lnTo>
                    <a:pt x="777527" y="1350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81F588FC-9067-4B24-974D-A6F72FC6BE24}"/>
                </a:ext>
              </a:extLst>
            </p:cNvPr>
            <p:cNvSpPr/>
            <p:nvPr/>
          </p:nvSpPr>
          <p:spPr>
            <a:xfrm>
              <a:off x="5311867" y="3441645"/>
              <a:ext cx="782587" cy="1559404"/>
            </a:xfrm>
            <a:custGeom>
              <a:avLst/>
              <a:gdLst>
                <a:gd name="connsiteX0" fmla="*/ 780746 w 782587"/>
                <a:gd name="connsiteY0" fmla="*/ 0 h 1559404"/>
                <a:gd name="connsiteX1" fmla="*/ 782587 w 782587"/>
                <a:gd name="connsiteY1" fmla="*/ 1559404 h 1559404"/>
                <a:gd name="connsiteX2" fmla="*/ 623393 w 782587"/>
                <a:gd name="connsiteY2" fmla="*/ 1551365 h 1559404"/>
                <a:gd name="connsiteX3" fmla="*/ 34765 w 782587"/>
                <a:gd name="connsiteY3" fmla="*/ 1369735 h 1559404"/>
                <a:gd name="connsiteX4" fmla="*/ 0 w 782587"/>
                <a:gd name="connsiteY4" fmla="*/ 1348615 h 1559404"/>
                <a:gd name="connsiteX5" fmla="*/ 780746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0746" y="0"/>
                  </a:moveTo>
                  <a:lnTo>
                    <a:pt x="782587" y="1559404"/>
                  </a:lnTo>
                  <a:lnTo>
                    <a:pt x="623393" y="1551365"/>
                  </a:lnTo>
                  <a:cubicBezTo>
                    <a:pt x="411992" y="1529897"/>
                    <a:pt x="212973" y="1466543"/>
                    <a:pt x="34765" y="1369735"/>
                  </a:cubicBezTo>
                  <a:lnTo>
                    <a:pt x="0" y="1348615"/>
                  </a:lnTo>
                  <a:lnTo>
                    <a:pt x="780746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C505ACFC-7F88-4741-A77B-655D6B83A1CA}"/>
                </a:ext>
              </a:extLst>
            </p:cNvPr>
            <p:cNvSpPr/>
            <p:nvPr/>
          </p:nvSpPr>
          <p:spPr>
            <a:xfrm>
              <a:off x="6097549" y="3441645"/>
              <a:ext cx="782587" cy="1559404"/>
            </a:xfrm>
            <a:custGeom>
              <a:avLst/>
              <a:gdLst>
                <a:gd name="connsiteX0" fmla="*/ 1840 w 782587"/>
                <a:gd name="connsiteY0" fmla="*/ 0 h 1559404"/>
                <a:gd name="connsiteX1" fmla="*/ 782587 w 782587"/>
                <a:gd name="connsiteY1" fmla="*/ 1348614 h 1559404"/>
                <a:gd name="connsiteX2" fmla="*/ 747821 w 782587"/>
                <a:gd name="connsiteY2" fmla="*/ 1369735 h 1559404"/>
                <a:gd name="connsiteX3" fmla="*/ 159193 w 782587"/>
                <a:gd name="connsiteY3" fmla="*/ 1551365 h 1559404"/>
                <a:gd name="connsiteX4" fmla="*/ 0 w 782587"/>
                <a:gd name="connsiteY4" fmla="*/ 1559404 h 1559404"/>
                <a:gd name="connsiteX5" fmla="*/ 184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1840" y="0"/>
                  </a:moveTo>
                  <a:lnTo>
                    <a:pt x="782587" y="1348614"/>
                  </a:lnTo>
                  <a:lnTo>
                    <a:pt x="747821" y="1369735"/>
                  </a:lnTo>
                  <a:cubicBezTo>
                    <a:pt x="569614" y="1466543"/>
                    <a:pt x="370594" y="1529897"/>
                    <a:pt x="159193" y="1551365"/>
                  </a:cubicBezTo>
                  <a:lnTo>
                    <a:pt x="0" y="1559404"/>
                  </a:lnTo>
                  <a:lnTo>
                    <a:pt x="184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A6DF07FC-3CE2-480E-9B89-0838C6AA657B}"/>
              </a:ext>
            </a:extLst>
          </p:cNvPr>
          <p:cNvGrpSpPr/>
          <p:nvPr/>
        </p:nvGrpSpPr>
        <p:grpSpPr>
          <a:xfrm rot="10967601">
            <a:off x="6957908" y="1316024"/>
            <a:ext cx="2710662" cy="2606200"/>
            <a:chOff x="4523951" y="1856951"/>
            <a:chExt cx="3144098" cy="3144098"/>
          </a:xfrm>
        </p:grpSpPr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4D128F62-28E8-44BF-AC18-83C48B8216AA}"/>
                </a:ext>
              </a:extLst>
            </p:cNvPr>
            <p:cNvSpPr/>
            <p:nvPr/>
          </p:nvSpPr>
          <p:spPr>
            <a:xfrm>
              <a:off x="5311867" y="1856951"/>
              <a:ext cx="782587" cy="1559404"/>
            </a:xfrm>
            <a:custGeom>
              <a:avLst/>
              <a:gdLst>
                <a:gd name="connsiteX0" fmla="*/ 782587 w 782587"/>
                <a:gd name="connsiteY0" fmla="*/ 0 h 1559404"/>
                <a:gd name="connsiteX1" fmla="*/ 780746 w 782587"/>
                <a:gd name="connsiteY1" fmla="*/ 1559404 h 1559404"/>
                <a:gd name="connsiteX2" fmla="*/ 0 w 782587"/>
                <a:gd name="connsiteY2" fmla="*/ 210790 h 1559404"/>
                <a:gd name="connsiteX3" fmla="*/ 34765 w 782587"/>
                <a:gd name="connsiteY3" fmla="*/ 189669 h 1559404"/>
                <a:gd name="connsiteX4" fmla="*/ 623393 w 782587"/>
                <a:gd name="connsiteY4" fmla="*/ 8039 h 1559404"/>
                <a:gd name="connsiteX5" fmla="*/ 782587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2587" y="0"/>
                  </a:moveTo>
                  <a:lnTo>
                    <a:pt x="780746" y="1559404"/>
                  </a:lnTo>
                  <a:lnTo>
                    <a:pt x="0" y="210790"/>
                  </a:lnTo>
                  <a:lnTo>
                    <a:pt x="34765" y="189669"/>
                  </a:lnTo>
                  <a:cubicBezTo>
                    <a:pt x="212973" y="92861"/>
                    <a:pt x="411992" y="29508"/>
                    <a:pt x="623393" y="8039"/>
                  </a:cubicBezTo>
                  <a:lnTo>
                    <a:pt x="78258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2830F121-9B1E-423F-BA13-2118EEE7832B}"/>
                </a:ext>
              </a:extLst>
            </p:cNvPr>
            <p:cNvSpPr/>
            <p:nvPr/>
          </p:nvSpPr>
          <p:spPr>
            <a:xfrm>
              <a:off x="6097549" y="1856951"/>
              <a:ext cx="782587" cy="1559404"/>
            </a:xfrm>
            <a:custGeom>
              <a:avLst/>
              <a:gdLst>
                <a:gd name="connsiteX0" fmla="*/ 0 w 782587"/>
                <a:gd name="connsiteY0" fmla="*/ 0 h 1559404"/>
                <a:gd name="connsiteX1" fmla="*/ 159193 w 782587"/>
                <a:gd name="connsiteY1" fmla="*/ 8039 h 1559404"/>
                <a:gd name="connsiteX2" fmla="*/ 747821 w 782587"/>
                <a:gd name="connsiteY2" fmla="*/ 189669 h 1559404"/>
                <a:gd name="connsiteX3" fmla="*/ 782587 w 782587"/>
                <a:gd name="connsiteY3" fmla="*/ 210790 h 1559404"/>
                <a:gd name="connsiteX4" fmla="*/ 1840 w 782587"/>
                <a:gd name="connsiteY4" fmla="*/ 1559404 h 1559404"/>
                <a:gd name="connsiteX5" fmla="*/ 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0" y="0"/>
                  </a:moveTo>
                  <a:lnTo>
                    <a:pt x="159193" y="8039"/>
                  </a:lnTo>
                  <a:cubicBezTo>
                    <a:pt x="370594" y="29508"/>
                    <a:pt x="569614" y="92861"/>
                    <a:pt x="747821" y="189669"/>
                  </a:cubicBezTo>
                  <a:lnTo>
                    <a:pt x="782587" y="210790"/>
                  </a:lnTo>
                  <a:lnTo>
                    <a:pt x="1840" y="15594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F5A77376-98A9-4364-991B-E61980253436}"/>
                </a:ext>
              </a:extLst>
            </p:cNvPr>
            <p:cNvSpPr/>
            <p:nvPr/>
          </p:nvSpPr>
          <p:spPr>
            <a:xfrm>
              <a:off x="4736351" y="2069351"/>
              <a:ext cx="1350393" cy="1350393"/>
            </a:xfrm>
            <a:custGeom>
              <a:avLst/>
              <a:gdLst>
                <a:gd name="connsiteX0" fmla="*/ 572867 w 1350393"/>
                <a:gd name="connsiteY0" fmla="*/ 0 h 1350393"/>
                <a:gd name="connsiteX1" fmla="*/ 1350393 w 1350393"/>
                <a:gd name="connsiteY1" fmla="*/ 1350393 h 1350393"/>
                <a:gd name="connsiteX2" fmla="*/ 0 w 1350393"/>
                <a:gd name="connsiteY2" fmla="*/ 572867 h 1350393"/>
                <a:gd name="connsiteX3" fmla="*/ 56018 w 1350393"/>
                <a:gd name="connsiteY3" fmla="*/ 480659 h 1350393"/>
                <a:gd name="connsiteX4" fmla="*/ 480659 w 1350393"/>
                <a:gd name="connsiteY4" fmla="*/ 56018 h 1350393"/>
                <a:gd name="connsiteX5" fmla="*/ 57286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572867" y="0"/>
                  </a:moveTo>
                  <a:lnTo>
                    <a:pt x="1350393" y="1350393"/>
                  </a:lnTo>
                  <a:lnTo>
                    <a:pt x="0" y="572867"/>
                  </a:lnTo>
                  <a:lnTo>
                    <a:pt x="56018" y="480659"/>
                  </a:lnTo>
                  <a:cubicBezTo>
                    <a:pt x="169027" y="313383"/>
                    <a:pt x="313384" y="169027"/>
                    <a:pt x="480659" y="56018"/>
                  </a:cubicBezTo>
                  <a:lnTo>
                    <a:pt x="572867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30591A4D-46FE-487D-8ACC-3946619D3D99}"/>
                </a:ext>
              </a:extLst>
            </p:cNvPr>
            <p:cNvSpPr/>
            <p:nvPr/>
          </p:nvSpPr>
          <p:spPr>
            <a:xfrm>
              <a:off x="5804115" y="2012588"/>
              <a:ext cx="1737487" cy="1726312"/>
            </a:xfrm>
            <a:custGeom>
              <a:avLst/>
              <a:gdLst>
                <a:gd name="connsiteX0" fmla="*/ 777527 w 1350393"/>
                <a:gd name="connsiteY0" fmla="*/ 0 h 1350393"/>
                <a:gd name="connsiteX1" fmla="*/ 869734 w 1350393"/>
                <a:gd name="connsiteY1" fmla="*/ 56018 h 1350393"/>
                <a:gd name="connsiteX2" fmla="*/ 1294375 w 1350393"/>
                <a:gd name="connsiteY2" fmla="*/ 480659 h 1350393"/>
                <a:gd name="connsiteX3" fmla="*/ 1350393 w 1350393"/>
                <a:gd name="connsiteY3" fmla="*/ 572867 h 1350393"/>
                <a:gd name="connsiteX4" fmla="*/ 0 w 1350393"/>
                <a:gd name="connsiteY4" fmla="*/ 1350393 h 1350393"/>
                <a:gd name="connsiteX5" fmla="*/ 77752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777527" y="0"/>
                  </a:moveTo>
                  <a:lnTo>
                    <a:pt x="869734" y="56018"/>
                  </a:lnTo>
                  <a:cubicBezTo>
                    <a:pt x="1037010" y="169027"/>
                    <a:pt x="1181367" y="313383"/>
                    <a:pt x="1294375" y="480659"/>
                  </a:cubicBezTo>
                  <a:lnTo>
                    <a:pt x="1350393" y="572867"/>
                  </a:lnTo>
                  <a:lnTo>
                    <a:pt x="0" y="1350393"/>
                  </a:lnTo>
                  <a:lnTo>
                    <a:pt x="77752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6081B997-9D67-4BD5-9D1B-91B00FF95A82}"/>
                </a:ext>
              </a:extLst>
            </p:cNvPr>
            <p:cNvSpPr/>
            <p:nvPr/>
          </p:nvSpPr>
          <p:spPr>
            <a:xfrm>
              <a:off x="4523951" y="2644866"/>
              <a:ext cx="1559404" cy="782586"/>
            </a:xfrm>
            <a:custGeom>
              <a:avLst/>
              <a:gdLst>
                <a:gd name="connsiteX0" fmla="*/ 210790 w 1559404"/>
                <a:gd name="connsiteY0" fmla="*/ 0 h 782586"/>
                <a:gd name="connsiteX1" fmla="*/ 1559404 w 1559404"/>
                <a:gd name="connsiteY1" fmla="*/ 780746 h 782586"/>
                <a:gd name="connsiteX2" fmla="*/ 0 w 1559404"/>
                <a:gd name="connsiteY2" fmla="*/ 782586 h 782586"/>
                <a:gd name="connsiteX3" fmla="*/ 8039 w 1559404"/>
                <a:gd name="connsiteY3" fmla="*/ 623393 h 782586"/>
                <a:gd name="connsiteX4" fmla="*/ 189669 w 1559404"/>
                <a:gd name="connsiteY4" fmla="*/ 34765 h 782586"/>
                <a:gd name="connsiteX5" fmla="*/ 210790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210790" y="0"/>
                  </a:moveTo>
                  <a:lnTo>
                    <a:pt x="1559404" y="780746"/>
                  </a:lnTo>
                  <a:lnTo>
                    <a:pt x="0" y="782586"/>
                  </a:lnTo>
                  <a:lnTo>
                    <a:pt x="8039" y="623393"/>
                  </a:lnTo>
                  <a:cubicBezTo>
                    <a:pt x="29508" y="411992"/>
                    <a:pt x="92861" y="212973"/>
                    <a:pt x="189669" y="34765"/>
                  </a:cubicBezTo>
                  <a:lnTo>
                    <a:pt x="21079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1C578CDD-3F7A-400E-9B19-74824C11F6C9}"/>
                </a:ext>
              </a:extLst>
            </p:cNvPr>
            <p:cNvSpPr/>
            <p:nvPr/>
          </p:nvSpPr>
          <p:spPr>
            <a:xfrm>
              <a:off x="6108645" y="2644866"/>
              <a:ext cx="1559404" cy="782586"/>
            </a:xfrm>
            <a:custGeom>
              <a:avLst/>
              <a:gdLst>
                <a:gd name="connsiteX0" fmla="*/ 1348615 w 1559404"/>
                <a:gd name="connsiteY0" fmla="*/ 0 h 782586"/>
                <a:gd name="connsiteX1" fmla="*/ 1369735 w 1559404"/>
                <a:gd name="connsiteY1" fmla="*/ 34765 h 782586"/>
                <a:gd name="connsiteX2" fmla="*/ 1551365 w 1559404"/>
                <a:gd name="connsiteY2" fmla="*/ 623393 h 782586"/>
                <a:gd name="connsiteX3" fmla="*/ 1559404 w 1559404"/>
                <a:gd name="connsiteY3" fmla="*/ 782586 h 782586"/>
                <a:gd name="connsiteX4" fmla="*/ 0 w 1559404"/>
                <a:gd name="connsiteY4" fmla="*/ 780746 h 782586"/>
                <a:gd name="connsiteX5" fmla="*/ 1348615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1348615" y="0"/>
                  </a:moveTo>
                  <a:lnTo>
                    <a:pt x="1369735" y="34765"/>
                  </a:lnTo>
                  <a:cubicBezTo>
                    <a:pt x="1466543" y="212973"/>
                    <a:pt x="1529897" y="411992"/>
                    <a:pt x="1551365" y="623393"/>
                  </a:cubicBezTo>
                  <a:lnTo>
                    <a:pt x="1559404" y="782586"/>
                  </a:lnTo>
                  <a:lnTo>
                    <a:pt x="0" y="780746"/>
                  </a:lnTo>
                  <a:lnTo>
                    <a:pt x="1348615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48D5EBA3-0169-4E03-8A15-91B30B52E6CE}"/>
                </a:ext>
              </a:extLst>
            </p:cNvPr>
            <p:cNvSpPr/>
            <p:nvPr/>
          </p:nvSpPr>
          <p:spPr>
            <a:xfrm>
              <a:off x="4523951" y="3430549"/>
              <a:ext cx="1559404" cy="782587"/>
            </a:xfrm>
            <a:custGeom>
              <a:avLst/>
              <a:gdLst>
                <a:gd name="connsiteX0" fmla="*/ 0 w 1559404"/>
                <a:gd name="connsiteY0" fmla="*/ 0 h 782587"/>
                <a:gd name="connsiteX1" fmla="*/ 1559404 w 1559404"/>
                <a:gd name="connsiteY1" fmla="*/ 1840 h 782587"/>
                <a:gd name="connsiteX2" fmla="*/ 210790 w 1559404"/>
                <a:gd name="connsiteY2" fmla="*/ 782587 h 782587"/>
                <a:gd name="connsiteX3" fmla="*/ 189669 w 1559404"/>
                <a:gd name="connsiteY3" fmla="*/ 747821 h 782587"/>
                <a:gd name="connsiteX4" fmla="*/ 8039 w 1559404"/>
                <a:gd name="connsiteY4" fmla="*/ 159193 h 782587"/>
                <a:gd name="connsiteX5" fmla="*/ 0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0" y="0"/>
                  </a:moveTo>
                  <a:lnTo>
                    <a:pt x="1559404" y="1840"/>
                  </a:lnTo>
                  <a:lnTo>
                    <a:pt x="210790" y="782587"/>
                  </a:lnTo>
                  <a:lnTo>
                    <a:pt x="189669" y="747821"/>
                  </a:lnTo>
                  <a:cubicBezTo>
                    <a:pt x="92861" y="569613"/>
                    <a:pt x="29508" y="370594"/>
                    <a:pt x="8039" y="1591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9B8C6CE4-656F-4725-B262-A0527CB663FF}"/>
                </a:ext>
              </a:extLst>
            </p:cNvPr>
            <p:cNvSpPr/>
            <p:nvPr/>
          </p:nvSpPr>
          <p:spPr>
            <a:xfrm>
              <a:off x="6108645" y="3430549"/>
              <a:ext cx="1559404" cy="782587"/>
            </a:xfrm>
            <a:custGeom>
              <a:avLst/>
              <a:gdLst>
                <a:gd name="connsiteX0" fmla="*/ 1559404 w 1559404"/>
                <a:gd name="connsiteY0" fmla="*/ 0 h 782587"/>
                <a:gd name="connsiteX1" fmla="*/ 1551365 w 1559404"/>
                <a:gd name="connsiteY1" fmla="*/ 159193 h 782587"/>
                <a:gd name="connsiteX2" fmla="*/ 1369735 w 1559404"/>
                <a:gd name="connsiteY2" fmla="*/ 747821 h 782587"/>
                <a:gd name="connsiteX3" fmla="*/ 1348614 w 1559404"/>
                <a:gd name="connsiteY3" fmla="*/ 782587 h 782587"/>
                <a:gd name="connsiteX4" fmla="*/ 0 w 1559404"/>
                <a:gd name="connsiteY4" fmla="*/ 1840 h 782587"/>
                <a:gd name="connsiteX5" fmla="*/ 1559404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1559404" y="0"/>
                  </a:moveTo>
                  <a:lnTo>
                    <a:pt x="1551365" y="159193"/>
                  </a:lnTo>
                  <a:cubicBezTo>
                    <a:pt x="1529897" y="370594"/>
                    <a:pt x="1466543" y="569613"/>
                    <a:pt x="1369735" y="747821"/>
                  </a:cubicBezTo>
                  <a:lnTo>
                    <a:pt x="1348614" y="782587"/>
                  </a:lnTo>
                  <a:lnTo>
                    <a:pt x="0" y="1840"/>
                  </a:lnTo>
                  <a:lnTo>
                    <a:pt x="1559404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141BBF26-2FFC-4382-8379-A5570B4E43E8}"/>
                </a:ext>
              </a:extLst>
            </p:cNvPr>
            <p:cNvSpPr/>
            <p:nvPr/>
          </p:nvSpPr>
          <p:spPr>
            <a:xfrm>
              <a:off x="4736351" y="3438258"/>
              <a:ext cx="1350393" cy="1350393"/>
            </a:xfrm>
            <a:custGeom>
              <a:avLst/>
              <a:gdLst>
                <a:gd name="connsiteX0" fmla="*/ 1350393 w 1350393"/>
                <a:gd name="connsiteY0" fmla="*/ 0 h 1350393"/>
                <a:gd name="connsiteX1" fmla="*/ 572867 w 1350393"/>
                <a:gd name="connsiteY1" fmla="*/ 1350393 h 1350393"/>
                <a:gd name="connsiteX2" fmla="*/ 480659 w 1350393"/>
                <a:gd name="connsiteY2" fmla="*/ 1294375 h 1350393"/>
                <a:gd name="connsiteX3" fmla="*/ 56018 w 1350393"/>
                <a:gd name="connsiteY3" fmla="*/ 869734 h 1350393"/>
                <a:gd name="connsiteX4" fmla="*/ 0 w 1350393"/>
                <a:gd name="connsiteY4" fmla="*/ 777527 h 1350393"/>
                <a:gd name="connsiteX5" fmla="*/ 1350393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1350393" y="0"/>
                  </a:moveTo>
                  <a:lnTo>
                    <a:pt x="572867" y="1350393"/>
                  </a:lnTo>
                  <a:lnTo>
                    <a:pt x="480659" y="1294375"/>
                  </a:lnTo>
                  <a:cubicBezTo>
                    <a:pt x="313384" y="1181367"/>
                    <a:pt x="169027" y="1037010"/>
                    <a:pt x="56018" y="869734"/>
                  </a:cubicBezTo>
                  <a:lnTo>
                    <a:pt x="0" y="777527"/>
                  </a:lnTo>
                  <a:lnTo>
                    <a:pt x="1350393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D5918CCB-6BC2-4BC7-A613-46D8AEA91F0A}"/>
                </a:ext>
              </a:extLst>
            </p:cNvPr>
            <p:cNvSpPr/>
            <p:nvPr/>
          </p:nvSpPr>
          <p:spPr>
            <a:xfrm>
              <a:off x="6105258" y="3438258"/>
              <a:ext cx="1350393" cy="1350393"/>
            </a:xfrm>
            <a:custGeom>
              <a:avLst/>
              <a:gdLst>
                <a:gd name="connsiteX0" fmla="*/ 0 w 1350393"/>
                <a:gd name="connsiteY0" fmla="*/ 0 h 1350393"/>
                <a:gd name="connsiteX1" fmla="*/ 1350393 w 1350393"/>
                <a:gd name="connsiteY1" fmla="*/ 777527 h 1350393"/>
                <a:gd name="connsiteX2" fmla="*/ 1294375 w 1350393"/>
                <a:gd name="connsiteY2" fmla="*/ 869734 h 1350393"/>
                <a:gd name="connsiteX3" fmla="*/ 869734 w 1350393"/>
                <a:gd name="connsiteY3" fmla="*/ 1294375 h 1350393"/>
                <a:gd name="connsiteX4" fmla="*/ 777527 w 1350393"/>
                <a:gd name="connsiteY4" fmla="*/ 1350393 h 1350393"/>
                <a:gd name="connsiteX5" fmla="*/ 0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0" y="0"/>
                  </a:moveTo>
                  <a:lnTo>
                    <a:pt x="1350393" y="777527"/>
                  </a:lnTo>
                  <a:lnTo>
                    <a:pt x="1294375" y="869734"/>
                  </a:lnTo>
                  <a:cubicBezTo>
                    <a:pt x="1181367" y="1037010"/>
                    <a:pt x="1037010" y="1181367"/>
                    <a:pt x="869734" y="1294375"/>
                  </a:cubicBezTo>
                  <a:lnTo>
                    <a:pt x="777527" y="1350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83027B5E-E540-4617-AAF1-106DB31081D4}"/>
                </a:ext>
              </a:extLst>
            </p:cNvPr>
            <p:cNvSpPr/>
            <p:nvPr/>
          </p:nvSpPr>
          <p:spPr>
            <a:xfrm>
              <a:off x="5311867" y="3441645"/>
              <a:ext cx="782587" cy="1559404"/>
            </a:xfrm>
            <a:custGeom>
              <a:avLst/>
              <a:gdLst>
                <a:gd name="connsiteX0" fmla="*/ 780746 w 782587"/>
                <a:gd name="connsiteY0" fmla="*/ 0 h 1559404"/>
                <a:gd name="connsiteX1" fmla="*/ 782587 w 782587"/>
                <a:gd name="connsiteY1" fmla="*/ 1559404 h 1559404"/>
                <a:gd name="connsiteX2" fmla="*/ 623393 w 782587"/>
                <a:gd name="connsiteY2" fmla="*/ 1551365 h 1559404"/>
                <a:gd name="connsiteX3" fmla="*/ 34765 w 782587"/>
                <a:gd name="connsiteY3" fmla="*/ 1369735 h 1559404"/>
                <a:gd name="connsiteX4" fmla="*/ 0 w 782587"/>
                <a:gd name="connsiteY4" fmla="*/ 1348615 h 1559404"/>
                <a:gd name="connsiteX5" fmla="*/ 780746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0746" y="0"/>
                  </a:moveTo>
                  <a:lnTo>
                    <a:pt x="782587" y="1559404"/>
                  </a:lnTo>
                  <a:lnTo>
                    <a:pt x="623393" y="1551365"/>
                  </a:lnTo>
                  <a:cubicBezTo>
                    <a:pt x="411992" y="1529897"/>
                    <a:pt x="212973" y="1466543"/>
                    <a:pt x="34765" y="1369735"/>
                  </a:cubicBezTo>
                  <a:lnTo>
                    <a:pt x="0" y="1348615"/>
                  </a:lnTo>
                  <a:lnTo>
                    <a:pt x="780746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2D412939-25F9-45A7-8CD1-166FA1B1BE51}"/>
                </a:ext>
              </a:extLst>
            </p:cNvPr>
            <p:cNvSpPr/>
            <p:nvPr/>
          </p:nvSpPr>
          <p:spPr>
            <a:xfrm>
              <a:off x="6097549" y="3441645"/>
              <a:ext cx="782587" cy="1559404"/>
            </a:xfrm>
            <a:custGeom>
              <a:avLst/>
              <a:gdLst>
                <a:gd name="connsiteX0" fmla="*/ 1840 w 782587"/>
                <a:gd name="connsiteY0" fmla="*/ 0 h 1559404"/>
                <a:gd name="connsiteX1" fmla="*/ 782587 w 782587"/>
                <a:gd name="connsiteY1" fmla="*/ 1348614 h 1559404"/>
                <a:gd name="connsiteX2" fmla="*/ 747821 w 782587"/>
                <a:gd name="connsiteY2" fmla="*/ 1369735 h 1559404"/>
                <a:gd name="connsiteX3" fmla="*/ 159193 w 782587"/>
                <a:gd name="connsiteY3" fmla="*/ 1551365 h 1559404"/>
                <a:gd name="connsiteX4" fmla="*/ 0 w 782587"/>
                <a:gd name="connsiteY4" fmla="*/ 1559404 h 1559404"/>
                <a:gd name="connsiteX5" fmla="*/ 184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1840" y="0"/>
                  </a:moveTo>
                  <a:lnTo>
                    <a:pt x="782587" y="1348614"/>
                  </a:lnTo>
                  <a:lnTo>
                    <a:pt x="747821" y="1369735"/>
                  </a:lnTo>
                  <a:cubicBezTo>
                    <a:pt x="569614" y="1466543"/>
                    <a:pt x="370594" y="1529897"/>
                    <a:pt x="159193" y="1551365"/>
                  </a:cubicBezTo>
                  <a:lnTo>
                    <a:pt x="0" y="1559404"/>
                  </a:lnTo>
                  <a:lnTo>
                    <a:pt x="184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DCA2694F-C081-4AEC-8842-5E9FE1ECFDC0}"/>
              </a:ext>
            </a:extLst>
          </p:cNvPr>
          <p:cNvSpPr/>
          <p:nvPr/>
        </p:nvSpPr>
        <p:spPr>
          <a:xfrm>
            <a:off x="6921725" y="845716"/>
            <a:ext cx="5233744" cy="5535745"/>
          </a:xfrm>
          <a:custGeom>
            <a:avLst/>
            <a:gdLst/>
            <a:ahLst/>
            <a:cxnLst/>
            <a:rect l="l" t="t" r="r" b="b"/>
            <a:pathLst>
              <a:path w="5224102" h="5368708">
                <a:moveTo>
                  <a:pt x="1591508" y="4579194"/>
                </a:moveTo>
                <a:cubicBezTo>
                  <a:pt x="1588035" y="4579194"/>
                  <a:pt x="1584811" y="4579814"/>
                  <a:pt x="1581834" y="4581054"/>
                </a:cubicBezTo>
                <a:cubicBezTo>
                  <a:pt x="1578858" y="4582295"/>
                  <a:pt x="1576278" y="4584031"/>
                  <a:pt x="1574095" y="4586263"/>
                </a:cubicBezTo>
                <a:cubicBezTo>
                  <a:pt x="1571912" y="4588496"/>
                  <a:pt x="1570176" y="4591100"/>
                  <a:pt x="1568886" y="4594077"/>
                </a:cubicBezTo>
                <a:cubicBezTo>
                  <a:pt x="1567596" y="4597053"/>
                  <a:pt x="1566951" y="4600228"/>
                  <a:pt x="1566951" y="4603602"/>
                </a:cubicBezTo>
                <a:cubicBezTo>
                  <a:pt x="1566951" y="4606876"/>
                  <a:pt x="1567596" y="4609977"/>
                  <a:pt x="1568886" y="4612904"/>
                </a:cubicBezTo>
                <a:cubicBezTo>
                  <a:pt x="1570176" y="4615831"/>
                  <a:pt x="1571912" y="4618410"/>
                  <a:pt x="1574095" y="4620643"/>
                </a:cubicBezTo>
                <a:cubicBezTo>
                  <a:pt x="1576278" y="4622875"/>
                  <a:pt x="1578858" y="4624636"/>
                  <a:pt x="1581834" y="4625926"/>
                </a:cubicBezTo>
                <a:cubicBezTo>
                  <a:pt x="1584811" y="4627216"/>
                  <a:pt x="1588035" y="4627861"/>
                  <a:pt x="1591508" y="4627861"/>
                </a:cubicBezTo>
                <a:cubicBezTo>
                  <a:pt x="1594881" y="4627861"/>
                  <a:pt x="1598032" y="4627216"/>
                  <a:pt x="1600959" y="4625926"/>
                </a:cubicBezTo>
                <a:cubicBezTo>
                  <a:pt x="1603885" y="4624636"/>
                  <a:pt x="1606465" y="4622900"/>
                  <a:pt x="1608698" y="4620717"/>
                </a:cubicBezTo>
                <a:cubicBezTo>
                  <a:pt x="1610930" y="4618534"/>
                  <a:pt x="1612691" y="4615980"/>
                  <a:pt x="1613981" y="4613052"/>
                </a:cubicBezTo>
                <a:cubicBezTo>
                  <a:pt x="1615271" y="4610126"/>
                  <a:pt x="1615916" y="4606975"/>
                  <a:pt x="1615916" y="4603602"/>
                </a:cubicBezTo>
                <a:cubicBezTo>
                  <a:pt x="1615916" y="4600228"/>
                  <a:pt x="1615296" y="4597053"/>
                  <a:pt x="1614055" y="4594077"/>
                </a:cubicBezTo>
                <a:cubicBezTo>
                  <a:pt x="1612815" y="4591100"/>
                  <a:pt x="1611079" y="4588496"/>
                  <a:pt x="1608846" y="4586263"/>
                </a:cubicBezTo>
                <a:cubicBezTo>
                  <a:pt x="1606614" y="4584031"/>
                  <a:pt x="1604009" y="4582295"/>
                  <a:pt x="1601033" y="4581054"/>
                </a:cubicBezTo>
                <a:cubicBezTo>
                  <a:pt x="1598057" y="4579814"/>
                  <a:pt x="1594881" y="4579194"/>
                  <a:pt x="1591508" y="4579194"/>
                </a:cubicBezTo>
                <a:close/>
                <a:moveTo>
                  <a:pt x="4193470" y="4523532"/>
                </a:moveTo>
                <a:cubicBezTo>
                  <a:pt x="4195057" y="4523532"/>
                  <a:pt x="4196571" y="4523855"/>
                  <a:pt x="4198009" y="4524500"/>
                </a:cubicBezTo>
                <a:cubicBezTo>
                  <a:pt x="4199448" y="4525145"/>
                  <a:pt x="4200713" y="4526038"/>
                  <a:pt x="4201805" y="4527179"/>
                </a:cubicBezTo>
                <a:cubicBezTo>
                  <a:pt x="4202896" y="4528320"/>
                  <a:pt x="4203764" y="4529610"/>
                  <a:pt x="4204409" y="4531048"/>
                </a:cubicBezTo>
                <a:cubicBezTo>
                  <a:pt x="4205054" y="4532487"/>
                  <a:pt x="4205376" y="4534000"/>
                  <a:pt x="4205376" y="4535587"/>
                </a:cubicBezTo>
                <a:cubicBezTo>
                  <a:pt x="4205376" y="4537274"/>
                  <a:pt x="4205054" y="4538837"/>
                  <a:pt x="4204409" y="4540275"/>
                </a:cubicBezTo>
                <a:cubicBezTo>
                  <a:pt x="4203764" y="4541714"/>
                  <a:pt x="4202896" y="4543004"/>
                  <a:pt x="4201805" y="4544145"/>
                </a:cubicBezTo>
                <a:cubicBezTo>
                  <a:pt x="4200713" y="4545286"/>
                  <a:pt x="4199448" y="4546179"/>
                  <a:pt x="4198009" y="4546824"/>
                </a:cubicBezTo>
                <a:cubicBezTo>
                  <a:pt x="4196571" y="4547469"/>
                  <a:pt x="4195057" y="4547791"/>
                  <a:pt x="4193470" y="4547791"/>
                </a:cubicBezTo>
                <a:cubicBezTo>
                  <a:pt x="4191783" y="4547791"/>
                  <a:pt x="4190196" y="4547469"/>
                  <a:pt x="4188707" y="4546824"/>
                </a:cubicBezTo>
                <a:cubicBezTo>
                  <a:pt x="4187219" y="4546179"/>
                  <a:pt x="4185905" y="4545286"/>
                  <a:pt x="4184763" y="4544145"/>
                </a:cubicBezTo>
                <a:cubicBezTo>
                  <a:pt x="4183623" y="4543004"/>
                  <a:pt x="4182729" y="4541714"/>
                  <a:pt x="4182085" y="4540275"/>
                </a:cubicBezTo>
                <a:cubicBezTo>
                  <a:pt x="4181440" y="4538837"/>
                  <a:pt x="4181117" y="4537274"/>
                  <a:pt x="4181117" y="4535587"/>
                </a:cubicBezTo>
                <a:cubicBezTo>
                  <a:pt x="4181117" y="4534000"/>
                  <a:pt x="4181440" y="4532487"/>
                  <a:pt x="4182085" y="4531048"/>
                </a:cubicBezTo>
                <a:cubicBezTo>
                  <a:pt x="4182729" y="4529610"/>
                  <a:pt x="4183623" y="4528320"/>
                  <a:pt x="4184763" y="4527179"/>
                </a:cubicBezTo>
                <a:cubicBezTo>
                  <a:pt x="4185905" y="4526038"/>
                  <a:pt x="4187219" y="4525145"/>
                  <a:pt x="4188707" y="4524500"/>
                </a:cubicBezTo>
                <a:cubicBezTo>
                  <a:pt x="4190196" y="4523855"/>
                  <a:pt x="4191783" y="4523532"/>
                  <a:pt x="4193470" y="4523532"/>
                </a:cubicBezTo>
                <a:close/>
                <a:moveTo>
                  <a:pt x="4193470" y="4500315"/>
                </a:moveTo>
                <a:cubicBezTo>
                  <a:pt x="4188608" y="4500315"/>
                  <a:pt x="4184019" y="4501258"/>
                  <a:pt x="4179703" y="4503143"/>
                </a:cubicBezTo>
                <a:cubicBezTo>
                  <a:pt x="4175387" y="4505028"/>
                  <a:pt x="4171617" y="4507558"/>
                  <a:pt x="4168393" y="4510733"/>
                </a:cubicBezTo>
                <a:cubicBezTo>
                  <a:pt x="4165168" y="4513908"/>
                  <a:pt x="4162613" y="4517654"/>
                  <a:pt x="4160728" y="4521970"/>
                </a:cubicBezTo>
                <a:cubicBezTo>
                  <a:pt x="4158843" y="4526286"/>
                  <a:pt x="4157900" y="4530825"/>
                  <a:pt x="4157900" y="4535587"/>
                </a:cubicBezTo>
                <a:cubicBezTo>
                  <a:pt x="4157900" y="4540449"/>
                  <a:pt x="4158843" y="4545038"/>
                  <a:pt x="4160728" y="4549354"/>
                </a:cubicBezTo>
                <a:cubicBezTo>
                  <a:pt x="4162613" y="4553670"/>
                  <a:pt x="4165168" y="4557440"/>
                  <a:pt x="4168393" y="4560665"/>
                </a:cubicBezTo>
                <a:cubicBezTo>
                  <a:pt x="4171617" y="4563890"/>
                  <a:pt x="4175387" y="4566444"/>
                  <a:pt x="4179703" y="4568330"/>
                </a:cubicBezTo>
                <a:cubicBezTo>
                  <a:pt x="4184019" y="4570215"/>
                  <a:pt x="4188608" y="4571157"/>
                  <a:pt x="4193470" y="4571157"/>
                </a:cubicBezTo>
                <a:cubicBezTo>
                  <a:pt x="4198233" y="4571157"/>
                  <a:pt x="4202747" y="4570190"/>
                  <a:pt x="4207013" y="4568255"/>
                </a:cubicBezTo>
                <a:cubicBezTo>
                  <a:pt x="4211280" y="4566320"/>
                  <a:pt x="4215001" y="4563741"/>
                  <a:pt x="4218175" y="4560516"/>
                </a:cubicBezTo>
                <a:cubicBezTo>
                  <a:pt x="4221350" y="4557292"/>
                  <a:pt x="4223856" y="4553521"/>
                  <a:pt x="4225691" y="4549205"/>
                </a:cubicBezTo>
                <a:cubicBezTo>
                  <a:pt x="4227527" y="4544889"/>
                  <a:pt x="4228445" y="4540350"/>
                  <a:pt x="4228445" y="4535587"/>
                </a:cubicBezTo>
                <a:cubicBezTo>
                  <a:pt x="4228445" y="4530825"/>
                  <a:pt x="4227527" y="4526286"/>
                  <a:pt x="4225691" y="4521970"/>
                </a:cubicBezTo>
                <a:cubicBezTo>
                  <a:pt x="4223856" y="4517654"/>
                  <a:pt x="4221350" y="4513908"/>
                  <a:pt x="4218175" y="4510733"/>
                </a:cubicBezTo>
                <a:cubicBezTo>
                  <a:pt x="4215001" y="4507558"/>
                  <a:pt x="4211280" y="4505028"/>
                  <a:pt x="4207013" y="4503143"/>
                </a:cubicBezTo>
                <a:cubicBezTo>
                  <a:pt x="4202747" y="4501258"/>
                  <a:pt x="4198233" y="4500315"/>
                  <a:pt x="4193470" y="4500315"/>
                </a:cubicBezTo>
                <a:close/>
                <a:moveTo>
                  <a:pt x="1986498" y="4473377"/>
                </a:moveTo>
                <a:lnTo>
                  <a:pt x="1986498" y="4502994"/>
                </a:lnTo>
                <a:lnTo>
                  <a:pt x="2110769" y="4502994"/>
                </a:lnTo>
                <a:lnTo>
                  <a:pt x="2110769" y="4473377"/>
                </a:lnTo>
                <a:close/>
                <a:moveTo>
                  <a:pt x="1681847" y="4461173"/>
                </a:moveTo>
                <a:lnTo>
                  <a:pt x="1681847" y="4516389"/>
                </a:lnTo>
                <a:cubicBezTo>
                  <a:pt x="1676985" y="4512519"/>
                  <a:pt x="1671453" y="4508848"/>
                  <a:pt x="1665252" y="4505375"/>
                </a:cubicBezTo>
                <a:cubicBezTo>
                  <a:pt x="1659051" y="4501903"/>
                  <a:pt x="1652577" y="4498728"/>
                  <a:pt x="1645830" y="4495850"/>
                </a:cubicBezTo>
                <a:cubicBezTo>
                  <a:pt x="1639083" y="4492973"/>
                  <a:pt x="1632336" y="4490468"/>
                  <a:pt x="1625590" y="4488334"/>
                </a:cubicBezTo>
                <a:cubicBezTo>
                  <a:pt x="1618843" y="4486201"/>
                  <a:pt x="1612542" y="4484539"/>
                  <a:pt x="1606688" y="4483349"/>
                </a:cubicBezTo>
                <a:cubicBezTo>
                  <a:pt x="1611749" y="4478487"/>
                  <a:pt x="1617330" y="4474618"/>
                  <a:pt x="1623432" y="4471740"/>
                </a:cubicBezTo>
                <a:cubicBezTo>
                  <a:pt x="1629533" y="4468863"/>
                  <a:pt x="1635859" y="4466631"/>
                  <a:pt x="1642407" y="4465043"/>
                </a:cubicBezTo>
                <a:cubicBezTo>
                  <a:pt x="1648956" y="4463455"/>
                  <a:pt x="1655603" y="4462414"/>
                  <a:pt x="1662350" y="4461917"/>
                </a:cubicBezTo>
                <a:cubicBezTo>
                  <a:pt x="1669097" y="4461422"/>
                  <a:pt x="1675596" y="4461173"/>
                  <a:pt x="1681847" y="4461173"/>
                </a:cubicBezTo>
                <a:close/>
                <a:moveTo>
                  <a:pt x="3315831" y="4459090"/>
                </a:moveTo>
                <a:cubicBezTo>
                  <a:pt x="3321189" y="4459090"/>
                  <a:pt x="3325951" y="4460082"/>
                  <a:pt x="3330118" y="4462066"/>
                </a:cubicBezTo>
                <a:cubicBezTo>
                  <a:pt x="3334285" y="4464051"/>
                  <a:pt x="3337783" y="4466655"/>
                  <a:pt x="3340611" y="4469880"/>
                </a:cubicBezTo>
                <a:cubicBezTo>
                  <a:pt x="3343438" y="4473105"/>
                  <a:pt x="3345596" y="4476800"/>
                  <a:pt x="3347085" y="4480967"/>
                </a:cubicBezTo>
                <a:cubicBezTo>
                  <a:pt x="3348573" y="4485135"/>
                  <a:pt x="3349317" y="4489451"/>
                  <a:pt x="3349317" y="4493915"/>
                </a:cubicBezTo>
                <a:cubicBezTo>
                  <a:pt x="3349317" y="4498281"/>
                  <a:pt x="3348573" y="4502548"/>
                  <a:pt x="3347085" y="4506715"/>
                </a:cubicBezTo>
                <a:cubicBezTo>
                  <a:pt x="3345596" y="4510882"/>
                  <a:pt x="3343438" y="4514578"/>
                  <a:pt x="3340611" y="4517802"/>
                </a:cubicBezTo>
                <a:cubicBezTo>
                  <a:pt x="3337783" y="4521027"/>
                  <a:pt x="3334285" y="4523607"/>
                  <a:pt x="3330118" y="4525541"/>
                </a:cubicBezTo>
                <a:cubicBezTo>
                  <a:pt x="3325951" y="4527476"/>
                  <a:pt x="3321189" y="4528444"/>
                  <a:pt x="3315831" y="4528444"/>
                </a:cubicBezTo>
                <a:cubicBezTo>
                  <a:pt x="3310473" y="4528444"/>
                  <a:pt x="3305710" y="4527476"/>
                  <a:pt x="3301543" y="4525541"/>
                </a:cubicBezTo>
                <a:cubicBezTo>
                  <a:pt x="3297376" y="4523607"/>
                  <a:pt x="3293879" y="4521027"/>
                  <a:pt x="3291051" y="4517802"/>
                </a:cubicBezTo>
                <a:cubicBezTo>
                  <a:pt x="3288223" y="4514578"/>
                  <a:pt x="3286090" y="4510882"/>
                  <a:pt x="3284651" y="4506715"/>
                </a:cubicBezTo>
                <a:cubicBezTo>
                  <a:pt x="3283213" y="4502548"/>
                  <a:pt x="3282493" y="4498281"/>
                  <a:pt x="3282493" y="4493915"/>
                </a:cubicBezTo>
                <a:cubicBezTo>
                  <a:pt x="3282493" y="4489451"/>
                  <a:pt x="3283213" y="4485135"/>
                  <a:pt x="3284651" y="4480967"/>
                </a:cubicBezTo>
                <a:cubicBezTo>
                  <a:pt x="3286090" y="4476800"/>
                  <a:pt x="3288223" y="4473080"/>
                  <a:pt x="3291051" y="4469805"/>
                </a:cubicBezTo>
                <a:cubicBezTo>
                  <a:pt x="3293879" y="4466531"/>
                  <a:pt x="3297376" y="4463927"/>
                  <a:pt x="3301543" y="4461992"/>
                </a:cubicBezTo>
                <a:cubicBezTo>
                  <a:pt x="3305710" y="4460057"/>
                  <a:pt x="3310473" y="4459090"/>
                  <a:pt x="3315831" y="4459090"/>
                </a:cubicBezTo>
                <a:close/>
                <a:moveTo>
                  <a:pt x="2668131" y="4459090"/>
                </a:moveTo>
                <a:cubicBezTo>
                  <a:pt x="2673489" y="4459090"/>
                  <a:pt x="2678251" y="4460082"/>
                  <a:pt x="2682418" y="4462066"/>
                </a:cubicBezTo>
                <a:cubicBezTo>
                  <a:pt x="2686585" y="4464051"/>
                  <a:pt x="2690083" y="4466655"/>
                  <a:pt x="2692911" y="4469880"/>
                </a:cubicBezTo>
                <a:cubicBezTo>
                  <a:pt x="2695738" y="4473105"/>
                  <a:pt x="2697896" y="4476800"/>
                  <a:pt x="2699385" y="4480967"/>
                </a:cubicBezTo>
                <a:cubicBezTo>
                  <a:pt x="2700873" y="4485135"/>
                  <a:pt x="2701617" y="4489451"/>
                  <a:pt x="2701617" y="4493915"/>
                </a:cubicBezTo>
                <a:cubicBezTo>
                  <a:pt x="2701617" y="4498281"/>
                  <a:pt x="2700873" y="4502548"/>
                  <a:pt x="2699385" y="4506715"/>
                </a:cubicBezTo>
                <a:cubicBezTo>
                  <a:pt x="2697896" y="4510882"/>
                  <a:pt x="2695738" y="4514578"/>
                  <a:pt x="2692911" y="4517802"/>
                </a:cubicBezTo>
                <a:cubicBezTo>
                  <a:pt x="2690083" y="4521027"/>
                  <a:pt x="2686585" y="4523607"/>
                  <a:pt x="2682418" y="4525541"/>
                </a:cubicBezTo>
                <a:cubicBezTo>
                  <a:pt x="2678251" y="4527476"/>
                  <a:pt x="2673489" y="4528444"/>
                  <a:pt x="2668131" y="4528444"/>
                </a:cubicBezTo>
                <a:cubicBezTo>
                  <a:pt x="2662773" y="4528444"/>
                  <a:pt x="2658010" y="4527476"/>
                  <a:pt x="2653843" y="4525541"/>
                </a:cubicBezTo>
                <a:cubicBezTo>
                  <a:pt x="2649676" y="4523607"/>
                  <a:pt x="2646179" y="4521027"/>
                  <a:pt x="2643351" y="4517802"/>
                </a:cubicBezTo>
                <a:cubicBezTo>
                  <a:pt x="2640523" y="4514578"/>
                  <a:pt x="2638390" y="4510882"/>
                  <a:pt x="2636951" y="4506715"/>
                </a:cubicBezTo>
                <a:cubicBezTo>
                  <a:pt x="2635513" y="4502548"/>
                  <a:pt x="2634793" y="4498281"/>
                  <a:pt x="2634793" y="4493915"/>
                </a:cubicBezTo>
                <a:cubicBezTo>
                  <a:pt x="2634793" y="4489451"/>
                  <a:pt x="2635513" y="4485135"/>
                  <a:pt x="2636951" y="4480967"/>
                </a:cubicBezTo>
                <a:cubicBezTo>
                  <a:pt x="2638390" y="4476800"/>
                  <a:pt x="2640523" y="4473080"/>
                  <a:pt x="2643351" y="4469805"/>
                </a:cubicBezTo>
                <a:cubicBezTo>
                  <a:pt x="2646179" y="4466531"/>
                  <a:pt x="2649676" y="4463927"/>
                  <a:pt x="2653843" y="4461992"/>
                </a:cubicBezTo>
                <a:cubicBezTo>
                  <a:pt x="2658010" y="4460057"/>
                  <a:pt x="2662773" y="4459090"/>
                  <a:pt x="2668131" y="4459090"/>
                </a:cubicBezTo>
                <a:close/>
                <a:moveTo>
                  <a:pt x="2239506" y="4459090"/>
                </a:moveTo>
                <a:cubicBezTo>
                  <a:pt x="2244863" y="4459090"/>
                  <a:pt x="2249626" y="4460082"/>
                  <a:pt x="2253793" y="4462066"/>
                </a:cubicBezTo>
                <a:cubicBezTo>
                  <a:pt x="2257960" y="4464051"/>
                  <a:pt x="2261458" y="4466655"/>
                  <a:pt x="2264285" y="4469880"/>
                </a:cubicBezTo>
                <a:cubicBezTo>
                  <a:pt x="2267113" y="4473105"/>
                  <a:pt x="2269271" y="4476800"/>
                  <a:pt x="2270759" y="4480967"/>
                </a:cubicBezTo>
                <a:cubicBezTo>
                  <a:pt x="2272248" y="4485135"/>
                  <a:pt x="2272992" y="4489451"/>
                  <a:pt x="2272992" y="4493915"/>
                </a:cubicBezTo>
                <a:cubicBezTo>
                  <a:pt x="2272992" y="4498281"/>
                  <a:pt x="2272248" y="4502548"/>
                  <a:pt x="2270759" y="4506715"/>
                </a:cubicBezTo>
                <a:cubicBezTo>
                  <a:pt x="2269271" y="4510882"/>
                  <a:pt x="2267113" y="4514578"/>
                  <a:pt x="2264285" y="4517802"/>
                </a:cubicBezTo>
                <a:cubicBezTo>
                  <a:pt x="2261458" y="4521027"/>
                  <a:pt x="2257960" y="4523607"/>
                  <a:pt x="2253793" y="4525541"/>
                </a:cubicBezTo>
                <a:cubicBezTo>
                  <a:pt x="2249626" y="4527476"/>
                  <a:pt x="2244863" y="4528444"/>
                  <a:pt x="2239506" y="4528444"/>
                </a:cubicBezTo>
                <a:cubicBezTo>
                  <a:pt x="2234148" y="4528444"/>
                  <a:pt x="2229385" y="4527476"/>
                  <a:pt x="2225218" y="4525541"/>
                </a:cubicBezTo>
                <a:cubicBezTo>
                  <a:pt x="2221051" y="4523607"/>
                  <a:pt x="2217553" y="4521027"/>
                  <a:pt x="2214726" y="4517802"/>
                </a:cubicBezTo>
                <a:cubicBezTo>
                  <a:pt x="2211898" y="4514578"/>
                  <a:pt x="2209765" y="4510882"/>
                  <a:pt x="2208326" y="4506715"/>
                </a:cubicBezTo>
                <a:cubicBezTo>
                  <a:pt x="2206887" y="4502548"/>
                  <a:pt x="2206168" y="4498281"/>
                  <a:pt x="2206168" y="4493915"/>
                </a:cubicBezTo>
                <a:cubicBezTo>
                  <a:pt x="2206168" y="4489451"/>
                  <a:pt x="2206887" y="4485135"/>
                  <a:pt x="2208326" y="4480967"/>
                </a:cubicBezTo>
                <a:cubicBezTo>
                  <a:pt x="2209765" y="4476800"/>
                  <a:pt x="2211898" y="4473080"/>
                  <a:pt x="2214726" y="4469805"/>
                </a:cubicBezTo>
                <a:cubicBezTo>
                  <a:pt x="2217553" y="4466531"/>
                  <a:pt x="2221051" y="4463927"/>
                  <a:pt x="2225218" y="4461992"/>
                </a:cubicBezTo>
                <a:cubicBezTo>
                  <a:pt x="2229385" y="4460057"/>
                  <a:pt x="2234148" y="4459090"/>
                  <a:pt x="2239506" y="4459090"/>
                </a:cubicBezTo>
                <a:close/>
                <a:moveTo>
                  <a:pt x="4193470" y="4427687"/>
                </a:moveTo>
                <a:cubicBezTo>
                  <a:pt x="4195057" y="4427687"/>
                  <a:pt x="4196571" y="4428010"/>
                  <a:pt x="4198009" y="4428654"/>
                </a:cubicBezTo>
                <a:cubicBezTo>
                  <a:pt x="4199448" y="4429299"/>
                  <a:pt x="4200713" y="4430192"/>
                  <a:pt x="4201805" y="4431333"/>
                </a:cubicBezTo>
                <a:cubicBezTo>
                  <a:pt x="4202896" y="4432474"/>
                  <a:pt x="4203764" y="4433764"/>
                  <a:pt x="4204409" y="4435203"/>
                </a:cubicBezTo>
                <a:cubicBezTo>
                  <a:pt x="4205054" y="4436642"/>
                  <a:pt x="4205376" y="4438155"/>
                  <a:pt x="4205376" y="4439742"/>
                </a:cubicBezTo>
                <a:cubicBezTo>
                  <a:pt x="4205376" y="4441429"/>
                  <a:pt x="4205054" y="4442992"/>
                  <a:pt x="4204409" y="4444430"/>
                </a:cubicBezTo>
                <a:cubicBezTo>
                  <a:pt x="4203764" y="4445869"/>
                  <a:pt x="4202896" y="4447159"/>
                  <a:pt x="4201805" y="4448300"/>
                </a:cubicBezTo>
                <a:cubicBezTo>
                  <a:pt x="4200713" y="4449441"/>
                  <a:pt x="4199448" y="4450334"/>
                  <a:pt x="4198009" y="4450979"/>
                </a:cubicBezTo>
                <a:cubicBezTo>
                  <a:pt x="4196571" y="4451624"/>
                  <a:pt x="4195057" y="4451946"/>
                  <a:pt x="4193470" y="4451946"/>
                </a:cubicBezTo>
                <a:cubicBezTo>
                  <a:pt x="4191783" y="4451946"/>
                  <a:pt x="4190196" y="4451624"/>
                  <a:pt x="4188707" y="4450979"/>
                </a:cubicBezTo>
                <a:cubicBezTo>
                  <a:pt x="4187219" y="4450334"/>
                  <a:pt x="4185905" y="4449441"/>
                  <a:pt x="4184763" y="4448300"/>
                </a:cubicBezTo>
                <a:cubicBezTo>
                  <a:pt x="4183623" y="4447159"/>
                  <a:pt x="4182729" y="4445869"/>
                  <a:pt x="4182085" y="4444430"/>
                </a:cubicBezTo>
                <a:cubicBezTo>
                  <a:pt x="4181440" y="4442992"/>
                  <a:pt x="4181117" y="4441429"/>
                  <a:pt x="4181117" y="4439742"/>
                </a:cubicBezTo>
                <a:cubicBezTo>
                  <a:pt x="4181117" y="4438155"/>
                  <a:pt x="4181440" y="4436642"/>
                  <a:pt x="4182085" y="4435203"/>
                </a:cubicBezTo>
                <a:cubicBezTo>
                  <a:pt x="4182729" y="4433764"/>
                  <a:pt x="4183623" y="4432474"/>
                  <a:pt x="4184763" y="4431333"/>
                </a:cubicBezTo>
                <a:cubicBezTo>
                  <a:pt x="4185905" y="4430192"/>
                  <a:pt x="4187219" y="4429299"/>
                  <a:pt x="4188707" y="4428654"/>
                </a:cubicBezTo>
                <a:cubicBezTo>
                  <a:pt x="4190196" y="4428010"/>
                  <a:pt x="4191783" y="4427687"/>
                  <a:pt x="4193470" y="4427687"/>
                </a:cubicBezTo>
                <a:close/>
                <a:moveTo>
                  <a:pt x="1252478" y="4427389"/>
                </a:moveTo>
                <a:cubicBezTo>
                  <a:pt x="1243052" y="4427389"/>
                  <a:pt x="1234792" y="4428778"/>
                  <a:pt x="1227698" y="4431557"/>
                </a:cubicBezTo>
                <a:cubicBezTo>
                  <a:pt x="1220604" y="4434335"/>
                  <a:pt x="1214700" y="4438006"/>
                  <a:pt x="1209987" y="4442570"/>
                </a:cubicBezTo>
                <a:cubicBezTo>
                  <a:pt x="1205274" y="4447134"/>
                  <a:pt x="1201727" y="4452368"/>
                  <a:pt x="1199346" y="4458271"/>
                </a:cubicBezTo>
                <a:cubicBezTo>
                  <a:pt x="1196965" y="4464175"/>
                  <a:pt x="1195774" y="4470202"/>
                  <a:pt x="1195774" y="4476354"/>
                </a:cubicBezTo>
                <a:cubicBezTo>
                  <a:pt x="1195774" y="4482505"/>
                  <a:pt x="1196940" y="4488211"/>
                  <a:pt x="1199272" y="4493469"/>
                </a:cubicBezTo>
                <a:cubicBezTo>
                  <a:pt x="1201603" y="4498728"/>
                  <a:pt x="1204828" y="4503292"/>
                  <a:pt x="1208945" y="4507161"/>
                </a:cubicBezTo>
                <a:cubicBezTo>
                  <a:pt x="1213063" y="4511031"/>
                  <a:pt x="1217974" y="4514057"/>
                  <a:pt x="1223679" y="4516240"/>
                </a:cubicBezTo>
                <a:cubicBezTo>
                  <a:pt x="1229384" y="4518423"/>
                  <a:pt x="1235610" y="4519514"/>
                  <a:pt x="1242357" y="4519514"/>
                </a:cubicBezTo>
                <a:cubicBezTo>
                  <a:pt x="1246425" y="4519514"/>
                  <a:pt x="1250146" y="4518968"/>
                  <a:pt x="1253519" y="4517877"/>
                </a:cubicBezTo>
                <a:cubicBezTo>
                  <a:pt x="1256893" y="4516786"/>
                  <a:pt x="1259820" y="4515148"/>
                  <a:pt x="1262300" y="4512965"/>
                </a:cubicBezTo>
                <a:cubicBezTo>
                  <a:pt x="1264781" y="4510783"/>
                  <a:pt x="1266691" y="4508154"/>
                  <a:pt x="1268030" y="4505078"/>
                </a:cubicBezTo>
                <a:cubicBezTo>
                  <a:pt x="1269370" y="4502002"/>
                  <a:pt x="1270039" y="4498430"/>
                  <a:pt x="1270039" y="4494362"/>
                </a:cubicBezTo>
                <a:cubicBezTo>
                  <a:pt x="1270039" y="4491584"/>
                  <a:pt x="1269469" y="4488781"/>
                  <a:pt x="1268328" y="4485953"/>
                </a:cubicBezTo>
                <a:cubicBezTo>
                  <a:pt x="1267187" y="4483125"/>
                  <a:pt x="1265550" y="4480595"/>
                  <a:pt x="1263416" y="4478363"/>
                </a:cubicBezTo>
                <a:cubicBezTo>
                  <a:pt x="1261283" y="4476131"/>
                  <a:pt x="1258704" y="4474320"/>
                  <a:pt x="1255677" y="4472931"/>
                </a:cubicBezTo>
                <a:cubicBezTo>
                  <a:pt x="1252651" y="4471542"/>
                  <a:pt x="1249303" y="4470847"/>
                  <a:pt x="1245632" y="4470847"/>
                </a:cubicBezTo>
                <a:cubicBezTo>
                  <a:pt x="1243052" y="4470847"/>
                  <a:pt x="1240720" y="4471170"/>
                  <a:pt x="1238637" y="4471815"/>
                </a:cubicBezTo>
                <a:cubicBezTo>
                  <a:pt x="1236553" y="4472460"/>
                  <a:pt x="1234742" y="4473204"/>
                  <a:pt x="1233204" y="4474047"/>
                </a:cubicBezTo>
                <a:cubicBezTo>
                  <a:pt x="1231667" y="4474890"/>
                  <a:pt x="1230426" y="4475734"/>
                  <a:pt x="1229484" y="4476577"/>
                </a:cubicBezTo>
                <a:cubicBezTo>
                  <a:pt x="1228541" y="4477421"/>
                  <a:pt x="1227921" y="4478041"/>
                  <a:pt x="1227623" y="4478437"/>
                </a:cubicBezTo>
                <a:cubicBezTo>
                  <a:pt x="1227623" y="4475758"/>
                  <a:pt x="1228119" y="4473253"/>
                  <a:pt x="1229112" y="4470922"/>
                </a:cubicBezTo>
                <a:cubicBezTo>
                  <a:pt x="1230104" y="4468590"/>
                  <a:pt x="1231542" y="4466556"/>
                  <a:pt x="1233428" y="4464820"/>
                </a:cubicBezTo>
                <a:cubicBezTo>
                  <a:pt x="1235313" y="4463083"/>
                  <a:pt x="1237669" y="4461719"/>
                  <a:pt x="1240497" y="4460727"/>
                </a:cubicBezTo>
                <a:cubicBezTo>
                  <a:pt x="1243325" y="4459735"/>
                  <a:pt x="1246524" y="4459239"/>
                  <a:pt x="1250096" y="4459239"/>
                </a:cubicBezTo>
                <a:cubicBezTo>
                  <a:pt x="1257141" y="4459239"/>
                  <a:pt x="1263119" y="4460553"/>
                  <a:pt x="1268030" y="4463182"/>
                </a:cubicBezTo>
                <a:cubicBezTo>
                  <a:pt x="1272941" y="4465812"/>
                  <a:pt x="1276935" y="4469309"/>
                  <a:pt x="1280011" y="4473675"/>
                </a:cubicBezTo>
                <a:cubicBezTo>
                  <a:pt x="1283087" y="4478041"/>
                  <a:pt x="1285319" y="4483026"/>
                  <a:pt x="1286708" y="4488632"/>
                </a:cubicBezTo>
                <a:cubicBezTo>
                  <a:pt x="1288097" y="4494238"/>
                  <a:pt x="1288792" y="4500017"/>
                  <a:pt x="1288792" y="4505971"/>
                </a:cubicBezTo>
                <a:cubicBezTo>
                  <a:pt x="1288792" y="4514603"/>
                  <a:pt x="1287179" y="4521895"/>
                  <a:pt x="1283955" y="4527848"/>
                </a:cubicBezTo>
                <a:cubicBezTo>
                  <a:pt x="1280730" y="4533801"/>
                  <a:pt x="1276489" y="4538614"/>
                  <a:pt x="1271230" y="4542285"/>
                </a:cubicBezTo>
                <a:cubicBezTo>
                  <a:pt x="1265971" y="4545956"/>
                  <a:pt x="1259969" y="4548610"/>
                  <a:pt x="1253222" y="4550247"/>
                </a:cubicBezTo>
                <a:cubicBezTo>
                  <a:pt x="1246475" y="4551884"/>
                  <a:pt x="1239629" y="4552703"/>
                  <a:pt x="1232683" y="4552703"/>
                </a:cubicBezTo>
                <a:cubicBezTo>
                  <a:pt x="1225441" y="4552703"/>
                  <a:pt x="1218867" y="4551760"/>
                  <a:pt x="1212964" y="4549875"/>
                </a:cubicBezTo>
                <a:cubicBezTo>
                  <a:pt x="1207060" y="4547990"/>
                  <a:pt x="1201702" y="4545261"/>
                  <a:pt x="1196890" y="4541689"/>
                </a:cubicBezTo>
                <a:cubicBezTo>
                  <a:pt x="1192078" y="4538117"/>
                  <a:pt x="1187737" y="4533752"/>
                  <a:pt x="1183868" y="4528592"/>
                </a:cubicBezTo>
                <a:cubicBezTo>
                  <a:pt x="1179998" y="4523433"/>
                  <a:pt x="1176526" y="4517530"/>
                  <a:pt x="1173450" y="4510882"/>
                </a:cubicBezTo>
                <a:cubicBezTo>
                  <a:pt x="1172061" y="4508104"/>
                  <a:pt x="1170573" y="4504879"/>
                  <a:pt x="1168985" y="4501208"/>
                </a:cubicBezTo>
                <a:cubicBezTo>
                  <a:pt x="1167398" y="4497537"/>
                  <a:pt x="1165661" y="4493147"/>
                  <a:pt x="1163776" y="4488037"/>
                </a:cubicBezTo>
                <a:cubicBezTo>
                  <a:pt x="1161891" y="4482927"/>
                  <a:pt x="1159907" y="4476974"/>
                  <a:pt x="1157823" y="4470177"/>
                </a:cubicBezTo>
                <a:cubicBezTo>
                  <a:pt x="1155739" y="4463381"/>
                  <a:pt x="1153557" y="4455369"/>
                  <a:pt x="1151274" y="4446142"/>
                </a:cubicBezTo>
                <a:lnTo>
                  <a:pt x="1117937" y="4453434"/>
                </a:lnTo>
                <a:cubicBezTo>
                  <a:pt x="1120318" y="4463654"/>
                  <a:pt x="1122724" y="4472757"/>
                  <a:pt x="1125155" y="4480744"/>
                </a:cubicBezTo>
                <a:cubicBezTo>
                  <a:pt x="1127586" y="4488732"/>
                  <a:pt x="1129992" y="4495850"/>
                  <a:pt x="1132373" y="4502101"/>
                </a:cubicBezTo>
                <a:cubicBezTo>
                  <a:pt x="1134755" y="4508352"/>
                  <a:pt x="1137111" y="4513933"/>
                  <a:pt x="1139443" y="4518844"/>
                </a:cubicBezTo>
                <a:cubicBezTo>
                  <a:pt x="1141774" y="4523756"/>
                  <a:pt x="1144081" y="4528295"/>
                  <a:pt x="1146363" y="4532462"/>
                </a:cubicBezTo>
                <a:cubicBezTo>
                  <a:pt x="1151721" y="4542086"/>
                  <a:pt x="1157649" y="4550222"/>
                  <a:pt x="1164148" y="4556870"/>
                </a:cubicBezTo>
                <a:cubicBezTo>
                  <a:pt x="1170647" y="4563518"/>
                  <a:pt x="1177543" y="4568925"/>
                  <a:pt x="1184835" y="4573092"/>
                </a:cubicBezTo>
                <a:cubicBezTo>
                  <a:pt x="1192128" y="4577259"/>
                  <a:pt x="1199792" y="4580261"/>
                  <a:pt x="1207829" y="4582096"/>
                </a:cubicBezTo>
                <a:cubicBezTo>
                  <a:pt x="1215866" y="4583932"/>
                  <a:pt x="1224151" y="4584849"/>
                  <a:pt x="1232683" y="4584849"/>
                </a:cubicBezTo>
                <a:cubicBezTo>
                  <a:pt x="1248062" y="4584849"/>
                  <a:pt x="1261482" y="4582716"/>
                  <a:pt x="1272941" y="4578450"/>
                </a:cubicBezTo>
                <a:cubicBezTo>
                  <a:pt x="1284401" y="4574184"/>
                  <a:pt x="1293926" y="4568429"/>
                  <a:pt x="1301516" y="4561186"/>
                </a:cubicBezTo>
                <a:cubicBezTo>
                  <a:pt x="1309107" y="4553943"/>
                  <a:pt x="1314787" y="4545559"/>
                  <a:pt x="1318557" y="4536034"/>
                </a:cubicBezTo>
                <a:cubicBezTo>
                  <a:pt x="1322328" y="4526509"/>
                  <a:pt x="1324213" y="4516488"/>
                  <a:pt x="1324213" y="4505971"/>
                </a:cubicBezTo>
                <a:cubicBezTo>
                  <a:pt x="1324213" y="4495453"/>
                  <a:pt x="1322724" y="4485432"/>
                  <a:pt x="1319748" y="4475907"/>
                </a:cubicBezTo>
                <a:cubicBezTo>
                  <a:pt x="1316771" y="4466382"/>
                  <a:pt x="1312307" y="4458023"/>
                  <a:pt x="1306353" y="4450830"/>
                </a:cubicBezTo>
                <a:cubicBezTo>
                  <a:pt x="1300400" y="4443637"/>
                  <a:pt x="1292934" y="4437931"/>
                  <a:pt x="1283955" y="4433715"/>
                </a:cubicBezTo>
                <a:cubicBezTo>
                  <a:pt x="1274976" y="4429498"/>
                  <a:pt x="1264483" y="4427389"/>
                  <a:pt x="1252478" y="4427389"/>
                </a:cubicBezTo>
                <a:close/>
                <a:moveTo>
                  <a:pt x="3315831" y="4426943"/>
                </a:moveTo>
                <a:cubicBezTo>
                  <a:pt x="3305015" y="4426943"/>
                  <a:pt x="3295367" y="4428803"/>
                  <a:pt x="3286883" y="4432524"/>
                </a:cubicBezTo>
                <a:cubicBezTo>
                  <a:pt x="3278400" y="4436245"/>
                  <a:pt x="3271207" y="4441206"/>
                  <a:pt x="3265303" y="4447407"/>
                </a:cubicBezTo>
                <a:cubicBezTo>
                  <a:pt x="3259400" y="4453608"/>
                  <a:pt x="3254885" y="4460727"/>
                  <a:pt x="3251760" y="4468764"/>
                </a:cubicBezTo>
                <a:cubicBezTo>
                  <a:pt x="3248635" y="4476800"/>
                  <a:pt x="3247072" y="4485184"/>
                  <a:pt x="3247072" y="4493915"/>
                </a:cubicBezTo>
                <a:cubicBezTo>
                  <a:pt x="3247072" y="4502647"/>
                  <a:pt x="3248635" y="4511031"/>
                  <a:pt x="3251760" y="4519067"/>
                </a:cubicBezTo>
                <a:cubicBezTo>
                  <a:pt x="3254885" y="4527104"/>
                  <a:pt x="3259400" y="4534198"/>
                  <a:pt x="3265303" y="4540350"/>
                </a:cubicBezTo>
                <a:cubicBezTo>
                  <a:pt x="3271207" y="4546502"/>
                  <a:pt x="3278400" y="4551413"/>
                  <a:pt x="3286883" y="4555084"/>
                </a:cubicBezTo>
                <a:cubicBezTo>
                  <a:pt x="3295367" y="4558755"/>
                  <a:pt x="3305015" y="4560590"/>
                  <a:pt x="3315831" y="4560590"/>
                </a:cubicBezTo>
                <a:cubicBezTo>
                  <a:pt x="3326546" y="4560590"/>
                  <a:pt x="3336146" y="4558755"/>
                  <a:pt x="3344629" y="4555084"/>
                </a:cubicBezTo>
                <a:cubicBezTo>
                  <a:pt x="3353112" y="4551413"/>
                  <a:pt x="3360330" y="4546502"/>
                  <a:pt x="3366283" y="4540350"/>
                </a:cubicBezTo>
                <a:cubicBezTo>
                  <a:pt x="3372237" y="4534198"/>
                  <a:pt x="3376801" y="4527104"/>
                  <a:pt x="3379975" y="4519067"/>
                </a:cubicBezTo>
                <a:cubicBezTo>
                  <a:pt x="3383150" y="4511031"/>
                  <a:pt x="3384738" y="4502647"/>
                  <a:pt x="3384738" y="4493915"/>
                </a:cubicBezTo>
                <a:cubicBezTo>
                  <a:pt x="3384738" y="4485283"/>
                  <a:pt x="3383175" y="4476924"/>
                  <a:pt x="3380050" y="4468838"/>
                </a:cubicBezTo>
                <a:cubicBezTo>
                  <a:pt x="3376925" y="4460752"/>
                  <a:pt x="3372385" y="4453608"/>
                  <a:pt x="3366432" y="4447407"/>
                </a:cubicBezTo>
                <a:cubicBezTo>
                  <a:pt x="3360479" y="4441206"/>
                  <a:pt x="3353236" y="4436245"/>
                  <a:pt x="3344703" y="4432524"/>
                </a:cubicBezTo>
                <a:cubicBezTo>
                  <a:pt x="3336170" y="4428803"/>
                  <a:pt x="3326546" y="4426943"/>
                  <a:pt x="3315831" y="4426943"/>
                </a:cubicBezTo>
                <a:close/>
                <a:moveTo>
                  <a:pt x="2668131" y="4426943"/>
                </a:moveTo>
                <a:cubicBezTo>
                  <a:pt x="2657316" y="4426943"/>
                  <a:pt x="2647667" y="4428803"/>
                  <a:pt x="2639183" y="4432524"/>
                </a:cubicBezTo>
                <a:cubicBezTo>
                  <a:pt x="2630700" y="4436245"/>
                  <a:pt x="2623507" y="4441206"/>
                  <a:pt x="2617603" y="4447407"/>
                </a:cubicBezTo>
                <a:cubicBezTo>
                  <a:pt x="2611700" y="4453608"/>
                  <a:pt x="2607185" y="4460727"/>
                  <a:pt x="2604060" y="4468764"/>
                </a:cubicBezTo>
                <a:cubicBezTo>
                  <a:pt x="2600935" y="4476800"/>
                  <a:pt x="2599372" y="4485184"/>
                  <a:pt x="2599372" y="4493915"/>
                </a:cubicBezTo>
                <a:cubicBezTo>
                  <a:pt x="2599372" y="4502647"/>
                  <a:pt x="2600935" y="4511031"/>
                  <a:pt x="2604060" y="4519067"/>
                </a:cubicBezTo>
                <a:cubicBezTo>
                  <a:pt x="2607185" y="4527104"/>
                  <a:pt x="2611700" y="4534198"/>
                  <a:pt x="2617603" y="4540350"/>
                </a:cubicBezTo>
                <a:cubicBezTo>
                  <a:pt x="2623507" y="4546502"/>
                  <a:pt x="2630700" y="4551413"/>
                  <a:pt x="2639183" y="4555084"/>
                </a:cubicBezTo>
                <a:cubicBezTo>
                  <a:pt x="2647667" y="4558755"/>
                  <a:pt x="2657316" y="4560590"/>
                  <a:pt x="2668131" y="4560590"/>
                </a:cubicBezTo>
                <a:cubicBezTo>
                  <a:pt x="2678846" y="4560590"/>
                  <a:pt x="2688446" y="4558755"/>
                  <a:pt x="2696929" y="4555084"/>
                </a:cubicBezTo>
                <a:cubicBezTo>
                  <a:pt x="2705412" y="4551413"/>
                  <a:pt x="2712630" y="4546502"/>
                  <a:pt x="2718583" y="4540350"/>
                </a:cubicBezTo>
                <a:cubicBezTo>
                  <a:pt x="2724537" y="4534198"/>
                  <a:pt x="2729101" y="4527104"/>
                  <a:pt x="2732275" y="4519067"/>
                </a:cubicBezTo>
                <a:cubicBezTo>
                  <a:pt x="2735451" y="4511031"/>
                  <a:pt x="2737038" y="4502647"/>
                  <a:pt x="2737038" y="4493915"/>
                </a:cubicBezTo>
                <a:cubicBezTo>
                  <a:pt x="2737038" y="4485283"/>
                  <a:pt x="2735475" y="4476924"/>
                  <a:pt x="2732350" y="4468838"/>
                </a:cubicBezTo>
                <a:cubicBezTo>
                  <a:pt x="2729225" y="4460752"/>
                  <a:pt x="2724685" y="4453608"/>
                  <a:pt x="2718732" y="4447407"/>
                </a:cubicBezTo>
                <a:cubicBezTo>
                  <a:pt x="2712779" y="4441206"/>
                  <a:pt x="2705536" y="4436245"/>
                  <a:pt x="2697003" y="4432524"/>
                </a:cubicBezTo>
                <a:cubicBezTo>
                  <a:pt x="2688470" y="4428803"/>
                  <a:pt x="2678846" y="4426943"/>
                  <a:pt x="2668131" y="4426943"/>
                </a:cubicBezTo>
                <a:close/>
                <a:moveTo>
                  <a:pt x="2239506" y="4426943"/>
                </a:moveTo>
                <a:cubicBezTo>
                  <a:pt x="2228691" y="4426943"/>
                  <a:pt x="2219042" y="4428803"/>
                  <a:pt x="2210559" y="4432524"/>
                </a:cubicBezTo>
                <a:cubicBezTo>
                  <a:pt x="2202075" y="4436245"/>
                  <a:pt x="2194882" y="4441206"/>
                  <a:pt x="2188979" y="4447407"/>
                </a:cubicBezTo>
                <a:cubicBezTo>
                  <a:pt x="2183075" y="4453608"/>
                  <a:pt x="2178561" y="4460727"/>
                  <a:pt x="2175435" y="4468764"/>
                </a:cubicBezTo>
                <a:cubicBezTo>
                  <a:pt x="2172310" y="4476800"/>
                  <a:pt x="2170747" y="4485184"/>
                  <a:pt x="2170747" y="4493915"/>
                </a:cubicBezTo>
                <a:cubicBezTo>
                  <a:pt x="2170747" y="4502647"/>
                  <a:pt x="2172310" y="4511031"/>
                  <a:pt x="2175435" y="4519067"/>
                </a:cubicBezTo>
                <a:cubicBezTo>
                  <a:pt x="2178561" y="4527104"/>
                  <a:pt x="2183075" y="4534198"/>
                  <a:pt x="2188979" y="4540350"/>
                </a:cubicBezTo>
                <a:cubicBezTo>
                  <a:pt x="2194882" y="4546502"/>
                  <a:pt x="2202075" y="4551413"/>
                  <a:pt x="2210559" y="4555084"/>
                </a:cubicBezTo>
                <a:cubicBezTo>
                  <a:pt x="2219042" y="4558755"/>
                  <a:pt x="2228691" y="4560590"/>
                  <a:pt x="2239506" y="4560590"/>
                </a:cubicBezTo>
                <a:cubicBezTo>
                  <a:pt x="2250221" y="4560590"/>
                  <a:pt x="2259821" y="4558755"/>
                  <a:pt x="2268304" y="4555084"/>
                </a:cubicBezTo>
                <a:cubicBezTo>
                  <a:pt x="2276787" y="4551413"/>
                  <a:pt x="2284005" y="4546502"/>
                  <a:pt x="2289958" y="4540350"/>
                </a:cubicBezTo>
                <a:cubicBezTo>
                  <a:pt x="2295911" y="4534198"/>
                  <a:pt x="2300475" y="4527104"/>
                  <a:pt x="2303651" y="4519067"/>
                </a:cubicBezTo>
                <a:cubicBezTo>
                  <a:pt x="2306825" y="4511031"/>
                  <a:pt x="2308413" y="4502647"/>
                  <a:pt x="2308413" y="4493915"/>
                </a:cubicBezTo>
                <a:cubicBezTo>
                  <a:pt x="2308413" y="4485283"/>
                  <a:pt x="2306850" y="4476924"/>
                  <a:pt x="2303725" y="4468838"/>
                </a:cubicBezTo>
                <a:cubicBezTo>
                  <a:pt x="2300599" y="4460752"/>
                  <a:pt x="2296060" y="4453608"/>
                  <a:pt x="2290107" y="4447407"/>
                </a:cubicBezTo>
                <a:cubicBezTo>
                  <a:pt x="2284154" y="4441206"/>
                  <a:pt x="2276911" y="4436245"/>
                  <a:pt x="2268378" y="4432524"/>
                </a:cubicBezTo>
                <a:cubicBezTo>
                  <a:pt x="2259845" y="4428803"/>
                  <a:pt x="2250221" y="4426943"/>
                  <a:pt x="2239506" y="4426943"/>
                </a:cubicBezTo>
                <a:close/>
                <a:moveTo>
                  <a:pt x="4193470" y="4404470"/>
                </a:moveTo>
                <a:cubicBezTo>
                  <a:pt x="4188608" y="4404470"/>
                  <a:pt x="4184019" y="4405412"/>
                  <a:pt x="4179703" y="4407298"/>
                </a:cubicBezTo>
                <a:cubicBezTo>
                  <a:pt x="4175387" y="4409183"/>
                  <a:pt x="4171617" y="4411713"/>
                  <a:pt x="4168393" y="4414888"/>
                </a:cubicBezTo>
                <a:cubicBezTo>
                  <a:pt x="4165168" y="4418063"/>
                  <a:pt x="4162613" y="4421808"/>
                  <a:pt x="4160728" y="4426124"/>
                </a:cubicBezTo>
                <a:cubicBezTo>
                  <a:pt x="4158843" y="4430440"/>
                  <a:pt x="4157900" y="4434980"/>
                  <a:pt x="4157900" y="4439742"/>
                </a:cubicBezTo>
                <a:cubicBezTo>
                  <a:pt x="4157900" y="4444604"/>
                  <a:pt x="4158843" y="4449193"/>
                  <a:pt x="4160728" y="4453509"/>
                </a:cubicBezTo>
                <a:cubicBezTo>
                  <a:pt x="4162613" y="4457825"/>
                  <a:pt x="4165168" y="4461595"/>
                  <a:pt x="4168393" y="4464820"/>
                </a:cubicBezTo>
                <a:cubicBezTo>
                  <a:pt x="4171617" y="4468044"/>
                  <a:pt x="4175387" y="4470599"/>
                  <a:pt x="4179703" y="4472484"/>
                </a:cubicBezTo>
                <a:cubicBezTo>
                  <a:pt x="4184019" y="4474370"/>
                  <a:pt x="4188608" y="4475312"/>
                  <a:pt x="4193470" y="4475312"/>
                </a:cubicBezTo>
                <a:cubicBezTo>
                  <a:pt x="4198233" y="4475312"/>
                  <a:pt x="4202747" y="4474345"/>
                  <a:pt x="4207013" y="4472410"/>
                </a:cubicBezTo>
                <a:cubicBezTo>
                  <a:pt x="4211280" y="4470475"/>
                  <a:pt x="4215001" y="4467896"/>
                  <a:pt x="4218175" y="4464671"/>
                </a:cubicBezTo>
                <a:cubicBezTo>
                  <a:pt x="4221350" y="4461446"/>
                  <a:pt x="4223856" y="4457676"/>
                  <a:pt x="4225691" y="4453360"/>
                </a:cubicBezTo>
                <a:cubicBezTo>
                  <a:pt x="4227527" y="4449044"/>
                  <a:pt x="4228445" y="4444505"/>
                  <a:pt x="4228445" y="4439742"/>
                </a:cubicBezTo>
                <a:cubicBezTo>
                  <a:pt x="4228445" y="4434980"/>
                  <a:pt x="4227527" y="4430440"/>
                  <a:pt x="4225691" y="4426124"/>
                </a:cubicBezTo>
                <a:cubicBezTo>
                  <a:pt x="4223856" y="4421808"/>
                  <a:pt x="4221350" y="4418063"/>
                  <a:pt x="4218175" y="4414888"/>
                </a:cubicBezTo>
                <a:cubicBezTo>
                  <a:pt x="4215001" y="4411713"/>
                  <a:pt x="4211280" y="4409183"/>
                  <a:pt x="4207013" y="4407298"/>
                </a:cubicBezTo>
                <a:cubicBezTo>
                  <a:pt x="4202747" y="4405412"/>
                  <a:pt x="4198233" y="4404470"/>
                  <a:pt x="4193470" y="4404470"/>
                </a:cubicBezTo>
                <a:close/>
                <a:moveTo>
                  <a:pt x="2899261" y="4403874"/>
                </a:moveTo>
                <a:cubicBezTo>
                  <a:pt x="2889438" y="4403874"/>
                  <a:pt x="2881004" y="4405412"/>
                  <a:pt x="2873960" y="4408488"/>
                </a:cubicBezTo>
                <a:cubicBezTo>
                  <a:pt x="2866915" y="4411564"/>
                  <a:pt x="2861086" y="4415557"/>
                  <a:pt x="2856473" y="4420469"/>
                </a:cubicBezTo>
                <a:cubicBezTo>
                  <a:pt x="2851859" y="4425380"/>
                  <a:pt x="2848461" y="4430912"/>
                  <a:pt x="2846278" y="4437063"/>
                </a:cubicBezTo>
                <a:cubicBezTo>
                  <a:pt x="2844095" y="4443215"/>
                  <a:pt x="2843004" y="4449317"/>
                  <a:pt x="2843004" y="4455369"/>
                </a:cubicBezTo>
                <a:cubicBezTo>
                  <a:pt x="2843004" y="4461818"/>
                  <a:pt x="2843921" y="4467697"/>
                  <a:pt x="2845757" y="4473005"/>
                </a:cubicBezTo>
                <a:cubicBezTo>
                  <a:pt x="2847592" y="4478314"/>
                  <a:pt x="2850296" y="4482878"/>
                  <a:pt x="2853868" y="4486697"/>
                </a:cubicBezTo>
                <a:cubicBezTo>
                  <a:pt x="2857440" y="4490517"/>
                  <a:pt x="2861831" y="4493494"/>
                  <a:pt x="2867039" y="4495627"/>
                </a:cubicBezTo>
                <a:cubicBezTo>
                  <a:pt x="2872248" y="4497760"/>
                  <a:pt x="2878226" y="4498827"/>
                  <a:pt x="2884973" y="4498827"/>
                </a:cubicBezTo>
                <a:cubicBezTo>
                  <a:pt x="2889934" y="4498827"/>
                  <a:pt x="2894399" y="4498083"/>
                  <a:pt x="2898368" y="4496594"/>
                </a:cubicBezTo>
                <a:cubicBezTo>
                  <a:pt x="2902336" y="4495106"/>
                  <a:pt x="2905685" y="4492998"/>
                  <a:pt x="2908413" y="4490269"/>
                </a:cubicBezTo>
                <a:cubicBezTo>
                  <a:pt x="2911142" y="4487541"/>
                  <a:pt x="2913251" y="4484291"/>
                  <a:pt x="2914739" y="4480521"/>
                </a:cubicBezTo>
                <a:cubicBezTo>
                  <a:pt x="2916227" y="4476751"/>
                  <a:pt x="2916971" y="4472584"/>
                  <a:pt x="2916971" y="4468019"/>
                </a:cubicBezTo>
                <a:cubicBezTo>
                  <a:pt x="2916971" y="4465142"/>
                  <a:pt x="2916376" y="4462315"/>
                  <a:pt x="2915185" y="4459536"/>
                </a:cubicBezTo>
                <a:cubicBezTo>
                  <a:pt x="2913995" y="4456758"/>
                  <a:pt x="2912333" y="4454278"/>
                  <a:pt x="2910199" y="4452095"/>
                </a:cubicBezTo>
                <a:cubicBezTo>
                  <a:pt x="2908066" y="4449912"/>
                  <a:pt x="2905462" y="4448151"/>
                  <a:pt x="2902386" y="4446811"/>
                </a:cubicBezTo>
                <a:cubicBezTo>
                  <a:pt x="2899310" y="4445472"/>
                  <a:pt x="2895937" y="4444802"/>
                  <a:pt x="2892266" y="4444802"/>
                </a:cubicBezTo>
                <a:cubicBezTo>
                  <a:pt x="2888495" y="4444802"/>
                  <a:pt x="2885370" y="4445348"/>
                  <a:pt x="2882889" y="4446439"/>
                </a:cubicBezTo>
                <a:cubicBezTo>
                  <a:pt x="2880409" y="4447531"/>
                  <a:pt x="2878028" y="4449317"/>
                  <a:pt x="2875746" y="4451797"/>
                </a:cubicBezTo>
                <a:cubicBezTo>
                  <a:pt x="2876242" y="4450210"/>
                  <a:pt x="2877035" y="4448498"/>
                  <a:pt x="2878127" y="4446663"/>
                </a:cubicBezTo>
                <a:cubicBezTo>
                  <a:pt x="2879218" y="4444827"/>
                  <a:pt x="2880756" y="4443116"/>
                  <a:pt x="2882741" y="4441528"/>
                </a:cubicBezTo>
                <a:cubicBezTo>
                  <a:pt x="2884725" y="4439941"/>
                  <a:pt x="2887181" y="4438626"/>
                  <a:pt x="2890108" y="4437584"/>
                </a:cubicBezTo>
                <a:cubicBezTo>
                  <a:pt x="2893035" y="4436542"/>
                  <a:pt x="2896582" y="4436021"/>
                  <a:pt x="2900749" y="4436021"/>
                </a:cubicBezTo>
                <a:cubicBezTo>
                  <a:pt x="2907595" y="4436021"/>
                  <a:pt x="2913424" y="4437311"/>
                  <a:pt x="2918236" y="4439891"/>
                </a:cubicBezTo>
                <a:cubicBezTo>
                  <a:pt x="2923048" y="4442471"/>
                  <a:pt x="2926967" y="4446043"/>
                  <a:pt x="2929994" y="4450607"/>
                </a:cubicBezTo>
                <a:cubicBezTo>
                  <a:pt x="2933020" y="4455171"/>
                  <a:pt x="2935227" y="4460603"/>
                  <a:pt x="2936617" y="4466903"/>
                </a:cubicBezTo>
                <a:cubicBezTo>
                  <a:pt x="2938005" y="4473204"/>
                  <a:pt x="2938700" y="4480074"/>
                  <a:pt x="2938700" y="4487516"/>
                </a:cubicBezTo>
                <a:cubicBezTo>
                  <a:pt x="2938700" y="4493370"/>
                  <a:pt x="2937708" y="4499298"/>
                  <a:pt x="2935723" y="4505301"/>
                </a:cubicBezTo>
                <a:cubicBezTo>
                  <a:pt x="2933739" y="4511304"/>
                  <a:pt x="2930688" y="4516786"/>
                  <a:pt x="2926571" y="4521746"/>
                </a:cubicBezTo>
                <a:cubicBezTo>
                  <a:pt x="2922453" y="4526707"/>
                  <a:pt x="2917269" y="4530750"/>
                  <a:pt x="2911018" y="4533876"/>
                </a:cubicBezTo>
                <a:cubicBezTo>
                  <a:pt x="2904767" y="4537001"/>
                  <a:pt x="2897425" y="4538564"/>
                  <a:pt x="2888991" y="4538564"/>
                </a:cubicBezTo>
                <a:cubicBezTo>
                  <a:pt x="2883039" y="4538564"/>
                  <a:pt x="2877383" y="4537547"/>
                  <a:pt x="2872025" y="4535513"/>
                </a:cubicBezTo>
                <a:cubicBezTo>
                  <a:pt x="2866667" y="4533479"/>
                  <a:pt x="2861706" y="4530676"/>
                  <a:pt x="2857142" y="4527104"/>
                </a:cubicBezTo>
                <a:cubicBezTo>
                  <a:pt x="2852578" y="4523532"/>
                  <a:pt x="2848386" y="4519316"/>
                  <a:pt x="2844566" y="4514454"/>
                </a:cubicBezTo>
                <a:cubicBezTo>
                  <a:pt x="2840746" y="4509592"/>
                  <a:pt x="2837397" y="4504333"/>
                  <a:pt x="2834521" y="4498678"/>
                </a:cubicBezTo>
                <a:cubicBezTo>
                  <a:pt x="2831246" y="4492130"/>
                  <a:pt x="2828419" y="4485457"/>
                  <a:pt x="2826037" y="4478661"/>
                </a:cubicBezTo>
                <a:cubicBezTo>
                  <a:pt x="2823656" y="4471864"/>
                  <a:pt x="2821498" y="4464968"/>
                  <a:pt x="2819563" y="4457974"/>
                </a:cubicBezTo>
                <a:cubicBezTo>
                  <a:pt x="2817629" y="4450979"/>
                  <a:pt x="2815817" y="4443909"/>
                  <a:pt x="2814131" y="4436765"/>
                </a:cubicBezTo>
                <a:cubicBezTo>
                  <a:pt x="2812444" y="4429622"/>
                  <a:pt x="2810658" y="4422478"/>
                  <a:pt x="2808773" y="4415334"/>
                </a:cubicBezTo>
                <a:lnTo>
                  <a:pt x="2775287" y="4422032"/>
                </a:lnTo>
                <a:cubicBezTo>
                  <a:pt x="2779752" y="4442669"/>
                  <a:pt x="2784440" y="4460702"/>
                  <a:pt x="2789351" y="4476131"/>
                </a:cubicBezTo>
                <a:cubicBezTo>
                  <a:pt x="2794263" y="4491559"/>
                  <a:pt x="2799347" y="4504482"/>
                  <a:pt x="2804606" y="4514900"/>
                </a:cubicBezTo>
                <a:cubicBezTo>
                  <a:pt x="2808674" y="4523036"/>
                  <a:pt x="2813486" y="4530503"/>
                  <a:pt x="2819042" y="4537299"/>
                </a:cubicBezTo>
                <a:cubicBezTo>
                  <a:pt x="2824598" y="4544096"/>
                  <a:pt x="2830874" y="4549974"/>
                  <a:pt x="2837869" y="4554935"/>
                </a:cubicBezTo>
                <a:cubicBezTo>
                  <a:pt x="2844864" y="4559896"/>
                  <a:pt x="2852603" y="4563766"/>
                  <a:pt x="2861086" y="4566544"/>
                </a:cubicBezTo>
                <a:cubicBezTo>
                  <a:pt x="2869569" y="4569322"/>
                  <a:pt x="2878871" y="4570711"/>
                  <a:pt x="2888991" y="4570711"/>
                </a:cubicBezTo>
                <a:cubicBezTo>
                  <a:pt x="2902386" y="4570711"/>
                  <a:pt x="2914342" y="4568553"/>
                  <a:pt x="2924859" y="4564237"/>
                </a:cubicBezTo>
                <a:cubicBezTo>
                  <a:pt x="2935376" y="4559921"/>
                  <a:pt x="2944281" y="4554042"/>
                  <a:pt x="2951574" y="4546601"/>
                </a:cubicBezTo>
                <a:cubicBezTo>
                  <a:pt x="2958866" y="4539159"/>
                  <a:pt x="2964447" y="4530403"/>
                  <a:pt x="2968317" y="4520332"/>
                </a:cubicBezTo>
                <a:cubicBezTo>
                  <a:pt x="2972187" y="4510262"/>
                  <a:pt x="2974121" y="4499422"/>
                  <a:pt x="2974121" y="4487814"/>
                </a:cubicBezTo>
                <a:cubicBezTo>
                  <a:pt x="2974121" y="4475411"/>
                  <a:pt x="2972707" y="4464075"/>
                  <a:pt x="2969879" y="4453806"/>
                </a:cubicBezTo>
                <a:cubicBezTo>
                  <a:pt x="2967052" y="4443537"/>
                  <a:pt x="2962612" y="4434707"/>
                  <a:pt x="2956559" y="4427315"/>
                </a:cubicBezTo>
                <a:cubicBezTo>
                  <a:pt x="2950507" y="4419923"/>
                  <a:pt x="2942743" y="4414169"/>
                  <a:pt x="2933268" y="4410051"/>
                </a:cubicBezTo>
                <a:cubicBezTo>
                  <a:pt x="2923792" y="4405933"/>
                  <a:pt x="2912457" y="4403874"/>
                  <a:pt x="2899261" y="4403874"/>
                </a:cubicBezTo>
                <a:close/>
                <a:moveTo>
                  <a:pt x="3040201" y="4382741"/>
                </a:moveTo>
                <a:lnTo>
                  <a:pt x="2983349" y="4579194"/>
                </a:lnTo>
                <a:lnTo>
                  <a:pt x="3013561" y="4579194"/>
                </a:lnTo>
                <a:lnTo>
                  <a:pt x="3070413" y="4382741"/>
                </a:lnTo>
                <a:close/>
                <a:moveTo>
                  <a:pt x="2554426" y="4382741"/>
                </a:moveTo>
                <a:lnTo>
                  <a:pt x="2497573" y="4579194"/>
                </a:lnTo>
                <a:lnTo>
                  <a:pt x="2527786" y="4579194"/>
                </a:lnTo>
                <a:lnTo>
                  <a:pt x="2584638" y="4382741"/>
                </a:lnTo>
                <a:close/>
                <a:moveTo>
                  <a:pt x="2357675" y="4382741"/>
                </a:moveTo>
                <a:lnTo>
                  <a:pt x="2357675" y="4405809"/>
                </a:lnTo>
                <a:cubicBezTo>
                  <a:pt x="2357675" y="4415830"/>
                  <a:pt x="2359089" y="4424810"/>
                  <a:pt x="2361917" y="4432747"/>
                </a:cubicBezTo>
                <a:cubicBezTo>
                  <a:pt x="2364745" y="4440685"/>
                  <a:pt x="2368812" y="4448052"/>
                  <a:pt x="2374121" y="4454848"/>
                </a:cubicBezTo>
                <a:cubicBezTo>
                  <a:pt x="2379429" y="4461645"/>
                  <a:pt x="2385828" y="4468119"/>
                  <a:pt x="2393319" y="4474270"/>
                </a:cubicBezTo>
                <a:cubicBezTo>
                  <a:pt x="2400810" y="4480422"/>
                  <a:pt x="2409269" y="4486772"/>
                  <a:pt x="2418695" y="4493320"/>
                </a:cubicBezTo>
                <a:cubicBezTo>
                  <a:pt x="2422366" y="4495900"/>
                  <a:pt x="2426335" y="4498777"/>
                  <a:pt x="2430601" y="4501952"/>
                </a:cubicBezTo>
                <a:cubicBezTo>
                  <a:pt x="2434867" y="4505127"/>
                  <a:pt x="2438811" y="4508451"/>
                  <a:pt x="2442433" y="4511924"/>
                </a:cubicBezTo>
                <a:cubicBezTo>
                  <a:pt x="2446054" y="4515396"/>
                  <a:pt x="2449056" y="4518993"/>
                  <a:pt x="2451437" y="4522714"/>
                </a:cubicBezTo>
                <a:cubicBezTo>
                  <a:pt x="2453818" y="4526434"/>
                  <a:pt x="2455009" y="4530130"/>
                  <a:pt x="2455009" y="4533801"/>
                </a:cubicBezTo>
                <a:cubicBezTo>
                  <a:pt x="2455009" y="4536084"/>
                  <a:pt x="2454413" y="4538093"/>
                  <a:pt x="2453223" y="4539829"/>
                </a:cubicBezTo>
                <a:cubicBezTo>
                  <a:pt x="2452032" y="4541565"/>
                  <a:pt x="2450519" y="4543004"/>
                  <a:pt x="2448683" y="4544145"/>
                </a:cubicBezTo>
                <a:cubicBezTo>
                  <a:pt x="2446848" y="4545286"/>
                  <a:pt x="2444839" y="4546154"/>
                  <a:pt x="2442656" y="4546749"/>
                </a:cubicBezTo>
                <a:cubicBezTo>
                  <a:pt x="2440473" y="4547345"/>
                  <a:pt x="2438389" y="4547642"/>
                  <a:pt x="2436405" y="4547642"/>
                </a:cubicBezTo>
                <a:cubicBezTo>
                  <a:pt x="2433528" y="4547642"/>
                  <a:pt x="2430973" y="4547419"/>
                  <a:pt x="2428741" y="4546973"/>
                </a:cubicBezTo>
                <a:cubicBezTo>
                  <a:pt x="2426508" y="4546526"/>
                  <a:pt x="2424499" y="4545956"/>
                  <a:pt x="2422713" y="4545261"/>
                </a:cubicBezTo>
                <a:cubicBezTo>
                  <a:pt x="2420927" y="4544567"/>
                  <a:pt x="2419290" y="4543872"/>
                  <a:pt x="2417802" y="4543178"/>
                </a:cubicBezTo>
                <a:cubicBezTo>
                  <a:pt x="2416313" y="4542483"/>
                  <a:pt x="2414924" y="4541838"/>
                  <a:pt x="2413635" y="4541243"/>
                </a:cubicBezTo>
                <a:cubicBezTo>
                  <a:pt x="2412940" y="4538266"/>
                  <a:pt x="2411799" y="4535687"/>
                  <a:pt x="2410211" y="4533504"/>
                </a:cubicBezTo>
                <a:cubicBezTo>
                  <a:pt x="2408624" y="4531321"/>
                  <a:pt x="2406763" y="4529485"/>
                  <a:pt x="2404630" y="4527997"/>
                </a:cubicBezTo>
                <a:cubicBezTo>
                  <a:pt x="2402497" y="4526509"/>
                  <a:pt x="2400165" y="4525393"/>
                  <a:pt x="2397635" y="4524649"/>
                </a:cubicBezTo>
                <a:cubicBezTo>
                  <a:pt x="2395105" y="4523904"/>
                  <a:pt x="2392600" y="4523532"/>
                  <a:pt x="2390120" y="4523532"/>
                </a:cubicBezTo>
                <a:cubicBezTo>
                  <a:pt x="2386647" y="4523532"/>
                  <a:pt x="2383422" y="4524153"/>
                  <a:pt x="2380446" y="4525393"/>
                </a:cubicBezTo>
                <a:cubicBezTo>
                  <a:pt x="2377469" y="4526633"/>
                  <a:pt x="2374889" y="4528369"/>
                  <a:pt x="2372707" y="4530602"/>
                </a:cubicBezTo>
                <a:cubicBezTo>
                  <a:pt x="2370524" y="4532834"/>
                  <a:pt x="2368787" y="4535439"/>
                  <a:pt x="2367498" y="4538415"/>
                </a:cubicBezTo>
                <a:cubicBezTo>
                  <a:pt x="2366208" y="4541392"/>
                  <a:pt x="2365563" y="4544567"/>
                  <a:pt x="2365563" y="4547940"/>
                </a:cubicBezTo>
                <a:cubicBezTo>
                  <a:pt x="2365563" y="4551214"/>
                  <a:pt x="2366208" y="4554315"/>
                  <a:pt x="2367498" y="4557242"/>
                </a:cubicBezTo>
                <a:cubicBezTo>
                  <a:pt x="2368787" y="4560169"/>
                  <a:pt x="2370524" y="4562749"/>
                  <a:pt x="2372707" y="4564981"/>
                </a:cubicBezTo>
                <a:cubicBezTo>
                  <a:pt x="2374889" y="4567213"/>
                  <a:pt x="2377469" y="4568975"/>
                  <a:pt x="2380446" y="4570264"/>
                </a:cubicBezTo>
                <a:cubicBezTo>
                  <a:pt x="2383422" y="4571554"/>
                  <a:pt x="2386647" y="4572199"/>
                  <a:pt x="2390120" y="4572199"/>
                </a:cubicBezTo>
                <a:cubicBezTo>
                  <a:pt x="2392104" y="4572199"/>
                  <a:pt x="2393989" y="4571951"/>
                  <a:pt x="2395775" y="4571455"/>
                </a:cubicBezTo>
                <a:cubicBezTo>
                  <a:pt x="2397561" y="4570959"/>
                  <a:pt x="2398901" y="4570711"/>
                  <a:pt x="2399793" y="4570711"/>
                </a:cubicBezTo>
                <a:cubicBezTo>
                  <a:pt x="2402075" y="4570711"/>
                  <a:pt x="2404134" y="4570984"/>
                  <a:pt x="2405970" y="4571529"/>
                </a:cubicBezTo>
                <a:cubicBezTo>
                  <a:pt x="2407805" y="4572075"/>
                  <a:pt x="2409864" y="4572844"/>
                  <a:pt x="2412146" y="4573836"/>
                </a:cubicBezTo>
                <a:cubicBezTo>
                  <a:pt x="2415321" y="4575225"/>
                  <a:pt x="2418893" y="4576565"/>
                  <a:pt x="2422862" y="4577855"/>
                </a:cubicBezTo>
                <a:cubicBezTo>
                  <a:pt x="2426831" y="4579145"/>
                  <a:pt x="2431345" y="4579789"/>
                  <a:pt x="2436405" y="4579789"/>
                </a:cubicBezTo>
                <a:cubicBezTo>
                  <a:pt x="2443450" y="4579789"/>
                  <a:pt x="2450197" y="4578822"/>
                  <a:pt x="2456646" y="4576887"/>
                </a:cubicBezTo>
                <a:cubicBezTo>
                  <a:pt x="2463095" y="4574952"/>
                  <a:pt x="2468800" y="4572050"/>
                  <a:pt x="2473761" y="4568181"/>
                </a:cubicBezTo>
                <a:cubicBezTo>
                  <a:pt x="2478722" y="4564311"/>
                  <a:pt x="2482691" y="4559499"/>
                  <a:pt x="2485667" y="4553744"/>
                </a:cubicBezTo>
                <a:cubicBezTo>
                  <a:pt x="2488644" y="4547990"/>
                  <a:pt x="2490132" y="4541342"/>
                  <a:pt x="2490132" y="4533801"/>
                </a:cubicBezTo>
                <a:cubicBezTo>
                  <a:pt x="2490132" y="4526062"/>
                  <a:pt x="2488941" y="4519241"/>
                  <a:pt x="2486560" y="4513338"/>
                </a:cubicBezTo>
                <a:cubicBezTo>
                  <a:pt x="2484179" y="4507434"/>
                  <a:pt x="2480880" y="4502027"/>
                  <a:pt x="2476663" y="4497115"/>
                </a:cubicBezTo>
                <a:cubicBezTo>
                  <a:pt x="2472446" y="4492204"/>
                  <a:pt x="2467461" y="4487590"/>
                  <a:pt x="2461706" y="4483274"/>
                </a:cubicBezTo>
                <a:cubicBezTo>
                  <a:pt x="2455951" y="4478958"/>
                  <a:pt x="2449701" y="4474568"/>
                  <a:pt x="2442954" y="4470103"/>
                </a:cubicBezTo>
                <a:cubicBezTo>
                  <a:pt x="2436604" y="4465936"/>
                  <a:pt x="2430402" y="4461620"/>
                  <a:pt x="2424350" y="4457155"/>
                </a:cubicBezTo>
                <a:cubicBezTo>
                  <a:pt x="2418298" y="4452690"/>
                  <a:pt x="2412890" y="4447903"/>
                  <a:pt x="2408128" y="4442793"/>
                </a:cubicBezTo>
                <a:cubicBezTo>
                  <a:pt x="2403365" y="4437683"/>
                  <a:pt x="2399521" y="4432102"/>
                  <a:pt x="2396594" y="4426050"/>
                </a:cubicBezTo>
                <a:cubicBezTo>
                  <a:pt x="2393667" y="4419998"/>
                  <a:pt x="2392203" y="4413251"/>
                  <a:pt x="2392203" y="4405809"/>
                </a:cubicBezTo>
                <a:lnTo>
                  <a:pt x="2392203" y="4382741"/>
                </a:lnTo>
                <a:close/>
                <a:moveTo>
                  <a:pt x="3985259" y="4379318"/>
                </a:moveTo>
                <a:lnTo>
                  <a:pt x="3965465" y="4395987"/>
                </a:lnTo>
                <a:cubicBezTo>
                  <a:pt x="3966954" y="4396880"/>
                  <a:pt x="3968417" y="4397971"/>
                  <a:pt x="3969856" y="4399261"/>
                </a:cubicBezTo>
                <a:cubicBezTo>
                  <a:pt x="3971294" y="4400551"/>
                  <a:pt x="3972535" y="4401940"/>
                  <a:pt x="3973577" y="4403428"/>
                </a:cubicBezTo>
                <a:cubicBezTo>
                  <a:pt x="3974618" y="4404916"/>
                  <a:pt x="3975461" y="4406430"/>
                  <a:pt x="3976107" y="4407967"/>
                </a:cubicBezTo>
                <a:cubicBezTo>
                  <a:pt x="3976751" y="4409505"/>
                  <a:pt x="3977074" y="4411018"/>
                  <a:pt x="3977074" y="4412507"/>
                </a:cubicBezTo>
                <a:cubicBezTo>
                  <a:pt x="3977074" y="4413598"/>
                  <a:pt x="3976826" y="4414640"/>
                  <a:pt x="3976330" y="4415632"/>
                </a:cubicBezTo>
                <a:cubicBezTo>
                  <a:pt x="3975635" y="4414937"/>
                  <a:pt x="3974792" y="4414119"/>
                  <a:pt x="3973800" y="4413176"/>
                </a:cubicBezTo>
                <a:cubicBezTo>
                  <a:pt x="3972807" y="4412234"/>
                  <a:pt x="3971567" y="4411341"/>
                  <a:pt x="3970079" y="4410497"/>
                </a:cubicBezTo>
                <a:cubicBezTo>
                  <a:pt x="3968591" y="4409654"/>
                  <a:pt x="3966854" y="4408935"/>
                  <a:pt x="3964870" y="4408339"/>
                </a:cubicBezTo>
                <a:cubicBezTo>
                  <a:pt x="3962885" y="4407744"/>
                  <a:pt x="3960603" y="4407446"/>
                  <a:pt x="3958024" y="4407446"/>
                </a:cubicBezTo>
                <a:cubicBezTo>
                  <a:pt x="3954551" y="4407446"/>
                  <a:pt x="3951327" y="4408042"/>
                  <a:pt x="3948350" y="4409232"/>
                </a:cubicBezTo>
                <a:cubicBezTo>
                  <a:pt x="3945373" y="4410423"/>
                  <a:pt x="3942794" y="4412085"/>
                  <a:pt x="3940611" y="4414218"/>
                </a:cubicBezTo>
                <a:cubicBezTo>
                  <a:pt x="3938428" y="4416351"/>
                  <a:pt x="3936692" y="4418906"/>
                  <a:pt x="3935402" y="4421883"/>
                </a:cubicBezTo>
                <a:cubicBezTo>
                  <a:pt x="3934112" y="4424859"/>
                  <a:pt x="3933467" y="4428183"/>
                  <a:pt x="3933467" y="4431854"/>
                </a:cubicBezTo>
                <a:cubicBezTo>
                  <a:pt x="3933467" y="4435327"/>
                  <a:pt x="3934162" y="4438551"/>
                  <a:pt x="3935551" y="4441528"/>
                </a:cubicBezTo>
                <a:cubicBezTo>
                  <a:pt x="3936940" y="4444505"/>
                  <a:pt x="3938800" y="4447084"/>
                  <a:pt x="3941132" y="4449267"/>
                </a:cubicBezTo>
                <a:cubicBezTo>
                  <a:pt x="3943463" y="4451450"/>
                  <a:pt x="3946093" y="4453137"/>
                  <a:pt x="3949020" y="4454327"/>
                </a:cubicBezTo>
                <a:cubicBezTo>
                  <a:pt x="3951947" y="4455518"/>
                  <a:pt x="3954948" y="4456113"/>
                  <a:pt x="3958024" y="4456113"/>
                </a:cubicBezTo>
                <a:cubicBezTo>
                  <a:pt x="3962787" y="4456113"/>
                  <a:pt x="3967226" y="4455295"/>
                  <a:pt x="3971344" y="4453657"/>
                </a:cubicBezTo>
                <a:cubicBezTo>
                  <a:pt x="3975461" y="4452020"/>
                  <a:pt x="3979182" y="4449813"/>
                  <a:pt x="3982506" y="4447035"/>
                </a:cubicBezTo>
                <a:cubicBezTo>
                  <a:pt x="3985830" y="4444257"/>
                  <a:pt x="3988707" y="4441057"/>
                  <a:pt x="3991138" y="4437435"/>
                </a:cubicBezTo>
                <a:cubicBezTo>
                  <a:pt x="3993569" y="4433814"/>
                  <a:pt x="3995479" y="4430019"/>
                  <a:pt x="3996868" y="4426050"/>
                </a:cubicBezTo>
                <a:cubicBezTo>
                  <a:pt x="3999447" y="4428332"/>
                  <a:pt x="4001407" y="4431507"/>
                  <a:pt x="4002747" y="4435575"/>
                </a:cubicBezTo>
                <a:cubicBezTo>
                  <a:pt x="4004086" y="4439643"/>
                  <a:pt x="4004756" y="4444157"/>
                  <a:pt x="4004756" y="4449118"/>
                </a:cubicBezTo>
                <a:cubicBezTo>
                  <a:pt x="4004756" y="4453583"/>
                  <a:pt x="4003937" y="4458073"/>
                  <a:pt x="4002300" y="4462587"/>
                </a:cubicBezTo>
                <a:cubicBezTo>
                  <a:pt x="4000663" y="4467102"/>
                  <a:pt x="3998232" y="4471170"/>
                  <a:pt x="3995008" y="4474791"/>
                </a:cubicBezTo>
                <a:cubicBezTo>
                  <a:pt x="3991783" y="4478413"/>
                  <a:pt x="3987740" y="4481365"/>
                  <a:pt x="3982878" y="4483646"/>
                </a:cubicBezTo>
                <a:cubicBezTo>
                  <a:pt x="3978016" y="4485928"/>
                  <a:pt x="3972361" y="4487069"/>
                  <a:pt x="3965912" y="4487069"/>
                </a:cubicBezTo>
                <a:lnTo>
                  <a:pt x="3945225" y="4487069"/>
                </a:lnTo>
                <a:lnTo>
                  <a:pt x="3945225" y="4518323"/>
                </a:lnTo>
                <a:lnTo>
                  <a:pt x="3957280" y="4518323"/>
                </a:lnTo>
                <a:cubicBezTo>
                  <a:pt x="3968293" y="4518323"/>
                  <a:pt x="3979306" y="4518993"/>
                  <a:pt x="3990320" y="4520332"/>
                </a:cubicBezTo>
                <a:cubicBezTo>
                  <a:pt x="4001333" y="4521672"/>
                  <a:pt x="4011775" y="4524078"/>
                  <a:pt x="4021648" y="4527551"/>
                </a:cubicBezTo>
                <a:cubicBezTo>
                  <a:pt x="4031520" y="4531023"/>
                  <a:pt x="4040549" y="4535761"/>
                  <a:pt x="4048735" y="4541764"/>
                </a:cubicBezTo>
                <a:lnTo>
                  <a:pt x="4054394" y="4546899"/>
                </a:lnTo>
                <a:lnTo>
                  <a:pt x="4043377" y="4548907"/>
                </a:lnTo>
                <a:cubicBezTo>
                  <a:pt x="4038862" y="4550545"/>
                  <a:pt x="4034397" y="4552356"/>
                  <a:pt x="4029982" y="4554340"/>
                </a:cubicBezTo>
                <a:cubicBezTo>
                  <a:pt x="4025567" y="4556324"/>
                  <a:pt x="4021177" y="4558135"/>
                  <a:pt x="4016811" y="4559772"/>
                </a:cubicBezTo>
                <a:cubicBezTo>
                  <a:pt x="4012445" y="4561409"/>
                  <a:pt x="4008179" y="4562228"/>
                  <a:pt x="4004012" y="4562228"/>
                </a:cubicBezTo>
                <a:cubicBezTo>
                  <a:pt x="4002027" y="4562228"/>
                  <a:pt x="4000043" y="4561905"/>
                  <a:pt x="3998059" y="4561260"/>
                </a:cubicBezTo>
                <a:cubicBezTo>
                  <a:pt x="3996074" y="4560615"/>
                  <a:pt x="3994239" y="4559549"/>
                  <a:pt x="3992552" y="4558060"/>
                </a:cubicBezTo>
                <a:cubicBezTo>
                  <a:pt x="3990865" y="4556572"/>
                  <a:pt x="3989327" y="4554613"/>
                  <a:pt x="3987939" y="4552182"/>
                </a:cubicBezTo>
                <a:cubicBezTo>
                  <a:pt x="3986549" y="4549751"/>
                  <a:pt x="3985408" y="4546749"/>
                  <a:pt x="3984515" y="4543178"/>
                </a:cubicBezTo>
                <a:lnTo>
                  <a:pt x="3950285" y="4547791"/>
                </a:lnTo>
                <a:cubicBezTo>
                  <a:pt x="3950880" y="4554637"/>
                  <a:pt x="3952567" y="4560814"/>
                  <a:pt x="3955345" y="4566320"/>
                </a:cubicBezTo>
                <a:cubicBezTo>
                  <a:pt x="3958123" y="4571827"/>
                  <a:pt x="3961794" y="4576515"/>
                  <a:pt x="3966358" y="4580385"/>
                </a:cubicBezTo>
                <a:cubicBezTo>
                  <a:pt x="3970922" y="4584254"/>
                  <a:pt x="3976231" y="4587231"/>
                  <a:pt x="3982283" y="4589314"/>
                </a:cubicBezTo>
                <a:cubicBezTo>
                  <a:pt x="3988335" y="4591398"/>
                  <a:pt x="3994933" y="4592440"/>
                  <a:pt x="4002077" y="4592440"/>
                </a:cubicBezTo>
                <a:cubicBezTo>
                  <a:pt x="4008725" y="4592440"/>
                  <a:pt x="4014827" y="4591596"/>
                  <a:pt x="4020383" y="4589910"/>
                </a:cubicBezTo>
                <a:cubicBezTo>
                  <a:pt x="4025939" y="4588223"/>
                  <a:pt x="4030999" y="4586363"/>
                  <a:pt x="4035563" y="4584329"/>
                </a:cubicBezTo>
                <a:cubicBezTo>
                  <a:pt x="4040127" y="4582295"/>
                  <a:pt x="4044171" y="4580434"/>
                  <a:pt x="4047693" y="4578748"/>
                </a:cubicBezTo>
                <a:cubicBezTo>
                  <a:pt x="4051215" y="4577061"/>
                  <a:pt x="4054266" y="4576217"/>
                  <a:pt x="4056846" y="4576217"/>
                </a:cubicBezTo>
                <a:cubicBezTo>
                  <a:pt x="4059921" y="4576217"/>
                  <a:pt x="4062353" y="4576615"/>
                  <a:pt x="4064139" y="4577408"/>
                </a:cubicBezTo>
                <a:cubicBezTo>
                  <a:pt x="4065924" y="4578202"/>
                  <a:pt x="4067611" y="4579145"/>
                  <a:pt x="4069199" y="4580236"/>
                </a:cubicBezTo>
                <a:lnTo>
                  <a:pt x="4069199" y="4592589"/>
                </a:lnTo>
                <a:lnTo>
                  <a:pt x="4103727" y="4592589"/>
                </a:lnTo>
                <a:lnTo>
                  <a:pt x="4103727" y="4579194"/>
                </a:lnTo>
                <a:lnTo>
                  <a:pt x="4103727" y="4530676"/>
                </a:lnTo>
                <a:lnTo>
                  <a:pt x="4103727" y="4413995"/>
                </a:lnTo>
                <a:lnTo>
                  <a:pt x="4145399" y="4413995"/>
                </a:lnTo>
                <a:lnTo>
                  <a:pt x="4145399" y="4382741"/>
                </a:lnTo>
                <a:lnTo>
                  <a:pt x="4069199" y="4382741"/>
                </a:lnTo>
                <a:lnTo>
                  <a:pt x="4069199" y="4519663"/>
                </a:lnTo>
                <a:cubicBezTo>
                  <a:pt x="4066917" y="4517480"/>
                  <a:pt x="4064039" y="4515248"/>
                  <a:pt x="4060567" y="4512965"/>
                </a:cubicBezTo>
                <a:cubicBezTo>
                  <a:pt x="4057094" y="4510684"/>
                  <a:pt x="4053249" y="4508426"/>
                  <a:pt x="4049032" y="4506194"/>
                </a:cubicBezTo>
                <a:cubicBezTo>
                  <a:pt x="4044815" y="4503961"/>
                  <a:pt x="4040351" y="4501803"/>
                  <a:pt x="4035638" y="4499720"/>
                </a:cubicBezTo>
                <a:cubicBezTo>
                  <a:pt x="4030925" y="4497636"/>
                  <a:pt x="4026137" y="4495701"/>
                  <a:pt x="4021276" y="4493915"/>
                </a:cubicBezTo>
                <a:cubicBezTo>
                  <a:pt x="4026931" y="4489352"/>
                  <a:pt x="4031495" y="4483225"/>
                  <a:pt x="4034968" y="4475535"/>
                </a:cubicBezTo>
                <a:cubicBezTo>
                  <a:pt x="4038441" y="4467846"/>
                  <a:pt x="4040177" y="4458743"/>
                  <a:pt x="4040177" y="4448225"/>
                </a:cubicBezTo>
                <a:cubicBezTo>
                  <a:pt x="4040177" y="4441875"/>
                  <a:pt x="4038763" y="4435228"/>
                  <a:pt x="4035935" y="4428282"/>
                </a:cubicBezTo>
                <a:cubicBezTo>
                  <a:pt x="4033108" y="4421337"/>
                  <a:pt x="4029213" y="4414690"/>
                  <a:pt x="4024253" y="4408339"/>
                </a:cubicBezTo>
                <a:cubicBezTo>
                  <a:pt x="4019291" y="4401989"/>
                  <a:pt x="4013463" y="4396260"/>
                  <a:pt x="4006765" y="4391150"/>
                </a:cubicBezTo>
                <a:cubicBezTo>
                  <a:pt x="4000068" y="4386040"/>
                  <a:pt x="3992899" y="4382096"/>
                  <a:pt x="3985259" y="4379318"/>
                </a:cubicBezTo>
                <a:close/>
                <a:moveTo>
                  <a:pt x="1813559" y="4379318"/>
                </a:moveTo>
                <a:lnTo>
                  <a:pt x="1793765" y="4395987"/>
                </a:lnTo>
                <a:cubicBezTo>
                  <a:pt x="1795254" y="4396880"/>
                  <a:pt x="1796717" y="4397971"/>
                  <a:pt x="1798156" y="4399261"/>
                </a:cubicBezTo>
                <a:cubicBezTo>
                  <a:pt x="1799594" y="4400551"/>
                  <a:pt x="1800835" y="4401940"/>
                  <a:pt x="1801877" y="4403428"/>
                </a:cubicBezTo>
                <a:cubicBezTo>
                  <a:pt x="1802918" y="4404916"/>
                  <a:pt x="1803761" y="4406430"/>
                  <a:pt x="1804407" y="4407967"/>
                </a:cubicBezTo>
                <a:cubicBezTo>
                  <a:pt x="1805051" y="4409505"/>
                  <a:pt x="1805374" y="4411018"/>
                  <a:pt x="1805374" y="4412507"/>
                </a:cubicBezTo>
                <a:cubicBezTo>
                  <a:pt x="1805374" y="4413598"/>
                  <a:pt x="1805126" y="4414640"/>
                  <a:pt x="1804630" y="4415632"/>
                </a:cubicBezTo>
                <a:cubicBezTo>
                  <a:pt x="1803935" y="4414937"/>
                  <a:pt x="1803092" y="4414119"/>
                  <a:pt x="1802100" y="4413176"/>
                </a:cubicBezTo>
                <a:cubicBezTo>
                  <a:pt x="1801107" y="4412234"/>
                  <a:pt x="1799867" y="4411341"/>
                  <a:pt x="1798379" y="4410497"/>
                </a:cubicBezTo>
                <a:cubicBezTo>
                  <a:pt x="1796891" y="4409654"/>
                  <a:pt x="1795154" y="4408935"/>
                  <a:pt x="1793170" y="4408339"/>
                </a:cubicBezTo>
                <a:cubicBezTo>
                  <a:pt x="1791186" y="4407744"/>
                  <a:pt x="1788904" y="4407446"/>
                  <a:pt x="1786324" y="4407446"/>
                </a:cubicBezTo>
                <a:cubicBezTo>
                  <a:pt x="1782851" y="4407446"/>
                  <a:pt x="1779627" y="4408042"/>
                  <a:pt x="1776650" y="4409232"/>
                </a:cubicBezTo>
                <a:cubicBezTo>
                  <a:pt x="1773673" y="4410423"/>
                  <a:pt x="1771094" y="4412085"/>
                  <a:pt x="1768911" y="4414218"/>
                </a:cubicBezTo>
                <a:cubicBezTo>
                  <a:pt x="1766728" y="4416351"/>
                  <a:pt x="1764992" y="4418906"/>
                  <a:pt x="1763702" y="4421883"/>
                </a:cubicBezTo>
                <a:cubicBezTo>
                  <a:pt x="1762412" y="4424859"/>
                  <a:pt x="1761767" y="4428183"/>
                  <a:pt x="1761767" y="4431854"/>
                </a:cubicBezTo>
                <a:cubicBezTo>
                  <a:pt x="1761767" y="4435327"/>
                  <a:pt x="1762462" y="4438551"/>
                  <a:pt x="1763851" y="4441528"/>
                </a:cubicBezTo>
                <a:cubicBezTo>
                  <a:pt x="1765240" y="4444505"/>
                  <a:pt x="1767100" y="4447084"/>
                  <a:pt x="1769432" y="4449267"/>
                </a:cubicBezTo>
                <a:cubicBezTo>
                  <a:pt x="1771763" y="4451450"/>
                  <a:pt x="1774393" y="4453137"/>
                  <a:pt x="1777320" y="4454327"/>
                </a:cubicBezTo>
                <a:cubicBezTo>
                  <a:pt x="1780247" y="4455518"/>
                  <a:pt x="1783248" y="4456113"/>
                  <a:pt x="1786324" y="4456113"/>
                </a:cubicBezTo>
                <a:cubicBezTo>
                  <a:pt x="1791087" y="4456113"/>
                  <a:pt x="1795527" y="4455295"/>
                  <a:pt x="1799644" y="4453657"/>
                </a:cubicBezTo>
                <a:cubicBezTo>
                  <a:pt x="1803761" y="4452020"/>
                  <a:pt x="1807482" y="4449813"/>
                  <a:pt x="1810806" y="4447035"/>
                </a:cubicBezTo>
                <a:cubicBezTo>
                  <a:pt x="1814130" y="4444257"/>
                  <a:pt x="1817007" y="4441057"/>
                  <a:pt x="1819438" y="4437435"/>
                </a:cubicBezTo>
                <a:cubicBezTo>
                  <a:pt x="1821869" y="4433814"/>
                  <a:pt x="1823779" y="4430019"/>
                  <a:pt x="1825168" y="4426050"/>
                </a:cubicBezTo>
                <a:cubicBezTo>
                  <a:pt x="1827748" y="4428332"/>
                  <a:pt x="1829707" y="4431507"/>
                  <a:pt x="1831047" y="4435575"/>
                </a:cubicBezTo>
                <a:cubicBezTo>
                  <a:pt x="1832386" y="4439643"/>
                  <a:pt x="1833056" y="4444157"/>
                  <a:pt x="1833056" y="4449118"/>
                </a:cubicBezTo>
                <a:cubicBezTo>
                  <a:pt x="1833056" y="4453583"/>
                  <a:pt x="1832237" y="4458073"/>
                  <a:pt x="1830600" y="4462587"/>
                </a:cubicBezTo>
                <a:cubicBezTo>
                  <a:pt x="1828963" y="4467102"/>
                  <a:pt x="1826532" y="4471170"/>
                  <a:pt x="1823308" y="4474791"/>
                </a:cubicBezTo>
                <a:cubicBezTo>
                  <a:pt x="1820083" y="4478413"/>
                  <a:pt x="1816040" y="4481365"/>
                  <a:pt x="1811178" y="4483646"/>
                </a:cubicBezTo>
                <a:cubicBezTo>
                  <a:pt x="1806317" y="4485928"/>
                  <a:pt x="1800661" y="4487069"/>
                  <a:pt x="1794212" y="4487069"/>
                </a:cubicBezTo>
                <a:lnTo>
                  <a:pt x="1773525" y="4487069"/>
                </a:lnTo>
                <a:lnTo>
                  <a:pt x="1773525" y="4518323"/>
                </a:lnTo>
                <a:lnTo>
                  <a:pt x="1785580" y="4518323"/>
                </a:lnTo>
                <a:cubicBezTo>
                  <a:pt x="1796593" y="4518323"/>
                  <a:pt x="1807606" y="4518993"/>
                  <a:pt x="1818620" y="4520332"/>
                </a:cubicBezTo>
                <a:cubicBezTo>
                  <a:pt x="1829633" y="4521672"/>
                  <a:pt x="1840076" y="4524078"/>
                  <a:pt x="1849948" y="4527551"/>
                </a:cubicBezTo>
                <a:cubicBezTo>
                  <a:pt x="1859820" y="4531023"/>
                  <a:pt x="1868849" y="4535761"/>
                  <a:pt x="1877035" y="4541764"/>
                </a:cubicBezTo>
                <a:cubicBezTo>
                  <a:pt x="1885220" y="4547767"/>
                  <a:pt x="1892041" y="4555382"/>
                  <a:pt x="1897499" y="4564609"/>
                </a:cubicBezTo>
                <a:lnTo>
                  <a:pt x="1897499" y="4579194"/>
                </a:lnTo>
                <a:lnTo>
                  <a:pt x="1932027" y="4579194"/>
                </a:lnTo>
                <a:lnTo>
                  <a:pt x="1932027" y="4413995"/>
                </a:lnTo>
                <a:lnTo>
                  <a:pt x="1973699" y="4413995"/>
                </a:lnTo>
                <a:lnTo>
                  <a:pt x="1973699" y="4382741"/>
                </a:lnTo>
                <a:lnTo>
                  <a:pt x="1897499" y="4382741"/>
                </a:lnTo>
                <a:lnTo>
                  <a:pt x="1897499" y="4519663"/>
                </a:lnTo>
                <a:cubicBezTo>
                  <a:pt x="1895216" y="4517480"/>
                  <a:pt x="1892339" y="4515248"/>
                  <a:pt x="1888867" y="4512965"/>
                </a:cubicBezTo>
                <a:cubicBezTo>
                  <a:pt x="1885394" y="4510684"/>
                  <a:pt x="1881549" y="4508426"/>
                  <a:pt x="1877332" y="4506194"/>
                </a:cubicBezTo>
                <a:cubicBezTo>
                  <a:pt x="1873115" y="4503961"/>
                  <a:pt x="1868651" y="4501803"/>
                  <a:pt x="1863938" y="4499720"/>
                </a:cubicBezTo>
                <a:cubicBezTo>
                  <a:pt x="1859225" y="4497636"/>
                  <a:pt x="1854437" y="4495701"/>
                  <a:pt x="1849576" y="4493915"/>
                </a:cubicBezTo>
                <a:cubicBezTo>
                  <a:pt x="1855231" y="4489352"/>
                  <a:pt x="1859795" y="4483225"/>
                  <a:pt x="1863268" y="4475535"/>
                </a:cubicBezTo>
                <a:cubicBezTo>
                  <a:pt x="1866741" y="4467846"/>
                  <a:pt x="1868477" y="4458743"/>
                  <a:pt x="1868477" y="4448225"/>
                </a:cubicBezTo>
                <a:cubicBezTo>
                  <a:pt x="1868477" y="4441875"/>
                  <a:pt x="1867063" y="4435228"/>
                  <a:pt x="1864235" y="4428282"/>
                </a:cubicBezTo>
                <a:cubicBezTo>
                  <a:pt x="1861408" y="4421337"/>
                  <a:pt x="1857513" y="4414690"/>
                  <a:pt x="1852553" y="4408339"/>
                </a:cubicBezTo>
                <a:cubicBezTo>
                  <a:pt x="1847591" y="4401989"/>
                  <a:pt x="1841762" y="4396260"/>
                  <a:pt x="1835065" y="4391150"/>
                </a:cubicBezTo>
                <a:cubicBezTo>
                  <a:pt x="1828368" y="4386040"/>
                  <a:pt x="1821199" y="4382096"/>
                  <a:pt x="1813559" y="4379318"/>
                </a:cubicBezTo>
                <a:close/>
                <a:moveTo>
                  <a:pt x="3616315" y="4378127"/>
                </a:moveTo>
                <a:lnTo>
                  <a:pt x="3583423" y="4391075"/>
                </a:lnTo>
                <a:cubicBezTo>
                  <a:pt x="3586301" y="4398814"/>
                  <a:pt x="3589823" y="4405313"/>
                  <a:pt x="3593990" y="4410572"/>
                </a:cubicBezTo>
                <a:cubicBezTo>
                  <a:pt x="3598157" y="4415830"/>
                  <a:pt x="3602721" y="4420345"/>
                  <a:pt x="3607683" y="4424115"/>
                </a:cubicBezTo>
                <a:cubicBezTo>
                  <a:pt x="3612643" y="4427886"/>
                  <a:pt x="3617877" y="4431209"/>
                  <a:pt x="3623384" y="4434087"/>
                </a:cubicBezTo>
                <a:cubicBezTo>
                  <a:pt x="3628891" y="4436964"/>
                  <a:pt x="3634422" y="4439891"/>
                  <a:pt x="3639978" y="4442867"/>
                </a:cubicBezTo>
                <a:lnTo>
                  <a:pt x="3646675" y="4446439"/>
                </a:lnTo>
                <a:cubicBezTo>
                  <a:pt x="3650049" y="4448225"/>
                  <a:pt x="3653174" y="4450185"/>
                  <a:pt x="3656052" y="4452318"/>
                </a:cubicBezTo>
                <a:cubicBezTo>
                  <a:pt x="3658929" y="4454451"/>
                  <a:pt x="3661409" y="4456708"/>
                  <a:pt x="3663493" y="4459090"/>
                </a:cubicBezTo>
                <a:cubicBezTo>
                  <a:pt x="3665577" y="4461471"/>
                  <a:pt x="3667214" y="4463976"/>
                  <a:pt x="3668405" y="4466606"/>
                </a:cubicBezTo>
                <a:cubicBezTo>
                  <a:pt x="3669595" y="4469235"/>
                  <a:pt x="3670190" y="4471939"/>
                  <a:pt x="3670190" y="4474717"/>
                </a:cubicBezTo>
                <a:cubicBezTo>
                  <a:pt x="3670190" y="4478090"/>
                  <a:pt x="3669521" y="4480967"/>
                  <a:pt x="3668181" y="4483349"/>
                </a:cubicBezTo>
                <a:cubicBezTo>
                  <a:pt x="3666842" y="4485730"/>
                  <a:pt x="3664981" y="4487665"/>
                  <a:pt x="3662600" y="4489153"/>
                </a:cubicBezTo>
                <a:cubicBezTo>
                  <a:pt x="3660219" y="4490641"/>
                  <a:pt x="3657366" y="4491733"/>
                  <a:pt x="3654043" y="4492427"/>
                </a:cubicBezTo>
                <a:cubicBezTo>
                  <a:pt x="3650719" y="4493122"/>
                  <a:pt x="3647072" y="4493469"/>
                  <a:pt x="3643104" y="4493469"/>
                </a:cubicBezTo>
                <a:cubicBezTo>
                  <a:pt x="3638639" y="4493469"/>
                  <a:pt x="3633554" y="4493122"/>
                  <a:pt x="3627849" y="4492427"/>
                </a:cubicBezTo>
                <a:cubicBezTo>
                  <a:pt x="3622143" y="4491733"/>
                  <a:pt x="3616463" y="4490989"/>
                  <a:pt x="3610808" y="4490195"/>
                </a:cubicBezTo>
                <a:lnTo>
                  <a:pt x="3595925" y="4488111"/>
                </a:lnTo>
                <a:lnTo>
                  <a:pt x="3595925" y="4518919"/>
                </a:lnTo>
                <a:cubicBezTo>
                  <a:pt x="3600291" y="4519712"/>
                  <a:pt x="3604681" y="4520531"/>
                  <a:pt x="3609097" y="4521374"/>
                </a:cubicBezTo>
                <a:cubicBezTo>
                  <a:pt x="3613511" y="4522218"/>
                  <a:pt x="3617703" y="4523111"/>
                  <a:pt x="3621673" y="4524053"/>
                </a:cubicBezTo>
                <a:cubicBezTo>
                  <a:pt x="3625641" y="4524996"/>
                  <a:pt x="3629287" y="4526013"/>
                  <a:pt x="3632611" y="4527104"/>
                </a:cubicBezTo>
                <a:cubicBezTo>
                  <a:pt x="3635935" y="4528196"/>
                  <a:pt x="3638688" y="4529386"/>
                  <a:pt x="3640871" y="4530676"/>
                </a:cubicBezTo>
                <a:cubicBezTo>
                  <a:pt x="3644443" y="4532760"/>
                  <a:pt x="3648089" y="4535364"/>
                  <a:pt x="3651810" y="4538490"/>
                </a:cubicBezTo>
                <a:cubicBezTo>
                  <a:pt x="3655531" y="4541615"/>
                  <a:pt x="3659127" y="4544989"/>
                  <a:pt x="3662600" y="4548610"/>
                </a:cubicBezTo>
                <a:cubicBezTo>
                  <a:pt x="3666073" y="4552231"/>
                  <a:pt x="3669397" y="4555977"/>
                  <a:pt x="3672571" y="4559846"/>
                </a:cubicBezTo>
                <a:cubicBezTo>
                  <a:pt x="3675747" y="4563716"/>
                  <a:pt x="3678525" y="4567437"/>
                  <a:pt x="3680906" y="4571008"/>
                </a:cubicBezTo>
                <a:cubicBezTo>
                  <a:pt x="3681303" y="4571604"/>
                  <a:pt x="3681948" y="4572571"/>
                  <a:pt x="3682841" y="4573911"/>
                </a:cubicBezTo>
                <a:cubicBezTo>
                  <a:pt x="3683734" y="4575250"/>
                  <a:pt x="3684677" y="4576615"/>
                  <a:pt x="3685669" y="4578003"/>
                </a:cubicBezTo>
                <a:cubicBezTo>
                  <a:pt x="3686661" y="4579393"/>
                  <a:pt x="3688248" y="4581675"/>
                  <a:pt x="3690431" y="4584849"/>
                </a:cubicBezTo>
                <a:lnTo>
                  <a:pt x="3717964" y="4565055"/>
                </a:lnTo>
                <a:cubicBezTo>
                  <a:pt x="3715087" y="4561087"/>
                  <a:pt x="3712085" y="4556944"/>
                  <a:pt x="3708960" y="4552628"/>
                </a:cubicBezTo>
                <a:cubicBezTo>
                  <a:pt x="3705835" y="4548312"/>
                  <a:pt x="3702635" y="4544046"/>
                  <a:pt x="3699361" y="4539829"/>
                </a:cubicBezTo>
                <a:cubicBezTo>
                  <a:pt x="3696087" y="4535612"/>
                  <a:pt x="3692763" y="4531520"/>
                  <a:pt x="3689389" y="4527551"/>
                </a:cubicBezTo>
                <a:cubicBezTo>
                  <a:pt x="3686016" y="4523582"/>
                  <a:pt x="3682692" y="4519960"/>
                  <a:pt x="3679418" y="4516686"/>
                </a:cubicBezTo>
                <a:cubicBezTo>
                  <a:pt x="3683089" y="4514404"/>
                  <a:pt x="3686462" y="4511626"/>
                  <a:pt x="3689538" y="4508352"/>
                </a:cubicBezTo>
                <a:cubicBezTo>
                  <a:pt x="3692614" y="4505078"/>
                  <a:pt x="3695268" y="4501555"/>
                  <a:pt x="3697500" y="4497785"/>
                </a:cubicBezTo>
                <a:cubicBezTo>
                  <a:pt x="3699733" y="4494015"/>
                  <a:pt x="3701494" y="4490071"/>
                  <a:pt x="3702784" y="4485953"/>
                </a:cubicBezTo>
                <a:cubicBezTo>
                  <a:pt x="3704073" y="4481836"/>
                  <a:pt x="3704719" y="4477743"/>
                  <a:pt x="3704719" y="4473675"/>
                </a:cubicBezTo>
                <a:cubicBezTo>
                  <a:pt x="3704719" y="4467027"/>
                  <a:pt x="3703701" y="4461049"/>
                  <a:pt x="3701667" y="4455741"/>
                </a:cubicBezTo>
                <a:cubicBezTo>
                  <a:pt x="3699633" y="4450433"/>
                  <a:pt x="3696855" y="4445670"/>
                  <a:pt x="3693333" y="4441454"/>
                </a:cubicBezTo>
                <a:cubicBezTo>
                  <a:pt x="3689811" y="4437237"/>
                  <a:pt x="3685669" y="4433442"/>
                  <a:pt x="3680906" y="4430068"/>
                </a:cubicBezTo>
                <a:cubicBezTo>
                  <a:pt x="3676143" y="4426695"/>
                  <a:pt x="3671083" y="4423520"/>
                  <a:pt x="3665725" y="4420543"/>
                </a:cubicBezTo>
                <a:lnTo>
                  <a:pt x="3662451" y="4418757"/>
                </a:lnTo>
                <a:cubicBezTo>
                  <a:pt x="3659078" y="4416872"/>
                  <a:pt x="3654985" y="4414665"/>
                  <a:pt x="3650173" y="4412134"/>
                </a:cubicBezTo>
                <a:cubicBezTo>
                  <a:pt x="3645361" y="4409604"/>
                  <a:pt x="3640623" y="4406653"/>
                  <a:pt x="3635960" y="4403279"/>
                </a:cubicBezTo>
                <a:cubicBezTo>
                  <a:pt x="3631297" y="4399906"/>
                  <a:pt x="3627129" y="4396135"/>
                  <a:pt x="3623458" y="4391968"/>
                </a:cubicBezTo>
                <a:cubicBezTo>
                  <a:pt x="3619787" y="4387801"/>
                  <a:pt x="3617406" y="4383187"/>
                  <a:pt x="3616315" y="4378127"/>
                </a:cubicBezTo>
                <a:close/>
                <a:moveTo>
                  <a:pt x="3454389" y="4378127"/>
                </a:moveTo>
                <a:lnTo>
                  <a:pt x="3421499" y="4391075"/>
                </a:lnTo>
                <a:cubicBezTo>
                  <a:pt x="3424376" y="4398814"/>
                  <a:pt x="3427898" y="4405313"/>
                  <a:pt x="3432065" y="4410572"/>
                </a:cubicBezTo>
                <a:cubicBezTo>
                  <a:pt x="3436233" y="4415830"/>
                  <a:pt x="3440797" y="4420345"/>
                  <a:pt x="3445757" y="4424115"/>
                </a:cubicBezTo>
                <a:cubicBezTo>
                  <a:pt x="3450718" y="4427886"/>
                  <a:pt x="3455952" y="4431209"/>
                  <a:pt x="3461459" y="4434087"/>
                </a:cubicBezTo>
                <a:cubicBezTo>
                  <a:pt x="3466965" y="4436964"/>
                  <a:pt x="3472497" y="4439891"/>
                  <a:pt x="3478053" y="4442867"/>
                </a:cubicBezTo>
                <a:lnTo>
                  <a:pt x="3484751" y="4446439"/>
                </a:lnTo>
                <a:cubicBezTo>
                  <a:pt x="3488124" y="4448225"/>
                  <a:pt x="3491249" y="4450185"/>
                  <a:pt x="3494127" y="4452318"/>
                </a:cubicBezTo>
                <a:cubicBezTo>
                  <a:pt x="3497004" y="4454451"/>
                  <a:pt x="3499485" y="4456708"/>
                  <a:pt x="3501568" y="4459090"/>
                </a:cubicBezTo>
                <a:cubicBezTo>
                  <a:pt x="3503652" y="4461471"/>
                  <a:pt x="3505289" y="4463976"/>
                  <a:pt x="3506479" y="4466606"/>
                </a:cubicBezTo>
                <a:cubicBezTo>
                  <a:pt x="3507670" y="4469235"/>
                  <a:pt x="3508265" y="4471939"/>
                  <a:pt x="3508265" y="4474717"/>
                </a:cubicBezTo>
                <a:cubicBezTo>
                  <a:pt x="3508265" y="4478090"/>
                  <a:pt x="3507596" y="4480967"/>
                  <a:pt x="3506256" y="4483349"/>
                </a:cubicBezTo>
                <a:cubicBezTo>
                  <a:pt x="3504917" y="4485730"/>
                  <a:pt x="3503056" y="4487665"/>
                  <a:pt x="3500675" y="4489153"/>
                </a:cubicBezTo>
                <a:cubicBezTo>
                  <a:pt x="3498294" y="4490641"/>
                  <a:pt x="3495441" y="4491733"/>
                  <a:pt x="3492117" y="4492427"/>
                </a:cubicBezTo>
                <a:cubicBezTo>
                  <a:pt x="3488793" y="4493122"/>
                  <a:pt x="3485147" y="4493469"/>
                  <a:pt x="3481179" y="4493469"/>
                </a:cubicBezTo>
                <a:cubicBezTo>
                  <a:pt x="3476714" y="4493469"/>
                  <a:pt x="3471629" y="4493122"/>
                  <a:pt x="3465924" y="4492427"/>
                </a:cubicBezTo>
                <a:cubicBezTo>
                  <a:pt x="3460219" y="4491733"/>
                  <a:pt x="3454539" y="4490989"/>
                  <a:pt x="3448883" y="4490195"/>
                </a:cubicBezTo>
                <a:lnTo>
                  <a:pt x="3434000" y="4488111"/>
                </a:lnTo>
                <a:lnTo>
                  <a:pt x="3434000" y="4518919"/>
                </a:lnTo>
                <a:cubicBezTo>
                  <a:pt x="3438365" y="4519712"/>
                  <a:pt x="3442756" y="4520531"/>
                  <a:pt x="3447171" y="4521374"/>
                </a:cubicBezTo>
                <a:cubicBezTo>
                  <a:pt x="3451587" y="4522218"/>
                  <a:pt x="3455779" y="4523111"/>
                  <a:pt x="3459747" y="4524053"/>
                </a:cubicBezTo>
                <a:cubicBezTo>
                  <a:pt x="3463716" y="4524996"/>
                  <a:pt x="3467362" y="4526013"/>
                  <a:pt x="3470686" y="4527104"/>
                </a:cubicBezTo>
                <a:cubicBezTo>
                  <a:pt x="3474010" y="4528196"/>
                  <a:pt x="3476763" y="4529386"/>
                  <a:pt x="3478946" y="4530676"/>
                </a:cubicBezTo>
                <a:cubicBezTo>
                  <a:pt x="3482518" y="4532760"/>
                  <a:pt x="3486165" y="4535364"/>
                  <a:pt x="3489885" y="4538490"/>
                </a:cubicBezTo>
                <a:cubicBezTo>
                  <a:pt x="3493606" y="4541615"/>
                  <a:pt x="3497202" y="4544989"/>
                  <a:pt x="3500675" y="4548610"/>
                </a:cubicBezTo>
                <a:cubicBezTo>
                  <a:pt x="3504147" y="4552231"/>
                  <a:pt x="3507471" y="4555977"/>
                  <a:pt x="3510647" y="4559846"/>
                </a:cubicBezTo>
                <a:cubicBezTo>
                  <a:pt x="3513821" y="4563716"/>
                  <a:pt x="3516600" y="4567437"/>
                  <a:pt x="3518981" y="4571008"/>
                </a:cubicBezTo>
                <a:cubicBezTo>
                  <a:pt x="3519378" y="4571604"/>
                  <a:pt x="3520023" y="4572571"/>
                  <a:pt x="3520916" y="4573911"/>
                </a:cubicBezTo>
                <a:cubicBezTo>
                  <a:pt x="3521809" y="4575250"/>
                  <a:pt x="3522751" y="4576615"/>
                  <a:pt x="3523743" y="4578003"/>
                </a:cubicBezTo>
                <a:cubicBezTo>
                  <a:pt x="3524735" y="4579393"/>
                  <a:pt x="3526323" y="4581675"/>
                  <a:pt x="3528506" y="4584849"/>
                </a:cubicBezTo>
                <a:lnTo>
                  <a:pt x="3556039" y="4565055"/>
                </a:lnTo>
                <a:cubicBezTo>
                  <a:pt x="3553162" y="4561087"/>
                  <a:pt x="3550161" y="4556944"/>
                  <a:pt x="3547035" y="4552628"/>
                </a:cubicBezTo>
                <a:cubicBezTo>
                  <a:pt x="3543910" y="4548312"/>
                  <a:pt x="3540710" y="4544046"/>
                  <a:pt x="3537436" y="4539829"/>
                </a:cubicBezTo>
                <a:cubicBezTo>
                  <a:pt x="3534161" y="4535612"/>
                  <a:pt x="3530837" y="4531520"/>
                  <a:pt x="3527464" y="4527551"/>
                </a:cubicBezTo>
                <a:cubicBezTo>
                  <a:pt x="3524091" y="4523582"/>
                  <a:pt x="3520767" y="4519960"/>
                  <a:pt x="3517493" y="4516686"/>
                </a:cubicBezTo>
                <a:cubicBezTo>
                  <a:pt x="3521164" y="4514404"/>
                  <a:pt x="3524537" y="4511626"/>
                  <a:pt x="3527613" y="4508352"/>
                </a:cubicBezTo>
                <a:cubicBezTo>
                  <a:pt x="3530689" y="4505078"/>
                  <a:pt x="3533343" y="4501555"/>
                  <a:pt x="3535575" y="4497785"/>
                </a:cubicBezTo>
                <a:cubicBezTo>
                  <a:pt x="3537808" y="4494015"/>
                  <a:pt x="3539569" y="4490071"/>
                  <a:pt x="3540859" y="4485953"/>
                </a:cubicBezTo>
                <a:cubicBezTo>
                  <a:pt x="3542149" y="4481836"/>
                  <a:pt x="3542793" y="4477743"/>
                  <a:pt x="3542793" y="4473675"/>
                </a:cubicBezTo>
                <a:cubicBezTo>
                  <a:pt x="3542793" y="4467027"/>
                  <a:pt x="3541777" y="4461049"/>
                  <a:pt x="3539743" y="4455741"/>
                </a:cubicBezTo>
                <a:cubicBezTo>
                  <a:pt x="3537708" y="4450433"/>
                  <a:pt x="3534930" y="4445670"/>
                  <a:pt x="3531408" y="4441454"/>
                </a:cubicBezTo>
                <a:cubicBezTo>
                  <a:pt x="3527886" y="4437237"/>
                  <a:pt x="3523743" y="4433442"/>
                  <a:pt x="3518981" y="4430068"/>
                </a:cubicBezTo>
                <a:cubicBezTo>
                  <a:pt x="3514219" y="4426695"/>
                  <a:pt x="3509158" y="4423520"/>
                  <a:pt x="3503801" y="4420543"/>
                </a:cubicBezTo>
                <a:lnTo>
                  <a:pt x="3500526" y="4418757"/>
                </a:lnTo>
                <a:cubicBezTo>
                  <a:pt x="3497153" y="4416872"/>
                  <a:pt x="3493060" y="4414665"/>
                  <a:pt x="3488248" y="4412134"/>
                </a:cubicBezTo>
                <a:cubicBezTo>
                  <a:pt x="3483436" y="4409604"/>
                  <a:pt x="3478698" y="4406653"/>
                  <a:pt x="3474035" y="4403279"/>
                </a:cubicBezTo>
                <a:cubicBezTo>
                  <a:pt x="3469371" y="4399906"/>
                  <a:pt x="3465204" y="4396135"/>
                  <a:pt x="3461533" y="4391968"/>
                </a:cubicBezTo>
                <a:cubicBezTo>
                  <a:pt x="3457862" y="4387801"/>
                  <a:pt x="3455481" y="4383187"/>
                  <a:pt x="3454389" y="4378127"/>
                </a:cubicBezTo>
                <a:close/>
                <a:moveTo>
                  <a:pt x="3111489" y="4378127"/>
                </a:moveTo>
                <a:lnTo>
                  <a:pt x="3078599" y="4391075"/>
                </a:lnTo>
                <a:cubicBezTo>
                  <a:pt x="3081476" y="4398814"/>
                  <a:pt x="3084998" y="4405313"/>
                  <a:pt x="3089165" y="4410572"/>
                </a:cubicBezTo>
                <a:cubicBezTo>
                  <a:pt x="3093333" y="4415830"/>
                  <a:pt x="3097897" y="4420345"/>
                  <a:pt x="3102857" y="4424115"/>
                </a:cubicBezTo>
                <a:cubicBezTo>
                  <a:pt x="3107818" y="4427886"/>
                  <a:pt x="3113052" y="4431209"/>
                  <a:pt x="3118559" y="4434087"/>
                </a:cubicBezTo>
                <a:cubicBezTo>
                  <a:pt x="3124065" y="4436964"/>
                  <a:pt x="3129597" y="4439891"/>
                  <a:pt x="3135153" y="4442867"/>
                </a:cubicBezTo>
                <a:lnTo>
                  <a:pt x="3141851" y="4446439"/>
                </a:lnTo>
                <a:cubicBezTo>
                  <a:pt x="3145224" y="4448225"/>
                  <a:pt x="3148349" y="4450185"/>
                  <a:pt x="3151227" y="4452318"/>
                </a:cubicBezTo>
                <a:cubicBezTo>
                  <a:pt x="3154104" y="4454451"/>
                  <a:pt x="3156585" y="4456708"/>
                  <a:pt x="3158668" y="4459090"/>
                </a:cubicBezTo>
                <a:cubicBezTo>
                  <a:pt x="3160752" y="4461471"/>
                  <a:pt x="3162389" y="4463976"/>
                  <a:pt x="3163579" y="4466606"/>
                </a:cubicBezTo>
                <a:cubicBezTo>
                  <a:pt x="3164770" y="4469235"/>
                  <a:pt x="3165365" y="4471939"/>
                  <a:pt x="3165365" y="4474717"/>
                </a:cubicBezTo>
                <a:cubicBezTo>
                  <a:pt x="3165365" y="4478090"/>
                  <a:pt x="3164696" y="4480967"/>
                  <a:pt x="3163356" y="4483349"/>
                </a:cubicBezTo>
                <a:cubicBezTo>
                  <a:pt x="3162017" y="4485730"/>
                  <a:pt x="3160156" y="4487665"/>
                  <a:pt x="3157775" y="4489153"/>
                </a:cubicBezTo>
                <a:cubicBezTo>
                  <a:pt x="3155394" y="4490641"/>
                  <a:pt x="3152541" y="4491733"/>
                  <a:pt x="3149217" y="4492427"/>
                </a:cubicBezTo>
                <a:cubicBezTo>
                  <a:pt x="3145893" y="4493122"/>
                  <a:pt x="3142247" y="4493469"/>
                  <a:pt x="3138279" y="4493469"/>
                </a:cubicBezTo>
                <a:cubicBezTo>
                  <a:pt x="3133814" y="4493469"/>
                  <a:pt x="3128729" y="4493122"/>
                  <a:pt x="3123024" y="4492427"/>
                </a:cubicBezTo>
                <a:cubicBezTo>
                  <a:pt x="3117319" y="4491733"/>
                  <a:pt x="3111639" y="4490989"/>
                  <a:pt x="3105983" y="4490195"/>
                </a:cubicBezTo>
                <a:lnTo>
                  <a:pt x="3091100" y="4488111"/>
                </a:lnTo>
                <a:lnTo>
                  <a:pt x="3091100" y="4518919"/>
                </a:lnTo>
                <a:cubicBezTo>
                  <a:pt x="3095465" y="4519712"/>
                  <a:pt x="3099856" y="4520531"/>
                  <a:pt x="3104271" y="4521374"/>
                </a:cubicBezTo>
                <a:cubicBezTo>
                  <a:pt x="3108687" y="4522218"/>
                  <a:pt x="3112879" y="4523111"/>
                  <a:pt x="3116847" y="4524053"/>
                </a:cubicBezTo>
                <a:cubicBezTo>
                  <a:pt x="3120816" y="4524996"/>
                  <a:pt x="3124462" y="4526013"/>
                  <a:pt x="3127786" y="4527104"/>
                </a:cubicBezTo>
                <a:cubicBezTo>
                  <a:pt x="3131110" y="4528196"/>
                  <a:pt x="3133863" y="4529386"/>
                  <a:pt x="3136046" y="4530676"/>
                </a:cubicBezTo>
                <a:cubicBezTo>
                  <a:pt x="3139618" y="4532760"/>
                  <a:pt x="3143265" y="4535364"/>
                  <a:pt x="3146985" y="4538490"/>
                </a:cubicBezTo>
                <a:cubicBezTo>
                  <a:pt x="3150706" y="4541615"/>
                  <a:pt x="3154302" y="4544989"/>
                  <a:pt x="3157775" y="4548610"/>
                </a:cubicBezTo>
                <a:cubicBezTo>
                  <a:pt x="3161247" y="4552231"/>
                  <a:pt x="3164571" y="4555977"/>
                  <a:pt x="3167747" y="4559846"/>
                </a:cubicBezTo>
                <a:cubicBezTo>
                  <a:pt x="3170921" y="4563716"/>
                  <a:pt x="3173700" y="4567437"/>
                  <a:pt x="3176081" y="4571008"/>
                </a:cubicBezTo>
                <a:cubicBezTo>
                  <a:pt x="3176478" y="4571604"/>
                  <a:pt x="3177123" y="4572571"/>
                  <a:pt x="3178016" y="4573911"/>
                </a:cubicBezTo>
                <a:cubicBezTo>
                  <a:pt x="3178909" y="4575250"/>
                  <a:pt x="3179851" y="4576615"/>
                  <a:pt x="3180843" y="4578003"/>
                </a:cubicBezTo>
                <a:cubicBezTo>
                  <a:pt x="3181835" y="4579393"/>
                  <a:pt x="3183423" y="4581675"/>
                  <a:pt x="3185606" y="4584849"/>
                </a:cubicBezTo>
                <a:lnTo>
                  <a:pt x="3213139" y="4565055"/>
                </a:lnTo>
                <a:cubicBezTo>
                  <a:pt x="3210262" y="4561087"/>
                  <a:pt x="3207261" y="4556944"/>
                  <a:pt x="3204135" y="4552628"/>
                </a:cubicBezTo>
                <a:cubicBezTo>
                  <a:pt x="3201010" y="4548312"/>
                  <a:pt x="3197810" y="4544046"/>
                  <a:pt x="3194536" y="4539829"/>
                </a:cubicBezTo>
                <a:cubicBezTo>
                  <a:pt x="3191261" y="4535612"/>
                  <a:pt x="3187937" y="4531520"/>
                  <a:pt x="3184564" y="4527551"/>
                </a:cubicBezTo>
                <a:cubicBezTo>
                  <a:pt x="3181191" y="4523582"/>
                  <a:pt x="3177867" y="4519960"/>
                  <a:pt x="3174593" y="4516686"/>
                </a:cubicBezTo>
                <a:cubicBezTo>
                  <a:pt x="3178264" y="4514404"/>
                  <a:pt x="3181637" y="4511626"/>
                  <a:pt x="3184713" y="4508352"/>
                </a:cubicBezTo>
                <a:cubicBezTo>
                  <a:pt x="3187789" y="4505078"/>
                  <a:pt x="3190443" y="4501555"/>
                  <a:pt x="3192675" y="4497785"/>
                </a:cubicBezTo>
                <a:cubicBezTo>
                  <a:pt x="3194908" y="4494015"/>
                  <a:pt x="3196669" y="4490071"/>
                  <a:pt x="3197959" y="4485953"/>
                </a:cubicBezTo>
                <a:cubicBezTo>
                  <a:pt x="3199249" y="4481836"/>
                  <a:pt x="3199893" y="4477743"/>
                  <a:pt x="3199893" y="4473675"/>
                </a:cubicBezTo>
                <a:cubicBezTo>
                  <a:pt x="3199893" y="4467027"/>
                  <a:pt x="3198877" y="4461049"/>
                  <a:pt x="3196843" y="4455741"/>
                </a:cubicBezTo>
                <a:cubicBezTo>
                  <a:pt x="3194808" y="4450433"/>
                  <a:pt x="3192030" y="4445670"/>
                  <a:pt x="3188508" y="4441454"/>
                </a:cubicBezTo>
                <a:cubicBezTo>
                  <a:pt x="3184986" y="4437237"/>
                  <a:pt x="3180843" y="4433442"/>
                  <a:pt x="3176081" y="4430068"/>
                </a:cubicBezTo>
                <a:cubicBezTo>
                  <a:pt x="3171319" y="4426695"/>
                  <a:pt x="3166258" y="4423520"/>
                  <a:pt x="3160901" y="4420543"/>
                </a:cubicBezTo>
                <a:lnTo>
                  <a:pt x="3157626" y="4418757"/>
                </a:lnTo>
                <a:cubicBezTo>
                  <a:pt x="3154253" y="4416872"/>
                  <a:pt x="3150160" y="4414665"/>
                  <a:pt x="3145348" y="4412134"/>
                </a:cubicBezTo>
                <a:cubicBezTo>
                  <a:pt x="3140536" y="4409604"/>
                  <a:pt x="3135798" y="4406653"/>
                  <a:pt x="3131135" y="4403279"/>
                </a:cubicBezTo>
                <a:cubicBezTo>
                  <a:pt x="3126471" y="4399906"/>
                  <a:pt x="3122304" y="4396135"/>
                  <a:pt x="3118633" y="4391968"/>
                </a:cubicBezTo>
                <a:cubicBezTo>
                  <a:pt x="3114962" y="4387801"/>
                  <a:pt x="3112581" y="4383187"/>
                  <a:pt x="3111489" y="4378127"/>
                </a:cubicBezTo>
                <a:close/>
                <a:moveTo>
                  <a:pt x="3924240" y="4300885"/>
                </a:moveTo>
                <a:cubicBezTo>
                  <a:pt x="3913028" y="4300885"/>
                  <a:pt x="3902585" y="4302150"/>
                  <a:pt x="3892912" y="4304681"/>
                </a:cubicBezTo>
                <a:cubicBezTo>
                  <a:pt x="3883238" y="4307211"/>
                  <a:pt x="3874829" y="4310907"/>
                  <a:pt x="3867685" y="4315768"/>
                </a:cubicBezTo>
                <a:cubicBezTo>
                  <a:pt x="3860541" y="4320630"/>
                  <a:pt x="3854911" y="4326658"/>
                  <a:pt x="3850793" y="4333851"/>
                </a:cubicBezTo>
                <a:cubicBezTo>
                  <a:pt x="3846675" y="4341044"/>
                  <a:pt x="3844617" y="4349255"/>
                  <a:pt x="3844617" y="4358482"/>
                </a:cubicBezTo>
                <a:cubicBezTo>
                  <a:pt x="3844617" y="4364038"/>
                  <a:pt x="3845113" y="4368677"/>
                  <a:pt x="3846105" y="4372397"/>
                </a:cubicBezTo>
                <a:cubicBezTo>
                  <a:pt x="3847097" y="4376118"/>
                  <a:pt x="3848487" y="4379566"/>
                  <a:pt x="3850273" y="4382741"/>
                </a:cubicBezTo>
                <a:lnTo>
                  <a:pt x="3826311" y="4382741"/>
                </a:lnTo>
                <a:lnTo>
                  <a:pt x="3826311" y="4413995"/>
                </a:lnTo>
                <a:lnTo>
                  <a:pt x="3853100" y="4413995"/>
                </a:lnTo>
                <a:lnTo>
                  <a:pt x="3853100" y="4592589"/>
                </a:lnTo>
                <a:lnTo>
                  <a:pt x="3887926" y="4592589"/>
                </a:lnTo>
                <a:lnTo>
                  <a:pt x="3887926" y="4413995"/>
                </a:lnTo>
                <a:lnTo>
                  <a:pt x="3929598" y="4413995"/>
                </a:lnTo>
                <a:lnTo>
                  <a:pt x="3929598" y="4382741"/>
                </a:lnTo>
                <a:lnTo>
                  <a:pt x="3896855" y="4382741"/>
                </a:lnTo>
                <a:cubicBezTo>
                  <a:pt x="3891398" y="4382741"/>
                  <a:pt x="3887231" y="4380657"/>
                  <a:pt x="3884354" y="4376490"/>
                </a:cubicBezTo>
                <a:cubicBezTo>
                  <a:pt x="3881477" y="4372323"/>
                  <a:pt x="3880038" y="4366667"/>
                  <a:pt x="3880038" y="4359524"/>
                </a:cubicBezTo>
                <a:cubicBezTo>
                  <a:pt x="3880038" y="4354761"/>
                  <a:pt x="3881179" y="4350644"/>
                  <a:pt x="3883461" y="4347171"/>
                </a:cubicBezTo>
                <a:cubicBezTo>
                  <a:pt x="3885743" y="4343698"/>
                  <a:pt x="3888893" y="4340846"/>
                  <a:pt x="3892912" y="4338613"/>
                </a:cubicBezTo>
                <a:cubicBezTo>
                  <a:pt x="3896930" y="4336381"/>
                  <a:pt x="3901667" y="4334744"/>
                  <a:pt x="3907125" y="4333702"/>
                </a:cubicBezTo>
                <a:cubicBezTo>
                  <a:pt x="3912582" y="4332660"/>
                  <a:pt x="3918485" y="4332139"/>
                  <a:pt x="3924835" y="4332139"/>
                </a:cubicBezTo>
                <a:cubicBezTo>
                  <a:pt x="3932177" y="4332139"/>
                  <a:pt x="3939644" y="4332809"/>
                  <a:pt x="3947234" y="4334149"/>
                </a:cubicBezTo>
                <a:cubicBezTo>
                  <a:pt x="3954824" y="4335488"/>
                  <a:pt x="3962415" y="4337597"/>
                  <a:pt x="3970005" y="4340474"/>
                </a:cubicBezTo>
                <a:cubicBezTo>
                  <a:pt x="3977595" y="4343351"/>
                  <a:pt x="3985111" y="4347146"/>
                  <a:pt x="3992552" y="4351859"/>
                </a:cubicBezTo>
                <a:cubicBezTo>
                  <a:pt x="3999993" y="4356572"/>
                  <a:pt x="4007286" y="4362252"/>
                  <a:pt x="4014430" y="4368900"/>
                </a:cubicBezTo>
                <a:lnTo>
                  <a:pt x="4036307" y="4345236"/>
                </a:lnTo>
                <a:cubicBezTo>
                  <a:pt x="4026783" y="4336803"/>
                  <a:pt x="4017555" y="4329733"/>
                  <a:pt x="4008625" y="4324028"/>
                </a:cubicBezTo>
                <a:cubicBezTo>
                  <a:pt x="3999696" y="4318323"/>
                  <a:pt x="3990741" y="4313759"/>
                  <a:pt x="3981762" y="4310336"/>
                </a:cubicBezTo>
                <a:cubicBezTo>
                  <a:pt x="3972783" y="4306913"/>
                  <a:pt x="3963580" y="4304482"/>
                  <a:pt x="3954155" y="4303043"/>
                </a:cubicBezTo>
                <a:cubicBezTo>
                  <a:pt x="3944729" y="4301605"/>
                  <a:pt x="3934757" y="4300885"/>
                  <a:pt x="3924240" y="4300885"/>
                </a:cubicBezTo>
                <a:close/>
                <a:moveTo>
                  <a:pt x="1552515" y="4300885"/>
                </a:moveTo>
                <a:cubicBezTo>
                  <a:pt x="1541303" y="4300885"/>
                  <a:pt x="1530861" y="4302150"/>
                  <a:pt x="1521187" y="4304681"/>
                </a:cubicBezTo>
                <a:cubicBezTo>
                  <a:pt x="1511513" y="4307211"/>
                  <a:pt x="1503104" y="4310907"/>
                  <a:pt x="1495960" y="4315768"/>
                </a:cubicBezTo>
                <a:cubicBezTo>
                  <a:pt x="1488817" y="4320630"/>
                  <a:pt x="1483186" y="4326658"/>
                  <a:pt x="1479068" y="4333851"/>
                </a:cubicBezTo>
                <a:cubicBezTo>
                  <a:pt x="1474951" y="4341044"/>
                  <a:pt x="1472892" y="4349255"/>
                  <a:pt x="1472892" y="4358482"/>
                </a:cubicBezTo>
                <a:cubicBezTo>
                  <a:pt x="1472892" y="4364038"/>
                  <a:pt x="1473388" y="4368677"/>
                  <a:pt x="1474380" y="4372397"/>
                </a:cubicBezTo>
                <a:cubicBezTo>
                  <a:pt x="1475373" y="4376118"/>
                  <a:pt x="1476762" y="4379566"/>
                  <a:pt x="1478548" y="4382741"/>
                </a:cubicBezTo>
                <a:lnTo>
                  <a:pt x="1467683" y="4382741"/>
                </a:lnTo>
                <a:lnTo>
                  <a:pt x="1454586" y="4382741"/>
                </a:lnTo>
                <a:lnTo>
                  <a:pt x="1433155" y="4382741"/>
                </a:lnTo>
                <a:cubicBezTo>
                  <a:pt x="1426110" y="4382741"/>
                  <a:pt x="1420356" y="4383733"/>
                  <a:pt x="1415891" y="4385717"/>
                </a:cubicBezTo>
                <a:cubicBezTo>
                  <a:pt x="1411426" y="4387702"/>
                  <a:pt x="1407606" y="4390232"/>
                  <a:pt x="1404431" y="4393308"/>
                </a:cubicBezTo>
                <a:cubicBezTo>
                  <a:pt x="1401058" y="4390530"/>
                  <a:pt x="1396866" y="4388074"/>
                  <a:pt x="1391855" y="4385941"/>
                </a:cubicBezTo>
                <a:cubicBezTo>
                  <a:pt x="1386845" y="4383808"/>
                  <a:pt x="1381214" y="4382741"/>
                  <a:pt x="1374963" y="4382741"/>
                </a:cubicBezTo>
                <a:lnTo>
                  <a:pt x="1357550" y="4382741"/>
                </a:lnTo>
                <a:lnTo>
                  <a:pt x="1349811" y="4382741"/>
                </a:lnTo>
                <a:lnTo>
                  <a:pt x="1111686" y="4382741"/>
                </a:lnTo>
                <a:lnTo>
                  <a:pt x="1111686" y="4413995"/>
                </a:lnTo>
                <a:lnTo>
                  <a:pt x="1349811" y="4413995"/>
                </a:lnTo>
                <a:lnTo>
                  <a:pt x="1357550" y="4413995"/>
                </a:lnTo>
                <a:lnTo>
                  <a:pt x="1367075" y="4413995"/>
                </a:lnTo>
                <a:cubicBezTo>
                  <a:pt x="1370846" y="4413995"/>
                  <a:pt x="1374244" y="4414615"/>
                  <a:pt x="1377270" y="4415855"/>
                </a:cubicBezTo>
                <a:cubicBezTo>
                  <a:pt x="1380296" y="4417095"/>
                  <a:pt x="1382851" y="4418832"/>
                  <a:pt x="1384935" y="4421064"/>
                </a:cubicBezTo>
                <a:cubicBezTo>
                  <a:pt x="1387018" y="4423297"/>
                  <a:pt x="1388631" y="4425926"/>
                  <a:pt x="1389772" y="4428952"/>
                </a:cubicBezTo>
                <a:cubicBezTo>
                  <a:pt x="1390913" y="4431978"/>
                  <a:pt x="1391483" y="4435277"/>
                  <a:pt x="1391483" y="4438849"/>
                </a:cubicBezTo>
                <a:lnTo>
                  <a:pt x="1391483" y="4594077"/>
                </a:lnTo>
                <a:lnTo>
                  <a:pt x="1426011" y="4594077"/>
                </a:lnTo>
                <a:lnTo>
                  <a:pt x="1426011" y="4429622"/>
                </a:lnTo>
                <a:cubicBezTo>
                  <a:pt x="1426011" y="4428133"/>
                  <a:pt x="1426135" y="4426496"/>
                  <a:pt x="1426383" y="4424710"/>
                </a:cubicBezTo>
                <a:cubicBezTo>
                  <a:pt x="1426631" y="4422924"/>
                  <a:pt x="1427202" y="4421238"/>
                  <a:pt x="1428095" y="4419650"/>
                </a:cubicBezTo>
                <a:cubicBezTo>
                  <a:pt x="1428988" y="4418063"/>
                  <a:pt x="1430352" y="4416723"/>
                  <a:pt x="1432188" y="4415632"/>
                </a:cubicBezTo>
                <a:cubicBezTo>
                  <a:pt x="1434023" y="4414541"/>
                  <a:pt x="1436528" y="4413995"/>
                  <a:pt x="1439703" y="4413995"/>
                </a:cubicBezTo>
                <a:lnTo>
                  <a:pt x="1454586" y="4413995"/>
                </a:lnTo>
                <a:lnTo>
                  <a:pt x="1467683" y="4413995"/>
                </a:lnTo>
                <a:lnTo>
                  <a:pt x="1481375" y="4413995"/>
                </a:lnTo>
                <a:lnTo>
                  <a:pt x="1481375" y="4592589"/>
                </a:lnTo>
                <a:lnTo>
                  <a:pt x="1516201" y="4592589"/>
                </a:lnTo>
                <a:lnTo>
                  <a:pt x="1516201" y="4413995"/>
                </a:lnTo>
                <a:lnTo>
                  <a:pt x="1549836" y="4413995"/>
                </a:lnTo>
                <a:lnTo>
                  <a:pt x="1557873" y="4413995"/>
                </a:lnTo>
                <a:lnTo>
                  <a:pt x="1681847" y="4413995"/>
                </a:lnTo>
                <a:lnTo>
                  <a:pt x="1681847" y="4429919"/>
                </a:lnTo>
                <a:cubicBezTo>
                  <a:pt x="1673909" y="4430118"/>
                  <a:pt x="1665823" y="4430689"/>
                  <a:pt x="1657588" y="4431631"/>
                </a:cubicBezTo>
                <a:cubicBezTo>
                  <a:pt x="1649352" y="4432574"/>
                  <a:pt x="1641291" y="4434136"/>
                  <a:pt x="1633403" y="4436319"/>
                </a:cubicBezTo>
                <a:cubicBezTo>
                  <a:pt x="1625515" y="4438502"/>
                  <a:pt x="1617975" y="4441429"/>
                  <a:pt x="1610781" y="4445100"/>
                </a:cubicBezTo>
                <a:cubicBezTo>
                  <a:pt x="1603588" y="4448771"/>
                  <a:pt x="1597064" y="4453335"/>
                  <a:pt x="1591210" y="4458792"/>
                </a:cubicBezTo>
                <a:cubicBezTo>
                  <a:pt x="1585356" y="4464249"/>
                  <a:pt x="1580346" y="4470773"/>
                  <a:pt x="1576179" y="4478363"/>
                </a:cubicBezTo>
                <a:cubicBezTo>
                  <a:pt x="1572012" y="4485953"/>
                  <a:pt x="1569035" y="4494808"/>
                  <a:pt x="1567249" y="4504929"/>
                </a:cubicBezTo>
                <a:cubicBezTo>
                  <a:pt x="1573103" y="4505425"/>
                  <a:pt x="1579503" y="4506318"/>
                  <a:pt x="1586448" y="4507608"/>
                </a:cubicBezTo>
                <a:cubicBezTo>
                  <a:pt x="1593393" y="4508898"/>
                  <a:pt x="1600487" y="4510584"/>
                  <a:pt x="1607730" y="4512668"/>
                </a:cubicBezTo>
                <a:cubicBezTo>
                  <a:pt x="1614973" y="4514751"/>
                  <a:pt x="1622216" y="4517232"/>
                  <a:pt x="1629459" y="4520109"/>
                </a:cubicBezTo>
                <a:cubicBezTo>
                  <a:pt x="1636702" y="4522987"/>
                  <a:pt x="1643598" y="4526261"/>
                  <a:pt x="1650146" y="4529932"/>
                </a:cubicBezTo>
                <a:cubicBezTo>
                  <a:pt x="1656695" y="4533603"/>
                  <a:pt x="1662697" y="4537622"/>
                  <a:pt x="1668154" y="4541987"/>
                </a:cubicBezTo>
                <a:cubicBezTo>
                  <a:pt x="1673611" y="4546353"/>
                  <a:pt x="1678175" y="4551065"/>
                  <a:pt x="1681847" y="4556126"/>
                </a:cubicBezTo>
                <a:lnTo>
                  <a:pt x="1681847" y="4579194"/>
                </a:lnTo>
                <a:lnTo>
                  <a:pt x="1716375" y="4579194"/>
                </a:lnTo>
                <a:lnTo>
                  <a:pt x="1716375" y="4413995"/>
                </a:lnTo>
                <a:lnTo>
                  <a:pt x="1758047" y="4413995"/>
                </a:lnTo>
                <a:lnTo>
                  <a:pt x="1758047" y="4382741"/>
                </a:lnTo>
                <a:lnTo>
                  <a:pt x="1557873" y="4382741"/>
                </a:lnTo>
                <a:lnTo>
                  <a:pt x="1549836" y="4382741"/>
                </a:lnTo>
                <a:lnTo>
                  <a:pt x="1525131" y="4382741"/>
                </a:lnTo>
                <a:cubicBezTo>
                  <a:pt x="1519674" y="4382741"/>
                  <a:pt x="1515507" y="4380657"/>
                  <a:pt x="1512629" y="4376490"/>
                </a:cubicBezTo>
                <a:cubicBezTo>
                  <a:pt x="1509752" y="4372323"/>
                  <a:pt x="1508313" y="4366667"/>
                  <a:pt x="1508313" y="4359524"/>
                </a:cubicBezTo>
                <a:cubicBezTo>
                  <a:pt x="1508313" y="4354761"/>
                  <a:pt x="1509454" y="4350644"/>
                  <a:pt x="1511736" y="4347171"/>
                </a:cubicBezTo>
                <a:cubicBezTo>
                  <a:pt x="1514018" y="4343698"/>
                  <a:pt x="1517168" y="4340846"/>
                  <a:pt x="1521187" y="4338613"/>
                </a:cubicBezTo>
                <a:cubicBezTo>
                  <a:pt x="1525205" y="4336381"/>
                  <a:pt x="1529943" y="4334744"/>
                  <a:pt x="1535400" y="4333702"/>
                </a:cubicBezTo>
                <a:cubicBezTo>
                  <a:pt x="1540857" y="4332660"/>
                  <a:pt x="1546760" y="4332139"/>
                  <a:pt x="1553110" y="4332139"/>
                </a:cubicBezTo>
                <a:cubicBezTo>
                  <a:pt x="1560453" y="4332139"/>
                  <a:pt x="1567919" y="4332809"/>
                  <a:pt x="1575509" y="4334149"/>
                </a:cubicBezTo>
                <a:cubicBezTo>
                  <a:pt x="1583099" y="4335488"/>
                  <a:pt x="1590690" y="4337597"/>
                  <a:pt x="1598280" y="4340474"/>
                </a:cubicBezTo>
                <a:cubicBezTo>
                  <a:pt x="1605870" y="4343351"/>
                  <a:pt x="1613386" y="4347146"/>
                  <a:pt x="1620827" y="4351859"/>
                </a:cubicBezTo>
                <a:cubicBezTo>
                  <a:pt x="1628269" y="4356572"/>
                  <a:pt x="1635561" y="4362252"/>
                  <a:pt x="1642705" y="4368900"/>
                </a:cubicBezTo>
                <a:lnTo>
                  <a:pt x="1664583" y="4345236"/>
                </a:lnTo>
                <a:cubicBezTo>
                  <a:pt x="1655057" y="4336803"/>
                  <a:pt x="1645830" y="4329733"/>
                  <a:pt x="1636901" y="4324028"/>
                </a:cubicBezTo>
                <a:cubicBezTo>
                  <a:pt x="1627971" y="4318323"/>
                  <a:pt x="1619016" y="4313759"/>
                  <a:pt x="1610037" y="4310336"/>
                </a:cubicBezTo>
                <a:cubicBezTo>
                  <a:pt x="1601058" y="4306913"/>
                  <a:pt x="1591855" y="4304482"/>
                  <a:pt x="1582430" y="4303043"/>
                </a:cubicBezTo>
                <a:cubicBezTo>
                  <a:pt x="1573004" y="4301605"/>
                  <a:pt x="1563032" y="4300885"/>
                  <a:pt x="1552515" y="4300885"/>
                </a:cubicBezTo>
                <a:close/>
                <a:moveTo>
                  <a:pt x="2119848" y="4212035"/>
                </a:moveTo>
                <a:cubicBezTo>
                  <a:pt x="2116375" y="4212035"/>
                  <a:pt x="2113151" y="4212655"/>
                  <a:pt x="2110174" y="4213895"/>
                </a:cubicBezTo>
                <a:cubicBezTo>
                  <a:pt x="2107197" y="4215136"/>
                  <a:pt x="2104618" y="4216872"/>
                  <a:pt x="2102435" y="4219104"/>
                </a:cubicBezTo>
                <a:cubicBezTo>
                  <a:pt x="2100252" y="4221337"/>
                  <a:pt x="2098516" y="4223941"/>
                  <a:pt x="2097226" y="4226918"/>
                </a:cubicBezTo>
                <a:cubicBezTo>
                  <a:pt x="2095936" y="4229894"/>
                  <a:pt x="2095291" y="4233069"/>
                  <a:pt x="2095291" y="4236443"/>
                </a:cubicBezTo>
                <a:cubicBezTo>
                  <a:pt x="2095291" y="4239717"/>
                  <a:pt x="2095936" y="4242818"/>
                  <a:pt x="2097226" y="4245745"/>
                </a:cubicBezTo>
                <a:cubicBezTo>
                  <a:pt x="2098516" y="4248672"/>
                  <a:pt x="2100252" y="4251251"/>
                  <a:pt x="2102435" y="4253484"/>
                </a:cubicBezTo>
                <a:cubicBezTo>
                  <a:pt x="2104618" y="4255716"/>
                  <a:pt x="2107197" y="4257477"/>
                  <a:pt x="2110174" y="4258767"/>
                </a:cubicBezTo>
                <a:cubicBezTo>
                  <a:pt x="2113151" y="4260057"/>
                  <a:pt x="2116375" y="4260702"/>
                  <a:pt x="2119848" y="4260702"/>
                </a:cubicBezTo>
                <a:cubicBezTo>
                  <a:pt x="2123221" y="4260702"/>
                  <a:pt x="2126371" y="4260057"/>
                  <a:pt x="2129298" y="4258767"/>
                </a:cubicBezTo>
                <a:cubicBezTo>
                  <a:pt x="2132225" y="4257477"/>
                  <a:pt x="2134805" y="4255741"/>
                  <a:pt x="2137037" y="4253558"/>
                </a:cubicBezTo>
                <a:cubicBezTo>
                  <a:pt x="2139270" y="4251375"/>
                  <a:pt x="2141031" y="4248821"/>
                  <a:pt x="2142321" y="4245893"/>
                </a:cubicBezTo>
                <a:cubicBezTo>
                  <a:pt x="2143611" y="4242967"/>
                  <a:pt x="2144256" y="4239816"/>
                  <a:pt x="2144256" y="4236443"/>
                </a:cubicBezTo>
                <a:cubicBezTo>
                  <a:pt x="2144256" y="4233069"/>
                  <a:pt x="2143635" y="4229894"/>
                  <a:pt x="2142395" y="4226918"/>
                </a:cubicBezTo>
                <a:cubicBezTo>
                  <a:pt x="2141155" y="4223941"/>
                  <a:pt x="2139419" y="4221337"/>
                  <a:pt x="2137186" y="4219104"/>
                </a:cubicBezTo>
                <a:cubicBezTo>
                  <a:pt x="2134954" y="4216872"/>
                  <a:pt x="2132349" y="4215136"/>
                  <a:pt x="2129373" y="4213895"/>
                </a:cubicBezTo>
                <a:cubicBezTo>
                  <a:pt x="2126396" y="4212655"/>
                  <a:pt x="2123221" y="4212035"/>
                  <a:pt x="2119848" y="4212035"/>
                </a:cubicBezTo>
                <a:close/>
                <a:moveTo>
                  <a:pt x="3089463" y="4129584"/>
                </a:moveTo>
                <a:cubicBezTo>
                  <a:pt x="3092043" y="4129584"/>
                  <a:pt x="3094325" y="4129932"/>
                  <a:pt x="3096309" y="4130626"/>
                </a:cubicBezTo>
                <a:lnTo>
                  <a:pt x="3096309" y="4138663"/>
                </a:lnTo>
                <a:cubicBezTo>
                  <a:pt x="3096309" y="4148287"/>
                  <a:pt x="3093134" y="4153099"/>
                  <a:pt x="3086784" y="4153099"/>
                </a:cubicBezTo>
                <a:cubicBezTo>
                  <a:pt x="3085395" y="4153099"/>
                  <a:pt x="3083981" y="4152826"/>
                  <a:pt x="3082543" y="4152281"/>
                </a:cubicBezTo>
                <a:cubicBezTo>
                  <a:pt x="3081104" y="4151735"/>
                  <a:pt x="3079789" y="4150916"/>
                  <a:pt x="3078599" y="4149825"/>
                </a:cubicBezTo>
                <a:cubicBezTo>
                  <a:pt x="3077408" y="4148734"/>
                  <a:pt x="3076416" y="4147344"/>
                  <a:pt x="3075622" y="4145658"/>
                </a:cubicBezTo>
                <a:cubicBezTo>
                  <a:pt x="3074828" y="4143971"/>
                  <a:pt x="3074431" y="4141937"/>
                  <a:pt x="3074431" y="4139556"/>
                </a:cubicBezTo>
                <a:cubicBezTo>
                  <a:pt x="3074431" y="4137869"/>
                  <a:pt x="3074878" y="4136406"/>
                  <a:pt x="3075771" y="4135165"/>
                </a:cubicBezTo>
                <a:cubicBezTo>
                  <a:pt x="3076664" y="4133925"/>
                  <a:pt x="3077805" y="4132883"/>
                  <a:pt x="3079194" y="4132040"/>
                </a:cubicBezTo>
                <a:cubicBezTo>
                  <a:pt x="3080583" y="4131197"/>
                  <a:pt x="3082195" y="4130577"/>
                  <a:pt x="3084031" y="4130180"/>
                </a:cubicBezTo>
                <a:cubicBezTo>
                  <a:pt x="3085867" y="4129783"/>
                  <a:pt x="3087677" y="4129584"/>
                  <a:pt x="3089463" y="4129584"/>
                </a:cubicBezTo>
                <a:close/>
                <a:moveTo>
                  <a:pt x="1927413" y="4129584"/>
                </a:moveTo>
                <a:cubicBezTo>
                  <a:pt x="1929993" y="4129584"/>
                  <a:pt x="1932275" y="4129932"/>
                  <a:pt x="1934259" y="4130626"/>
                </a:cubicBezTo>
                <a:lnTo>
                  <a:pt x="1934259" y="4138663"/>
                </a:lnTo>
                <a:cubicBezTo>
                  <a:pt x="1934259" y="4148287"/>
                  <a:pt x="1931084" y="4153099"/>
                  <a:pt x="1924734" y="4153099"/>
                </a:cubicBezTo>
                <a:cubicBezTo>
                  <a:pt x="1923345" y="4153099"/>
                  <a:pt x="1921931" y="4152826"/>
                  <a:pt x="1920493" y="4152281"/>
                </a:cubicBezTo>
                <a:cubicBezTo>
                  <a:pt x="1919054" y="4151735"/>
                  <a:pt x="1917739" y="4150916"/>
                  <a:pt x="1916549" y="4149825"/>
                </a:cubicBezTo>
                <a:cubicBezTo>
                  <a:pt x="1915358" y="4148734"/>
                  <a:pt x="1914366" y="4147344"/>
                  <a:pt x="1913572" y="4145658"/>
                </a:cubicBezTo>
                <a:cubicBezTo>
                  <a:pt x="1912778" y="4143971"/>
                  <a:pt x="1912381" y="4141937"/>
                  <a:pt x="1912381" y="4139556"/>
                </a:cubicBezTo>
                <a:cubicBezTo>
                  <a:pt x="1912381" y="4137869"/>
                  <a:pt x="1912828" y="4136406"/>
                  <a:pt x="1913721" y="4135165"/>
                </a:cubicBezTo>
                <a:cubicBezTo>
                  <a:pt x="1914614" y="4133925"/>
                  <a:pt x="1915755" y="4132883"/>
                  <a:pt x="1917144" y="4132040"/>
                </a:cubicBezTo>
                <a:cubicBezTo>
                  <a:pt x="1918533" y="4131197"/>
                  <a:pt x="1920145" y="4130577"/>
                  <a:pt x="1921981" y="4130180"/>
                </a:cubicBezTo>
                <a:cubicBezTo>
                  <a:pt x="1923816" y="4129783"/>
                  <a:pt x="1925627" y="4129584"/>
                  <a:pt x="1927413" y="4129584"/>
                </a:cubicBezTo>
                <a:close/>
                <a:moveTo>
                  <a:pt x="2310348" y="4111427"/>
                </a:moveTo>
                <a:lnTo>
                  <a:pt x="2310348" y="4141044"/>
                </a:lnTo>
                <a:lnTo>
                  <a:pt x="2434619" y="4141044"/>
                </a:lnTo>
                <a:lnTo>
                  <a:pt x="2434619" y="4111427"/>
                </a:lnTo>
                <a:close/>
                <a:moveTo>
                  <a:pt x="2753855" y="4097140"/>
                </a:moveTo>
                <a:cubicBezTo>
                  <a:pt x="2759213" y="4097140"/>
                  <a:pt x="2763976" y="4098132"/>
                  <a:pt x="2768143" y="4100116"/>
                </a:cubicBezTo>
                <a:cubicBezTo>
                  <a:pt x="2772310" y="4102101"/>
                  <a:pt x="2775808" y="4104705"/>
                  <a:pt x="2778635" y="4107930"/>
                </a:cubicBezTo>
                <a:cubicBezTo>
                  <a:pt x="2781463" y="4111155"/>
                  <a:pt x="2783621" y="4114850"/>
                  <a:pt x="2785109" y="4119017"/>
                </a:cubicBezTo>
                <a:cubicBezTo>
                  <a:pt x="2786598" y="4123185"/>
                  <a:pt x="2787342" y="4127501"/>
                  <a:pt x="2787342" y="4131965"/>
                </a:cubicBezTo>
                <a:cubicBezTo>
                  <a:pt x="2787342" y="4136331"/>
                  <a:pt x="2786598" y="4140598"/>
                  <a:pt x="2785109" y="4144765"/>
                </a:cubicBezTo>
                <a:cubicBezTo>
                  <a:pt x="2783621" y="4148932"/>
                  <a:pt x="2781463" y="4152628"/>
                  <a:pt x="2778635" y="4155852"/>
                </a:cubicBezTo>
                <a:cubicBezTo>
                  <a:pt x="2775808" y="4159077"/>
                  <a:pt x="2772310" y="4161657"/>
                  <a:pt x="2768143" y="4163591"/>
                </a:cubicBezTo>
                <a:cubicBezTo>
                  <a:pt x="2763976" y="4165526"/>
                  <a:pt x="2759213" y="4166494"/>
                  <a:pt x="2753855" y="4166494"/>
                </a:cubicBezTo>
                <a:cubicBezTo>
                  <a:pt x="2748498" y="4166494"/>
                  <a:pt x="2743735" y="4165526"/>
                  <a:pt x="2739568" y="4163591"/>
                </a:cubicBezTo>
                <a:cubicBezTo>
                  <a:pt x="2735401" y="4161657"/>
                  <a:pt x="2731903" y="4159077"/>
                  <a:pt x="2729076" y="4155852"/>
                </a:cubicBezTo>
                <a:cubicBezTo>
                  <a:pt x="2726248" y="4152628"/>
                  <a:pt x="2724115" y="4148932"/>
                  <a:pt x="2722676" y="4144765"/>
                </a:cubicBezTo>
                <a:cubicBezTo>
                  <a:pt x="2721237" y="4140598"/>
                  <a:pt x="2720518" y="4136331"/>
                  <a:pt x="2720518" y="4131965"/>
                </a:cubicBezTo>
                <a:cubicBezTo>
                  <a:pt x="2720518" y="4127501"/>
                  <a:pt x="2721237" y="4123185"/>
                  <a:pt x="2722676" y="4119017"/>
                </a:cubicBezTo>
                <a:cubicBezTo>
                  <a:pt x="2724115" y="4114850"/>
                  <a:pt x="2726248" y="4111130"/>
                  <a:pt x="2729076" y="4107855"/>
                </a:cubicBezTo>
                <a:cubicBezTo>
                  <a:pt x="2731903" y="4104581"/>
                  <a:pt x="2735401" y="4101977"/>
                  <a:pt x="2739568" y="4100042"/>
                </a:cubicBezTo>
                <a:cubicBezTo>
                  <a:pt x="2743735" y="4098107"/>
                  <a:pt x="2748498" y="4097140"/>
                  <a:pt x="2753855" y="4097140"/>
                </a:cubicBezTo>
                <a:close/>
                <a:moveTo>
                  <a:pt x="2753855" y="4064993"/>
                </a:moveTo>
                <a:cubicBezTo>
                  <a:pt x="2743041" y="4064993"/>
                  <a:pt x="2733392" y="4066853"/>
                  <a:pt x="2724909" y="4070574"/>
                </a:cubicBezTo>
                <a:cubicBezTo>
                  <a:pt x="2716425" y="4074295"/>
                  <a:pt x="2709232" y="4079256"/>
                  <a:pt x="2703329" y="4085457"/>
                </a:cubicBezTo>
                <a:cubicBezTo>
                  <a:pt x="2697425" y="4091658"/>
                  <a:pt x="2692911" y="4098777"/>
                  <a:pt x="2689785" y="4106814"/>
                </a:cubicBezTo>
                <a:cubicBezTo>
                  <a:pt x="2686660" y="4114850"/>
                  <a:pt x="2685097" y="4123234"/>
                  <a:pt x="2685097" y="4131965"/>
                </a:cubicBezTo>
                <a:cubicBezTo>
                  <a:pt x="2685097" y="4140697"/>
                  <a:pt x="2686660" y="4149081"/>
                  <a:pt x="2689785" y="4157117"/>
                </a:cubicBezTo>
                <a:cubicBezTo>
                  <a:pt x="2692911" y="4165154"/>
                  <a:pt x="2697425" y="4172248"/>
                  <a:pt x="2703329" y="4178400"/>
                </a:cubicBezTo>
                <a:cubicBezTo>
                  <a:pt x="2709232" y="4184552"/>
                  <a:pt x="2716425" y="4189463"/>
                  <a:pt x="2724909" y="4193134"/>
                </a:cubicBezTo>
                <a:cubicBezTo>
                  <a:pt x="2733392" y="4196805"/>
                  <a:pt x="2743041" y="4198640"/>
                  <a:pt x="2753855" y="4198640"/>
                </a:cubicBezTo>
                <a:cubicBezTo>
                  <a:pt x="2764571" y="4198640"/>
                  <a:pt x="2774171" y="4196805"/>
                  <a:pt x="2782654" y="4193134"/>
                </a:cubicBezTo>
                <a:cubicBezTo>
                  <a:pt x="2791137" y="4189463"/>
                  <a:pt x="2798355" y="4184552"/>
                  <a:pt x="2804308" y="4178400"/>
                </a:cubicBezTo>
                <a:cubicBezTo>
                  <a:pt x="2810261" y="4172248"/>
                  <a:pt x="2814825" y="4165154"/>
                  <a:pt x="2818001" y="4157117"/>
                </a:cubicBezTo>
                <a:cubicBezTo>
                  <a:pt x="2821175" y="4149081"/>
                  <a:pt x="2822763" y="4140697"/>
                  <a:pt x="2822763" y="4131965"/>
                </a:cubicBezTo>
                <a:cubicBezTo>
                  <a:pt x="2822763" y="4123333"/>
                  <a:pt x="2821200" y="4114974"/>
                  <a:pt x="2818075" y="4106888"/>
                </a:cubicBezTo>
                <a:cubicBezTo>
                  <a:pt x="2814949" y="4098802"/>
                  <a:pt x="2810410" y="4091658"/>
                  <a:pt x="2804457" y="4085457"/>
                </a:cubicBezTo>
                <a:cubicBezTo>
                  <a:pt x="2798504" y="4079256"/>
                  <a:pt x="2791261" y="4074295"/>
                  <a:pt x="2782728" y="4070574"/>
                </a:cubicBezTo>
                <a:cubicBezTo>
                  <a:pt x="2774195" y="4066853"/>
                  <a:pt x="2764571" y="4064993"/>
                  <a:pt x="2753855" y="4064993"/>
                </a:cubicBezTo>
                <a:close/>
                <a:moveTo>
                  <a:pt x="2555914" y="4064844"/>
                </a:moveTo>
                <a:lnTo>
                  <a:pt x="2584043" y="4103093"/>
                </a:lnTo>
                <a:cubicBezTo>
                  <a:pt x="2580471" y="4109145"/>
                  <a:pt x="2577891" y="4115495"/>
                  <a:pt x="2576304" y="4122143"/>
                </a:cubicBezTo>
                <a:cubicBezTo>
                  <a:pt x="2574716" y="4128791"/>
                  <a:pt x="2573923" y="4135389"/>
                  <a:pt x="2573923" y="4141937"/>
                </a:cubicBezTo>
                <a:cubicBezTo>
                  <a:pt x="2573923" y="4143921"/>
                  <a:pt x="2574046" y="4146526"/>
                  <a:pt x="2574295" y="4149750"/>
                </a:cubicBezTo>
                <a:cubicBezTo>
                  <a:pt x="2574543" y="4152975"/>
                  <a:pt x="2575138" y="4156547"/>
                  <a:pt x="2576081" y="4160466"/>
                </a:cubicBezTo>
                <a:cubicBezTo>
                  <a:pt x="2577023" y="4164385"/>
                  <a:pt x="2578462" y="4168503"/>
                  <a:pt x="2580397" y="4172819"/>
                </a:cubicBezTo>
                <a:cubicBezTo>
                  <a:pt x="2582331" y="4177135"/>
                  <a:pt x="2584985" y="4181376"/>
                  <a:pt x="2588359" y="4185544"/>
                </a:cubicBezTo>
                <a:cubicBezTo>
                  <a:pt x="2582505" y="4185048"/>
                  <a:pt x="2577048" y="4183584"/>
                  <a:pt x="2571987" y="4181153"/>
                </a:cubicBezTo>
                <a:cubicBezTo>
                  <a:pt x="2566927" y="4178723"/>
                  <a:pt x="2562314" y="4175647"/>
                  <a:pt x="2558147" y="4171926"/>
                </a:cubicBezTo>
                <a:cubicBezTo>
                  <a:pt x="2553979" y="4168205"/>
                  <a:pt x="2550283" y="4164013"/>
                  <a:pt x="2547059" y="4159350"/>
                </a:cubicBezTo>
                <a:cubicBezTo>
                  <a:pt x="2543834" y="4154687"/>
                  <a:pt x="2541106" y="4149875"/>
                  <a:pt x="2538873" y="4144914"/>
                </a:cubicBezTo>
                <a:cubicBezTo>
                  <a:pt x="2536641" y="4139953"/>
                  <a:pt x="2534954" y="4134992"/>
                  <a:pt x="2533813" y="4130031"/>
                </a:cubicBezTo>
                <a:cubicBezTo>
                  <a:pt x="2532672" y="4125070"/>
                  <a:pt x="2532102" y="4120407"/>
                  <a:pt x="2532102" y="4116041"/>
                </a:cubicBezTo>
                <a:cubicBezTo>
                  <a:pt x="2532102" y="4106318"/>
                  <a:pt x="2534210" y="4096991"/>
                  <a:pt x="2538427" y="4088061"/>
                </a:cubicBezTo>
                <a:cubicBezTo>
                  <a:pt x="2542644" y="4079132"/>
                  <a:pt x="2548473" y="4071392"/>
                  <a:pt x="2555914" y="4064844"/>
                </a:cubicBezTo>
                <a:close/>
                <a:moveTo>
                  <a:pt x="3100774" y="4052045"/>
                </a:moveTo>
                <a:lnTo>
                  <a:pt x="3166258" y="4052045"/>
                </a:lnTo>
                <a:lnTo>
                  <a:pt x="3166258" y="4137919"/>
                </a:lnTo>
                <a:cubicBezTo>
                  <a:pt x="3163778" y="4134446"/>
                  <a:pt x="3160801" y="4130973"/>
                  <a:pt x="3157329" y="4127501"/>
                </a:cubicBezTo>
                <a:cubicBezTo>
                  <a:pt x="3153856" y="4124028"/>
                  <a:pt x="3150284" y="4120803"/>
                  <a:pt x="3146613" y="4117827"/>
                </a:cubicBezTo>
                <a:cubicBezTo>
                  <a:pt x="3142942" y="4114850"/>
                  <a:pt x="3139395" y="4112320"/>
                  <a:pt x="3135972" y="4110237"/>
                </a:cubicBezTo>
                <a:cubicBezTo>
                  <a:pt x="3132549" y="4108153"/>
                  <a:pt x="3129746" y="4106714"/>
                  <a:pt x="3127563" y="4105921"/>
                </a:cubicBezTo>
                <a:cubicBezTo>
                  <a:pt x="3126670" y="4101456"/>
                  <a:pt x="3125430" y="4096793"/>
                  <a:pt x="3123842" y="4091931"/>
                </a:cubicBezTo>
                <a:cubicBezTo>
                  <a:pt x="3122255" y="4087069"/>
                  <a:pt x="3120345" y="4082282"/>
                  <a:pt x="3118113" y="4077569"/>
                </a:cubicBezTo>
                <a:cubicBezTo>
                  <a:pt x="3115880" y="4072856"/>
                  <a:pt x="3113325" y="4068317"/>
                  <a:pt x="3110448" y="4063951"/>
                </a:cubicBezTo>
                <a:cubicBezTo>
                  <a:pt x="3107570" y="4059586"/>
                  <a:pt x="3104346" y="4055617"/>
                  <a:pt x="3100774" y="4052045"/>
                </a:cubicBezTo>
                <a:close/>
                <a:moveTo>
                  <a:pt x="2156311" y="4052045"/>
                </a:moveTo>
                <a:lnTo>
                  <a:pt x="2213014" y="4052045"/>
                </a:lnTo>
                <a:lnTo>
                  <a:pt x="2213014" y="4153099"/>
                </a:lnTo>
                <a:cubicBezTo>
                  <a:pt x="2211228" y="4150619"/>
                  <a:pt x="2208252" y="4147518"/>
                  <a:pt x="2204085" y="4143797"/>
                </a:cubicBezTo>
                <a:cubicBezTo>
                  <a:pt x="2199917" y="4140077"/>
                  <a:pt x="2194956" y="4136381"/>
                  <a:pt x="2189202" y="4132710"/>
                </a:cubicBezTo>
                <a:cubicBezTo>
                  <a:pt x="2183447" y="4129039"/>
                  <a:pt x="2177147" y="4125740"/>
                  <a:pt x="2170301" y="4122813"/>
                </a:cubicBezTo>
                <a:cubicBezTo>
                  <a:pt x="2163454" y="4119886"/>
                  <a:pt x="2156459" y="4118025"/>
                  <a:pt x="2149316" y="4117232"/>
                </a:cubicBezTo>
                <a:cubicBezTo>
                  <a:pt x="2152590" y="4114652"/>
                  <a:pt x="2155318" y="4111874"/>
                  <a:pt x="2157501" y="4108897"/>
                </a:cubicBezTo>
                <a:cubicBezTo>
                  <a:pt x="2159684" y="4105921"/>
                  <a:pt x="2161420" y="4102895"/>
                  <a:pt x="2162710" y="4099819"/>
                </a:cubicBezTo>
                <a:cubicBezTo>
                  <a:pt x="2164000" y="4096743"/>
                  <a:pt x="2164918" y="4093667"/>
                  <a:pt x="2165464" y="4090591"/>
                </a:cubicBezTo>
                <a:cubicBezTo>
                  <a:pt x="2166009" y="4087516"/>
                  <a:pt x="2166282" y="4084589"/>
                  <a:pt x="2166282" y="4081810"/>
                </a:cubicBezTo>
                <a:cubicBezTo>
                  <a:pt x="2166282" y="4080719"/>
                  <a:pt x="2166208" y="4079032"/>
                  <a:pt x="2166059" y="4076750"/>
                </a:cubicBezTo>
                <a:cubicBezTo>
                  <a:pt x="2165910" y="4074468"/>
                  <a:pt x="2165513" y="4071913"/>
                  <a:pt x="2164868" y="4069086"/>
                </a:cubicBezTo>
                <a:cubicBezTo>
                  <a:pt x="2164223" y="4066258"/>
                  <a:pt x="2163231" y="4063331"/>
                  <a:pt x="2161892" y="4060305"/>
                </a:cubicBezTo>
                <a:cubicBezTo>
                  <a:pt x="2160552" y="4057279"/>
                  <a:pt x="2158692" y="4054525"/>
                  <a:pt x="2156311" y="4052045"/>
                </a:cubicBezTo>
                <a:close/>
                <a:moveTo>
                  <a:pt x="1938724" y="4052045"/>
                </a:moveTo>
                <a:lnTo>
                  <a:pt x="2004208" y="4052045"/>
                </a:lnTo>
                <a:lnTo>
                  <a:pt x="2004208" y="4137919"/>
                </a:lnTo>
                <a:cubicBezTo>
                  <a:pt x="2001728" y="4134446"/>
                  <a:pt x="1998751" y="4130973"/>
                  <a:pt x="1995279" y="4127501"/>
                </a:cubicBezTo>
                <a:cubicBezTo>
                  <a:pt x="1991806" y="4124028"/>
                  <a:pt x="1988234" y="4120803"/>
                  <a:pt x="1984563" y="4117827"/>
                </a:cubicBezTo>
                <a:cubicBezTo>
                  <a:pt x="1980892" y="4114850"/>
                  <a:pt x="1977345" y="4112320"/>
                  <a:pt x="1973922" y="4110237"/>
                </a:cubicBezTo>
                <a:cubicBezTo>
                  <a:pt x="1970499" y="4108153"/>
                  <a:pt x="1967696" y="4106714"/>
                  <a:pt x="1965513" y="4105921"/>
                </a:cubicBezTo>
                <a:cubicBezTo>
                  <a:pt x="1964620" y="4101456"/>
                  <a:pt x="1963380" y="4096793"/>
                  <a:pt x="1961792" y="4091931"/>
                </a:cubicBezTo>
                <a:cubicBezTo>
                  <a:pt x="1960205" y="4087069"/>
                  <a:pt x="1958295" y="4082282"/>
                  <a:pt x="1956062" y="4077569"/>
                </a:cubicBezTo>
                <a:cubicBezTo>
                  <a:pt x="1953830" y="4072856"/>
                  <a:pt x="1951275" y="4068317"/>
                  <a:pt x="1948398" y="4063951"/>
                </a:cubicBezTo>
                <a:cubicBezTo>
                  <a:pt x="1945520" y="4059586"/>
                  <a:pt x="1942296" y="4055617"/>
                  <a:pt x="1938724" y="4052045"/>
                </a:cubicBezTo>
                <a:close/>
                <a:moveTo>
                  <a:pt x="1715035" y="4052045"/>
                </a:moveTo>
                <a:lnTo>
                  <a:pt x="1791682" y="4052045"/>
                </a:lnTo>
                <a:lnTo>
                  <a:pt x="1791682" y="4110832"/>
                </a:lnTo>
                <a:cubicBezTo>
                  <a:pt x="1789896" y="4108451"/>
                  <a:pt x="1787713" y="4106218"/>
                  <a:pt x="1785133" y="4104135"/>
                </a:cubicBezTo>
                <a:cubicBezTo>
                  <a:pt x="1782553" y="4102051"/>
                  <a:pt x="1779726" y="4100216"/>
                  <a:pt x="1776650" y="4098628"/>
                </a:cubicBezTo>
                <a:cubicBezTo>
                  <a:pt x="1773574" y="4097041"/>
                  <a:pt x="1770350" y="4095776"/>
                  <a:pt x="1766976" y="4094833"/>
                </a:cubicBezTo>
                <a:cubicBezTo>
                  <a:pt x="1763603" y="4093890"/>
                  <a:pt x="1760130" y="4093419"/>
                  <a:pt x="1756558" y="4093419"/>
                </a:cubicBezTo>
                <a:cubicBezTo>
                  <a:pt x="1755566" y="4093419"/>
                  <a:pt x="1753855" y="4093469"/>
                  <a:pt x="1751424" y="4093568"/>
                </a:cubicBezTo>
                <a:cubicBezTo>
                  <a:pt x="1748993" y="4093667"/>
                  <a:pt x="1746686" y="4093915"/>
                  <a:pt x="1744503" y="4094312"/>
                </a:cubicBezTo>
                <a:cubicBezTo>
                  <a:pt x="1742320" y="4094709"/>
                  <a:pt x="1740634" y="4095106"/>
                  <a:pt x="1739443" y="4095503"/>
                </a:cubicBezTo>
                <a:cubicBezTo>
                  <a:pt x="1738451" y="4092328"/>
                  <a:pt x="1736789" y="4088979"/>
                  <a:pt x="1734457" y="4085457"/>
                </a:cubicBezTo>
                <a:cubicBezTo>
                  <a:pt x="1732126" y="4081935"/>
                  <a:pt x="1729695" y="4078338"/>
                  <a:pt x="1727165" y="4074667"/>
                </a:cubicBezTo>
                <a:cubicBezTo>
                  <a:pt x="1724635" y="4070996"/>
                  <a:pt x="1722229" y="4067275"/>
                  <a:pt x="1719947" y="4063505"/>
                </a:cubicBezTo>
                <a:cubicBezTo>
                  <a:pt x="1717665" y="4059734"/>
                  <a:pt x="1716027" y="4055914"/>
                  <a:pt x="1715035" y="4052045"/>
                </a:cubicBezTo>
                <a:close/>
                <a:moveTo>
                  <a:pt x="1654611" y="4020791"/>
                </a:moveTo>
                <a:lnTo>
                  <a:pt x="1654611" y="4052045"/>
                </a:lnTo>
                <a:lnTo>
                  <a:pt x="1680209" y="4052045"/>
                </a:lnTo>
                <a:cubicBezTo>
                  <a:pt x="1680805" y="4057800"/>
                  <a:pt x="1682020" y="4062810"/>
                  <a:pt x="1683856" y="4067076"/>
                </a:cubicBezTo>
                <a:cubicBezTo>
                  <a:pt x="1685691" y="4071343"/>
                  <a:pt x="1687849" y="4075213"/>
                  <a:pt x="1690330" y="4078685"/>
                </a:cubicBezTo>
                <a:cubicBezTo>
                  <a:pt x="1692810" y="4082158"/>
                  <a:pt x="1695390" y="4085382"/>
                  <a:pt x="1698069" y="4088359"/>
                </a:cubicBezTo>
                <a:cubicBezTo>
                  <a:pt x="1700748" y="4091335"/>
                  <a:pt x="1703228" y="4094411"/>
                  <a:pt x="1705510" y="4097586"/>
                </a:cubicBezTo>
                <a:cubicBezTo>
                  <a:pt x="1707792" y="4100761"/>
                  <a:pt x="1709677" y="4104160"/>
                  <a:pt x="1711166" y="4107781"/>
                </a:cubicBezTo>
                <a:cubicBezTo>
                  <a:pt x="1712654" y="4111403"/>
                  <a:pt x="1713398" y="4115594"/>
                  <a:pt x="1713398" y="4120357"/>
                </a:cubicBezTo>
                <a:cubicBezTo>
                  <a:pt x="1713398" y="4123036"/>
                  <a:pt x="1713026" y="4125516"/>
                  <a:pt x="1712282" y="4127798"/>
                </a:cubicBezTo>
                <a:cubicBezTo>
                  <a:pt x="1711538" y="4130080"/>
                  <a:pt x="1710496" y="4132065"/>
                  <a:pt x="1709157" y="4133751"/>
                </a:cubicBezTo>
                <a:cubicBezTo>
                  <a:pt x="1707817" y="4135438"/>
                  <a:pt x="1706205" y="4136778"/>
                  <a:pt x="1704320" y="4137770"/>
                </a:cubicBezTo>
                <a:cubicBezTo>
                  <a:pt x="1702435" y="4138762"/>
                  <a:pt x="1700400" y="4139258"/>
                  <a:pt x="1698218" y="4139258"/>
                </a:cubicBezTo>
                <a:cubicBezTo>
                  <a:pt x="1695539" y="4139258"/>
                  <a:pt x="1692537" y="4139109"/>
                  <a:pt x="1689214" y="4138812"/>
                </a:cubicBezTo>
                <a:cubicBezTo>
                  <a:pt x="1685890" y="4138514"/>
                  <a:pt x="1681648" y="4137572"/>
                  <a:pt x="1676489" y="4135984"/>
                </a:cubicBezTo>
                <a:lnTo>
                  <a:pt x="1676489" y="4168131"/>
                </a:lnTo>
                <a:cubicBezTo>
                  <a:pt x="1681450" y="4169321"/>
                  <a:pt x="1685419" y="4170165"/>
                  <a:pt x="1688395" y="4170661"/>
                </a:cubicBezTo>
                <a:cubicBezTo>
                  <a:pt x="1691372" y="4171157"/>
                  <a:pt x="1693951" y="4171405"/>
                  <a:pt x="1696134" y="4171405"/>
                </a:cubicBezTo>
                <a:cubicBezTo>
                  <a:pt x="1704568" y="4171405"/>
                  <a:pt x="1711885" y="4170537"/>
                  <a:pt x="1718086" y="4168800"/>
                </a:cubicBezTo>
                <a:cubicBezTo>
                  <a:pt x="1724287" y="4167064"/>
                  <a:pt x="1729472" y="4164385"/>
                  <a:pt x="1733639" y="4160764"/>
                </a:cubicBezTo>
                <a:cubicBezTo>
                  <a:pt x="1737806" y="4157142"/>
                  <a:pt x="1740981" y="4152504"/>
                  <a:pt x="1743164" y="4146848"/>
                </a:cubicBezTo>
                <a:cubicBezTo>
                  <a:pt x="1745347" y="4141193"/>
                  <a:pt x="1746587" y="4134496"/>
                  <a:pt x="1746885" y="4126757"/>
                </a:cubicBezTo>
                <a:cubicBezTo>
                  <a:pt x="1749365" y="4126161"/>
                  <a:pt x="1751473" y="4125814"/>
                  <a:pt x="1753210" y="4125715"/>
                </a:cubicBezTo>
                <a:cubicBezTo>
                  <a:pt x="1754946" y="4125616"/>
                  <a:pt x="1756459" y="4125566"/>
                  <a:pt x="1757749" y="4125566"/>
                </a:cubicBezTo>
                <a:cubicBezTo>
                  <a:pt x="1760130" y="4125566"/>
                  <a:pt x="1762710" y="4126087"/>
                  <a:pt x="1765488" y="4127129"/>
                </a:cubicBezTo>
                <a:cubicBezTo>
                  <a:pt x="1768266" y="4128170"/>
                  <a:pt x="1771143" y="4130105"/>
                  <a:pt x="1774120" y="4132933"/>
                </a:cubicBezTo>
                <a:cubicBezTo>
                  <a:pt x="1777097" y="4135761"/>
                  <a:pt x="1780098" y="4139680"/>
                  <a:pt x="1783124" y="4144690"/>
                </a:cubicBezTo>
                <a:cubicBezTo>
                  <a:pt x="1786150" y="4149701"/>
                  <a:pt x="1789003" y="4156175"/>
                  <a:pt x="1791682" y="4164112"/>
                </a:cubicBezTo>
                <a:lnTo>
                  <a:pt x="1791682" y="4217244"/>
                </a:lnTo>
                <a:lnTo>
                  <a:pt x="1826210" y="4217244"/>
                </a:lnTo>
                <a:lnTo>
                  <a:pt x="1826210" y="4052045"/>
                </a:lnTo>
                <a:lnTo>
                  <a:pt x="1854636" y="4052045"/>
                </a:lnTo>
                <a:lnTo>
                  <a:pt x="1867882" y="4052045"/>
                </a:lnTo>
                <a:lnTo>
                  <a:pt x="1884104" y="4052045"/>
                </a:lnTo>
                <a:cubicBezTo>
                  <a:pt x="1887775" y="4052045"/>
                  <a:pt x="1891769" y="4053434"/>
                  <a:pt x="1896085" y="4056212"/>
                </a:cubicBezTo>
                <a:cubicBezTo>
                  <a:pt x="1900401" y="4058990"/>
                  <a:pt x="1904617" y="4062562"/>
                  <a:pt x="1908735" y="4066928"/>
                </a:cubicBezTo>
                <a:cubicBezTo>
                  <a:pt x="1912853" y="4071293"/>
                  <a:pt x="1916673" y="4076254"/>
                  <a:pt x="1920195" y="4081810"/>
                </a:cubicBezTo>
                <a:cubicBezTo>
                  <a:pt x="1923717" y="4087367"/>
                  <a:pt x="1926470" y="4092873"/>
                  <a:pt x="1928455" y="4098330"/>
                </a:cubicBezTo>
                <a:cubicBezTo>
                  <a:pt x="1926073" y="4098231"/>
                  <a:pt x="1924039" y="4098182"/>
                  <a:pt x="1922353" y="4098182"/>
                </a:cubicBezTo>
                <a:cubicBezTo>
                  <a:pt x="1916102" y="4098182"/>
                  <a:pt x="1910149" y="4099223"/>
                  <a:pt x="1904493" y="4101307"/>
                </a:cubicBezTo>
                <a:cubicBezTo>
                  <a:pt x="1898838" y="4103390"/>
                  <a:pt x="1893976" y="4106293"/>
                  <a:pt x="1889908" y="4110013"/>
                </a:cubicBezTo>
                <a:cubicBezTo>
                  <a:pt x="1885840" y="4113734"/>
                  <a:pt x="1882665" y="4118124"/>
                  <a:pt x="1880383" y="4123185"/>
                </a:cubicBezTo>
                <a:cubicBezTo>
                  <a:pt x="1878101" y="4128245"/>
                  <a:pt x="1876960" y="4133702"/>
                  <a:pt x="1876960" y="4139556"/>
                </a:cubicBezTo>
                <a:cubicBezTo>
                  <a:pt x="1876960" y="4146600"/>
                  <a:pt x="1878201" y="4152950"/>
                  <a:pt x="1880681" y="4158606"/>
                </a:cubicBezTo>
                <a:cubicBezTo>
                  <a:pt x="1883161" y="4164261"/>
                  <a:pt x="1886560" y="4169073"/>
                  <a:pt x="1890876" y="4173042"/>
                </a:cubicBezTo>
                <a:cubicBezTo>
                  <a:pt x="1895192" y="4177011"/>
                  <a:pt x="1900252" y="4180037"/>
                  <a:pt x="1906056" y="4182121"/>
                </a:cubicBezTo>
                <a:cubicBezTo>
                  <a:pt x="1911861" y="4184204"/>
                  <a:pt x="1918086" y="4185246"/>
                  <a:pt x="1924734" y="4185246"/>
                </a:cubicBezTo>
                <a:cubicBezTo>
                  <a:pt x="1932275" y="4185246"/>
                  <a:pt x="1938749" y="4183956"/>
                  <a:pt x="1944156" y="4181376"/>
                </a:cubicBezTo>
                <a:cubicBezTo>
                  <a:pt x="1949563" y="4178797"/>
                  <a:pt x="1953979" y="4175498"/>
                  <a:pt x="1957402" y="4171479"/>
                </a:cubicBezTo>
                <a:cubicBezTo>
                  <a:pt x="1960825" y="4167461"/>
                  <a:pt x="1963330" y="4163021"/>
                  <a:pt x="1964918" y="4158159"/>
                </a:cubicBezTo>
                <a:cubicBezTo>
                  <a:pt x="1966505" y="4153298"/>
                  <a:pt x="1967299" y="4148634"/>
                  <a:pt x="1967299" y="4144169"/>
                </a:cubicBezTo>
                <a:cubicBezTo>
                  <a:pt x="1971367" y="4146352"/>
                  <a:pt x="1975509" y="4149701"/>
                  <a:pt x="1979726" y="4154215"/>
                </a:cubicBezTo>
                <a:cubicBezTo>
                  <a:pt x="1983943" y="4158730"/>
                  <a:pt x="1987787" y="4163542"/>
                  <a:pt x="1991260" y="4168652"/>
                </a:cubicBezTo>
                <a:cubicBezTo>
                  <a:pt x="1994733" y="4173761"/>
                  <a:pt x="1997635" y="4178698"/>
                  <a:pt x="1999967" y="4183460"/>
                </a:cubicBezTo>
                <a:cubicBezTo>
                  <a:pt x="2002298" y="4188223"/>
                  <a:pt x="2003712" y="4191894"/>
                  <a:pt x="2004208" y="4194473"/>
                </a:cubicBezTo>
                <a:lnTo>
                  <a:pt x="2004208" y="4217244"/>
                </a:lnTo>
                <a:lnTo>
                  <a:pt x="2038737" y="4217244"/>
                </a:lnTo>
                <a:lnTo>
                  <a:pt x="2038737" y="4052045"/>
                </a:lnTo>
                <a:lnTo>
                  <a:pt x="2073711" y="4052045"/>
                </a:lnTo>
                <a:lnTo>
                  <a:pt x="2080408" y="4052045"/>
                </a:lnTo>
                <a:lnTo>
                  <a:pt x="2087552" y="4052045"/>
                </a:lnTo>
                <a:cubicBezTo>
                  <a:pt x="2092513" y="4052045"/>
                  <a:pt x="2097548" y="4052640"/>
                  <a:pt x="2102658" y="4053831"/>
                </a:cubicBezTo>
                <a:cubicBezTo>
                  <a:pt x="2107768" y="4055021"/>
                  <a:pt x="2112406" y="4056907"/>
                  <a:pt x="2116573" y="4059486"/>
                </a:cubicBezTo>
                <a:cubicBezTo>
                  <a:pt x="2120741" y="4062066"/>
                  <a:pt x="2124164" y="4065390"/>
                  <a:pt x="2126843" y="4069458"/>
                </a:cubicBezTo>
                <a:cubicBezTo>
                  <a:pt x="2129522" y="4073526"/>
                  <a:pt x="2130861" y="4078437"/>
                  <a:pt x="2130861" y="4084192"/>
                </a:cubicBezTo>
                <a:cubicBezTo>
                  <a:pt x="2130861" y="4087962"/>
                  <a:pt x="2129918" y="4091534"/>
                  <a:pt x="2128033" y="4094907"/>
                </a:cubicBezTo>
                <a:cubicBezTo>
                  <a:pt x="2126148" y="4098281"/>
                  <a:pt x="2123767" y="4101208"/>
                  <a:pt x="2120890" y="4103688"/>
                </a:cubicBezTo>
                <a:cubicBezTo>
                  <a:pt x="2118012" y="4106169"/>
                  <a:pt x="2114837" y="4108128"/>
                  <a:pt x="2111365" y="4109567"/>
                </a:cubicBezTo>
                <a:cubicBezTo>
                  <a:pt x="2107892" y="4111006"/>
                  <a:pt x="2104519" y="4111725"/>
                  <a:pt x="2101244" y="4111725"/>
                </a:cubicBezTo>
                <a:lnTo>
                  <a:pt x="2092017" y="4111725"/>
                </a:lnTo>
                <a:lnTo>
                  <a:pt x="2092017" y="4142681"/>
                </a:lnTo>
                <a:cubicBezTo>
                  <a:pt x="2106503" y="4142979"/>
                  <a:pt x="2119426" y="4144120"/>
                  <a:pt x="2130787" y="4146104"/>
                </a:cubicBezTo>
                <a:cubicBezTo>
                  <a:pt x="2142147" y="4148089"/>
                  <a:pt x="2152590" y="4151363"/>
                  <a:pt x="2162115" y="4155927"/>
                </a:cubicBezTo>
                <a:cubicBezTo>
                  <a:pt x="2171640" y="4160491"/>
                  <a:pt x="2180495" y="4166543"/>
                  <a:pt x="2188681" y="4174084"/>
                </a:cubicBezTo>
                <a:cubicBezTo>
                  <a:pt x="2196866" y="4181625"/>
                  <a:pt x="2204977" y="4191001"/>
                  <a:pt x="2213014" y="4202212"/>
                </a:cubicBezTo>
                <a:lnTo>
                  <a:pt x="2213014" y="4217244"/>
                </a:lnTo>
                <a:lnTo>
                  <a:pt x="2247542" y="4217244"/>
                </a:lnTo>
                <a:lnTo>
                  <a:pt x="2247542" y="4052045"/>
                </a:lnTo>
                <a:lnTo>
                  <a:pt x="2289214" y="4052045"/>
                </a:lnTo>
                <a:lnTo>
                  <a:pt x="2289214" y="4020791"/>
                </a:lnTo>
                <a:lnTo>
                  <a:pt x="2080408" y="4020791"/>
                </a:lnTo>
                <a:lnTo>
                  <a:pt x="2073711" y="4020791"/>
                </a:lnTo>
                <a:lnTo>
                  <a:pt x="1867882" y="4020791"/>
                </a:lnTo>
                <a:lnTo>
                  <a:pt x="1854636" y="4020791"/>
                </a:lnTo>
                <a:close/>
                <a:moveTo>
                  <a:pt x="2598777" y="4017517"/>
                </a:moveTo>
                <a:cubicBezTo>
                  <a:pt x="2587664" y="4017914"/>
                  <a:pt x="2577469" y="4019576"/>
                  <a:pt x="2568193" y="4022502"/>
                </a:cubicBezTo>
                <a:cubicBezTo>
                  <a:pt x="2558915" y="4025430"/>
                  <a:pt x="2550507" y="4029299"/>
                  <a:pt x="2542966" y="4034111"/>
                </a:cubicBezTo>
                <a:cubicBezTo>
                  <a:pt x="2535425" y="4038923"/>
                  <a:pt x="2528827" y="4044480"/>
                  <a:pt x="2523172" y="4050780"/>
                </a:cubicBezTo>
                <a:cubicBezTo>
                  <a:pt x="2517517" y="4057080"/>
                  <a:pt x="2512803" y="4063827"/>
                  <a:pt x="2509033" y="4071020"/>
                </a:cubicBezTo>
                <a:cubicBezTo>
                  <a:pt x="2505263" y="4078214"/>
                  <a:pt x="2502411" y="4085655"/>
                  <a:pt x="2500476" y="4093345"/>
                </a:cubicBezTo>
                <a:cubicBezTo>
                  <a:pt x="2498541" y="4101034"/>
                  <a:pt x="2497573" y="4108599"/>
                  <a:pt x="2497573" y="4116041"/>
                </a:cubicBezTo>
                <a:cubicBezTo>
                  <a:pt x="2497573" y="4125566"/>
                  <a:pt x="2498789" y="4134669"/>
                  <a:pt x="2501220" y="4143351"/>
                </a:cubicBezTo>
                <a:cubicBezTo>
                  <a:pt x="2503651" y="4152033"/>
                  <a:pt x="2507074" y="4160144"/>
                  <a:pt x="2511489" y="4167684"/>
                </a:cubicBezTo>
                <a:cubicBezTo>
                  <a:pt x="2515904" y="4175225"/>
                  <a:pt x="2521237" y="4182021"/>
                  <a:pt x="2527488" y="4188074"/>
                </a:cubicBezTo>
                <a:cubicBezTo>
                  <a:pt x="2533739" y="4194126"/>
                  <a:pt x="2540635" y="4199335"/>
                  <a:pt x="2548175" y="4203701"/>
                </a:cubicBezTo>
                <a:cubicBezTo>
                  <a:pt x="2555716" y="4208066"/>
                  <a:pt x="2563852" y="4211415"/>
                  <a:pt x="2572583" y="4213747"/>
                </a:cubicBezTo>
                <a:cubicBezTo>
                  <a:pt x="2581314" y="4216078"/>
                  <a:pt x="2590393" y="4217244"/>
                  <a:pt x="2599819" y="4217244"/>
                </a:cubicBezTo>
                <a:lnTo>
                  <a:pt x="2642681" y="4217244"/>
                </a:lnTo>
                <a:lnTo>
                  <a:pt x="2642681" y="4185990"/>
                </a:lnTo>
                <a:lnTo>
                  <a:pt x="2625566" y="4185990"/>
                </a:lnTo>
                <a:cubicBezTo>
                  <a:pt x="2623482" y="4183708"/>
                  <a:pt x="2621423" y="4181029"/>
                  <a:pt x="2619389" y="4177953"/>
                </a:cubicBezTo>
                <a:cubicBezTo>
                  <a:pt x="2617355" y="4174878"/>
                  <a:pt x="2615545" y="4171554"/>
                  <a:pt x="2613957" y="4167982"/>
                </a:cubicBezTo>
                <a:cubicBezTo>
                  <a:pt x="2612369" y="4164410"/>
                  <a:pt x="2611080" y="4160689"/>
                  <a:pt x="2610087" y="4156820"/>
                </a:cubicBezTo>
                <a:cubicBezTo>
                  <a:pt x="2609095" y="4152950"/>
                  <a:pt x="2608599" y="4149081"/>
                  <a:pt x="2608599" y="4145211"/>
                </a:cubicBezTo>
                <a:cubicBezTo>
                  <a:pt x="2608599" y="4140250"/>
                  <a:pt x="2609046" y="4135414"/>
                  <a:pt x="2609939" y="4130700"/>
                </a:cubicBezTo>
                <a:cubicBezTo>
                  <a:pt x="2610832" y="4125988"/>
                  <a:pt x="2612493" y="4121597"/>
                  <a:pt x="2614925" y="4117529"/>
                </a:cubicBezTo>
                <a:cubicBezTo>
                  <a:pt x="2617355" y="4113461"/>
                  <a:pt x="2620779" y="4109865"/>
                  <a:pt x="2625194" y="4106739"/>
                </a:cubicBezTo>
                <a:cubicBezTo>
                  <a:pt x="2629609" y="4103614"/>
                  <a:pt x="2635389" y="4101208"/>
                  <a:pt x="2642532" y="4099521"/>
                </a:cubicBezTo>
                <a:lnTo>
                  <a:pt x="2642532" y="4069309"/>
                </a:lnTo>
                <a:cubicBezTo>
                  <a:pt x="2634991" y="4070103"/>
                  <a:pt x="2628170" y="4071492"/>
                  <a:pt x="2622068" y="4073476"/>
                </a:cubicBezTo>
                <a:cubicBezTo>
                  <a:pt x="2615966" y="4075461"/>
                  <a:pt x="2610485" y="4077991"/>
                  <a:pt x="2605623" y="4081066"/>
                </a:cubicBezTo>
                <a:lnTo>
                  <a:pt x="2583596" y="4050110"/>
                </a:lnTo>
                <a:cubicBezTo>
                  <a:pt x="2588259" y="4048820"/>
                  <a:pt x="2593319" y="4048026"/>
                  <a:pt x="2598777" y="4047729"/>
                </a:cubicBezTo>
                <a:close/>
                <a:moveTo>
                  <a:pt x="3019365" y="3938935"/>
                </a:moveTo>
                <a:cubicBezTo>
                  <a:pt x="3008153" y="3938935"/>
                  <a:pt x="2997711" y="3940200"/>
                  <a:pt x="2988037" y="3942731"/>
                </a:cubicBezTo>
                <a:cubicBezTo>
                  <a:pt x="2978363" y="3945261"/>
                  <a:pt x="2969954" y="3948957"/>
                  <a:pt x="2962810" y="3953818"/>
                </a:cubicBezTo>
                <a:cubicBezTo>
                  <a:pt x="2955667" y="3958680"/>
                  <a:pt x="2950036" y="3964708"/>
                  <a:pt x="2945918" y="3971901"/>
                </a:cubicBezTo>
                <a:cubicBezTo>
                  <a:pt x="2941801" y="3979094"/>
                  <a:pt x="2939742" y="3987305"/>
                  <a:pt x="2939742" y="3996532"/>
                </a:cubicBezTo>
                <a:cubicBezTo>
                  <a:pt x="2939742" y="4002088"/>
                  <a:pt x="2940238" y="4006727"/>
                  <a:pt x="2941230" y="4010447"/>
                </a:cubicBezTo>
                <a:cubicBezTo>
                  <a:pt x="2942222" y="4014168"/>
                  <a:pt x="2943611" y="4017616"/>
                  <a:pt x="2945397" y="4020791"/>
                </a:cubicBezTo>
                <a:lnTo>
                  <a:pt x="2921436" y="4020791"/>
                </a:lnTo>
                <a:lnTo>
                  <a:pt x="2921436" y="4052045"/>
                </a:lnTo>
                <a:lnTo>
                  <a:pt x="2948225" y="4052045"/>
                </a:lnTo>
                <a:lnTo>
                  <a:pt x="2948225" y="4230639"/>
                </a:lnTo>
                <a:lnTo>
                  <a:pt x="2983051" y="4230639"/>
                </a:lnTo>
                <a:lnTo>
                  <a:pt x="2983051" y="4052045"/>
                </a:lnTo>
                <a:lnTo>
                  <a:pt x="3016686" y="4052045"/>
                </a:lnTo>
                <a:lnTo>
                  <a:pt x="3024723" y="4052045"/>
                </a:lnTo>
                <a:lnTo>
                  <a:pt x="3046154" y="4052045"/>
                </a:lnTo>
                <a:cubicBezTo>
                  <a:pt x="3049825" y="4052045"/>
                  <a:pt x="3053819" y="4053434"/>
                  <a:pt x="3058135" y="4056212"/>
                </a:cubicBezTo>
                <a:cubicBezTo>
                  <a:pt x="3062451" y="4058990"/>
                  <a:pt x="3066667" y="4062562"/>
                  <a:pt x="3070785" y="4066928"/>
                </a:cubicBezTo>
                <a:cubicBezTo>
                  <a:pt x="3074903" y="4071293"/>
                  <a:pt x="3078723" y="4076254"/>
                  <a:pt x="3082245" y="4081810"/>
                </a:cubicBezTo>
                <a:cubicBezTo>
                  <a:pt x="3085767" y="4087367"/>
                  <a:pt x="3088520" y="4092873"/>
                  <a:pt x="3090505" y="4098330"/>
                </a:cubicBezTo>
                <a:cubicBezTo>
                  <a:pt x="3088123" y="4098231"/>
                  <a:pt x="3086089" y="4098182"/>
                  <a:pt x="3084403" y="4098182"/>
                </a:cubicBezTo>
                <a:cubicBezTo>
                  <a:pt x="3078152" y="4098182"/>
                  <a:pt x="3072199" y="4099223"/>
                  <a:pt x="3066543" y="4101307"/>
                </a:cubicBezTo>
                <a:cubicBezTo>
                  <a:pt x="3060888" y="4103390"/>
                  <a:pt x="3056026" y="4106293"/>
                  <a:pt x="3051958" y="4110013"/>
                </a:cubicBezTo>
                <a:cubicBezTo>
                  <a:pt x="3047890" y="4113734"/>
                  <a:pt x="3044715" y="4118124"/>
                  <a:pt x="3042433" y="4123185"/>
                </a:cubicBezTo>
                <a:cubicBezTo>
                  <a:pt x="3040151" y="4128245"/>
                  <a:pt x="3039010" y="4133702"/>
                  <a:pt x="3039010" y="4139556"/>
                </a:cubicBezTo>
                <a:cubicBezTo>
                  <a:pt x="3039010" y="4146600"/>
                  <a:pt x="3040250" y="4152950"/>
                  <a:pt x="3042731" y="4158606"/>
                </a:cubicBezTo>
                <a:cubicBezTo>
                  <a:pt x="3045211" y="4164261"/>
                  <a:pt x="3048610" y="4169073"/>
                  <a:pt x="3052926" y="4173042"/>
                </a:cubicBezTo>
                <a:cubicBezTo>
                  <a:pt x="3057242" y="4177011"/>
                  <a:pt x="3062302" y="4180037"/>
                  <a:pt x="3068106" y="4182121"/>
                </a:cubicBezTo>
                <a:cubicBezTo>
                  <a:pt x="3073911" y="4184204"/>
                  <a:pt x="3080137" y="4185246"/>
                  <a:pt x="3086784" y="4185246"/>
                </a:cubicBezTo>
                <a:cubicBezTo>
                  <a:pt x="3094325" y="4185246"/>
                  <a:pt x="3100799" y="4183956"/>
                  <a:pt x="3106206" y="4181376"/>
                </a:cubicBezTo>
                <a:cubicBezTo>
                  <a:pt x="3111614" y="4178797"/>
                  <a:pt x="3116029" y="4175498"/>
                  <a:pt x="3119452" y="4171479"/>
                </a:cubicBezTo>
                <a:cubicBezTo>
                  <a:pt x="3122875" y="4167461"/>
                  <a:pt x="3125380" y="4163021"/>
                  <a:pt x="3126968" y="4158159"/>
                </a:cubicBezTo>
                <a:cubicBezTo>
                  <a:pt x="3128555" y="4153298"/>
                  <a:pt x="3129349" y="4148634"/>
                  <a:pt x="3129349" y="4144169"/>
                </a:cubicBezTo>
                <a:cubicBezTo>
                  <a:pt x="3133417" y="4146352"/>
                  <a:pt x="3137559" y="4149701"/>
                  <a:pt x="3141776" y="4154215"/>
                </a:cubicBezTo>
                <a:cubicBezTo>
                  <a:pt x="3145993" y="4158730"/>
                  <a:pt x="3149837" y="4163542"/>
                  <a:pt x="3153310" y="4168652"/>
                </a:cubicBezTo>
                <a:cubicBezTo>
                  <a:pt x="3156783" y="4173761"/>
                  <a:pt x="3159685" y="4178698"/>
                  <a:pt x="3162017" y="4183460"/>
                </a:cubicBezTo>
                <a:cubicBezTo>
                  <a:pt x="3164348" y="4188223"/>
                  <a:pt x="3165762" y="4191894"/>
                  <a:pt x="3166258" y="4194473"/>
                </a:cubicBezTo>
                <a:lnTo>
                  <a:pt x="3166258" y="4217244"/>
                </a:lnTo>
                <a:lnTo>
                  <a:pt x="3200787" y="4217244"/>
                </a:lnTo>
                <a:lnTo>
                  <a:pt x="3200787" y="4052045"/>
                </a:lnTo>
                <a:lnTo>
                  <a:pt x="3235761" y="4052045"/>
                </a:lnTo>
                <a:lnTo>
                  <a:pt x="3242458" y="4052045"/>
                </a:lnTo>
                <a:lnTo>
                  <a:pt x="3262550" y="4052045"/>
                </a:lnTo>
                <a:lnTo>
                  <a:pt x="3262550" y="4230639"/>
                </a:lnTo>
                <a:lnTo>
                  <a:pt x="3297376" y="4230639"/>
                </a:lnTo>
                <a:lnTo>
                  <a:pt x="3297376" y="4052045"/>
                </a:lnTo>
                <a:lnTo>
                  <a:pt x="3331011" y="4052045"/>
                </a:lnTo>
                <a:lnTo>
                  <a:pt x="3339048" y="4052045"/>
                </a:lnTo>
                <a:lnTo>
                  <a:pt x="3469570" y="4052045"/>
                </a:lnTo>
                <a:lnTo>
                  <a:pt x="3469570" y="4099670"/>
                </a:lnTo>
                <a:cubicBezTo>
                  <a:pt x="3466891" y="4095999"/>
                  <a:pt x="3463691" y="4092377"/>
                  <a:pt x="3459971" y="4088805"/>
                </a:cubicBezTo>
                <a:cubicBezTo>
                  <a:pt x="3456250" y="4085233"/>
                  <a:pt x="3452033" y="4082059"/>
                  <a:pt x="3447320" y="4079280"/>
                </a:cubicBezTo>
                <a:cubicBezTo>
                  <a:pt x="3442607" y="4076502"/>
                  <a:pt x="3437349" y="4074245"/>
                  <a:pt x="3431545" y="4072509"/>
                </a:cubicBezTo>
                <a:cubicBezTo>
                  <a:pt x="3425740" y="4070772"/>
                  <a:pt x="3419415" y="4069904"/>
                  <a:pt x="3412569" y="4069904"/>
                </a:cubicBezTo>
                <a:cubicBezTo>
                  <a:pt x="3403738" y="4069904"/>
                  <a:pt x="3395478" y="4071169"/>
                  <a:pt x="3387789" y="4073699"/>
                </a:cubicBezTo>
                <a:cubicBezTo>
                  <a:pt x="3380099" y="4076229"/>
                  <a:pt x="3373402" y="4079901"/>
                  <a:pt x="3367697" y="4084713"/>
                </a:cubicBezTo>
                <a:cubicBezTo>
                  <a:pt x="3361992" y="4089525"/>
                  <a:pt x="3357503" y="4095379"/>
                  <a:pt x="3354228" y="4102274"/>
                </a:cubicBezTo>
                <a:cubicBezTo>
                  <a:pt x="3350954" y="4109170"/>
                  <a:pt x="3349317" y="4116984"/>
                  <a:pt x="3349317" y="4125715"/>
                </a:cubicBezTo>
                <a:cubicBezTo>
                  <a:pt x="3349317" y="4131866"/>
                  <a:pt x="3350061" y="4137348"/>
                  <a:pt x="3351549" y="4142160"/>
                </a:cubicBezTo>
                <a:cubicBezTo>
                  <a:pt x="3353037" y="4146972"/>
                  <a:pt x="3355047" y="4151239"/>
                  <a:pt x="3357577" y="4154959"/>
                </a:cubicBezTo>
                <a:cubicBezTo>
                  <a:pt x="3360107" y="4158680"/>
                  <a:pt x="3363034" y="4161855"/>
                  <a:pt x="3366358" y="4164484"/>
                </a:cubicBezTo>
                <a:cubicBezTo>
                  <a:pt x="3369681" y="4167114"/>
                  <a:pt x="3373129" y="4169247"/>
                  <a:pt x="3376701" y="4170884"/>
                </a:cubicBezTo>
                <a:cubicBezTo>
                  <a:pt x="3380273" y="4172521"/>
                  <a:pt x="3383895" y="4173737"/>
                  <a:pt x="3387566" y="4174530"/>
                </a:cubicBezTo>
                <a:cubicBezTo>
                  <a:pt x="3391237" y="4175324"/>
                  <a:pt x="3394660" y="4175721"/>
                  <a:pt x="3397835" y="4175721"/>
                </a:cubicBezTo>
                <a:cubicBezTo>
                  <a:pt x="3404284" y="4175721"/>
                  <a:pt x="3410237" y="4175126"/>
                  <a:pt x="3415694" y="4173935"/>
                </a:cubicBezTo>
                <a:cubicBezTo>
                  <a:pt x="3421151" y="4172744"/>
                  <a:pt x="3425839" y="4170859"/>
                  <a:pt x="3429759" y="4168280"/>
                </a:cubicBezTo>
                <a:cubicBezTo>
                  <a:pt x="3433677" y="4165700"/>
                  <a:pt x="3436753" y="4162302"/>
                  <a:pt x="3438986" y="4158085"/>
                </a:cubicBezTo>
                <a:cubicBezTo>
                  <a:pt x="3441218" y="4153868"/>
                  <a:pt x="3442335" y="4148684"/>
                  <a:pt x="3442335" y="4142532"/>
                </a:cubicBezTo>
                <a:cubicBezTo>
                  <a:pt x="3442335" y="4139457"/>
                  <a:pt x="3441739" y="4136455"/>
                  <a:pt x="3440549" y="4133528"/>
                </a:cubicBezTo>
                <a:cubicBezTo>
                  <a:pt x="3439358" y="4130601"/>
                  <a:pt x="3437696" y="4127997"/>
                  <a:pt x="3435563" y="4125715"/>
                </a:cubicBezTo>
                <a:cubicBezTo>
                  <a:pt x="3433429" y="4123433"/>
                  <a:pt x="3430875" y="4121597"/>
                  <a:pt x="3427898" y="4120208"/>
                </a:cubicBezTo>
                <a:cubicBezTo>
                  <a:pt x="3424921" y="4118819"/>
                  <a:pt x="3421598" y="4118124"/>
                  <a:pt x="3417927" y="4118124"/>
                </a:cubicBezTo>
                <a:cubicBezTo>
                  <a:pt x="3412966" y="4118124"/>
                  <a:pt x="3408897" y="4119092"/>
                  <a:pt x="3405723" y="4121027"/>
                </a:cubicBezTo>
                <a:cubicBezTo>
                  <a:pt x="3402548" y="4122961"/>
                  <a:pt x="3400042" y="4125219"/>
                  <a:pt x="3398207" y="4127798"/>
                </a:cubicBezTo>
                <a:cubicBezTo>
                  <a:pt x="3396371" y="4130378"/>
                  <a:pt x="3395106" y="4133057"/>
                  <a:pt x="3394412" y="4135835"/>
                </a:cubicBezTo>
                <a:cubicBezTo>
                  <a:pt x="3393717" y="4138613"/>
                  <a:pt x="3393370" y="4141094"/>
                  <a:pt x="3393370" y="4143276"/>
                </a:cubicBezTo>
                <a:cubicBezTo>
                  <a:pt x="3391088" y="4143177"/>
                  <a:pt x="3389079" y="4141739"/>
                  <a:pt x="3387343" y="4138960"/>
                </a:cubicBezTo>
                <a:cubicBezTo>
                  <a:pt x="3385606" y="4136182"/>
                  <a:pt x="3384738" y="4132263"/>
                  <a:pt x="3384738" y="4127203"/>
                </a:cubicBezTo>
                <a:cubicBezTo>
                  <a:pt x="3384738" y="4123135"/>
                  <a:pt x="3385308" y="4119687"/>
                  <a:pt x="3386449" y="4116859"/>
                </a:cubicBezTo>
                <a:cubicBezTo>
                  <a:pt x="3387591" y="4114032"/>
                  <a:pt x="3389352" y="4111527"/>
                  <a:pt x="3391733" y="4109344"/>
                </a:cubicBezTo>
                <a:cubicBezTo>
                  <a:pt x="3394114" y="4107161"/>
                  <a:pt x="3397140" y="4105400"/>
                  <a:pt x="3400811" y="4104060"/>
                </a:cubicBezTo>
                <a:cubicBezTo>
                  <a:pt x="3404483" y="4102721"/>
                  <a:pt x="3408799" y="4102051"/>
                  <a:pt x="3413759" y="4102051"/>
                </a:cubicBezTo>
                <a:cubicBezTo>
                  <a:pt x="3418621" y="4102051"/>
                  <a:pt x="3423408" y="4103068"/>
                  <a:pt x="3428121" y="4105102"/>
                </a:cubicBezTo>
                <a:cubicBezTo>
                  <a:pt x="3432834" y="4107136"/>
                  <a:pt x="3437249" y="4109865"/>
                  <a:pt x="3441367" y="4113288"/>
                </a:cubicBezTo>
                <a:cubicBezTo>
                  <a:pt x="3445485" y="4116711"/>
                  <a:pt x="3449280" y="4120655"/>
                  <a:pt x="3452753" y="4125119"/>
                </a:cubicBezTo>
                <a:cubicBezTo>
                  <a:pt x="3456225" y="4129584"/>
                  <a:pt x="3459201" y="4134223"/>
                  <a:pt x="3461682" y="4139035"/>
                </a:cubicBezTo>
                <a:cubicBezTo>
                  <a:pt x="3464163" y="4143847"/>
                  <a:pt x="3466097" y="4148659"/>
                  <a:pt x="3467487" y="4153471"/>
                </a:cubicBezTo>
                <a:cubicBezTo>
                  <a:pt x="3468875" y="4158283"/>
                  <a:pt x="3469570" y="4162773"/>
                  <a:pt x="3469570" y="4166940"/>
                </a:cubicBezTo>
                <a:lnTo>
                  <a:pt x="3469570" y="4217244"/>
                </a:lnTo>
                <a:lnTo>
                  <a:pt x="3504098" y="4217244"/>
                </a:lnTo>
                <a:lnTo>
                  <a:pt x="3504098" y="4052045"/>
                </a:lnTo>
                <a:lnTo>
                  <a:pt x="3531036" y="4052045"/>
                </a:lnTo>
                <a:lnTo>
                  <a:pt x="3545770" y="4052045"/>
                </a:lnTo>
                <a:lnTo>
                  <a:pt x="3557825" y="4052045"/>
                </a:lnTo>
                <a:lnTo>
                  <a:pt x="3557825" y="4161582"/>
                </a:lnTo>
                <a:cubicBezTo>
                  <a:pt x="3557825" y="4169619"/>
                  <a:pt x="3558619" y="4177333"/>
                  <a:pt x="3560206" y="4184725"/>
                </a:cubicBezTo>
                <a:cubicBezTo>
                  <a:pt x="3561794" y="4192117"/>
                  <a:pt x="3564647" y="4198640"/>
                  <a:pt x="3568764" y="4204296"/>
                </a:cubicBezTo>
                <a:cubicBezTo>
                  <a:pt x="3572881" y="4209951"/>
                  <a:pt x="3578512" y="4214466"/>
                  <a:pt x="3585656" y="4217839"/>
                </a:cubicBezTo>
                <a:cubicBezTo>
                  <a:pt x="3592800" y="4221213"/>
                  <a:pt x="3601928" y="4222899"/>
                  <a:pt x="3613040" y="4222899"/>
                </a:cubicBezTo>
                <a:cubicBezTo>
                  <a:pt x="3625641" y="4222899"/>
                  <a:pt x="3636803" y="4220866"/>
                  <a:pt x="3646527" y="4216798"/>
                </a:cubicBezTo>
                <a:cubicBezTo>
                  <a:pt x="3656250" y="4212730"/>
                  <a:pt x="3664733" y="4207322"/>
                  <a:pt x="3671976" y="4200575"/>
                </a:cubicBezTo>
                <a:cubicBezTo>
                  <a:pt x="3676838" y="4196011"/>
                  <a:pt x="3680856" y="4191646"/>
                  <a:pt x="3684031" y="4187478"/>
                </a:cubicBezTo>
                <a:cubicBezTo>
                  <a:pt x="3687207" y="4183311"/>
                  <a:pt x="3689711" y="4179169"/>
                  <a:pt x="3691547" y="4175051"/>
                </a:cubicBezTo>
                <a:cubicBezTo>
                  <a:pt x="3693383" y="4170934"/>
                  <a:pt x="3694648" y="4166767"/>
                  <a:pt x="3695342" y="4162550"/>
                </a:cubicBezTo>
                <a:cubicBezTo>
                  <a:pt x="3696037" y="4158333"/>
                  <a:pt x="3696384" y="4153943"/>
                  <a:pt x="3696384" y="4149378"/>
                </a:cubicBezTo>
                <a:cubicBezTo>
                  <a:pt x="3696384" y="4142830"/>
                  <a:pt x="3695417" y="4136406"/>
                  <a:pt x="3693482" y="4130105"/>
                </a:cubicBezTo>
                <a:cubicBezTo>
                  <a:pt x="3691547" y="4123805"/>
                  <a:pt x="3688521" y="4118174"/>
                  <a:pt x="3684403" y="4113213"/>
                </a:cubicBezTo>
                <a:cubicBezTo>
                  <a:pt x="3680286" y="4108252"/>
                  <a:pt x="3675077" y="4104234"/>
                  <a:pt x="3668777" y="4101158"/>
                </a:cubicBezTo>
                <a:cubicBezTo>
                  <a:pt x="3662476" y="4098082"/>
                  <a:pt x="3655010" y="4096544"/>
                  <a:pt x="3646378" y="4096544"/>
                </a:cubicBezTo>
                <a:cubicBezTo>
                  <a:pt x="3642310" y="4096544"/>
                  <a:pt x="3638639" y="4097140"/>
                  <a:pt x="3635365" y="4098330"/>
                </a:cubicBezTo>
                <a:cubicBezTo>
                  <a:pt x="3632090" y="4099521"/>
                  <a:pt x="3629287" y="4101158"/>
                  <a:pt x="3626956" y="4103242"/>
                </a:cubicBezTo>
                <a:cubicBezTo>
                  <a:pt x="3624624" y="4105325"/>
                  <a:pt x="3622813" y="4107831"/>
                  <a:pt x="3621523" y="4110757"/>
                </a:cubicBezTo>
                <a:cubicBezTo>
                  <a:pt x="3620234" y="4113685"/>
                  <a:pt x="3619589" y="4116835"/>
                  <a:pt x="3619589" y="4120208"/>
                </a:cubicBezTo>
                <a:cubicBezTo>
                  <a:pt x="3619589" y="4123482"/>
                  <a:pt x="3620184" y="4126633"/>
                  <a:pt x="3621375" y="4129659"/>
                </a:cubicBezTo>
                <a:cubicBezTo>
                  <a:pt x="3622565" y="4132685"/>
                  <a:pt x="3624252" y="4135339"/>
                  <a:pt x="3626435" y="4137621"/>
                </a:cubicBezTo>
                <a:cubicBezTo>
                  <a:pt x="3628617" y="4139903"/>
                  <a:pt x="3631222" y="4141739"/>
                  <a:pt x="3634248" y="4143128"/>
                </a:cubicBezTo>
                <a:cubicBezTo>
                  <a:pt x="3637275" y="4144517"/>
                  <a:pt x="3640573" y="4145211"/>
                  <a:pt x="3644145" y="4145211"/>
                </a:cubicBezTo>
                <a:cubicBezTo>
                  <a:pt x="3647420" y="4145211"/>
                  <a:pt x="3650347" y="4144690"/>
                  <a:pt x="3652926" y="4143649"/>
                </a:cubicBezTo>
                <a:cubicBezTo>
                  <a:pt x="3655506" y="4142607"/>
                  <a:pt x="3657490" y="4141441"/>
                  <a:pt x="3658879" y="4140151"/>
                </a:cubicBezTo>
                <a:cubicBezTo>
                  <a:pt x="3660269" y="4142929"/>
                  <a:pt x="3660963" y="4146699"/>
                  <a:pt x="3660963" y="4151462"/>
                </a:cubicBezTo>
                <a:cubicBezTo>
                  <a:pt x="3660963" y="4155927"/>
                  <a:pt x="3659748" y="4160466"/>
                  <a:pt x="3657317" y="4165080"/>
                </a:cubicBezTo>
                <a:cubicBezTo>
                  <a:pt x="3654886" y="4169693"/>
                  <a:pt x="3651785" y="4173886"/>
                  <a:pt x="3648015" y="4177656"/>
                </a:cubicBezTo>
                <a:cubicBezTo>
                  <a:pt x="3643749" y="4181823"/>
                  <a:pt x="3638763" y="4185246"/>
                  <a:pt x="3633058" y="4187925"/>
                </a:cubicBezTo>
                <a:cubicBezTo>
                  <a:pt x="3627353" y="4190604"/>
                  <a:pt x="3620779" y="4191943"/>
                  <a:pt x="3613338" y="4191943"/>
                </a:cubicBezTo>
                <a:cubicBezTo>
                  <a:pt x="3608873" y="4191943"/>
                  <a:pt x="3605277" y="4191050"/>
                  <a:pt x="3602548" y="4189264"/>
                </a:cubicBezTo>
                <a:cubicBezTo>
                  <a:pt x="3599819" y="4187478"/>
                  <a:pt x="3597686" y="4185122"/>
                  <a:pt x="3596148" y="4182195"/>
                </a:cubicBezTo>
                <a:cubicBezTo>
                  <a:pt x="3594611" y="4179268"/>
                  <a:pt x="3593593" y="4175994"/>
                  <a:pt x="3593097" y="4172372"/>
                </a:cubicBezTo>
                <a:cubicBezTo>
                  <a:pt x="3592601" y="4168751"/>
                  <a:pt x="3592353" y="4165154"/>
                  <a:pt x="3592353" y="4161582"/>
                </a:cubicBezTo>
                <a:lnTo>
                  <a:pt x="3592353" y="4052045"/>
                </a:lnTo>
                <a:lnTo>
                  <a:pt x="3727638" y="4052045"/>
                </a:lnTo>
                <a:lnTo>
                  <a:pt x="3727638" y="4020791"/>
                </a:lnTo>
                <a:lnTo>
                  <a:pt x="3695045" y="4020791"/>
                </a:lnTo>
                <a:cubicBezTo>
                  <a:pt x="3692663" y="4010770"/>
                  <a:pt x="3688967" y="4002361"/>
                  <a:pt x="3683957" y="3995565"/>
                </a:cubicBezTo>
                <a:cubicBezTo>
                  <a:pt x="3678947" y="3988768"/>
                  <a:pt x="3672919" y="3983311"/>
                  <a:pt x="3665874" y="3979193"/>
                </a:cubicBezTo>
                <a:cubicBezTo>
                  <a:pt x="3658830" y="3975076"/>
                  <a:pt x="3650818" y="3972124"/>
                  <a:pt x="3641839" y="3970338"/>
                </a:cubicBezTo>
                <a:cubicBezTo>
                  <a:pt x="3632859" y="3968552"/>
                  <a:pt x="3623161" y="3967659"/>
                  <a:pt x="3612743" y="3967659"/>
                </a:cubicBezTo>
                <a:cubicBezTo>
                  <a:pt x="3600737" y="3967560"/>
                  <a:pt x="3590171" y="3965625"/>
                  <a:pt x="3581042" y="3961855"/>
                </a:cubicBezTo>
                <a:cubicBezTo>
                  <a:pt x="3571914" y="3958085"/>
                  <a:pt x="3564473" y="3952281"/>
                  <a:pt x="3558718" y="3944442"/>
                </a:cubicBezTo>
                <a:lnTo>
                  <a:pt x="3535203" y="3967510"/>
                </a:lnTo>
                <a:cubicBezTo>
                  <a:pt x="3540065" y="3973464"/>
                  <a:pt x="3544976" y="3978375"/>
                  <a:pt x="3549937" y="3982244"/>
                </a:cubicBezTo>
                <a:cubicBezTo>
                  <a:pt x="3554898" y="3986114"/>
                  <a:pt x="3560107" y="3989215"/>
                  <a:pt x="3565564" y="3991546"/>
                </a:cubicBezTo>
                <a:cubicBezTo>
                  <a:pt x="3571021" y="3993878"/>
                  <a:pt x="3576900" y="3995490"/>
                  <a:pt x="3583200" y="3996383"/>
                </a:cubicBezTo>
                <a:cubicBezTo>
                  <a:pt x="3589501" y="3997276"/>
                  <a:pt x="3596421" y="3997723"/>
                  <a:pt x="3603962" y="3997723"/>
                </a:cubicBezTo>
                <a:cubicBezTo>
                  <a:pt x="3612395" y="3997723"/>
                  <a:pt x="3619613" y="3998268"/>
                  <a:pt x="3625616" y="3999360"/>
                </a:cubicBezTo>
                <a:cubicBezTo>
                  <a:pt x="3631619" y="4000451"/>
                  <a:pt x="3636679" y="4002014"/>
                  <a:pt x="3640797" y="4004048"/>
                </a:cubicBezTo>
                <a:cubicBezTo>
                  <a:pt x="3644914" y="4006082"/>
                  <a:pt x="3648189" y="4008513"/>
                  <a:pt x="3650619" y="4011340"/>
                </a:cubicBezTo>
                <a:cubicBezTo>
                  <a:pt x="3653051" y="4014168"/>
                  <a:pt x="3654911" y="4017318"/>
                  <a:pt x="3656201" y="4020791"/>
                </a:cubicBezTo>
                <a:lnTo>
                  <a:pt x="3545770" y="4020791"/>
                </a:lnTo>
                <a:lnTo>
                  <a:pt x="3531036" y="4020791"/>
                </a:lnTo>
                <a:lnTo>
                  <a:pt x="3339048" y="4020791"/>
                </a:lnTo>
                <a:lnTo>
                  <a:pt x="3331011" y="4020791"/>
                </a:lnTo>
                <a:lnTo>
                  <a:pt x="3306305" y="4020791"/>
                </a:lnTo>
                <a:cubicBezTo>
                  <a:pt x="3300848" y="4020791"/>
                  <a:pt x="3296681" y="4018707"/>
                  <a:pt x="3293804" y="4014540"/>
                </a:cubicBezTo>
                <a:cubicBezTo>
                  <a:pt x="3290927" y="4010373"/>
                  <a:pt x="3289488" y="4004717"/>
                  <a:pt x="3289488" y="3997574"/>
                </a:cubicBezTo>
                <a:cubicBezTo>
                  <a:pt x="3289488" y="3992811"/>
                  <a:pt x="3290629" y="3988694"/>
                  <a:pt x="3292911" y="3985221"/>
                </a:cubicBezTo>
                <a:cubicBezTo>
                  <a:pt x="3295193" y="3981748"/>
                  <a:pt x="3298343" y="3978896"/>
                  <a:pt x="3302362" y="3976663"/>
                </a:cubicBezTo>
                <a:cubicBezTo>
                  <a:pt x="3306380" y="3974431"/>
                  <a:pt x="3311117" y="3972794"/>
                  <a:pt x="3316575" y="3971752"/>
                </a:cubicBezTo>
                <a:cubicBezTo>
                  <a:pt x="3322032" y="3970710"/>
                  <a:pt x="3327935" y="3970189"/>
                  <a:pt x="3334285" y="3970189"/>
                </a:cubicBezTo>
                <a:cubicBezTo>
                  <a:pt x="3341627" y="3970189"/>
                  <a:pt x="3349094" y="3970859"/>
                  <a:pt x="3356684" y="3972199"/>
                </a:cubicBezTo>
                <a:cubicBezTo>
                  <a:pt x="3364274" y="3973538"/>
                  <a:pt x="3371865" y="3975647"/>
                  <a:pt x="3379455" y="3978524"/>
                </a:cubicBezTo>
                <a:cubicBezTo>
                  <a:pt x="3387045" y="3981401"/>
                  <a:pt x="3394561" y="3985196"/>
                  <a:pt x="3402002" y="3989909"/>
                </a:cubicBezTo>
                <a:cubicBezTo>
                  <a:pt x="3409443" y="3994622"/>
                  <a:pt x="3416736" y="4000302"/>
                  <a:pt x="3423880" y="4006950"/>
                </a:cubicBezTo>
                <a:lnTo>
                  <a:pt x="3445757" y="3983286"/>
                </a:lnTo>
                <a:cubicBezTo>
                  <a:pt x="3436233" y="3974853"/>
                  <a:pt x="3427005" y="3967783"/>
                  <a:pt x="3418075" y="3962078"/>
                </a:cubicBezTo>
                <a:cubicBezTo>
                  <a:pt x="3409146" y="3956373"/>
                  <a:pt x="3400191" y="3951809"/>
                  <a:pt x="3391212" y="3948386"/>
                </a:cubicBezTo>
                <a:cubicBezTo>
                  <a:pt x="3382233" y="3944963"/>
                  <a:pt x="3373030" y="3942532"/>
                  <a:pt x="3363605" y="3941093"/>
                </a:cubicBezTo>
                <a:cubicBezTo>
                  <a:pt x="3354179" y="3939655"/>
                  <a:pt x="3344207" y="3938935"/>
                  <a:pt x="3333690" y="3938935"/>
                </a:cubicBezTo>
                <a:cubicBezTo>
                  <a:pt x="3322478" y="3938935"/>
                  <a:pt x="3312035" y="3940200"/>
                  <a:pt x="3302362" y="3942731"/>
                </a:cubicBezTo>
                <a:cubicBezTo>
                  <a:pt x="3292688" y="3945261"/>
                  <a:pt x="3284279" y="3948957"/>
                  <a:pt x="3277135" y="3953818"/>
                </a:cubicBezTo>
                <a:cubicBezTo>
                  <a:pt x="3269991" y="3958680"/>
                  <a:pt x="3264361" y="3964708"/>
                  <a:pt x="3260243" y="3971901"/>
                </a:cubicBezTo>
                <a:cubicBezTo>
                  <a:pt x="3256125" y="3979094"/>
                  <a:pt x="3254067" y="3987305"/>
                  <a:pt x="3254067" y="3996532"/>
                </a:cubicBezTo>
                <a:cubicBezTo>
                  <a:pt x="3254067" y="4002088"/>
                  <a:pt x="3254563" y="4006727"/>
                  <a:pt x="3255555" y="4010447"/>
                </a:cubicBezTo>
                <a:cubicBezTo>
                  <a:pt x="3256547" y="4014168"/>
                  <a:pt x="3257937" y="4017616"/>
                  <a:pt x="3259723" y="4020791"/>
                </a:cubicBezTo>
                <a:lnTo>
                  <a:pt x="3242458" y="4020791"/>
                </a:lnTo>
                <a:lnTo>
                  <a:pt x="3235761" y="4020791"/>
                </a:lnTo>
                <a:lnTo>
                  <a:pt x="3024723" y="4020791"/>
                </a:lnTo>
                <a:lnTo>
                  <a:pt x="3016686" y="4020791"/>
                </a:lnTo>
                <a:lnTo>
                  <a:pt x="2991981" y="4020791"/>
                </a:lnTo>
                <a:cubicBezTo>
                  <a:pt x="2986524" y="4020791"/>
                  <a:pt x="2982357" y="4018707"/>
                  <a:pt x="2979479" y="4014540"/>
                </a:cubicBezTo>
                <a:cubicBezTo>
                  <a:pt x="2976601" y="4010373"/>
                  <a:pt x="2975163" y="4004717"/>
                  <a:pt x="2975163" y="3997574"/>
                </a:cubicBezTo>
                <a:cubicBezTo>
                  <a:pt x="2975163" y="3992811"/>
                  <a:pt x="2976304" y="3988694"/>
                  <a:pt x="2978586" y="3985221"/>
                </a:cubicBezTo>
                <a:cubicBezTo>
                  <a:pt x="2980868" y="3981748"/>
                  <a:pt x="2984018" y="3978896"/>
                  <a:pt x="2988037" y="3976663"/>
                </a:cubicBezTo>
                <a:cubicBezTo>
                  <a:pt x="2992055" y="3974431"/>
                  <a:pt x="2996793" y="3972794"/>
                  <a:pt x="3002250" y="3971752"/>
                </a:cubicBezTo>
                <a:cubicBezTo>
                  <a:pt x="3007707" y="3970710"/>
                  <a:pt x="3013610" y="3970189"/>
                  <a:pt x="3019960" y="3970189"/>
                </a:cubicBezTo>
                <a:cubicBezTo>
                  <a:pt x="3027302" y="3970189"/>
                  <a:pt x="3034769" y="3970859"/>
                  <a:pt x="3042359" y="3972199"/>
                </a:cubicBezTo>
                <a:cubicBezTo>
                  <a:pt x="3049949" y="3973538"/>
                  <a:pt x="3057539" y="3975647"/>
                  <a:pt x="3065129" y="3978524"/>
                </a:cubicBezTo>
                <a:cubicBezTo>
                  <a:pt x="3072720" y="3981401"/>
                  <a:pt x="3080236" y="3985196"/>
                  <a:pt x="3087677" y="3989909"/>
                </a:cubicBezTo>
                <a:cubicBezTo>
                  <a:pt x="3095119" y="3994622"/>
                  <a:pt x="3102411" y="4000302"/>
                  <a:pt x="3109555" y="4006950"/>
                </a:cubicBezTo>
                <a:lnTo>
                  <a:pt x="3131433" y="3983286"/>
                </a:lnTo>
                <a:cubicBezTo>
                  <a:pt x="3121907" y="3974853"/>
                  <a:pt x="3112680" y="3967783"/>
                  <a:pt x="3103751" y="3962078"/>
                </a:cubicBezTo>
                <a:cubicBezTo>
                  <a:pt x="3094821" y="3956373"/>
                  <a:pt x="3085867" y="3951809"/>
                  <a:pt x="3076887" y="3948386"/>
                </a:cubicBezTo>
                <a:cubicBezTo>
                  <a:pt x="3067908" y="3944963"/>
                  <a:pt x="3058705" y="3942532"/>
                  <a:pt x="3049279" y="3941093"/>
                </a:cubicBezTo>
                <a:cubicBezTo>
                  <a:pt x="3039853" y="3939655"/>
                  <a:pt x="3029882" y="3938935"/>
                  <a:pt x="3019365" y="3938935"/>
                </a:cubicBezTo>
                <a:close/>
                <a:moveTo>
                  <a:pt x="2839283" y="3855294"/>
                </a:moveTo>
                <a:cubicBezTo>
                  <a:pt x="2835810" y="3855294"/>
                  <a:pt x="2832586" y="3855914"/>
                  <a:pt x="2829609" y="3857154"/>
                </a:cubicBezTo>
                <a:cubicBezTo>
                  <a:pt x="2826633" y="3858395"/>
                  <a:pt x="2824053" y="3860131"/>
                  <a:pt x="2821870" y="3862363"/>
                </a:cubicBezTo>
                <a:cubicBezTo>
                  <a:pt x="2819687" y="3864596"/>
                  <a:pt x="2817951" y="3867200"/>
                  <a:pt x="2816661" y="3870177"/>
                </a:cubicBezTo>
                <a:cubicBezTo>
                  <a:pt x="2815371" y="3873153"/>
                  <a:pt x="2814726" y="3876328"/>
                  <a:pt x="2814726" y="3879702"/>
                </a:cubicBezTo>
                <a:cubicBezTo>
                  <a:pt x="2814726" y="3882976"/>
                  <a:pt x="2815371" y="3886077"/>
                  <a:pt x="2816661" y="3889004"/>
                </a:cubicBezTo>
                <a:cubicBezTo>
                  <a:pt x="2817951" y="3891931"/>
                  <a:pt x="2819687" y="3894510"/>
                  <a:pt x="2821870" y="3896743"/>
                </a:cubicBezTo>
                <a:cubicBezTo>
                  <a:pt x="2824053" y="3898975"/>
                  <a:pt x="2826633" y="3900736"/>
                  <a:pt x="2829609" y="3902026"/>
                </a:cubicBezTo>
                <a:cubicBezTo>
                  <a:pt x="2832586" y="3903316"/>
                  <a:pt x="2835810" y="3903961"/>
                  <a:pt x="2839283" y="3903961"/>
                </a:cubicBezTo>
                <a:cubicBezTo>
                  <a:pt x="2842656" y="3903961"/>
                  <a:pt x="2845807" y="3903316"/>
                  <a:pt x="2848733" y="3902026"/>
                </a:cubicBezTo>
                <a:cubicBezTo>
                  <a:pt x="2851661" y="3900736"/>
                  <a:pt x="2854240" y="3899000"/>
                  <a:pt x="2856473" y="3896817"/>
                </a:cubicBezTo>
                <a:cubicBezTo>
                  <a:pt x="2858705" y="3894634"/>
                  <a:pt x="2860466" y="3892080"/>
                  <a:pt x="2861756" y="3889152"/>
                </a:cubicBezTo>
                <a:cubicBezTo>
                  <a:pt x="2863046" y="3886226"/>
                  <a:pt x="2863691" y="3883075"/>
                  <a:pt x="2863691" y="3879702"/>
                </a:cubicBezTo>
                <a:cubicBezTo>
                  <a:pt x="2863691" y="3876328"/>
                  <a:pt x="2863071" y="3873153"/>
                  <a:pt x="2861831" y="3870177"/>
                </a:cubicBezTo>
                <a:cubicBezTo>
                  <a:pt x="2860590" y="3867200"/>
                  <a:pt x="2858854" y="3864596"/>
                  <a:pt x="2856621" y="3862363"/>
                </a:cubicBezTo>
                <a:cubicBezTo>
                  <a:pt x="2854389" y="3860131"/>
                  <a:pt x="2851785" y="3858395"/>
                  <a:pt x="2848808" y="3857154"/>
                </a:cubicBezTo>
                <a:cubicBezTo>
                  <a:pt x="2845831" y="3855914"/>
                  <a:pt x="2842656" y="3855294"/>
                  <a:pt x="2839283" y="3855294"/>
                </a:cubicBezTo>
                <a:close/>
                <a:moveTo>
                  <a:pt x="3043773" y="3850085"/>
                </a:moveTo>
                <a:cubicBezTo>
                  <a:pt x="3040300" y="3850085"/>
                  <a:pt x="3037075" y="3850705"/>
                  <a:pt x="3034099" y="3851945"/>
                </a:cubicBezTo>
                <a:cubicBezTo>
                  <a:pt x="3031123" y="3853186"/>
                  <a:pt x="3028543" y="3854922"/>
                  <a:pt x="3026360" y="3857154"/>
                </a:cubicBezTo>
                <a:cubicBezTo>
                  <a:pt x="3024177" y="3859387"/>
                  <a:pt x="3022441" y="3861991"/>
                  <a:pt x="3021151" y="3864968"/>
                </a:cubicBezTo>
                <a:cubicBezTo>
                  <a:pt x="3019861" y="3867944"/>
                  <a:pt x="3019216" y="3871119"/>
                  <a:pt x="3019216" y="3874493"/>
                </a:cubicBezTo>
                <a:cubicBezTo>
                  <a:pt x="3019216" y="3877767"/>
                  <a:pt x="3019861" y="3880868"/>
                  <a:pt x="3021151" y="3883795"/>
                </a:cubicBezTo>
                <a:cubicBezTo>
                  <a:pt x="3022441" y="3886722"/>
                  <a:pt x="3024177" y="3889301"/>
                  <a:pt x="3026360" y="3891534"/>
                </a:cubicBezTo>
                <a:cubicBezTo>
                  <a:pt x="3028543" y="3893766"/>
                  <a:pt x="3031123" y="3895527"/>
                  <a:pt x="3034099" y="3896817"/>
                </a:cubicBezTo>
                <a:cubicBezTo>
                  <a:pt x="3037075" y="3898107"/>
                  <a:pt x="3040300" y="3898752"/>
                  <a:pt x="3043773" y="3898752"/>
                </a:cubicBezTo>
                <a:cubicBezTo>
                  <a:pt x="3047146" y="3898752"/>
                  <a:pt x="3050297" y="3898107"/>
                  <a:pt x="3053223" y="3896817"/>
                </a:cubicBezTo>
                <a:cubicBezTo>
                  <a:pt x="3056150" y="3895527"/>
                  <a:pt x="3058730" y="3893791"/>
                  <a:pt x="3060963" y="3891608"/>
                </a:cubicBezTo>
                <a:cubicBezTo>
                  <a:pt x="3063195" y="3889425"/>
                  <a:pt x="3064956" y="3886871"/>
                  <a:pt x="3066246" y="3883943"/>
                </a:cubicBezTo>
                <a:cubicBezTo>
                  <a:pt x="3067535" y="3881017"/>
                  <a:pt x="3068181" y="3877866"/>
                  <a:pt x="3068181" y="3874493"/>
                </a:cubicBezTo>
                <a:cubicBezTo>
                  <a:pt x="3068181" y="3871119"/>
                  <a:pt x="3067561" y="3867944"/>
                  <a:pt x="3066320" y="3864968"/>
                </a:cubicBezTo>
                <a:cubicBezTo>
                  <a:pt x="3065080" y="3861991"/>
                  <a:pt x="3063344" y="3859387"/>
                  <a:pt x="3061111" y="3857154"/>
                </a:cubicBezTo>
                <a:cubicBezTo>
                  <a:pt x="3058879" y="3854922"/>
                  <a:pt x="3056274" y="3853186"/>
                  <a:pt x="3053298" y="3851945"/>
                </a:cubicBezTo>
                <a:cubicBezTo>
                  <a:pt x="3050321" y="3850705"/>
                  <a:pt x="3047146" y="3850085"/>
                  <a:pt x="3043773" y="3850085"/>
                </a:cubicBezTo>
                <a:close/>
                <a:moveTo>
                  <a:pt x="2138898" y="3850085"/>
                </a:moveTo>
                <a:cubicBezTo>
                  <a:pt x="2135425" y="3850085"/>
                  <a:pt x="2132201" y="3850705"/>
                  <a:pt x="2129224" y="3851945"/>
                </a:cubicBezTo>
                <a:cubicBezTo>
                  <a:pt x="2126247" y="3853186"/>
                  <a:pt x="2123668" y="3854922"/>
                  <a:pt x="2121485" y="3857154"/>
                </a:cubicBezTo>
                <a:cubicBezTo>
                  <a:pt x="2119302" y="3859387"/>
                  <a:pt x="2117566" y="3861991"/>
                  <a:pt x="2116276" y="3864968"/>
                </a:cubicBezTo>
                <a:cubicBezTo>
                  <a:pt x="2114986" y="3867944"/>
                  <a:pt x="2114341" y="3871119"/>
                  <a:pt x="2114341" y="3874493"/>
                </a:cubicBezTo>
                <a:cubicBezTo>
                  <a:pt x="2114341" y="3877767"/>
                  <a:pt x="2114986" y="3880868"/>
                  <a:pt x="2116276" y="3883795"/>
                </a:cubicBezTo>
                <a:cubicBezTo>
                  <a:pt x="2117566" y="3886722"/>
                  <a:pt x="2119302" y="3889301"/>
                  <a:pt x="2121485" y="3891534"/>
                </a:cubicBezTo>
                <a:cubicBezTo>
                  <a:pt x="2123668" y="3893766"/>
                  <a:pt x="2126247" y="3895527"/>
                  <a:pt x="2129224" y="3896817"/>
                </a:cubicBezTo>
                <a:cubicBezTo>
                  <a:pt x="2132201" y="3898107"/>
                  <a:pt x="2135425" y="3898752"/>
                  <a:pt x="2138898" y="3898752"/>
                </a:cubicBezTo>
                <a:cubicBezTo>
                  <a:pt x="2142271" y="3898752"/>
                  <a:pt x="2145421" y="3898107"/>
                  <a:pt x="2148348" y="3896817"/>
                </a:cubicBezTo>
                <a:cubicBezTo>
                  <a:pt x="2151275" y="3895527"/>
                  <a:pt x="2153855" y="3893791"/>
                  <a:pt x="2156087" y="3891608"/>
                </a:cubicBezTo>
                <a:cubicBezTo>
                  <a:pt x="2158320" y="3889425"/>
                  <a:pt x="2160081" y="3886871"/>
                  <a:pt x="2161371" y="3883943"/>
                </a:cubicBezTo>
                <a:cubicBezTo>
                  <a:pt x="2162661" y="3881017"/>
                  <a:pt x="2163306" y="3877866"/>
                  <a:pt x="2163306" y="3874493"/>
                </a:cubicBezTo>
                <a:cubicBezTo>
                  <a:pt x="2163306" y="3871119"/>
                  <a:pt x="2162685" y="3867944"/>
                  <a:pt x="2161445" y="3864968"/>
                </a:cubicBezTo>
                <a:cubicBezTo>
                  <a:pt x="2160205" y="3861991"/>
                  <a:pt x="2158469" y="3859387"/>
                  <a:pt x="2156236" y="3857154"/>
                </a:cubicBezTo>
                <a:cubicBezTo>
                  <a:pt x="2154004" y="3854922"/>
                  <a:pt x="2151399" y="3853186"/>
                  <a:pt x="2148423" y="3851945"/>
                </a:cubicBezTo>
                <a:cubicBezTo>
                  <a:pt x="2145446" y="3850705"/>
                  <a:pt x="2142271" y="3850085"/>
                  <a:pt x="2138898" y="3850085"/>
                </a:cubicBezTo>
                <a:close/>
                <a:moveTo>
                  <a:pt x="2929621" y="3737273"/>
                </a:moveTo>
                <a:lnTo>
                  <a:pt x="2929621" y="3792489"/>
                </a:lnTo>
                <a:cubicBezTo>
                  <a:pt x="2924760" y="3788619"/>
                  <a:pt x="2919228" y="3784948"/>
                  <a:pt x="2913027" y="3781475"/>
                </a:cubicBezTo>
                <a:cubicBezTo>
                  <a:pt x="2906826" y="3778003"/>
                  <a:pt x="2900352" y="3774828"/>
                  <a:pt x="2893605" y="3771950"/>
                </a:cubicBezTo>
                <a:cubicBezTo>
                  <a:pt x="2886858" y="3769073"/>
                  <a:pt x="2880111" y="3766568"/>
                  <a:pt x="2873365" y="3764434"/>
                </a:cubicBezTo>
                <a:cubicBezTo>
                  <a:pt x="2866617" y="3762301"/>
                  <a:pt x="2860317" y="3760639"/>
                  <a:pt x="2854463" y="3759449"/>
                </a:cubicBezTo>
                <a:cubicBezTo>
                  <a:pt x="2859523" y="3754587"/>
                  <a:pt x="2865105" y="3750718"/>
                  <a:pt x="2871207" y="3747840"/>
                </a:cubicBezTo>
                <a:cubicBezTo>
                  <a:pt x="2877309" y="3744963"/>
                  <a:pt x="2883634" y="3742731"/>
                  <a:pt x="2890182" y="3741143"/>
                </a:cubicBezTo>
                <a:cubicBezTo>
                  <a:pt x="2896731" y="3739555"/>
                  <a:pt x="2903378" y="3738514"/>
                  <a:pt x="2910125" y="3738017"/>
                </a:cubicBezTo>
                <a:cubicBezTo>
                  <a:pt x="2916872" y="3737522"/>
                  <a:pt x="2923371" y="3737273"/>
                  <a:pt x="2929621" y="3737273"/>
                </a:cubicBezTo>
                <a:close/>
                <a:moveTo>
                  <a:pt x="3080236" y="3690095"/>
                </a:moveTo>
                <a:lnTo>
                  <a:pt x="3136939" y="3690095"/>
                </a:lnTo>
                <a:lnTo>
                  <a:pt x="3136939" y="3791149"/>
                </a:lnTo>
                <a:cubicBezTo>
                  <a:pt x="3135153" y="3788669"/>
                  <a:pt x="3132177" y="3785568"/>
                  <a:pt x="3128009" y="3781847"/>
                </a:cubicBezTo>
                <a:cubicBezTo>
                  <a:pt x="3123842" y="3778127"/>
                  <a:pt x="3118881" y="3774431"/>
                  <a:pt x="3113127" y="3770760"/>
                </a:cubicBezTo>
                <a:cubicBezTo>
                  <a:pt x="3107372" y="3767089"/>
                  <a:pt x="3101071" y="3763790"/>
                  <a:pt x="3094225" y="3760863"/>
                </a:cubicBezTo>
                <a:cubicBezTo>
                  <a:pt x="3087379" y="3757936"/>
                  <a:pt x="3080385" y="3756075"/>
                  <a:pt x="3073241" y="3755282"/>
                </a:cubicBezTo>
                <a:cubicBezTo>
                  <a:pt x="3076515" y="3752702"/>
                  <a:pt x="3079243" y="3749924"/>
                  <a:pt x="3081426" y="3746947"/>
                </a:cubicBezTo>
                <a:cubicBezTo>
                  <a:pt x="3083609" y="3743971"/>
                  <a:pt x="3085345" y="3740945"/>
                  <a:pt x="3086635" y="3737869"/>
                </a:cubicBezTo>
                <a:cubicBezTo>
                  <a:pt x="3087925" y="3734793"/>
                  <a:pt x="3088843" y="3731717"/>
                  <a:pt x="3089389" y="3728641"/>
                </a:cubicBezTo>
                <a:cubicBezTo>
                  <a:pt x="3089934" y="3725566"/>
                  <a:pt x="3090207" y="3722639"/>
                  <a:pt x="3090207" y="3719860"/>
                </a:cubicBezTo>
                <a:cubicBezTo>
                  <a:pt x="3090207" y="3718769"/>
                  <a:pt x="3090133" y="3717082"/>
                  <a:pt x="3089984" y="3714800"/>
                </a:cubicBezTo>
                <a:cubicBezTo>
                  <a:pt x="3089835" y="3712518"/>
                  <a:pt x="3089438" y="3709963"/>
                  <a:pt x="3088793" y="3707136"/>
                </a:cubicBezTo>
                <a:cubicBezTo>
                  <a:pt x="3088148" y="3704308"/>
                  <a:pt x="3087156" y="3701381"/>
                  <a:pt x="3085817" y="3698355"/>
                </a:cubicBezTo>
                <a:cubicBezTo>
                  <a:pt x="3084477" y="3695329"/>
                  <a:pt x="3082617" y="3692575"/>
                  <a:pt x="3080236" y="3690095"/>
                </a:cubicBezTo>
                <a:close/>
                <a:moveTo>
                  <a:pt x="2175361" y="3690095"/>
                </a:moveTo>
                <a:lnTo>
                  <a:pt x="2232064" y="3690095"/>
                </a:lnTo>
                <a:lnTo>
                  <a:pt x="2232064" y="3791149"/>
                </a:lnTo>
                <a:cubicBezTo>
                  <a:pt x="2230278" y="3788669"/>
                  <a:pt x="2227302" y="3785568"/>
                  <a:pt x="2223135" y="3781847"/>
                </a:cubicBezTo>
                <a:cubicBezTo>
                  <a:pt x="2218967" y="3778127"/>
                  <a:pt x="2214006" y="3774431"/>
                  <a:pt x="2208252" y="3770760"/>
                </a:cubicBezTo>
                <a:cubicBezTo>
                  <a:pt x="2202497" y="3767089"/>
                  <a:pt x="2196197" y="3763790"/>
                  <a:pt x="2189351" y="3760863"/>
                </a:cubicBezTo>
                <a:cubicBezTo>
                  <a:pt x="2182504" y="3757936"/>
                  <a:pt x="2175509" y="3756075"/>
                  <a:pt x="2168366" y="3755282"/>
                </a:cubicBezTo>
                <a:cubicBezTo>
                  <a:pt x="2171640" y="3752702"/>
                  <a:pt x="2174368" y="3749924"/>
                  <a:pt x="2176551" y="3746947"/>
                </a:cubicBezTo>
                <a:cubicBezTo>
                  <a:pt x="2178734" y="3743971"/>
                  <a:pt x="2180470" y="3740945"/>
                  <a:pt x="2181760" y="3737869"/>
                </a:cubicBezTo>
                <a:cubicBezTo>
                  <a:pt x="2183050" y="3734793"/>
                  <a:pt x="2183968" y="3731717"/>
                  <a:pt x="2184514" y="3728641"/>
                </a:cubicBezTo>
                <a:cubicBezTo>
                  <a:pt x="2185059" y="3725566"/>
                  <a:pt x="2185332" y="3722639"/>
                  <a:pt x="2185332" y="3719860"/>
                </a:cubicBezTo>
                <a:cubicBezTo>
                  <a:pt x="2185332" y="3718769"/>
                  <a:pt x="2185258" y="3717082"/>
                  <a:pt x="2185109" y="3714800"/>
                </a:cubicBezTo>
                <a:cubicBezTo>
                  <a:pt x="2184960" y="3712518"/>
                  <a:pt x="2184563" y="3709963"/>
                  <a:pt x="2183918" y="3707136"/>
                </a:cubicBezTo>
                <a:cubicBezTo>
                  <a:pt x="2183273" y="3704308"/>
                  <a:pt x="2182281" y="3701381"/>
                  <a:pt x="2180942" y="3698355"/>
                </a:cubicBezTo>
                <a:cubicBezTo>
                  <a:pt x="2179602" y="3695329"/>
                  <a:pt x="2177742" y="3692575"/>
                  <a:pt x="2175361" y="3690095"/>
                </a:cubicBezTo>
                <a:close/>
                <a:moveTo>
                  <a:pt x="2592079" y="3687714"/>
                </a:moveTo>
                <a:cubicBezTo>
                  <a:pt x="2603787" y="3687714"/>
                  <a:pt x="2613039" y="3689624"/>
                  <a:pt x="2619836" y="3693443"/>
                </a:cubicBezTo>
                <a:cubicBezTo>
                  <a:pt x="2626632" y="3697264"/>
                  <a:pt x="2631817" y="3703340"/>
                  <a:pt x="2635389" y="3711675"/>
                </a:cubicBezTo>
                <a:lnTo>
                  <a:pt x="2592823" y="3730874"/>
                </a:lnTo>
                <a:cubicBezTo>
                  <a:pt x="2593022" y="3729782"/>
                  <a:pt x="2593146" y="3728666"/>
                  <a:pt x="2593196" y="3727525"/>
                </a:cubicBezTo>
                <a:cubicBezTo>
                  <a:pt x="2593245" y="3726384"/>
                  <a:pt x="2593270" y="3725268"/>
                  <a:pt x="2593270" y="3724176"/>
                </a:cubicBezTo>
                <a:cubicBezTo>
                  <a:pt x="2593270" y="3720406"/>
                  <a:pt x="2592799" y="3716760"/>
                  <a:pt x="2591856" y="3713238"/>
                </a:cubicBezTo>
                <a:cubicBezTo>
                  <a:pt x="2590913" y="3709715"/>
                  <a:pt x="2589549" y="3706491"/>
                  <a:pt x="2587763" y="3703564"/>
                </a:cubicBezTo>
                <a:cubicBezTo>
                  <a:pt x="2585977" y="3700637"/>
                  <a:pt x="2583819" y="3698107"/>
                  <a:pt x="2581289" y="3695974"/>
                </a:cubicBezTo>
                <a:cubicBezTo>
                  <a:pt x="2578759" y="3693840"/>
                  <a:pt x="2575857" y="3692278"/>
                  <a:pt x="2572583" y="3691285"/>
                </a:cubicBezTo>
                <a:cubicBezTo>
                  <a:pt x="2574865" y="3690194"/>
                  <a:pt x="2577717" y="3689326"/>
                  <a:pt x="2581141" y="3688681"/>
                </a:cubicBezTo>
                <a:cubicBezTo>
                  <a:pt x="2584563" y="3688036"/>
                  <a:pt x="2588210" y="3687714"/>
                  <a:pt x="2592079" y="3687714"/>
                </a:cubicBezTo>
                <a:close/>
                <a:moveTo>
                  <a:pt x="2092761" y="3658841"/>
                </a:moveTo>
                <a:lnTo>
                  <a:pt x="2092761" y="3690095"/>
                </a:lnTo>
                <a:lnTo>
                  <a:pt x="2106602" y="3690095"/>
                </a:lnTo>
                <a:cubicBezTo>
                  <a:pt x="2111563" y="3690095"/>
                  <a:pt x="2116598" y="3690690"/>
                  <a:pt x="2121708" y="3691881"/>
                </a:cubicBezTo>
                <a:cubicBezTo>
                  <a:pt x="2126818" y="3693071"/>
                  <a:pt x="2131456" y="3694957"/>
                  <a:pt x="2135623" y="3697536"/>
                </a:cubicBezTo>
                <a:cubicBezTo>
                  <a:pt x="2139791" y="3700116"/>
                  <a:pt x="2143214" y="3703440"/>
                  <a:pt x="2145893" y="3707508"/>
                </a:cubicBezTo>
                <a:cubicBezTo>
                  <a:pt x="2148572" y="3711576"/>
                  <a:pt x="2149911" y="3716487"/>
                  <a:pt x="2149911" y="3722242"/>
                </a:cubicBezTo>
                <a:cubicBezTo>
                  <a:pt x="2149911" y="3726012"/>
                  <a:pt x="2148968" y="3729584"/>
                  <a:pt x="2147083" y="3732957"/>
                </a:cubicBezTo>
                <a:cubicBezTo>
                  <a:pt x="2145198" y="3736331"/>
                  <a:pt x="2142817" y="3739258"/>
                  <a:pt x="2139940" y="3741738"/>
                </a:cubicBezTo>
                <a:cubicBezTo>
                  <a:pt x="2137062" y="3744219"/>
                  <a:pt x="2133887" y="3746178"/>
                  <a:pt x="2130415" y="3747617"/>
                </a:cubicBezTo>
                <a:cubicBezTo>
                  <a:pt x="2126942" y="3749056"/>
                  <a:pt x="2123569" y="3749775"/>
                  <a:pt x="2120294" y="3749775"/>
                </a:cubicBezTo>
                <a:lnTo>
                  <a:pt x="2111067" y="3749775"/>
                </a:lnTo>
                <a:lnTo>
                  <a:pt x="2111067" y="3780731"/>
                </a:lnTo>
                <a:cubicBezTo>
                  <a:pt x="2125553" y="3781029"/>
                  <a:pt x="2138476" y="3782170"/>
                  <a:pt x="2149837" y="3784154"/>
                </a:cubicBezTo>
                <a:cubicBezTo>
                  <a:pt x="2161197" y="3786139"/>
                  <a:pt x="2171640" y="3789413"/>
                  <a:pt x="2181165" y="3793977"/>
                </a:cubicBezTo>
                <a:cubicBezTo>
                  <a:pt x="2190690" y="3798541"/>
                  <a:pt x="2199545" y="3804593"/>
                  <a:pt x="2207731" y="3812134"/>
                </a:cubicBezTo>
                <a:cubicBezTo>
                  <a:pt x="2215916" y="3819675"/>
                  <a:pt x="2224027" y="3829051"/>
                  <a:pt x="2232064" y="3840262"/>
                </a:cubicBezTo>
                <a:lnTo>
                  <a:pt x="2232064" y="3855294"/>
                </a:lnTo>
                <a:lnTo>
                  <a:pt x="2266592" y="3855294"/>
                </a:lnTo>
                <a:lnTo>
                  <a:pt x="2266592" y="3690095"/>
                </a:lnTo>
                <a:lnTo>
                  <a:pt x="2308264" y="3690095"/>
                </a:lnTo>
                <a:lnTo>
                  <a:pt x="2308264" y="3658841"/>
                </a:lnTo>
                <a:close/>
                <a:moveTo>
                  <a:pt x="1978015" y="3654227"/>
                </a:moveTo>
                <a:lnTo>
                  <a:pt x="1945123" y="3667175"/>
                </a:lnTo>
                <a:cubicBezTo>
                  <a:pt x="1948001" y="3674914"/>
                  <a:pt x="1951523" y="3681413"/>
                  <a:pt x="1955690" y="3686672"/>
                </a:cubicBezTo>
                <a:cubicBezTo>
                  <a:pt x="1959857" y="3691930"/>
                  <a:pt x="1964421" y="3696445"/>
                  <a:pt x="1969383" y="3700215"/>
                </a:cubicBezTo>
                <a:cubicBezTo>
                  <a:pt x="1974343" y="3703986"/>
                  <a:pt x="1979577" y="3707309"/>
                  <a:pt x="1985084" y="3710187"/>
                </a:cubicBezTo>
                <a:cubicBezTo>
                  <a:pt x="1990591" y="3713064"/>
                  <a:pt x="1996122" y="3715991"/>
                  <a:pt x="2001678" y="3718967"/>
                </a:cubicBezTo>
                <a:lnTo>
                  <a:pt x="2008375" y="3722539"/>
                </a:lnTo>
                <a:cubicBezTo>
                  <a:pt x="2011749" y="3724325"/>
                  <a:pt x="2014874" y="3726285"/>
                  <a:pt x="2017752" y="3728418"/>
                </a:cubicBezTo>
                <a:cubicBezTo>
                  <a:pt x="2020629" y="3730551"/>
                  <a:pt x="2023109" y="3732808"/>
                  <a:pt x="2025193" y="3735190"/>
                </a:cubicBezTo>
                <a:cubicBezTo>
                  <a:pt x="2027277" y="3737571"/>
                  <a:pt x="2028914" y="3740076"/>
                  <a:pt x="2030104" y="3742706"/>
                </a:cubicBezTo>
                <a:cubicBezTo>
                  <a:pt x="2031295" y="3745335"/>
                  <a:pt x="2031890" y="3748039"/>
                  <a:pt x="2031890" y="3750817"/>
                </a:cubicBezTo>
                <a:cubicBezTo>
                  <a:pt x="2031890" y="3754190"/>
                  <a:pt x="2031221" y="3757067"/>
                  <a:pt x="2029881" y="3759449"/>
                </a:cubicBezTo>
                <a:cubicBezTo>
                  <a:pt x="2028542" y="3761830"/>
                  <a:pt x="2026681" y="3763765"/>
                  <a:pt x="2024300" y="3765253"/>
                </a:cubicBezTo>
                <a:cubicBezTo>
                  <a:pt x="2021919" y="3766741"/>
                  <a:pt x="2019066" y="3767833"/>
                  <a:pt x="2015743" y="3768527"/>
                </a:cubicBezTo>
                <a:cubicBezTo>
                  <a:pt x="2012419" y="3769222"/>
                  <a:pt x="2008772" y="3769569"/>
                  <a:pt x="2004804" y="3769569"/>
                </a:cubicBezTo>
                <a:cubicBezTo>
                  <a:pt x="2000339" y="3769569"/>
                  <a:pt x="1995254" y="3769222"/>
                  <a:pt x="1989549" y="3768527"/>
                </a:cubicBezTo>
                <a:cubicBezTo>
                  <a:pt x="1983844" y="3767833"/>
                  <a:pt x="1978163" y="3767089"/>
                  <a:pt x="1972508" y="3766295"/>
                </a:cubicBezTo>
                <a:lnTo>
                  <a:pt x="1957625" y="3764211"/>
                </a:lnTo>
                <a:lnTo>
                  <a:pt x="1957625" y="3795019"/>
                </a:lnTo>
                <a:cubicBezTo>
                  <a:pt x="1961991" y="3795812"/>
                  <a:pt x="1966381" y="3796631"/>
                  <a:pt x="1970796" y="3797474"/>
                </a:cubicBezTo>
                <a:cubicBezTo>
                  <a:pt x="1975211" y="3798318"/>
                  <a:pt x="1979404" y="3799211"/>
                  <a:pt x="1983372" y="3800153"/>
                </a:cubicBezTo>
                <a:cubicBezTo>
                  <a:pt x="1987341" y="3801096"/>
                  <a:pt x="1990987" y="3802113"/>
                  <a:pt x="1994311" y="3803204"/>
                </a:cubicBezTo>
                <a:cubicBezTo>
                  <a:pt x="1997635" y="3804296"/>
                  <a:pt x="2000388" y="3805486"/>
                  <a:pt x="2002571" y="3806776"/>
                </a:cubicBezTo>
                <a:cubicBezTo>
                  <a:pt x="2006143" y="3808860"/>
                  <a:pt x="2009789" y="3811464"/>
                  <a:pt x="2013510" y="3814590"/>
                </a:cubicBezTo>
                <a:cubicBezTo>
                  <a:pt x="2017231" y="3817715"/>
                  <a:pt x="2020827" y="3821089"/>
                  <a:pt x="2024300" y="3824710"/>
                </a:cubicBezTo>
                <a:cubicBezTo>
                  <a:pt x="2027773" y="3828331"/>
                  <a:pt x="2031097" y="3832077"/>
                  <a:pt x="2034272" y="3835946"/>
                </a:cubicBezTo>
                <a:cubicBezTo>
                  <a:pt x="2037447" y="3839816"/>
                  <a:pt x="2040225" y="3843537"/>
                  <a:pt x="2042606" y="3847108"/>
                </a:cubicBezTo>
                <a:cubicBezTo>
                  <a:pt x="2043003" y="3847704"/>
                  <a:pt x="2043648" y="3848671"/>
                  <a:pt x="2044541" y="3850011"/>
                </a:cubicBezTo>
                <a:cubicBezTo>
                  <a:pt x="2045434" y="3851350"/>
                  <a:pt x="2046376" y="3852715"/>
                  <a:pt x="2047369" y="3854103"/>
                </a:cubicBezTo>
                <a:cubicBezTo>
                  <a:pt x="2048361" y="3855493"/>
                  <a:pt x="2049948" y="3857775"/>
                  <a:pt x="2052131" y="3860949"/>
                </a:cubicBezTo>
                <a:lnTo>
                  <a:pt x="2079664" y="3841155"/>
                </a:lnTo>
                <a:cubicBezTo>
                  <a:pt x="2076787" y="3837187"/>
                  <a:pt x="2073785" y="3833044"/>
                  <a:pt x="2070660" y="3828728"/>
                </a:cubicBezTo>
                <a:cubicBezTo>
                  <a:pt x="2067535" y="3824412"/>
                  <a:pt x="2064335" y="3820146"/>
                  <a:pt x="2061061" y="3815929"/>
                </a:cubicBezTo>
                <a:cubicBezTo>
                  <a:pt x="2057787" y="3811712"/>
                  <a:pt x="2054463" y="3807620"/>
                  <a:pt x="2051089" y="3803651"/>
                </a:cubicBezTo>
                <a:cubicBezTo>
                  <a:pt x="2047716" y="3799682"/>
                  <a:pt x="2044392" y="3796060"/>
                  <a:pt x="2041118" y="3792786"/>
                </a:cubicBezTo>
                <a:cubicBezTo>
                  <a:pt x="2044789" y="3790504"/>
                  <a:pt x="2048162" y="3787726"/>
                  <a:pt x="2051238" y="3784452"/>
                </a:cubicBezTo>
                <a:cubicBezTo>
                  <a:pt x="2054314" y="3781178"/>
                  <a:pt x="2056968" y="3777655"/>
                  <a:pt x="2059200" y="3773885"/>
                </a:cubicBezTo>
                <a:cubicBezTo>
                  <a:pt x="2061433" y="3770115"/>
                  <a:pt x="2063194" y="3766171"/>
                  <a:pt x="2064484" y="3762053"/>
                </a:cubicBezTo>
                <a:cubicBezTo>
                  <a:pt x="2065773" y="3757936"/>
                  <a:pt x="2066419" y="3753843"/>
                  <a:pt x="2066419" y="3749775"/>
                </a:cubicBezTo>
                <a:cubicBezTo>
                  <a:pt x="2066419" y="3743127"/>
                  <a:pt x="2065401" y="3737149"/>
                  <a:pt x="2063367" y="3731841"/>
                </a:cubicBezTo>
                <a:cubicBezTo>
                  <a:pt x="2061333" y="3726533"/>
                  <a:pt x="2058555" y="3721770"/>
                  <a:pt x="2055033" y="3717554"/>
                </a:cubicBezTo>
                <a:cubicBezTo>
                  <a:pt x="2051511" y="3713337"/>
                  <a:pt x="2047369" y="3709542"/>
                  <a:pt x="2042606" y="3706168"/>
                </a:cubicBezTo>
                <a:cubicBezTo>
                  <a:pt x="2037843" y="3702795"/>
                  <a:pt x="2032783" y="3699620"/>
                  <a:pt x="2027425" y="3696643"/>
                </a:cubicBezTo>
                <a:lnTo>
                  <a:pt x="2024151" y="3694857"/>
                </a:lnTo>
                <a:cubicBezTo>
                  <a:pt x="2020778" y="3692972"/>
                  <a:pt x="2016685" y="3690765"/>
                  <a:pt x="2011873" y="3688234"/>
                </a:cubicBezTo>
                <a:cubicBezTo>
                  <a:pt x="2007061" y="3685704"/>
                  <a:pt x="2002323" y="3682753"/>
                  <a:pt x="1997660" y="3679379"/>
                </a:cubicBezTo>
                <a:cubicBezTo>
                  <a:pt x="1992997" y="3676006"/>
                  <a:pt x="1988829" y="3672235"/>
                  <a:pt x="1985158" y="3668068"/>
                </a:cubicBezTo>
                <a:cubicBezTo>
                  <a:pt x="1981487" y="3663901"/>
                  <a:pt x="1979106" y="3659287"/>
                  <a:pt x="1978015" y="3654227"/>
                </a:cubicBezTo>
                <a:close/>
                <a:moveTo>
                  <a:pt x="2800290" y="3576985"/>
                </a:moveTo>
                <a:cubicBezTo>
                  <a:pt x="2789078" y="3576985"/>
                  <a:pt x="2778635" y="3578250"/>
                  <a:pt x="2768962" y="3580781"/>
                </a:cubicBezTo>
                <a:cubicBezTo>
                  <a:pt x="2759288" y="3583311"/>
                  <a:pt x="2750879" y="3587007"/>
                  <a:pt x="2743735" y="3591868"/>
                </a:cubicBezTo>
                <a:cubicBezTo>
                  <a:pt x="2736591" y="3596730"/>
                  <a:pt x="2730961" y="3602758"/>
                  <a:pt x="2726843" y="3609951"/>
                </a:cubicBezTo>
                <a:cubicBezTo>
                  <a:pt x="2722726" y="3617144"/>
                  <a:pt x="2720667" y="3625355"/>
                  <a:pt x="2720667" y="3634582"/>
                </a:cubicBezTo>
                <a:cubicBezTo>
                  <a:pt x="2720667" y="3640138"/>
                  <a:pt x="2721163" y="3644777"/>
                  <a:pt x="2722155" y="3648497"/>
                </a:cubicBezTo>
                <a:cubicBezTo>
                  <a:pt x="2723147" y="3652218"/>
                  <a:pt x="2724537" y="3655666"/>
                  <a:pt x="2726323" y="3658841"/>
                </a:cubicBezTo>
                <a:lnTo>
                  <a:pt x="2709356" y="3658841"/>
                </a:lnTo>
                <a:lnTo>
                  <a:pt x="2702361" y="3658841"/>
                </a:lnTo>
                <a:lnTo>
                  <a:pt x="2638960" y="3658841"/>
                </a:lnTo>
                <a:lnTo>
                  <a:pt x="2638960" y="3669110"/>
                </a:lnTo>
                <a:cubicBezTo>
                  <a:pt x="2636877" y="3667622"/>
                  <a:pt x="2634396" y="3666084"/>
                  <a:pt x="2631519" y="3664496"/>
                </a:cubicBezTo>
                <a:cubicBezTo>
                  <a:pt x="2628641" y="3662909"/>
                  <a:pt x="2625243" y="3661445"/>
                  <a:pt x="2621324" y="3660106"/>
                </a:cubicBezTo>
                <a:cubicBezTo>
                  <a:pt x="2617405" y="3658766"/>
                  <a:pt x="2612915" y="3657675"/>
                  <a:pt x="2607855" y="3656832"/>
                </a:cubicBezTo>
                <a:cubicBezTo>
                  <a:pt x="2602795" y="3655988"/>
                  <a:pt x="2597040" y="3655567"/>
                  <a:pt x="2590591" y="3655567"/>
                </a:cubicBezTo>
                <a:cubicBezTo>
                  <a:pt x="2584340" y="3655567"/>
                  <a:pt x="2577817" y="3656435"/>
                  <a:pt x="2571020" y="3658171"/>
                </a:cubicBezTo>
                <a:cubicBezTo>
                  <a:pt x="2564224" y="3659908"/>
                  <a:pt x="2557403" y="3662487"/>
                  <a:pt x="2550556" y="3665910"/>
                </a:cubicBezTo>
                <a:cubicBezTo>
                  <a:pt x="2543710" y="3669333"/>
                  <a:pt x="2537013" y="3673575"/>
                  <a:pt x="2530465" y="3678635"/>
                </a:cubicBezTo>
                <a:cubicBezTo>
                  <a:pt x="2523916" y="3683695"/>
                  <a:pt x="2517814" y="3689599"/>
                  <a:pt x="2512159" y="3696346"/>
                </a:cubicBezTo>
                <a:lnTo>
                  <a:pt x="2524958" y="3721944"/>
                </a:lnTo>
                <a:lnTo>
                  <a:pt x="2539841" y="3710931"/>
                </a:lnTo>
                <a:cubicBezTo>
                  <a:pt x="2546587" y="3711328"/>
                  <a:pt x="2551425" y="3713089"/>
                  <a:pt x="2554351" y="3716214"/>
                </a:cubicBezTo>
                <a:cubicBezTo>
                  <a:pt x="2557279" y="3719340"/>
                  <a:pt x="2558742" y="3723780"/>
                  <a:pt x="2558742" y="3729534"/>
                </a:cubicBezTo>
                <a:cubicBezTo>
                  <a:pt x="2558742" y="3734297"/>
                  <a:pt x="2557279" y="3738464"/>
                  <a:pt x="2554351" y="3742036"/>
                </a:cubicBezTo>
                <a:cubicBezTo>
                  <a:pt x="2551425" y="3745608"/>
                  <a:pt x="2547580" y="3748584"/>
                  <a:pt x="2542817" y="3750965"/>
                </a:cubicBezTo>
                <a:lnTo>
                  <a:pt x="2533590" y="3755579"/>
                </a:lnTo>
                <a:lnTo>
                  <a:pt x="2546389" y="3780880"/>
                </a:lnTo>
                <a:lnTo>
                  <a:pt x="2638960" y="3741292"/>
                </a:lnTo>
                <a:lnTo>
                  <a:pt x="2638960" y="3855294"/>
                </a:lnTo>
                <a:lnTo>
                  <a:pt x="2673489" y="3855294"/>
                </a:lnTo>
                <a:lnTo>
                  <a:pt x="2673489" y="3690095"/>
                </a:lnTo>
                <a:lnTo>
                  <a:pt x="2702361" y="3690095"/>
                </a:lnTo>
                <a:lnTo>
                  <a:pt x="2709356" y="3690095"/>
                </a:lnTo>
                <a:lnTo>
                  <a:pt x="2729150" y="3690095"/>
                </a:lnTo>
                <a:lnTo>
                  <a:pt x="2729150" y="3868689"/>
                </a:lnTo>
                <a:lnTo>
                  <a:pt x="2763976" y="3868689"/>
                </a:lnTo>
                <a:lnTo>
                  <a:pt x="2763976" y="3690095"/>
                </a:lnTo>
                <a:lnTo>
                  <a:pt x="2797611" y="3690095"/>
                </a:lnTo>
                <a:lnTo>
                  <a:pt x="2805648" y="3690095"/>
                </a:lnTo>
                <a:lnTo>
                  <a:pt x="2929621" y="3690095"/>
                </a:lnTo>
                <a:lnTo>
                  <a:pt x="2929621" y="3706019"/>
                </a:lnTo>
                <a:cubicBezTo>
                  <a:pt x="2921684" y="3706218"/>
                  <a:pt x="2913598" y="3706789"/>
                  <a:pt x="2905363" y="3707731"/>
                </a:cubicBezTo>
                <a:cubicBezTo>
                  <a:pt x="2897127" y="3708674"/>
                  <a:pt x="2889066" y="3710236"/>
                  <a:pt x="2881178" y="3712419"/>
                </a:cubicBezTo>
                <a:cubicBezTo>
                  <a:pt x="2873290" y="3714602"/>
                  <a:pt x="2865750" y="3717529"/>
                  <a:pt x="2858556" y="3721200"/>
                </a:cubicBezTo>
                <a:cubicBezTo>
                  <a:pt x="2851363" y="3724871"/>
                  <a:pt x="2844839" y="3729435"/>
                  <a:pt x="2838985" y="3734892"/>
                </a:cubicBezTo>
                <a:cubicBezTo>
                  <a:pt x="2833131" y="3740349"/>
                  <a:pt x="2828121" y="3746873"/>
                  <a:pt x="2823954" y="3754463"/>
                </a:cubicBezTo>
                <a:cubicBezTo>
                  <a:pt x="2819787" y="3762053"/>
                  <a:pt x="2816810" y="3770908"/>
                  <a:pt x="2815024" y="3781029"/>
                </a:cubicBezTo>
                <a:cubicBezTo>
                  <a:pt x="2820878" y="3781525"/>
                  <a:pt x="2827277" y="3782418"/>
                  <a:pt x="2834223" y="3783708"/>
                </a:cubicBezTo>
                <a:cubicBezTo>
                  <a:pt x="2841168" y="3784998"/>
                  <a:pt x="2848262" y="3786684"/>
                  <a:pt x="2855505" y="3788768"/>
                </a:cubicBezTo>
                <a:cubicBezTo>
                  <a:pt x="2862748" y="3790851"/>
                  <a:pt x="2869991" y="3793332"/>
                  <a:pt x="2877234" y="3796209"/>
                </a:cubicBezTo>
                <a:cubicBezTo>
                  <a:pt x="2884477" y="3799087"/>
                  <a:pt x="2891373" y="3802361"/>
                  <a:pt x="2897921" y="3806032"/>
                </a:cubicBezTo>
                <a:cubicBezTo>
                  <a:pt x="2904470" y="3809703"/>
                  <a:pt x="2910473" y="3813722"/>
                  <a:pt x="2915929" y="3818087"/>
                </a:cubicBezTo>
                <a:cubicBezTo>
                  <a:pt x="2921386" y="3822453"/>
                  <a:pt x="2925951" y="3827165"/>
                  <a:pt x="2929621" y="3832226"/>
                </a:cubicBezTo>
                <a:lnTo>
                  <a:pt x="2929621" y="3855294"/>
                </a:lnTo>
                <a:lnTo>
                  <a:pt x="2964150" y="3855294"/>
                </a:lnTo>
                <a:lnTo>
                  <a:pt x="2964150" y="3690095"/>
                </a:lnTo>
                <a:lnTo>
                  <a:pt x="2997636" y="3690095"/>
                </a:lnTo>
                <a:lnTo>
                  <a:pt x="3005821" y="3690095"/>
                </a:lnTo>
                <a:lnTo>
                  <a:pt x="3011477" y="3690095"/>
                </a:lnTo>
                <a:cubicBezTo>
                  <a:pt x="3016438" y="3690095"/>
                  <a:pt x="3021473" y="3690690"/>
                  <a:pt x="3026583" y="3691881"/>
                </a:cubicBezTo>
                <a:cubicBezTo>
                  <a:pt x="3031693" y="3693071"/>
                  <a:pt x="3036331" y="3694957"/>
                  <a:pt x="3040499" y="3697536"/>
                </a:cubicBezTo>
                <a:cubicBezTo>
                  <a:pt x="3044666" y="3700116"/>
                  <a:pt x="3048089" y="3703440"/>
                  <a:pt x="3050768" y="3707508"/>
                </a:cubicBezTo>
                <a:cubicBezTo>
                  <a:pt x="3053447" y="3711576"/>
                  <a:pt x="3054786" y="3716487"/>
                  <a:pt x="3054786" y="3722242"/>
                </a:cubicBezTo>
                <a:cubicBezTo>
                  <a:pt x="3054786" y="3726012"/>
                  <a:pt x="3053843" y="3729584"/>
                  <a:pt x="3051958" y="3732957"/>
                </a:cubicBezTo>
                <a:cubicBezTo>
                  <a:pt x="3050073" y="3736331"/>
                  <a:pt x="3047692" y="3739258"/>
                  <a:pt x="3044815" y="3741738"/>
                </a:cubicBezTo>
                <a:cubicBezTo>
                  <a:pt x="3041937" y="3744219"/>
                  <a:pt x="3038762" y="3746178"/>
                  <a:pt x="3035289" y="3747617"/>
                </a:cubicBezTo>
                <a:cubicBezTo>
                  <a:pt x="3031817" y="3749056"/>
                  <a:pt x="3028443" y="3749775"/>
                  <a:pt x="3025169" y="3749775"/>
                </a:cubicBezTo>
                <a:lnTo>
                  <a:pt x="3015942" y="3749775"/>
                </a:lnTo>
                <a:lnTo>
                  <a:pt x="3015942" y="3780731"/>
                </a:lnTo>
                <a:cubicBezTo>
                  <a:pt x="3030428" y="3781029"/>
                  <a:pt x="3043351" y="3782170"/>
                  <a:pt x="3054712" y="3784154"/>
                </a:cubicBezTo>
                <a:cubicBezTo>
                  <a:pt x="3066072" y="3786139"/>
                  <a:pt x="3076515" y="3789413"/>
                  <a:pt x="3086040" y="3793977"/>
                </a:cubicBezTo>
                <a:cubicBezTo>
                  <a:pt x="3095565" y="3798541"/>
                  <a:pt x="3104420" y="3804593"/>
                  <a:pt x="3112606" y="3812134"/>
                </a:cubicBezTo>
                <a:cubicBezTo>
                  <a:pt x="3120791" y="3819675"/>
                  <a:pt x="3128903" y="3829051"/>
                  <a:pt x="3136939" y="3840262"/>
                </a:cubicBezTo>
                <a:lnTo>
                  <a:pt x="3136939" y="3855294"/>
                </a:lnTo>
                <a:lnTo>
                  <a:pt x="3171467" y="3855294"/>
                </a:lnTo>
                <a:lnTo>
                  <a:pt x="3171467" y="3690095"/>
                </a:lnTo>
                <a:lnTo>
                  <a:pt x="3207186" y="3690095"/>
                </a:lnTo>
                <a:lnTo>
                  <a:pt x="3213139" y="3690095"/>
                </a:lnTo>
                <a:lnTo>
                  <a:pt x="3298120" y="3690095"/>
                </a:lnTo>
                <a:lnTo>
                  <a:pt x="3298120" y="3733106"/>
                </a:lnTo>
                <a:cubicBezTo>
                  <a:pt x="3298120" y="3740052"/>
                  <a:pt x="3299038" y="3746625"/>
                  <a:pt x="3300873" y="3752826"/>
                </a:cubicBezTo>
                <a:cubicBezTo>
                  <a:pt x="3302709" y="3759027"/>
                  <a:pt x="3305636" y="3764484"/>
                  <a:pt x="3309654" y="3769197"/>
                </a:cubicBezTo>
                <a:cubicBezTo>
                  <a:pt x="3313673" y="3773910"/>
                  <a:pt x="3318807" y="3777631"/>
                  <a:pt x="3325058" y="3780359"/>
                </a:cubicBezTo>
                <a:cubicBezTo>
                  <a:pt x="3331309" y="3783088"/>
                  <a:pt x="3338849" y="3784452"/>
                  <a:pt x="3347680" y="3784452"/>
                </a:cubicBezTo>
                <a:cubicBezTo>
                  <a:pt x="3350656" y="3784452"/>
                  <a:pt x="3353955" y="3784254"/>
                  <a:pt x="3357577" y="3783857"/>
                </a:cubicBezTo>
                <a:cubicBezTo>
                  <a:pt x="3361198" y="3783460"/>
                  <a:pt x="3364845" y="3782716"/>
                  <a:pt x="3368516" y="3781624"/>
                </a:cubicBezTo>
                <a:cubicBezTo>
                  <a:pt x="3372187" y="3780533"/>
                  <a:pt x="3375659" y="3779020"/>
                  <a:pt x="3378934" y="3777085"/>
                </a:cubicBezTo>
                <a:cubicBezTo>
                  <a:pt x="3382208" y="3775150"/>
                  <a:pt x="3385036" y="3772595"/>
                  <a:pt x="3387417" y="3769420"/>
                </a:cubicBezTo>
                <a:cubicBezTo>
                  <a:pt x="3388111" y="3770313"/>
                  <a:pt x="3388682" y="3771603"/>
                  <a:pt x="3389129" y="3773290"/>
                </a:cubicBezTo>
                <a:cubicBezTo>
                  <a:pt x="3389575" y="3774977"/>
                  <a:pt x="3389947" y="3776762"/>
                  <a:pt x="3390245" y="3778648"/>
                </a:cubicBezTo>
                <a:cubicBezTo>
                  <a:pt x="3390542" y="3780533"/>
                  <a:pt x="3390765" y="3782393"/>
                  <a:pt x="3390915" y="3784229"/>
                </a:cubicBezTo>
                <a:cubicBezTo>
                  <a:pt x="3391063" y="3786064"/>
                  <a:pt x="3391137" y="3787577"/>
                  <a:pt x="3391137" y="3788768"/>
                </a:cubicBezTo>
                <a:cubicBezTo>
                  <a:pt x="3391137" y="3796110"/>
                  <a:pt x="3389847" y="3802386"/>
                  <a:pt x="3387268" y="3807595"/>
                </a:cubicBezTo>
                <a:cubicBezTo>
                  <a:pt x="3384688" y="3812804"/>
                  <a:pt x="3381067" y="3817070"/>
                  <a:pt x="3376404" y="3820394"/>
                </a:cubicBezTo>
                <a:cubicBezTo>
                  <a:pt x="3371740" y="3823718"/>
                  <a:pt x="3366184" y="3826149"/>
                  <a:pt x="3359735" y="3827686"/>
                </a:cubicBezTo>
                <a:cubicBezTo>
                  <a:pt x="3353285" y="3829224"/>
                  <a:pt x="3346191" y="3829993"/>
                  <a:pt x="3338453" y="3829993"/>
                </a:cubicBezTo>
                <a:cubicBezTo>
                  <a:pt x="3328035" y="3829993"/>
                  <a:pt x="3318385" y="3828108"/>
                  <a:pt x="3309505" y="3824338"/>
                </a:cubicBezTo>
                <a:cubicBezTo>
                  <a:pt x="3300625" y="3820568"/>
                  <a:pt x="3292688" y="3814862"/>
                  <a:pt x="3285693" y="3807223"/>
                </a:cubicBezTo>
                <a:cubicBezTo>
                  <a:pt x="3278698" y="3799583"/>
                  <a:pt x="3272769" y="3790008"/>
                  <a:pt x="3267908" y="3778499"/>
                </a:cubicBezTo>
                <a:cubicBezTo>
                  <a:pt x="3263046" y="3766990"/>
                  <a:pt x="3259375" y="3753496"/>
                  <a:pt x="3256895" y="3738017"/>
                </a:cubicBezTo>
                <a:lnTo>
                  <a:pt x="3224599" y="3742036"/>
                </a:lnTo>
                <a:cubicBezTo>
                  <a:pt x="3227079" y="3760490"/>
                  <a:pt x="3231445" y="3777060"/>
                  <a:pt x="3237696" y="3791744"/>
                </a:cubicBezTo>
                <a:cubicBezTo>
                  <a:pt x="3243947" y="3806429"/>
                  <a:pt x="3251884" y="3818906"/>
                  <a:pt x="3261508" y="3829175"/>
                </a:cubicBezTo>
                <a:cubicBezTo>
                  <a:pt x="3271133" y="3839444"/>
                  <a:pt x="3282394" y="3847307"/>
                  <a:pt x="3295292" y="3852764"/>
                </a:cubicBezTo>
                <a:cubicBezTo>
                  <a:pt x="3308191" y="3858221"/>
                  <a:pt x="3322577" y="3860949"/>
                  <a:pt x="3338453" y="3860949"/>
                </a:cubicBezTo>
                <a:cubicBezTo>
                  <a:pt x="3352045" y="3860949"/>
                  <a:pt x="3364249" y="3859164"/>
                  <a:pt x="3375064" y="3855592"/>
                </a:cubicBezTo>
                <a:cubicBezTo>
                  <a:pt x="3385879" y="3852020"/>
                  <a:pt x="3395032" y="3846935"/>
                  <a:pt x="3402523" y="3840337"/>
                </a:cubicBezTo>
                <a:cubicBezTo>
                  <a:pt x="3410014" y="3833739"/>
                  <a:pt x="3415769" y="3825777"/>
                  <a:pt x="3419787" y="3816450"/>
                </a:cubicBezTo>
                <a:cubicBezTo>
                  <a:pt x="3423805" y="3807123"/>
                  <a:pt x="3425815" y="3796656"/>
                  <a:pt x="3425815" y="3785047"/>
                </a:cubicBezTo>
                <a:cubicBezTo>
                  <a:pt x="3425815" y="3775820"/>
                  <a:pt x="3423929" y="3765799"/>
                  <a:pt x="3420159" y="3754984"/>
                </a:cubicBezTo>
                <a:cubicBezTo>
                  <a:pt x="3416389" y="3744169"/>
                  <a:pt x="3409840" y="3732511"/>
                  <a:pt x="3400514" y="3720009"/>
                </a:cubicBezTo>
                <a:lnTo>
                  <a:pt x="3373427" y="3728046"/>
                </a:lnTo>
                <a:cubicBezTo>
                  <a:pt x="3373427" y="3732808"/>
                  <a:pt x="3372807" y="3736827"/>
                  <a:pt x="3371567" y="3740101"/>
                </a:cubicBezTo>
                <a:cubicBezTo>
                  <a:pt x="3370327" y="3743375"/>
                  <a:pt x="3368639" y="3746005"/>
                  <a:pt x="3366507" y="3747989"/>
                </a:cubicBezTo>
                <a:cubicBezTo>
                  <a:pt x="3364373" y="3749973"/>
                  <a:pt x="3361819" y="3751412"/>
                  <a:pt x="3358842" y="3752305"/>
                </a:cubicBezTo>
                <a:cubicBezTo>
                  <a:pt x="3355865" y="3753198"/>
                  <a:pt x="3352641" y="3753644"/>
                  <a:pt x="3349168" y="3753644"/>
                </a:cubicBezTo>
                <a:cubicBezTo>
                  <a:pt x="3343810" y="3753644"/>
                  <a:pt x="3339717" y="3752280"/>
                  <a:pt x="3336890" y="3749552"/>
                </a:cubicBezTo>
                <a:cubicBezTo>
                  <a:pt x="3334062" y="3746823"/>
                  <a:pt x="3332648" y="3742929"/>
                  <a:pt x="3332648" y="3737869"/>
                </a:cubicBezTo>
                <a:lnTo>
                  <a:pt x="3332648" y="3690095"/>
                </a:lnTo>
                <a:lnTo>
                  <a:pt x="3460045" y="3690095"/>
                </a:lnTo>
                <a:lnTo>
                  <a:pt x="3460045" y="3658841"/>
                </a:lnTo>
                <a:lnTo>
                  <a:pt x="3213139" y="3658841"/>
                </a:lnTo>
                <a:lnTo>
                  <a:pt x="3207186" y="3658841"/>
                </a:lnTo>
                <a:lnTo>
                  <a:pt x="3005821" y="3658841"/>
                </a:lnTo>
                <a:lnTo>
                  <a:pt x="2997636" y="3658841"/>
                </a:lnTo>
                <a:lnTo>
                  <a:pt x="2805648" y="3658841"/>
                </a:lnTo>
                <a:lnTo>
                  <a:pt x="2797611" y="3658841"/>
                </a:lnTo>
                <a:lnTo>
                  <a:pt x="2772905" y="3658841"/>
                </a:lnTo>
                <a:cubicBezTo>
                  <a:pt x="2767449" y="3658841"/>
                  <a:pt x="2763281" y="3656757"/>
                  <a:pt x="2760404" y="3652590"/>
                </a:cubicBezTo>
                <a:cubicBezTo>
                  <a:pt x="2757527" y="3648423"/>
                  <a:pt x="2756088" y="3642767"/>
                  <a:pt x="2756088" y="3635624"/>
                </a:cubicBezTo>
                <a:cubicBezTo>
                  <a:pt x="2756088" y="3630861"/>
                  <a:pt x="2757229" y="3626744"/>
                  <a:pt x="2759511" y="3623271"/>
                </a:cubicBezTo>
                <a:cubicBezTo>
                  <a:pt x="2761793" y="3619798"/>
                  <a:pt x="2764943" y="3616946"/>
                  <a:pt x="2768962" y="3614713"/>
                </a:cubicBezTo>
                <a:cubicBezTo>
                  <a:pt x="2772980" y="3612481"/>
                  <a:pt x="2777718" y="3610844"/>
                  <a:pt x="2783175" y="3609802"/>
                </a:cubicBezTo>
                <a:cubicBezTo>
                  <a:pt x="2788632" y="3608760"/>
                  <a:pt x="2794535" y="3608239"/>
                  <a:pt x="2800885" y="3608239"/>
                </a:cubicBezTo>
                <a:cubicBezTo>
                  <a:pt x="2808227" y="3608239"/>
                  <a:pt x="2815694" y="3608909"/>
                  <a:pt x="2823284" y="3610249"/>
                </a:cubicBezTo>
                <a:cubicBezTo>
                  <a:pt x="2830874" y="3611588"/>
                  <a:pt x="2838465" y="3613697"/>
                  <a:pt x="2846055" y="3616574"/>
                </a:cubicBezTo>
                <a:cubicBezTo>
                  <a:pt x="2853645" y="3619451"/>
                  <a:pt x="2861161" y="3623246"/>
                  <a:pt x="2868602" y="3627959"/>
                </a:cubicBezTo>
                <a:cubicBezTo>
                  <a:pt x="2876043" y="3632672"/>
                  <a:pt x="2883336" y="3638352"/>
                  <a:pt x="2890480" y="3645000"/>
                </a:cubicBezTo>
                <a:lnTo>
                  <a:pt x="2912357" y="3621336"/>
                </a:lnTo>
                <a:cubicBezTo>
                  <a:pt x="2902833" y="3612903"/>
                  <a:pt x="2893605" y="3605833"/>
                  <a:pt x="2884675" y="3600128"/>
                </a:cubicBezTo>
                <a:cubicBezTo>
                  <a:pt x="2875746" y="3594423"/>
                  <a:pt x="2866791" y="3589859"/>
                  <a:pt x="2857812" y="3586436"/>
                </a:cubicBezTo>
                <a:cubicBezTo>
                  <a:pt x="2848833" y="3583013"/>
                  <a:pt x="2839630" y="3580582"/>
                  <a:pt x="2830205" y="3579143"/>
                </a:cubicBezTo>
                <a:cubicBezTo>
                  <a:pt x="2820779" y="3577705"/>
                  <a:pt x="2810807" y="3576985"/>
                  <a:pt x="2800290" y="3576985"/>
                </a:cubicBezTo>
                <a:close/>
                <a:moveTo>
                  <a:pt x="2495490" y="3576985"/>
                </a:moveTo>
                <a:cubicBezTo>
                  <a:pt x="2484278" y="3576985"/>
                  <a:pt x="2473835" y="3578250"/>
                  <a:pt x="2464162" y="3580781"/>
                </a:cubicBezTo>
                <a:cubicBezTo>
                  <a:pt x="2454488" y="3583311"/>
                  <a:pt x="2446079" y="3587007"/>
                  <a:pt x="2438935" y="3591868"/>
                </a:cubicBezTo>
                <a:cubicBezTo>
                  <a:pt x="2431791" y="3596730"/>
                  <a:pt x="2426161" y="3602758"/>
                  <a:pt x="2422043" y="3609951"/>
                </a:cubicBezTo>
                <a:cubicBezTo>
                  <a:pt x="2417926" y="3617144"/>
                  <a:pt x="2415867" y="3625355"/>
                  <a:pt x="2415867" y="3634582"/>
                </a:cubicBezTo>
                <a:cubicBezTo>
                  <a:pt x="2415867" y="3640138"/>
                  <a:pt x="2416363" y="3644777"/>
                  <a:pt x="2417355" y="3648497"/>
                </a:cubicBezTo>
                <a:cubicBezTo>
                  <a:pt x="2418347" y="3652218"/>
                  <a:pt x="2419737" y="3655666"/>
                  <a:pt x="2421522" y="3658841"/>
                </a:cubicBezTo>
                <a:lnTo>
                  <a:pt x="2397561" y="3658841"/>
                </a:lnTo>
                <a:lnTo>
                  <a:pt x="2397561" y="3690095"/>
                </a:lnTo>
                <a:lnTo>
                  <a:pt x="2424350" y="3690095"/>
                </a:lnTo>
                <a:lnTo>
                  <a:pt x="2424350" y="3868689"/>
                </a:lnTo>
                <a:lnTo>
                  <a:pt x="2459176" y="3868689"/>
                </a:lnTo>
                <a:lnTo>
                  <a:pt x="2459176" y="3690095"/>
                </a:lnTo>
                <a:lnTo>
                  <a:pt x="2500848" y="3690095"/>
                </a:lnTo>
                <a:lnTo>
                  <a:pt x="2500848" y="3658841"/>
                </a:lnTo>
                <a:lnTo>
                  <a:pt x="2468105" y="3658841"/>
                </a:lnTo>
                <a:cubicBezTo>
                  <a:pt x="2462649" y="3658841"/>
                  <a:pt x="2458481" y="3656757"/>
                  <a:pt x="2455604" y="3652590"/>
                </a:cubicBezTo>
                <a:cubicBezTo>
                  <a:pt x="2452727" y="3648423"/>
                  <a:pt x="2451288" y="3642767"/>
                  <a:pt x="2451288" y="3635624"/>
                </a:cubicBezTo>
                <a:cubicBezTo>
                  <a:pt x="2451288" y="3630861"/>
                  <a:pt x="2452429" y="3626744"/>
                  <a:pt x="2454711" y="3623271"/>
                </a:cubicBezTo>
                <a:cubicBezTo>
                  <a:pt x="2456993" y="3619798"/>
                  <a:pt x="2460143" y="3616946"/>
                  <a:pt x="2464162" y="3614713"/>
                </a:cubicBezTo>
                <a:cubicBezTo>
                  <a:pt x="2468180" y="3612481"/>
                  <a:pt x="2472918" y="3610844"/>
                  <a:pt x="2478375" y="3609802"/>
                </a:cubicBezTo>
                <a:cubicBezTo>
                  <a:pt x="2483832" y="3608760"/>
                  <a:pt x="2489735" y="3608239"/>
                  <a:pt x="2496085" y="3608239"/>
                </a:cubicBezTo>
                <a:cubicBezTo>
                  <a:pt x="2503427" y="3608239"/>
                  <a:pt x="2510894" y="3608909"/>
                  <a:pt x="2518484" y="3610249"/>
                </a:cubicBezTo>
                <a:cubicBezTo>
                  <a:pt x="2526074" y="3611588"/>
                  <a:pt x="2533665" y="3613697"/>
                  <a:pt x="2541255" y="3616574"/>
                </a:cubicBezTo>
                <a:cubicBezTo>
                  <a:pt x="2548845" y="3619451"/>
                  <a:pt x="2556361" y="3623246"/>
                  <a:pt x="2563802" y="3627959"/>
                </a:cubicBezTo>
                <a:cubicBezTo>
                  <a:pt x="2571243" y="3632672"/>
                  <a:pt x="2578536" y="3638352"/>
                  <a:pt x="2585680" y="3645000"/>
                </a:cubicBezTo>
                <a:lnTo>
                  <a:pt x="2607557" y="3621336"/>
                </a:lnTo>
                <a:cubicBezTo>
                  <a:pt x="2598033" y="3612903"/>
                  <a:pt x="2588805" y="3605833"/>
                  <a:pt x="2579875" y="3600128"/>
                </a:cubicBezTo>
                <a:cubicBezTo>
                  <a:pt x="2570946" y="3594423"/>
                  <a:pt x="2561991" y="3589859"/>
                  <a:pt x="2553012" y="3586436"/>
                </a:cubicBezTo>
                <a:cubicBezTo>
                  <a:pt x="2544033" y="3583013"/>
                  <a:pt x="2534830" y="3580582"/>
                  <a:pt x="2525405" y="3579143"/>
                </a:cubicBezTo>
                <a:cubicBezTo>
                  <a:pt x="2515979" y="3577705"/>
                  <a:pt x="2506007" y="3576985"/>
                  <a:pt x="2495490" y="3576985"/>
                </a:cubicBezTo>
                <a:close/>
                <a:moveTo>
                  <a:pt x="3588186" y="3405238"/>
                </a:moveTo>
                <a:cubicBezTo>
                  <a:pt x="3591758" y="3405238"/>
                  <a:pt x="3595081" y="3405883"/>
                  <a:pt x="3598157" y="3407173"/>
                </a:cubicBezTo>
                <a:cubicBezTo>
                  <a:pt x="3601233" y="3408462"/>
                  <a:pt x="3603912" y="3410248"/>
                  <a:pt x="3606194" y="3412530"/>
                </a:cubicBezTo>
                <a:cubicBezTo>
                  <a:pt x="3608476" y="3414812"/>
                  <a:pt x="3610262" y="3417491"/>
                  <a:pt x="3611552" y="3420567"/>
                </a:cubicBezTo>
                <a:cubicBezTo>
                  <a:pt x="3612842" y="3423643"/>
                  <a:pt x="3613487" y="3426967"/>
                  <a:pt x="3613487" y="3430539"/>
                </a:cubicBezTo>
                <a:cubicBezTo>
                  <a:pt x="3613487" y="3434011"/>
                  <a:pt x="3612817" y="3437261"/>
                  <a:pt x="3611478" y="3440287"/>
                </a:cubicBezTo>
                <a:cubicBezTo>
                  <a:pt x="3610138" y="3443313"/>
                  <a:pt x="3608303" y="3445967"/>
                  <a:pt x="3605971" y="3448249"/>
                </a:cubicBezTo>
                <a:cubicBezTo>
                  <a:pt x="3603639" y="3450531"/>
                  <a:pt x="3600935" y="3452342"/>
                  <a:pt x="3597860" y="3453681"/>
                </a:cubicBezTo>
                <a:cubicBezTo>
                  <a:pt x="3594784" y="3455021"/>
                  <a:pt x="3591559" y="3455690"/>
                  <a:pt x="3588186" y="3455690"/>
                </a:cubicBezTo>
                <a:cubicBezTo>
                  <a:pt x="3584614" y="3455690"/>
                  <a:pt x="3581265" y="3455021"/>
                  <a:pt x="3578140" y="3453681"/>
                </a:cubicBezTo>
                <a:cubicBezTo>
                  <a:pt x="3575015" y="3452342"/>
                  <a:pt x="3572311" y="3450507"/>
                  <a:pt x="3570029" y="3448175"/>
                </a:cubicBezTo>
                <a:cubicBezTo>
                  <a:pt x="3567747" y="3445843"/>
                  <a:pt x="3565936" y="3443164"/>
                  <a:pt x="3564597" y="3440138"/>
                </a:cubicBezTo>
                <a:cubicBezTo>
                  <a:pt x="3563257" y="3437112"/>
                  <a:pt x="3562587" y="3433912"/>
                  <a:pt x="3562587" y="3430539"/>
                </a:cubicBezTo>
                <a:cubicBezTo>
                  <a:pt x="3562587" y="3426967"/>
                  <a:pt x="3563257" y="3423643"/>
                  <a:pt x="3564597" y="3420567"/>
                </a:cubicBezTo>
                <a:cubicBezTo>
                  <a:pt x="3565936" y="3417491"/>
                  <a:pt x="3567747" y="3414812"/>
                  <a:pt x="3570029" y="3412530"/>
                </a:cubicBezTo>
                <a:cubicBezTo>
                  <a:pt x="3572311" y="3410248"/>
                  <a:pt x="3575015" y="3408462"/>
                  <a:pt x="3578140" y="3407173"/>
                </a:cubicBezTo>
                <a:cubicBezTo>
                  <a:pt x="3581265" y="3405883"/>
                  <a:pt x="3584614" y="3405238"/>
                  <a:pt x="3588186" y="3405238"/>
                </a:cubicBezTo>
                <a:close/>
                <a:moveTo>
                  <a:pt x="2725281" y="3388867"/>
                </a:moveTo>
                <a:lnTo>
                  <a:pt x="2725281" y="3420418"/>
                </a:lnTo>
                <a:cubicBezTo>
                  <a:pt x="2731928" y="3422700"/>
                  <a:pt x="2738353" y="3425999"/>
                  <a:pt x="2744554" y="3430315"/>
                </a:cubicBezTo>
                <a:cubicBezTo>
                  <a:pt x="2750755" y="3434631"/>
                  <a:pt x="2756311" y="3439617"/>
                  <a:pt x="2761223" y="3445273"/>
                </a:cubicBezTo>
                <a:cubicBezTo>
                  <a:pt x="2766134" y="3450928"/>
                  <a:pt x="2770227" y="3457055"/>
                  <a:pt x="2773501" y="3463653"/>
                </a:cubicBezTo>
                <a:cubicBezTo>
                  <a:pt x="2776775" y="3470251"/>
                  <a:pt x="2778859" y="3476973"/>
                  <a:pt x="2779752" y="3483819"/>
                </a:cubicBezTo>
                <a:lnTo>
                  <a:pt x="2810708" y="3483819"/>
                </a:lnTo>
                <a:cubicBezTo>
                  <a:pt x="2808723" y="3472806"/>
                  <a:pt x="2805400" y="3462140"/>
                  <a:pt x="2800737" y="3451821"/>
                </a:cubicBezTo>
                <a:cubicBezTo>
                  <a:pt x="2796073" y="3441502"/>
                  <a:pt x="2790120" y="3432101"/>
                  <a:pt x="2782877" y="3423618"/>
                </a:cubicBezTo>
                <a:cubicBezTo>
                  <a:pt x="2775634" y="3415135"/>
                  <a:pt x="2767201" y="3407867"/>
                  <a:pt x="2757576" y="3401815"/>
                </a:cubicBezTo>
                <a:cubicBezTo>
                  <a:pt x="2747952" y="3395762"/>
                  <a:pt x="2737187" y="3391446"/>
                  <a:pt x="2725281" y="3388867"/>
                </a:cubicBezTo>
                <a:close/>
                <a:moveTo>
                  <a:pt x="2843748" y="3378002"/>
                </a:moveTo>
                <a:lnTo>
                  <a:pt x="2843748" y="3407619"/>
                </a:lnTo>
                <a:lnTo>
                  <a:pt x="2968019" y="3407619"/>
                </a:lnTo>
                <a:lnTo>
                  <a:pt x="2968019" y="3378002"/>
                </a:lnTo>
                <a:close/>
                <a:moveTo>
                  <a:pt x="2758767" y="3332312"/>
                </a:moveTo>
                <a:cubicBezTo>
                  <a:pt x="2760354" y="3332312"/>
                  <a:pt x="2761867" y="3332634"/>
                  <a:pt x="2763306" y="3333280"/>
                </a:cubicBezTo>
                <a:cubicBezTo>
                  <a:pt x="2764745" y="3333924"/>
                  <a:pt x="2766010" y="3334817"/>
                  <a:pt x="2767101" y="3335958"/>
                </a:cubicBezTo>
                <a:cubicBezTo>
                  <a:pt x="2768193" y="3337099"/>
                  <a:pt x="2769061" y="3338389"/>
                  <a:pt x="2769706" y="3339828"/>
                </a:cubicBezTo>
                <a:cubicBezTo>
                  <a:pt x="2770351" y="3341267"/>
                  <a:pt x="2770673" y="3342780"/>
                  <a:pt x="2770673" y="3344367"/>
                </a:cubicBezTo>
                <a:cubicBezTo>
                  <a:pt x="2770673" y="3346054"/>
                  <a:pt x="2770351" y="3347617"/>
                  <a:pt x="2769706" y="3349055"/>
                </a:cubicBezTo>
                <a:cubicBezTo>
                  <a:pt x="2769061" y="3350494"/>
                  <a:pt x="2768193" y="3351784"/>
                  <a:pt x="2767101" y="3352925"/>
                </a:cubicBezTo>
                <a:cubicBezTo>
                  <a:pt x="2766010" y="3354066"/>
                  <a:pt x="2764745" y="3354959"/>
                  <a:pt x="2763306" y="3355604"/>
                </a:cubicBezTo>
                <a:cubicBezTo>
                  <a:pt x="2761867" y="3356249"/>
                  <a:pt x="2760354" y="3356571"/>
                  <a:pt x="2758767" y="3356571"/>
                </a:cubicBezTo>
                <a:cubicBezTo>
                  <a:pt x="2757080" y="3356571"/>
                  <a:pt x="2755493" y="3356249"/>
                  <a:pt x="2754005" y="3355604"/>
                </a:cubicBezTo>
                <a:cubicBezTo>
                  <a:pt x="2752516" y="3354959"/>
                  <a:pt x="2751201" y="3354066"/>
                  <a:pt x="2750061" y="3352925"/>
                </a:cubicBezTo>
                <a:cubicBezTo>
                  <a:pt x="2748919" y="3351784"/>
                  <a:pt x="2748027" y="3350494"/>
                  <a:pt x="2747381" y="3349055"/>
                </a:cubicBezTo>
                <a:cubicBezTo>
                  <a:pt x="2746737" y="3347617"/>
                  <a:pt x="2746414" y="3346054"/>
                  <a:pt x="2746414" y="3344367"/>
                </a:cubicBezTo>
                <a:cubicBezTo>
                  <a:pt x="2746414" y="3342780"/>
                  <a:pt x="2746737" y="3341267"/>
                  <a:pt x="2747381" y="3339828"/>
                </a:cubicBezTo>
                <a:cubicBezTo>
                  <a:pt x="2748027" y="3338389"/>
                  <a:pt x="2748919" y="3337099"/>
                  <a:pt x="2750061" y="3335958"/>
                </a:cubicBezTo>
                <a:cubicBezTo>
                  <a:pt x="2751201" y="3334817"/>
                  <a:pt x="2752516" y="3333924"/>
                  <a:pt x="2754005" y="3333280"/>
                </a:cubicBezTo>
                <a:cubicBezTo>
                  <a:pt x="2755493" y="3332634"/>
                  <a:pt x="2757080" y="3332312"/>
                  <a:pt x="2758767" y="3332312"/>
                </a:cubicBezTo>
                <a:close/>
                <a:moveTo>
                  <a:pt x="3346489" y="3331419"/>
                </a:moveTo>
                <a:lnTo>
                  <a:pt x="3374618" y="3369668"/>
                </a:lnTo>
                <a:cubicBezTo>
                  <a:pt x="3371046" y="3375720"/>
                  <a:pt x="3368466" y="3382070"/>
                  <a:pt x="3366879" y="3388718"/>
                </a:cubicBezTo>
                <a:cubicBezTo>
                  <a:pt x="3365291" y="3395366"/>
                  <a:pt x="3364497" y="3401964"/>
                  <a:pt x="3364497" y="3408512"/>
                </a:cubicBezTo>
                <a:cubicBezTo>
                  <a:pt x="3364497" y="3410496"/>
                  <a:pt x="3364621" y="3413101"/>
                  <a:pt x="3364869" y="3416326"/>
                </a:cubicBezTo>
                <a:cubicBezTo>
                  <a:pt x="3365117" y="3419550"/>
                  <a:pt x="3365713" y="3423122"/>
                  <a:pt x="3366655" y="3427041"/>
                </a:cubicBezTo>
                <a:cubicBezTo>
                  <a:pt x="3367598" y="3430960"/>
                  <a:pt x="3369037" y="3435078"/>
                  <a:pt x="3370971" y="3439394"/>
                </a:cubicBezTo>
                <a:cubicBezTo>
                  <a:pt x="3372906" y="3443710"/>
                  <a:pt x="3375560" y="3447951"/>
                  <a:pt x="3378934" y="3452119"/>
                </a:cubicBezTo>
                <a:cubicBezTo>
                  <a:pt x="3373080" y="3451623"/>
                  <a:pt x="3367623" y="3450159"/>
                  <a:pt x="3362563" y="3447728"/>
                </a:cubicBezTo>
                <a:cubicBezTo>
                  <a:pt x="3357503" y="3445298"/>
                  <a:pt x="3352889" y="3442222"/>
                  <a:pt x="3348721" y="3438501"/>
                </a:cubicBezTo>
                <a:cubicBezTo>
                  <a:pt x="3344555" y="3434780"/>
                  <a:pt x="3340859" y="3430588"/>
                  <a:pt x="3337634" y="3425925"/>
                </a:cubicBezTo>
                <a:cubicBezTo>
                  <a:pt x="3334409" y="3421262"/>
                  <a:pt x="3331681" y="3416450"/>
                  <a:pt x="3329448" y="3411489"/>
                </a:cubicBezTo>
                <a:cubicBezTo>
                  <a:pt x="3327216" y="3406528"/>
                  <a:pt x="3325529" y="3401567"/>
                  <a:pt x="3324388" y="3396606"/>
                </a:cubicBezTo>
                <a:cubicBezTo>
                  <a:pt x="3323247" y="3391645"/>
                  <a:pt x="3322677" y="3386982"/>
                  <a:pt x="3322677" y="3382616"/>
                </a:cubicBezTo>
                <a:cubicBezTo>
                  <a:pt x="3322677" y="3372892"/>
                  <a:pt x="3324785" y="3363566"/>
                  <a:pt x="3329002" y="3354636"/>
                </a:cubicBezTo>
                <a:cubicBezTo>
                  <a:pt x="3333219" y="3345707"/>
                  <a:pt x="3339048" y="3337968"/>
                  <a:pt x="3346489" y="3331419"/>
                </a:cubicBezTo>
                <a:close/>
                <a:moveTo>
                  <a:pt x="2257960" y="3318620"/>
                </a:moveTo>
                <a:lnTo>
                  <a:pt x="2334607" y="3318620"/>
                </a:lnTo>
                <a:lnTo>
                  <a:pt x="2334607" y="3377407"/>
                </a:lnTo>
                <a:cubicBezTo>
                  <a:pt x="2332821" y="3375026"/>
                  <a:pt x="2330638" y="3372793"/>
                  <a:pt x="2328058" y="3370710"/>
                </a:cubicBezTo>
                <a:cubicBezTo>
                  <a:pt x="2325479" y="3368626"/>
                  <a:pt x="2322651" y="3366791"/>
                  <a:pt x="2319575" y="3365203"/>
                </a:cubicBezTo>
                <a:cubicBezTo>
                  <a:pt x="2316499" y="3363616"/>
                  <a:pt x="2313275" y="3362351"/>
                  <a:pt x="2309901" y="3361408"/>
                </a:cubicBezTo>
                <a:cubicBezTo>
                  <a:pt x="2306528" y="3360465"/>
                  <a:pt x="2303055" y="3359994"/>
                  <a:pt x="2299483" y="3359994"/>
                </a:cubicBezTo>
                <a:cubicBezTo>
                  <a:pt x="2298491" y="3359994"/>
                  <a:pt x="2296780" y="3360044"/>
                  <a:pt x="2294349" y="3360143"/>
                </a:cubicBezTo>
                <a:cubicBezTo>
                  <a:pt x="2291918" y="3360242"/>
                  <a:pt x="2289611" y="3360490"/>
                  <a:pt x="2287428" y="3360887"/>
                </a:cubicBezTo>
                <a:cubicBezTo>
                  <a:pt x="2285245" y="3361284"/>
                  <a:pt x="2283559" y="3361681"/>
                  <a:pt x="2282368" y="3362078"/>
                </a:cubicBezTo>
                <a:cubicBezTo>
                  <a:pt x="2281376" y="3358903"/>
                  <a:pt x="2279714" y="3355554"/>
                  <a:pt x="2277382" y="3352032"/>
                </a:cubicBezTo>
                <a:cubicBezTo>
                  <a:pt x="2275051" y="3348510"/>
                  <a:pt x="2272620" y="3344913"/>
                  <a:pt x="2270090" y="3341242"/>
                </a:cubicBezTo>
                <a:cubicBezTo>
                  <a:pt x="2267560" y="3337571"/>
                  <a:pt x="2265154" y="3333850"/>
                  <a:pt x="2262872" y="3330080"/>
                </a:cubicBezTo>
                <a:cubicBezTo>
                  <a:pt x="2260589" y="3326309"/>
                  <a:pt x="2258952" y="3322489"/>
                  <a:pt x="2257960" y="3318620"/>
                </a:cubicBezTo>
                <a:close/>
                <a:moveTo>
                  <a:pt x="2758767" y="3309095"/>
                </a:moveTo>
                <a:cubicBezTo>
                  <a:pt x="2753905" y="3309095"/>
                  <a:pt x="2749316" y="3310037"/>
                  <a:pt x="2745000" y="3311923"/>
                </a:cubicBezTo>
                <a:cubicBezTo>
                  <a:pt x="2740684" y="3313808"/>
                  <a:pt x="2736914" y="3316338"/>
                  <a:pt x="2733689" y="3319513"/>
                </a:cubicBezTo>
                <a:cubicBezTo>
                  <a:pt x="2730465" y="3322688"/>
                  <a:pt x="2727910" y="3326433"/>
                  <a:pt x="2726025" y="3330749"/>
                </a:cubicBezTo>
                <a:cubicBezTo>
                  <a:pt x="2724139" y="3335065"/>
                  <a:pt x="2723197" y="3339605"/>
                  <a:pt x="2723197" y="3344367"/>
                </a:cubicBezTo>
                <a:cubicBezTo>
                  <a:pt x="2723197" y="3349229"/>
                  <a:pt x="2724139" y="3353818"/>
                  <a:pt x="2726025" y="3358134"/>
                </a:cubicBezTo>
                <a:cubicBezTo>
                  <a:pt x="2727910" y="3362450"/>
                  <a:pt x="2730465" y="3366220"/>
                  <a:pt x="2733689" y="3369445"/>
                </a:cubicBezTo>
                <a:cubicBezTo>
                  <a:pt x="2736914" y="3372669"/>
                  <a:pt x="2740684" y="3375224"/>
                  <a:pt x="2745000" y="3377109"/>
                </a:cubicBezTo>
                <a:cubicBezTo>
                  <a:pt x="2749316" y="3378994"/>
                  <a:pt x="2753905" y="3379937"/>
                  <a:pt x="2758767" y="3379937"/>
                </a:cubicBezTo>
                <a:cubicBezTo>
                  <a:pt x="2763529" y="3379937"/>
                  <a:pt x="2768044" y="3378970"/>
                  <a:pt x="2772310" y="3377035"/>
                </a:cubicBezTo>
                <a:cubicBezTo>
                  <a:pt x="2776577" y="3375100"/>
                  <a:pt x="2780297" y="3372520"/>
                  <a:pt x="2783473" y="3369296"/>
                </a:cubicBezTo>
                <a:cubicBezTo>
                  <a:pt x="2786647" y="3366071"/>
                  <a:pt x="2789153" y="3362301"/>
                  <a:pt x="2790988" y="3357985"/>
                </a:cubicBezTo>
                <a:cubicBezTo>
                  <a:pt x="2792824" y="3353669"/>
                  <a:pt x="2793741" y="3349130"/>
                  <a:pt x="2793741" y="3344367"/>
                </a:cubicBezTo>
                <a:cubicBezTo>
                  <a:pt x="2793741" y="3339605"/>
                  <a:pt x="2792824" y="3335065"/>
                  <a:pt x="2790988" y="3330749"/>
                </a:cubicBezTo>
                <a:cubicBezTo>
                  <a:pt x="2789153" y="3326433"/>
                  <a:pt x="2786647" y="3322688"/>
                  <a:pt x="2783473" y="3319513"/>
                </a:cubicBezTo>
                <a:cubicBezTo>
                  <a:pt x="2780297" y="3316338"/>
                  <a:pt x="2776577" y="3313808"/>
                  <a:pt x="2772310" y="3311923"/>
                </a:cubicBezTo>
                <a:cubicBezTo>
                  <a:pt x="2768044" y="3310037"/>
                  <a:pt x="2763529" y="3309095"/>
                  <a:pt x="2758767" y="3309095"/>
                </a:cubicBezTo>
                <a:close/>
                <a:moveTo>
                  <a:pt x="2502336" y="3287366"/>
                </a:moveTo>
                <a:lnTo>
                  <a:pt x="2502336" y="3318620"/>
                </a:lnTo>
                <a:lnTo>
                  <a:pt x="2640895" y="3318620"/>
                </a:lnTo>
                <a:lnTo>
                  <a:pt x="2640895" y="3366245"/>
                </a:lnTo>
                <a:cubicBezTo>
                  <a:pt x="2638216" y="3362574"/>
                  <a:pt x="2635016" y="3358952"/>
                  <a:pt x="2631296" y="3355380"/>
                </a:cubicBezTo>
                <a:cubicBezTo>
                  <a:pt x="2627575" y="3351809"/>
                  <a:pt x="2623358" y="3348634"/>
                  <a:pt x="2618645" y="3345855"/>
                </a:cubicBezTo>
                <a:cubicBezTo>
                  <a:pt x="2613932" y="3343077"/>
                  <a:pt x="2608674" y="3340820"/>
                  <a:pt x="2602869" y="3339084"/>
                </a:cubicBezTo>
                <a:cubicBezTo>
                  <a:pt x="2597065" y="3337347"/>
                  <a:pt x="2590740" y="3336479"/>
                  <a:pt x="2583894" y="3336479"/>
                </a:cubicBezTo>
                <a:cubicBezTo>
                  <a:pt x="2575063" y="3336479"/>
                  <a:pt x="2566803" y="3337744"/>
                  <a:pt x="2559114" y="3340274"/>
                </a:cubicBezTo>
                <a:cubicBezTo>
                  <a:pt x="2551425" y="3342805"/>
                  <a:pt x="2544727" y="3346476"/>
                  <a:pt x="2539022" y="3351288"/>
                </a:cubicBezTo>
                <a:cubicBezTo>
                  <a:pt x="2533317" y="3356100"/>
                  <a:pt x="2528827" y="3361954"/>
                  <a:pt x="2525553" y="3368849"/>
                </a:cubicBezTo>
                <a:cubicBezTo>
                  <a:pt x="2522279" y="3375745"/>
                  <a:pt x="2520642" y="3383559"/>
                  <a:pt x="2520642" y="3392290"/>
                </a:cubicBezTo>
                <a:cubicBezTo>
                  <a:pt x="2520642" y="3398441"/>
                  <a:pt x="2521386" y="3403923"/>
                  <a:pt x="2522874" y="3408735"/>
                </a:cubicBezTo>
                <a:cubicBezTo>
                  <a:pt x="2524363" y="3413547"/>
                  <a:pt x="2526372" y="3417814"/>
                  <a:pt x="2528902" y="3421534"/>
                </a:cubicBezTo>
                <a:cubicBezTo>
                  <a:pt x="2531432" y="3425255"/>
                  <a:pt x="2534359" y="3428430"/>
                  <a:pt x="2537683" y="3431059"/>
                </a:cubicBezTo>
                <a:cubicBezTo>
                  <a:pt x="2541007" y="3433689"/>
                  <a:pt x="2544455" y="3435822"/>
                  <a:pt x="2548026" y="3437459"/>
                </a:cubicBezTo>
                <a:cubicBezTo>
                  <a:pt x="2551598" y="3439096"/>
                  <a:pt x="2555219" y="3440312"/>
                  <a:pt x="2558891" y="3441105"/>
                </a:cubicBezTo>
                <a:cubicBezTo>
                  <a:pt x="2562562" y="3441899"/>
                  <a:pt x="2565985" y="3442296"/>
                  <a:pt x="2569160" y="3442296"/>
                </a:cubicBezTo>
                <a:cubicBezTo>
                  <a:pt x="2575609" y="3442296"/>
                  <a:pt x="2581562" y="3441701"/>
                  <a:pt x="2587019" y="3440510"/>
                </a:cubicBezTo>
                <a:cubicBezTo>
                  <a:pt x="2592476" y="3439319"/>
                  <a:pt x="2597164" y="3437434"/>
                  <a:pt x="2601083" y="3434855"/>
                </a:cubicBezTo>
                <a:cubicBezTo>
                  <a:pt x="2605003" y="3432275"/>
                  <a:pt x="2608079" y="3428877"/>
                  <a:pt x="2610311" y="3424660"/>
                </a:cubicBezTo>
                <a:cubicBezTo>
                  <a:pt x="2612543" y="3420443"/>
                  <a:pt x="2613659" y="3415259"/>
                  <a:pt x="2613659" y="3409107"/>
                </a:cubicBezTo>
                <a:cubicBezTo>
                  <a:pt x="2613659" y="3406032"/>
                  <a:pt x="2613064" y="3403030"/>
                  <a:pt x="2611873" y="3400103"/>
                </a:cubicBezTo>
                <a:cubicBezTo>
                  <a:pt x="2610683" y="3397176"/>
                  <a:pt x="2609021" y="3394572"/>
                  <a:pt x="2606888" y="3392290"/>
                </a:cubicBezTo>
                <a:cubicBezTo>
                  <a:pt x="2604755" y="3390008"/>
                  <a:pt x="2602200" y="3388172"/>
                  <a:pt x="2599223" y="3386783"/>
                </a:cubicBezTo>
                <a:cubicBezTo>
                  <a:pt x="2596247" y="3385394"/>
                  <a:pt x="2592923" y="3384700"/>
                  <a:pt x="2589252" y="3384700"/>
                </a:cubicBezTo>
                <a:cubicBezTo>
                  <a:pt x="2584291" y="3384700"/>
                  <a:pt x="2580223" y="3385667"/>
                  <a:pt x="2577048" y="3387602"/>
                </a:cubicBezTo>
                <a:cubicBezTo>
                  <a:pt x="2573873" y="3389537"/>
                  <a:pt x="2571367" y="3391794"/>
                  <a:pt x="2569532" y="3394373"/>
                </a:cubicBezTo>
                <a:cubicBezTo>
                  <a:pt x="2567696" y="3396953"/>
                  <a:pt x="2566431" y="3399632"/>
                  <a:pt x="2565737" y="3402410"/>
                </a:cubicBezTo>
                <a:cubicBezTo>
                  <a:pt x="2565042" y="3405188"/>
                  <a:pt x="2564695" y="3407669"/>
                  <a:pt x="2564695" y="3409852"/>
                </a:cubicBezTo>
                <a:cubicBezTo>
                  <a:pt x="2562413" y="3409752"/>
                  <a:pt x="2560404" y="3408314"/>
                  <a:pt x="2558667" y="3405536"/>
                </a:cubicBezTo>
                <a:cubicBezTo>
                  <a:pt x="2556931" y="3402757"/>
                  <a:pt x="2556063" y="3398838"/>
                  <a:pt x="2556063" y="3393778"/>
                </a:cubicBezTo>
                <a:cubicBezTo>
                  <a:pt x="2556063" y="3389710"/>
                  <a:pt x="2556633" y="3386262"/>
                  <a:pt x="2557775" y="3383435"/>
                </a:cubicBezTo>
                <a:cubicBezTo>
                  <a:pt x="2558915" y="3380607"/>
                  <a:pt x="2560677" y="3378101"/>
                  <a:pt x="2563058" y="3375919"/>
                </a:cubicBezTo>
                <a:cubicBezTo>
                  <a:pt x="2565439" y="3373736"/>
                  <a:pt x="2568465" y="3371975"/>
                  <a:pt x="2572137" y="3370635"/>
                </a:cubicBezTo>
                <a:cubicBezTo>
                  <a:pt x="2575807" y="3369296"/>
                  <a:pt x="2580123" y="3368626"/>
                  <a:pt x="2585085" y="3368626"/>
                </a:cubicBezTo>
                <a:cubicBezTo>
                  <a:pt x="2589946" y="3368626"/>
                  <a:pt x="2594733" y="3369643"/>
                  <a:pt x="2599447" y="3371677"/>
                </a:cubicBezTo>
                <a:cubicBezTo>
                  <a:pt x="2604159" y="3373711"/>
                  <a:pt x="2608575" y="3376440"/>
                  <a:pt x="2612692" y="3379863"/>
                </a:cubicBezTo>
                <a:cubicBezTo>
                  <a:pt x="2616809" y="3383286"/>
                  <a:pt x="2620605" y="3387230"/>
                  <a:pt x="2624077" y="3391695"/>
                </a:cubicBezTo>
                <a:cubicBezTo>
                  <a:pt x="2627550" y="3396159"/>
                  <a:pt x="2630527" y="3400798"/>
                  <a:pt x="2633007" y="3405610"/>
                </a:cubicBezTo>
                <a:cubicBezTo>
                  <a:pt x="2635487" y="3410422"/>
                  <a:pt x="2637422" y="3415234"/>
                  <a:pt x="2638811" y="3420046"/>
                </a:cubicBezTo>
                <a:cubicBezTo>
                  <a:pt x="2640201" y="3424858"/>
                  <a:pt x="2640895" y="3429348"/>
                  <a:pt x="2640895" y="3433515"/>
                </a:cubicBezTo>
                <a:lnTo>
                  <a:pt x="2640895" y="3483819"/>
                </a:lnTo>
                <a:lnTo>
                  <a:pt x="2675423" y="3483819"/>
                </a:lnTo>
                <a:lnTo>
                  <a:pt x="2675423" y="3318620"/>
                </a:lnTo>
                <a:lnTo>
                  <a:pt x="2717095" y="3318620"/>
                </a:lnTo>
                <a:lnTo>
                  <a:pt x="2717095" y="3287366"/>
                </a:lnTo>
                <a:close/>
                <a:moveTo>
                  <a:pt x="3515111" y="3284092"/>
                </a:moveTo>
                <a:cubicBezTo>
                  <a:pt x="3507373" y="3284092"/>
                  <a:pt x="3500824" y="3285431"/>
                  <a:pt x="3495466" y="3288110"/>
                </a:cubicBezTo>
                <a:cubicBezTo>
                  <a:pt x="3490108" y="3290789"/>
                  <a:pt x="3485743" y="3294311"/>
                  <a:pt x="3482369" y="3298677"/>
                </a:cubicBezTo>
                <a:cubicBezTo>
                  <a:pt x="3478996" y="3303043"/>
                  <a:pt x="3476540" y="3308003"/>
                  <a:pt x="3475002" y="3313560"/>
                </a:cubicBezTo>
                <a:cubicBezTo>
                  <a:pt x="3473464" y="3319116"/>
                  <a:pt x="3472695" y="3324821"/>
                  <a:pt x="3472695" y="3330675"/>
                </a:cubicBezTo>
                <a:lnTo>
                  <a:pt x="3503949" y="3330675"/>
                </a:lnTo>
                <a:cubicBezTo>
                  <a:pt x="3503949" y="3326309"/>
                  <a:pt x="3504867" y="3322812"/>
                  <a:pt x="3506703" y="3320183"/>
                </a:cubicBezTo>
                <a:cubicBezTo>
                  <a:pt x="3508538" y="3317553"/>
                  <a:pt x="3511341" y="3316239"/>
                  <a:pt x="3515111" y="3316239"/>
                </a:cubicBezTo>
                <a:cubicBezTo>
                  <a:pt x="3516798" y="3316239"/>
                  <a:pt x="3518386" y="3316462"/>
                  <a:pt x="3519874" y="3316908"/>
                </a:cubicBezTo>
                <a:cubicBezTo>
                  <a:pt x="3521362" y="3317355"/>
                  <a:pt x="3522652" y="3318124"/>
                  <a:pt x="3523743" y="3319215"/>
                </a:cubicBezTo>
                <a:cubicBezTo>
                  <a:pt x="3524835" y="3320307"/>
                  <a:pt x="3525678" y="3321820"/>
                  <a:pt x="3526273" y="3323755"/>
                </a:cubicBezTo>
                <a:cubicBezTo>
                  <a:pt x="3526869" y="3325689"/>
                  <a:pt x="3527167" y="3328194"/>
                  <a:pt x="3527167" y="3331270"/>
                </a:cubicBezTo>
                <a:lnTo>
                  <a:pt x="3527167" y="3431283"/>
                </a:lnTo>
                <a:cubicBezTo>
                  <a:pt x="3527167" y="3440014"/>
                  <a:pt x="3528953" y="3447877"/>
                  <a:pt x="3532524" y="3454872"/>
                </a:cubicBezTo>
                <a:cubicBezTo>
                  <a:pt x="3536096" y="3461867"/>
                  <a:pt x="3540759" y="3467795"/>
                  <a:pt x="3546514" y="3472657"/>
                </a:cubicBezTo>
                <a:cubicBezTo>
                  <a:pt x="3552269" y="3477519"/>
                  <a:pt x="3558793" y="3481264"/>
                  <a:pt x="3566085" y="3483893"/>
                </a:cubicBezTo>
                <a:cubicBezTo>
                  <a:pt x="3573378" y="3486523"/>
                  <a:pt x="3580745" y="3487837"/>
                  <a:pt x="3588186" y="3487837"/>
                </a:cubicBezTo>
                <a:cubicBezTo>
                  <a:pt x="3595627" y="3487837"/>
                  <a:pt x="3602969" y="3486548"/>
                  <a:pt x="3610213" y="3483968"/>
                </a:cubicBezTo>
                <a:cubicBezTo>
                  <a:pt x="3617455" y="3481388"/>
                  <a:pt x="3623929" y="3477668"/>
                  <a:pt x="3629635" y="3472806"/>
                </a:cubicBezTo>
                <a:cubicBezTo>
                  <a:pt x="3635339" y="3467944"/>
                  <a:pt x="3639953" y="3462016"/>
                  <a:pt x="3643476" y="3455021"/>
                </a:cubicBezTo>
                <a:cubicBezTo>
                  <a:pt x="3646998" y="3448026"/>
                  <a:pt x="3648759" y="3440113"/>
                  <a:pt x="3648759" y="3431283"/>
                </a:cubicBezTo>
                <a:cubicBezTo>
                  <a:pt x="3648759" y="3426421"/>
                  <a:pt x="3648114" y="3421733"/>
                  <a:pt x="3646824" y="3417219"/>
                </a:cubicBezTo>
                <a:cubicBezTo>
                  <a:pt x="3645534" y="3412704"/>
                  <a:pt x="3643748" y="3408413"/>
                  <a:pt x="3641467" y="3404345"/>
                </a:cubicBezTo>
                <a:lnTo>
                  <a:pt x="3652777" y="3404345"/>
                </a:lnTo>
                <a:cubicBezTo>
                  <a:pt x="3659623" y="3404345"/>
                  <a:pt x="3665924" y="3403626"/>
                  <a:pt x="3671679" y="3402187"/>
                </a:cubicBezTo>
                <a:cubicBezTo>
                  <a:pt x="3677433" y="3400748"/>
                  <a:pt x="3682419" y="3398342"/>
                  <a:pt x="3686636" y="3394969"/>
                </a:cubicBezTo>
                <a:cubicBezTo>
                  <a:pt x="3690853" y="3391595"/>
                  <a:pt x="3694127" y="3387155"/>
                  <a:pt x="3696459" y="3381649"/>
                </a:cubicBezTo>
                <a:cubicBezTo>
                  <a:pt x="3698790" y="3376142"/>
                  <a:pt x="3699956" y="3369271"/>
                  <a:pt x="3699956" y="3361036"/>
                </a:cubicBezTo>
                <a:cubicBezTo>
                  <a:pt x="3699956" y="3353297"/>
                  <a:pt x="3698617" y="3346748"/>
                  <a:pt x="3695937" y="3341391"/>
                </a:cubicBezTo>
                <a:cubicBezTo>
                  <a:pt x="3693259" y="3336033"/>
                  <a:pt x="3689736" y="3331667"/>
                  <a:pt x="3685371" y="3328294"/>
                </a:cubicBezTo>
                <a:cubicBezTo>
                  <a:pt x="3681005" y="3324920"/>
                  <a:pt x="3676044" y="3322465"/>
                  <a:pt x="3670488" y="3320927"/>
                </a:cubicBezTo>
                <a:cubicBezTo>
                  <a:pt x="3664932" y="3319389"/>
                  <a:pt x="3659227" y="3318620"/>
                  <a:pt x="3653373" y="3318620"/>
                </a:cubicBezTo>
                <a:lnTo>
                  <a:pt x="3625691" y="3318620"/>
                </a:lnTo>
                <a:lnTo>
                  <a:pt x="3625691" y="3349874"/>
                </a:lnTo>
                <a:lnTo>
                  <a:pt x="3653373" y="3349874"/>
                </a:lnTo>
                <a:cubicBezTo>
                  <a:pt x="3657738" y="3349874"/>
                  <a:pt x="3661236" y="3350792"/>
                  <a:pt x="3663865" y="3352627"/>
                </a:cubicBezTo>
                <a:cubicBezTo>
                  <a:pt x="3666494" y="3354463"/>
                  <a:pt x="3667809" y="3357266"/>
                  <a:pt x="3667809" y="3361036"/>
                </a:cubicBezTo>
                <a:cubicBezTo>
                  <a:pt x="3667809" y="3362723"/>
                  <a:pt x="3667586" y="3364310"/>
                  <a:pt x="3667139" y="3365798"/>
                </a:cubicBezTo>
                <a:cubicBezTo>
                  <a:pt x="3666693" y="3367287"/>
                  <a:pt x="3665924" y="3368576"/>
                  <a:pt x="3664833" y="3369668"/>
                </a:cubicBezTo>
                <a:cubicBezTo>
                  <a:pt x="3663741" y="3370759"/>
                  <a:pt x="3662228" y="3371603"/>
                  <a:pt x="3660293" y="3372198"/>
                </a:cubicBezTo>
                <a:cubicBezTo>
                  <a:pt x="3658359" y="3372793"/>
                  <a:pt x="3655853" y="3373091"/>
                  <a:pt x="3652777" y="3373091"/>
                </a:cubicBezTo>
                <a:lnTo>
                  <a:pt x="3588186" y="3373091"/>
                </a:lnTo>
                <a:cubicBezTo>
                  <a:pt x="3583423" y="3373091"/>
                  <a:pt x="3578859" y="3373637"/>
                  <a:pt x="3574494" y="3374728"/>
                </a:cubicBezTo>
                <a:cubicBezTo>
                  <a:pt x="3570128" y="3375819"/>
                  <a:pt x="3565862" y="3377357"/>
                  <a:pt x="3561695" y="3379342"/>
                </a:cubicBezTo>
                <a:lnTo>
                  <a:pt x="3561695" y="3331270"/>
                </a:lnTo>
                <a:cubicBezTo>
                  <a:pt x="3561695" y="3324424"/>
                  <a:pt x="3560802" y="3318124"/>
                  <a:pt x="3559016" y="3312369"/>
                </a:cubicBezTo>
                <a:cubicBezTo>
                  <a:pt x="3557230" y="3306614"/>
                  <a:pt x="3554451" y="3301629"/>
                  <a:pt x="3550681" y="3297412"/>
                </a:cubicBezTo>
                <a:cubicBezTo>
                  <a:pt x="3546911" y="3293195"/>
                  <a:pt x="3542074" y="3289921"/>
                  <a:pt x="3536171" y="3287589"/>
                </a:cubicBezTo>
                <a:cubicBezTo>
                  <a:pt x="3530267" y="3285258"/>
                  <a:pt x="3523247" y="3284092"/>
                  <a:pt x="3515111" y="3284092"/>
                </a:cubicBezTo>
                <a:close/>
                <a:moveTo>
                  <a:pt x="3389352" y="3284092"/>
                </a:moveTo>
                <a:cubicBezTo>
                  <a:pt x="3378239" y="3284489"/>
                  <a:pt x="3368045" y="3286151"/>
                  <a:pt x="3358767" y="3289078"/>
                </a:cubicBezTo>
                <a:cubicBezTo>
                  <a:pt x="3349491" y="3292004"/>
                  <a:pt x="3341082" y="3295874"/>
                  <a:pt x="3333541" y="3300686"/>
                </a:cubicBezTo>
                <a:cubicBezTo>
                  <a:pt x="3326000" y="3305498"/>
                  <a:pt x="3319403" y="3311054"/>
                  <a:pt x="3313747" y="3317355"/>
                </a:cubicBezTo>
                <a:cubicBezTo>
                  <a:pt x="3308091" y="3323655"/>
                  <a:pt x="3303379" y="3330402"/>
                  <a:pt x="3299608" y="3337596"/>
                </a:cubicBezTo>
                <a:cubicBezTo>
                  <a:pt x="3295838" y="3344789"/>
                  <a:pt x="3292985" y="3352230"/>
                  <a:pt x="3291051" y="3359920"/>
                </a:cubicBezTo>
                <a:cubicBezTo>
                  <a:pt x="3289116" y="3367609"/>
                  <a:pt x="3288149" y="3375175"/>
                  <a:pt x="3288149" y="3382616"/>
                </a:cubicBezTo>
                <a:cubicBezTo>
                  <a:pt x="3288149" y="3392141"/>
                  <a:pt x="3289364" y="3401244"/>
                  <a:pt x="3291795" y="3409926"/>
                </a:cubicBezTo>
                <a:cubicBezTo>
                  <a:pt x="3294225" y="3418608"/>
                  <a:pt x="3297649" y="3426719"/>
                  <a:pt x="3302064" y="3434259"/>
                </a:cubicBezTo>
                <a:cubicBezTo>
                  <a:pt x="3306479" y="3441800"/>
                  <a:pt x="3311812" y="3448596"/>
                  <a:pt x="3318063" y="3454649"/>
                </a:cubicBezTo>
                <a:cubicBezTo>
                  <a:pt x="3324314" y="3460701"/>
                  <a:pt x="3331209" y="3465910"/>
                  <a:pt x="3338750" y="3470276"/>
                </a:cubicBezTo>
                <a:cubicBezTo>
                  <a:pt x="3346291" y="3474641"/>
                  <a:pt x="3354427" y="3477990"/>
                  <a:pt x="3363158" y="3480322"/>
                </a:cubicBezTo>
                <a:cubicBezTo>
                  <a:pt x="3371889" y="3482653"/>
                  <a:pt x="3380967" y="3483819"/>
                  <a:pt x="3390393" y="3483819"/>
                </a:cubicBezTo>
                <a:lnTo>
                  <a:pt x="3433256" y="3483819"/>
                </a:lnTo>
                <a:lnTo>
                  <a:pt x="3433256" y="3452565"/>
                </a:lnTo>
                <a:lnTo>
                  <a:pt x="3416141" y="3452565"/>
                </a:lnTo>
                <a:cubicBezTo>
                  <a:pt x="3414057" y="3450283"/>
                  <a:pt x="3411998" y="3447604"/>
                  <a:pt x="3409965" y="3444528"/>
                </a:cubicBezTo>
                <a:cubicBezTo>
                  <a:pt x="3407930" y="3441453"/>
                  <a:pt x="3406119" y="3438129"/>
                  <a:pt x="3404532" y="3434557"/>
                </a:cubicBezTo>
                <a:cubicBezTo>
                  <a:pt x="3402945" y="3430985"/>
                  <a:pt x="3401655" y="3427264"/>
                  <a:pt x="3400663" y="3423395"/>
                </a:cubicBezTo>
                <a:cubicBezTo>
                  <a:pt x="3399671" y="3419525"/>
                  <a:pt x="3399174" y="3415656"/>
                  <a:pt x="3399174" y="3411786"/>
                </a:cubicBezTo>
                <a:cubicBezTo>
                  <a:pt x="3399174" y="3406825"/>
                  <a:pt x="3399621" y="3401988"/>
                  <a:pt x="3400514" y="3397276"/>
                </a:cubicBezTo>
                <a:cubicBezTo>
                  <a:pt x="3401407" y="3392563"/>
                  <a:pt x="3403069" y="3388172"/>
                  <a:pt x="3405499" y="3384104"/>
                </a:cubicBezTo>
                <a:cubicBezTo>
                  <a:pt x="3407930" y="3380036"/>
                  <a:pt x="3411353" y="3376440"/>
                  <a:pt x="3415769" y="3373314"/>
                </a:cubicBezTo>
                <a:cubicBezTo>
                  <a:pt x="3420184" y="3370189"/>
                  <a:pt x="3425963" y="3367783"/>
                  <a:pt x="3433107" y="3366096"/>
                </a:cubicBezTo>
                <a:lnTo>
                  <a:pt x="3433107" y="3335884"/>
                </a:lnTo>
                <a:cubicBezTo>
                  <a:pt x="3425566" y="3336678"/>
                  <a:pt x="3418745" y="3338067"/>
                  <a:pt x="3412643" y="3340051"/>
                </a:cubicBezTo>
                <a:cubicBezTo>
                  <a:pt x="3406541" y="3342036"/>
                  <a:pt x="3401059" y="3344566"/>
                  <a:pt x="3396198" y="3347641"/>
                </a:cubicBezTo>
                <a:lnTo>
                  <a:pt x="3374171" y="3316685"/>
                </a:lnTo>
                <a:cubicBezTo>
                  <a:pt x="3378834" y="3315395"/>
                  <a:pt x="3383895" y="3314602"/>
                  <a:pt x="3389352" y="3314304"/>
                </a:cubicBezTo>
                <a:close/>
                <a:moveTo>
                  <a:pt x="3149589" y="3282752"/>
                </a:moveTo>
                <a:lnTo>
                  <a:pt x="3116699" y="3295700"/>
                </a:lnTo>
                <a:cubicBezTo>
                  <a:pt x="3119576" y="3303439"/>
                  <a:pt x="3123098" y="3309938"/>
                  <a:pt x="3127265" y="3315197"/>
                </a:cubicBezTo>
                <a:cubicBezTo>
                  <a:pt x="3131433" y="3320455"/>
                  <a:pt x="3135997" y="3324970"/>
                  <a:pt x="3140957" y="3328740"/>
                </a:cubicBezTo>
                <a:cubicBezTo>
                  <a:pt x="3145918" y="3332511"/>
                  <a:pt x="3151152" y="3335834"/>
                  <a:pt x="3156659" y="3338712"/>
                </a:cubicBezTo>
                <a:cubicBezTo>
                  <a:pt x="3162165" y="3341589"/>
                  <a:pt x="3167697" y="3344516"/>
                  <a:pt x="3173253" y="3347493"/>
                </a:cubicBezTo>
                <a:lnTo>
                  <a:pt x="3179951" y="3351064"/>
                </a:lnTo>
                <a:cubicBezTo>
                  <a:pt x="3183324" y="3352850"/>
                  <a:pt x="3186449" y="3354810"/>
                  <a:pt x="3189327" y="3356943"/>
                </a:cubicBezTo>
                <a:cubicBezTo>
                  <a:pt x="3192204" y="3359076"/>
                  <a:pt x="3194685" y="3361334"/>
                  <a:pt x="3196768" y="3363715"/>
                </a:cubicBezTo>
                <a:cubicBezTo>
                  <a:pt x="3198852" y="3366096"/>
                  <a:pt x="3200489" y="3368601"/>
                  <a:pt x="3201679" y="3371231"/>
                </a:cubicBezTo>
                <a:cubicBezTo>
                  <a:pt x="3202870" y="3373860"/>
                  <a:pt x="3203465" y="3376564"/>
                  <a:pt x="3203465" y="3379342"/>
                </a:cubicBezTo>
                <a:cubicBezTo>
                  <a:pt x="3203465" y="3382715"/>
                  <a:pt x="3202796" y="3385593"/>
                  <a:pt x="3201456" y="3387974"/>
                </a:cubicBezTo>
                <a:cubicBezTo>
                  <a:pt x="3200117" y="3390355"/>
                  <a:pt x="3198256" y="3392290"/>
                  <a:pt x="3195875" y="3393778"/>
                </a:cubicBezTo>
                <a:cubicBezTo>
                  <a:pt x="3193494" y="3395266"/>
                  <a:pt x="3190641" y="3396358"/>
                  <a:pt x="3187317" y="3397052"/>
                </a:cubicBezTo>
                <a:cubicBezTo>
                  <a:pt x="3183993" y="3397747"/>
                  <a:pt x="3180347" y="3398094"/>
                  <a:pt x="3176379" y="3398094"/>
                </a:cubicBezTo>
                <a:cubicBezTo>
                  <a:pt x="3171914" y="3398094"/>
                  <a:pt x="3166829" y="3397747"/>
                  <a:pt x="3161124" y="3397052"/>
                </a:cubicBezTo>
                <a:cubicBezTo>
                  <a:pt x="3155419" y="3396358"/>
                  <a:pt x="3149739" y="3395614"/>
                  <a:pt x="3144083" y="3394820"/>
                </a:cubicBezTo>
                <a:lnTo>
                  <a:pt x="3129200" y="3392736"/>
                </a:lnTo>
                <a:lnTo>
                  <a:pt x="3129200" y="3423544"/>
                </a:lnTo>
                <a:cubicBezTo>
                  <a:pt x="3133565" y="3424337"/>
                  <a:pt x="3137956" y="3425156"/>
                  <a:pt x="3142371" y="3425999"/>
                </a:cubicBezTo>
                <a:cubicBezTo>
                  <a:pt x="3146787" y="3426843"/>
                  <a:pt x="3150979" y="3427736"/>
                  <a:pt x="3154947" y="3428678"/>
                </a:cubicBezTo>
                <a:cubicBezTo>
                  <a:pt x="3158916" y="3429621"/>
                  <a:pt x="3162562" y="3430638"/>
                  <a:pt x="3165886" y="3431729"/>
                </a:cubicBezTo>
                <a:cubicBezTo>
                  <a:pt x="3169210" y="3432821"/>
                  <a:pt x="3171963" y="3434011"/>
                  <a:pt x="3174146" y="3435301"/>
                </a:cubicBezTo>
                <a:cubicBezTo>
                  <a:pt x="3177718" y="3437385"/>
                  <a:pt x="3181365" y="3439989"/>
                  <a:pt x="3185085" y="3443115"/>
                </a:cubicBezTo>
                <a:cubicBezTo>
                  <a:pt x="3188806" y="3446240"/>
                  <a:pt x="3192402" y="3449614"/>
                  <a:pt x="3195875" y="3453235"/>
                </a:cubicBezTo>
                <a:cubicBezTo>
                  <a:pt x="3199347" y="3456856"/>
                  <a:pt x="3202671" y="3460602"/>
                  <a:pt x="3205847" y="3464471"/>
                </a:cubicBezTo>
                <a:cubicBezTo>
                  <a:pt x="3209021" y="3468341"/>
                  <a:pt x="3211800" y="3472062"/>
                  <a:pt x="3214181" y="3475633"/>
                </a:cubicBezTo>
                <a:cubicBezTo>
                  <a:pt x="3214578" y="3476229"/>
                  <a:pt x="3215223" y="3477196"/>
                  <a:pt x="3216116" y="3478536"/>
                </a:cubicBezTo>
                <a:cubicBezTo>
                  <a:pt x="3217009" y="3479875"/>
                  <a:pt x="3217951" y="3481240"/>
                  <a:pt x="3218943" y="3482628"/>
                </a:cubicBezTo>
                <a:cubicBezTo>
                  <a:pt x="3219935" y="3484018"/>
                  <a:pt x="3221523" y="3486300"/>
                  <a:pt x="3223706" y="3489474"/>
                </a:cubicBezTo>
                <a:lnTo>
                  <a:pt x="3251239" y="3469680"/>
                </a:lnTo>
                <a:cubicBezTo>
                  <a:pt x="3248362" y="3465712"/>
                  <a:pt x="3245361" y="3461569"/>
                  <a:pt x="3242235" y="3457253"/>
                </a:cubicBezTo>
                <a:cubicBezTo>
                  <a:pt x="3239110" y="3452937"/>
                  <a:pt x="3235910" y="3448671"/>
                  <a:pt x="3232636" y="3444454"/>
                </a:cubicBezTo>
                <a:cubicBezTo>
                  <a:pt x="3229361" y="3440237"/>
                  <a:pt x="3226037" y="3436145"/>
                  <a:pt x="3222664" y="3432176"/>
                </a:cubicBezTo>
                <a:cubicBezTo>
                  <a:pt x="3219291" y="3428207"/>
                  <a:pt x="3215967" y="3424585"/>
                  <a:pt x="3212693" y="3421311"/>
                </a:cubicBezTo>
                <a:cubicBezTo>
                  <a:pt x="3216364" y="3419029"/>
                  <a:pt x="3219737" y="3416251"/>
                  <a:pt x="3222813" y="3412977"/>
                </a:cubicBezTo>
                <a:cubicBezTo>
                  <a:pt x="3225889" y="3409703"/>
                  <a:pt x="3228543" y="3406180"/>
                  <a:pt x="3230775" y="3402410"/>
                </a:cubicBezTo>
                <a:cubicBezTo>
                  <a:pt x="3233008" y="3398640"/>
                  <a:pt x="3234769" y="3394696"/>
                  <a:pt x="3236059" y="3390578"/>
                </a:cubicBezTo>
                <a:cubicBezTo>
                  <a:pt x="3237349" y="3386461"/>
                  <a:pt x="3237993" y="3382368"/>
                  <a:pt x="3237993" y="3378300"/>
                </a:cubicBezTo>
                <a:cubicBezTo>
                  <a:pt x="3237993" y="3371652"/>
                  <a:pt x="3236977" y="3365674"/>
                  <a:pt x="3234943" y="3360366"/>
                </a:cubicBezTo>
                <a:cubicBezTo>
                  <a:pt x="3232908" y="3355058"/>
                  <a:pt x="3230130" y="3350295"/>
                  <a:pt x="3226608" y="3346079"/>
                </a:cubicBezTo>
                <a:cubicBezTo>
                  <a:pt x="3223086" y="3341862"/>
                  <a:pt x="3218943" y="3338067"/>
                  <a:pt x="3214181" y="3334693"/>
                </a:cubicBezTo>
                <a:cubicBezTo>
                  <a:pt x="3209419" y="3331320"/>
                  <a:pt x="3204358" y="3328145"/>
                  <a:pt x="3199001" y="3325168"/>
                </a:cubicBezTo>
                <a:lnTo>
                  <a:pt x="3195726" y="3323382"/>
                </a:lnTo>
                <a:cubicBezTo>
                  <a:pt x="3192353" y="3321497"/>
                  <a:pt x="3188260" y="3319290"/>
                  <a:pt x="3183448" y="3316760"/>
                </a:cubicBezTo>
                <a:cubicBezTo>
                  <a:pt x="3178636" y="3314230"/>
                  <a:pt x="3173898" y="3311278"/>
                  <a:pt x="3169235" y="3307904"/>
                </a:cubicBezTo>
                <a:cubicBezTo>
                  <a:pt x="3164571" y="3304531"/>
                  <a:pt x="3160404" y="3300761"/>
                  <a:pt x="3156733" y="3296593"/>
                </a:cubicBezTo>
                <a:cubicBezTo>
                  <a:pt x="3153062" y="3292426"/>
                  <a:pt x="3150681" y="3287813"/>
                  <a:pt x="3149589" y="3282752"/>
                </a:cubicBezTo>
                <a:close/>
                <a:moveTo>
                  <a:pt x="2019240" y="3205511"/>
                </a:moveTo>
                <a:cubicBezTo>
                  <a:pt x="2008028" y="3205511"/>
                  <a:pt x="1997585" y="3206776"/>
                  <a:pt x="1987912" y="3209306"/>
                </a:cubicBezTo>
                <a:cubicBezTo>
                  <a:pt x="1978238" y="3211836"/>
                  <a:pt x="1969829" y="3215532"/>
                  <a:pt x="1962685" y="3220393"/>
                </a:cubicBezTo>
                <a:cubicBezTo>
                  <a:pt x="1955541" y="3225255"/>
                  <a:pt x="1949911" y="3231283"/>
                  <a:pt x="1945793" y="3238476"/>
                </a:cubicBezTo>
                <a:cubicBezTo>
                  <a:pt x="1941676" y="3245669"/>
                  <a:pt x="1939617" y="3253880"/>
                  <a:pt x="1939617" y="3263107"/>
                </a:cubicBezTo>
                <a:cubicBezTo>
                  <a:pt x="1939617" y="3268663"/>
                  <a:pt x="1940113" y="3273302"/>
                  <a:pt x="1941105" y="3277022"/>
                </a:cubicBezTo>
                <a:cubicBezTo>
                  <a:pt x="1942097" y="3280743"/>
                  <a:pt x="1943487" y="3284191"/>
                  <a:pt x="1945272" y="3287366"/>
                </a:cubicBezTo>
                <a:lnTo>
                  <a:pt x="1934408" y="3287366"/>
                </a:lnTo>
                <a:lnTo>
                  <a:pt x="1921311" y="3287366"/>
                </a:lnTo>
                <a:lnTo>
                  <a:pt x="1899880" y="3287366"/>
                </a:lnTo>
                <a:cubicBezTo>
                  <a:pt x="1892835" y="3287366"/>
                  <a:pt x="1887081" y="3288358"/>
                  <a:pt x="1882616" y="3290343"/>
                </a:cubicBezTo>
                <a:cubicBezTo>
                  <a:pt x="1878151" y="3292327"/>
                  <a:pt x="1874331" y="3294857"/>
                  <a:pt x="1871156" y="3297933"/>
                </a:cubicBezTo>
                <a:cubicBezTo>
                  <a:pt x="1867783" y="3295155"/>
                  <a:pt x="1863591" y="3292699"/>
                  <a:pt x="1858580" y="3290566"/>
                </a:cubicBezTo>
                <a:cubicBezTo>
                  <a:pt x="1853569" y="3288433"/>
                  <a:pt x="1847939" y="3287366"/>
                  <a:pt x="1841688" y="3287366"/>
                </a:cubicBezTo>
                <a:lnTo>
                  <a:pt x="1829187" y="3287366"/>
                </a:lnTo>
                <a:lnTo>
                  <a:pt x="1816536" y="3287366"/>
                </a:lnTo>
                <a:lnTo>
                  <a:pt x="1654611" y="3287366"/>
                </a:lnTo>
                <a:lnTo>
                  <a:pt x="1654611" y="3318620"/>
                </a:lnTo>
                <a:lnTo>
                  <a:pt x="1695985" y="3318620"/>
                </a:lnTo>
                <a:lnTo>
                  <a:pt x="1695985" y="3339902"/>
                </a:lnTo>
                <a:cubicBezTo>
                  <a:pt x="1691719" y="3341589"/>
                  <a:pt x="1688221" y="3344466"/>
                  <a:pt x="1685493" y="3348534"/>
                </a:cubicBezTo>
                <a:cubicBezTo>
                  <a:pt x="1682764" y="3352602"/>
                  <a:pt x="1681400" y="3357216"/>
                  <a:pt x="1681400" y="3362375"/>
                </a:cubicBezTo>
                <a:cubicBezTo>
                  <a:pt x="1681400" y="3365650"/>
                  <a:pt x="1682020" y="3368750"/>
                  <a:pt x="1683261" y="3371677"/>
                </a:cubicBezTo>
                <a:cubicBezTo>
                  <a:pt x="1684501" y="3374604"/>
                  <a:pt x="1686212" y="3377184"/>
                  <a:pt x="1688395" y="3379416"/>
                </a:cubicBezTo>
                <a:cubicBezTo>
                  <a:pt x="1690578" y="3381649"/>
                  <a:pt x="1693157" y="3383410"/>
                  <a:pt x="1696134" y="3384700"/>
                </a:cubicBezTo>
                <a:cubicBezTo>
                  <a:pt x="1699111" y="3385989"/>
                  <a:pt x="1702335" y="3386634"/>
                  <a:pt x="1705808" y="3386634"/>
                </a:cubicBezTo>
                <a:cubicBezTo>
                  <a:pt x="1709479" y="3386634"/>
                  <a:pt x="1712803" y="3385965"/>
                  <a:pt x="1715779" y="3384625"/>
                </a:cubicBezTo>
                <a:cubicBezTo>
                  <a:pt x="1718756" y="3383286"/>
                  <a:pt x="1721311" y="3381525"/>
                  <a:pt x="1723444" y="3379342"/>
                </a:cubicBezTo>
                <a:cubicBezTo>
                  <a:pt x="1725577" y="3377159"/>
                  <a:pt x="1727214" y="3374654"/>
                  <a:pt x="1728355" y="3371826"/>
                </a:cubicBezTo>
                <a:cubicBezTo>
                  <a:pt x="1729496" y="3368998"/>
                  <a:pt x="1730067" y="3366096"/>
                  <a:pt x="1730067" y="3363120"/>
                </a:cubicBezTo>
                <a:cubicBezTo>
                  <a:pt x="1730067" y="3362326"/>
                  <a:pt x="1730017" y="3361681"/>
                  <a:pt x="1729918" y="3361185"/>
                </a:cubicBezTo>
                <a:cubicBezTo>
                  <a:pt x="1734184" y="3361185"/>
                  <a:pt x="1737781" y="3361780"/>
                  <a:pt x="1740708" y="3362971"/>
                </a:cubicBezTo>
                <a:cubicBezTo>
                  <a:pt x="1743635" y="3364161"/>
                  <a:pt x="1746016" y="3365774"/>
                  <a:pt x="1747852" y="3367808"/>
                </a:cubicBezTo>
                <a:cubicBezTo>
                  <a:pt x="1749687" y="3369842"/>
                  <a:pt x="1751002" y="3372124"/>
                  <a:pt x="1751796" y="3374654"/>
                </a:cubicBezTo>
                <a:cubicBezTo>
                  <a:pt x="1752589" y="3377184"/>
                  <a:pt x="1752987" y="3379788"/>
                  <a:pt x="1752987" y="3382467"/>
                </a:cubicBezTo>
                <a:cubicBezTo>
                  <a:pt x="1752987" y="3387924"/>
                  <a:pt x="1751969" y="3392588"/>
                  <a:pt x="1749935" y="3396457"/>
                </a:cubicBezTo>
                <a:cubicBezTo>
                  <a:pt x="1747901" y="3400327"/>
                  <a:pt x="1745099" y="3403502"/>
                  <a:pt x="1741527" y="3405982"/>
                </a:cubicBezTo>
                <a:cubicBezTo>
                  <a:pt x="1737955" y="3408462"/>
                  <a:pt x="1733738" y="3410298"/>
                  <a:pt x="1728876" y="3411489"/>
                </a:cubicBezTo>
                <a:cubicBezTo>
                  <a:pt x="1724015" y="3412679"/>
                  <a:pt x="1718756" y="3413275"/>
                  <a:pt x="1713101" y="3413275"/>
                </a:cubicBezTo>
                <a:cubicBezTo>
                  <a:pt x="1704071" y="3413275"/>
                  <a:pt x="1696084" y="3412704"/>
                  <a:pt x="1689139" y="3411563"/>
                </a:cubicBezTo>
                <a:cubicBezTo>
                  <a:pt x="1682194" y="3410422"/>
                  <a:pt x="1676787" y="3409405"/>
                  <a:pt x="1672917" y="3408512"/>
                </a:cubicBezTo>
                <a:lnTo>
                  <a:pt x="1672917" y="3439022"/>
                </a:lnTo>
                <a:cubicBezTo>
                  <a:pt x="1677084" y="3439915"/>
                  <a:pt x="1681797" y="3440957"/>
                  <a:pt x="1687056" y="3442147"/>
                </a:cubicBezTo>
                <a:cubicBezTo>
                  <a:pt x="1692314" y="3443338"/>
                  <a:pt x="1697945" y="3444851"/>
                  <a:pt x="1703948" y="3446686"/>
                </a:cubicBezTo>
                <a:cubicBezTo>
                  <a:pt x="1709950" y="3448522"/>
                  <a:pt x="1716151" y="3450730"/>
                  <a:pt x="1722551" y="3453309"/>
                </a:cubicBezTo>
                <a:cubicBezTo>
                  <a:pt x="1728951" y="3455889"/>
                  <a:pt x="1735350" y="3458990"/>
                  <a:pt x="1741750" y="3462611"/>
                </a:cubicBezTo>
                <a:cubicBezTo>
                  <a:pt x="1748149" y="3466233"/>
                  <a:pt x="1754475" y="3470499"/>
                  <a:pt x="1760725" y="3475410"/>
                </a:cubicBezTo>
                <a:cubicBezTo>
                  <a:pt x="1766976" y="3480322"/>
                  <a:pt x="1772880" y="3485952"/>
                  <a:pt x="1778436" y="3492302"/>
                </a:cubicBezTo>
                <a:lnTo>
                  <a:pt x="1805969" y="3475187"/>
                </a:lnTo>
                <a:cubicBezTo>
                  <a:pt x="1802695" y="3470226"/>
                  <a:pt x="1799049" y="3465662"/>
                  <a:pt x="1795030" y="3461495"/>
                </a:cubicBezTo>
                <a:cubicBezTo>
                  <a:pt x="1791012" y="3457328"/>
                  <a:pt x="1786894" y="3453508"/>
                  <a:pt x="1782678" y="3450035"/>
                </a:cubicBezTo>
                <a:cubicBezTo>
                  <a:pt x="1778461" y="3446563"/>
                  <a:pt x="1774244" y="3443437"/>
                  <a:pt x="1770027" y="3440659"/>
                </a:cubicBezTo>
                <a:cubicBezTo>
                  <a:pt x="1765810" y="3437881"/>
                  <a:pt x="1761916" y="3435351"/>
                  <a:pt x="1758344" y="3433069"/>
                </a:cubicBezTo>
                <a:cubicBezTo>
                  <a:pt x="1762611" y="3430886"/>
                  <a:pt x="1766530" y="3428133"/>
                  <a:pt x="1770102" y="3424809"/>
                </a:cubicBezTo>
                <a:cubicBezTo>
                  <a:pt x="1773673" y="3421485"/>
                  <a:pt x="1776749" y="3417665"/>
                  <a:pt x="1779329" y="3413349"/>
                </a:cubicBezTo>
                <a:cubicBezTo>
                  <a:pt x="1781909" y="3409033"/>
                  <a:pt x="1783918" y="3404271"/>
                  <a:pt x="1785357" y="3399062"/>
                </a:cubicBezTo>
                <a:cubicBezTo>
                  <a:pt x="1786795" y="3393853"/>
                  <a:pt x="1787515" y="3388271"/>
                  <a:pt x="1787515" y="3382318"/>
                </a:cubicBezTo>
                <a:cubicBezTo>
                  <a:pt x="1787515" y="3375671"/>
                  <a:pt x="1786473" y="3369246"/>
                  <a:pt x="1784389" y="3363045"/>
                </a:cubicBezTo>
                <a:cubicBezTo>
                  <a:pt x="1782306" y="3356844"/>
                  <a:pt x="1779007" y="3351313"/>
                  <a:pt x="1774492" y="3346451"/>
                </a:cubicBezTo>
                <a:cubicBezTo>
                  <a:pt x="1769978" y="3341589"/>
                  <a:pt x="1764099" y="3337695"/>
                  <a:pt x="1756856" y="3334768"/>
                </a:cubicBezTo>
                <a:cubicBezTo>
                  <a:pt x="1749613" y="3331841"/>
                  <a:pt x="1740832" y="3330377"/>
                  <a:pt x="1730513" y="3330377"/>
                </a:cubicBezTo>
                <a:lnTo>
                  <a:pt x="1730513" y="3318620"/>
                </a:lnTo>
                <a:lnTo>
                  <a:pt x="1816536" y="3318620"/>
                </a:lnTo>
                <a:lnTo>
                  <a:pt x="1829187" y="3318620"/>
                </a:lnTo>
                <a:lnTo>
                  <a:pt x="1833800" y="3318620"/>
                </a:lnTo>
                <a:cubicBezTo>
                  <a:pt x="1837570" y="3318620"/>
                  <a:pt x="1840969" y="3319240"/>
                  <a:pt x="1843995" y="3320480"/>
                </a:cubicBezTo>
                <a:cubicBezTo>
                  <a:pt x="1847021" y="3321720"/>
                  <a:pt x="1849576" y="3323457"/>
                  <a:pt x="1851659" y="3325689"/>
                </a:cubicBezTo>
                <a:cubicBezTo>
                  <a:pt x="1853743" y="3327922"/>
                  <a:pt x="1855355" y="3330551"/>
                  <a:pt x="1856496" y="3333577"/>
                </a:cubicBezTo>
                <a:cubicBezTo>
                  <a:pt x="1857637" y="3336603"/>
                  <a:pt x="1858208" y="3339902"/>
                  <a:pt x="1858208" y="3343474"/>
                </a:cubicBezTo>
                <a:lnTo>
                  <a:pt x="1858208" y="3498702"/>
                </a:lnTo>
                <a:lnTo>
                  <a:pt x="1892736" y="3498702"/>
                </a:lnTo>
                <a:lnTo>
                  <a:pt x="1892736" y="3334247"/>
                </a:lnTo>
                <a:cubicBezTo>
                  <a:pt x="1892736" y="3332759"/>
                  <a:pt x="1892860" y="3331121"/>
                  <a:pt x="1893108" y="3329336"/>
                </a:cubicBezTo>
                <a:cubicBezTo>
                  <a:pt x="1893356" y="3327550"/>
                  <a:pt x="1893927" y="3325863"/>
                  <a:pt x="1894820" y="3324275"/>
                </a:cubicBezTo>
                <a:cubicBezTo>
                  <a:pt x="1895713" y="3322688"/>
                  <a:pt x="1897077" y="3321348"/>
                  <a:pt x="1898912" y="3320257"/>
                </a:cubicBezTo>
                <a:cubicBezTo>
                  <a:pt x="1900748" y="3319166"/>
                  <a:pt x="1903253" y="3318620"/>
                  <a:pt x="1906428" y="3318620"/>
                </a:cubicBezTo>
                <a:lnTo>
                  <a:pt x="1921311" y="3318620"/>
                </a:lnTo>
                <a:lnTo>
                  <a:pt x="1934408" y="3318620"/>
                </a:lnTo>
                <a:lnTo>
                  <a:pt x="1948100" y="3318620"/>
                </a:lnTo>
                <a:lnTo>
                  <a:pt x="1948100" y="3497214"/>
                </a:lnTo>
                <a:lnTo>
                  <a:pt x="1982926" y="3497214"/>
                </a:lnTo>
                <a:lnTo>
                  <a:pt x="1982926" y="3318620"/>
                </a:lnTo>
                <a:lnTo>
                  <a:pt x="2016561" y="3318620"/>
                </a:lnTo>
                <a:lnTo>
                  <a:pt x="2024598" y="3318620"/>
                </a:lnTo>
                <a:lnTo>
                  <a:pt x="2043350" y="3318620"/>
                </a:lnTo>
                <a:lnTo>
                  <a:pt x="2043350" y="3368329"/>
                </a:lnTo>
                <a:cubicBezTo>
                  <a:pt x="2043350" y="3375472"/>
                  <a:pt x="2043921" y="3381897"/>
                  <a:pt x="2045062" y="3387602"/>
                </a:cubicBezTo>
                <a:cubicBezTo>
                  <a:pt x="2046203" y="3393307"/>
                  <a:pt x="2048286" y="3398541"/>
                  <a:pt x="2051312" y="3403303"/>
                </a:cubicBezTo>
                <a:cubicBezTo>
                  <a:pt x="2054339" y="3408066"/>
                  <a:pt x="2058456" y="3412530"/>
                  <a:pt x="2063665" y="3416698"/>
                </a:cubicBezTo>
                <a:cubicBezTo>
                  <a:pt x="2068874" y="3420865"/>
                  <a:pt x="2075497" y="3425032"/>
                  <a:pt x="2083534" y="3429199"/>
                </a:cubicBezTo>
                <a:cubicBezTo>
                  <a:pt x="2086113" y="3422948"/>
                  <a:pt x="2089660" y="3417144"/>
                  <a:pt x="2094175" y="3411786"/>
                </a:cubicBezTo>
                <a:cubicBezTo>
                  <a:pt x="2098689" y="3406429"/>
                  <a:pt x="2103551" y="3401740"/>
                  <a:pt x="2108760" y="3397722"/>
                </a:cubicBezTo>
                <a:cubicBezTo>
                  <a:pt x="2113969" y="3393704"/>
                  <a:pt x="2119203" y="3390454"/>
                  <a:pt x="2124461" y="3387974"/>
                </a:cubicBezTo>
                <a:cubicBezTo>
                  <a:pt x="2129720" y="3385493"/>
                  <a:pt x="2134383" y="3384005"/>
                  <a:pt x="2138451" y="3383509"/>
                </a:cubicBezTo>
                <a:lnTo>
                  <a:pt x="2138451" y="3483819"/>
                </a:lnTo>
                <a:lnTo>
                  <a:pt x="2172979" y="3483819"/>
                </a:lnTo>
                <a:lnTo>
                  <a:pt x="2172979" y="3347344"/>
                </a:lnTo>
                <a:cubicBezTo>
                  <a:pt x="2160875" y="3347344"/>
                  <a:pt x="2150010" y="3348311"/>
                  <a:pt x="2140386" y="3350246"/>
                </a:cubicBezTo>
                <a:cubicBezTo>
                  <a:pt x="2130762" y="3352181"/>
                  <a:pt x="2122130" y="3354760"/>
                  <a:pt x="2114490" y="3357985"/>
                </a:cubicBezTo>
                <a:cubicBezTo>
                  <a:pt x="2106850" y="3361209"/>
                  <a:pt x="2100128" y="3364930"/>
                  <a:pt x="2094324" y="3369147"/>
                </a:cubicBezTo>
                <a:cubicBezTo>
                  <a:pt x="2088519" y="3373364"/>
                  <a:pt x="2083385" y="3377754"/>
                  <a:pt x="2078920" y="3382318"/>
                </a:cubicBezTo>
                <a:cubicBezTo>
                  <a:pt x="2078523" y="3380632"/>
                  <a:pt x="2078250" y="3378424"/>
                  <a:pt x="2078101" y="3375696"/>
                </a:cubicBezTo>
                <a:cubicBezTo>
                  <a:pt x="2077953" y="3372967"/>
                  <a:pt x="2077878" y="3370214"/>
                  <a:pt x="2077878" y="3367436"/>
                </a:cubicBezTo>
                <a:lnTo>
                  <a:pt x="2077878" y="3318620"/>
                </a:lnTo>
                <a:lnTo>
                  <a:pt x="2197536" y="3318620"/>
                </a:lnTo>
                <a:lnTo>
                  <a:pt x="2207210" y="3318620"/>
                </a:lnTo>
                <a:lnTo>
                  <a:pt x="2223135" y="3318620"/>
                </a:lnTo>
                <a:cubicBezTo>
                  <a:pt x="2223730" y="3324375"/>
                  <a:pt x="2224945" y="3329385"/>
                  <a:pt x="2226781" y="3333652"/>
                </a:cubicBezTo>
                <a:cubicBezTo>
                  <a:pt x="2228616" y="3337918"/>
                  <a:pt x="2230774" y="3341787"/>
                  <a:pt x="2233255" y="3345260"/>
                </a:cubicBezTo>
                <a:cubicBezTo>
                  <a:pt x="2235735" y="3348733"/>
                  <a:pt x="2238315" y="3351957"/>
                  <a:pt x="2240994" y="3354934"/>
                </a:cubicBezTo>
                <a:cubicBezTo>
                  <a:pt x="2243673" y="3357911"/>
                  <a:pt x="2246153" y="3360986"/>
                  <a:pt x="2248435" y="3364161"/>
                </a:cubicBezTo>
                <a:cubicBezTo>
                  <a:pt x="2250717" y="3367336"/>
                  <a:pt x="2252603" y="3370734"/>
                  <a:pt x="2254091" y="3374356"/>
                </a:cubicBezTo>
                <a:cubicBezTo>
                  <a:pt x="2255579" y="3377978"/>
                  <a:pt x="2256323" y="3382170"/>
                  <a:pt x="2256323" y="3386932"/>
                </a:cubicBezTo>
                <a:cubicBezTo>
                  <a:pt x="2256323" y="3389611"/>
                  <a:pt x="2255951" y="3392091"/>
                  <a:pt x="2255207" y="3394373"/>
                </a:cubicBezTo>
                <a:cubicBezTo>
                  <a:pt x="2254463" y="3396655"/>
                  <a:pt x="2253421" y="3398640"/>
                  <a:pt x="2252082" y="3400327"/>
                </a:cubicBezTo>
                <a:cubicBezTo>
                  <a:pt x="2250742" y="3402013"/>
                  <a:pt x="2249130" y="3403353"/>
                  <a:pt x="2247245" y="3404345"/>
                </a:cubicBezTo>
                <a:cubicBezTo>
                  <a:pt x="2245359" y="3405337"/>
                  <a:pt x="2243325" y="3405833"/>
                  <a:pt x="2241143" y="3405833"/>
                </a:cubicBezTo>
                <a:cubicBezTo>
                  <a:pt x="2238464" y="3405833"/>
                  <a:pt x="2235462" y="3405684"/>
                  <a:pt x="2232139" y="3405387"/>
                </a:cubicBezTo>
                <a:cubicBezTo>
                  <a:pt x="2228815" y="3405089"/>
                  <a:pt x="2224573" y="3404146"/>
                  <a:pt x="2219414" y="3402559"/>
                </a:cubicBezTo>
                <a:lnTo>
                  <a:pt x="2219414" y="3434706"/>
                </a:lnTo>
                <a:cubicBezTo>
                  <a:pt x="2224375" y="3435896"/>
                  <a:pt x="2228343" y="3436740"/>
                  <a:pt x="2231320" y="3437236"/>
                </a:cubicBezTo>
                <a:cubicBezTo>
                  <a:pt x="2234297" y="3437732"/>
                  <a:pt x="2236876" y="3437980"/>
                  <a:pt x="2239059" y="3437980"/>
                </a:cubicBezTo>
                <a:cubicBezTo>
                  <a:pt x="2247493" y="3437980"/>
                  <a:pt x="2254810" y="3437112"/>
                  <a:pt x="2261011" y="3435375"/>
                </a:cubicBezTo>
                <a:cubicBezTo>
                  <a:pt x="2267212" y="3433639"/>
                  <a:pt x="2272397" y="3430960"/>
                  <a:pt x="2276564" y="3427339"/>
                </a:cubicBezTo>
                <a:cubicBezTo>
                  <a:pt x="2280731" y="3423717"/>
                  <a:pt x="2283906" y="3419079"/>
                  <a:pt x="2286089" y="3413423"/>
                </a:cubicBezTo>
                <a:cubicBezTo>
                  <a:pt x="2288271" y="3407768"/>
                  <a:pt x="2289512" y="3401071"/>
                  <a:pt x="2289809" y="3393332"/>
                </a:cubicBezTo>
                <a:cubicBezTo>
                  <a:pt x="2292290" y="3392736"/>
                  <a:pt x="2294398" y="3392389"/>
                  <a:pt x="2296135" y="3392290"/>
                </a:cubicBezTo>
                <a:cubicBezTo>
                  <a:pt x="2297871" y="3392191"/>
                  <a:pt x="2299384" y="3392141"/>
                  <a:pt x="2300674" y="3392141"/>
                </a:cubicBezTo>
                <a:cubicBezTo>
                  <a:pt x="2303055" y="3392141"/>
                  <a:pt x="2305635" y="3392662"/>
                  <a:pt x="2308413" y="3393704"/>
                </a:cubicBezTo>
                <a:cubicBezTo>
                  <a:pt x="2311191" y="3394746"/>
                  <a:pt x="2314069" y="3396680"/>
                  <a:pt x="2317045" y="3399508"/>
                </a:cubicBezTo>
                <a:cubicBezTo>
                  <a:pt x="2320022" y="3402336"/>
                  <a:pt x="2323023" y="3406255"/>
                  <a:pt x="2326049" y="3411265"/>
                </a:cubicBezTo>
                <a:cubicBezTo>
                  <a:pt x="2329075" y="3416276"/>
                  <a:pt x="2331928" y="3422750"/>
                  <a:pt x="2334607" y="3430687"/>
                </a:cubicBezTo>
                <a:lnTo>
                  <a:pt x="2334607" y="3483819"/>
                </a:lnTo>
                <a:lnTo>
                  <a:pt x="2369135" y="3483819"/>
                </a:lnTo>
                <a:lnTo>
                  <a:pt x="2369135" y="3318620"/>
                </a:lnTo>
                <a:lnTo>
                  <a:pt x="2410807" y="3318620"/>
                </a:lnTo>
                <a:lnTo>
                  <a:pt x="2410807" y="3287366"/>
                </a:lnTo>
                <a:lnTo>
                  <a:pt x="2207210" y="3287366"/>
                </a:lnTo>
                <a:lnTo>
                  <a:pt x="2197536" y="3287366"/>
                </a:lnTo>
                <a:lnTo>
                  <a:pt x="2024598" y="3287366"/>
                </a:lnTo>
                <a:lnTo>
                  <a:pt x="2016561" y="3287366"/>
                </a:lnTo>
                <a:lnTo>
                  <a:pt x="1991856" y="3287366"/>
                </a:lnTo>
                <a:cubicBezTo>
                  <a:pt x="1986399" y="3287366"/>
                  <a:pt x="1982231" y="3285282"/>
                  <a:pt x="1979354" y="3281115"/>
                </a:cubicBezTo>
                <a:cubicBezTo>
                  <a:pt x="1976477" y="3276948"/>
                  <a:pt x="1975038" y="3271293"/>
                  <a:pt x="1975038" y="3264149"/>
                </a:cubicBezTo>
                <a:cubicBezTo>
                  <a:pt x="1975038" y="3259386"/>
                  <a:pt x="1976179" y="3255269"/>
                  <a:pt x="1978461" y="3251796"/>
                </a:cubicBezTo>
                <a:cubicBezTo>
                  <a:pt x="1980743" y="3248323"/>
                  <a:pt x="1983893" y="3245471"/>
                  <a:pt x="1987912" y="3243238"/>
                </a:cubicBezTo>
                <a:cubicBezTo>
                  <a:pt x="1991930" y="3241006"/>
                  <a:pt x="1996668" y="3239369"/>
                  <a:pt x="2002125" y="3238327"/>
                </a:cubicBezTo>
                <a:cubicBezTo>
                  <a:pt x="2007582" y="3237285"/>
                  <a:pt x="2013485" y="3236764"/>
                  <a:pt x="2019835" y="3236764"/>
                </a:cubicBezTo>
                <a:cubicBezTo>
                  <a:pt x="2027177" y="3236764"/>
                  <a:pt x="2034644" y="3237434"/>
                  <a:pt x="2042234" y="3238774"/>
                </a:cubicBezTo>
                <a:cubicBezTo>
                  <a:pt x="2049824" y="3240113"/>
                  <a:pt x="2057414" y="3242221"/>
                  <a:pt x="2065005" y="3245099"/>
                </a:cubicBezTo>
                <a:cubicBezTo>
                  <a:pt x="2072595" y="3247976"/>
                  <a:pt x="2080111" y="3251771"/>
                  <a:pt x="2087552" y="3256484"/>
                </a:cubicBezTo>
                <a:cubicBezTo>
                  <a:pt x="2094993" y="3261197"/>
                  <a:pt x="2102286" y="3266877"/>
                  <a:pt x="2109430" y="3273525"/>
                </a:cubicBezTo>
                <a:lnTo>
                  <a:pt x="2131307" y="3249861"/>
                </a:lnTo>
                <a:cubicBezTo>
                  <a:pt x="2121783" y="3241428"/>
                  <a:pt x="2112555" y="3234358"/>
                  <a:pt x="2103625" y="3228653"/>
                </a:cubicBezTo>
                <a:cubicBezTo>
                  <a:pt x="2094696" y="3222948"/>
                  <a:pt x="2085741" y="3218384"/>
                  <a:pt x="2076762" y="3214961"/>
                </a:cubicBezTo>
                <a:cubicBezTo>
                  <a:pt x="2067783" y="3211538"/>
                  <a:pt x="2058580" y="3209107"/>
                  <a:pt x="2049154" y="3207669"/>
                </a:cubicBezTo>
                <a:cubicBezTo>
                  <a:pt x="2039729" y="3206230"/>
                  <a:pt x="2029757" y="3205511"/>
                  <a:pt x="2019240" y="3205511"/>
                </a:cubicBezTo>
                <a:close/>
                <a:moveTo>
                  <a:pt x="2153483" y="3131394"/>
                </a:moveTo>
                <a:cubicBezTo>
                  <a:pt x="2150010" y="3131394"/>
                  <a:pt x="2146786" y="3132014"/>
                  <a:pt x="2143809" y="3133255"/>
                </a:cubicBezTo>
                <a:cubicBezTo>
                  <a:pt x="2140833" y="3134495"/>
                  <a:pt x="2138253" y="3136231"/>
                  <a:pt x="2136070" y="3138463"/>
                </a:cubicBezTo>
                <a:cubicBezTo>
                  <a:pt x="2133887" y="3140696"/>
                  <a:pt x="2132151" y="3143300"/>
                  <a:pt x="2130861" y="3146277"/>
                </a:cubicBezTo>
                <a:cubicBezTo>
                  <a:pt x="2129571" y="3149254"/>
                  <a:pt x="2128926" y="3152428"/>
                  <a:pt x="2128926" y="3155802"/>
                </a:cubicBezTo>
                <a:cubicBezTo>
                  <a:pt x="2128926" y="3159076"/>
                  <a:pt x="2129571" y="3162177"/>
                  <a:pt x="2130861" y="3165104"/>
                </a:cubicBezTo>
                <a:cubicBezTo>
                  <a:pt x="2132151" y="3168031"/>
                  <a:pt x="2133887" y="3170610"/>
                  <a:pt x="2136070" y="3172843"/>
                </a:cubicBezTo>
                <a:cubicBezTo>
                  <a:pt x="2138253" y="3175075"/>
                  <a:pt x="2140833" y="3176836"/>
                  <a:pt x="2143809" y="3178126"/>
                </a:cubicBezTo>
                <a:cubicBezTo>
                  <a:pt x="2146786" y="3179416"/>
                  <a:pt x="2150010" y="3180061"/>
                  <a:pt x="2153483" y="3180061"/>
                </a:cubicBezTo>
                <a:cubicBezTo>
                  <a:pt x="2156856" y="3180061"/>
                  <a:pt x="2160007" y="3179416"/>
                  <a:pt x="2162933" y="3178126"/>
                </a:cubicBezTo>
                <a:cubicBezTo>
                  <a:pt x="2165861" y="3176836"/>
                  <a:pt x="2168440" y="3175100"/>
                  <a:pt x="2170673" y="3172917"/>
                </a:cubicBezTo>
                <a:cubicBezTo>
                  <a:pt x="2172905" y="3170734"/>
                  <a:pt x="2174666" y="3168179"/>
                  <a:pt x="2175956" y="3165253"/>
                </a:cubicBezTo>
                <a:cubicBezTo>
                  <a:pt x="2177246" y="3162326"/>
                  <a:pt x="2177891" y="3159175"/>
                  <a:pt x="2177891" y="3155802"/>
                </a:cubicBezTo>
                <a:cubicBezTo>
                  <a:pt x="2177891" y="3152428"/>
                  <a:pt x="2177271" y="3149254"/>
                  <a:pt x="2176030" y="3146277"/>
                </a:cubicBezTo>
                <a:cubicBezTo>
                  <a:pt x="2174790" y="3143300"/>
                  <a:pt x="2173054" y="3140696"/>
                  <a:pt x="2170821" y="3138463"/>
                </a:cubicBezTo>
                <a:cubicBezTo>
                  <a:pt x="2168589" y="3136231"/>
                  <a:pt x="2165985" y="3134495"/>
                  <a:pt x="2163008" y="3133255"/>
                </a:cubicBezTo>
                <a:cubicBezTo>
                  <a:pt x="2160031" y="3132014"/>
                  <a:pt x="2156856" y="3131394"/>
                  <a:pt x="2153483" y="3131394"/>
                </a:cubicBezTo>
                <a:close/>
                <a:moveTo>
                  <a:pt x="1567398" y="3126185"/>
                </a:moveTo>
                <a:cubicBezTo>
                  <a:pt x="1563925" y="3126185"/>
                  <a:pt x="1560701" y="3126805"/>
                  <a:pt x="1557724" y="3128046"/>
                </a:cubicBezTo>
                <a:cubicBezTo>
                  <a:pt x="1554748" y="3129286"/>
                  <a:pt x="1552168" y="3131022"/>
                  <a:pt x="1549985" y="3133255"/>
                </a:cubicBezTo>
                <a:cubicBezTo>
                  <a:pt x="1547802" y="3135487"/>
                  <a:pt x="1546066" y="3138091"/>
                  <a:pt x="1544776" y="3141068"/>
                </a:cubicBezTo>
                <a:cubicBezTo>
                  <a:pt x="1543486" y="3144045"/>
                  <a:pt x="1542841" y="3147219"/>
                  <a:pt x="1542841" y="3150593"/>
                </a:cubicBezTo>
                <a:cubicBezTo>
                  <a:pt x="1542841" y="3153867"/>
                  <a:pt x="1543486" y="3156968"/>
                  <a:pt x="1544776" y="3159895"/>
                </a:cubicBezTo>
                <a:cubicBezTo>
                  <a:pt x="1546066" y="3162822"/>
                  <a:pt x="1547802" y="3165401"/>
                  <a:pt x="1549985" y="3167634"/>
                </a:cubicBezTo>
                <a:cubicBezTo>
                  <a:pt x="1552168" y="3169866"/>
                  <a:pt x="1554748" y="3171627"/>
                  <a:pt x="1557724" y="3172917"/>
                </a:cubicBezTo>
                <a:cubicBezTo>
                  <a:pt x="1560701" y="3174207"/>
                  <a:pt x="1563925" y="3174852"/>
                  <a:pt x="1567398" y="3174852"/>
                </a:cubicBezTo>
                <a:cubicBezTo>
                  <a:pt x="1570771" y="3174852"/>
                  <a:pt x="1573922" y="3174207"/>
                  <a:pt x="1576849" y="3172917"/>
                </a:cubicBezTo>
                <a:cubicBezTo>
                  <a:pt x="1579775" y="3171627"/>
                  <a:pt x="1582355" y="3169891"/>
                  <a:pt x="1584588" y="3167708"/>
                </a:cubicBezTo>
                <a:cubicBezTo>
                  <a:pt x="1586820" y="3165525"/>
                  <a:pt x="1588581" y="3162970"/>
                  <a:pt x="1589871" y="3160044"/>
                </a:cubicBezTo>
                <a:cubicBezTo>
                  <a:pt x="1591161" y="3157117"/>
                  <a:pt x="1591806" y="3153966"/>
                  <a:pt x="1591806" y="3150593"/>
                </a:cubicBezTo>
                <a:cubicBezTo>
                  <a:pt x="1591806" y="3147219"/>
                  <a:pt x="1591186" y="3144045"/>
                  <a:pt x="1589945" y="3141068"/>
                </a:cubicBezTo>
                <a:cubicBezTo>
                  <a:pt x="1588705" y="3138091"/>
                  <a:pt x="1586969" y="3135487"/>
                  <a:pt x="1584736" y="3133255"/>
                </a:cubicBezTo>
                <a:cubicBezTo>
                  <a:pt x="1582504" y="3131022"/>
                  <a:pt x="1579900" y="3129286"/>
                  <a:pt x="1576923" y="3128046"/>
                </a:cubicBezTo>
                <a:cubicBezTo>
                  <a:pt x="1573946" y="3126805"/>
                  <a:pt x="1570771" y="3126185"/>
                  <a:pt x="1567398" y="3126185"/>
                </a:cubicBezTo>
                <a:close/>
                <a:moveTo>
                  <a:pt x="3953261" y="3017838"/>
                </a:moveTo>
                <a:cubicBezTo>
                  <a:pt x="3960504" y="3017838"/>
                  <a:pt x="3967053" y="3018979"/>
                  <a:pt x="3972907" y="3021261"/>
                </a:cubicBezTo>
                <a:cubicBezTo>
                  <a:pt x="3979951" y="3024039"/>
                  <a:pt x="3983473" y="3027661"/>
                  <a:pt x="3983473" y="3032126"/>
                </a:cubicBezTo>
                <a:cubicBezTo>
                  <a:pt x="3983473" y="3042246"/>
                  <a:pt x="3967152" y="3047306"/>
                  <a:pt x="3934509" y="3047306"/>
                </a:cubicBezTo>
                <a:lnTo>
                  <a:pt x="3895516" y="3047306"/>
                </a:lnTo>
                <a:cubicBezTo>
                  <a:pt x="3911093" y="3036095"/>
                  <a:pt x="3922975" y="3028380"/>
                  <a:pt x="3931161" y="3024164"/>
                </a:cubicBezTo>
                <a:cubicBezTo>
                  <a:pt x="3939346" y="3019947"/>
                  <a:pt x="3946713" y="3017838"/>
                  <a:pt x="3953261" y="3017838"/>
                </a:cubicBezTo>
                <a:close/>
                <a:moveTo>
                  <a:pt x="2243822" y="3013374"/>
                </a:moveTo>
                <a:lnTo>
                  <a:pt x="2243822" y="3068589"/>
                </a:lnTo>
                <a:cubicBezTo>
                  <a:pt x="2238960" y="3064719"/>
                  <a:pt x="2233428" y="3061048"/>
                  <a:pt x="2227227" y="3057575"/>
                </a:cubicBezTo>
                <a:cubicBezTo>
                  <a:pt x="2221026" y="3054103"/>
                  <a:pt x="2214552" y="3050928"/>
                  <a:pt x="2207805" y="3048050"/>
                </a:cubicBezTo>
                <a:cubicBezTo>
                  <a:pt x="2201058" y="3045173"/>
                  <a:pt x="2194311" y="3042668"/>
                  <a:pt x="2187565" y="3040535"/>
                </a:cubicBezTo>
                <a:cubicBezTo>
                  <a:pt x="2180818" y="3038401"/>
                  <a:pt x="2174517" y="3036740"/>
                  <a:pt x="2168663" y="3035549"/>
                </a:cubicBezTo>
                <a:cubicBezTo>
                  <a:pt x="2173723" y="3030687"/>
                  <a:pt x="2179305" y="3026818"/>
                  <a:pt x="2185407" y="3023940"/>
                </a:cubicBezTo>
                <a:cubicBezTo>
                  <a:pt x="2191509" y="3021063"/>
                  <a:pt x="2197834" y="3018830"/>
                  <a:pt x="2204382" y="3017243"/>
                </a:cubicBezTo>
                <a:cubicBezTo>
                  <a:pt x="2210931" y="3015655"/>
                  <a:pt x="2217578" y="3014614"/>
                  <a:pt x="2224325" y="3014118"/>
                </a:cubicBezTo>
                <a:cubicBezTo>
                  <a:pt x="2231072" y="3013622"/>
                  <a:pt x="2237571" y="3013374"/>
                  <a:pt x="2243822" y="3013374"/>
                </a:cubicBezTo>
                <a:close/>
                <a:moveTo>
                  <a:pt x="2477928" y="3010695"/>
                </a:moveTo>
                <a:cubicBezTo>
                  <a:pt x="2479813" y="3012084"/>
                  <a:pt x="2482219" y="3013274"/>
                  <a:pt x="2485147" y="3014266"/>
                </a:cubicBezTo>
                <a:cubicBezTo>
                  <a:pt x="2488073" y="3015259"/>
                  <a:pt x="2491099" y="3016127"/>
                  <a:pt x="2494225" y="3016871"/>
                </a:cubicBezTo>
                <a:cubicBezTo>
                  <a:pt x="2497350" y="3017615"/>
                  <a:pt x="2500377" y="3018210"/>
                  <a:pt x="2503303" y="3018657"/>
                </a:cubicBezTo>
                <a:cubicBezTo>
                  <a:pt x="2506230" y="3019103"/>
                  <a:pt x="2508686" y="3019376"/>
                  <a:pt x="2510671" y="3019475"/>
                </a:cubicBezTo>
                <a:cubicBezTo>
                  <a:pt x="2509777" y="3022948"/>
                  <a:pt x="2508487" y="3025974"/>
                  <a:pt x="2506801" y="3028554"/>
                </a:cubicBezTo>
                <a:cubicBezTo>
                  <a:pt x="2505114" y="3031134"/>
                  <a:pt x="2503254" y="3033267"/>
                  <a:pt x="2501220" y="3034954"/>
                </a:cubicBezTo>
                <a:cubicBezTo>
                  <a:pt x="2499186" y="3036640"/>
                  <a:pt x="2497102" y="3037905"/>
                  <a:pt x="2494969" y="3038749"/>
                </a:cubicBezTo>
                <a:cubicBezTo>
                  <a:pt x="2492836" y="3039592"/>
                  <a:pt x="2490926" y="3040014"/>
                  <a:pt x="2489239" y="3040014"/>
                </a:cubicBezTo>
                <a:cubicBezTo>
                  <a:pt x="2486858" y="3040014"/>
                  <a:pt x="2484948" y="3039716"/>
                  <a:pt x="2483509" y="3039121"/>
                </a:cubicBezTo>
                <a:cubicBezTo>
                  <a:pt x="2482071" y="3038525"/>
                  <a:pt x="2480929" y="3037756"/>
                  <a:pt x="2480086" y="3036814"/>
                </a:cubicBezTo>
                <a:cubicBezTo>
                  <a:pt x="2479243" y="3035871"/>
                  <a:pt x="2478673" y="3034755"/>
                  <a:pt x="2478375" y="3033465"/>
                </a:cubicBezTo>
                <a:cubicBezTo>
                  <a:pt x="2478077" y="3032175"/>
                  <a:pt x="2477928" y="3030786"/>
                  <a:pt x="2477928" y="3029298"/>
                </a:cubicBezTo>
                <a:close/>
                <a:moveTo>
                  <a:pt x="2546985" y="3008165"/>
                </a:moveTo>
                <a:cubicBezTo>
                  <a:pt x="2548373" y="3009057"/>
                  <a:pt x="2550259" y="3010223"/>
                  <a:pt x="2552640" y="3011662"/>
                </a:cubicBezTo>
                <a:cubicBezTo>
                  <a:pt x="2555021" y="3013101"/>
                  <a:pt x="2557527" y="3014514"/>
                  <a:pt x="2560156" y="3015904"/>
                </a:cubicBezTo>
                <a:cubicBezTo>
                  <a:pt x="2562785" y="3017293"/>
                  <a:pt x="2565389" y="3018607"/>
                  <a:pt x="2567969" y="3019848"/>
                </a:cubicBezTo>
                <a:cubicBezTo>
                  <a:pt x="2570549" y="3021088"/>
                  <a:pt x="2572732" y="3021906"/>
                  <a:pt x="2574518" y="3022303"/>
                </a:cubicBezTo>
                <a:lnTo>
                  <a:pt x="2574518" y="3027066"/>
                </a:lnTo>
                <a:cubicBezTo>
                  <a:pt x="2574518" y="3030241"/>
                  <a:pt x="2573997" y="3032721"/>
                  <a:pt x="2572955" y="3034507"/>
                </a:cubicBezTo>
                <a:cubicBezTo>
                  <a:pt x="2571913" y="3036293"/>
                  <a:pt x="2570623" y="3037657"/>
                  <a:pt x="2569085" y="3038600"/>
                </a:cubicBezTo>
                <a:cubicBezTo>
                  <a:pt x="2567547" y="3039542"/>
                  <a:pt x="2565911" y="3040138"/>
                  <a:pt x="2564174" y="3040386"/>
                </a:cubicBezTo>
                <a:cubicBezTo>
                  <a:pt x="2562438" y="3040634"/>
                  <a:pt x="2560925" y="3040758"/>
                  <a:pt x="2559635" y="3040758"/>
                </a:cubicBezTo>
                <a:cubicBezTo>
                  <a:pt x="2558047" y="3040758"/>
                  <a:pt x="2556485" y="3040535"/>
                  <a:pt x="2554947" y="3040088"/>
                </a:cubicBezTo>
                <a:cubicBezTo>
                  <a:pt x="2553409" y="3039642"/>
                  <a:pt x="2552045" y="3038997"/>
                  <a:pt x="2550854" y="3038153"/>
                </a:cubicBezTo>
                <a:cubicBezTo>
                  <a:pt x="2549663" y="3037310"/>
                  <a:pt x="2548721" y="3036243"/>
                  <a:pt x="2548026" y="3034954"/>
                </a:cubicBezTo>
                <a:cubicBezTo>
                  <a:pt x="2547332" y="3033664"/>
                  <a:pt x="2546985" y="3032175"/>
                  <a:pt x="2546985" y="3030489"/>
                </a:cubicBezTo>
                <a:close/>
                <a:moveTo>
                  <a:pt x="4060864" y="2998937"/>
                </a:moveTo>
                <a:cubicBezTo>
                  <a:pt x="4065230" y="2998937"/>
                  <a:pt x="4069595" y="3001318"/>
                  <a:pt x="4073961" y="3006081"/>
                </a:cubicBezTo>
                <a:cubicBezTo>
                  <a:pt x="4078327" y="3010843"/>
                  <a:pt x="4082295" y="3017491"/>
                  <a:pt x="4085867" y="3026024"/>
                </a:cubicBezTo>
                <a:cubicBezTo>
                  <a:pt x="4077037" y="3024635"/>
                  <a:pt x="4069422" y="3021931"/>
                  <a:pt x="4063022" y="3017913"/>
                </a:cubicBezTo>
                <a:cubicBezTo>
                  <a:pt x="4056623" y="3013894"/>
                  <a:pt x="4053423" y="3009752"/>
                  <a:pt x="4053423" y="3005486"/>
                </a:cubicBezTo>
                <a:cubicBezTo>
                  <a:pt x="4053423" y="3003700"/>
                  <a:pt x="4054167" y="3002162"/>
                  <a:pt x="4055655" y="3000872"/>
                </a:cubicBezTo>
                <a:cubicBezTo>
                  <a:pt x="4057143" y="2999582"/>
                  <a:pt x="4058880" y="2998937"/>
                  <a:pt x="4060864" y="2998937"/>
                </a:cubicBezTo>
                <a:close/>
                <a:moveTo>
                  <a:pt x="1328678" y="2979590"/>
                </a:moveTo>
                <a:cubicBezTo>
                  <a:pt x="1319252" y="2979590"/>
                  <a:pt x="1310992" y="2980979"/>
                  <a:pt x="1303898" y="2983757"/>
                </a:cubicBezTo>
                <a:cubicBezTo>
                  <a:pt x="1296804" y="2986535"/>
                  <a:pt x="1290900" y="2990206"/>
                  <a:pt x="1286187" y="2994770"/>
                </a:cubicBezTo>
                <a:cubicBezTo>
                  <a:pt x="1281474" y="2999334"/>
                  <a:pt x="1277927" y="3004568"/>
                  <a:pt x="1275546" y="3010471"/>
                </a:cubicBezTo>
                <a:cubicBezTo>
                  <a:pt x="1273165" y="3016375"/>
                  <a:pt x="1271974" y="3022402"/>
                  <a:pt x="1271974" y="3028554"/>
                </a:cubicBezTo>
                <a:cubicBezTo>
                  <a:pt x="1271974" y="3034705"/>
                  <a:pt x="1273140" y="3040411"/>
                  <a:pt x="1275472" y="3045669"/>
                </a:cubicBezTo>
                <a:cubicBezTo>
                  <a:pt x="1277803" y="3050928"/>
                  <a:pt x="1281028" y="3055492"/>
                  <a:pt x="1285145" y="3059361"/>
                </a:cubicBezTo>
                <a:cubicBezTo>
                  <a:pt x="1289263" y="3063231"/>
                  <a:pt x="1294174" y="3066257"/>
                  <a:pt x="1299879" y="3068440"/>
                </a:cubicBezTo>
                <a:cubicBezTo>
                  <a:pt x="1305584" y="3070623"/>
                  <a:pt x="1311810" y="3071714"/>
                  <a:pt x="1318557" y="3071714"/>
                </a:cubicBezTo>
                <a:cubicBezTo>
                  <a:pt x="1322625" y="3071714"/>
                  <a:pt x="1326346" y="3071168"/>
                  <a:pt x="1329719" y="3070077"/>
                </a:cubicBezTo>
                <a:cubicBezTo>
                  <a:pt x="1333093" y="3068986"/>
                  <a:pt x="1336020" y="3067348"/>
                  <a:pt x="1338500" y="3065166"/>
                </a:cubicBezTo>
                <a:cubicBezTo>
                  <a:pt x="1340981" y="3062983"/>
                  <a:pt x="1342891" y="3060353"/>
                  <a:pt x="1344230" y="3057278"/>
                </a:cubicBezTo>
                <a:cubicBezTo>
                  <a:pt x="1345570" y="3054202"/>
                  <a:pt x="1346239" y="3050630"/>
                  <a:pt x="1346239" y="3046562"/>
                </a:cubicBezTo>
                <a:cubicBezTo>
                  <a:pt x="1346239" y="3043784"/>
                  <a:pt x="1345669" y="3040981"/>
                  <a:pt x="1344528" y="3038153"/>
                </a:cubicBezTo>
                <a:cubicBezTo>
                  <a:pt x="1343387" y="3035326"/>
                  <a:pt x="1341750" y="3032796"/>
                  <a:pt x="1339616" y="3030563"/>
                </a:cubicBezTo>
                <a:cubicBezTo>
                  <a:pt x="1337483" y="3028331"/>
                  <a:pt x="1334904" y="3026520"/>
                  <a:pt x="1331877" y="3025131"/>
                </a:cubicBezTo>
                <a:cubicBezTo>
                  <a:pt x="1328851" y="3023742"/>
                  <a:pt x="1325503" y="3023047"/>
                  <a:pt x="1321832" y="3023047"/>
                </a:cubicBezTo>
                <a:cubicBezTo>
                  <a:pt x="1319252" y="3023047"/>
                  <a:pt x="1316920" y="3023370"/>
                  <a:pt x="1314837" y="3024015"/>
                </a:cubicBezTo>
                <a:cubicBezTo>
                  <a:pt x="1312753" y="3024660"/>
                  <a:pt x="1310942" y="3025404"/>
                  <a:pt x="1309404" y="3026247"/>
                </a:cubicBezTo>
                <a:cubicBezTo>
                  <a:pt x="1307867" y="3027090"/>
                  <a:pt x="1306626" y="3027934"/>
                  <a:pt x="1305684" y="3028777"/>
                </a:cubicBezTo>
                <a:cubicBezTo>
                  <a:pt x="1304741" y="3029621"/>
                  <a:pt x="1304121" y="3030241"/>
                  <a:pt x="1303823" y="3030638"/>
                </a:cubicBezTo>
                <a:cubicBezTo>
                  <a:pt x="1303823" y="3027959"/>
                  <a:pt x="1304319" y="3025453"/>
                  <a:pt x="1305312" y="3023122"/>
                </a:cubicBezTo>
                <a:cubicBezTo>
                  <a:pt x="1306304" y="3020790"/>
                  <a:pt x="1307742" y="3018756"/>
                  <a:pt x="1309628" y="3017020"/>
                </a:cubicBezTo>
                <a:cubicBezTo>
                  <a:pt x="1311513" y="3015283"/>
                  <a:pt x="1313869" y="3013919"/>
                  <a:pt x="1316697" y="3012927"/>
                </a:cubicBezTo>
                <a:cubicBezTo>
                  <a:pt x="1319525" y="3011935"/>
                  <a:pt x="1322724" y="3011439"/>
                  <a:pt x="1326296" y="3011439"/>
                </a:cubicBezTo>
                <a:cubicBezTo>
                  <a:pt x="1333341" y="3011439"/>
                  <a:pt x="1339319" y="3012753"/>
                  <a:pt x="1344230" y="3015383"/>
                </a:cubicBezTo>
                <a:cubicBezTo>
                  <a:pt x="1349141" y="3018012"/>
                  <a:pt x="1353135" y="3021509"/>
                  <a:pt x="1356211" y="3025875"/>
                </a:cubicBezTo>
                <a:cubicBezTo>
                  <a:pt x="1359287" y="3030241"/>
                  <a:pt x="1361519" y="3035226"/>
                  <a:pt x="1362908" y="3040832"/>
                </a:cubicBezTo>
                <a:cubicBezTo>
                  <a:pt x="1364297" y="3046438"/>
                  <a:pt x="1364992" y="3052218"/>
                  <a:pt x="1364992" y="3058171"/>
                </a:cubicBezTo>
                <a:cubicBezTo>
                  <a:pt x="1364992" y="3066803"/>
                  <a:pt x="1363379" y="3074095"/>
                  <a:pt x="1360155" y="3080048"/>
                </a:cubicBezTo>
                <a:cubicBezTo>
                  <a:pt x="1356930" y="3086002"/>
                  <a:pt x="1352689" y="3090814"/>
                  <a:pt x="1347430" y="3094485"/>
                </a:cubicBezTo>
                <a:cubicBezTo>
                  <a:pt x="1342171" y="3098156"/>
                  <a:pt x="1336169" y="3100810"/>
                  <a:pt x="1329422" y="3102447"/>
                </a:cubicBezTo>
                <a:cubicBezTo>
                  <a:pt x="1322675" y="3104084"/>
                  <a:pt x="1315829" y="3104903"/>
                  <a:pt x="1308883" y="3104903"/>
                </a:cubicBezTo>
                <a:cubicBezTo>
                  <a:pt x="1301641" y="3104903"/>
                  <a:pt x="1295067" y="3103960"/>
                  <a:pt x="1289164" y="3102075"/>
                </a:cubicBezTo>
                <a:cubicBezTo>
                  <a:pt x="1283260" y="3100190"/>
                  <a:pt x="1277902" y="3097461"/>
                  <a:pt x="1273090" y="3093889"/>
                </a:cubicBezTo>
                <a:cubicBezTo>
                  <a:pt x="1268278" y="3090318"/>
                  <a:pt x="1263937" y="3085952"/>
                  <a:pt x="1260068" y="3080793"/>
                </a:cubicBezTo>
                <a:cubicBezTo>
                  <a:pt x="1256198" y="3075633"/>
                  <a:pt x="1252726" y="3069730"/>
                  <a:pt x="1249650" y="3063082"/>
                </a:cubicBezTo>
                <a:cubicBezTo>
                  <a:pt x="1248261" y="3060304"/>
                  <a:pt x="1246773" y="3057079"/>
                  <a:pt x="1245185" y="3053408"/>
                </a:cubicBezTo>
                <a:cubicBezTo>
                  <a:pt x="1243598" y="3049737"/>
                  <a:pt x="1241861" y="3045347"/>
                  <a:pt x="1239976" y="3040237"/>
                </a:cubicBezTo>
                <a:cubicBezTo>
                  <a:pt x="1238091" y="3035127"/>
                  <a:pt x="1236107" y="3029174"/>
                  <a:pt x="1234023" y="3022378"/>
                </a:cubicBezTo>
                <a:cubicBezTo>
                  <a:pt x="1231939" y="3015581"/>
                  <a:pt x="1229757" y="3007569"/>
                  <a:pt x="1227474" y="2998342"/>
                </a:cubicBezTo>
                <a:lnTo>
                  <a:pt x="1194137" y="3005634"/>
                </a:lnTo>
                <a:cubicBezTo>
                  <a:pt x="1196518" y="3015854"/>
                  <a:pt x="1198924" y="3024957"/>
                  <a:pt x="1201355" y="3032944"/>
                </a:cubicBezTo>
                <a:cubicBezTo>
                  <a:pt x="1203786" y="3040931"/>
                  <a:pt x="1206192" y="3048050"/>
                  <a:pt x="1208573" y="3054301"/>
                </a:cubicBezTo>
                <a:cubicBezTo>
                  <a:pt x="1210955" y="3060552"/>
                  <a:pt x="1213311" y="3066133"/>
                  <a:pt x="1215643" y="3071044"/>
                </a:cubicBezTo>
                <a:cubicBezTo>
                  <a:pt x="1217974" y="3075956"/>
                  <a:pt x="1220281" y="3080495"/>
                  <a:pt x="1222563" y="3084662"/>
                </a:cubicBezTo>
                <a:cubicBezTo>
                  <a:pt x="1227921" y="3094286"/>
                  <a:pt x="1233849" y="3102422"/>
                  <a:pt x="1240348" y="3109070"/>
                </a:cubicBezTo>
                <a:cubicBezTo>
                  <a:pt x="1246847" y="3115717"/>
                  <a:pt x="1253743" y="3121125"/>
                  <a:pt x="1261035" y="3125292"/>
                </a:cubicBezTo>
                <a:cubicBezTo>
                  <a:pt x="1268328" y="3129459"/>
                  <a:pt x="1275992" y="3132461"/>
                  <a:pt x="1284029" y="3134296"/>
                </a:cubicBezTo>
                <a:cubicBezTo>
                  <a:pt x="1292066" y="3136132"/>
                  <a:pt x="1300351" y="3137050"/>
                  <a:pt x="1308883" y="3137050"/>
                </a:cubicBezTo>
                <a:cubicBezTo>
                  <a:pt x="1324262" y="3137050"/>
                  <a:pt x="1337682" y="3134916"/>
                  <a:pt x="1349141" y="3130650"/>
                </a:cubicBezTo>
                <a:cubicBezTo>
                  <a:pt x="1360601" y="3126384"/>
                  <a:pt x="1370126" y="3120629"/>
                  <a:pt x="1377716" y="3113386"/>
                </a:cubicBezTo>
                <a:cubicBezTo>
                  <a:pt x="1385307" y="3106143"/>
                  <a:pt x="1390987" y="3097759"/>
                  <a:pt x="1394757" y="3088234"/>
                </a:cubicBezTo>
                <a:cubicBezTo>
                  <a:pt x="1398528" y="3078709"/>
                  <a:pt x="1400413" y="3068688"/>
                  <a:pt x="1400413" y="3058171"/>
                </a:cubicBezTo>
                <a:cubicBezTo>
                  <a:pt x="1400413" y="3047654"/>
                  <a:pt x="1398924" y="3037632"/>
                  <a:pt x="1395948" y="3028107"/>
                </a:cubicBezTo>
                <a:cubicBezTo>
                  <a:pt x="1392971" y="3018582"/>
                  <a:pt x="1388507" y="3010223"/>
                  <a:pt x="1382553" y="3003030"/>
                </a:cubicBezTo>
                <a:cubicBezTo>
                  <a:pt x="1376600" y="2995837"/>
                  <a:pt x="1369134" y="2990131"/>
                  <a:pt x="1360155" y="2985915"/>
                </a:cubicBezTo>
                <a:cubicBezTo>
                  <a:pt x="1351176" y="2981698"/>
                  <a:pt x="1340683" y="2979590"/>
                  <a:pt x="1328678" y="2979590"/>
                </a:cubicBezTo>
                <a:close/>
                <a:moveTo>
                  <a:pt x="1090553" y="2979590"/>
                </a:moveTo>
                <a:cubicBezTo>
                  <a:pt x="1081127" y="2979590"/>
                  <a:pt x="1072867" y="2980979"/>
                  <a:pt x="1065773" y="2983757"/>
                </a:cubicBezTo>
                <a:cubicBezTo>
                  <a:pt x="1058679" y="2986535"/>
                  <a:pt x="1052775" y="2990206"/>
                  <a:pt x="1048062" y="2994770"/>
                </a:cubicBezTo>
                <a:cubicBezTo>
                  <a:pt x="1043349" y="2999334"/>
                  <a:pt x="1039802" y="3004568"/>
                  <a:pt x="1037421" y="3010471"/>
                </a:cubicBezTo>
                <a:cubicBezTo>
                  <a:pt x="1035040" y="3016375"/>
                  <a:pt x="1033849" y="3022402"/>
                  <a:pt x="1033849" y="3028554"/>
                </a:cubicBezTo>
                <a:cubicBezTo>
                  <a:pt x="1033849" y="3034705"/>
                  <a:pt x="1035015" y="3040411"/>
                  <a:pt x="1037347" y="3045669"/>
                </a:cubicBezTo>
                <a:cubicBezTo>
                  <a:pt x="1039678" y="3050928"/>
                  <a:pt x="1042903" y="3055492"/>
                  <a:pt x="1047020" y="3059361"/>
                </a:cubicBezTo>
                <a:cubicBezTo>
                  <a:pt x="1051138" y="3063231"/>
                  <a:pt x="1056049" y="3066257"/>
                  <a:pt x="1061754" y="3068440"/>
                </a:cubicBezTo>
                <a:cubicBezTo>
                  <a:pt x="1067459" y="3070623"/>
                  <a:pt x="1073685" y="3071714"/>
                  <a:pt x="1080432" y="3071714"/>
                </a:cubicBezTo>
                <a:cubicBezTo>
                  <a:pt x="1084500" y="3071714"/>
                  <a:pt x="1088221" y="3071168"/>
                  <a:pt x="1091594" y="3070077"/>
                </a:cubicBezTo>
                <a:cubicBezTo>
                  <a:pt x="1094968" y="3068986"/>
                  <a:pt x="1097895" y="3067348"/>
                  <a:pt x="1100375" y="3065166"/>
                </a:cubicBezTo>
                <a:cubicBezTo>
                  <a:pt x="1102856" y="3062983"/>
                  <a:pt x="1104766" y="3060353"/>
                  <a:pt x="1106105" y="3057278"/>
                </a:cubicBezTo>
                <a:cubicBezTo>
                  <a:pt x="1107445" y="3054202"/>
                  <a:pt x="1108114" y="3050630"/>
                  <a:pt x="1108114" y="3046562"/>
                </a:cubicBezTo>
                <a:cubicBezTo>
                  <a:pt x="1108114" y="3043784"/>
                  <a:pt x="1107544" y="3040981"/>
                  <a:pt x="1106403" y="3038153"/>
                </a:cubicBezTo>
                <a:cubicBezTo>
                  <a:pt x="1105262" y="3035326"/>
                  <a:pt x="1103625" y="3032796"/>
                  <a:pt x="1101491" y="3030563"/>
                </a:cubicBezTo>
                <a:cubicBezTo>
                  <a:pt x="1099358" y="3028331"/>
                  <a:pt x="1096779" y="3026520"/>
                  <a:pt x="1093752" y="3025131"/>
                </a:cubicBezTo>
                <a:cubicBezTo>
                  <a:pt x="1090726" y="3023742"/>
                  <a:pt x="1087378" y="3023047"/>
                  <a:pt x="1083707" y="3023047"/>
                </a:cubicBezTo>
                <a:cubicBezTo>
                  <a:pt x="1081127" y="3023047"/>
                  <a:pt x="1078795" y="3023370"/>
                  <a:pt x="1076712" y="3024015"/>
                </a:cubicBezTo>
                <a:cubicBezTo>
                  <a:pt x="1074628" y="3024660"/>
                  <a:pt x="1072817" y="3025404"/>
                  <a:pt x="1071279" y="3026247"/>
                </a:cubicBezTo>
                <a:cubicBezTo>
                  <a:pt x="1069742" y="3027090"/>
                  <a:pt x="1068501" y="3027934"/>
                  <a:pt x="1067559" y="3028777"/>
                </a:cubicBezTo>
                <a:cubicBezTo>
                  <a:pt x="1066616" y="3029621"/>
                  <a:pt x="1065996" y="3030241"/>
                  <a:pt x="1065698" y="3030638"/>
                </a:cubicBezTo>
                <a:cubicBezTo>
                  <a:pt x="1065698" y="3027959"/>
                  <a:pt x="1066194" y="3025453"/>
                  <a:pt x="1067187" y="3023122"/>
                </a:cubicBezTo>
                <a:cubicBezTo>
                  <a:pt x="1068179" y="3020790"/>
                  <a:pt x="1069617" y="3018756"/>
                  <a:pt x="1071503" y="3017020"/>
                </a:cubicBezTo>
                <a:cubicBezTo>
                  <a:pt x="1073388" y="3015283"/>
                  <a:pt x="1075744" y="3013919"/>
                  <a:pt x="1078572" y="3012927"/>
                </a:cubicBezTo>
                <a:cubicBezTo>
                  <a:pt x="1081400" y="3011935"/>
                  <a:pt x="1084599" y="3011439"/>
                  <a:pt x="1088171" y="3011439"/>
                </a:cubicBezTo>
                <a:cubicBezTo>
                  <a:pt x="1095216" y="3011439"/>
                  <a:pt x="1101194" y="3012753"/>
                  <a:pt x="1106105" y="3015383"/>
                </a:cubicBezTo>
                <a:cubicBezTo>
                  <a:pt x="1111016" y="3018012"/>
                  <a:pt x="1115010" y="3021509"/>
                  <a:pt x="1118086" y="3025875"/>
                </a:cubicBezTo>
                <a:cubicBezTo>
                  <a:pt x="1121162" y="3030241"/>
                  <a:pt x="1123394" y="3035226"/>
                  <a:pt x="1124783" y="3040832"/>
                </a:cubicBezTo>
                <a:cubicBezTo>
                  <a:pt x="1126172" y="3046438"/>
                  <a:pt x="1126867" y="3052218"/>
                  <a:pt x="1126867" y="3058171"/>
                </a:cubicBezTo>
                <a:cubicBezTo>
                  <a:pt x="1126867" y="3066803"/>
                  <a:pt x="1125254" y="3074095"/>
                  <a:pt x="1122030" y="3080048"/>
                </a:cubicBezTo>
                <a:cubicBezTo>
                  <a:pt x="1118805" y="3086002"/>
                  <a:pt x="1114564" y="3090814"/>
                  <a:pt x="1109305" y="3094485"/>
                </a:cubicBezTo>
                <a:cubicBezTo>
                  <a:pt x="1104046" y="3098156"/>
                  <a:pt x="1098044" y="3100810"/>
                  <a:pt x="1091297" y="3102447"/>
                </a:cubicBezTo>
                <a:cubicBezTo>
                  <a:pt x="1084550" y="3104084"/>
                  <a:pt x="1077704" y="3104903"/>
                  <a:pt x="1070758" y="3104903"/>
                </a:cubicBezTo>
                <a:cubicBezTo>
                  <a:pt x="1063516" y="3104903"/>
                  <a:pt x="1056942" y="3103960"/>
                  <a:pt x="1051039" y="3102075"/>
                </a:cubicBezTo>
                <a:cubicBezTo>
                  <a:pt x="1045135" y="3100190"/>
                  <a:pt x="1039777" y="3097461"/>
                  <a:pt x="1034965" y="3093889"/>
                </a:cubicBezTo>
                <a:cubicBezTo>
                  <a:pt x="1030153" y="3090318"/>
                  <a:pt x="1025812" y="3085952"/>
                  <a:pt x="1021943" y="3080793"/>
                </a:cubicBezTo>
                <a:cubicBezTo>
                  <a:pt x="1018073" y="3075633"/>
                  <a:pt x="1014601" y="3069730"/>
                  <a:pt x="1011525" y="3063082"/>
                </a:cubicBezTo>
                <a:cubicBezTo>
                  <a:pt x="1010136" y="3060304"/>
                  <a:pt x="1008648" y="3057079"/>
                  <a:pt x="1007060" y="3053408"/>
                </a:cubicBezTo>
                <a:cubicBezTo>
                  <a:pt x="1005473" y="3049737"/>
                  <a:pt x="1003736" y="3045347"/>
                  <a:pt x="1001851" y="3040237"/>
                </a:cubicBezTo>
                <a:cubicBezTo>
                  <a:pt x="999966" y="3035127"/>
                  <a:pt x="997982" y="3029174"/>
                  <a:pt x="995898" y="3022378"/>
                </a:cubicBezTo>
                <a:cubicBezTo>
                  <a:pt x="993814" y="3015581"/>
                  <a:pt x="991632" y="3007569"/>
                  <a:pt x="989349" y="2998342"/>
                </a:cubicBezTo>
                <a:lnTo>
                  <a:pt x="956012" y="3005634"/>
                </a:lnTo>
                <a:cubicBezTo>
                  <a:pt x="958393" y="3015854"/>
                  <a:pt x="960799" y="3024957"/>
                  <a:pt x="963230" y="3032944"/>
                </a:cubicBezTo>
                <a:cubicBezTo>
                  <a:pt x="965661" y="3040931"/>
                  <a:pt x="968067" y="3048050"/>
                  <a:pt x="970448" y="3054301"/>
                </a:cubicBezTo>
                <a:cubicBezTo>
                  <a:pt x="972830" y="3060552"/>
                  <a:pt x="975186" y="3066133"/>
                  <a:pt x="977518" y="3071044"/>
                </a:cubicBezTo>
                <a:cubicBezTo>
                  <a:pt x="979849" y="3075956"/>
                  <a:pt x="982156" y="3080495"/>
                  <a:pt x="984438" y="3084662"/>
                </a:cubicBezTo>
                <a:cubicBezTo>
                  <a:pt x="989796" y="3094286"/>
                  <a:pt x="995724" y="3102422"/>
                  <a:pt x="1002223" y="3109070"/>
                </a:cubicBezTo>
                <a:cubicBezTo>
                  <a:pt x="1008722" y="3115717"/>
                  <a:pt x="1015618" y="3121125"/>
                  <a:pt x="1022910" y="3125292"/>
                </a:cubicBezTo>
                <a:cubicBezTo>
                  <a:pt x="1030203" y="3129459"/>
                  <a:pt x="1037867" y="3132461"/>
                  <a:pt x="1045904" y="3134296"/>
                </a:cubicBezTo>
                <a:lnTo>
                  <a:pt x="1048523" y="3134586"/>
                </a:lnTo>
                <a:lnTo>
                  <a:pt x="1013608" y="3161457"/>
                </a:lnTo>
                <a:lnTo>
                  <a:pt x="1013608" y="3186461"/>
                </a:lnTo>
                <a:lnTo>
                  <a:pt x="1022687" y="3186461"/>
                </a:lnTo>
                <a:cubicBezTo>
                  <a:pt x="1031418" y="3186461"/>
                  <a:pt x="1039728" y="3187354"/>
                  <a:pt x="1047616" y="3189139"/>
                </a:cubicBezTo>
                <a:cubicBezTo>
                  <a:pt x="1055504" y="3190925"/>
                  <a:pt x="1062672" y="3193753"/>
                  <a:pt x="1069121" y="3197623"/>
                </a:cubicBezTo>
                <a:cubicBezTo>
                  <a:pt x="1075571" y="3201492"/>
                  <a:pt x="1081226" y="3206428"/>
                  <a:pt x="1086088" y="3212431"/>
                </a:cubicBezTo>
                <a:cubicBezTo>
                  <a:pt x="1090950" y="3218434"/>
                  <a:pt x="1094769" y="3225602"/>
                  <a:pt x="1097548" y="3233937"/>
                </a:cubicBezTo>
                <a:lnTo>
                  <a:pt x="1127760" y="3224114"/>
                </a:lnTo>
                <a:cubicBezTo>
                  <a:pt x="1125775" y="3216573"/>
                  <a:pt x="1122650" y="3209554"/>
                  <a:pt x="1118383" y="3203055"/>
                </a:cubicBezTo>
                <a:cubicBezTo>
                  <a:pt x="1114117" y="3196556"/>
                  <a:pt x="1109156" y="3190702"/>
                  <a:pt x="1103501" y="3185493"/>
                </a:cubicBezTo>
                <a:cubicBezTo>
                  <a:pt x="1097845" y="3180284"/>
                  <a:pt x="1091669" y="3175794"/>
                  <a:pt x="1084972" y="3172024"/>
                </a:cubicBezTo>
                <a:cubicBezTo>
                  <a:pt x="1078274" y="3168254"/>
                  <a:pt x="1070858" y="3165228"/>
                  <a:pt x="1062722" y="3162946"/>
                </a:cubicBezTo>
                <a:lnTo>
                  <a:pt x="1089957" y="3141068"/>
                </a:lnTo>
                <a:lnTo>
                  <a:pt x="1086304" y="3135898"/>
                </a:lnTo>
                <a:lnTo>
                  <a:pt x="1092357" y="3135450"/>
                </a:lnTo>
                <a:cubicBezTo>
                  <a:pt x="1099067" y="3134383"/>
                  <a:pt x="1105287" y="3132783"/>
                  <a:pt x="1111016" y="3130650"/>
                </a:cubicBezTo>
                <a:cubicBezTo>
                  <a:pt x="1122476" y="3126384"/>
                  <a:pt x="1132001" y="3120629"/>
                  <a:pt x="1139591" y="3113386"/>
                </a:cubicBezTo>
                <a:cubicBezTo>
                  <a:pt x="1147182" y="3106143"/>
                  <a:pt x="1152862" y="3097759"/>
                  <a:pt x="1156632" y="3088234"/>
                </a:cubicBezTo>
                <a:cubicBezTo>
                  <a:pt x="1160403" y="3078709"/>
                  <a:pt x="1162288" y="3068688"/>
                  <a:pt x="1162288" y="3058171"/>
                </a:cubicBezTo>
                <a:cubicBezTo>
                  <a:pt x="1162288" y="3047654"/>
                  <a:pt x="1160799" y="3037632"/>
                  <a:pt x="1157823" y="3028107"/>
                </a:cubicBezTo>
                <a:cubicBezTo>
                  <a:pt x="1154846" y="3018582"/>
                  <a:pt x="1150382" y="3010223"/>
                  <a:pt x="1144428" y="3003030"/>
                </a:cubicBezTo>
                <a:cubicBezTo>
                  <a:pt x="1138475" y="2995837"/>
                  <a:pt x="1131009" y="2990131"/>
                  <a:pt x="1122030" y="2985915"/>
                </a:cubicBezTo>
                <a:cubicBezTo>
                  <a:pt x="1113050" y="2981698"/>
                  <a:pt x="1102558" y="2979590"/>
                  <a:pt x="1090553" y="2979590"/>
                </a:cubicBezTo>
                <a:close/>
                <a:moveTo>
                  <a:pt x="2475101" y="2966195"/>
                </a:moveTo>
                <a:lnTo>
                  <a:pt x="2485667" y="2966195"/>
                </a:lnTo>
                <a:lnTo>
                  <a:pt x="2512456" y="2966195"/>
                </a:lnTo>
                <a:lnTo>
                  <a:pt x="2512456" y="2994010"/>
                </a:lnTo>
                <a:lnTo>
                  <a:pt x="2501294" y="2990677"/>
                </a:lnTo>
                <a:cubicBezTo>
                  <a:pt x="2496234" y="2988842"/>
                  <a:pt x="2491769" y="2986733"/>
                  <a:pt x="2487900" y="2984352"/>
                </a:cubicBezTo>
                <a:cubicBezTo>
                  <a:pt x="2484030" y="2981971"/>
                  <a:pt x="2480929" y="2979267"/>
                  <a:pt x="2478598" y="2976241"/>
                </a:cubicBezTo>
                <a:cubicBezTo>
                  <a:pt x="2476266" y="2973215"/>
                  <a:pt x="2475101" y="2969866"/>
                  <a:pt x="2475101" y="2966195"/>
                </a:cubicBezTo>
                <a:close/>
                <a:moveTo>
                  <a:pt x="1603861" y="2966195"/>
                </a:moveTo>
                <a:lnTo>
                  <a:pt x="1660564" y="2966195"/>
                </a:lnTo>
                <a:lnTo>
                  <a:pt x="1660564" y="3067249"/>
                </a:lnTo>
                <a:cubicBezTo>
                  <a:pt x="1658778" y="3064769"/>
                  <a:pt x="1655802" y="3061668"/>
                  <a:pt x="1651635" y="3057948"/>
                </a:cubicBezTo>
                <a:cubicBezTo>
                  <a:pt x="1647467" y="3054227"/>
                  <a:pt x="1642506" y="3050531"/>
                  <a:pt x="1636752" y="3046860"/>
                </a:cubicBezTo>
                <a:cubicBezTo>
                  <a:pt x="1630997" y="3043189"/>
                  <a:pt x="1624697" y="3039890"/>
                  <a:pt x="1617851" y="3036963"/>
                </a:cubicBezTo>
                <a:cubicBezTo>
                  <a:pt x="1611004" y="3034036"/>
                  <a:pt x="1604009" y="3032175"/>
                  <a:pt x="1596866" y="3031382"/>
                </a:cubicBezTo>
                <a:cubicBezTo>
                  <a:pt x="1600140" y="3028802"/>
                  <a:pt x="1602868" y="3026024"/>
                  <a:pt x="1605051" y="3023047"/>
                </a:cubicBezTo>
                <a:cubicBezTo>
                  <a:pt x="1607234" y="3020071"/>
                  <a:pt x="1608970" y="3017045"/>
                  <a:pt x="1610260" y="3013969"/>
                </a:cubicBezTo>
                <a:cubicBezTo>
                  <a:pt x="1611550" y="3010893"/>
                  <a:pt x="1612468" y="3007817"/>
                  <a:pt x="1613014" y="3004741"/>
                </a:cubicBezTo>
                <a:cubicBezTo>
                  <a:pt x="1613559" y="3001666"/>
                  <a:pt x="1613832" y="2998739"/>
                  <a:pt x="1613832" y="2995961"/>
                </a:cubicBezTo>
                <a:cubicBezTo>
                  <a:pt x="1613832" y="2994869"/>
                  <a:pt x="1613758" y="2993182"/>
                  <a:pt x="1613609" y="2990900"/>
                </a:cubicBezTo>
                <a:cubicBezTo>
                  <a:pt x="1613460" y="2988618"/>
                  <a:pt x="1613063" y="2986064"/>
                  <a:pt x="1612418" y="2983236"/>
                </a:cubicBezTo>
                <a:cubicBezTo>
                  <a:pt x="1611773" y="2980408"/>
                  <a:pt x="1610781" y="2977481"/>
                  <a:pt x="1609442" y="2974455"/>
                </a:cubicBezTo>
                <a:cubicBezTo>
                  <a:pt x="1608102" y="2971429"/>
                  <a:pt x="1606242" y="2968675"/>
                  <a:pt x="1603861" y="2966195"/>
                </a:cubicBezTo>
                <a:close/>
                <a:moveTo>
                  <a:pt x="1906279" y="2963814"/>
                </a:moveTo>
                <a:cubicBezTo>
                  <a:pt x="1917987" y="2963814"/>
                  <a:pt x="1927239" y="2965724"/>
                  <a:pt x="1934036" y="2969544"/>
                </a:cubicBezTo>
                <a:cubicBezTo>
                  <a:pt x="1940832" y="2973363"/>
                  <a:pt x="1946017" y="2979441"/>
                  <a:pt x="1949588" y="2987775"/>
                </a:cubicBezTo>
                <a:lnTo>
                  <a:pt x="1907023" y="3006974"/>
                </a:lnTo>
                <a:cubicBezTo>
                  <a:pt x="1907222" y="3005883"/>
                  <a:pt x="1907346" y="3004766"/>
                  <a:pt x="1907396" y="3003625"/>
                </a:cubicBezTo>
                <a:cubicBezTo>
                  <a:pt x="1907445" y="3002484"/>
                  <a:pt x="1907470" y="3001368"/>
                  <a:pt x="1907470" y="3000277"/>
                </a:cubicBezTo>
                <a:cubicBezTo>
                  <a:pt x="1907470" y="2996506"/>
                  <a:pt x="1906999" y="2992860"/>
                  <a:pt x="1906056" y="2989338"/>
                </a:cubicBezTo>
                <a:cubicBezTo>
                  <a:pt x="1905113" y="2985815"/>
                  <a:pt x="1903749" y="2982591"/>
                  <a:pt x="1901963" y="2979664"/>
                </a:cubicBezTo>
                <a:cubicBezTo>
                  <a:pt x="1900177" y="2976737"/>
                  <a:pt x="1898019" y="2974207"/>
                  <a:pt x="1895489" y="2972074"/>
                </a:cubicBezTo>
                <a:cubicBezTo>
                  <a:pt x="1892959" y="2969940"/>
                  <a:pt x="1890057" y="2968378"/>
                  <a:pt x="1886783" y="2967386"/>
                </a:cubicBezTo>
                <a:cubicBezTo>
                  <a:pt x="1889065" y="2966294"/>
                  <a:pt x="1891917" y="2965426"/>
                  <a:pt x="1895341" y="2964781"/>
                </a:cubicBezTo>
                <a:cubicBezTo>
                  <a:pt x="1898764" y="2964136"/>
                  <a:pt x="1902410" y="2963814"/>
                  <a:pt x="1906279" y="2963814"/>
                </a:cubicBezTo>
                <a:close/>
                <a:moveTo>
                  <a:pt x="3087082" y="2932262"/>
                </a:moveTo>
                <a:lnTo>
                  <a:pt x="3074580" y="2956372"/>
                </a:lnTo>
                <a:lnTo>
                  <a:pt x="3052554" y="2945359"/>
                </a:lnTo>
                <a:lnTo>
                  <a:pt x="3037075" y="2974232"/>
                </a:lnTo>
                <a:lnTo>
                  <a:pt x="3064757" y="2989412"/>
                </a:lnTo>
                <a:lnTo>
                  <a:pt x="3076664" y="2965897"/>
                </a:lnTo>
                <a:lnTo>
                  <a:pt x="3097797" y="2977804"/>
                </a:lnTo>
                <a:lnTo>
                  <a:pt x="3114169" y="2947443"/>
                </a:lnTo>
                <a:close/>
                <a:moveTo>
                  <a:pt x="4329201" y="2931667"/>
                </a:moveTo>
                <a:cubicBezTo>
                  <a:pt x="4342993" y="2953793"/>
                  <a:pt x="4353311" y="2975695"/>
                  <a:pt x="4360157" y="2997374"/>
                </a:cubicBezTo>
                <a:cubicBezTo>
                  <a:pt x="4367004" y="3019054"/>
                  <a:pt x="4370427" y="3039567"/>
                  <a:pt x="4370427" y="3058915"/>
                </a:cubicBezTo>
                <a:cubicBezTo>
                  <a:pt x="4370427" y="3068638"/>
                  <a:pt x="4369559" y="3078808"/>
                  <a:pt x="4367822" y="3089425"/>
                </a:cubicBezTo>
                <a:cubicBezTo>
                  <a:pt x="4366086" y="3100041"/>
                  <a:pt x="4363506" y="3110881"/>
                  <a:pt x="4360083" y="3121944"/>
                </a:cubicBezTo>
                <a:cubicBezTo>
                  <a:pt x="4356660" y="3133006"/>
                  <a:pt x="4352369" y="3144218"/>
                  <a:pt x="4347209" y="3155579"/>
                </a:cubicBezTo>
                <a:cubicBezTo>
                  <a:pt x="4342050" y="3166939"/>
                  <a:pt x="4336047" y="3178126"/>
                  <a:pt x="4329201" y="3189139"/>
                </a:cubicBezTo>
                <a:lnTo>
                  <a:pt x="4358371" y="3189139"/>
                </a:lnTo>
                <a:cubicBezTo>
                  <a:pt x="4366210" y="3179019"/>
                  <a:pt x="4373056" y="3168527"/>
                  <a:pt x="4378910" y="3157662"/>
                </a:cubicBezTo>
                <a:cubicBezTo>
                  <a:pt x="4384763" y="3146798"/>
                  <a:pt x="4389650" y="3135809"/>
                  <a:pt x="4393569" y="3124697"/>
                </a:cubicBezTo>
                <a:cubicBezTo>
                  <a:pt x="4397489" y="3113584"/>
                  <a:pt x="4400415" y="3102497"/>
                  <a:pt x="4402350" y="3091434"/>
                </a:cubicBezTo>
                <a:cubicBezTo>
                  <a:pt x="4404285" y="3080371"/>
                  <a:pt x="4405253" y="3069531"/>
                  <a:pt x="4405253" y="3058915"/>
                </a:cubicBezTo>
                <a:cubicBezTo>
                  <a:pt x="4405253" y="3048398"/>
                  <a:pt x="4404260" y="3037732"/>
                  <a:pt x="4402276" y="3026917"/>
                </a:cubicBezTo>
                <a:cubicBezTo>
                  <a:pt x="4400291" y="3016102"/>
                  <a:pt x="4397339" y="3005337"/>
                  <a:pt x="4393421" y="2994621"/>
                </a:cubicBezTo>
                <a:cubicBezTo>
                  <a:pt x="4389501" y="2983906"/>
                  <a:pt x="4384615" y="2973264"/>
                  <a:pt x="4378761" y="2962698"/>
                </a:cubicBezTo>
                <a:cubicBezTo>
                  <a:pt x="4372907" y="2952131"/>
                  <a:pt x="4366111" y="2941787"/>
                  <a:pt x="4358371" y="2931667"/>
                </a:cubicBezTo>
                <a:close/>
                <a:moveTo>
                  <a:pt x="2937807" y="2931667"/>
                </a:moveTo>
                <a:cubicBezTo>
                  <a:pt x="2930068" y="2941787"/>
                  <a:pt x="2923271" y="2952131"/>
                  <a:pt x="2917418" y="2962698"/>
                </a:cubicBezTo>
                <a:cubicBezTo>
                  <a:pt x="2911564" y="2973264"/>
                  <a:pt x="2906677" y="2983906"/>
                  <a:pt x="2902758" y="2994621"/>
                </a:cubicBezTo>
                <a:cubicBezTo>
                  <a:pt x="2898839" y="3005337"/>
                  <a:pt x="2895887" y="3016102"/>
                  <a:pt x="2893903" y="3026917"/>
                </a:cubicBezTo>
                <a:cubicBezTo>
                  <a:pt x="2891919" y="3037732"/>
                  <a:pt x="2890926" y="3048398"/>
                  <a:pt x="2890926" y="3058915"/>
                </a:cubicBezTo>
                <a:cubicBezTo>
                  <a:pt x="2890926" y="3069531"/>
                  <a:pt x="2891894" y="3080371"/>
                  <a:pt x="2893829" y="3091434"/>
                </a:cubicBezTo>
                <a:cubicBezTo>
                  <a:pt x="2895763" y="3102497"/>
                  <a:pt x="2898690" y="3113584"/>
                  <a:pt x="2902609" y="3124697"/>
                </a:cubicBezTo>
                <a:cubicBezTo>
                  <a:pt x="2906528" y="3135809"/>
                  <a:pt x="2911415" y="3146798"/>
                  <a:pt x="2917269" y="3157662"/>
                </a:cubicBezTo>
                <a:cubicBezTo>
                  <a:pt x="2923123" y="3168527"/>
                  <a:pt x="2929969" y="3179019"/>
                  <a:pt x="2937807" y="3189139"/>
                </a:cubicBezTo>
                <a:lnTo>
                  <a:pt x="2966977" y="3189139"/>
                </a:lnTo>
                <a:cubicBezTo>
                  <a:pt x="2960131" y="3178126"/>
                  <a:pt x="2954129" y="3166939"/>
                  <a:pt x="2948969" y="3155579"/>
                </a:cubicBezTo>
                <a:cubicBezTo>
                  <a:pt x="2943810" y="3144218"/>
                  <a:pt x="2939519" y="3133006"/>
                  <a:pt x="2936096" y="3121944"/>
                </a:cubicBezTo>
                <a:cubicBezTo>
                  <a:pt x="2932673" y="3110881"/>
                  <a:pt x="2930093" y="3100041"/>
                  <a:pt x="2928357" y="3089425"/>
                </a:cubicBezTo>
                <a:cubicBezTo>
                  <a:pt x="2926620" y="3078808"/>
                  <a:pt x="2925752" y="3068638"/>
                  <a:pt x="2925752" y="3058915"/>
                </a:cubicBezTo>
                <a:cubicBezTo>
                  <a:pt x="2925752" y="3039567"/>
                  <a:pt x="2929175" y="3019054"/>
                  <a:pt x="2936021" y="2997374"/>
                </a:cubicBezTo>
                <a:cubicBezTo>
                  <a:pt x="2942867" y="2975695"/>
                  <a:pt x="2953186" y="2953793"/>
                  <a:pt x="2966977" y="2931667"/>
                </a:cubicBezTo>
                <a:close/>
                <a:moveTo>
                  <a:pt x="3374767" y="2913510"/>
                </a:moveTo>
                <a:lnTo>
                  <a:pt x="3362265" y="2937620"/>
                </a:lnTo>
                <a:lnTo>
                  <a:pt x="3340239" y="2926607"/>
                </a:lnTo>
                <a:lnTo>
                  <a:pt x="3324760" y="2955479"/>
                </a:lnTo>
                <a:lnTo>
                  <a:pt x="3352442" y="2970660"/>
                </a:lnTo>
                <a:lnTo>
                  <a:pt x="3364349" y="2947145"/>
                </a:lnTo>
                <a:lnTo>
                  <a:pt x="3385482" y="2959051"/>
                </a:lnTo>
                <a:lnTo>
                  <a:pt x="3401853" y="2928690"/>
                </a:lnTo>
                <a:close/>
                <a:moveTo>
                  <a:pt x="4216539" y="2907110"/>
                </a:moveTo>
                <a:cubicBezTo>
                  <a:pt x="4210982" y="2917627"/>
                  <a:pt x="4206666" y="2926582"/>
                  <a:pt x="4203590" y="2933974"/>
                </a:cubicBezTo>
                <a:cubicBezTo>
                  <a:pt x="4200515" y="2941365"/>
                  <a:pt x="4198977" y="2946599"/>
                  <a:pt x="4198977" y="2949675"/>
                </a:cubicBezTo>
                <a:cubicBezTo>
                  <a:pt x="4198977" y="2951759"/>
                  <a:pt x="4199572" y="2955578"/>
                  <a:pt x="4200763" y="2961135"/>
                </a:cubicBezTo>
                <a:cubicBezTo>
                  <a:pt x="4204136" y="2977010"/>
                  <a:pt x="4206567" y="2990677"/>
                  <a:pt x="4208055" y="3002137"/>
                </a:cubicBezTo>
                <a:cubicBezTo>
                  <a:pt x="4209543" y="3013597"/>
                  <a:pt x="4210783" y="3025180"/>
                  <a:pt x="4211776" y="3036888"/>
                </a:cubicBezTo>
                <a:cubicBezTo>
                  <a:pt x="4212768" y="3048596"/>
                  <a:pt x="4213264" y="3057476"/>
                  <a:pt x="4213264" y="3063529"/>
                </a:cubicBezTo>
                <a:cubicBezTo>
                  <a:pt x="4213264" y="3071466"/>
                  <a:pt x="4212073" y="3081785"/>
                  <a:pt x="4209692" y="3094485"/>
                </a:cubicBezTo>
                <a:lnTo>
                  <a:pt x="4218622" y="3098057"/>
                </a:lnTo>
                <a:cubicBezTo>
                  <a:pt x="4224575" y="3085753"/>
                  <a:pt x="4228593" y="3075956"/>
                  <a:pt x="4230677" y="3068663"/>
                </a:cubicBezTo>
                <a:cubicBezTo>
                  <a:pt x="4232761" y="3061371"/>
                  <a:pt x="4233803" y="3053309"/>
                  <a:pt x="4233803" y="3044479"/>
                </a:cubicBezTo>
                <a:cubicBezTo>
                  <a:pt x="4233803" y="3034061"/>
                  <a:pt x="4233306" y="3023196"/>
                  <a:pt x="4232314" y="3011885"/>
                </a:cubicBezTo>
                <a:cubicBezTo>
                  <a:pt x="4231024" y="2997201"/>
                  <a:pt x="4228742" y="2979837"/>
                  <a:pt x="4225468" y="2959795"/>
                </a:cubicBezTo>
                <a:close/>
                <a:moveTo>
                  <a:pt x="3521213" y="2907110"/>
                </a:moveTo>
                <a:cubicBezTo>
                  <a:pt x="3515657" y="2917627"/>
                  <a:pt x="3511341" y="2926582"/>
                  <a:pt x="3508265" y="2933974"/>
                </a:cubicBezTo>
                <a:cubicBezTo>
                  <a:pt x="3505190" y="2941365"/>
                  <a:pt x="3503652" y="2946599"/>
                  <a:pt x="3503652" y="2949675"/>
                </a:cubicBezTo>
                <a:cubicBezTo>
                  <a:pt x="3503652" y="2951759"/>
                  <a:pt x="3504247" y="2955578"/>
                  <a:pt x="3505437" y="2961135"/>
                </a:cubicBezTo>
                <a:cubicBezTo>
                  <a:pt x="3508811" y="2977010"/>
                  <a:pt x="3511242" y="2990677"/>
                  <a:pt x="3512730" y="3002137"/>
                </a:cubicBezTo>
                <a:cubicBezTo>
                  <a:pt x="3514219" y="3013597"/>
                  <a:pt x="3515459" y="3025180"/>
                  <a:pt x="3516451" y="3036888"/>
                </a:cubicBezTo>
                <a:cubicBezTo>
                  <a:pt x="3517443" y="3048596"/>
                  <a:pt x="3517939" y="3057476"/>
                  <a:pt x="3517939" y="3063529"/>
                </a:cubicBezTo>
                <a:cubicBezTo>
                  <a:pt x="3517939" y="3071466"/>
                  <a:pt x="3516749" y="3081785"/>
                  <a:pt x="3514367" y="3094485"/>
                </a:cubicBezTo>
                <a:lnTo>
                  <a:pt x="3523297" y="3098057"/>
                </a:lnTo>
                <a:cubicBezTo>
                  <a:pt x="3529250" y="3085753"/>
                  <a:pt x="3533269" y="3075956"/>
                  <a:pt x="3535352" y="3068663"/>
                </a:cubicBezTo>
                <a:cubicBezTo>
                  <a:pt x="3537436" y="3061371"/>
                  <a:pt x="3538477" y="3053309"/>
                  <a:pt x="3538477" y="3044479"/>
                </a:cubicBezTo>
                <a:cubicBezTo>
                  <a:pt x="3538477" y="3034061"/>
                  <a:pt x="3537981" y="3023196"/>
                  <a:pt x="3536989" y="3011885"/>
                </a:cubicBezTo>
                <a:cubicBezTo>
                  <a:pt x="3535699" y="2997201"/>
                  <a:pt x="3533417" y="2979837"/>
                  <a:pt x="3530143" y="2959795"/>
                </a:cubicBezTo>
                <a:close/>
                <a:moveTo>
                  <a:pt x="3057614" y="2897883"/>
                </a:moveTo>
                <a:lnTo>
                  <a:pt x="3042433" y="2928244"/>
                </a:lnTo>
                <a:lnTo>
                  <a:pt x="3070413" y="2943127"/>
                </a:lnTo>
                <a:lnTo>
                  <a:pt x="3085296" y="2912170"/>
                </a:lnTo>
                <a:close/>
                <a:moveTo>
                  <a:pt x="4142869" y="2895353"/>
                </a:moveTo>
                <a:cubicBezTo>
                  <a:pt x="4137411" y="2905771"/>
                  <a:pt x="4133542" y="2914750"/>
                  <a:pt x="4131260" y="2922291"/>
                </a:cubicBezTo>
                <a:cubicBezTo>
                  <a:pt x="4129474" y="2928244"/>
                  <a:pt x="4128581" y="2934147"/>
                  <a:pt x="4128581" y="2940001"/>
                </a:cubicBezTo>
                <a:lnTo>
                  <a:pt x="4138106" y="2946252"/>
                </a:lnTo>
                <a:lnTo>
                  <a:pt x="4156114" y="3047306"/>
                </a:lnTo>
                <a:lnTo>
                  <a:pt x="4106108" y="3047306"/>
                </a:lnTo>
                <a:lnTo>
                  <a:pt x="4106108" y="3043883"/>
                </a:lnTo>
                <a:cubicBezTo>
                  <a:pt x="4106108" y="3019376"/>
                  <a:pt x="4102363" y="2998466"/>
                  <a:pt x="4094871" y="2981152"/>
                </a:cubicBezTo>
                <a:cubicBezTo>
                  <a:pt x="4087380" y="2963838"/>
                  <a:pt x="4078625" y="2955182"/>
                  <a:pt x="4068603" y="2955182"/>
                </a:cubicBezTo>
                <a:cubicBezTo>
                  <a:pt x="4059773" y="2955182"/>
                  <a:pt x="4051811" y="2961358"/>
                  <a:pt x="4044716" y="2973711"/>
                </a:cubicBezTo>
                <a:cubicBezTo>
                  <a:pt x="4037622" y="2986064"/>
                  <a:pt x="4034075" y="2999929"/>
                  <a:pt x="4034075" y="3015308"/>
                </a:cubicBezTo>
                <a:cubicBezTo>
                  <a:pt x="4034075" y="3025627"/>
                  <a:pt x="4037027" y="3033490"/>
                  <a:pt x="4042931" y="3038898"/>
                </a:cubicBezTo>
                <a:cubicBezTo>
                  <a:pt x="4048834" y="3044305"/>
                  <a:pt x="4059177" y="3048646"/>
                  <a:pt x="4073961" y="3051920"/>
                </a:cubicBezTo>
                <a:cubicBezTo>
                  <a:pt x="4059971" y="3050432"/>
                  <a:pt x="4047519" y="3049092"/>
                  <a:pt x="4036605" y="3047902"/>
                </a:cubicBezTo>
                <a:cubicBezTo>
                  <a:pt x="4032537" y="3047505"/>
                  <a:pt x="4028221" y="3047306"/>
                  <a:pt x="4023657" y="3047306"/>
                </a:cubicBezTo>
                <a:lnTo>
                  <a:pt x="4004309" y="3047306"/>
                </a:lnTo>
                <a:lnTo>
                  <a:pt x="4004309" y="3030786"/>
                </a:lnTo>
                <a:cubicBezTo>
                  <a:pt x="4004309" y="3012431"/>
                  <a:pt x="4000440" y="2998689"/>
                  <a:pt x="3992701" y="2989561"/>
                </a:cubicBezTo>
                <a:cubicBezTo>
                  <a:pt x="3986053" y="2981723"/>
                  <a:pt x="3977173" y="2977804"/>
                  <a:pt x="3966061" y="2977804"/>
                </a:cubicBezTo>
                <a:cubicBezTo>
                  <a:pt x="3959314" y="2977804"/>
                  <a:pt x="3952319" y="2979986"/>
                  <a:pt x="3945076" y="2984352"/>
                </a:cubicBezTo>
                <a:cubicBezTo>
                  <a:pt x="3941901" y="2986237"/>
                  <a:pt x="3937188" y="2989412"/>
                  <a:pt x="3930937" y="2993877"/>
                </a:cubicBezTo>
                <a:lnTo>
                  <a:pt x="3877657" y="3031977"/>
                </a:lnTo>
                <a:cubicBezTo>
                  <a:pt x="3868826" y="3038228"/>
                  <a:pt x="3862352" y="3042345"/>
                  <a:pt x="3858235" y="3044330"/>
                </a:cubicBezTo>
                <a:cubicBezTo>
                  <a:pt x="3854117" y="3046314"/>
                  <a:pt x="3849627" y="3047306"/>
                  <a:pt x="3844766" y="3047306"/>
                </a:cubicBezTo>
                <a:cubicBezTo>
                  <a:pt x="3839904" y="3047306"/>
                  <a:pt x="3835985" y="3045768"/>
                  <a:pt x="3833008" y="3042693"/>
                </a:cubicBezTo>
                <a:cubicBezTo>
                  <a:pt x="3830032" y="3039617"/>
                  <a:pt x="3828543" y="3035251"/>
                  <a:pt x="3828543" y="3029596"/>
                </a:cubicBezTo>
                <a:cubicBezTo>
                  <a:pt x="3828543" y="3025627"/>
                  <a:pt x="3828742" y="3020368"/>
                  <a:pt x="3829139" y="3013820"/>
                </a:cubicBezTo>
                <a:cubicBezTo>
                  <a:pt x="3829238" y="3011637"/>
                  <a:pt x="3829437" y="3008760"/>
                  <a:pt x="3829734" y="3005188"/>
                </a:cubicBezTo>
                <a:lnTo>
                  <a:pt x="3819614" y="3003700"/>
                </a:lnTo>
                <a:cubicBezTo>
                  <a:pt x="3817629" y="3020170"/>
                  <a:pt x="3813165" y="3031778"/>
                  <a:pt x="3806219" y="3038525"/>
                </a:cubicBezTo>
                <a:cubicBezTo>
                  <a:pt x="3800266" y="3044280"/>
                  <a:pt x="3791535" y="3047157"/>
                  <a:pt x="3780025" y="3047157"/>
                </a:cubicBezTo>
                <a:lnTo>
                  <a:pt x="3773086" y="3047206"/>
                </a:lnTo>
                <a:lnTo>
                  <a:pt x="3773068" y="3046944"/>
                </a:lnTo>
                <a:cubicBezTo>
                  <a:pt x="3772547" y="3041976"/>
                  <a:pt x="3771245" y="3033465"/>
                  <a:pt x="3769161" y="3021410"/>
                </a:cubicBezTo>
                <a:cubicBezTo>
                  <a:pt x="3767177" y="3010199"/>
                  <a:pt x="3764771" y="2996878"/>
                  <a:pt x="3761943" y="2981450"/>
                </a:cubicBezTo>
                <a:cubicBezTo>
                  <a:pt x="3759115" y="2966021"/>
                  <a:pt x="3757701" y="2957563"/>
                  <a:pt x="3757701" y="2956075"/>
                </a:cubicBezTo>
                <a:lnTo>
                  <a:pt x="3762166" y="2957861"/>
                </a:lnTo>
                <a:cubicBezTo>
                  <a:pt x="3765639" y="2950518"/>
                  <a:pt x="3767921" y="2945012"/>
                  <a:pt x="3769012" y="2941341"/>
                </a:cubicBezTo>
                <a:cubicBezTo>
                  <a:pt x="3770104" y="2937670"/>
                  <a:pt x="3771195" y="2931568"/>
                  <a:pt x="3772287" y="2923035"/>
                </a:cubicBezTo>
                <a:cubicBezTo>
                  <a:pt x="3766929" y="2919959"/>
                  <a:pt x="3761223" y="2916734"/>
                  <a:pt x="3755171" y="2913361"/>
                </a:cubicBezTo>
                <a:cubicBezTo>
                  <a:pt x="3751103" y="2910880"/>
                  <a:pt x="3749069" y="2907656"/>
                  <a:pt x="3749069" y="2903687"/>
                </a:cubicBezTo>
                <a:cubicBezTo>
                  <a:pt x="3749069" y="2901901"/>
                  <a:pt x="3749268" y="2900314"/>
                  <a:pt x="3749665" y="2898925"/>
                </a:cubicBezTo>
                <a:lnTo>
                  <a:pt x="3742819" y="2895650"/>
                </a:lnTo>
                <a:cubicBezTo>
                  <a:pt x="3733690" y="2915693"/>
                  <a:pt x="3729126" y="2930575"/>
                  <a:pt x="3729126" y="2940299"/>
                </a:cubicBezTo>
                <a:lnTo>
                  <a:pt x="3736568" y="2945657"/>
                </a:lnTo>
                <a:cubicBezTo>
                  <a:pt x="3740834" y="2969271"/>
                  <a:pt x="3745101" y="2992835"/>
                  <a:pt x="3749367" y="3016350"/>
                </a:cubicBezTo>
                <a:cubicBezTo>
                  <a:pt x="3752046" y="3030935"/>
                  <a:pt x="3753708" y="3040559"/>
                  <a:pt x="3754353" y="3045223"/>
                </a:cubicBezTo>
                <a:cubicBezTo>
                  <a:pt x="3754998" y="3049886"/>
                  <a:pt x="3755320" y="3054152"/>
                  <a:pt x="3755320" y="3058022"/>
                </a:cubicBezTo>
                <a:cubicBezTo>
                  <a:pt x="3755320" y="3058617"/>
                  <a:pt x="3755320" y="3059461"/>
                  <a:pt x="3755320" y="3060552"/>
                </a:cubicBezTo>
                <a:cubicBezTo>
                  <a:pt x="3755320" y="3061643"/>
                  <a:pt x="3755320" y="3063132"/>
                  <a:pt x="3755320" y="3065017"/>
                </a:cubicBezTo>
                <a:cubicBezTo>
                  <a:pt x="3755320" y="3075931"/>
                  <a:pt x="3749863" y="3084761"/>
                  <a:pt x="3738949" y="3091508"/>
                </a:cubicBezTo>
                <a:cubicBezTo>
                  <a:pt x="3728035" y="3098255"/>
                  <a:pt x="3713847" y="3101629"/>
                  <a:pt x="3696384" y="3101629"/>
                </a:cubicBezTo>
                <a:cubicBezTo>
                  <a:pt x="3684180" y="3101629"/>
                  <a:pt x="3674729" y="3099173"/>
                  <a:pt x="3668032" y="3094262"/>
                </a:cubicBezTo>
                <a:cubicBezTo>
                  <a:pt x="3661335" y="3089350"/>
                  <a:pt x="3657987" y="3082380"/>
                  <a:pt x="3657987" y="3073351"/>
                </a:cubicBezTo>
                <a:cubicBezTo>
                  <a:pt x="3657987" y="3064918"/>
                  <a:pt x="3659623" y="3056434"/>
                  <a:pt x="3662898" y="3047902"/>
                </a:cubicBezTo>
                <a:cubicBezTo>
                  <a:pt x="3666172" y="3039369"/>
                  <a:pt x="3671679" y="3029298"/>
                  <a:pt x="3679418" y="3017690"/>
                </a:cubicBezTo>
                <a:lnTo>
                  <a:pt x="3670190" y="3011439"/>
                </a:lnTo>
                <a:cubicBezTo>
                  <a:pt x="3658383" y="3029000"/>
                  <a:pt x="3650446" y="3043834"/>
                  <a:pt x="3646378" y="3055938"/>
                </a:cubicBezTo>
                <a:cubicBezTo>
                  <a:pt x="3642806" y="3066654"/>
                  <a:pt x="3641020" y="3079205"/>
                  <a:pt x="3641020" y="3093592"/>
                </a:cubicBezTo>
                <a:cubicBezTo>
                  <a:pt x="3641020" y="3108971"/>
                  <a:pt x="3645807" y="3120951"/>
                  <a:pt x="3655382" y="3129534"/>
                </a:cubicBezTo>
                <a:cubicBezTo>
                  <a:pt x="3664957" y="3138116"/>
                  <a:pt x="3678227" y="3142407"/>
                  <a:pt x="3695193" y="3142407"/>
                </a:cubicBezTo>
                <a:cubicBezTo>
                  <a:pt x="3715533" y="3142407"/>
                  <a:pt x="3733641" y="3136504"/>
                  <a:pt x="3749516" y="3124697"/>
                </a:cubicBezTo>
                <a:cubicBezTo>
                  <a:pt x="3757453" y="3118793"/>
                  <a:pt x="3763407" y="3112456"/>
                  <a:pt x="3767375" y="3105684"/>
                </a:cubicBezTo>
                <a:lnTo>
                  <a:pt x="3772330" y="3087692"/>
                </a:lnTo>
                <a:lnTo>
                  <a:pt x="3780025" y="3087639"/>
                </a:lnTo>
                <a:cubicBezTo>
                  <a:pt x="3788657" y="3087639"/>
                  <a:pt x="3795603" y="3086200"/>
                  <a:pt x="3800861" y="3083323"/>
                </a:cubicBezTo>
                <a:cubicBezTo>
                  <a:pt x="3806616" y="3080148"/>
                  <a:pt x="3812669" y="3074145"/>
                  <a:pt x="3819019" y="3065315"/>
                </a:cubicBezTo>
                <a:cubicBezTo>
                  <a:pt x="3821995" y="3073252"/>
                  <a:pt x="3825592" y="3078982"/>
                  <a:pt x="3829809" y="3082504"/>
                </a:cubicBezTo>
                <a:cubicBezTo>
                  <a:pt x="3834025" y="3086026"/>
                  <a:pt x="3839656" y="3087788"/>
                  <a:pt x="3846701" y="3087788"/>
                </a:cubicBezTo>
                <a:lnTo>
                  <a:pt x="3996868" y="3087788"/>
                </a:lnTo>
                <a:lnTo>
                  <a:pt x="4004309" y="3087788"/>
                </a:lnTo>
                <a:lnTo>
                  <a:pt x="4092118" y="3087788"/>
                </a:lnTo>
                <a:lnTo>
                  <a:pt x="4106108" y="3087788"/>
                </a:lnTo>
                <a:lnTo>
                  <a:pt x="4173973" y="3087788"/>
                </a:lnTo>
                <a:lnTo>
                  <a:pt x="4173973" y="3047306"/>
                </a:lnTo>
                <a:lnTo>
                  <a:pt x="4157751" y="2955182"/>
                </a:lnTo>
                <a:lnTo>
                  <a:pt x="4163109" y="2957265"/>
                </a:lnTo>
                <a:cubicBezTo>
                  <a:pt x="4165292" y="2952503"/>
                  <a:pt x="4167251" y="2947095"/>
                  <a:pt x="4168988" y="2941043"/>
                </a:cubicBezTo>
                <a:cubicBezTo>
                  <a:pt x="4170724" y="2934991"/>
                  <a:pt x="4172039" y="2928789"/>
                  <a:pt x="4172932" y="2922440"/>
                </a:cubicBezTo>
                <a:cubicBezTo>
                  <a:pt x="4164895" y="2919066"/>
                  <a:pt x="4159041" y="2915990"/>
                  <a:pt x="4155370" y="2913212"/>
                </a:cubicBezTo>
                <a:cubicBezTo>
                  <a:pt x="4151203" y="2910136"/>
                  <a:pt x="4149119" y="2906961"/>
                  <a:pt x="4149119" y="2903687"/>
                </a:cubicBezTo>
                <a:cubicBezTo>
                  <a:pt x="4149516" y="2901107"/>
                  <a:pt x="4149715" y="2899520"/>
                  <a:pt x="4149715" y="2898925"/>
                </a:cubicBezTo>
                <a:close/>
                <a:moveTo>
                  <a:pt x="3447543" y="2895353"/>
                </a:moveTo>
                <a:cubicBezTo>
                  <a:pt x="3442087" y="2905771"/>
                  <a:pt x="3438217" y="2914750"/>
                  <a:pt x="3435935" y="2922291"/>
                </a:cubicBezTo>
                <a:cubicBezTo>
                  <a:pt x="3434149" y="2928244"/>
                  <a:pt x="3433256" y="2934147"/>
                  <a:pt x="3433256" y="2940001"/>
                </a:cubicBezTo>
                <a:lnTo>
                  <a:pt x="3442781" y="2946252"/>
                </a:lnTo>
                <a:lnTo>
                  <a:pt x="3460789" y="3047306"/>
                </a:lnTo>
                <a:lnTo>
                  <a:pt x="3404165" y="3047306"/>
                </a:lnTo>
                <a:lnTo>
                  <a:pt x="3403211" y="3025057"/>
                </a:lnTo>
                <a:cubicBezTo>
                  <a:pt x="3402529" y="3018210"/>
                  <a:pt x="3401506" y="3012481"/>
                  <a:pt x="3400142" y="3007867"/>
                </a:cubicBezTo>
                <a:cubicBezTo>
                  <a:pt x="3397413" y="2998640"/>
                  <a:pt x="3392328" y="2989809"/>
                  <a:pt x="3384887" y="2981375"/>
                </a:cubicBezTo>
                <a:lnTo>
                  <a:pt x="3372981" y="3016797"/>
                </a:lnTo>
                <a:cubicBezTo>
                  <a:pt x="3378437" y="3023146"/>
                  <a:pt x="3381910" y="3027611"/>
                  <a:pt x="3383399" y="3030191"/>
                </a:cubicBezTo>
                <a:cubicBezTo>
                  <a:pt x="3386276" y="3034854"/>
                  <a:pt x="3388260" y="3040559"/>
                  <a:pt x="3389352" y="3047306"/>
                </a:cubicBezTo>
                <a:lnTo>
                  <a:pt x="3316723" y="3047306"/>
                </a:lnTo>
                <a:lnTo>
                  <a:pt x="3311068" y="3047306"/>
                </a:lnTo>
                <a:lnTo>
                  <a:pt x="3295887" y="3047306"/>
                </a:lnTo>
                <a:cubicBezTo>
                  <a:pt x="3291125" y="3047306"/>
                  <a:pt x="3287652" y="3044082"/>
                  <a:pt x="3285470" y="3037632"/>
                </a:cubicBezTo>
                <a:cubicBezTo>
                  <a:pt x="3282691" y="3029596"/>
                  <a:pt x="3281303" y="3015209"/>
                  <a:pt x="3281303" y="2994472"/>
                </a:cubicBezTo>
                <a:lnTo>
                  <a:pt x="3281303" y="2965153"/>
                </a:lnTo>
                <a:cubicBezTo>
                  <a:pt x="3281303" y="2951163"/>
                  <a:pt x="3279963" y="2939654"/>
                  <a:pt x="3277284" y="2930625"/>
                </a:cubicBezTo>
                <a:cubicBezTo>
                  <a:pt x="3275002" y="2922886"/>
                  <a:pt x="3270983" y="2915048"/>
                  <a:pt x="3265229" y="2907110"/>
                </a:cubicBezTo>
                <a:lnTo>
                  <a:pt x="3249155" y="2944317"/>
                </a:lnTo>
                <a:cubicBezTo>
                  <a:pt x="3253819" y="2949179"/>
                  <a:pt x="3256795" y="2952900"/>
                  <a:pt x="3258085" y="2955479"/>
                </a:cubicBezTo>
                <a:cubicBezTo>
                  <a:pt x="3260764" y="2960837"/>
                  <a:pt x="3262104" y="2968328"/>
                  <a:pt x="3262104" y="2977952"/>
                </a:cubicBezTo>
                <a:lnTo>
                  <a:pt x="3262104" y="3020368"/>
                </a:lnTo>
                <a:cubicBezTo>
                  <a:pt x="3262104" y="3045272"/>
                  <a:pt x="3264981" y="3062983"/>
                  <a:pt x="3270736" y="3073500"/>
                </a:cubicBezTo>
                <a:cubicBezTo>
                  <a:pt x="3275895" y="3083025"/>
                  <a:pt x="3284279" y="3087788"/>
                  <a:pt x="3295887" y="3087788"/>
                </a:cubicBezTo>
                <a:lnTo>
                  <a:pt x="3311068" y="3087788"/>
                </a:lnTo>
                <a:lnTo>
                  <a:pt x="3316723" y="3087788"/>
                </a:lnTo>
                <a:lnTo>
                  <a:pt x="3396793" y="3087788"/>
                </a:lnTo>
                <a:lnTo>
                  <a:pt x="3404235" y="3087788"/>
                </a:lnTo>
                <a:lnTo>
                  <a:pt x="3478649" y="3087788"/>
                </a:lnTo>
                <a:lnTo>
                  <a:pt x="3478649" y="3047306"/>
                </a:lnTo>
                <a:lnTo>
                  <a:pt x="3462426" y="2955182"/>
                </a:lnTo>
                <a:lnTo>
                  <a:pt x="3467784" y="2957265"/>
                </a:lnTo>
                <a:cubicBezTo>
                  <a:pt x="3469967" y="2952503"/>
                  <a:pt x="3471927" y="2947095"/>
                  <a:pt x="3473663" y="2941043"/>
                </a:cubicBezTo>
                <a:cubicBezTo>
                  <a:pt x="3475399" y="2934991"/>
                  <a:pt x="3476714" y="2928789"/>
                  <a:pt x="3477607" y="2922440"/>
                </a:cubicBezTo>
                <a:cubicBezTo>
                  <a:pt x="3469570" y="2919066"/>
                  <a:pt x="3463716" y="2915990"/>
                  <a:pt x="3460045" y="2913212"/>
                </a:cubicBezTo>
                <a:cubicBezTo>
                  <a:pt x="3455878" y="2910136"/>
                  <a:pt x="3453794" y="2906961"/>
                  <a:pt x="3453794" y="2903687"/>
                </a:cubicBezTo>
                <a:cubicBezTo>
                  <a:pt x="3454191" y="2901107"/>
                  <a:pt x="3454389" y="2899520"/>
                  <a:pt x="3454389" y="2898925"/>
                </a:cubicBezTo>
                <a:close/>
                <a:moveTo>
                  <a:pt x="3209419" y="2895353"/>
                </a:moveTo>
                <a:cubicBezTo>
                  <a:pt x="3203961" y="2905771"/>
                  <a:pt x="3200092" y="2914750"/>
                  <a:pt x="3197810" y="2922291"/>
                </a:cubicBezTo>
                <a:cubicBezTo>
                  <a:pt x="3196024" y="2928244"/>
                  <a:pt x="3195131" y="2934147"/>
                  <a:pt x="3195131" y="2940001"/>
                </a:cubicBezTo>
                <a:lnTo>
                  <a:pt x="3204656" y="2946252"/>
                </a:lnTo>
                <a:lnTo>
                  <a:pt x="3222664" y="3047306"/>
                </a:lnTo>
                <a:lnTo>
                  <a:pt x="3167003" y="3047306"/>
                </a:lnTo>
                <a:lnTo>
                  <a:pt x="3167003" y="3045669"/>
                </a:lnTo>
                <a:cubicBezTo>
                  <a:pt x="3167003" y="3030786"/>
                  <a:pt x="3166010" y="3019376"/>
                  <a:pt x="3164026" y="3011439"/>
                </a:cubicBezTo>
                <a:cubicBezTo>
                  <a:pt x="3161744" y="3002608"/>
                  <a:pt x="3156882" y="2992885"/>
                  <a:pt x="3149441" y="2982268"/>
                </a:cubicBezTo>
                <a:lnTo>
                  <a:pt x="3136046" y="3016797"/>
                </a:lnTo>
                <a:cubicBezTo>
                  <a:pt x="3140610" y="3022551"/>
                  <a:pt x="3143984" y="3027363"/>
                  <a:pt x="3146167" y="3031233"/>
                </a:cubicBezTo>
                <a:cubicBezTo>
                  <a:pt x="3147853" y="3034110"/>
                  <a:pt x="3150135" y="3039468"/>
                  <a:pt x="3153013" y="3047306"/>
                </a:cubicBezTo>
                <a:lnTo>
                  <a:pt x="3045410" y="3047306"/>
                </a:lnTo>
                <a:cubicBezTo>
                  <a:pt x="3039159" y="3047306"/>
                  <a:pt x="3033256" y="3047058"/>
                  <a:pt x="3027699" y="3046562"/>
                </a:cubicBezTo>
                <a:cubicBezTo>
                  <a:pt x="3022143" y="3046066"/>
                  <a:pt x="3017629" y="3045372"/>
                  <a:pt x="3014156" y="3044479"/>
                </a:cubicBezTo>
                <a:cubicBezTo>
                  <a:pt x="3008401" y="3043189"/>
                  <a:pt x="3003639" y="3040262"/>
                  <a:pt x="2999869" y="3035698"/>
                </a:cubicBezTo>
                <a:cubicBezTo>
                  <a:pt x="2996297" y="3031134"/>
                  <a:pt x="2994511" y="3026024"/>
                  <a:pt x="2994511" y="3020368"/>
                </a:cubicBezTo>
                <a:cubicBezTo>
                  <a:pt x="2994511" y="3016003"/>
                  <a:pt x="2995255" y="3011488"/>
                  <a:pt x="2996743" y="3006825"/>
                </a:cubicBezTo>
                <a:cubicBezTo>
                  <a:pt x="2997537" y="3004543"/>
                  <a:pt x="2998653" y="3001765"/>
                  <a:pt x="3000092" y="2998491"/>
                </a:cubicBezTo>
                <a:cubicBezTo>
                  <a:pt x="3001530" y="2995216"/>
                  <a:pt x="3003341" y="2991595"/>
                  <a:pt x="3005524" y="2987626"/>
                </a:cubicBezTo>
                <a:lnTo>
                  <a:pt x="2997189" y="2982268"/>
                </a:lnTo>
                <a:cubicBezTo>
                  <a:pt x="2994312" y="2986535"/>
                  <a:pt x="2991509" y="2991024"/>
                  <a:pt x="2988781" y="2995737"/>
                </a:cubicBezTo>
                <a:cubicBezTo>
                  <a:pt x="2986052" y="3000450"/>
                  <a:pt x="2983696" y="3005783"/>
                  <a:pt x="2981711" y="3011736"/>
                </a:cubicBezTo>
                <a:cubicBezTo>
                  <a:pt x="2980025" y="3016697"/>
                  <a:pt x="2978909" y="3021361"/>
                  <a:pt x="2978363" y="3025726"/>
                </a:cubicBezTo>
                <a:cubicBezTo>
                  <a:pt x="2977817" y="3030092"/>
                  <a:pt x="2977544" y="3034358"/>
                  <a:pt x="2977544" y="3038525"/>
                </a:cubicBezTo>
                <a:cubicBezTo>
                  <a:pt x="2977544" y="3049043"/>
                  <a:pt x="2980173" y="3058568"/>
                  <a:pt x="2985432" y="3067100"/>
                </a:cubicBezTo>
                <a:cubicBezTo>
                  <a:pt x="2990591" y="3075633"/>
                  <a:pt x="2997289" y="3081289"/>
                  <a:pt x="3005524" y="3084067"/>
                </a:cubicBezTo>
                <a:cubicBezTo>
                  <a:pt x="3010187" y="3085753"/>
                  <a:pt x="3014404" y="3086795"/>
                  <a:pt x="3018174" y="3087192"/>
                </a:cubicBezTo>
                <a:cubicBezTo>
                  <a:pt x="3020159" y="3087391"/>
                  <a:pt x="3023135" y="3087539"/>
                  <a:pt x="3027104" y="3087639"/>
                </a:cubicBezTo>
                <a:cubicBezTo>
                  <a:pt x="3031073" y="3087738"/>
                  <a:pt x="3036083" y="3087788"/>
                  <a:pt x="3042136" y="3087788"/>
                </a:cubicBezTo>
                <a:lnTo>
                  <a:pt x="3158668" y="3087788"/>
                </a:lnTo>
                <a:lnTo>
                  <a:pt x="3167003" y="3087788"/>
                </a:lnTo>
                <a:lnTo>
                  <a:pt x="3240523" y="3087788"/>
                </a:lnTo>
                <a:lnTo>
                  <a:pt x="3240523" y="3047306"/>
                </a:lnTo>
                <a:lnTo>
                  <a:pt x="3224301" y="2955182"/>
                </a:lnTo>
                <a:lnTo>
                  <a:pt x="3229659" y="2957265"/>
                </a:lnTo>
                <a:cubicBezTo>
                  <a:pt x="3231842" y="2952503"/>
                  <a:pt x="3233801" y="2947095"/>
                  <a:pt x="3235538" y="2941043"/>
                </a:cubicBezTo>
                <a:cubicBezTo>
                  <a:pt x="3237274" y="2934991"/>
                  <a:pt x="3238589" y="2928789"/>
                  <a:pt x="3239482" y="2922440"/>
                </a:cubicBezTo>
                <a:cubicBezTo>
                  <a:pt x="3231445" y="2919066"/>
                  <a:pt x="3225591" y="2915990"/>
                  <a:pt x="3221920" y="2913212"/>
                </a:cubicBezTo>
                <a:cubicBezTo>
                  <a:pt x="3217753" y="2910136"/>
                  <a:pt x="3215669" y="2906961"/>
                  <a:pt x="3215669" y="2903687"/>
                </a:cubicBezTo>
                <a:cubicBezTo>
                  <a:pt x="3216066" y="2901107"/>
                  <a:pt x="3216265" y="2899520"/>
                  <a:pt x="3216265" y="2898925"/>
                </a:cubicBezTo>
                <a:close/>
                <a:moveTo>
                  <a:pt x="4056846" y="2893865"/>
                </a:moveTo>
                <a:lnTo>
                  <a:pt x="4038837" y="2927500"/>
                </a:lnTo>
                <a:lnTo>
                  <a:pt x="4073663" y="2945657"/>
                </a:lnTo>
                <a:lnTo>
                  <a:pt x="4091523" y="2912319"/>
                </a:lnTo>
                <a:close/>
                <a:moveTo>
                  <a:pt x="3345299" y="2879131"/>
                </a:moveTo>
                <a:lnTo>
                  <a:pt x="3330118" y="2909491"/>
                </a:lnTo>
                <a:lnTo>
                  <a:pt x="3358098" y="2924374"/>
                </a:lnTo>
                <a:lnTo>
                  <a:pt x="3372981" y="2893418"/>
                </a:lnTo>
                <a:close/>
                <a:moveTo>
                  <a:pt x="1370349" y="2865587"/>
                </a:moveTo>
                <a:cubicBezTo>
                  <a:pt x="1377493" y="2865587"/>
                  <a:pt x="1384513" y="2865885"/>
                  <a:pt x="1391409" y="2866480"/>
                </a:cubicBezTo>
                <a:cubicBezTo>
                  <a:pt x="1398304" y="2867075"/>
                  <a:pt x="1404803" y="2868216"/>
                  <a:pt x="1410905" y="2869903"/>
                </a:cubicBezTo>
                <a:cubicBezTo>
                  <a:pt x="1417007" y="2871590"/>
                  <a:pt x="1422613" y="2873996"/>
                  <a:pt x="1427723" y="2877121"/>
                </a:cubicBezTo>
                <a:cubicBezTo>
                  <a:pt x="1432832" y="2880247"/>
                  <a:pt x="1437248" y="2884389"/>
                  <a:pt x="1440968" y="2889549"/>
                </a:cubicBezTo>
                <a:cubicBezTo>
                  <a:pt x="1444689" y="2894708"/>
                  <a:pt x="1447591" y="2901008"/>
                  <a:pt x="1449675" y="2908450"/>
                </a:cubicBezTo>
                <a:cubicBezTo>
                  <a:pt x="1451758" y="2915891"/>
                  <a:pt x="1452800" y="2924722"/>
                  <a:pt x="1452800" y="2934941"/>
                </a:cubicBezTo>
                <a:lnTo>
                  <a:pt x="1433750" y="2934941"/>
                </a:lnTo>
                <a:lnTo>
                  <a:pt x="1426011" y="2934941"/>
                </a:lnTo>
                <a:lnTo>
                  <a:pt x="1394757" y="2934941"/>
                </a:lnTo>
                <a:lnTo>
                  <a:pt x="1394757" y="2919612"/>
                </a:lnTo>
                <a:cubicBezTo>
                  <a:pt x="1394757" y="2909293"/>
                  <a:pt x="1391930" y="2901728"/>
                  <a:pt x="1386274" y="2896916"/>
                </a:cubicBezTo>
                <a:cubicBezTo>
                  <a:pt x="1380619" y="2892103"/>
                  <a:pt x="1372979" y="2889697"/>
                  <a:pt x="1363355" y="2889697"/>
                </a:cubicBezTo>
                <a:lnTo>
                  <a:pt x="1326148" y="2889697"/>
                </a:lnTo>
                <a:cubicBezTo>
                  <a:pt x="1320591" y="2889697"/>
                  <a:pt x="1316623" y="2889350"/>
                  <a:pt x="1314241" y="2888656"/>
                </a:cubicBezTo>
                <a:cubicBezTo>
                  <a:pt x="1311860" y="2887961"/>
                  <a:pt x="1310669" y="2886026"/>
                  <a:pt x="1310669" y="2882851"/>
                </a:cubicBezTo>
                <a:cubicBezTo>
                  <a:pt x="1310669" y="2879676"/>
                  <a:pt x="1312282" y="2876973"/>
                  <a:pt x="1315506" y="2874740"/>
                </a:cubicBezTo>
                <a:cubicBezTo>
                  <a:pt x="1318731" y="2872508"/>
                  <a:pt x="1323072" y="2870722"/>
                  <a:pt x="1328529" y="2869382"/>
                </a:cubicBezTo>
                <a:cubicBezTo>
                  <a:pt x="1333986" y="2868043"/>
                  <a:pt x="1340336" y="2867075"/>
                  <a:pt x="1347579" y="2866480"/>
                </a:cubicBezTo>
                <a:cubicBezTo>
                  <a:pt x="1354822" y="2865885"/>
                  <a:pt x="1362412" y="2865587"/>
                  <a:pt x="1370349" y="2865587"/>
                </a:cubicBezTo>
                <a:close/>
                <a:moveTo>
                  <a:pt x="2114490" y="2853086"/>
                </a:moveTo>
                <a:cubicBezTo>
                  <a:pt x="2103278" y="2853086"/>
                  <a:pt x="2092835" y="2854351"/>
                  <a:pt x="2083162" y="2856881"/>
                </a:cubicBezTo>
                <a:cubicBezTo>
                  <a:pt x="2073488" y="2859411"/>
                  <a:pt x="2065079" y="2863107"/>
                  <a:pt x="2057935" y="2867968"/>
                </a:cubicBezTo>
                <a:cubicBezTo>
                  <a:pt x="2050791" y="2872830"/>
                  <a:pt x="2045161" y="2878858"/>
                  <a:pt x="2041043" y="2886051"/>
                </a:cubicBezTo>
                <a:cubicBezTo>
                  <a:pt x="2036926" y="2893244"/>
                  <a:pt x="2034867" y="2901455"/>
                  <a:pt x="2034867" y="2910682"/>
                </a:cubicBezTo>
                <a:cubicBezTo>
                  <a:pt x="2034867" y="2916238"/>
                  <a:pt x="2035363" y="2920877"/>
                  <a:pt x="2036355" y="2924598"/>
                </a:cubicBezTo>
                <a:cubicBezTo>
                  <a:pt x="2037347" y="2928318"/>
                  <a:pt x="2038737" y="2931766"/>
                  <a:pt x="2040522" y="2934941"/>
                </a:cubicBezTo>
                <a:lnTo>
                  <a:pt x="2023556" y="2934941"/>
                </a:lnTo>
                <a:lnTo>
                  <a:pt x="2016561" y="2934941"/>
                </a:lnTo>
                <a:lnTo>
                  <a:pt x="1953160" y="2934941"/>
                </a:lnTo>
                <a:lnTo>
                  <a:pt x="1953160" y="2945210"/>
                </a:lnTo>
                <a:cubicBezTo>
                  <a:pt x="1951077" y="2943722"/>
                  <a:pt x="1948596" y="2942184"/>
                  <a:pt x="1945719" y="2940597"/>
                </a:cubicBezTo>
                <a:cubicBezTo>
                  <a:pt x="1942841" y="2939009"/>
                  <a:pt x="1939443" y="2937546"/>
                  <a:pt x="1935524" y="2936206"/>
                </a:cubicBezTo>
                <a:cubicBezTo>
                  <a:pt x="1931605" y="2934867"/>
                  <a:pt x="1927115" y="2933775"/>
                  <a:pt x="1922055" y="2932932"/>
                </a:cubicBezTo>
                <a:cubicBezTo>
                  <a:pt x="1916995" y="2932089"/>
                  <a:pt x="1911240" y="2931667"/>
                  <a:pt x="1904791" y="2931667"/>
                </a:cubicBezTo>
                <a:cubicBezTo>
                  <a:pt x="1898540" y="2931667"/>
                  <a:pt x="1892017" y="2932535"/>
                  <a:pt x="1885220" y="2934271"/>
                </a:cubicBezTo>
                <a:cubicBezTo>
                  <a:pt x="1878424" y="2936008"/>
                  <a:pt x="1871603" y="2938587"/>
                  <a:pt x="1864756" y="2942010"/>
                </a:cubicBezTo>
                <a:cubicBezTo>
                  <a:pt x="1857910" y="2945433"/>
                  <a:pt x="1851213" y="2949675"/>
                  <a:pt x="1844665" y="2954735"/>
                </a:cubicBezTo>
                <a:cubicBezTo>
                  <a:pt x="1838116" y="2959795"/>
                  <a:pt x="1832014" y="2965699"/>
                  <a:pt x="1826359" y="2972446"/>
                </a:cubicBezTo>
                <a:lnTo>
                  <a:pt x="1839158" y="2998044"/>
                </a:lnTo>
                <a:lnTo>
                  <a:pt x="1854041" y="2987031"/>
                </a:lnTo>
                <a:cubicBezTo>
                  <a:pt x="1860788" y="2987428"/>
                  <a:pt x="1865625" y="2989189"/>
                  <a:pt x="1868551" y="2992314"/>
                </a:cubicBezTo>
                <a:cubicBezTo>
                  <a:pt x="1871478" y="2995440"/>
                  <a:pt x="1872942" y="2999880"/>
                  <a:pt x="1872942" y="3005634"/>
                </a:cubicBezTo>
                <a:cubicBezTo>
                  <a:pt x="1872942" y="3010397"/>
                  <a:pt x="1871478" y="3014564"/>
                  <a:pt x="1868551" y="3018136"/>
                </a:cubicBezTo>
                <a:cubicBezTo>
                  <a:pt x="1865625" y="3021708"/>
                  <a:pt x="1861780" y="3024684"/>
                  <a:pt x="1857017" y="3027066"/>
                </a:cubicBezTo>
                <a:lnTo>
                  <a:pt x="1847790" y="3031679"/>
                </a:lnTo>
                <a:lnTo>
                  <a:pt x="1860589" y="3056980"/>
                </a:lnTo>
                <a:lnTo>
                  <a:pt x="1953160" y="3017392"/>
                </a:lnTo>
                <a:lnTo>
                  <a:pt x="1953160" y="3131394"/>
                </a:lnTo>
                <a:lnTo>
                  <a:pt x="1987688" y="3131394"/>
                </a:lnTo>
                <a:lnTo>
                  <a:pt x="1987688" y="2966195"/>
                </a:lnTo>
                <a:lnTo>
                  <a:pt x="2016561" y="2966195"/>
                </a:lnTo>
                <a:lnTo>
                  <a:pt x="2023556" y="2966195"/>
                </a:lnTo>
                <a:lnTo>
                  <a:pt x="2043350" y="2966195"/>
                </a:lnTo>
                <a:lnTo>
                  <a:pt x="2043350" y="3144789"/>
                </a:lnTo>
                <a:lnTo>
                  <a:pt x="2078176" y="3144789"/>
                </a:lnTo>
                <a:lnTo>
                  <a:pt x="2078176" y="2966195"/>
                </a:lnTo>
                <a:lnTo>
                  <a:pt x="2111811" y="2966195"/>
                </a:lnTo>
                <a:lnTo>
                  <a:pt x="2119848" y="2966195"/>
                </a:lnTo>
                <a:lnTo>
                  <a:pt x="2243822" y="2966195"/>
                </a:lnTo>
                <a:lnTo>
                  <a:pt x="2243822" y="2982120"/>
                </a:lnTo>
                <a:cubicBezTo>
                  <a:pt x="2235884" y="2982318"/>
                  <a:pt x="2227798" y="2982889"/>
                  <a:pt x="2219563" y="2983831"/>
                </a:cubicBezTo>
                <a:cubicBezTo>
                  <a:pt x="2211327" y="2984774"/>
                  <a:pt x="2203266" y="2986336"/>
                  <a:pt x="2195378" y="2988519"/>
                </a:cubicBezTo>
                <a:cubicBezTo>
                  <a:pt x="2187490" y="2990702"/>
                  <a:pt x="2179949" y="2993629"/>
                  <a:pt x="2172756" y="2997300"/>
                </a:cubicBezTo>
                <a:cubicBezTo>
                  <a:pt x="2165563" y="3000971"/>
                  <a:pt x="2159039" y="3005535"/>
                  <a:pt x="2153185" y="3010992"/>
                </a:cubicBezTo>
                <a:cubicBezTo>
                  <a:pt x="2147331" y="3016449"/>
                  <a:pt x="2142321" y="3022973"/>
                  <a:pt x="2138154" y="3030563"/>
                </a:cubicBezTo>
                <a:cubicBezTo>
                  <a:pt x="2133987" y="3038153"/>
                  <a:pt x="2131010" y="3047009"/>
                  <a:pt x="2129224" y="3057129"/>
                </a:cubicBezTo>
                <a:cubicBezTo>
                  <a:pt x="2135078" y="3057625"/>
                  <a:pt x="2141477" y="3058518"/>
                  <a:pt x="2148423" y="3059808"/>
                </a:cubicBezTo>
                <a:cubicBezTo>
                  <a:pt x="2155368" y="3061098"/>
                  <a:pt x="2162462" y="3062784"/>
                  <a:pt x="2169705" y="3064868"/>
                </a:cubicBezTo>
                <a:cubicBezTo>
                  <a:pt x="2176948" y="3066952"/>
                  <a:pt x="2184191" y="3069432"/>
                  <a:pt x="2191434" y="3072309"/>
                </a:cubicBezTo>
                <a:cubicBezTo>
                  <a:pt x="2198677" y="3075187"/>
                  <a:pt x="2205573" y="3078461"/>
                  <a:pt x="2212121" y="3082132"/>
                </a:cubicBezTo>
                <a:cubicBezTo>
                  <a:pt x="2218670" y="3085803"/>
                  <a:pt x="2224672" y="3089821"/>
                  <a:pt x="2230129" y="3094187"/>
                </a:cubicBezTo>
                <a:cubicBezTo>
                  <a:pt x="2235587" y="3098553"/>
                  <a:pt x="2240151" y="3103266"/>
                  <a:pt x="2243822" y="3108326"/>
                </a:cubicBezTo>
                <a:lnTo>
                  <a:pt x="2243822" y="3131394"/>
                </a:lnTo>
                <a:lnTo>
                  <a:pt x="2278350" y="3131394"/>
                </a:lnTo>
                <a:lnTo>
                  <a:pt x="2278350" y="2966195"/>
                </a:lnTo>
                <a:lnTo>
                  <a:pt x="2311836" y="2966195"/>
                </a:lnTo>
                <a:lnTo>
                  <a:pt x="2320022" y="2966195"/>
                </a:lnTo>
                <a:lnTo>
                  <a:pt x="2349192" y="2966195"/>
                </a:lnTo>
                <a:cubicBezTo>
                  <a:pt x="2345421" y="2972049"/>
                  <a:pt x="2342321" y="2977928"/>
                  <a:pt x="2339890" y="2983831"/>
                </a:cubicBezTo>
                <a:cubicBezTo>
                  <a:pt x="2337459" y="2989735"/>
                  <a:pt x="2335549" y="2995787"/>
                  <a:pt x="2334160" y="3001988"/>
                </a:cubicBezTo>
                <a:cubicBezTo>
                  <a:pt x="2332771" y="3008189"/>
                  <a:pt x="2331829" y="3014539"/>
                  <a:pt x="2331333" y="3021038"/>
                </a:cubicBezTo>
                <a:cubicBezTo>
                  <a:pt x="2330836" y="3027537"/>
                  <a:pt x="2330588" y="3034358"/>
                  <a:pt x="2330588" y="3041502"/>
                </a:cubicBezTo>
                <a:cubicBezTo>
                  <a:pt x="2330588" y="3050332"/>
                  <a:pt x="2331357" y="3059188"/>
                  <a:pt x="2332895" y="3068068"/>
                </a:cubicBezTo>
                <a:cubicBezTo>
                  <a:pt x="2334433" y="3076948"/>
                  <a:pt x="2336665" y="3085555"/>
                  <a:pt x="2339593" y="3093889"/>
                </a:cubicBezTo>
                <a:cubicBezTo>
                  <a:pt x="2342519" y="3102224"/>
                  <a:pt x="2346141" y="3110062"/>
                  <a:pt x="2350457" y="3117404"/>
                </a:cubicBezTo>
                <a:cubicBezTo>
                  <a:pt x="2354773" y="3124746"/>
                  <a:pt x="2359759" y="3131295"/>
                  <a:pt x="2365414" y="3137050"/>
                </a:cubicBezTo>
                <a:cubicBezTo>
                  <a:pt x="2369581" y="3141217"/>
                  <a:pt x="2374245" y="3144888"/>
                  <a:pt x="2379404" y="3148063"/>
                </a:cubicBezTo>
                <a:cubicBezTo>
                  <a:pt x="2384563" y="3151238"/>
                  <a:pt x="2389971" y="3152825"/>
                  <a:pt x="2395626" y="3152825"/>
                </a:cubicBezTo>
                <a:cubicBezTo>
                  <a:pt x="2399297" y="3152825"/>
                  <a:pt x="2402621" y="3152131"/>
                  <a:pt x="2405598" y="3150742"/>
                </a:cubicBezTo>
                <a:cubicBezTo>
                  <a:pt x="2408574" y="3149353"/>
                  <a:pt x="2411129" y="3147517"/>
                  <a:pt x="2413262" y="3145235"/>
                </a:cubicBezTo>
                <a:cubicBezTo>
                  <a:pt x="2415396" y="3142953"/>
                  <a:pt x="2417057" y="3140274"/>
                  <a:pt x="2418248" y="3137198"/>
                </a:cubicBezTo>
                <a:cubicBezTo>
                  <a:pt x="2419439" y="3134123"/>
                  <a:pt x="2420034" y="3130948"/>
                  <a:pt x="2420034" y="3127673"/>
                </a:cubicBezTo>
                <a:cubicBezTo>
                  <a:pt x="2420034" y="3124796"/>
                  <a:pt x="2419439" y="3121968"/>
                  <a:pt x="2418248" y="3119190"/>
                </a:cubicBezTo>
                <a:cubicBezTo>
                  <a:pt x="2417057" y="3116412"/>
                  <a:pt x="2415396" y="3113907"/>
                  <a:pt x="2413262" y="3111674"/>
                </a:cubicBezTo>
                <a:cubicBezTo>
                  <a:pt x="2411129" y="3109442"/>
                  <a:pt x="2408574" y="3107631"/>
                  <a:pt x="2405598" y="3106242"/>
                </a:cubicBezTo>
                <a:cubicBezTo>
                  <a:pt x="2402621" y="3104853"/>
                  <a:pt x="2399297" y="3104159"/>
                  <a:pt x="2395626" y="3104159"/>
                </a:cubicBezTo>
                <a:cubicBezTo>
                  <a:pt x="2393939" y="3104159"/>
                  <a:pt x="2392278" y="3104332"/>
                  <a:pt x="2390641" y="3104680"/>
                </a:cubicBezTo>
                <a:cubicBezTo>
                  <a:pt x="2389003" y="3105027"/>
                  <a:pt x="2387490" y="3105448"/>
                  <a:pt x="2386101" y="3105945"/>
                </a:cubicBezTo>
                <a:cubicBezTo>
                  <a:pt x="2383422" y="3102670"/>
                  <a:pt x="2380867" y="3098478"/>
                  <a:pt x="2378437" y="3093369"/>
                </a:cubicBezTo>
                <a:cubicBezTo>
                  <a:pt x="2376006" y="3088259"/>
                  <a:pt x="2373873" y="3082752"/>
                  <a:pt x="2372037" y="3076849"/>
                </a:cubicBezTo>
                <a:cubicBezTo>
                  <a:pt x="2370201" y="3070945"/>
                  <a:pt x="2368738" y="3064918"/>
                  <a:pt x="2367647" y="3058766"/>
                </a:cubicBezTo>
                <a:cubicBezTo>
                  <a:pt x="2366555" y="3052614"/>
                  <a:pt x="2366009" y="3046860"/>
                  <a:pt x="2366009" y="3041502"/>
                </a:cubicBezTo>
                <a:cubicBezTo>
                  <a:pt x="2366009" y="3035450"/>
                  <a:pt x="2366505" y="3028777"/>
                  <a:pt x="2367498" y="3021485"/>
                </a:cubicBezTo>
                <a:cubicBezTo>
                  <a:pt x="2368490" y="3014192"/>
                  <a:pt x="2370077" y="3007048"/>
                  <a:pt x="2372260" y="3000053"/>
                </a:cubicBezTo>
                <a:cubicBezTo>
                  <a:pt x="2374443" y="2993058"/>
                  <a:pt x="2377296" y="2986535"/>
                  <a:pt x="2380818" y="2980482"/>
                </a:cubicBezTo>
                <a:cubicBezTo>
                  <a:pt x="2384340" y="2974430"/>
                  <a:pt x="2388631" y="2969668"/>
                  <a:pt x="2393691" y="2966195"/>
                </a:cubicBezTo>
                <a:lnTo>
                  <a:pt x="2416611" y="2966195"/>
                </a:lnTo>
                <a:lnTo>
                  <a:pt x="2422564" y="2966195"/>
                </a:lnTo>
                <a:lnTo>
                  <a:pt x="2443400" y="2966195"/>
                </a:lnTo>
                <a:lnTo>
                  <a:pt x="2443400" y="3034061"/>
                </a:lnTo>
                <a:cubicBezTo>
                  <a:pt x="2443400" y="3039418"/>
                  <a:pt x="2444318" y="3044379"/>
                  <a:pt x="2446153" y="3048943"/>
                </a:cubicBezTo>
                <a:cubicBezTo>
                  <a:pt x="2447989" y="3053507"/>
                  <a:pt x="2450693" y="3057501"/>
                  <a:pt x="2454265" y="3060924"/>
                </a:cubicBezTo>
                <a:cubicBezTo>
                  <a:pt x="2457837" y="3064347"/>
                  <a:pt x="2462227" y="3067026"/>
                  <a:pt x="2467436" y="3068961"/>
                </a:cubicBezTo>
                <a:cubicBezTo>
                  <a:pt x="2472645" y="3070896"/>
                  <a:pt x="2478673" y="3071863"/>
                  <a:pt x="2485519" y="3071863"/>
                </a:cubicBezTo>
                <a:cubicBezTo>
                  <a:pt x="2494151" y="3071863"/>
                  <a:pt x="2501939" y="3070127"/>
                  <a:pt x="2508885" y="3066654"/>
                </a:cubicBezTo>
                <a:cubicBezTo>
                  <a:pt x="2512357" y="3064918"/>
                  <a:pt x="2515619" y="3062822"/>
                  <a:pt x="2518670" y="3060366"/>
                </a:cubicBezTo>
                <a:lnTo>
                  <a:pt x="2521696" y="3057366"/>
                </a:lnTo>
                <a:lnTo>
                  <a:pt x="2527786" y="3063826"/>
                </a:lnTo>
                <a:cubicBezTo>
                  <a:pt x="2532251" y="3066902"/>
                  <a:pt x="2537187" y="3069184"/>
                  <a:pt x="2542594" y="3070672"/>
                </a:cubicBezTo>
                <a:cubicBezTo>
                  <a:pt x="2548001" y="3072161"/>
                  <a:pt x="2553285" y="3072905"/>
                  <a:pt x="2558444" y="3072905"/>
                </a:cubicBezTo>
                <a:cubicBezTo>
                  <a:pt x="2565092" y="3072905"/>
                  <a:pt x="2571219" y="3071664"/>
                  <a:pt x="2576825" y="3069184"/>
                </a:cubicBezTo>
                <a:cubicBezTo>
                  <a:pt x="2582430" y="3066704"/>
                  <a:pt x="2587267" y="3063256"/>
                  <a:pt x="2591335" y="3058841"/>
                </a:cubicBezTo>
                <a:cubicBezTo>
                  <a:pt x="2595403" y="3054425"/>
                  <a:pt x="2598603" y="3049142"/>
                  <a:pt x="2600935" y="3042990"/>
                </a:cubicBezTo>
                <a:cubicBezTo>
                  <a:pt x="2603266" y="3036839"/>
                  <a:pt x="2604531" y="3030092"/>
                  <a:pt x="2604730" y="3022750"/>
                </a:cubicBezTo>
                <a:cubicBezTo>
                  <a:pt x="2607309" y="3021658"/>
                  <a:pt x="2609963" y="3020914"/>
                  <a:pt x="2612692" y="3020517"/>
                </a:cubicBezTo>
                <a:cubicBezTo>
                  <a:pt x="2615421" y="3020120"/>
                  <a:pt x="2617926" y="3019922"/>
                  <a:pt x="2620208" y="3019922"/>
                </a:cubicBezTo>
                <a:cubicBezTo>
                  <a:pt x="2626161" y="3019922"/>
                  <a:pt x="2630799" y="3021733"/>
                  <a:pt x="2634123" y="3025354"/>
                </a:cubicBezTo>
                <a:cubicBezTo>
                  <a:pt x="2637447" y="3028976"/>
                  <a:pt x="2639109" y="3034358"/>
                  <a:pt x="2639109" y="3041502"/>
                </a:cubicBezTo>
                <a:cubicBezTo>
                  <a:pt x="2639109" y="3043982"/>
                  <a:pt x="2638762" y="3046488"/>
                  <a:pt x="2638067" y="3049018"/>
                </a:cubicBezTo>
                <a:cubicBezTo>
                  <a:pt x="2637373" y="3051548"/>
                  <a:pt x="2636331" y="3053830"/>
                  <a:pt x="2634942" y="3055864"/>
                </a:cubicBezTo>
                <a:cubicBezTo>
                  <a:pt x="2633553" y="3057898"/>
                  <a:pt x="2631841" y="3059560"/>
                  <a:pt x="2629807" y="3060850"/>
                </a:cubicBezTo>
                <a:cubicBezTo>
                  <a:pt x="2627773" y="3062139"/>
                  <a:pt x="2625467" y="3062784"/>
                  <a:pt x="2622887" y="3062784"/>
                </a:cubicBezTo>
                <a:cubicBezTo>
                  <a:pt x="2620704" y="3062784"/>
                  <a:pt x="2618967" y="3062512"/>
                  <a:pt x="2617678" y="3061966"/>
                </a:cubicBezTo>
                <a:cubicBezTo>
                  <a:pt x="2616388" y="3061420"/>
                  <a:pt x="2614751" y="3060750"/>
                  <a:pt x="2612767" y="3059957"/>
                </a:cubicBezTo>
                <a:lnTo>
                  <a:pt x="2599074" y="3086299"/>
                </a:lnTo>
                <a:lnTo>
                  <a:pt x="2673786" y="3137050"/>
                </a:lnTo>
                <a:lnTo>
                  <a:pt x="2688967" y="3112195"/>
                </a:lnTo>
                <a:lnTo>
                  <a:pt x="2651759" y="3084811"/>
                </a:lnTo>
                <a:cubicBezTo>
                  <a:pt x="2656026" y="3081537"/>
                  <a:pt x="2659623" y="3078064"/>
                  <a:pt x="2662549" y="3074393"/>
                </a:cubicBezTo>
                <a:cubicBezTo>
                  <a:pt x="2665477" y="3070722"/>
                  <a:pt x="2667833" y="3066927"/>
                  <a:pt x="2669619" y="3063008"/>
                </a:cubicBezTo>
                <a:cubicBezTo>
                  <a:pt x="2671405" y="3059088"/>
                  <a:pt x="2672670" y="3055095"/>
                  <a:pt x="2673414" y="3051027"/>
                </a:cubicBezTo>
                <a:cubicBezTo>
                  <a:pt x="2674158" y="3046959"/>
                  <a:pt x="2674530" y="3042891"/>
                  <a:pt x="2674530" y="3038823"/>
                </a:cubicBezTo>
                <a:cubicBezTo>
                  <a:pt x="2674530" y="3033068"/>
                  <a:pt x="2673637" y="3027190"/>
                  <a:pt x="2671851" y="3021187"/>
                </a:cubicBezTo>
                <a:cubicBezTo>
                  <a:pt x="2670065" y="3015184"/>
                  <a:pt x="2667064" y="3009702"/>
                  <a:pt x="2662847" y="3004741"/>
                </a:cubicBezTo>
                <a:cubicBezTo>
                  <a:pt x="2658630" y="2999781"/>
                  <a:pt x="2653000" y="2995713"/>
                  <a:pt x="2645955" y="2992538"/>
                </a:cubicBezTo>
                <a:cubicBezTo>
                  <a:pt x="2638911" y="2989363"/>
                  <a:pt x="2630179" y="2987775"/>
                  <a:pt x="2619761" y="2987775"/>
                </a:cubicBezTo>
                <a:cubicBezTo>
                  <a:pt x="2616884" y="2987775"/>
                  <a:pt x="2613932" y="2987998"/>
                  <a:pt x="2610906" y="2988445"/>
                </a:cubicBezTo>
                <a:cubicBezTo>
                  <a:pt x="2607880" y="2988891"/>
                  <a:pt x="2604903" y="2989511"/>
                  <a:pt x="2601977" y="2990305"/>
                </a:cubicBezTo>
                <a:cubicBezTo>
                  <a:pt x="2599049" y="2991099"/>
                  <a:pt x="2596296" y="2992017"/>
                  <a:pt x="2593717" y="2993058"/>
                </a:cubicBezTo>
                <a:cubicBezTo>
                  <a:pt x="2591137" y="2994100"/>
                  <a:pt x="2588855" y="2995216"/>
                  <a:pt x="2586871" y="2996407"/>
                </a:cubicBezTo>
                <a:cubicBezTo>
                  <a:pt x="2583993" y="2996407"/>
                  <a:pt x="2580371" y="2995514"/>
                  <a:pt x="2576006" y="2993728"/>
                </a:cubicBezTo>
                <a:cubicBezTo>
                  <a:pt x="2571640" y="2991942"/>
                  <a:pt x="2567275" y="2989635"/>
                  <a:pt x="2562909" y="2986808"/>
                </a:cubicBezTo>
                <a:cubicBezTo>
                  <a:pt x="2558543" y="2983980"/>
                  <a:pt x="2554575" y="2980755"/>
                  <a:pt x="2551003" y="2977134"/>
                </a:cubicBezTo>
                <a:cubicBezTo>
                  <a:pt x="2547431" y="2973512"/>
                  <a:pt x="2545000" y="2969866"/>
                  <a:pt x="2543710" y="2966195"/>
                </a:cubicBezTo>
                <a:lnTo>
                  <a:pt x="2572137" y="2966195"/>
                </a:lnTo>
                <a:lnTo>
                  <a:pt x="2702361" y="2966195"/>
                </a:lnTo>
                <a:lnTo>
                  <a:pt x="2708761" y="2966195"/>
                </a:lnTo>
                <a:lnTo>
                  <a:pt x="2729150" y="2966195"/>
                </a:lnTo>
                <a:lnTo>
                  <a:pt x="2729150" y="3015904"/>
                </a:lnTo>
                <a:cubicBezTo>
                  <a:pt x="2729150" y="3023047"/>
                  <a:pt x="2729721" y="3029472"/>
                  <a:pt x="2730862" y="3035177"/>
                </a:cubicBezTo>
                <a:cubicBezTo>
                  <a:pt x="2732003" y="3040882"/>
                  <a:pt x="2734086" y="3046116"/>
                  <a:pt x="2737113" y="3050878"/>
                </a:cubicBezTo>
                <a:cubicBezTo>
                  <a:pt x="2740139" y="3055641"/>
                  <a:pt x="2744256" y="3060106"/>
                  <a:pt x="2749465" y="3064273"/>
                </a:cubicBezTo>
                <a:cubicBezTo>
                  <a:pt x="2754674" y="3068440"/>
                  <a:pt x="2761297" y="3072607"/>
                  <a:pt x="2769334" y="3076774"/>
                </a:cubicBezTo>
                <a:cubicBezTo>
                  <a:pt x="2771913" y="3070524"/>
                  <a:pt x="2775461" y="3064719"/>
                  <a:pt x="2779975" y="3059361"/>
                </a:cubicBezTo>
                <a:cubicBezTo>
                  <a:pt x="2784489" y="3054004"/>
                  <a:pt x="2789351" y="3049316"/>
                  <a:pt x="2794560" y="3045297"/>
                </a:cubicBezTo>
                <a:cubicBezTo>
                  <a:pt x="2799769" y="3041279"/>
                  <a:pt x="2805003" y="3038029"/>
                  <a:pt x="2810261" y="3035549"/>
                </a:cubicBezTo>
                <a:cubicBezTo>
                  <a:pt x="2815520" y="3033068"/>
                  <a:pt x="2820183" y="3031580"/>
                  <a:pt x="2824251" y="3031084"/>
                </a:cubicBezTo>
                <a:lnTo>
                  <a:pt x="2824251" y="3131394"/>
                </a:lnTo>
                <a:lnTo>
                  <a:pt x="2858779" y="3131394"/>
                </a:lnTo>
                <a:lnTo>
                  <a:pt x="2858779" y="2994919"/>
                </a:lnTo>
                <a:cubicBezTo>
                  <a:pt x="2846675" y="2994919"/>
                  <a:pt x="2835810" y="2995886"/>
                  <a:pt x="2826186" y="2997821"/>
                </a:cubicBezTo>
                <a:cubicBezTo>
                  <a:pt x="2816562" y="2999756"/>
                  <a:pt x="2807930" y="3002335"/>
                  <a:pt x="2800290" y="3005560"/>
                </a:cubicBezTo>
                <a:cubicBezTo>
                  <a:pt x="2792650" y="3008785"/>
                  <a:pt x="2785928" y="3012505"/>
                  <a:pt x="2780124" y="3016722"/>
                </a:cubicBezTo>
                <a:cubicBezTo>
                  <a:pt x="2774319" y="3020939"/>
                  <a:pt x="2769185" y="3025329"/>
                  <a:pt x="2764720" y="3029893"/>
                </a:cubicBezTo>
                <a:cubicBezTo>
                  <a:pt x="2764323" y="3028207"/>
                  <a:pt x="2764050" y="3025999"/>
                  <a:pt x="2763901" y="3023271"/>
                </a:cubicBezTo>
                <a:cubicBezTo>
                  <a:pt x="2763753" y="3020542"/>
                  <a:pt x="2763678" y="3017789"/>
                  <a:pt x="2763678" y="3015011"/>
                </a:cubicBezTo>
                <a:lnTo>
                  <a:pt x="2763678" y="2966195"/>
                </a:lnTo>
                <a:lnTo>
                  <a:pt x="2893010" y="2966195"/>
                </a:lnTo>
                <a:lnTo>
                  <a:pt x="2893010" y="2934941"/>
                </a:lnTo>
                <a:lnTo>
                  <a:pt x="2708761" y="2934941"/>
                </a:lnTo>
                <a:lnTo>
                  <a:pt x="2702361" y="2934941"/>
                </a:lnTo>
                <a:lnTo>
                  <a:pt x="2572137" y="2934941"/>
                </a:lnTo>
                <a:lnTo>
                  <a:pt x="2485667" y="2934941"/>
                </a:lnTo>
                <a:lnTo>
                  <a:pt x="2422564" y="2934941"/>
                </a:lnTo>
                <a:lnTo>
                  <a:pt x="2416611" y="2934941"/>
                </a:lnTo>
                <a:lnTo>
                  <a:pt x="2320022" y="2934941"/>
                </a:lnTo>
                <a:lnTo>
                  <a:pt x="2311836" y="2934941"/>
                </a:lnTo>
                <a:lnTo>
                  <a:pt x="2119848" y="2934941"/>
                </a:lnTo>
                <a:lnTo>
                  <a:pt x="2111811" y="2934941"/>
                </a:lnTo>
                <a:lnTo>
                  <a:pt x="2087106" y="2934941"/>
                </a:lnTo>
                <a:cubicBezTo>
                  <a:pt x="2081649" y="2934941"/>
                  <a:pt x="2077481" y="2932857"/>
                  <a:pt x="2074604" y="2928690"/>
                </a:cubicBezTo>
                <a:cubicBezTo>
                  <a:pt x="2071727" y="2924523"/>
                  <a:pt x="2070288" y="2918868"/>
                  <a:pt x="2070288" y="2911724"/>
                </a:cubicBezTo>
                <a:cubicBezTo>
                  <a:pt x="2070288" y="2906961"/>
                  <a:pt x="2071429" y="2902844"/>
                  <a:pt x="2073711" y="2899371"/>
                </a:cubicBezTo>
                <a:cubicBezTo>
                  <a:pt x="2075993" y="2895898"/>
                  <a:pt x="2079143" y="2893046"/>
                  <a:pt x="2083162" y="2890814"/>
                </a:cubicBezTo>
                <a:cubicBezTo>
                  <a:pt x="2087180" y="2888581"/>
                  <a:pt x="2091918" y="2886944"/>
                  <a:pt x="2097375" y="2885902"/>
                </a:cubicBezTo>
                <a:cubicBezTo>
                  <a:pt x="2102832" y="2884860"/>
                  <a:pt x="2108735" y="2884340"/>
                  <a:pt x="2115085" y="2884340"/>
                </a:cubicBezTo>
                <a:cubicBezTo>
                  <a:pt x="2122427" y="2884340"/>
                  <a:pt x="2129894" y="2885009"/>
                  <a:pt x="2137484" y="2886349"/>
                </a:cubicBezTo>
                <a:cubicBezTo>
                  <a:pt x="2145074" y="2887688"/>
                  <a:pt x="2152664" y="2889796"/>
                  <a:pt x="2160255" y="2892674"/>
                </a:cubicBezTo>
                <a:cubicBezTo>
                  <a:pt x="2167845" y="2895551"/>
                  <a:pt x="2175361" y="2899346"/>
                  <a:pt x="2182802" y="2904059"/>
                </a:cubicBezTo>
                <a:cubicBezTo>
                  <a:pt x="2190243" y="2908772"/>
                  <a:pt x="2197536" y="2914452"/>
                  <a:pt x="2204680" y="2921100"/>
                </a:cubicBezTo>
                <a:lnTo>
                  <a:pt x="2226557" y="2897436"/>
                </a:lnTo>
                <a:cubicBezTo>
                  <a:pt x="2217033" y="2889003"/>
                  <a:pt x="2207805" y="2881933"/>
                  <a:pt x="2198875" y="2876228"/>
                </a:cubicBezTo>
                <a:cubicBezTo>
                  <a:pt x="2189946" y="2870523"/>
                  <a:pt x="2180991" y="2865959"/>
                  <a:pt x="2172012" y="2862536"/>
                </a:cubicBezTo>
                <a:cubicBezTo>
                  <a:pt x="2163033" y="2859113"/>
                  <a:pt x="2153830" y="2856682"/>
                  <a:pt x="2144404" y="2855244"/>
                </a:cubicBezTo>
                <a:cubicBezTo>
                  <a:pt x="2134979" y="2853805"/>
                  <a:pt x="2125007" y="2853086"/>
                  <a:pt x="2114490" y="2853086"/>
                </a:cubicBezTo>
                <a:close/>
                <a:moveTo>
                  <a:pt x="1370349" y="2835822"/>
                </a:moveTo>
                <a:cubicBezTo>
                  <a:pt x="1357054" y="2835822"/>
                  <a:pt x="1344677" y="2836938"/>
                  <a:pt x="1333217" y="2839170"/>
                </a:cubicBezTo>
                <a:cubicBezTo>
                  <a:pt x="1321757" y="2841403"/>
                  <a:pt x="1311786" y="2844652"/>
                  <a:pt x="1303302" y="2848918"/>
                </a:cubicBezTo>
                <a:cubicBezTo>
                  <a:pt x="1294819" y="2853185"/>
                  <a:pt x="1288172" y="2858419"/>
                  <a:pt x="1283359" y="2864620"/>
                </a:cubicBezTo>
                <a:cubicBezTo>
                  <a:pt x="1278547" y="2870821"/>
                  <a:pt x="1276141" y="2877841"/>
                  <a:pt x="1276141" y="2885679"/>
                </a:cubicBezTo>
                <a:cubicBezTo>
                  <a:pt x="1276141" y="2891136"/>
                  <a:pt x="1276935" y="2896047"/>
                  <a:pt x="1278523" y="2900413"/>
                </a:cubicBezTo>
                <a:cubicBezTo>
                  <a:pt x="1280110" y="2904779"/>
                  <a:pt x="1282739" y="2908474"/>
                  <a:pt x="1286410" y="2911501"/>
                </a:cubicBezTo>
                <a:cubicBezTo>
                  <a:pt x="1290082" y="2914527"/>
                  <a:pt x="1294943" y="2916858"/>
                  <a:pt x="1300996" y="2918496"/>
                </a:cubicBezTo>
                <a:cubicBezTo>
                  <a:pt x="1307048" y="2920133"/>
                  <a:pt x="1314489" y="2920951"/>
                  <a:pt x="1323320" y="2920951"/>
                </a:cubicBezTo>
                <a:lnTo>
                  <a:pt x="1347876" y="2920951"/>
                </a:lnTo>
                <a:cubicBezTo>
                  <a:pt x="1350853" y="2920951"/>
                  <a:pt x="1353185" y="2921373"/>
                  <a:pt x="1354871" y="2922216"/>
                </a:cubicBezTo>
                <a:cubicBezTo>
                  <a:pt x="1356558" y="2923060"/>
                  <a:pt x="1357798" y="2924176"/>
                  <a:pt x="1358592" y="2925565"/>
                </a:cubicBezTo>
                <a:cubicBezTo>
                  <a:pt x="1359386" y="2926954"/>
                  <a:pt x="1359857" y="2928492"/>
                  <a:pt x="1360006" y="2930179"/>
                </a:cubicBezTo>
                <a:lnTo>
                  <a:pt x="1360222" y="2934941"/>
                </a:lnTo>
                <a:lnTo>
                  <a:pt x="1195625" y="2934941"/>
                </a:lnTo>
                <a:lnTo>
                  <a:pt x="1187886" y="2934941"/>
                </a:lnTo>
                <a:lnTo>
                  <a:pt x="949761" y="2934941"/>
                </a:lnTo>
                <a:lnTo>
                  <a:pt x="949761" y="2966195"/>
                </a:lnTo>
                <a:lnTo>
                  <a:pt x="1187886" y="2966195"/>
                </a:lnTo>
                <a:lnTo>
                  <a:pt x="1195625" y="2966195"/>
                </a:lnTo>
                <a:lnTo>
                  <a:pt x="1426011" y="2966195"/>
                </a:lnTo>
                <a:lnTo>
                  <a:pt x="1433750" y="2966195"/>
                </a:lnTo>
                <a:lnTo>
                  <a:pt x="1452800" y="2966195"/>
                </a:lnTo>
                <a:lnTo>
                  <a:pt x="1452800" y="3144789"/>
                </a:lnTo>
                <a:lnTo>
                  <a:pt x="1487328" y="3144789"/>
                </a:lnTo>
                <a:lnTo>
                  <a:pt x="1487328" y="2966195"/>
                </a:lnTo>
                <a:lnTo>
                  <a:pt x="1521261" y="2966195"/>
                </a:lnTo>
                <a:lnTo>
                  <a:pt x="1529000" y="2966195"/>
                </a:lnTo>
                <a:lnTo>
                  <a:pt x="1535102" y="2966195"/>
                </a:lnTo>
                <a:cubicBezTo>
                  <a:pt x="1540063" y="2966195"/>
                  <a:pt x="1545099" y="2966790"/>
                  <a:pt x="1550208" y="2967981"/>
                </a:cubicBezTo>
                <a:cubicBezTo>
                  <a:pt x="1555318" y="2969172"/>
                  <a:pt x="1559956" y="2971057"/>
                  <a:pt x="1564124" y="2973636"/>
                </a:cubicBezTo>
                <a:cubicBezTo>
                  <a:pt x="1568291" y="2976216"/>
                  <a:pt x="1571714" y="2979540"/>
                  <a:pt x="1574393" y="2983608"/>
                </a:cubicBezTo>
                <a:cubicBezTo>
                  <a:pt x="1577072" y="2987676"/>
                  <a:pt x="1578411" y="2992587"/>
                  <a:pt x="1578411" y="2998342"/>
                </a:cubicBezTo>
                <a:cubicBezTo>
                  <a:pt x="1578411" y="3002112"/>
                  <a:pt x="1577469" y="3005684"/>
                  <a:pt x="1575584" y="3009057"/>
                </a:cubicBezTo>
                <a:cubicBezTo>
                  <a:pt x="1573698" y="3012431"/>
                  <a:pt x="1571317" y="3015358"/>
                  <a:pt x="1568440" y="3017838"/>
                </a:cubicBezTo>
                <a:cubicBezTo>
                  <a:pt x="1565562" y="3020319"/>
                  <a:pt x="1562387" y="3022278"/>
                  <a:pt x="1558915" y="3023717"/>
                </a:cubicBezTo>
                <a:cubicBezTo>
                  <a:pt x="1555442" y="3025156"/>
                  <a:pt x="1552069" y="3025875"/>
                  <a:pt x="1548794" y="3025875"/>
                </a:cubicBezTo>
                <a:lnTo>
                  <a:pt x="1539567" y="3025875"/>
                </a:lnTo>
                <a:lnTo>
                  <a:pt x="1539567" y="3056831"/>
                </a:lnTo>
                <a:cubicBezTo>
                  <a:pt x="1554053" y="3057129"/>
                  <a:pt x="1566976" y="3058270"/>
                  <a:pt x="1578337" y="3060254"/>
                </a:cubicBezTo>
                <a:cubicBezTo>
                  <a:pt x="1589697" y="3062239"/>
                  <a:pt x="1600140" y="3065513"/>
                  <a:pt x="1609665" y="3070077"/>
                </a:cubicBezTo>
                <a:cubicBezTo>
                  <a:pt x="1619190" y="3074641"/>
                  <a:pt x="1628045" y="3080693"/>
                  <a:pt x="1636231" y="3088234"/>
                </a:cubicBezTo>
                <a:cubicBezTo>
                  <a:pt x="1644416" y="3095775"/>
                  <a:pt x="1652527" y="3105151"/>
                  <a:pt x="1660564" y="3116363"/>
                </a:cubicBezTo>
                <a:lnTo>
                  <a:pt x="1660564" y="3131394"/>
                </a:lnTo>
                <a:lnTo>
                  <a:pt x="1695092" y="3131394"/>
                </a:lnTo>
                <a:lnTo>
                  <a:pt x="1695092" y="2966195"/>
                </a:lnTo>
                <a:lnTo>
                  <a:pt x="1736764" y="2966195"/>
                </a:lnTo>
                <a:lnTo>
                  <a:pt x="1736764" y="2934941"/>
                </a:lnTo>
                <a:lnTo>
                  <a:pt x="1529000" y="2934941"/>
                </a:lnTo>
                <a:lnTo>
                  <a:pt x="1521261" y="2934941"/>
                </a:lnTo>
                <a:lnTo>
                  <a:pt x="1487477" y="2934941"/>
                </a:lnTo>
                <a:cubicBezTo>
                  <a:pt x="1487477" y="2915494"/>
                  <a:pt x="1484724" y="2899545"/>
                  <a:pt x="1479217" y="2887093"/>
                </a:cubicBezTo>
                <a:cubicBezTo>
                  <a:pt x="1473711" y="2874641"/>
                  <a:pt x="1465872" y="2864620"/>
                  <a:pt x="1455702" y="2857030"/>
                </a:cubicBezTo>
                <a:cubicBezTo>
                  <a:pt x="1445533" y="2849439"/>
                  <a:pt x="1433229" y="2844007"/>
                  <a:pt x="1418793" y="2840733"/>
                </a:cubicBezTo>
                <a:cubicBezTo>
                  <a:pt x="1404357" y="2837459"/>
                  <a:pt x="1388209" y="2835822"/>
                  <a:pt x="1370349" y="2835822"/>
                </a:cubicBezTo>
                <a:close/>
                <a:moveTo>
                  <a:pt x="3436233" y="2728814"/>
                </a:moveTo>
                <a:lnTo>
                  <a:pt x="3418224" y="2762449"/>
                </a:lnTo>
                <a:lnTo>
                  <a:pt x="3453050" y="2780606"/>
                </a:lnTo>
                <a:lnTo>
                  <a:pt x="3470909" y="2747269"/>
                </a:lnTo>
                <a:close/>
                <a:moveTo>
                  <a:pt x="2577197" y="2641899"/>
                </a:moveTo>
                <a:lnTo>
                  <a:pt x="2577197" y="2697114"/>
                </a:lnTo>
                <a:cubicBezTo>
                  <a:pt x="2572335" y="2693244"/>
                  <a:pt x="2566803" y="2689573"/>
                  <a:pt x="2560602" y="2686100"/>
                </a:cubicBezTo>
                <a:cubicBezTo>
                  <a:pt x="2554401" y="2682628"/>
                  <a:pt x="2547927" y="2679453"/>
                  <a:pt x="2541180" y="2676575"/>
                </a:cubicBezTo>
                <a:cubicBezTo>
                  <a:pt x="2534433" y="2673698"/>
                  <a:pt x="2527687" y="2671193"/>
                  <a:pt x="2520939" y="2669060"/>
                </a:cubicBezTo>
                <a:cubicBezTo>
                  <a:pt x="2514193" y="2666926"/>
                  <a:pt x="2507892" y="2665265"/>
                  <a:pt x="2502039" y="2664074"/>
                </a:cubicBezTo>
                <a:cubicBezTo>
                  <a:pt x="2507099" y="2659212"/>
                  <a:pt x="2512679" y="2655343"/>
                  <a:pt x="2518781" y="2652465"/>
                </a:cubicBezTo>
                <a:cubicBezTo>
                  <a:pt x="2524883" y="2649588"/>
                  <a:pt x="2531209" y="2647355"/>
                  <a:pt x="2537757" y="2645768"/>
                </a:cubicBezTo>
                <a:cubicBezTo>
                  <a:pt x="2544305" y="2644180"/>
                  <a:pt x="2550953" y="2643139"/>
                  <a:pt x="2557700" y="2642643"/>
                </a:cubicBezTo>
                <a:cubicBezTo>
                  <a:pt x="2564447" y="2642146"/>
                  <a:pt x="2570946" y="2641899"/>
                  <a:pt x="2577197" y="2641899"/>
                </a:cubicBezTo>
                <a:close/>
                <a:moveTo>
                  <a:pt x="1681847" y="2641899"/>
                </a:moveTo>
                <a:lnTo>
                  <a:pt x="1681847" y="2697114"/>
                </a:lnTo>
                <a:cubicBezTo>
                  <a:pt x="1676985" y="2693244"/>
                  <a:pt x="1671453" y="2689573"/>
                  <a:pt x="1665252" y="2686100"/>
                </a:cubicBezTo>
                <a:cubicBezTo>
                  <a:pt x="1659051" y="2682628"/>
                  <a:pt x="1652577" y="2679453"/>
                  <a:pt x="1645830" y="2676575"/>
                </a:cubicBezTo>
                <a:cubicBezTo>
                  <a:pt x="1639083" y="2673698"/>
                  <a:pt x="1632336" y="2671193"/>
                  <a:pt x="1625590" y="2669060"/>
                </a:cubicBezTo>
                <a:cubicBezTo>
                  <a:pt x="1618843" y="2666926"/>
                  <a:pt x="1612542" y="2665265"/>
                  <a:pt x="1606688" y="2664074"/>
                </a:cubicBezTo>
                <a:cubicBezTo>
                  <a:pt x="1611749" y="2659212"/>
                  <a:pt x="1617330" y="2655343"/>
                  <a:pt x="1623432" y="2652465"/>
                </a:cubicBezTo>
                <a:cubicBezTo>
                  <a:pt x="1629533" y="2649588"/>
                  <a:pt x="1635859" y="2647355"/>
                  <a:pt x="1642407" y="2645768"/>
                </a:cubicBezTo>
                <a:cubicBezTo>
                  <a:pt x="1648956" y="2644180"/>
                  <a:pt x="1655603" y="2643139"/>
                  <a:pt x="1662350" y="2642643"/>
                </a:cubicBezTo>
                <a:cubicBezTo>
                  <a:pt x="1669097" y="2642146"/>
                  <a:pt x="1675596" y="2641899"/>
                  <a:pt x="1681847" y="2641899"/>
                </a:cubicBezTo>
                <a:close/>
                <a:moveTo>
                  <a:pt x="3359139" y="2610793"/>
                </a:moveTo>
                <a:cubicBezTo>
                  <a:pt x="3356262" y="2615060"/>
                  <a:pt x="3353459" y="2619549"/>
                  <a:pt x="3350731" y="2624262"/>
                </a:cubicBezTo>
                <a:cubicBezTo>
                  <a:pt x="3348002" y="2628975"/>
                  <a:pt x="3345646" y="2634308"/>
                  <a:pt x="3343661" y="2640261"/>
                </a:cubicBezTo>
                <a:cubicBezTo>
                  <a:pt x="3341975" y="2645222"/>
                  <a:pt x="3340859" y="2649886"/>
                  <a:pt x="3340313" y="2654251"/>
                </a:cubicBezTo>
                <a:cubicBezTo>
                  <a:pt x="3339767" y="2658617"/>
                  <a:pt x="3339494" y="2662883"/>
                  <a:pt x="3339494" y="2667050"/>
                </a:cubicBezTo>
                <a:cubicBezTo>
                  <a:pt x="3339494" y="2677568"/>
                  <a:pt x="3342123" y="2687093"/>
                  <a:pt x="3347382" y="2695625"/>
                </a:cubicBezTo>
                <a:cubicBezTo>
                  <a:pt x="3352541" y="2704158"/>
                  <a:pt x="3359239" y="2709814"/>
                  <a:pt x="3367474" y="2712592"/>
                </a:cubicBezTo>
                <a:cubicBezTo>
                  <a:pt x="3372137" y="2714279"/>
                  <a:pt x="3376354" y="2715320"/>
                  <a:pt x="3380124" y="2715717"/>
                </a:cubicBezTo>
                <a:cubicBezTo>
                  <a:pt x="3382109" y="2715916"/>
                  <a:pt x="3385085" y="2716064"/>
                  <a:pt x="3389054" y="2716164"/>
                </a:cubicBezTo>
                <a:cubicBezTo>
                  <a:pt x="3393023" y="2716263"/>
                  <a:pt x="3398033" y="2716313"/>
                  <a:pt x="3404086" y="2716313"/>
                </a:cubicBezTo>
                <a:lnTo>
                  <a:pt x="3528953" y="2716313"/>
                </a:lnTo>
                <a:lnTo>
                  <a:pt x="3528953" y="2674194"/>
                </a:lnTo>
                <a:cubicBezTo>
                  <a:pt x="3528953" y="2659311"/>
                  <a:pt x="3527960" y="2647901"/>
                  <a:pt x="3525976" y="2639964"/>
                </a:cubicBezTo>
                <a:cubicBezTo>
                  <a:pt x="3523694" y="2631133"/>
                  <a:pt x="3518832" y="2621410"/>
                  <a:pt x="3511391" y="2610793"/>
                </a:cubicBezTo>
                <a:lnTo>
                  <a:pt x="3497996" y="2645322"/>
                </a:lnTo>
                <a:cubicBezTo>
                  <a:pt x="3502560" y="2651076"/>
                  <a:pt x="3505934" y="2655888"/>
                  <a:pt x="3508117" y="2659758"/>
                </a:cubicBezTo>
                <a:cubicBezTo>
                  <a:pt x="3509803" y="2662635"/>
                  <a:pt x="3512085" y="2667993"/>
                  <a:pt x="3514963" y="2675831"/>
                </a:cubicBezTo>
                <a:lnTo>
                  <a:pt x="3407360" y="2675831"/>
                </a:lnTo>
                <a:cubicBezTo>
                  <a:pt x="3401109" y="2675831"/>
                  <a:pt x="3395205" y="2675583"/>
                  <a:pt x="3389649" y="2675087"/>
                </a:cubicBezTo>
                <a:cubicBezTo>
                  <a:pt x="3384093" y="2674591"/>
                  <a:pt x="3379579" y="2673897"/>
                  <a:pt x="3376106" y="2673004"/>
                </a:cubicBezTo>
                <a:cubicBezTo>
                  <a:pt x="3370351" y="2671714"/>
                  <a:pt x="3365589" y="2668787"/>
                  <a:pt x="3361819" y="2664223"/>
                </a:cubicBezTo>
                <a:cubicBezTo>
                  <a:pt x="3358247" y="2659659"/>
                  <a:pt x="3356461" y="2654549"/>
                  <a:pt x="3356461" y="2648893"/>
                </a:cubicBezTo>
                <a:cubicBezTo>
                  <a:pt x="3356461" y="2644528"/>
                  <a:pt x="3357205" y="2640013"/>
                  <a:pt x="3358693" y="2635350"/>
                </a:cubicBezTo>
                <a:cubicBezTo>
                  <a:pt x="3359487" y="2633068"/>
                  <a:pt x="3360603" y="2630290"/>
                  <a:pt x="3362042" y="2627016"/>
                </a:cubicBezTo>
                <a:cubicBezTo>
                  <a:pt x="3363480" y="2623741"/>
                  <a:pt x="3365291" y="2620120"/>
                  <a:pt x="3367474" y="2616151"/>
                </a:cubicBezTo>
                <a:close/>
                <a:moveTo>
                  <a:pt x="2334904" y="2592339"/>
                </a:moveTo>
                <a:cubicBezTo>
                  <a:pt x="2346612" y="2592339"/>
                  <a:pt x="2355864" y="2594249"/>
                  <a:pt x="2362661" y="2598069"/>
                </a:cubicBezTo>
                <a:cubicBezTo>
                  <a:pt x="2369457" y="2601888"/>
                  <a:pt x="2374641" y="2607966"/>
                  <a:pt x="2378213" y="2616300"/>
                </a:cubicBezTo>
                <a:lnTo>
                  <a:pt x="2335649" y="2635499"/>
                </a:lnTo>
                <a:cubicBezTo>
                  <a:pt x="2335847" y="2634407"/>
                  <a:pt x="2335971" y="2633291"/>
                  <a:pt x="2336021" y="2632150"/>
                </a:cubicBezTo>
                <a:cubicBezTo>
                  <a:pt x="2336070" y="2631009"/>
                  <a:pt x="2336095" y="2629893"/>
                  <a:pt x="2336095" y="2628802"/>
                </a:cubicBezTo>
                <a:cubicBezTo>
                  <a:pt x="2336095" y="2625031"/>
                  <a:pt x="2335624" y="2621385"/>
                  <a:pt x="2334681" y="2617863"/>
                </a:cubicBezTo>
                <a:cubicBezTo>
                  <a:pt x="2333739" y="2614340"/>
                  <a:pt x="2332374" y="2611116"/>
                  <a:pt x="2330588" y="2608189"/>
                </a:cubicBezTo>
                <a:cubicBezTo>
                  <a:pt x="2328803" y="2605262"/>
                  <a:pt x="2326645" y="2602732"/>
                  <a:pt x="2324114" y="2600599"/>
                </a:cubicBezTo>
                <a:cubicBezTo>
                  <a:pt x="2321584" y="2598465"/>
                  <a:pt x="2318682" y="2596903"/>
                  <a:pt x="2315408" y="2595911"/>
                </a:cubicBezTo>
                <a:cubicBezTo>
                  <a:pt x="2317690" y="2594819"/>
                  <a:pt x="2320543" y="2593951"/>
                  <a:pt x="2323965" y="2593306"/>
                </a:cubicBezTo>
                <a:cubicBezTo>
                  <a:pt x="2327389" y="2592661"/>
                  <a:pt x="2331035" y="2592339"/>
                  <a:pt x="2334904" y="2592339"/>
                </a:cubicBezTo>
                <a:close/>
                <a:moveTo>
                  <a:pt x="3824376" y="2560192"/>
                </a:moveTo>
                <a:cubicBezTo>
                  <a:pt x="3838167" y="2582318"/>
                  <a:pt x="3848487" y="2604220"/>
                  <a:pt x="3855333" y="2625899"/>
                </a:cubicBezTo>
                <a:cubicBezTo>
                  <a:pt x="3862179" y="2647579"/>
                  <a:pt x="3865602" y="2668092"/>
                  <a:pt x="3865602" y="2687440"/>
                </a:cubicBezTo>
                <a:cubicBezTo>
                  <a:pt x="3865602" y="2697163"/>
                  <a:pt x="3864733" y="2707333"/>
                  <a:pt x="3862997" y="2717950"/>
                </a:cubicBezTo>
                <a:cubicBezTo>
                  <a:pt x="3861261" y="2728566"/>
                  <a:pt x="3858681" y="2739406"/>
                  <a:pt x="3855258" y="2750469"/>
                </a:cubicBezTo>
                <a:cubicBezTo>
                  <a:pt x="3851835" y="2761531"/>
                  <a:pt x="3847544" y="2772743"/>
                  <a:pt x="3842385" y="2784104"/>
                </a:cubicBezTo>
                <a:cubicBezTo>
                  <a:pt x="3837225" y="2795464"/>
                  <a:pt x="3831223" y="2806651"/>
                  <a:pt x="3824376" y="2817665"/>
                </a:cubicBezTo>
                <a:lnTo>
                  <a:pt x="3853547" y="2817665"/>
                </a:lnTo>
                <a:cubicBezTo>
                  <a:pt x="3861385" y="2807544"/>
                  <a:pt x="3868231" y="2797052"/>
                  <a:pt x="3874085" y="2786187"/>
                </a:cubicBezTo>
                <a:cubicBezTo>
                  <a:pt x="3879939" y="2775323"/>
                  <a:pt x="3884825" y="2764334"/>
                  <a:pt x="3888745" y="2753222"/>
                </a:cubicBezTo>
                <a:cubicBezTo>
                  <a:pt x="3892663" y="2742109"/>
                  <a:pt x="3895591" y="2731022"/>
                  <a:pt x="3897525" y="2719959"/>
                </a:cubicBezTo>
                <a:cubicBezTo>
                  <a:pt x="3899460" y="2708896"/>
                  <a:pt x="3900427" y="2698056"/>
                  <a:pt x="3900427" y="2687440"/>
                </a:cubicBezTo>
                <a:cubicBezTo>
                  <a:pt x="3900427" y="2676923"/>
                  <a:pt x="3899435" y="2666257"/>
                  <a:pt x="3897451" y="2655442"/>
                </a:cubicBezTo>
                <a:cubicBezTo>
                  <a:pt x="3895467" y="2644627"/>
                  <a:pt x="3892515" y="2633862"/>
                  <a:pt x="3888596" y="2623146"/>
                </a:cubicBezTo>
                <a:cubicBezTo>
                  <a:pt x="3884677" y="2612431"/>
                  <a:pt x="3879790" y="2601789"/>
                  <a:pt x="3873936" y="2591223"/>
                </a:cubicBezTo>
                <a:cubicBezTo>
                  <a:pt x="3868082" y="2580656"/>
                  <a:pt x="3861286" y="2570312"/>
                  <a:pt x="3853547" y="2560192"/>
                </a:cubicBezTo>
                <a:close/>
                <a:moveTo>
                  <a:pt x="2785407" y="2560192"/>
                </a:moveTo>
                <a:cubicBezTo>
                  <a:pt x="2777668" y="2570312"/>
                  <a:pt x="2770871" y="2580656"/>
                  <a:pt x="2765018" y="2591223"/>
                </a:cubicBezTo>
                <a:cubicBezTo>
                  <a:pt x="2759164" y="2601789"/>
                  <a:pt x="2754277" y="2612431"/>
                  <a:pt x="2750358" y="2623146"/>
                </a:cubicBezTo>
                <a:cubicBezTo>
                  <a:pt x="2746439" y="2633862"/>
                  <a:pt x="2743487" y="2644627"/>
                  <a:pt x="2741503" y="2655442"/>
                </a:cubicBezTo>
                <a:cubicBezTo>
                  <a:pt x="2739519" y="2666257"/>
                  <a:pt x="2738526" y="2676923"/>
                  <a:pt x="2738526" y="2687440"/>
                </a:cubicBezTo>
                <a:cubicBezTo>
                  <a:pt x="2738526" y="2698056"/>
                  <a:pt x="2739494" y="2708896"/>
                  <a:pt x="2741429" y="2719959"/>
                </a:cubicBezTo>
                <a:cubicBezTo>
                  <a:pt x="2743363" y="2731022"/>
                  <a:pt x="2746290" y="2742109"/>
                  <a:pt x="2750209" y="2753222"/>
                </a:cubicBezTo>
                <a:cubicBezTo>
                  <a:pt x="2754129" y="2764334"/>
                  <a:pt x="2759015" y="2775323"/>
                  <a:pt x="2764869" y="2786187"/>
                </a:cubicBezTo>
                <a:cubicBezTo>
                  <a:pt x="2770723" y="2797052"/>
                  <a:pt x="2777569" y="2807544"/>
                  <a:pt x="2785407" y="2817665"/>
                </a:cubicBezTo>
                <a:lnTo>
                  <a:pt x="2814577" y="2817665"/>
                </a:lnTo>
                <a:cubicBezTo>
                  <a:pt x="2807731" y="2806651"/>
                  <a:pt x="2801729" y="2795464"/>
                  <a:pt x="2796569" y="2784104"/>
                </a:cubicBezTo>
                <a:cubicBezTo>
                  <a:pt x="2791410" y="2772743"/>
                  <a:pt x="2787119" y="2761531"/>
                  <a:pt x="2783696" y="2750469"/>
                </a:cubicBezTo>
                <a:cubicBezTo>
                  <a:pt x="2780273" y="2739406"/>
                  <a:pt x="2777693" y="2728566"/>
                  <a:pt x="2775957" y="2717950"/>
                </a:cubicBezTo>
                <a:cubicBezTo>
                  <a:pt x="2774220" y="2707333"/>
                  <a:pt x="2773352" y="2697163"/>
                  <a:pt x="2773352" y="2687440"/>
                </a:cubicBezTo>
                <a:cubicBezTo>
                  <a:pt x="2773352" y="2668092"/>
                  <a:pt x="2776775" y="2647579"/>
                  <a:pt x="2783621" y="2625899"/>
                </a:cubicBezTo>
                <a:cubicBezTo>
                  <a:pt x="2790467" y="2604220"/>
                  <a:pt x="2800786" y="2582318"/>
                  <a:pt x="2814577" y="2560192"/>
                </a:cubicBezTo>
                <a:close/>
                <a:moveTo>
                  <a:pt x="3659921" y="2542035"/>
                </a:moveTo>
                <a:lnTo>
                  <a:pt x="3648015" y="2565550"/>
                </a:lnTo>
                <a:lnTo>
                  <a:pt x="3626881" y="2553643"/>
                </a:lnTo>
                <a:lnTo>
                  <a:pt x="3610510" y="2584004"/>
                </a:lnTo>
                <a:lnTo>
                  <a:pt x="3637597" y="2599185"/>
                </a:lnTo>
                <a:lnTo>
                  <a:pt x="3650099" y="2575075"/>
                </a:lnTo>
                <a:lnTo>
                  <a:pt x="3672125" y="2586088"/>
                </a:lnTo>
                <a:lnTo>
                  <a:pt x="3687603" y="2557215"/>
                </a:lnTo>
                <a:close/>
                <a:moveTo>
                  <a:pt x="3550979" y="2535635"/>
                </a:moveTo>
                <a:lnTo>
                  <a:pt x="3534905" y="2572842"/>
                </a:lnTo>
                <a:cubicBezTo>
                  <a:pt x="3539569" y="2577704"/>
                  <a:pt x="3542545" y="2581425"/>
                  <a:pt x="3543835" y="2584004"/>
                </a:cubicBezTo>
                <a:cubicBezTo>
                  <a:pt x="3546514" y="2589362"/>
                  <a:pt x="3547854" y="2596853"/>
                  <a:pt x="3547854" y="2606477"/>
                </a:cubicBezTo>
                <a:lnTo>
                  <a:pt x="3547854" y="2648893"/>
                </a:lnTo>
                <a:cubicBezTo>
                  <a:pt x="3547854" y="2673797"/>
                  <a:pt x="3550731" y="2691508"/>
                  <a:pt x="3556486" y="2702025"/>
                </a:cubicBezTo>
                <a:cubicBezTo>
                  <a:pt x="3561645" y="2711550"/>
                  <a:pt x="3570029" y="2716313"/>
                  <a:pt x="3581637" y="2716313"/>
                </a:cubicBezTo>
                <a:lnTo>
                  <a:pt x="3596818" y="2716313"/>
                </a:lnTo>
                <a:lnTo>
                  <a:pt x="3602473" y="2716313"/>
                </a:lnTo>
                <a:lnTo>
                  <a:pt x="3682543" y="2716313"/>
                </a:lnTo>
                <a:lnTo>
                  <a:pt x="3689985" y="2716313"/>
                </a:lnTo>
                <a:lnTo>
                  <a:pt x="3802796" y="2716313"/>
                </a:lnTo>
                <a:lnTo>
                  <a:pt x="3802796" y="2674790"/>
                </a:lnTo>
                <a:cubicBezTo>
                  <a:pt x="3796049" y="2662090"/>
                  <a:pt x="3787269" y="2649340"/>
                  <a:pt x="3776454" y="2636541"/>
                </a:cubicBezTo>
                <a:cubicBezTo>
                  <a:pt x="3769905" y="2628802"/>
                  <a:pt x="3761819" y="2620269"/>
                  <a:pt x="3752195" y="2610942"/>
                </a:cubicBezTo>
                <a:cubicBezTo>
                  <a:pt x="3745150" y="2604096"/>
                  <a:pt x="3741628" y="2600227"/>
                  <a:pt x="3741628" y="2599334"/>
                </a:cubicBezTo>
                <a:cubicBezTo>
                  <a:pt x="3741628" y="2597647"/>
                  <a:pt x="3745795" y="2595117"/>
                  <a:pt x="3754129" y="2591743"/>
                </a:cubicBezTo>
                <a:cubicBezTo>
                  <a:pt x="3759884" y="2589362"/>
                  <a:pt x="3767623" y="2586584"/>
                  <a:pt x="3777347" y="2583409"/>
                </a:cubicBezTo>
                <a:cubicBezTo>
                  <a:pt x="3785185" y="2580829"/>
                  <a:pt x="3789352" y="2579540"/>
                  <a:pt x="3789848" y="2579540"/>
                </a:cubicBezTo>
                <a:lnTo>
                  <a:pt x="3789848" y="2544118"/>
                </a:lnTo>
                <a:cubicBezTo>
                  <a:pt x="3777049" y="2549079"/>
                  <a:pt x="3768665" y="2552354"/>
                  <a:pt x="3764696" y="2553941"/>
                </a:cubicBezTo>
                <a:cubicBezTo>
                  <a:pt x="3756163" y="2557414"/>
                  <a:pt x="3749317" y="2560440"/>
                  <a:pt x="3744158" y="2563020"/>
                </a:cubicBezTo>
                <a:cubicBezTo>
                  <a:pt x="3737609" y="2566294"/>
                  <a:pt x="3731458" y="2569915"/>
                  <a:pt x="3725703" y="2573884"/>
                </a:cubicBezTo>
                <a:cubicBezTo>
                  <a:pt x="3719254" y="2578349"/>
                  <a:pt x="3715037" y="2583459"/>
                  <a:pt x="3713053" y="2589213"/>
                </a:cubicBezTo>
                <a:cubicBezTo>
                  <a:pt x="3711664" y="2593281"/>
                  <a:pt x="3710969" y="2600326"/>
                  <a:pt x="3710969" y="2610347"/>
                </a:cubicBezTo>
                <a:cubicBezTo>
                  <a:pt x="3710969" y="2617689"/>
                  <a:pt x="3713450" y="2624188"/>
                  <a:pt x="3718411" y="2629843"/>
                </a:cubicBezTo>
                <a:cubicBezTo>
                  <a:pt x="3720097" y="2631729"/>
                  <a:pt x="3725356" y="2637037"/>
                  <a:pt x="3734187" y="2645768"/>
                </a:cubicBezTo>
                <a:lnTo>
                  <a:pt x="3738949" y="2640410"/>
                </a:lnTo>
                <a:cubicBezTo>
                  <a:pt x="3744505" y="2644776"/>
                  <a:pt x="3750111" y="2649141"/>
                  <a:pt x="3755767" y="2653507"/>
                </a:cubicBezTo>
                <a:cubicBezTo>
                  <a:pt x="3760827" y="2657476"/>
                  <a:pt x="3764845" y="2660849"/>
                  <a:pt x="3767821" y="2663627"/>
                </a:cubicBezTo>
                <a:cubicBezTo>
                  <a:pt x="3771493" y="2667100"/>
                  <a:pt x="3775263" y="2671168"/>
                  <a:pt x="3779133" y="2675831"/>
                </a:cubicBezTo>
                <a:lnTo>
                  <a:pt x="3689915" y="2675831"/>
                </a:lnTo>
                <a:lnTo>
                  <a:pt x="3688961" y="2653582"/>
                </a:lnTo>
                <a:cubicBezTo>
                  <a:pt x="3688279" y="2646735"/>
                  <a:pt x="3687256" y="2641006"/>
                  <a:pt x="3685892" y="2636392"/>
                </a:cubicBezTo>
                <a:cubicBezTo>
                  <a:pt x="3683163" y="2627165"/>
                  <a:pt x="3678078" y="2618334"/>
                  <a:pt x="3670637" y="2609900"/>
                </a:cubicBezTo>
                <a:lnTo>
                  <a:pt x="3658731" y="2645322"/>
                </a:lnTo>
                <a:cubicBezTo>
                  <a:pt x="3664187" y="2651671"/>
                  <a:pt x="3667660" y="2656136"/>
                  <a:pt x="3669149" y="2658716"/>
                </a:cubicBezTo>
                <a:cubicBezTo>
                  <a:pt x="3672026" y="2663379"/>
                  <a:pt x="3674010" y="2669084"/>
                  <a:pt x="3675102" y="2675831"/>
                </a:cubicBezTo>
                <a:lnTo>
                  <a:pt x="3602473" y="2675831"/>
                </a:lnTo>
                <a:lnTo>
                  <a:pt x="3596818" y="2675831"/>
                </a:lnTo>
                <a:lnTo>
                  <a:pt x="3581637" y="2675831"/>
                </a:lnTo>
                <a:cubicBezTo>
                  <a:pt x="3576875" y="2675831"/>
                  <a:pt x="3573402" y="2672607"/>
                  <a:pt x="3571220" y="2666157"/>
                </a:cubicBezTo>
                <a:cubicBezTo>
                  <a:pt x="3568441" y="2658121"/>
                  <a:pt x="3567053" y="2643734"/>
                  <a:pt x="3567053" y="2622997"/>
                </a:cubicBezTo>
                <a:lnTo>
                  <a:pt x="3567053" y="2593678"/>
                </a:lnTo>
                <a:cubicBezTo>
                  <a:pt x="3567053" y="2579688"/>
                  <a:pt x="3565713" y="2568179"/>
                  <a:pt x="3563034" y="2559150"/>
                </a:cubicBezTo>
                <a:cubicBezTo>
                  <a:pt x="3560752" y="2551411"/>
                  <a:pt x="3556733" y="2543573"/>
                  <a:pt x="3550979" y="2535635"/>
                </a:cubicBezTo>
                <a:close/>
                <a:moveTo>
                  <a:pt x="3235463" y="2535635"/>
                </a:moveTo>
                <a:cubicBezTo>
                  <a:pt x="3229907" y="2546152"/>
                  <a:pt x="3225591" y="2555107"/>
                  <a:pt x="3222515" y="2562499"/>
                </a:cubicBezTo>
                <a:cubicBezTo>
                  <a:pt x="3219440" y="2569890"/>
                  <a:pt x="3217902" y="2575124"/>
                  <a:pt x="3217902" y="2578200"/>
                </a:cubicBezTo>
                <a:cubicBezTo>
                  <a:pt x="3217902" y="2580284"/>
                  <a:pt x="3218497" y="2584103"/>
                  <a:pt x="3219687" y="2589660"/>
                </a:cubicBezTo>
                <a:cubicBezTo>
                  <a:pt x="3223061" y="2605535"/>
                  <a:pt x="3225492" y="2619202"/>
                  <a:pt x="3226980" y="2630662"/>
                </a:cubicBezTo>
                <a:cubicBezTo>
                  <a:pt x="3228469" y="2642122"/>
                  <a:pt x="3229709" y="2653705"/>
                  <a:pt x="3230701" y="2665413"/>
                </a:cubicBezTo>
                <a:cubicBezTo>
                  <a:pt x="3231693" y="2677121"/>
                  <a:pt x="3232189" y="2686001"/>
                  <a:pt x="3232189" y="2692054"/>
                </a:cubicBezTo>
                <a:cubicBezTo>
                  <a:pt x="3232189" y="2699991"/>
                  <a:pt x="3230999" y="2710310"/>
                  <a:pt x="3228617" y="2723010"/>
                </a:cubicBezTo>
                <a:lnTo>
                  <a:pt x="3237547" y="2726582"/>
                </a:lnTo>
                <a:cubicBezTo>
                  <a:pt x="3243500" y="2714279"/>
                  <a:pt x="3247519" y="2704481"/>
                  <a:pt x="3249602" y="2697188"/>
                </a:cubicBezTo>
                <a:cubicBezTo>
                  <a:pt x="3251686" y="2689896"/>
                  <a:pt x="3252727" y="2681834"/>
                  <a:pt x="3252727" y="2673004"/>
                </a:cubicBezTo>
                <a:cubicBezTo>
                  <a:pt x="3252727" y="2662586"/>
                  <a:pt x="3252231" y="2651721"/>
                  <a:pt x="3251239" y="2640410"/>
                </a:cubicBezTo>
                <a:cubicBezTo>
                  <a:pt x="3249949" y="2625726"/>
                  <a:pt x="3247667" y="2608363"/>
                  <a:pt x="3244393" y="2588320"/>
                </a:cubicBezTo>
                <a:close/>
                <a:moveTo>
                  <a:pt x="2971293" y="2523878"/>
                </a:moveTo>
                <a:cubicBezTo>
                  <a:pt x="2965837" y="2534296"/>
                  <a:pt x="2961967" y="2543275"/>
                  <a:pt x="2959685" y="2550816"/>
                </a:cubicBezTo>
                <a:cubicBezTo>
                  <a:pt x="2957899" y="2556769"/>
                  <a:pt x="2957006" y="2562672"/>
                  <a:pt x="2957006" y="2568526"/>
                </a:cubicBezTo>
                <a:lnTo>
                  <a:pt x="2966531" y="2574777"/>
                </a:lnTo>
                <a:lnTo>
                  <a:pt x="2984539" y="2675831"/>
                </a:lnTo>
                <a:lnTo>
                  <a:pt x="2926496" y="2675831"/>
                </a:lnTo>
                <a:cubicBezTo>
                  <a:pt x="2915781" y="2659659"/>
                  <a:pt x="2906355" y="2647752"/>
                  <a:pt x="2898219" y="2640113"/>
                </a:cubicBezTo>
                <a:cubicBezTo>
                  <a:pt x="2890083" y="2632473"/>
                  <a:pt x="2882691" y="2628653"/>
                  <a:pt x="2876043" y="2628653"/>
                </a:cubicBezTo>
                <a:cubicBezTo>
                  <a:pt x="2868403" y="2628653"/>
                  <a:pt x="2861384" y="2632746"/>
                  <a:pt x="2854984" y="2640931"/>
                </a:cubicBezTo>
                <a:cubicBezTo>
                  <a:pt x="2848585" y="2649117"/>
                  <a:pt x="2843202" y="2660800"/>
                  <a:pt x="2838837" y="2675980"/>
                </a:cubicBezTo>
                <a:lnTo>
                  <a:pt x="2845980" y="2679552"/>
                </a:lnTo>
                <a:cubicBezTo>
                  <a:pt x="2851139" y="2672805"/>
                  <a:pt x="2854860" y="2668439"/>
                  <a:pt x="2857142" y="2666455"/>
                </a:cubicBezTo>
                <a:cubicBezTo>
                  <a:pt x="2859425" y="2664471"/>
                  <a:pt x="2861855" y="2663479"/>
                  <a:pt x="2864435" y="2663479"/>
                </a:cubicBezTo>
                <a:cubicBezTo>
                  <a:pt x="2870388" y="2663479"/>
                  <a:pt x="2877333" y="2669035"/>
                  <a:pt x="2885271" y="2680147"/>
                </a:cubicBezTo>
                <a:cubicBezTo>
                  <a:pt x="2869098" y="2681933"/>
                  <a:pt x="2857068" y="2684265"/>
                  <a:pt x="2849180" y="2687142"/>
                </a:cubicBezTo>
                <a:cubicBezTo>
                  <a:pt x="2841292" y="2690020"/>
                  <a:pt x="2835761" y="2693939"/>
                  <a:pt x="2832586" y="2698900"/>
                </a:cubicBezTo>
                <a:cubicBezTo>
                  <a:pt x="2829907" y="2703265"/>
                  <a:pt x="2827525" y="2708276"/>
                  <a:pt x="2825442" y="2713931"/>
                </a:cubicBezTo>
                <a:cubicBezTo>
                  <a:pt x="2822862" y="2720877"/>
                  <a:pt x="2821573" y="2726681"/>
                  <a:pt x="2821573" y="2731344"/>
                </a:cubicBezTo>
                <a:cubicBezTo>
                  <a:pt x="2821573" y="2734618"/>
                  <a:pt x="2823160" y="2741266"/>
                  <a:pt x="2826335" y="2751287"/>
                </a:cubicBezTo>
                <a:cubicBezTo>
                  <a:pt x="2831494" y="2767559"/>
                  <a:pt x="2834719" y="2778225"/>
                  <a:pt x="2836009" y="2783285"/>
                </a:cubicBezTo>
                <a:cubicBezTo>
                  <a:pt x="2839779" y="2797672"/>
                  <a:pt x="2842210" y="2811414"/>
                  <a:pt x="2843301" y="2824511"/>
                </a:cubicBezTo>
                <a:cubicBezTo>
                  <a:pt x="2846972" y="2819550"/>
                  <a:pt x="2849478" y="2814986"/>
                  <a:pt x="2850817" y="2810818"/>
                </a:cubicBezTo>
                <a:cubicBezTo>
                  <a:pt x="2852157" y="2806651"/>
                  <a:pt x="2852826" y="2801194"/>
                  <a:pt x="2852826" y="2794447"/>
                </a:cubicBezTo>
                <a:cubicBezTo>
                  <a:pt x="2852826" y="2785121"/>
                  <a:pt x="2851313" y="2775249"/>
                  <a:pt x="2848287" y="2764831"/>
                </a:cubicBezTo>
                <a:cubicBezTo>
                  <a:pt x="2845261" y="2754413"/>
                  <a:pt x="2841813" y="2743250"/>
                  <a:pt x="2837943" y="2731344"/>
                </a:cubicBezTo>
                <a:cubicBezTo>
                  <a:pt x="2837943" y="2727375"/>
                  <a:pt x="2844939" y="2723853"/>
                  <a:pt x="2858928" y="2720777"/>
                </a:cubicBezTo>
                <a:cubicBezTo>
                  <a:pt x="2872918" y="2717702"/>
                  <a:pt x="2888991" y="2716164"/>
                  <a:pt x="2907149" y="2716164"/>
                </a:cubicBezTo>
                <a:lnTo>
                  <a:pt x="2920543" y="2716267"/>
                </a:lnTo>
                <a:lnTo>
                  <a:pt x="2920543" y="2716313"/>
                </a:lnTo>
                <a:lnTo>
                  <a:pt x="2926496" y="2716313"/>
                </a:lnTo>
                <a:lnTo>
                  <a:pt x="2996743" y="2716313"/>
                </a:lnTo>
                <a:lnTo>
                  <a:pt x="3002399" y="2716313"/>
                </a:lnTo>
                <a:lnTo>
                  <a:pt x="3012370" y="2716313"/>
                </a:lnTo>
                <a:cubicBezTo>
                  <a:pt x="3020407" y="2716313"/>
                  <a:pt x="3027848" y="2715221"/>
                  <a:pt x="3034694" y="2713038"/>
                </a:cubicBezTo>
                <a:cubicBezTo>
                  <a:pt x="3045013" y="2709764"/>
                  <a:pt x="3053397" y="2704158"/>
                  <a:pt x="3059846" y="2696221"/>
                </a:cubicBezTo>
                <a:cubicBezTo>
                  <a:pt x="3063517" y="2703265"/>
                  <a:pt x="3068329" y="2708375"/>
                  <a:pt x="3074283" y="2711550"/>
                </a:cubicBezTo>
                <a:cubicBezTo>
                  <a:pt x="3080236" y="2714725"/>
                  <a:pt x="3087131" y="2716313"/>
                  <a:pt x="3094970" y="2716313"/>
                </a:cubicBezTo>
                <a:lnTo>
                  <a:pt x="3111043" y="2716313"/>
                </a:lnTo>
                <a:lnTo>
                  <a:pt x="3116996" y="2716313"/>
                </a:lnTo>
                <a:lnTo>
                  <a:pt x="3192899" y="2716313"/>
                </a:lnTo>
                <a:lnTo>
                  <a:pt x="3192899" y="2675831"/>
                </a:lnTo>
                <a:lnTo>
                  <a:pt x="3176676" y="2583707"/>
                </a:lnTo>
                <a:lnTo>
                  <a:pt x="3182034" y="2585790"/>
                </a:lnTo>
                <a:cubicBezTo>
                  <a:pt x="3184217" y="2581028"/>
                  <a:pt x="3186177" y="2575620"/>
                  <a:pt x="3187913" y="2569568"/>
                </a:cubicBezTo>
                <a:cubicBezTo>
                  <a:pt x="3189649" y="2563516"/>
                  <a:pt x="3190964" y="2557314"/>
                  <a:pt x="3191857" y="2550965"/>
                </a:cubicBezTo>
                <a:cubicBezTo>
                  <a:pt x="3183820" y="2547591"/>
                  <a:pt x="3177966" y="2544515"/>
                  <a:pt x="3174295" y="2541737"/>
                </a:cubicBezTo>
                <a:cubicBezTo>
                  <a:pt x="3170128" y="2538661"/>
                  <a:pt x="3168044" y="2535486"/>
                  <a:pt x="3168044" y="2532212"/>
                </a:cubicBezTo>
                <a:cubicBezTo>
                  <a:pt x="3168441" y="2529632"/>
                  <a:pt x="3168639" y="2528045"/>
                  <a:pt x="3168639" y="2527450"/>
                </a:cubicBezTo>
                <a:lnTo>
                  <a:pt x="3161793" y="2523878"/>
                </a:lnTo>
                <a:cubicBezTo>
                  <a:pt x="3156336" y="2534296"/>
                  <a:pt x="3152467" y="2543275"/>
                  <a:pt x="3150185" y="2550816"/>
                </a:cubicBezTo>
                <a:cubicBezTo>
                  <a:pt x="3148399" y="2556769"/>
                  <a:pt x="3147506" y="2562672"/>
                  <a:pt x="3147506" y="2568526"/>
                </a:cubicBezTo>
                <a:lnTo>
                  <a:pt x="3157031" y="2574777"/>
                </a:lnTo>
                <a:lnTo>
                  <a:pt x="3175039" y="2675831"/>
                </a:lnTo>
                <a:lnTo>
                  <a:pt x="3116996" y="2675831"/>
                </a:lnTo>
                <a:lnTo>
                  <a:pt x="3111043" y="2675831"/>
                </a:lnTo>
                <a:lnTo>
                  <a:pt x="3094970" y="2675831"/>
                </a:lnTo>
                <a:cubicBezTo>
                  <a:pt x="3092787" y="2675831"/>
                  <a:pt x="3090505" y="2675286"/>
                  <a:pt x="3088123" y="2674194"/>
                </a:cubicBezTo>
                <a:cubicBezTo>
                  <a:pt x="3085742" y="2673103"/>
                  <a:pt x="3083857" y="2671614"/>
                  <a:pt x="3082468" y="2669729"/>
                </a:cubicBezTo>
                <a:cubicBezTo>
                  <a:pt x="3088223" y="2661792"/>
                  <a:pt x="3092142" y="2655516"/>
                  <a:pt x="3094225" y="2650903"/>
                </a:cubicBezTo>
                <a:cubicBezTo>
                  <a:pt x="3096309" y="2646289"/>
                  <a:pt x="3097351" y="2641452"/>
                  <a:pt x="3097351" y="2636392"/>
                </a:cubicBezTo>
                <a:cubicBezTo>
                  <a:pt x="3097351" y="2626966"/>
                  <a:pt x="3093407" y="2619549"/>
                  <a:pt x="3085519" y="2614142"/>
                </a:cubicBezTo>
                <a:cubicBezTo>
                  <a:pt x="3077631" y="2608735"/>
                  <a:pt x="3066791" y="2606031"/>
                  <a:pt x="3053000" y="2606031"/>
                </a:cubicBezTo>
                <a:cubicBezTo>
                  <a:pt x="3039605" y="2606031"/>
                  <a:pt x="3029808" y="2609876"/>
                  <a:pt x="3023607" y="2617565"/>
                </a:cubicBezTo>
                <a:cubicBezTo>
                  <a:pt x="3017405" y="2625255"/>
                  <a:pt x="3014305" y="2638079"/>
                  <a:pt x="3014305" y="2656037"/>
                </a:cubicBezTo>
                <a:lnTo>
                  <a:pt x="3020853" y="2656930"/>
                </a:lnTo>
                <a:cubicBezTo>
                  <a:pt x="3022044" y="2654847"/>
                  <a:pt x="3023111" y="2653433"/>
                  <a:pt x="3024053" y="2652689"/>
                </a:cubicBezTo>
                <a:cubicBezTo>
                  <a:pt x="3024996" y="2651944"/>
                  <a:pt x="3026013" y="2651572"/>
                  <a:pt x="3027104" y="2651572"/>
                </a:cubicBezTo>
                <a:cubicBezTo>
                  <a:pt x="3029981" y="2651572"/>
                  <a:pt x="3032759" y="2653110"/>
                  <a:pt x="3035439" y="2656186"/>
                </a:cubicBezTo>
                <a:cubicBezTo>
                  <a:pt x="3037621" y="2658766"/>
                  <a:pt x="3040201" y="2662983"/>
                  <a:pt x="3043177" y="2668836"/>
                </a:cubicBezTo>
                <a:cubicBezTo>
                  <a:pt x="3037522" y="2671813"/>
                  <a:pt x="3033033" y="2673723"/>
                  <a:pt x="3029709" y="2674566"/>
                </a:cubicBezTo>
                <a:cubicBezTo>
                  <a:pt x="3026385" y="2675410"/>
                  <a:pt x="3020605" y="2675831"/>
                  <a:pt x="3012370" y="2675831"/>
                </a:cubicBezTo>
                <a:lnTo>
                  <a:pt x="3002399" y="2675831"/>
                </a:lnTo>
                <a:lnTo>
                  <a:pt x="2986176" y="2583707"/>
                </a:lnTo>
                <a:lnTo>
                  <a:pt x="2991534" y="2585790"/>
                </a:lnTo>
                <a:cubicBezTo>
                  <a:pt x="2993717" y="2581028"/>
                  <a:pt x="2995677" y="2575620"/>
                  <a:pt x="2997413" y="2569568"/>
                </a:cubicBezTo>
                <a:cubicBezTo>
                  <a:pt x="2999149" y="2563516"/>
                  <a:pt x="3000464" y="2557314"/>
                  <a:pt x="3001357" y="2550965"/>
                </a:cubicBezTo>
                <a:cubicBezTo>
                  <a:pt x="2993320" y="2547591"/>
                  <a:pt x="2987466" y="2544515"/>
                  <a:pt x="2983795" y="2541737"/>
                </a:cubicBezTo>
                <a:cubicBezTo>
                  <a:pt x="2979628" y="2538661"/>
                  <a:pt x="2977544" y="2535486"/>
                  <a:pt x="2977544" y="2532212"/>
                </a:cubicBezTo>
                <a:cubicBezTo>
                  <a:pt x="2977941" y="2529632"/>
                  <a:pt x="2978139" y="2528045"/>
                  <a:pt x="2978139" y="2527450"/>
                </a:cubicBezTo>
                <a:close/>
                <a:moveTo>
                  <a:pt x="1552515" y="2481611"/>
                </a:moveTo>
                <a:cubicBezTo>
                  <a:pt x="1541303" y="2481611"/>
                  <a:pt x="1530861" y="2482876"/>
                  <a:pt x="1521187" y="2485406"/>
                </a:cubicBezTo>
                <a:cubicBezTo>
                  <a:pt x="1511513" y="2487936"/>
                  <a:pt x="1503104" y="2491632"/>
                  <a:pt x="1495960" y="2496493"/>
                </a:cubicBezTo>
                <a:cubicBezTo>
                  <a:pt x="1488817" y="2501355"/>
                  <a:pt x="1483186" y="2507383"/>
                  <a:pt x="1479068" y="2514576"/>
                </a:cubicBezTo>
                <a:cubicBezTo>
                  <a:pt x="1474951" y="2521769"/>
                  <a:pt x="1472892" y="2529980"/>
                  <a:pt x="1472892" y="2539207"/>
                </a:cubicBezTo>
                <a:cubicBezTo>
                  <a:pt x="1472892" y="2544763"/>
                  <a:pt x="1473388" y="2549402"/>
                  <a:pt x="1474380" y="2553123"/>
                </a:cubicBezTo>
                <a:cubicBezTo>
                  <a:pt x="1475373" y="2556843"/>
                  <a:pt x="1476762" y="2560291"/>
                  <a:pt x="1478548" y="2563466"/>
                </a:cubicBezTo>
                <a:lnTo>
                  <a:pt x="1454586" y="2563466"/>
                </a:lnTo>
                <a:lnTo>
                  <a:pt x="1454586" y="2594720"/>
                </a:lnTo>
                <a:lnTo>
                  <a:pt x="1481375" y="2594720"/>
                </a:lnTo>
                <a:lnTo>
                  <a:pt x="1481375" y="2773314"/>
                </a:lnTo>
                <a:lnTo>
                  <a:pt x="1516201" y="2773314"/>
                </a:lnTo>
                <a:lnTo>
                  <a:pt x="1516201" y="2594720"/>
                </a:lnTo>
                <a:lnTo>
                  <a:pt x="1549836" y="2594720"/>
                </a:lnTo>
                <a:lnTo>
                  <a:pt x="1557873" y="2594720"/>
                </a:lnTo>
                <a:lnTo>
                  <a:pt x="1681847" y="2594720"/>
                </a:lnTo>
                <a:lnTo>
                  <a:pt x="1681847" y="2610645"/>
                </a:lnTo>
                <a:cubicBezTo>
                  <a:pt x="1673909" y="2610843"/>
                  <a:pt x="1665823" y="2611414"/>
                  <a:pt x="1657588" y="2612356"/>
                </a:cubicBezTo>
                <a:cubicBezTo>
                  <a:pt x="1649352" y="2613299"/>
                  <a:pt x="1641291" y="2614861"/>
                  <a:pt x="1633403" y="2617044"/>
                </a:cubicBezTo>
                <a:cubicBezTo>
                  <a:pt x="1625515" y="2619227"/>
                  <a:pt x="1617975" y="2622154"/>
                  <a:pt x="1610781" y="2625825"/>
                </a:cubicBezTo>
                <a:cubicBezTo>
                  <a:pt x="1603588" y="2629496"/>
                  <a:pt x="1597064" y="2634060"/>
                  <a:pt x="1591210" y="2639517"/>
                </a:cubicBezTo>
                <a:cubicBezTo>
                  <a:pt x="1585356" y="2644974"/>
                  <a:pt x="1580346" y="2651498"/>
                  <a:pt x="1576179" y="2659088"/>
                </a:cubicBezTo>
                <a:cubicBezTo>
                  <a:pt x="1572012" y="2666678"/>
                  <a:pt x="1569035" y="2675534"/>
                  <a:pt x="1567249" y="2685654"/>
                </a:cubicBezTo>
                <a:cubicBezTo>
                  <a:pt x="1573103" y="2686150"/>
                  <a:pt x="1579503" y="2687043"/>
                  <a:pt x="1586448" y="2688333"/>
                </a:cubicBezTo>
                <a:cubicBezTo>
                  <a:pt x="1593393" y="2689623"/>
                  <a:pt x="1600487" y="2691309"/>
                  <a:pt x="1607730" y="2693393"/>
                </a:cubicBezTo>
                <a:cubicBezTo>
                  <a:pt x="1614973" y="2695477"/>
                  <a:pt x="1622216" y="2697957"/>
                  <a:pt x="1629459" y="2700834"/>
                </a:cubicBezTo>
                <a:cubicBezTo>
                  <a:pt x="1636702" y="2703712"/>
                  <a:pt x="1643598" y="2706986"/>
                  <a:pt x="1650146" y="2710657"/>
                </a:cubicBezTo>
                <a:cubicBezTo>
                  <a:pt x="1656695" y="2714328"/>
                  <a:pt x="1662697" y="2718346"/>
                  <a:pt x="1668154" y="2722712"/>
                </a:cubicBezTo>
                <a:cubicBezTo>
                  <a:pt x="1673611" y="2727078"/>
                  <a:pt x="1678175" y="2731791"/>
                  <a:pt x="1681847" y="2736851"/>
                </a:cubicBezTo>
                <a:lnTo>
                  <a:pt x="1681847" y="2759919"/>
                </a:lnTo>
                <a:lnTo>
                  <a:pt x="1716375" y="2759919"/>
                </a:lnTo>
                <a:lnTo>
                  <a:pt x="1716375" y="2594720"/>
                </a:lnTo>
                <a:lnTo>
                  <a:pt x="1749861" y="2594720"/>
                </a:lnTo>
                <a:lnTo>
                  <a:pt x="1758047" y="2594720"/>
                </a:lnTo>
                <a:lnTo>
                  <a:pt x="1776650" y="2594720"/>
                </a:lnTo>
                <a:lnTo>
                  <a:pt x="1776650" y="2644429"/>
                </a:lnTo>
                <a:cubicBezTo>
                  <a:pt x="1776650" y="2651572"/>
                  <a:pt x="1777221" y="2657997"/>
                  <a:pt x="1778362" y="2663702"/>
                </a:cubicBezTo>
                <a:cubicBezTo>
                  <a:pt x="1779503" y="2669407"/>
                  <a:pt x="1781586" y="2674641"/>
                  <a:pt x="1784612" y="2679403"/>
                </a:cubicBezTo>
                <a:cubicBezTo>
                  <a:pt x="1787639" y="2684166"/>
                  <a:pt x="1791756" y="2688631"/>
                  <a:pt x="1796965" y="2692798"/>
                </a:cubicBezTo>
                <a:cubicBezTo>
                  <a:pt x="1802174" y="2696965"/>
                  <a:pt x="1808797" y="2701132"/>
                  <a:pt x="1816834" y="2705299"/>
                </a:cubicBezTo>
                <a:cubicBezTo>
                  <a:pt x="1819413" y="2699049"/>
                  <a:pt x="1822960" y="2693244"/>
                  <a:pt x="1827475" y="2687886"/>
                </a:cubicBezTo>
                <a:cubicBezTo>
                  <a:pt x="1831989" y="2682529"/>
                  <a:pt x="1836851" y="2677841"/>
                  <a:pt x="1842060" y="2673822"/>
                </a:cubicBezTo>
                <a:cubicBezTo>
                  <a:pt x="1847269" y="2669804"/>
                  <a:pt x="1852503" y="2666554"/>
                  <a:pt x="1857761" y="2664074"/>
                </a:cubicBezTo>
                <a:cubicBezTo>
                  <a:pt x="1863020" y="2661593"/>
                  <a:pt x="1867683" y="2660105"/>
                  <a:pt x="1871751" y="2659609"/>
                </a:cubicBezTo>
                <a:lnTo>
                  <a:pt x="1871751" y="2759919"/>
                </a:lnTo>
                <a:lnTo>
                  <a:pt x="1906279" y="2759919"/>
                </a:lnTo>
                <a:lnTo>
                  <a:pt x="1906279" y="2623444"/>
                </a:lnTo>
                <a:cubicBezTo>
                  <a:pt x="1894175" y="2623444"/>
                  <a:pt x="1883310" y="2624411"/>
                  <a:pt x="1873686" y="2626346"/>
                </a:cubicBezTo>
                <a:cubicBezTo>
                  <a:pt x="1864062" y="2628281"/>
                  <a:pt x="1855430" y="2630860"/>
                  <a:pt x="1847790" y="2634085"/>
                </a:cubicBezTo>
                <a:cubicBezTo>
                  <a:pt x="1840150" y="2637310"/>
                  <a:pt x="1833428" y="2641030"/>
                  <a:pt x="1827624" y="2645247"/>
                </a:cubicBezTo>
                <a:cubicBezTo>
                  <a:pt x="1821819" y="2649464"/>
                  <a:pt x="1816685" y="2653854"/>
                  <a:pt x="1812220" y="2658418"/>
                </a:cubicBezTo>
                <a:cubicBezTo>
                  <a:pt x="1811823" y="2656732"/>
                  <a:pt x="1811550" y="2654524"/>
                  <a:pt x="1811401" y="2651796"/>
                </a:cubicBezTo>
                <a:cubicBezTo>
                  <a:pt x="1811253" y="2649067"/>
                  <a:pt x="1811178" y="2646314"/>
                  <a:pt x="1811178" y="2643536"/>
                </a:cubicBezTo>
                <a:lnTo>
                  <a:pt x="1811178" y="2594720"/>
                </a:lnTo>
                <a:lnTo>
                  <a:pt x="1930836" y="2594720"/>
                </a:lnTo>
                <a:lnTo>
                  <a:pt x="1940510" y="2594720"/>
                </a:lnTo>
                <a:lnTo>
                  <a:pt x="1956881" y="2594720"/>
                </a:lnTo>
                <a:cubicBezTo>
                  <a:pt x="1954599" y="2600276"/>
                  <a:pt x="1952739" y="2606204"/>
                  <a:pt x="1951300" y="2612505"/>
                </a:cubicBezTo>
                <a:cubicBezTo>
                  <a:pt x="1949861" y="2618805"/>
                  <a:pt x="1949142" y="2625279"/>
                  <a:pt x="1949142" y="2631927"/>
                </a:cubicBezTo>
                <a:cubicBezTo>
                  <a:pt x="1949142" y="2636392"/>
                  <a:pt x="1949837" y="2641179"/>
                  <a:pt x="1951225" y="2646289"/>
                </a:cubicBezTo>
                <a:cubicBezTo>
                  <a:pt x="1952615" y="2651399"/>
                  <a:pt x="1954351" y="2656632"/>
                  <a:pt x="1956435" y="2661990"/>
                </a:cubicBezTo>
                <a:cubicBezTo>
                  <a:pt x="1958518" y="2667348"/>
                  <a:pt x="1960775" y="2672755"/>
                  <a:pt x="1963206" y="2678213"/>
                </a:cubicBezTo>
                <a:cubicBezTo>
                  <a:pt x="1965637" y="2683670"/>
                  <a:pt x="1967894" y="2688953"/>
                  <a:pt x="1969978" y="2694063"/>
                </a:cubicBezTo>
                <a:cubicBezTo>
                  <a:pt x="1972061" y="2699172"/>
                  <a:pt x="1973798" y="2704059"/>
                  <a:pt x="1975187" y="2708722"/>
                </a:cubicBezTo>
                <a:cubicBezTo>
                  <a:pt x="1976576" y="2713386"/>
                  <a:pt x="1977270" y="2717553"/>
                  <a:pt x="1977270" y="2721224"/>
                </a:cubicBezTo>
                <a:cubicBezTo>
                  <a:pt x="1977270" y="2725093"/>
                  <a:pt x="1976898" y="2728516"/>
                  <a:pt x="1976154" y="2731493"/>
                </a:cubicBezTo>
                <a:cubicBezTo>
                  <a:pt x="1975410" y="2734470"/>
                  <a:pt x="1974170" y="2737124"/>
                  <a:pt x="1972433" y="2739455"/>
                </a:cubicBezTo>
                <a:cubicBezTo>
                  <a:pt x="1970697" y="2741787"/>
                  <a:pt x="1968440" y="2743796"/>
                  <a:pt x="1965662" y="2745483"/>
                </a:cubicBezTo>
                <a:cubicBezTo>
                  <a:pt x="1962884" y="2747170"/>
                  <a:pt x="1959510" y="2748608"/>
                  <a:pt x="1955541" y="2749799"/>
                </a:cubicBezTo>
                <a:lnTo>
                  <a:pt x="1962090" y="2779416"/>
                </a:lnTo>
                <a:cubicBezTo>
                  <a:pt x="1971020" y="2777233"/>
                  <a:pt x="1978684" y="2774281"/>
                  <a:pt x="1985084" y="2770560"/>
                </a:cubicBezTo>
                <a:cubicBezTo>
                  <a:pt x="1991483" y="2766840"/>
                  <a:pt x="1996717" y="2762499"/>
                  <a:pt x="2000785" y="2757538"/>
                </a:cubicBezTo>
                <a:cubicBezTo>
                  <a:pt x="2004853" y="2752577"/>
                  <a:pt x="2007855" y="2746996"/>
                  <a:pt x="2009789" y="2740795"/>
                </a:cubicBezTo>
                <a:cubicBezTo>
                  <a:pt x="2011724" y="2734594"/>
                  <a:pt x="2012691" y="2727921"/>
                  <a:pt x="2012691" y="2720777"/>
                </a:cubicBezTo>
                <a:cubicBezTo>
                  <a:pt x="2012691" y="2716412"/>
                  <a:pt x="2011997" y="2711748"/>
                  <a:pt x="2010608" y="2706788"/>
                </a:cubicBezTo>
                <a:cubicBezTo>
                  <a:pt x="2009219" y="2701827"/>
                  <a:pt x="2007483" y="2696742"/>
                  <a:pt x="2005399" y="2691533"/>
                </a:cubicBezTo>
                <a:cubicBezTo>
                  <a:pt x="2003315" y="2686324"/>
                  <a:pt x="2001058" y="2680991"/>
                  <a:pt x="1998627" y="2675534"/>
                </a:cubicBezTo>
                <a:cubicBezTo>
                  <a:pt x="1996196" y="2670077"/>
                  <a:pt x="1993939" y="2664644"/>
                  <a:pt x="1991856" y="2659237"/>
                </a:cubicBezTo>
                <a:cubicBezTo>
                  <a:pt x="1989772" y="2653829"/>
                  <a:pt x="1988036" y="2648472"/>
                  <a:pt x="1986647" y="2643164"/>
                </a:cubicBezTo>
                <a:cubicBezTo>
                  <a:pt x="1985258" y="2637855"/>
                  <a:pt x="1984563" y="2632770"/>
                  <a:pt x="1984563" y="2627909"/>
                </a:cubicBezTo>
                <a:cubicBezTo>
                  <a:pt x="1984563" y="2626123"/>
                  <a:pt x="1984687" y="2623865"/>
                  <a:pt x="1984935" y="2621137"/>
                </a:cubicBezTo>
                <a:cubicBezTo>
                  <a:pt x="1985183" y="2618408"/>
                  <a:pt x="1985555" y="2615531"/>
                  <a:pt x="1986051" y="2612505"/>
                </a:cubicBezTo>
                <a:cubicBezTo>
                  <a:pt x="1986547" y="2609479"/>
                  <a:pt x="1987242" y="2606428"/>
                  <a:pt x="1988135" y="2603352"/>
                </a:cubicBezTo>
                <a:cubicBezTo>
                  <a:pt x="1989028" y="2600276"/>
                  <a:pt x="1990119" y="2597399"/>
                  <a:pt x="1991409" y="2594720"/>
                </a:cubicBezTo>
                <a:lnTo>
                  <a:pt x="2035611" y="2594720"/>
                </a:lnTo>
                <a:lnTo>
                  <a:pt x="2043350" y="2594720"/>
                </a:lnTo>
                <a:lnTo>
                  <a:pt x="2052875" y="2594720"/>
                </a:lnTo>
                <a:cubicBezTo>
                  <a:pt x="2056645" y="2594720"/>
                  <a:pt x="2060044" y="2595340"/>
                  <a:pt x="2063070" y="2596580"/>
                </a:cubicBezTo>
                <a:cubicBezTo>
                  <a:pt x="2066096" y="2597821"/>
                  <a:pt x="2068651" y="2599557"/>
                  <a:pt x="2070735" y="2601789"/>
                </a:cubicBezTo>
                <a:cubicBezTo>
                  <a:pt x="2072818" y="2604022"/>
                  <a:pt x="2074430" y="2606651"/>
                  <a:pt x="2075571" y="2609677"/>
                </a:cubicBezTo>
                <a:cubicBezTo>
                  <a:pt x="2076712" y="2612703"/>
                  <a:pt x="2077283" y="2616002"/>
                  <a:pt x="2077283" y="2619574"/>
                </a:cubicBezTo>
                <a:lnTo>
                  <a:pt x="2077283" y="2774802"/>
                </a:lnTo>
                <a:lnTo>
                  <a:pt x="2111811" y="2774802"/>
                </a:lnTo>
                <a:lnTo>
                  <a:pt x="2111811" y="2610347"/>
                </a:lnTo>
                <a:cubicBezTo>
                  <a:pt x="2111811" y="2608859"/>
                  <a:pt x="2111935" y="2607222"/>
                  <a:pt x="2112183" y="2605436"/>
                </a:cubicBezTo>
                <a:cubicBezTo>
                  <a:pt x="2112431" y="2603650"/>
                  <a:pt x="2113002" y="2601963"/>
                  <a:pt x="2113895" y="2600375"/>
                </a:cubicBezTo>
                <a:cubicBezTo>
                  <a:pt x="2114788" y="2598788"/>
                  <a:pt x="2116152" y="2597448"/>
                  <a:pt x="2117987" y="2596357"/>
                </a:cubicBezTo>
                <a:cubicBezTo>
                  <a:pt x="2119823" y="2595266"/>
                  <a:pt x="2122328" y="2594720"/>
                  <a:pt x="2125503" y="2594720"/>
                </a:cubicBezTo>
                <a:lnTo>
                  <a:pt x="2153483" y="2594720"/>
                </a:lnTo>
                <a:lnTo>
                  <a:pt x="2153483" y="2563466"/>
                </a:lnTo>
                <a:lnTo>
                  <a:pt x="2118955" y="2563466"/>
                </a:lnTo>
                <a:cubicBezTo>
                  <a:pt x="2111910" y="2563466"/>
                  <a:pt x="2106156" y="2564458"/>
                  <a:pt x="2101691" y="2566443"/>
                </a:cubicBezTo>
                <a:cubicBezTo>
                  <a:pt x="2097226" y="2568427"/>
                  <a:pt x="2093406" y="2570957"/>
                  <a:pt x="2090231" y="2574033"/>
                </a:cubicBezTo>
                <a:cubicBezTo>
                  <a:pt x="2086857" y="2571255"/>
                  <a:pt x="2082665" y="2568799"/>
                  <a:pt x="2077655" y="2566666"/>
                </a:cubicBezTo>
                <a:cubicBezTo>
                  <a:pt x="2072644" y="2564533"/>
                  <a:pt x="2067014" y="2563466"/>
                  <a:pt x="2060763" y="2563466"/>
                </a:cubicBezTo>
                <a:lnTo>
                  <a:pt x="2043350" y="2563466"/>
                </a:lnTo>
                <a:lnTo>
                  <a:pt x="2035611" y="2563466"/>
                </a:lnTo>
                <a:lnTo>
                  <a:pt x="1940510" y="2563466"/>
                </a:lnTo>
                <a:lnTo>
                  <a:pt x="1930836" y="2563466"/>
                </a:lnTo>
                <a:lnTo>
                  <a:pt x="1758047" y="2563466"/>
                </a:lnTo>
                <a:lnTo>
                  <a:pt x="1749861" y="2563466"/>
                </a:lnTo>
                <a:lnTo>
                  <a:pt x="1557873" y="2563466"/>
                </a:lnTo>
                <a:lnTo>
                  <a:pt x="1549836" y="2563466"/>
                </a:lnTo>
                <a:lnTo>
                  <a:pt x="1525131" y="2563466"/>
                </a:lnTo>
                <a:cubicBezTo>
                  <a:pt x="1519674" y="2563466"/>
                  <a:pt x="1515507" y="2561382"/>
                  <a:pt x="1512629" y="2557215"/>
                </a:cubicBezTo>
                <a:cubicBezTo>
                  <a:pt x="1509752" y="2553048"/>
                  <a:pt x="1508313" y="2547393"/>
                  <a:pt x="1508313" y="2540249"/>
                </a:cubicBezTo>
                <a:cubicBezTo>
                  <a:pt x="1508313" y="2535486"/>
                  <a:pt x="1509454" y="2531369"/>
                  <a:pt x="1511736" y="2527896"/>
                </a:cubicBezTo>
                <a:cubicBezTo>
                  <a:pt x="1514018" y="2524423"/>
                  <a:pt x="1517168" y="2521571"/>
                  <a:pt x="1521187" y="2519339"/>
                </a:cubicBezTo>
                <a:cubicBezTo>
                  <a:pt x="1525205" y="2517106"/>
                  <a:pt x="1529943" y="2515469"/>
                  <a:pt x="1535400" y="2514427"/>
                </a:cubicBezTo>
                <a:cubicBezTo>
                  <a:pt x="1540857" y="2513385"/>
                  <a:pt x="1546760" y="2512865"/>
                  <a:pt x="1553110" y="2512865"/>
                </a:cubicBezTo>
                <a:cubicBezTo>
                  <a:pt x="1560453" y="2512865"/>
                  <a:pt x="1567919" y="2513534"/>
                  <a:pt x="1575509" y="2514874"/>
                </a:cubicBezTo>
                <a:cubicBezTo>
                  <a:pt x="1583099" y="2516213"/>
                  <a:pt x="1590690" y="2518321"/>
                  <a:pt x="1598280" y="2521199"/>
                </a:cubicBezTo>
                <a:cubicBezTo>
                  <a:pt x="1605870" y="2524076"/>
                  <a:pt x="1613386" y="2527871"/>
                  <a:pt x="1620827" y="2532584"/>
                </a:cubicBezTo>
                <a:cubicBezTo>
                  <a:pt x="1628269" y="2537297"/>
                  <a:pt x="1635561" y="2542977"/>
                  <a:pt x="1642705" y="2549625"/>
                </a:cubicBezTo>
                <a:lnTo>
                  <a:pt x="1664583" y="2525961"/>
                </a:lnTo>
                <a:cubicBezTo>
                  <a:pt x="1655057" y="2517528"/>
                  <a:pt x="1645830" y="2510458"/>
                  <a:pt x="1636901" y="2504753"/>
                </a:cubicBezTo>
                <a:cubicBezTo>
                  <a:pt x="1627971" y="2499048"/>
                  <a:pt x="1619016" y="2494484"/>
                  <a:pt x="1610037" y="2491061"/>
                </a:cubicBezTo>
                <a:cubicBezTo>
                  <a:pt x="1601058" y="2487638"/>
                  <a:pt x="1591855" y="2485207"/>
                  <a:pt x="1582430" y="2483769"/>
                </a:cubicBezTo>
                <a:cubicBezTo>
                  <a:pt x="1573004" y="2482330"/>
                  <a:pt x="1563032" y="2481611"/>
                  <a:pt x="1552515" y="2481611"/>
                </a:cubicBezTo>
                <a:close/>
                <a:moveTo>
                  <a:pt x="2642086" y="2475360"/>
                </a:moveTo>
                <a:lnTo>
                  <a:pt x="2572505" y="2563466"/>
                </a:lnTo>
                <a:lnTo>
                  <a:pt x="2452181" y="2563466"/>
                </a:lnTo>
                <a:lnTo>
                  <a:pt x="2445186" y="2563466"/>
                </a:lnTo>
                <a:lnTo>
                  <a:pt x="2381785" y="2563466"/>
                </a:lnTo>
                <a:lnTo>
                  <a:pt x="2381785" y="2573735"/>
                </a:lnTo>
                <a:cubicBezTo>
                  <a:pt x="2379702" y="2572247"/>
                  <a:pt x="2377221" y="2570709"/>
                  <a:pt x="2374344" y="2569122"/>
                </a:cubicBezTo>
                <a:cubicBezTo>
                  <a:pt x="2371466" y="2567534"/>
                  <a:pt x="2368068" y="2566071"/>
                  <a:pt x="2364149" y="2564731"/>
                </a:cubicBezTo>
                <a:cubicBezTo>
                  <a:pt x="2360230" y="2563392"/>
                  <a:pt x="2355740" y="2562300"/>
                  <a:pt x="2350680" y="2561457"/>
                </a:cubicBezTo>
                <a:cubicBezTo>
                  <a:pt x="2345620" y="2560614"/>
                  <a:pt x="2339865" y="2560192"/>
                  <a:pt x="2333416" y="2560192"/>
                </a:cubicBezTo>
                <a:cubicBezTo>
                  <a:pt x="2327165" y="2560192"/>
                  <a:pt x="2320642" y="2561060"/>
                  <a:pt x="2313845" y="2562796"/>
                </a:cubicBezTo>
                <a:cubicBezTo>
                  <a:pt x="2307049" y="2564533"/>
                  <a:pt x="2300227" y="2567112"/>
                  <a:pt x="2293381" y="2570535"/>
                </a:cubicBezTo>
                <a:cubicBezTo>
                  <a:pt x="2286535" y="2573958"/>
                  <a:pt x="2279838" y="2578200"/>
                  <a:pt x="2273290" y="2583260"/>
                </a:cubicBezTo>
                <a:cubicBezTo>
                  <a:pt x="2266741" y="2588320"/>
                  <a:pt x="2260639" y="2594224"/>
                  <a:pt x="2254984" y="2600971"/>
                </a:cubicBezTo>
                <a:lnTo>
                  <a:pt x="2267783" y="2626569"/>
                </a:lnTo>
                <a:lnTo>
                  <a:pt x="2282666" y="2615556"/>
                </a:lnTo>
                <a:cubicBezTo>
                  <a:pt x="2289413" y="2615953"/>
                  <a:pt x="2294249" y="2617714"/>
                  <a:pt x="2297177" y="2620839"/>
                </a:cubicBezTo>
                <a:cubicBezTo>
                  <a:pt x="2300103" y="2623965"/>
                  <a:pt x="2301567" y="2628405"/>
                  <a:pt x="2301567" y="2634159"/>
                </a:cubicBezTo>
                <a:cubicBezTo>
                  <a:pt x="2301567" y="2638922"/>
                  <a:pt x="2300103" y="2643089"/>
                  <a:pt x="2297177" y="2646661"/>
                </a:cubicBezTo>
                <a:cubicBezTo>
                  <a:pt x="2294249" y="2650233"/>
                  <a:pt x="2290405" y="2653209"/>
                  <a:pt x="2285642" y="2655591"/>
                </a:cubicBezTo>
                <a:lnTo>
                  <a:pt x="2276415" y="2660204"/>
                </a:lnTo>
                <a:lnTo>
                  <a:pt x="2289214" y="2685505"/>
                </a:lnTo>
                <a:lnTo>
                  <a:pt x="2381785" y="2645917"/>
                </a:lnTo>
                <a:lnTo>
                  <a:pt x="2381785" y="2759919"/>
                </a:lnTo>
                <a:lnTo>
                  <a:pt x="2416313" y="2759919"/>
                </a:lnTo>
                <a:lnTo>
                  <a:pt x="2416313" y="2594720"/>
                </a:lnTo>
                <a:lnTo>
                  <a:pt x="2445186" y="2594720"/>
                </a:lnTo>
                <a:lnTo>
                  <a:pt x="2452181" y="2594720"/>
                </a:lnTo>
                <a:lnTo>
                  <a:pt x="2577197" y="2594720"/>
                </a:lnTo>
                <a:lnTo>
                  <a:pt x="2577197" y="2610645"/>
                </a:lnTo>
                <a:cubicBezTo>
                  <a:pt x="2569259" y="2610843"/>
                  <a:pt x="2561173" y="2611414"/>
                  <a:pt x="2552937" y="2612356"/>
                </a:cubicBezTo>
                <a:cubicBezTo>
                  <a:pt x="2544702" y="2613299"/>
                  <a:pt x="2536641" y="2614861"/>
                  <a:pt x="2528753" y="2617044"/>
                </a:cubicBezTo>
                <a:cubicBezTo>
                  <a:pt x="2520865" y="2619227"/>
                  <a:pt x="2513325" y="2622154"/>
                  <a:pt x="2506131" y="2625825"/>
                </a:cubicBezTo>
                <a:cubicBezTo>
                  <a:pt x="2498938" y="2629496"/>
                  <a:pt x="2492414" y="2634060"/>
                  <a:pt x="2486560" y="2639517"/>
                </a:cubicBezTo>
                <a:cubicBezTo>
                  <a:pt x="2480706" y="2644974"/>
                  <a:pt x="2475696" y="2651498"/>
                  <a:pt x="2471529" y="2659088"/>
                </a:cubicBezTo>
                <a:cubicBezTo>
                  <a:pt x="2467361" y="2666678"/>
                  <a:pt x="2464385" y="2675534"/>
                  <a:pt x="2462599" y="2685654"/>
                </a:cubicBezTo>
                <a:cubicBezTo>
                  <a:pt x="2468453" y="2686150"/>
                  <a:pt x="2474853" y="2687043"/>
                  <a:pt x="2481798" y="2688333"/>
                </a:cubicBezTo>
                <a:cubicBezTo>
                  <a:pt x="2488743" y="2689623"/>
                  <a:pt x="2495837" y="2691309"/>
                  <a:pt x="2503080" y="2693393"/>
                </a:cubicBezTo>
                <a:cubicBezTo>
                  <a:pt x="2510323" y="2695477"/>
                  <a:pt x="2517566" y="2697957"/>
                  <a:pt x="2524809" y="2700834"/>
                </a:cubicBezTo>
                <a:cubicBezTo>
                  <a:pt x="2532052" y="2703712"/>
                  <a:pt x="2538948" y="2706986"/>
                  <a:pt x="2545496" y="2710657"/>
                </a:cubicBezTo>
                <a:cubicBezTo>
                  <a:pt x="2552045" y="2714328"/>
                  <a:pt x="2558047" y="2718346"/>
                  <a:pt x="2563505" y="2722712"/>
                </a:cubicBezTo>
                <a:cubicBezTo>
                  <a:pt x="2568961" y="2727078"/>
                  <a:pt x="2573525" y="2731791"/>
                  <a:pt x="2577197" y="2736851"/>
                </a:cubicBezTo>
                <a:lnTo>
                  <a:pt x="2577197" y="2759919"/>
                </a:lnTo>
                <a:lnTo>
                  <a:pt x="2611725" y="2759919"/>
                </a:lnTo>
                <a:lnTo>
                  <a:pt x="2611725" y="2594720"/>
                </a:lnTo>
                <a:lnTo>
                  <a:pt x="2653397" y="2594720"/>
                </a:lnTo>
                <a:lnTo>
                  <a:pt x="2653397" y="2563466"/>
                </a:lnTo>
                <a:lnTo>
                  <a:pt x="2612711" y="2563466"/>
                </a:lnTo>
                <a:lnTo>
                  <a:pt x="2673339" y="2475360"/>
                </a:lnTo>
                <a:close/>
                <a:moveTo>
                  <a:pt x="2459176" y="2366864"/>
                </a:moveTo>
                <a:lnTo>
                  <a:pt x="2441168" y="2400499"/>
                </a:lnTo>
                <a:lnTo>
                  <a:pt x="2475993" y="2418656"/>
                </a:lnTo>
                <a:lnTo>
                  <a:pt x="2493853" y="2385319"/>
                </a:lnTo>
                <a:close/>
                <a:moveTo>
                  <a:pt x="2393096" y="2365376"/>
                </a:moveTo>
                <a:lnTo>
                  <a:pt x="2381190" y="2388891"/>
                </a:lnTo>
                <a:lnTo>
                  <a:pt x="2360056" y="2376984"/>
                </a:lnTo>
                <a:lnTo>
                  <a:pt x="2343685" y="2407345"/>
                </a:lnTo>
                <a:lnTo>
                  <a:pt x="2370772" y="2422526"/>
                </a:lnTo>
                <a:lnTo>
                  <a:pt x="2383273" y="2398416"/>
                </a:lnTo>
                <a:lnTo>
                  <a:pt x="2405300" y="2409429"/>
                </a:lnTo>
                <a:lnTo>
                  <a:pt x="2420778" y="2380556"/>
                </a:lnTo>
                <a:close/>
                <a:moveTo>
                  <a:pt x="2906107" y="2289027"/>
                </a:moveTo>
                <a:cubicBezTo>
                  <a:pt x="2909579" y="2289027"/>
                  <a:pt x="2913697" y="2292004"/>
                  <a:pt x="2918459" y="2297957"/>
                </a:cubicBezTo>
                <a:cubicBezTo>
                  <a:pt x="2922726" y="2303315"/>
                  <a:pt x="2924859" y="2307085"/>
                  <a:pt x="2924859" y="2309268"/>
                </a:cubicBezTo>
                <a:cubicBezTo>
                  <a:pt x="2924859" y="2310657"/>
                  <a:pt x="2923767" y="2311351"/>
                  <a:pt x="2921585" y="2311351"/>
                </a:cubicBezTo>
                <a:cubicBezTo>
                  <a:pt x="2920593" y="2311351"/>
                  <a:pt x="2916078" y="2309863"/>
                  <a:pt x="2908041" y="2306886"/>
                </a:cubicBezTo>
                <a:cubicBezTo>
                  <a:pt x="2905363" y="2305894"/>
                  <a:pt x="2901443" y="2304406"/>
                  <a:pt x="2896284" y="2302422"/>
                </a:cubicBezTo>
                <a:cubicBezTo>
                  <a:pt x="2898963" y="2293492"/>
                  <a:pt x="2902237" y="2289027"/>
                  <a:pt x="2906107" y="2289027"/>
                </a:cubicBezTo>
                <a:close/>
                <a:moveTo>
                  <a:pt x="2772161" y="2284413"/>
                </a:moveTo>
                <a:cubicBezTo>
                  <a:pt x="2779404" y="2284413"/>
                  <a:pt x="2785953" y="2285554"/>
                  <a:pt x="2791807" y="2287836"/>
                </a:cubicBezTo>
                <a:cubicBezTo>
                  <a:pt x="2798851" y="2290614"/>
                  <a:pt x="2802373" y="2294236"/>
                  <a:pt x="2802373" y="2298701"/>
                </a:cubicBezTo>
                <a:cubicBezTo>
                  <a:pt x="2802373" y="2308821"/>
                  <a:pt x="2786052" y="2313881"/>
                  <a:pt x="2753409" y="2313881"/>
                </a:cubicBezTo>
                <a:lnTo>
                  <a:pt x="2714416" y="2313881"/>
                </a:lnTo>
                <a:cubicBezTo>
                  <a:pt x="2729993" y="2302670"/>
                  <a:pt x="2741875" y="2294955"/>
                  <a:pt x="2750061" y="2290739"/>
                </a:cubicBezTo>
                <a:cubicBezTo>
                  <a:pt x="2758246" y="2286522"/>
                  <a:pt x="2765613" y="2284413"/>
                  <a:pt x="2772161" y="2284413"/>
                </a:cubicBezTo>
                <a:close/>
                <a:moveTo>
                  <a:pt x="2230278" y="2237235"/>
                </a:moveTo>
                <a:cubicBezTo>
                  <a:pt x="2198627" y="2237235"/>
                  <a:pt x="2180570" y="2255690"/>
                  <a:pt x="2176105" y="2292599"/>
                </a:cubicBezTo>
                <a:cubicBezTo>
                  <a:pt x="2188209" y="2286348"/>
                  <a:pt x="2197263" y="2282354"/>
                  <a:pt x="2203266" y="2280618"/>
                </a:cubicBezTo>
                <a:cubicBezTo>
                  <a:pt x="2209269" y="2278882"/>
                  <a:pt x="2216884" y="2278014"/>
                  <a:pt x="2226111" y="2278014"/>
                </a:cubicBezTo>
                <a:lnTo>
                  <a:pt x="2229385" y="2278014"/>
                </a:lnTo>
                <a:cubicBezTo>
                  <a:pt x="2214602" y="2285951"/>
                  <a:pt x="2202472" y="2298775"/>
                  <a:pt x="2192997" y="2316486"/>
                </a:cubicBezTo>
                <a:cubicBezTo>
                  <a:pt x="2183521" y="2334196"/>
                  <a:pt x="2178784" y="2353420"/>
                  <a:pt x="2178784" y="2374157"/>
                </a:cubicBezTo>
                <a:cubicBezTo>
                  <a:pt x="2178784" y="2401442"/>
                  <a:pt x="2186647" y="2422451"/>
                  <a:pt x="2202373" y="2437185"/>
                </a:cubicBezTo>
                <a:cubicBezTo>
                  <a:pt x="2218099" y="2451919"/>
                  <a:pt x="2240498" y="2459286"/>
                  <a:pt x="2269569" y="2459286"/>
                </a:cubicBezTo>
                <a:lnTo>
                  <a:pt x="2283856" y="2458989"/>
                </a:lnTo>
                <a:lnTo>
                  <a:pt x="2340411" y="2422675"/>
                </a:lnTo>
                <a:lnTo>
                  <a:pt x="2337732" y="2417912"/>
                </a:lnTo>
                <a:cubicBezTo>
                  <a:pt x="2320170" y="2419698"/>
                  <a:pt x="2306677" y="2420591"/>
                  <a:pt x="2297251" y="2420591"/>
                </a:cubicBezTo>
                <a:cubicBezTo>
                  <a:pt x="2265203" y="2420591"/>
                  <a:pt x="2240671" y="2415233"/>
                  <a:pt x="2223655" y="2404518"/>
                </a:cubicBezTo>
                <a:cubicBezTo>
                  <a:pt x="2206639" y="2393802"/>
                  <a:pt x="2198131" y="2378522"/>
                  <a:pt x="2198131" y="2358679"/>
                </a:cubicBezTo>
                <a:cubicBezTo>
                  <a:pt x="2198131" y="2341712"/>
                  <a:pt x="2205275" y="2326581"/>
                  <a:pt x="2219563" y="2313286"/>
                </a:cubicBezTo>
                <a:cubicBezTo>
                  <a:pt x="2233453" y="2300388"/>
                  <a:pt x="2251709" y="2291309"/>
                  <a:pt x="2274331" y="2286050"/>
                </a:cubicBezTo>
                <a:cubicBezTo>
                  <a:pt x="2273041" y="2293492"/>
                  <a:pt x="2272248" y="2298205"/>
                  <a:pt x="2271950" y="2300189"/>
                </a:cubicBezTo>
                <a:cubicBezTo>
                  <a:pt x="2271156" y="2305944"/>
                  <a:pt x="2270759" y="2311947"/>
                  <a:pt x="2270759" y="2318197"/>
                </a:cubicBezTo>
                <a:cubicBezTo>
                  <a:pt x="2270759" y="2332187"/>
                  <a:pt x="2273935" y="2341712"/>
                  <a:pt x="2280285" y="2346772"/>
                </a:cubicBezTo>
                <a:cubicBezTo>
                  <a:pt x="2286634" y="2351832"/>
                  <a:pt x="2298541" y="2354363"/>
                  <a:pt x="2316003" y="2354363"/>
                </a:cubicBezTo>
                <a:lnTo>
                  <a:pt x="2329993" y="2354363"/>
                </a:lnTo>
                <a:lnTo>
                  <a:pt x="2339220" y="2354363"/>
                </a:lnTo>
                <a:lnTo>
                  <a:pt x="2415718" y="2354363"/>
                </a:lnTo>
                <a:lnTo>
                  <a:pt x="2423159" y="2354363"/>
                </a:lnTo>
                <a:lnTo>
                  <a:pt x="2508885" y="2354363"/>
                </a:lnTo>
                <a:lnTo>
                  <a:pt x="2508885" y="2315518"/>
                </a:lnTo>
                <a:cubicBezTo>
                  <a:pt x="2508885" y="2297361"/>
                  <a:pt x="2507520" y="2283669"/>
                  <a:pt x="2504792" y="2274442"/>
                </a:cubicBezTo>
                <a:cubicBezTo>
                  <a:pt x="2502063" y="2265215"/>
                  <a:pt x="2496978" y="2256384"/>
                  <a:pt x="2489537" y="2247950"/>
                </a:cubicBezTo>
                <a:lnTo>
                  <a:pt x="2477631" y="2283372"/>
                </a:lnTo>
                <a:cubicBezTo>
                  <a:pt x="2483087" y="2289721"/>
                  <a:pt x="2486560" y="2294186"/>
                  <a:pt x="2488049" y="2296766"/>
                </a:cubicBezTo>
                <a:cubicBezTo>
                  <a:pt x="2490926" y="2301429"/>
                  <a:pt x="2492910" y="2307134"/>
                  <a:pt x="2494002" y="2313881"/>
                </a:cubicBezTo>
                <a:lnTo>
                  <a:pt x="2423089" y="2313881"/>
                </a:lnTo>
                <a:lnTo>
                  <a:pt x="2422136" y="2291632"/>
                </a:lnTo>
                <a:cubicBezTo>
                  <a:pt x="2421454" y="2284785"/>
                  <a:pt x="2420431" y="2279056"/>
                  <a:pt x="2419067" y="2274442"/>
                </a:cubicBezTo>
                <a:cubicBezTo>
                  <a:pt x="2416338" y="2265215"/>
                  <a:pt x="2411253" y="2256384"/>
                  <a:pt x="2403812" y="2247950"/>
                </a:cubicBezTo>
                <a:lnTo>
                  <a:pt x="2391906" y="2283372"/>
                </a:lnTo>
                <a:cubicBezTo>
                  <a:pt x="2397363" y="2289721"/>
                  <a:pt x="2400835" y="2294186"/>
                  <a:pt x="2402323" y="2296766"/>
                </a:cubicBezTo>
                <a:cubicBezTo>
                  <a:pt x="2405201" y="2301429"/>
                  <a:pt x="2407185" y="2307134"/>
                  <a:pt x="2408277" y="2313881"/>
                </a:cubicBezTo>
                <a:lnTo>
                  <a:pt x="2339220" y="2313881"/>
                </a:lnTo>
                <a:lnTo>
                  <a:pt x="2329993" y="2313881"/>
                </a:lnTo>
                <a:lnTo>
                  <a:pt x="2315854" y="2313881"/>
                </a:lnTo>
                <a:cubicBezTo>
                  <a:pt x="2303254" y="2313881"/>
                  <a:pt x="2294621" y="2312542"/>
                  <a:pt x="2289958" y="2309863"/>
                </a:cubicBezTo>
                <a:cubicBezTo>
                  <a:pt x="2285295" y="2307184"/>
                  <a:pt x="2282963" y="2302322"/>
                  <a:pt x="2282963" y="2295278"/>
                </a:cubicBezTo>
                <a:cubicBezTo>
                  <a:pt x="2282963" y="2293988"/>
                  <a:pt x="2283087" y="2292152"/>
                  <a:pt x="2283335" y="2289771"/>
                </a:cubicBezTo>
                <a:cubicBezTo>
                  <a:pt x="2283583" y="2287390"/>
                  <a:pt x="2283856" y="2285257"/>
                  <a:pt x="2284154" y="2283372"/>
                </a:cubicBezTo>
                <a:cubicBezTo>
                  <a:pt x="2288619" y="2282479"/>
                  <a:pt x="2293629" y="2281437"/>
                  <a:pt x="2299186" y="2280246"/>
                </a:cubicBezTo>
                <a:cubicBezTo>
                  <a:pt x="2303353" y="2279552"/>
                  <a:pt x="2308363" y="2279204"/>
                  <a:pt x="2314217" y="2279204"/>
                </a:cubicBezTo>
                <a:lnTo>
                  <a:pt x="2323147" y="2243188"/>
                </a:lnTo>
                <a:cubicBezTo>
                  <a:pt x="2308661" y="2243188"/>
                  <a:pt x="2293877" y="2242642"/>
                  <a:pt x="2278796" y="2241551"/>
                </a:cubicBezTo>
                <a:cubicBezTo>
                  <a:pt x="2270759" y="2240956"/>
                  <a:pt x="2261582" y="2240087"/>
                  <a:pt x="2251263" y="2238946"/>
                </a:cubicBezTo>
                <a:cubicBezTo>
                  <a:pt x="2240944" y="2237805"/>
                  <a:pt x="2233949" y="2237235"/>
                  <a:pt x="2230278" y="2237235"/>
                </a:cubicBezTo>
                <a:close/>
                <a:moveTo>
                  <a:pt x="3110001" y="2198242"/>
                </a:moveTo>
                <a:cubicBezTo>
                  <a:pt x="3123793" y="2220368"/>
                  <a:pt x="3134111" y="2242270"/>
                  <a:pt x="3140957" y="2263949"/>
                </a:cubicBezTo>
                <a:cubicBezTo>
                  <a:pt x="3147804" y="2285629"/>
                  <a:pt x="3151227" y="2306142"/>
                  <a:pt x="3151227" y="2325490"/>
                </a:cubicBezTo>
                <a:cubicBezTo>
                  <a:pt x="3151227" y="2335213"/>
                  <a:pt x="3150359" y="2345383"/>
                  <a:pt x="3148622" y="2356000"/>
                </a:cubicBezTo>
                <a:cubicBezTo>
                  <a:pt x="3146886" y="2366616"/>
                  <a:pt x="3144306" y="2377456"/>
                  <a:pt x="3140883" y="2388519"/>
                </a:cubicBezTo>
                <a:cubicBezTo>
                  <a:pt x="3137460" y="2399581"/>
                  <a:pt x="3133169" y="2410793"/>
                  <a:pt x="3128009" y="2422154"/>
                </a:cubicBezTo>
                <a:cubicBezTo>
                  <a:pt x="3122850" y="2433514"/>
                  <a:pt x="3116847" y="2444701"/>
                  <a:pt x="3110001" y="2455715"/>
                </a:cubicBezTo>
                <a:lnTo>
                  <a:pt x="3139171" y="2455715"/>
                </a:lnTo>
                <a:cubicBezTo>
                  <a:pt x="3147010" y="2445594"/>
                  <a:pt x="3153856" y="2435102"/>
                  <a:pt x="3159710" y="2424237"/>
                </a:cubicBezTo>
                <a:cubicBezTo>
                  <a:pt x="3165563" y="2413373"/>
                  <a:pt x="3170450" y="2402384"/>
                  <a:pt x="3174369" y="2391272"/>
                </a:cubicBezTo>
                <a:cubicBezTo>
                  <a:pt x="3178289" y="2380159"/>
                  <a:pt x="3181215" y="2369072"/>
                  <a:pt x="3183150" y="2358009"/>
                </a:cubicBezTo>
                <a:cubicBezTo>
                  <a:pt x="3185085" y="2346946"/>
                  <a:pt x="3186053" y="2336106"/>
                  <a:pt x="3186053" y="2325490"/>
                </a:cubicBezTo>
                <a:cubicBezTo>
                  <a:pt x="3186053" y="2314973"/>
                  <a:pt x="3185060" y="2304307"/>
                  <a:pt x="3183076" y="2293492"/>
                </a:cubicBezTo>
                <a:cubicBezTo>
                  <a:pt x="3181091" y="2282677"/>
                  <a:pt x="3178139" y="2271912"/>
                  <a:pt x="3174221" y="2261196"/>
                </a:cubicBezTo>
                <a:cubicBezTo>
                  <a:pt x="3170301" y="2250481"/>
                  <a:pt x="3165415" y="2239839"/>
                  <a:pt x="3159561" y="2229273"/>
                </a:cubicBezTo>
                <a:cubicBezTo>
                  <a:pt x="3153707" y="2218706"/>
                  <a:pt x="3146911" y="2208362"/>
                  <a:pt x="3139171" y="2198242"/>
                </a:cubicBezTo>
                <a:close/>
                <a:moveTo>
                  <a:pt x="3064013" y="2173685"/>
                </a:moveTo>
                <a:cubicBezTo>
                  <a:pt x="3058457" y="2184202"/>
                  <a:pt x="3054141" y="2193157"/>
                  <a:pt x="3051065" y="2200549"/>
                </a:cubicBezTo>
                <a:cubicBezTo>
                  <a:pt x="3047990" y="2207940"/>
                  <a:pt x="3046452" y="2213174"/>
                  <a:pt x="3046452" y="2216250"/>
                </a:cubicBezTo>
                <a:cubicBezTo>
                  <a:pt x="3046452" y="2218334"/>
                  <a:pt x="3047047" y="2222153"/>
                  <a:pt x="3048237" y="2227710"/>
                </a:cubicBezTo>
                <a:cubicBezTo>
                  <a:pt x="3051611" y="2243585"/>
                  <a:pt x="3054042" y="2257252"/>
                  <a:pt x="3055530" y="2268712"/>
                </a:cubicBezTo>
                <a:cubicBezTo>
                  <a:pt x="3057019" y="2280172"/>
                  <a:pt x="3058259" y="2291755"/>
                  <a:pt x="3059251" y="2303463"/>
                </a:cubicBezTo>
                <a:cubicBezTo>
                  <a:pt x="3060243" y="2315171"/>
                  <a:pt x="3060739" y="2324051"/>
                  <a:pt x="3060739" y="2330104"/>
                </a:cubicBezTo>
                <a:cubicBezTo>
                  <a:pt x="3060739" y="2338041"/>
                  <a:pt x="3059549" y="2348360"/>
                  <a:pt x="3057167" y="2361060"/>
                </a:cubicBezTo>
                <a:lnTo>
                  <a:pt x="3066097" y="2364632"/>
                </a:lnTo>
                <a:cubicBezTo>
                  <a:pt x="3072050" y="2352329"/>
                  <a:pt x="3076069" y="2342531"/>
                  <a:pt x="3078152" y="2335238"/>
                </a:cubicBezTo>
                <a:cubicBezTo>
                  <a:pt x="3080236" y="2327946"/>
                  <a:pt x="3081277" y="2319884"/>
                  <a:pt x="3081277" y="2311054"/>
                </a:cubicBezTo>
                <a:cubicBezTo>
                  <a:pt x="3081277" y="2300636"/>
                  <a:pt x="3080781" y="2289771"/>
                  <a:pt x="3079789" y="2278460"/>
                </a:cubicBezTo>
                <a:cubicBezTo>
                  <a:pt x="3078499" y="2263776"/>
                  <a:pt x="3076217" y="2246412"/>
                  <a:pt x="3072943" y="2226370"/>
                </a:cubicBezTo>
                <a:close/>
                <a:moveTo>
                  <a:pt x="2990343" y="2161928"/>
                </a:moveTo>
                <a:cubicBezTo>
                  <a:pt x="2984887" y="2172346"/>
                  <a:pt x="2981017" y="2181325"/>
                  <a:pt x="2978735" y="2188866"/>
                </a:cubicBezTo>
                <a:cubicBezTo>
                  <a:pt x="2976949" y="2194819"/>
                  <a:pt x="2976056" y="2200722"/>
                  <a:pt x="2976056" y="2206576"/>
                </a:cubicBezTo>
                <a:lnTo>
                  <a:pt x="2985581" y="2212827"/>
                </a:lnTo>
                <a:lnTo>
                  <a:pt x="3003589" y="2313881"/>
                </a:lnTo>
                <a:lnTo>
                  <a:pt x="2951604" y="2313881"/>
                </a:lnTo>
                <a:lnTo>
                  <a:pt x="2949751" y="2300412"/>
                </a:lnTo>
                <a:cubicBezTo>
                  <a:pt x="2947791" y="2292971"/>
                  <a:pt x="2944852" y="2285207"/>
                  <a:pt x="2940933" y="2277121"/>
                </a:cubicBezTo>
                <a:cubicBezTo>
                  <a:pt x="2933491" y="2261841"/>
                  <a:pt x="2927240" y="2254201"/>
                  <a:pt x="2922180" y="2254201"/>
                </a:cubicBezTo>
                <a:cubicBezTo>
                  <a:pt x="2916723" y="2254201"/>
                  <a:pt x="2910075" y="2257823"/>
                  <a:pt x="2902237" y="2265066"/>
                </a:cubicBezTo>
                <a:cubicBezTo>
                  <a:pt x="2893407" y="2273202"/>
                  <a:pt x="2886164" y="2283570"/>
                  <a:pt x="2880508" y="2296171"/>
                </a:cubicBezTo>
                <a:cubicBezTo>
                  <a:pt x="2877929" y="2303017"/>
                  <a:pt x="2873265" y="2307829"/>
                  <a:pt x="2866519" y="2310607"/>
                </a:cubicBezTo>
                <a:cubicBezTo>
                  <a:pt x="2861260" y="2312790"/>
                  <a:pt x="2854166" y="2313881"/>
                  <a:pt x="2845236" y="2313881"/>
                </a:cubicBezTo>
                <a:lnTo>
                  <a:pt x="2823209" y="2313881"/>
                </a:lnTo>
                <a:lnTo>
                  <a:pt x="2823209" y="2297361"/>
                </a:lnTo>
                <a:cubicBezTo>
                  <a:pt x="2823209" y="2279006"/>
                  <a:pt x="2819340" y="2265264"/>
                  <a:pt x="2811601" y="2256136"/>
                </a:cubicBezTo>
                <a:cubicBezTo>
                  <a:pt x="2804953" y="2248298"/>
                  <a:pt x="2796073" y="2244379"/>
                  <a:pt x="2784961" y="2244379"/>
                </a:cubicBezTo>
                <a:cubicBezTo>
                  <a:pt x="2778214" y="2244379"/>
                  <a:pt x="2771219" y="2246561"/>
                  <a:pt x="2763976" y="2250927"/>
                </a:cubicBezTo>
                <a:cubicBezTo>
                  <a:pt x="2760801" y="2252812"/>
                  <a:pt x="2756088" y="2255987"/>
                  <a:pt x="2749837" y="2260452"/>
                </a:cubicBezTo>
                <a:lnTo>
                  <a:pt x="2696557" y="2298552"/>
                </a:lnTo>
                <a:cubicBezTo>
                  <a:pt x="2687726" y="2304803"/>
                  <a:pt x="2681252" y="2308920"/>
                  <a:pt x="2677135" y="2310905"/>
                </a:cubicBezTo>
                <a:cubicBezTo>
                  <a:pt x="2673017" y="2312889"/>
                  <a:pt x="2668527" y="2313881"/>
                  <a:pt x="2663666" y="2313881"/>
                </a:cubicBezTo>
                <a:cubicBezTo>
                  <a:pt x="2658804" y="2313881"/>
                  <a:pt x="2654885" y="2312343"/>
                  <a:pt x="2651908" y="2309268"/>
                </a:cubicBezTo>
                <a:cubicBezTo>
                  <a:pt x="2648932" y="2306192"/>
                  <a:pt x="2647443" y="2301826"/>
                  <a:pt x="2647443" y="2296171"/>
                </a:cubicBezTo>
                <a:cubicBezTo>
                  <a:pt x="2647443" y="2292202"/>
                  <a:pt x="2647642" y="2286943"/>
                  <a:pt x="2648039" y="2280395"/>
                </a:cubicBezTo>
                <a:cubicBezTo>
                  <a:pt x="2648138" y="2278212"/>
                  <a:pt x="2648337" y="2275335"/>
                  <a:pt x="2648634" y="2271763"/>
                </a:cubicBezTo>
                <a:lnTo>
                  <a:pt x="2638514" y="2270275"/>
                </a:lnTo>
                <a:cubicBezTo>
                  <a:pt x="2636529" y="2286745"/>
                  <a:pt x="2632065" y="2298353"/>
                  <a:pt x="2625119" y="2305100"/>
                </a:cubicBezTo>
                <a:cubicBezTo>
                  <a:pt x="2619166" y="2310855"/>
                  <a:pt x="2610435" y="2313732"/>
                  <a:pt x="2598925" y="2313732"/>
                </a:cubicBezTo>
                <a:lnTo>
                  <a:pt x="2577643" y="2313881"/>
                </a:lnTo>
                <a:lnTo>
                  <a:pt x="2562463" y="2313881"/>
                </a:lnTo>
                <a:cubicBezTo>
                  <a:pt x="2557700" y="2313881"/>
                  <a:pt x="2554227" y="2310657"/>
                  <a:pt x="2552045" y="2304207"/>
                </a:cubicBezTo>
                <a:cubicBezTo>
                  <a:pt x="2549267" y="2296171"/>
                  <a:pt x="2547877" y="2281784"/>
                  <a:pt x="2547877" y="2261047"/>
                </a:cubicBezTo>
                <a:lnTo>
                  <a:pt x="2547877" y="2231728"/>
                </a:lnTo>
                <a:cubicBezTo>
                  <a:pt x="2547877" y="2217738"/>
                  <a:pt x="2546538" y="2206229"/>
                  <a:pt x="2543859" y="2197200"/>
                </a:cubicBezTo>
                <a:cubicBezTo>
                  <a:pt x="2541577" y="2189461"/>
                  <a:pt x="2537559" y="2181623"/>
                  <a:pt x="2531804" y="2173685"/>
                </a:cubicBezTo>
                <a:lnTo>
                  <a:pt x="2515731" y="2210892"/>
                </a:lnTo>
                <a:cubicBezTo>
                  <a:pt x="2520394" y="2215754"/>
                  <a:pt x="2523371" y="2219475"/>
                  <a:pt x="2524660" y="2222054"/>
                </a:cubicBezTo>
                <a:cubicBezTo>
                  <a:pt x="2527339" y="2227412"/>
                  <a:pt x="2528679" y="2234903"/>
                  <a:pt x="2528679" y="2244527"/>
                </a:cubicBezTo>
                <a:lnTo>
                  <a:pt x="2528679" y="2286943"/>
                </a:lnTo>
                <a:cubicBezTo>
                  <a:pt x="2528679" y="2311847"/>
                  <a:pt x="2531556" y="2329558"/>
                  <a:pt x="2537311" y="2340075"/>
                </a:cubicBezTo>
                <a:cubicBezTo>
                  <a:pt x="2542470" y="2349600"/>
                  <a:pt x="2550854" y="2354363"/>
                  <a:pt x="2562463" y="2354363"/>
                </a:cubicBezTo>
                <a:lnTo>
                  <a:pt x="2577643" y="2354363"/>
                </a:lnTo>
                <a:lnTo>
                  <a:pt x="2583299" y="2354363"/>
                </a:lnTo>
                <a:lnTo>
                  <a:pt x="2583299" y="2354323"/>
                </a:lnTo>
                <a:lnTo>
                  <a:pt x="2598925" y="2354214"/>
                </a:lnTo>
                <a:cubicBezTo>
                  <a:pt x="2607557" y="2354214"/>
                  <a:pt x="2614503" y="2352775"/>
                  <a:pt x="2619761" y="2349898"/>
                </a:cubicBezTo>
                <a:cubicBezTo>
                  <a:pt x="2625516" y="2346723"/>
                  <a:pt x="2631569" y="2340720"/>
                  <a:pt x="2637919" y="2331890"/>
                </a:cubicBezTo>
                <a:cubicBezTo>
                  <a:pt x="2640895" y="2339827"/>
                  <a:pt x="2644492" y="2345557"/>
                  <a:pt x="2648709" y="2349079"/>
                </a:cubicBezTo>
                <a:cubicBezTo>
                  <a:pt x="2652925" y="2352601"/>
                  <a:pt x="2658556" y="2354363"/>
                  <a:pt x="2665601" y="2354363"/>
                </a:cubicBezTo>
                <a:lnTo>
                  <a:pt x="2815768" y="2354363"/>
                </a:lnTo>
                <a:lnTo>
                  <a:pt x="2823209" y="2354363"/>
                </a:lnTo>
                <a:lnTo>
                  <a:pt x="2845236" y="2354363"/>
                </a:lnTo>
                <a:cubicBezTo>
                  <a:pt x="2852281" y="2354363"/>
                  <a:pt x="2857837" y="2353718"/>
                  <a:pt x="2861905" y="2352428"/>
                </a:cubicBezTo>
                <a:cubicBezTo>
                  <a:pt x="2870338" y="2349749"/>
                  <a:pt x="2877433" y="2344093"/>
                  <a:pt x="2883187" y="2335461"/>
                </a:cubicBezTo>
                <a:cubicBezTo>
                  <a:pt x="2892613" y="2340323"/>
                  <a:pt x="2903527" y="2344540"/>
                  <a:pt x="2915929" y="2348112"/>
                </a:cubicBezTo>
                <a:cubicBezTo>
                  <a:pt x="2922974" y="2350146"/>
                  <a:pt x="2929560" y="2351671"/>
                  <a:pt x="2935686" y="2352688"/>
                </a:cubicBezTo>
                <a:lnTo>
                  <a:pt x="2939593" y="2353039"/>
                </a:lnTo>
                <a:lnTo>
                  <a:pt x="2939593" y="2354363"/>
                </a:lnTo>
                <a:lnTo>
                  <a:pt x="3021449" y="2354363"/>
                </a:lnTo>
                <a:lnTo>
                  <a:pt x="3021449" y="2313881"/>
                </a:lnTo>
                <a:lnTo>
                  <a:pt x="3005226" y="2221757"/>
                </a:lnTo>
                <a:lnTo>
                  <a:pt x="3010584" y="2223840"/>
                </a:lnTo>
                <a:cubicBezTo>
                  <a:pt x="3012767" y="2219078"/>
                  <a:pt x="3014727" y="2213670"/>
                  <a:pt x="3016463" y="2207618"/>
                </a:cubicBezTo>
                <a:cubicBezTo>
                  <a:pt x="3018199" y="2201566"/>
                  <a:pt x="3019514" y="2195365"/>
                  <a:pt x="3020407" y="2189015"/>
                </a:cubicBezTo>
                <a:cubicBezTo>
                  <a:pt x="3012370" y="2185641"/>
                  <a:pt x="3006516" y="2182565"/>
                  <a:pt x="3002845" y="2179787"/>
                </a:cubicBezTo>
                <a:cubicBezTo>
                  <a:pt x="2998678" y="2176711"/>
                  <a:pt x="2996594" y="2173536"/>
                  <a:pt x="2996594" y="2170262"/>
                </a:cubicBezTo>
                <a:cubicBezTo>
                  <a:pt x="2996991" y="2167682"/>
                  <a:pt x="2997189" y="2166095"/>
                  <a:pt x="2997189" y="2165500"/>
                </a:cubicBezTo>
                <a:close/>
                <a:moveTo>
                  <a:pt x="3067883" y="2026494"/>
                </a:moveTo>
                <a:cubicBezTo>
                  <a:pt x="3064410" y="2026494"/>
                  <a:pt x="3061186" y="2027114"/>
                  <a:pt x="3058209" y="2028355"/>
                </a:cubicBezTo>
                <a:cubicBezTo>
                  <a:pt x="3055233" y="2029595"/>
                  <a:pt x="3052653" y="2031331"/>
                  <a:pt x="3050470" y="2033564"/>
                </a:cubicBezTo>
                <a:cubicBezTo>
                  <a:pt x="3048287" y="2035796"/>
                  <a:pt x="3046551" y="2038400"/>
                  <a:pt x="3045261" y="2041377"/>
                </a:cubicBezTo>
                <a:cubicBezTo>
                  <a:pt x="3043971" y="2044354"/>
                  <a:pt x="3043326" y="2047529"/>
                  <a:pt x="3043326" y="2050902"/>
                </a:cubicBezTo>
                <a:cubicBezTo>
                  <a:pt x="3043326" y="2054176"/>
                  <a:pt x="3043971" y="2057277"/>
                  <a:pt x="3045261" y="2060204"/>
                </a:cubicBezTo>
                <a:cubicBezTo>
                  <a:pt x="3046551" y="2063131"/>
                  <a:pt x="3048287" y="2065710"/>
                  <a:pt x="3050470" y="2067943"/>
                </a:cubicBezTo>
                <a:cubicBezTo>
                  <a:pt x="3052653" y="2070175"/>
                  <a:pt x="3055233" y="2071936"/>
                  <a:pt x="3058209" y="2073226"/>
                </a:cubicBezTo>
                <a:cubicBezTo>
                  <a:pt x="3061186" y="2074516"/>
                  <a:pt x="3064410" y="2075161"/>
                  <a:pt x="3067883" y="2075161"/>
                </a:cubicBezTo>
                <a:cubicBezTo>
                  <a:pt x="3071256" y="2075161"/>
                  <a:pt x="3074406" y="2074516"/>
                  <a:pt x="3077333" y="2073226"/>
                </a:cubicBezTo>
                <a:cubicBezTo>
                  <a:pt x="3080261" y="2071936"/>
                  <a:pt x="3082840" y="2070200"/>
                  <a:pt x="3085073" y="2068017"/>
                </a:cubicBezTo>
                <a:cubicBezTo>
                  <a:pt x="3087305" y="2065834"/>
                  <a:pt x="3089066" y="2063280"/>
                  <a:pt x="3090356" y="2060353"/>
                </a:cubicBezTo>
                <a:cubicBezTo>
                  <a:pt x="3091646" y="2057426"/>
                  <a:pt x="3092291" y="2054275"/>
                  <a:pt x="3092291" y="2050902"/>
                </a:cubicBezTo>
                <a:cubicBezTo>
                  <a:pt x="3092291" y="2047529"/>
                  <a:pt x="3091671" y="2044354"/>
                  <a:pt x="3090431" y="2041377"/>
                </a:cubicBezTo>
                <a:cubicBezTo>
                  <a:pt x="3089190" y="2038400"/>
                  <a:pt x="3087454" y="2035796"/>
                  <a:pt x="3085221" y="2033564"/>
                </a:cubicBezTo>
                <a:cubicBezTo>
                  <a:pt x="3082989" y="2031331"/>
                  <a:pt x="3080385" y="2029595"/>
                  <a:pt x="3077408" y="2028355"/>
                </a:cubicBezTo>
                <a:cubicBezTo>
                  <a:pt x="3074431" y="2027114"/>
                  <a:pt x="3071256" y="2026494"/>
                  <a:pt x="3067883" y="2026494"/>
                </a:cubicBezTo>
                <a:close/>
                <a:moveTo>
                  <a:pt x="1443573" y="2021285"/>
                </a:moveTo>
                <a:cubicBezTo>
                  <a:pt x="1440100" y="2021285"/>
                  <a:pt x="1436876" y="2021905"/>
                  <a:pt x="1433899" y="2023146"/>
                </a:cubicBezTo>
                <a:cubicBezTo>
                  <a:pt x="1430923" y="2024386"/>
                  <a:pt x="1428343" y="2026122"/>
                  <a:pt x="1426160" y="2028355"/>
                </a:cubicBezTo>
                <a:cubicBezTo>
                  <a:pt x="1423977" y="2030587"/>
                  <a:pt x="1422241" y="2033191"/>
                  <a:pt x="1420951" y="2036168"/>
                </a:cubicBezTo>
                <a:cubicBezTo>
                  <a:pt x="1419661" y="2039145"/>
                  <a:pt x="1419016" y="2042320"/>
                  <a:pt x="1419016" y="2045693"/>
                </a:cubicBezTo>
                <a:cubicBezTo>
                  <a:pt x="1419016" y="2048967"/>
                  <a:pt x="1419661" y="2052068"/>
                  <a:pt x="1420951" y="2054995"/>
                </a:cubicBezTo>
                <a:cubicBezTo>
                  <a:pt x="1422241" y="2057922"/>
                  <a:pt x="1423977" y="2060501"/>
                  <a:pt x="1426160" y="2062734"/>
                </a:cubicBezTo>
                <a:cubicBezTo>
                  <a:pt x="1428343" y="2064966"/>
                  <a:pt x="1430923" y="2066727"/>
                  <a:pt x="1433899" y="2068017"/>
                </a:cubicBezTo>
                <a:cubicBezTo>
                  <a:pt x="1436876" y="2069307"/>
                  <a:pt x="1440100" y="2069952"/>
                  <a:pt x="1443573" y="2069952"/>
                </a:cubicBezTo>
                <a:cubicBezTo>
                  <a:pt x="1446946" y="2069952"/>
                  <a:pt x="1450097" y="2069307"/>
                  <a:pt x="1453023" y="2068017"/>
                </a:cubicBezTo>
                <a:cubicBezTo>
                  <a:pt x="1455950" y="2066727"/>
                  <a:pt x="1458530" y="2064991"/>
                  <a:pt x="1460763" y="2062808"/>
                </a:cubicBezTo>
                <a:cubicBezTo>
                  <a:pt x="1462995" y="2060625"/>
                  <a:pt x="1464756" y="2058071"/>
                  <a:pt x="1466046" y="2055144"/>
                </a:cubicBezTo>
                <a:cubicBezTo>
                  <a:pt x="1467336" y="2052217"/>
                  <a:pt x="1467981" y="2049066"/>
                  <a:pt x="1467981" y="2045693"/>
                </a:cubicBezTo>
                <a:cubicBezTo>
                  <a:pt x="1467981" y="2042320"/>
                  <a:pt x="1467361" y="2039145"/>
                  <a:pt x="1466120" y="2036168"/>
                </a:cubicBezTo>
                <a:cubicBezTo>
                  <a:pt x="1464880" y="2033191"/>
                  <a:pt x="1463144" y="2030587"/>
                  <a:pt x="1460911" y="2028355"/>
                </a:cubicBezTo>
                <a:cubicBezTo>
                  <a:pt x="1458679" y="2026122"/>
                  <a:pt x="1456074" y="2024386"/>
                  <a:pt x="1453098" y="2023146"/>
                </a:cubicBezTo>
                <a:cubicBezTo>
                  <a:pt x="1450121" y="2021905"/>
                  <a:pt x="1446946" y="2021285"/>
                  <a:pt x="1443573" y="2021285"/>
                </a:cubicBezTo>
                <a:close/>
                <a:moveTo>
                  <a:pt x="1634073" y="1920677"/>
                </a:moveTo>
                <a:lnTo>
                  <a:pt x="1634073" y="1950294"/>
                </a:lnTo>
                <a:lnTo>
                  <a:pt x="1758344" y="1950294"/>
                </a:lnTo>
                <a:lnTo>
                  <a:pt x="1758344" y="1920677"/>
                </a:lnTo>
                <a:close/>
                <a:moveTo>
                  <a:pt x="3938527" y="1918445"/>
                </a:moveTo>
                <a:cubicBezTo>
                  <a:pt x="3947060" y="1918445"/>
                  <a:pt x="3952715" y="1926432"/>
                  <a:pt x="3955494" y="1942406"/>
                </a:cubicBezTo>
                <a:lnTo>
                  <a:pt x="3949839" y="1942406"/>
                </a:lnTo>
                <a:cubicBezTo>
                  <a:pt x="3943389" y="1942406"/>
                  <a:pt x="3938205" y="1941240"/>
                  <a:pt x="3934286" y="1938909"/>
                </a:cubicBezTo>
                <a:cubicBezTo>
                  <a:pt x="3930367" y="1936577"/>
                  <a:pt x="3928407" y="1933625"/>
                  <a:pt x="3928407" y="1930054"/>
                </a:cubicBezTo>
                <a:cubicBezTo>
                  <a:pt x="3928407" y="1927176"/>
                  <a:pt x="3929325" y="1924522"/>
                  <a:pt x="3931161" y="1922091"/>
                </a:cubicBezTo>
                <a:cubicBezTo>
                  <a:pt x="3932996" y="1919660"/>
                  <a:pt x="3935452" y="1918445"/>
                  <a:pt x="3938527" y="1918445"/>
                </a:cubicBezTo>
                <a:close/>
                <a:moveTo>
                  <a:pt x="4420582" y="1917552"/>
                </a:moveTo>
                <a:cubicBezTo>
                  <a:pt x="4424055" y="1917552"/>
                  <a:pt x="4428172" y="1920529"/>
                  <a:pt x="4432935" y="1926482"/>
                </a:cubicBezTo>
                <a:cubicBezTo>
                  <a:pt x="4437201" y="1931839"/>
                  <a:pt x="4439334" y="1935610"/>
                  <a:pt x="4439334" y="1937793"/>
                </a:cubicBezTo>
                <a:cubicBezTo>
                  <a:pt x="4439334" y="1939182"/>
                  <a:pt x="4438243" y="1939876"/>
                  <a:pt x="4436060" y="1939876"/>
                </a:cubicBezTo>
                <a:cubicBezTo>
                  <a:pt x="4435068" y="1939876"/>
                  <a:pt x="4430553" y="1938388"/>
                  <a:pt x="4422517" y="1935411"/>
                </a:cubicBezTo>
                <a:cubicBezTo>
                  <a:pt x="4419837" y="1934419"/>
                  <a:pt x="4415919" y="1932931"/>
                  <a:pt x="4410759" y="1930947"/>
                </a:cubicBezTo>
                <a:cubicBezTo>
                  <a:pt x="4413438" y="1922017"/>
                  <a:pt x="4416712" y="1917552"/>
                  <a:pt x="4420582" y="1917552"/>
                </a:cubicBezTo>
                <a:close/>
                <a:moveTo>
                  <a:pt x="3770947" y="1911897"/>
                </a:moveTo>
                <a:cubicBezTo>
                  <a:pt x="3777595" y="1916163"/>
                  <a:pt x="3784366" y="1921273"/>
                  <a:pt x="3791262" y="1927226"/>
                </a:cubicBezTo>
                <a:cubicBezTo>
                  <a:pt x="3798158" y="1933179"/>
                  <a:pt x="3801605" y="1937098"/>
                  <a:pt x="3801605" y="1938983"/>
                </a:cubicBezTo>
                <a:cubicBezTo>
                  <a:pt x="3801605" y="1940670"/>
                  <a:pt x="3798381" y="1942679"/>
                  <a:pt x="3791932" y="1945011"/>
                </a:cubicBezTo>
                <a:cubicBezTo>
                  <a:pt x="3785483" y="1947342"/>
                  <a:pt x="3779777" y="1948508"/>
                  <a:pt x="3774817" y="1948508"/>
                </a:cubicBezTo>
                <a:cubicBezTo>
                  <a:pt x="3771145" y="1948508"/>
                  <a:pt x="3767995" y="1947367"/>
                  <a:pt x="3765366" y="1945085"/>
                </a:cubicBezTo>
                <a:cubicBezTo>
                  <a:pt x="3762737" y="1942803"/>
                  <a:pt x="3761422" y="1940075"/>
                  <a:pt x="3761422" y="1936900"/>
                </a:cubicBezTo>
                <a:cubicBezTo>
                  <a:pt x="3761422" y="1930252"/>
                  <a:pt x="3764597" y="1921918"/>
                  <a:pt x="3770947" y="1911897"/>
                </a:cubicBezTo>
                <a:close/>
                <a:moveTo>
                  <a:pt x="3158221" y="1908473"/>
                </a:moveTo>
                <a:lnTo>
                  <a:pt x="3158221" y="1963689"/>
                </a:lnTo>
                <a:cubicBezTo>
                  <a:pt x="3153360" y="1959819"/>
                  <a:pt x="3147828" y="1956148"/>
                  <a:pt x="3141627" y="1952675"/>
                </a:cubicBezTo>
                <a:cubicBezTo>
                  <a:pt x="3135426" y="1949203"/>
                  <a:pt x="3128952" y="1946028"/>
                  <a:pt x="3122205" y="1943150"/>
                </a:cubicBezTo>
                <a:cubicBezTo>
                  <a:pt x="3115458" y="1940273"/>
                  <a:pt x="3108711" y="1937768"/>
                  <a:pt x="3101965" y="1935635"/>
                </a:cubicBezTo>
                <a:cubicBezTo>
                  <a:pt x="3095217" y="1933501"/>
                  <a:pt x="3088917" y="1931839"/>
                  <a:pt x="3083063" y="1930649"/>
                </a:cubicBezTo>
                <a:cubicBezTo>
                  <a:pt x="3088123" y="1925787"/>
                  <a:pt x="3093705" y="1921918"/>
                  <a:pt x="3099807" y="1919040"/>
                </a:cubicBezTo>
                <a:cubicBezTo>
                  <a:pt x="3105909" y="1916163"/>
                  <a:pt x="3112234" y="1913930"/>
                  <a:pt x="3118782" y="1912343"/>
                </a:cubicBezTo>
                <a:cubicBezTo>
                  <a:pt x="3125331" y="1910755"/>
                  <a:pt x="3131978" y="1909714"/>
                  <a:pt x="3138725" y="1909218"/>
                </a:cubicBezTo>
                <a:cubicBezTo>
                  <a:pt x="3145472" y="1908722"/>
                  <a:pt x="3151971" y="1908473"/>
                  <a:pt x="3158221" y="1908473"/>
                </a:cubicBezTo>
                <a:close/>
                <a:moveTo>
                  <a:pt x="1119872" y="1908473"/>
                </a:moveTo>
                <a:lnTo>
                  <a:pt x="1119872" y="1963689"/>
                </a:lnTo>
                <a:cubicBezTo>
                  <a:pt x="1115010" y="1959819"/>
                  <a:pt x="1109479" y="1956148"/>
                  <a:pt x="1103277" y="1952675"/>
                </a:cubicBezTo>
                <a:cubicBezTo>
                  <a:pt x="1097076" y="1949203"/>
                  <a:pt x="1090602" y="1946028"/>
                  <a:pt x="1083855" y="1943150"/>
                </a:cubicBezTo>
                <a:cubicBezTo>
                  <a:pt x="1077109" y="1940273"/>
                  <a:pt x="1070362" y="1937768"/>
                  <a:pt x="1063615" y="1935635"/>
                </a:cubicBezTo>
                <a:cubicBezTo>
                  <a:pt x="1056868" y="1933501"/>
                  <a:pt x="1050567" y="1931839"/>
                  <a:pt x="1044714" y="1930649"/>
                </a:cubicBezTo>
                <a:cubicBezTo>
                  <a:pt x="1049774" y="1925787"/>
                  <a:pt x="1055355" y="1921918"/>
                  <a:pt x="1061457" y="1919040"/>
                </a:cubicBezTo>
                <a:cubicBezTo>
                  <a:pt x="1067559" y="1916163"/>
                  <a:pt x="1073884" y="1913930"/>
                  <a:pt x="1080432" y="1912343"/>
                </a:cubicBezTo>
                <a:cubicBezTo>
                  <a:pt x="1086981" y="1910755"/>
                  <a:pt x="1093628" y="1909714"/>
                  <a:pt x="1100375" y="1909218"/>
                </a:cubicBezTo>
                <a:cubicBezTo>
                  <a:pt x="1107122" y="1908722"/>
                  <a:pt x="1113621" y="1908473"/>
                  <a:pt x="1119872" y="1908473"/>
                </a:cubicBezTo>
                <a:close/>
                <a:moveTo>
                  <a:pt x="1278523" y="1904753"/>
                </a:moveTo>
                <a:cubicBezTo>
                  <a:pt x="1282392" y="1905745"/>
                  <a:pt x="1286733" y="1907308"/>
                  <a:pt x="1291545" y="1909441"/>
                </a:cubicBezTo>
                <a:cubicBezTo>
                  <a:pt x="1296357" y="1911574"/>
                  <a:pt x="1301095" y="1914055"/>
                  <a:pt x="1305758" y="1916882"/>
                </a:cubicBezTo>
                <a:cubicBezTo>
                  <a:pt x="1310421" y="1919710"/>
                  <a:pt x="1314688" y="1922811"/>
                  <a:pt x="1318557" y="1926184"/>
                </a:cubicBezTo>
                <a:cubicBezTo>
                  <a:pt x="1322427" y="1929557"/>
                  <a:pt x="1325304" y="1932980"/>
                  <a:pt x="1327189" y="1936453"/>
                </a:cubicBezTo>
                <a:lnTo>
                  <a:pt x="1327189" y="1966814"/>
                </a:lnTo>
                <a:cubicBezTo>
                  <a:pt x="1325403" y="1964334"/>
                  <a:pt x="1322427" y="1961084"/>
                  <a:pt x="1318260" y="1957066"/>
                </a:cubicBezTo>
                <a:cubicBezTo>
                  <a:pt x="1314092" y="1953048"/>
                  <a:pt x="1309132" y="1949004"/>
                  <a:pt x="1303377" y="1944936"/>
                </a:cubicBezTo>
                <a:cubicBezTo>
                  <a:pt x="1297622" y="1940868"/>
                  <a:pt x="1291322" y="1937222"/>
                  <a:pt x="1284476" y="1933998"/>
                </a:cubicBezTo>
                <a:cubicBezTo>
                  <a:pt x="1277630" y="1930773"/>
                  <a:pt x="1270635" y="1928764"/>
                  <a:pt x="1263491" y="1927970"/>
                </a:cubicBezTo>
                <a:cubicBezTo>
                  <a:pt x="1267658" y="1924795"/>
                  <a:pt x="1270908" y="1921074"/>
                  <a:pt x="1273239" y="1916808"/>
                </a:cubicBezTo>
                <a:cubicBezTo>
                  <a:pt x="1275571" y="1912541"/>
                  <a:pt x="1277332" y="1908523"/>
                  <a:pt x="1278523" y="1904753"/>
                </a:cubicBezTo>
                <a:close/>
                <a:moveTo>
                  <a:pt x="3944778" y="1878857"/>
                </a:moveTo>
                <a:cubicBezTo>
                  <a:pt x="3935253" y="1878857"/>
                  <a:pt x="3926770" y="1886348"/>
                  <a:pt x="3919329" y="1901330"/>
                </a:cubicBezTo>
                <a:cubicBezTo>
                  <a:pt x="3912483" y="1915121"/>
                  <a:pt x="3909059" y="1929458"/>
                  <a:pt x="3909059" y="1944341"/>
                </a:cubicBezTo>
                <a:cubicBezTo>
                  <a:pt x="3909059" y="1955354"/>
                  <a:pt x="3911962" y="1964061"/>
                  <a:pt x="3917766" y="1970460"/>
                </a:cubicBezTo>
                <a:cubicBezTo>
                  <a:pt x="3923570" y="1976860"/>
                  <a:pt x="3931384" y="1980060"/>
                  <a:pt x="3941206" y="1980060"/>
                </a:cubicBezTo>
                <a:cubicBezTo>
                  <a:pt x="3943985" y="1980060"/>
                  <a:pt x="3947457" y="1979762"/>
                  <a:pt x="3951624" y="1979167"/>
                </a:cubicBezTo>
                <a:cubicBezTo>
                  <a:pt x="3939718" y="1993256"/>
                  <a:pt x="3928209" y="2003475"/>
                  <a:pt x="3917096" y="2009825"/>
                </a:cubicBezTo>
                <a:cubicBezTo>
                  <a:pt x="3907670" y="2015183"/>
                  <a:pt x="3898145" y="2017862"/>
                  <a:pt x="3888521" y="2017862"/>
                </a:cubicBezTo>
                <a:cubicBezTo>
                  <a:pt x="3881377" y="2017862"/>
                  <a:pt x="3874978" y="2016870"/>
                  <a:pt x="3869323" y="2014886"/>
                </a:cubicBezTo>
                <a:cubicBezTo>
                  <a:pt x="3862476" y="2012504"/>
                  <a:pt x="3853695" y="2007742"/>
                  <a:pt x="3842980" y="2000598"/>
                </a:cubicBezTo>
                <a:lnTo>
                  <a:pt x="3836729" y="2009230"/>
                </a:lnTo>
                <a:cubicBezTo>
                  <a:pt x="3856970" y="2024708"/>
                  <a:pt x="3871976" y="2035077"/>
                  <a:pt x="3881749" y="2040335"/>
                </a:cubicBezTo>
                <a:cubicBezTo>
                  <a:pt x="3891523" y="2045594"/>
                  <a:pt x="3900527" y="2048223"/>
                  <a:pt x="3908762" y="2048223"/>
                </a:cubicBezTo>
                <a:cubicBezTo>
                  <a:pt x="3922851" y="2048223"/>
                  <a:pt x="3937138" y="2039889"/>
                  <a:pt x="3951624" y="2023220"/>
                </a:cubicBezTo>
                <a:cubicBezTo>
                  <a:pt x="3966110" y="2006551"/>
                  <a:pt x="3973353" y="1989684"/>
                  <a:pt x="3973353" y="1972618"/>
                </a:cubicBezTo>
                <a:lnTo>
                  <a:pt x="3973353" y="1934221"/>
                </a:lnTo>
                <a:cubicBezTo>
                  <a:pt x="3973353" y="1918941"/>
                  <a:pt x="3970575" y="1905894"/>
                  <a:pt x="3965019" y="1895079"/>
                </a:cubicBezTo>
                <a:cubicBezTo>
                  <a:pt x="3959463" y="1884264"/>
                  <a:pt x="3952715" y="1878857"/>
                  <a:pt x="3944778" y="1878857"/>
                </a:cubicBezTo>
                <a:close/>
                <a:moveTo>
                  <a:pt x="3769459" y="1868439"/>
                </a:moveTo>
                <a:cubicBezTo>
                  <a:pt x="3767177" y="1872904"/>
                  <a:pt x="3764597" y="1878385"/>
                  <a:pt x="3761720" y="1884884"/>
                </a:cubicBezTo>
                <a:cubicBezTo>
                  <a:pt x="3758842" y="1891383"/>
                  <a:pt x="3756560" y="1896914"/>
                  <a:pt x="3754873" y="1901479"/>
                </a:cubicBezTo>
                <a:lnTo>
                  <a:pt x="3760231" y="1905050"/>
                </a:lnTo>
                <a:cubicBezTo>
                  <a:pt x="3754179" y="1916957"/>
                  <a:pt x="3749987" y="1926829"/>
                  <a:pt x="3747655" y="1934667"/>
                </a:cubicBezTo>
                <a:cubicBezTo>
                  <a:pt x="3745323" y="1942505"/>
                  <a:pt x="3744158" y="1950493"/>
                  <a:pt x="3744158" y="1958629"/>
                </a:cubicBezTo>
                <a:cubicBezTo>
                  <a:pt x="3744158" y="1967558"/>
                  <a:pt x="3746440" y="1974702"/>
                  <a:pt x="3751004" y="1980060"/>
                </a:cubicBezTo>
                <a:cubicBezTo>
                  <a:pt x="3755568" y="1985418"/>
                  <a:pt x="3761720" y="1988097"/>
                  <a:pt x="3769459" y="1988097"/>
                </a:cubicBezTo>
                <a:cubicBezTo>
                  <a:pt x="3778389" y="1988097"/>
                  <a:pt x="3787913" y="1985418"/>
                  <a:pt x="3798034" y="1980060"/>
                </a:cubicBezTo>
                <a:cubicBezTo>
                  <a:pt x="3808948" y="1974305"/>
                  <a:pt x="3815794" y="1967657"/>
                  <a:pt x="3818572" y="1960117"/>
                </a:cubicBezTo>
                <a:cubicBezTo>
                  <a:pt x="3820060" y="1956247"/>
                  <a:pt x="3821275" y="1951262"/>
                  <a:pt x="3822218" y="1945160"/>
                </a:cubicBezTo>
                <a:cubicBezTo>
                  <a:pt x="3823161" y="1939058"/>
                  <a:pt x="3823632" y="1933030"/>
                  <a:pt x="3823632" y="1927077"/>
                </a:cubicBezTo>
                <a:cubicBezTo>
                  <a:pt x="3823632" y="1919040"/>
                  <a:pt x="3822094" y="1912318"/>
                  <a:pt x="3819019" y="1906911"/>
                </a:cubicBezTo>
                <a:cubicBezTo>
                  <a:pt x="3815943" y="1901503"/>
                  <a:pt x="3810337" y="1895724"/>
                  <a:pt x="3802201" y="1889572"/>
                </a:cubicBezTo>
                <a:cubicBezTo>
                  <a:pt x="3796446" y="1885107"/>
                  <a:pt x="3790394" y="1880940"/>
                  <a:pt x="3784044" y="1877071"/>
                </a:cubicBezTo>
                <a:close/>
                <a:moveTo>
                  <a:pt x="2477035" y="1861295"/>
                </a:moveTo>
                <a:lnTo>
                  <a:pt x="2553682" y="1861295"/>
                </a:lnTo>
                <a:lnTo>
                  <a:pt x="2553682" y="1920082"/>
                </a:lnTo>
                <a:cubicBezTo>
                  <a:pt x="2551896" y="1917701"/>
                  <a:pt x="2549713" y="1915468"/>
                  <a:pt x="2547133" y="1913385"/>
                </a:cubicBezTo>
                <a:cubicBezTo>
                  <a:pt x="2544553" y="1911301"/>
                  <a:pt x="2541726" y="1909466"/>
                  <a:pt x="2538650" y="1907878"/>
                </a:cubicBezTo>
                <a:cubicBezTo>
                  <a:pt x="2535574" y="1906291"/>
                  <a:pt x="2532350" y="1905026"/>
                  <a:pt x="2528976" y="1904083"/>
                </a:cubicBezTo>
                <a:cubicBezTo>
                  <a:pt x="2525603" y="1903140"/>
                  <a:pt x="2522130" y="1902669"/>
                  <a:pt x="2518558" y="1902669"/>
                </a:cubicBezTo>
                <a:cubicBezTo>
                  <a:pt x="2517566" y="1902669"/>
                  <a:pt x="2515855" y="1902719"/>
                  <a:pt x="2513424" y="1902818"/>
                </a:cubicBezTo>
                <a:cubicBezTo>
                  <a:pt x="2510993" y="1902917"/>
                  <a:pt x="2508686" y="1903165"/>
                  <a:pt x="2506503" y="1903562"/>
                </a:cubicBezTo>
                <a:cubicBezTo>
                  <a:pt x="2504321" y="1903959"/>
                  <a:pt x="2502634" y="1904356"/>
                  <a:pt x="2501443" y="1904753"/>
                </a:cubicBezTo>
                <a:cubicBezTo>
                  <a:pt x="2500451" y="1901578"/>
                  <a:pt x="2498789" y="1898229"/>
                  <a:pt x="2496457" y="1894707"/>
                </a:cubicBezTo>
                <a:cubicBezTo>
                  <a:pt x="2494126" y="1891185"/>
                  <a:pt x="2491695" y="1887588"/>
                  <a:pt x="2489165" y="1883917"/>
                </a:cubicBezTo>
                <a:cubicBezTo>
                  <a:pt x="2486635" y="1880246"/>
                  <a:pt x="2484229" y="1876525"/>
                  <a:pt x="2481947" y="1872755"/>
                </a:cubicBezTo>
                <a:cubicBezTo>
                  <a:pt x="2479665" y="1868984"/>
                  <a:pt x="2478027" y="1865164"/>
                  <a:pt x="2477035" y="1861295"/>
                </a:cubicBezTo>
                <a:close/>
                <a:moveTo>
                  <a:pt x="1480036" y="1861295"/>
                </a:moveTo>
                <a:lnTo>
                  <a:pt x="1536739" y="1861295"/>
                </a:lnTo>
                <a:lnTo>
                  <a:pt x="1536739" y="1962349"/>
                </a:lnTo>
                <a:cubicBezTo>
                  <a:pt x="1534953" y="1959869"/>
                  <a:pt x="1531977" y="1956768"/>
                  <a:pt x="1527810" y="1953048"/>
                </a:cubicBezTo>
                <a:cubicBezTo>
                  <a:pt x="1523642" y="1949327"/>
                  <a:pt x="1518681" y="1945631"/>
                  <a:pt x="1512927" y="1941960"/>
                </a:cubicBezTo>
                <a:cubicBezTo>
                  <a:pt x="1507172" y="1938289"/>
                  <a:pt x="1500872" y="1934990"/>
                  <a:pt x="1494026" y="1932063"/>
                </a:cubicBezTo>
                <a:cubicBezTo>
                  <a:pt x="1487180" y="1929136"/>
                  <a:pt x="1480185" y="1927275"/>
                  <a:pt x="1473041" y="1926482"/>
                </a:cubicBezTo>
                <a:cubicBezTo>
                  <a:pt x="1476315" y="1923902"/>
                  <a:pt x="1479044" y="1921124"/>
                  <a:pt x="1481226" y="1918147"/>
                </a:cubicBezTo>
                <a:cubicBezTo>
                  <a:pt x="1483409" y="1915171"/>
                  <a:pt x="1485146" y="1912145"/>
                  <a:pt x="1486435" y="1909069"/>
                </a:cubicBezTo>
                <a:cubicBezTo>
                  <a:pt x="1487725" y="1905993"/>
                  <a:pt x="1488643" y="1902917"/>
                  <a:pt x="1489189" y="1899841"/>
                </a:cubicBezTo>
                <a:cubicBezTo>
                  <a:pt x="1489734" y="1896766"/>
                  <a:pt x="1490007" y="1893839"/>
                  <a:pt x="1490007" y="1891061"/>
                </a:cubicBezTo>
                <a:cubicBezTo>
                  <a:pt x="1490007" y="1889969"/>
                  <a:pt x="1489933" y="1888282"/>
                  <a:pt x="1489784" y="1886000"/>
                </a:cubicBezTo>
                <a:cubicBezTo>
                  <a:pt x="1489635" y="1883718"/>
                  <a:pt x="1489238" y="1881164"/>
                  <a:pt x="1488593" y="1878336"/>
                </a:cubicBezTo>
                <a:cubicBezTo>
                  <a:pt x="1487949" y="1875508"/>
                  <a:pt x="1486956" y="1872581"/>
                  <a:pt x="1485617" y="1869555"/>
                </a:cubicBezTo>
                <a:cubicBezTo>
                  <a:pt x="1484277" y="1866529"/>
                  <a:pt x="1482417" y="1863775"/>
                  <a:pt x="1480036" y="1861295"/>
                </a:cubicBezTo>
                <a:close/>
                <a:moveTo>
                  <a:pt x="1270486" y="1861295"/>
                </a:moveTo>
                <a:lnTo>
                  <a:pt x="1327189" y="1861295"/>
                </a:lnTo>
                <a:lnTo>
                  <a:pt x="1327189" y="1901181"/>
                </a:lnTo>
                <a:cubicBezTo>
                  <a:pt x="1325205" y="1899097"/>
                  <a:pt x="1322303" y="1896766"/>
                  <a:pt x="1318483" y="1894186"/>
                </a:cubicBezTo>
                <a:cubicBezTo>
                  <a:pt x="1314663" y="1891606"/>
                  <a:pt x="1310446" y="1889076"/>
                  <a:pt x="1305832" y="1886596"/>
                </a:cubicBezTo>
                <a:cubicBezTo>
                  <a:pt x="1301219" y="1884115"/>
                  <a:pt x="1296481" y="1881833"/>
                  <a:pt x="1291619" y="1879750"/>
                </a:cubicBezTo>
                <a:cubicBezTo>
                  <a:pt x="1286758" y="1877666"/>
                  <a:pt x="1282243" y="1876178"/>
                  <a:pt x="1278076" y="1875285"/>
                </a:cubicBezTo>
                <a:cubicBezTo>
                  <a:pt x="1277282" y="1873102"/>
                  <a:pt x="1276241" y="1870696"/>
                  <a:pt x="1274951" y="1868067"/>
                </a:cubicBezTo>
                <a:cubicBezTo>
                  <a:pt x="1273661" y="1865437"/>
                  <a:pt x="1272173" y="1863180"/>
                  <a:pt x="1270486" y="1861295"/>
                </a:cubicBezTo>
                <a:close/>
                <a:moveTo>
                  <a:pt x="3614082" y="1826767"/>
                </a:moveTo>
                <a:cubicBezTo>
                  <a:pt x="3606343" y="1836887"/>
                  <a:pt x="3599547" y="1847231"/>
                  <a:pt x="3593693" y="1857798"/>
                </a:cubicBezTo>
                <a:cubicBezTo>
                  <a:pt x="3587839" y="1868364"/>
                  <a:pt x="3582952" y="1879006"/>
                  <a:pt x="3579033" y="1889721"/>
                </a:cubicBezTo>
                <a:cubicBezTo>
                  <a:pt x="3575114" y="1900437"/>
                  <a:pt x="3572162" y="1911202"/>
                  <a:pt x="3570178" y="1922017"/>
                </a:cubicBezTo>
                <a:cubicBezTo>
                  <a:pt x="3568193" y="1932832"/>
                  <a:pt x="3567201" y="1943498"/>
                  <a:pt x="3567201" y="1954015"/>
                </a:cubicBezTo>
                <a:cubicBezTo>
                  <a:pt x="3567201" y="1964631"/>
                  <a:pt x="3568169" y="1975471"/>
                  <a:pt x="3570103" y="1986534"/>
                </a:cubicBezTo>
                <a:cubicBezTo>
                  <a:pt x="3572038" y="1997597"/>
                  <a:pt x="3574965" y="2008684"/>
                  <a:pt x="3578884" y="2019797"/>
                </a:cubicBezTo>
                <a:cubicBezTo>
                  <a:pt x="3582803" y="2030909"/>
                  <a:pt x="3587690" y="2041898"/>
                  <a:pt x="3593544" y="2052762"/>
                </a:cubicBezTo>
                <a:cubicBezTo>
                  <a:pt x="3599397" y="2063627"/>
                  <a:pt x="3606244" y="2074119"/>
                  <a:pt x="3614082" y="2084240"/>
                </a:cubicBezTo>
                <a:lnTo>
                  <a:pt x="3643253" y="2084240"/>
                </a:lnTo>
                <a:cubicBezTo>
                  <a:pt x="3636406" y="2073226"/>
                  <a:pt x="3630403" y="2062039"/>
                  <a:pt x="3625244" y="2050679"/>
                </a:cubicBezTo>
                <a:cubicBezTo>
                  <a:pt x="3620085" y="2039318"/>
                  <a:pt x="3615794" y="2028106"/>
                  <a:pt x="3612371" y="2017044"/>
                </a:cubicBezTo>
                <a:cubicBezTo>
                  <a:pt x="3608947" y="2005981"/>
                  <a:pt x="3606368" y="1995141"/>
                  <a:pt x="3604631" y="1984525"/>
                </a:cubicBezTo>
                <a:cubicBezTo>
                  <a:pt x="3602895" y="1973908"/>
                  <a:pt x="3602027" y="1963738"/>
                  <a:pt x="3602027" y="1954015"/>
                </a:cubicBezTo>
                <a:cubicBezTo>
                  <a:pt x="3602027" y="1934667"/>
                  <a:pt x="3605450" y="1914154"/>
                  <a:pt x="3612296" y="1892474"/>
                </a:cubicBezTo>
                <a:cubicBezTo>
                  <a:pt x="3619142" y="1870795"/>
                  <a:pt x="3629461" y="1848893"/>
                  <a:pt x="3643253" y="1826767"/>
                </a:cubicBezTo>
                <a:close/>
                <a:moveTo>
                  <a:pt x="4300775" y="1824981"/>
                </a:moveTo>
                <a:lnTo>
                  <a:pt x="4288273" y="1849091"/>
                </a:lnTo>
                <a:lnTo>
                  <a:pt x="4266247" y="1838078"/>
                </a:lnTo>
                <a:lnTo>
                  <a:pt x="4250769" y="1866950"/>
                </a:lnTo>
                <a:lnTo>
                  <a:pt x="4278451" y="1882131"/>
                </a:lnTo>
                <a:lnTo>
                  <a:pt x="4290357" y="1858616"/>
                </a:lnTo>
                <a:lnTo>
                  <a:pt x="4311491" y="1870522"/>
                </a:lnTo>
                <a:lnTo>
                  <a:pt x="4327862" y="1840161"/>
                </a:lnTo>
                <a:close/>
                <a:moveTo>
                  <a:pt x="3989129" y="1802210"/>
                </a:moveTo>
                <a:lnTo>
                  <a:pt x="3973055" y="1839417"/>
                </a:lnTo>
                <a:cubicBezTo>
                  <a:pt x="3977719" y="1844279"/>
                  <a:pt x="3980695" y="1848000"/>
                  <a:pt x="3981985" y="1850579"/>
                </a:cubicBezTo>
                <a:cubicBezTo>
                  <a:pt x="3984664" y="1855937"/>
                  <a:pt x="3986004" y="1863428"/>
                  <a:pt x="3986004" y="1873052"/>
                </a:cubicBezTo>
                <a:lnTo>
                  <a:pt x="3986004" y="1915468"/>
                </a:lnTo>
                <a:cubicBezTo>
                  <a:pt x="3986004" y="1940372"/>
                  <a:pt x="3988881" y="1958083"/>
                  <a:pt x="3994636" y="1968600"/>
                </a:cubicBezTo>
                <a:cubicBezTo>
                  <a:pt x="3999795" y="1978125"/>
                  <a:pt x="4008179" y="1982888"/>
                  <a:pt x="4019787" y="1982888"/>
                </a:cubicBezTo>
                <a:lnTo>
                  <a:pt x="4034968" y="1982888"/>
                </a:lnTo>
                <a:lnTo>
                  <a:pt x="4040623" y="1982888"/>
                </a:lnTo>
                <a:lnTo>
                  <a:pt x="4149268" y="1982888"/>
                </a:lnTo>
                <a:lnTo>
                  <a:pt x="4155221" y="1982888"/>
                </a:lnTo>
                <a:lnTo>
                  <a:pt x="4170551" y="1982888"/>
                </a:lnTo>
                <a:cubicBezTo>
                  <a:pt x="4178587" y="1982888"/>
                  <a:pt x="4185483" y="1981350"/>
                  <a:pt x="4191237" y="1978274"/>
                </a:cubicBezTo>
                <a:cubicBezTo>
                  <a:pt x="4197984" y="1974702"/>
                  <a:pt x="4204086" y="1968749"/>
                  <a:pt x="4209543" y="1960414"/>
                </a:cubicBezTo>
                <a:cubicBezTo>
                  <a:pt x="4212619" y="1968451"/>
                  <a:pt x="4216092" y="1974206"/>
                  <a:pt x="4219961" y="1977679"/>
                </a:cubicBezTo>
                <a:cubicBezTo>
                  <a:pt x="4223831" y="1981151"/>
                  <a:pt x="4229089" y="1982888"/>
                  <a:pt x="4235737" y="1982888"/>
                </a:cubicBezTo>
                <a:lnTo>
                  <a:pt x="4259996" y="1982888"/>
                </a:lnTo>
                <a:cubicBezTo>
                  <a:pt x="4269025" y="1982888"/>
                  <a:pt x="4275797" y="1982243"/>
                  <a:pt x="4280311" y="1980953"/>
                </a:cubicBezTo>
                <a:cubicBezTo>
                  <a:pt x="4284826" y="1979663"/>
                  <a:pt x="4289960" y="1976984"/>
                  <a:pt x="4295715" y="1972916"/>
                </a:cubicBezTo>
                <a:cubicBezTo>
                  <a:pt x="4302859" y="1976389"/>
                  <a:pt x="4310101" y="1978919"/>
                  <a:pt x="4317444" y="1980506"/>
                </a:cubicBezTo>
                <a:lnTo>
                  <a:pt x="4330243" y="1981607"/>
                </a:lnTo>
                <a:lnTo>
                  <a:pt x="4330243" y="1982888"/>
                </a:lnTo>
                <a:lnTo>
                  <a:pt x="4345126" y="1982888"/>
                </a:lnTo>
                <a:lnTo>
                  <a:pt x="4359711" y="1982888"/>
                </a:lnTo>
                <a:cubicBezTo>
                  <a:pt x="4366756" y="1982888"/>
                  <a:pt x="4372312" y="1982243"/>
                  <a:pt x="4376380" y="1980953"/>
                </a:cubicBezTo>
                <a:cubicBezTo>
                  <a:pt x="4384813" y="1978274"/>
                  <a:pt x="4391908" y="1972618"/>
                  <a:pt x="4397662" y="1963986"/>
                </a:cubicBezTo>
                <a:cubicBezTo>
                  <a:pt x="4407088" y="1968848"/>
                  <a:pt x="4418002" y="1973065"/>
                  <a:pt x="4430405" y="1976637"/>
                </a:cubicBezTo>
                <a:cubicBezTo>
                  <a:pt x="4444493" y="1980705"/>
                  <a:pt x="4456747" y="1982739"/>
                  <a:pt x="4467165" y="1982739"/>
                </a:cubicBezTo>
                <a:lnTo>
                  <a:pt x="4467165" y="1950294"/>
                </a:lnTo>
                <a:cubicBezTo>
                  <a:pt x="4467165" y="1936701"/>
                  <a:pt x="4463246" y="1921818"/>
                  <a:pt x="4455407" y="1905646"/>
                </a:cubicBezTo>
                <a:cubicBezTo>
                  <a:pt x="4447966" y="1890366"/>
                  <a:pt x="4441715" y="1882726"/>
                  <a:pt x="4436655" y="1882726"/>
                </a:cubicBezTo>
                <a:cubicBezTo>
                  <a:pt x="4431198" y="1882726"/>
                  <a:pt x="4424551" y="1886348"/>
                  <a:pt x="4416712" y="1893591"/>
                </a:cubicBezTo>
                <a:cubicBezTo>
                  <a:pt x="4407882" y="1901727"/>
                  <a:pt x="4400639" y="1912095"/>
                  <a:pt x="4394983" y="1924696"/>
                </a:cubicBezTo>
                <a:cubicBezTo>
                  <a:pt x="4392403" y="1931542"/>
                  <a:pt x="4387741" y="1936354"/>
                  <a:pt x="4380993" y="1939132"/>
                </a:cubicBezTo>
                <a:cubicBezTo>
                  <a:pt x="4375735" y="1941315"/>
                  <a:pt x="4368641" y="1942406"/>
                  <a:pt x="4359711" y="1942406"/>
                </a:cubicBezTo>
                <a:lnTo>
                  <a:pt x="4345126" y="1942406"/>
                </a:lnTo>
                <a:lnTo>
                  <a:pt x="4345126" y="1926631"/>
                </a:lnTo>
                <a:cubicBezTo>
                  <a:pt x="4345126" y="1918991"/>
                  <a:pt x="4344555" y="1912616"/>
                  <a:pt x="4343415" y="1907506"/>
                </a:cubicBezTo>
                <a:cubicBezTo>
                  <a:pt x="4342273" y="1902396"/>
                  <a:pt x="4340363" y="1896716"/>
                  <a:pt x="4337685" y="1890465"/>
                </a:cubicBezTo>
                <a:lnTo>
                  <a:pt x="4325034" y="1907581"/>
                </a:lnTo>
                <a:cubicBezTo>
                  <a:pt x="4323050" y="1910160"/>
                  <a:pt x="4321959" y="1911698"/>
                  <a:pt x="4321760" y="1912194"/>
                </a:cubicBezTo>
                <a:cubicBezTo>
                  <a:pt x="4321065" y="1913583"/>
                  <a:pt x="4320718" y="1915568"/>
                  <a:pt x="4320718" y="1918147"/>
                </a:cubicBezTo>
                <a:cubicBezTo>
                  <a:pt x="4320718" y="1920032"/>
                  <a:pt x="4321959" y="1923654"/>
                  <a:pt x="4324439" y="1929012"/>
                </a:cubicBezTo>
                <a:cubicBezTo>
                  <a:pt x="4326919" y="1934370"/>
                  <a:pt x="4328159" y="1938735"/>
                  <a:pt x="4328159" y="1942109"/>
                </a:cubicBezTo>
                <a:cubicBezTo>
                  <a:pt x="4323099" y="1941414"/>
                  <a:pt x="4318287" y="1940422"/>
                  <a:pt x="4313723" y="1939132"/>
                </a:cubicBezTo>
                <a:cubicBezTo>
                  <a:pt x="4309159" y="1937842"/>
                  <a:pt x="4305041" y="1936304"/>
                  <a:pt x="4301371" y="1934518"/>
                </a:cubicBezTo>
                <a:cubicBezTo>
                  <a:pt x="4302958" y="1925489"/>
                  <a:pt x="4303752" y="1918247"/>
                  <a:pt x="4303752" y="1912789"/>
                </a:cubicBezTo>
                <a:cubicBezTo>
                  <a:pt x="4303752" y="1911797"/>
                  <a:pt x="4303702" y="1909689"/>
                  <a:pt x="4303603" y="1906464"/>
                </a:cubicBezTo>
                <a:cubicBezTo>
                  <a:pt x="4303504" y="1903240"/>
                  <a:pt x="4303355" y="1900685"/>
                  <a:pt x="4303156" y="1898800"/>
                </a:cubicBezTo>
                <a:lnTo>
                  <a:pt x="4297501" y="1903264"/>
                </a:lnTo>
                <a:cubicBezTo>
                  <a:pt x="4294723" y="1905447"/>
                  <a:pt x="4292887" y="1907084"/>
                  <a:pt x="4291994" y="1908176"/>
                </a:cubicBezTo>
                <a:cubicBezTo>
                  <a:pt x="4290506" y="1910061"/>
                  <a:pt x="4289762" y="1912194"/>
                  <a:pt x="4289762" y="1914575"/>
                </a:cubicBezTo>
                <a:cubicBezTo>
                  <a:pt x="4289762" y="1925688"/>
                  <a:pt x="4286637" y="1933278"/>
                  <a:pt x="4280386" y="1937346"/>
                </a:cubicBezTo>
                <a:cubicBezTo>
                  <a:pt x="4275227" y="1940720"/>
                  <a:pt x="4266594" y="1942406"/>
                  <a:pt x="4254489" y="1942406"/>
                </a:cubicBezTo>
                <a:lnTo>
                  <a:pt x="4236184" y="1942406"/>
                </a:lnTo>
                <a:cubicBezTo>
                  <a:pt x="4231719" y="1942406"/>
                  <a:pt x="4227750" y="1940720"/>
                  <a:pt x="4224277" y="1937346"/>
                </a:cubicBezTo>
                <a:cubicBezTo>
                  <a:pt x="4220805" y="1933973"/>
                  <a:pt x="4219069" y="1929756"/>
                  <a:pt x="4219069" y="1924696"/>
                </a:cubicBezTo>
                <a:cubicBezTo>
                  <a:pt x="4219069" y="1919735"/>
                  <a:pt x="4219167" y="1915220"/>
                  <a:pt x="4219366" y="1911152"/>
                </a:cubicBezTo>
                <a:cubicBezTo>
                  <a:pt x="4219565" y="1907084"/>
                  <a:pt x="4219763" y="1903463"/>
                  <a:pt x="4219961" y="1900288"/>
                </a:cubicBezTo>
                <a:lnTo>
                  <a:pt x="4210139" y="1898800"/>
                </a:lnTo>
                <a:cubicBezTo>
                  <a:pt x="4210139" y="1914377"/>
                  <a:pt x="4205624" y="1925986"/>
                  <a:pt x="4196595" y="1933625"/>
                </a:cubicBezTo>
                <a:cubicBezTo>
                  <a:pt x="4189650" y="1939479"/>
                  <a:pt x="4180969" y="1942406"/>
                  <a:pt x="4170551" y="1942406"/>
                </a:cubicBezTo>
                <a:lnTo>
                  <a:pt x="4155221" y="1942406"/>
                </a:lnTo>
                <a:lnTo>
                  <a:pt x="4155221" y="1941364"/>
                </a:lnTo>
                <a:cubicBezTo>
                  <a:pt x="4148474" y="1928664"/>
                  <a:pt x="4139693" y="1915915"/>
                  <a:pt x="4128879" y="1903116"/>
                </a:cubicBezTo>
                <a:cubicBezTo>
                  <a:pt x="4122330" y="1895377"/>
                  <a:pt x="4114244" y="1886844"/>
                  <a:pt x="4104620" y="1877517"/>
                </a:cubicBezTo>
                <a:cubicBezTo>
                  <a:pt x="4097575" y="1870671"/>
                  <a:pt x="4094053" y="1866802"/>
                  <a:pt x="4094053" y="1865909"/>
                </a:cubicBezTo>
                <a:cubicBezTo>
                  <a:pt x="4094053" y="1864222"/>
                  <a:pt x="4098220" y="1861692"/>
                  <a:pt x="4106555" y="1858318"/>
                </a:cubicBezTo>
                <a:cubicBezTo>
                  <a:pt x="4112309" y="1855937"/>
                  <a:pt x="4120048" y="1853159"/>
                  <a:pt x="4129771" y="1849984"/>
                </a:cubicBezTo>
                <a:cubicBezTo>
                  <a:pt x="4137610" y="1847404"/>
                  <a:pt x="4141777" y="1846114"/>
                  <a:pt x="4142273" y="1846114"/>
                </a:cubicBezTo>
                <a:lnTo>
                  <a:pt x="4142273" y="1810693"/>
                </a:lnTo>
                <a:cubicBezTo>
                  <a:pt x="4129474" y="1815654"/>
                  <a:pt x="4121090" y="1818929"/>
                  <a:pt x="4117121" y="1820516"/>
                </a:cubicBezTo>
                <a:cubicBezTo>
                  <a:pt x="4108588" y="1823989"/>
                  <a:pt x="4101742" y="1827015"/>
                  <a:pt x="4096583" y="1829595"/>
                </a:cubicBezTo>
                <a:cubicBezTo>
                  <a:pt x="4090035" y="1832869"/>
                  <a:pt x="4083883" y="1836490"/>
                  <a:pt x="4078128" y="1840459"/>
                </a:cubicBezTo>
                <a:cubicBezTo>
                  <a:pt x="4071679" y="1844924"/>
                  <a:pt x="4067462" y="1850034"/>
                  <a:pt x="4065478" y="1855788"/>
                </a:cubicBezTo>
                <a:cubicBezTo>
                  <a:pt x="4064089" y="1859856"/>
                  <a:pt x="4063394" y="1866901"/>
                  <a:pt x="4063394" y="1876922"/>
                </a:cubicBezTo>
                <a:cubicBezTo>
                  <a:pt x="4063394" y="1884264"/>
                  <a:pt x="4065875" y="1890763"/>
                  <a:pt x="4070836" y="1896418"/>
                </a:cubicBezTo>
                <a:cubicBezTo>
                  <a:pt x="4072522" y="1898304"/>
                  <a:pt x="4077781" y="1903612"/>
                  <a:pt x="4086611" y="1912343"/>
                </a:cubicBezTo>
                <a:lnTo>
                  <a:pt x="4091374" y="1906985"/>
                </a:lnTo>
                <a:cubicBezTo>
                  <a:pt x="4096930" y="1911351"/>
                  <a:pt x="4102536" y="1915716"/>
                  <a:pt x="4108191" y="1920082"/>
                </a:cubicBezTo>
                <a:cubicBezTo>
                  <a:pt x="4113252" y="1924051"/>
                  <a:pt x="4117270" y="1927424"/>
                  <a:pt x="4120247" y="1930202"/>
                </a:cubicBezTo>
                <a:cubicBezTo>
                  <a:pt x="4123917" y="1933675"/>
                  <a:pt x="4127688" y="1937743"/>
                  <a:pt x="4131557" y="1942406"/>
                </a:cubicBezTo>
                <a:lnTo>
                  <a:pt x="4040623" y="1942406"/>
                </a:lnTo>
                <a:lnTo>
                  <a:pt x="4034968" y="1942406"/>
                </a:lnTo>
                <a:lnTo>
                  <a:pt x="4019787" y="1942406"/>
                </a:lnTo>
                <a:cubicBezTo>
                  <a:pt x="4015025" y="1942406"/>
                  <a:pt x="4011552" y="1939182"/>
                  <a:pt x="4009370" y="1932732"/>
                </a:cubicBezTo>
                <a:cubicBezTo>
                  <a:pt x="4006591" y="1924696"/>
                  <a:pt x="4005203" y="1910309"/>
                  <a:pt x="4005203" y="1889572"/>
                </a:cubicBezTo>
                <a:lnTo>
                  <a:pt x="4005203" y="1860253"/>
                </a:lnTo>
                <a:cubicBezTo>
                  <a:pt x="4005203" y="1846263"/>
                  <a:pt x="4003863" y="1834754"/>
                  <a:pt x="4001184" y="1825725"/>
                </a:cubicBezTo>
                <a:cubicBezTo>
                  <a:pt x="3998902" y="1817986"/>
                  <a:pt x="3994883" y="1810148"/>
                  <a:pt x="3989129" y="1802210"/>
                </a:cubicBezTo>
                <a:close/>
                <a:moveTo>
                  <a:pt x="3789104" y="1793876"/>
                </a:moveTo>
                <a:lnTo>
                  <a:pt x="3776603" y="1817986"/>
                </a:lnTo>
                <a:lnTo>
                  <a:pt x="3754576" y="1806973"/>
                </a:lnTo>
                <a:lnTo>
                  <a:pt x="3739098" y="1835845"/>
                </a:lnTo>
                <a:lnTo>
                  <a:pt x="3766780" y="1851026"/>
                </a:lnTo>
                <a:lnTo>
                  <a:pt x="3778686" y="1827511"/>
                </a:lnTo>
                <a:lnTo>
                  <a:pt x="3799820" y="1839417"/>
                </a:lnTo>
                <a:lnTo>
                  <a:pt x="3816191" y="1809056"/>
                </a:lnTo>
                <a:close/>
                <a:moveTo>
                  <a:pt x="4271307" y="1790602"/>
                </a:moveTo>
                <a:lnTo>
                  <a:pt x="4256127" y="1820963"/>
                </a:lnTo>
                <a:lnTo>
                  <a:pt x="4284106" y="1835845"/>
                </a:lnTo>
                <a:lnTo>
                  <a:pt x="4298989" y="1804889"/>
                </a:lnTo>
                <a:close/>
                <a:moveTo>
                  <a:pt x="3028890" y="1748186"/>
                </a:moveTo>
                <a:cubicBezTo>
                  <a:pt x="3017678" y="1748186"/>
                  <a:pt x="3007235" y="1749451"/>
                  <a:pt x="2997562" y="1751981"/>
                </a:cubicBezTo>
                <a:cubicBezTo>
                  <a:pt x="2987888" y="1754511"/>
                  <a:pt x="2979479" y="1758207"/>
                  <a:pt x="2972335" y="1763068"/>
                </a:cubicBezTo>
                <a:cubicBezTo>
                  <a:pt x="2965191" y="1767930"/>
                  <a:pt x="2959561" y="1773958"/>
                  <a:pt x="2955443" y="1781151"/>
                </a:cubicBezTo>
                <a:cubicBezTo>
                  <a:pt x="2951326" y="1788344"/>
                  <a:pt x="2949267" y="1796555"/>
                  <a:pt x="2949267" y="1805782"/>
                </a:cubicBezTo>
                <a:cubicBezTo>
                  <a:pt x="2949267" y="1811338"/>
                  <a:pt x="2949763" y="1815977"/>
                  <a:pt x="2950755" y="1819698"/>
                </a:cubicBezTo>
                <a:cubicBezTo>
                  <a:pt x="2951747" y="1823418"/>
                  <a:pt x="2953137" y="1826866"/>
                  <a:pt x="2954923" y="1830041"/>
                </a:cubicBezTo>
                <a:lnTo>
                  <a:pt x="2937658" y="1830041"/>
                </a:lnTo>
                <a:lnTo>
                  <a:pt x="2930961" y="1830041"/>
                </a:lnTo>
                <a:lnTo>
                  <a:pt x="2861458" y="1830041"/>
                </a:lnTo>
                <a:lnTo>
                  <a:pt x="2861458" y="1838375"/>
                </a:lnTo>
                <a:cubicBezTo>
                  <a:pt x="2859077" y="1836490"/>
                  <a:pt x="2855505" y="1834754"/>
                  <a:pt x="2850743" y="1833166"/>
                </a:cubicBezTo>
                <a:cubicBezTo>
                  <a:pt x="2845980" y="1831579"/>
                  <a:pt x="2840623" y="1830785"/>
                  <a:pt x="2834669" y="1830785"/>
                </a:cubicBezTo>
                <a:cubicBezTo>
                  <a:pt x="2830303" y="1830785"/>
                  <a:pt x="2826385" y="1831132"/>
                  <a:pt x="2822912" y="1831827"/>
                </a:cubicBezTo>
                <a:cubicBezTo>
                  <a:pt x="2819439" y="1832522"/>
                  <a:pt x="2816264" y="1833464"/>
                  <a:pt x="2813387" y="1834655"/>
                </a:cubicBezTo>
                <a:cubicBezTo>
                  <a:pt x="2810509" y="1835845"/>
                  <a:pt x="2807905" y="1837210"/>
                  <a:pt x="2805573" y="1838748"/>
                </a:cubicBezTo>
                <a:cubicBezTo>
                  <a:pt x="2803242" y="1840285"/>
                  <a:pt x="2801034" y="1841898"/>
                  <a:pt x="2798951" y="1843584"/>
                </a:cubicBezTo>
                <a:cubicBezTo>
                  <a:pt x="2796966" y="1841699"/>
                  <a:pt x="2794982" y="1839913"/>
                  <a:pt x="2792997" y="1838227"/>
                </a:cubicBezTo>
                <a:cubicBezTo>
                  <a:pt x="2791013" y="1836540"/>
                  <a:pt x="2788805" y="1835101"/>
                  <a:pt x="2786375" y="1833911"/>
                </a:cubicBezTo>
                <a:cubicBezTo>
                  <a:pt x="2783943" y="1832720"/>
                  <a:pt x="2781265" y="1831777"/>
                  <a:pt x="2778338" y="1831083"/>
                </a:cubicBezTo>
                <a:cubicBezTo>
                  <a:pt x="2775411" y="1830388"/>
                  <a:pt x="2772112" y="1830041"/>
                  <a:pt x="2768441" y="1830041"/>
                </a:cubicBezTo>
                <a:lnTo>
                  <a:pt x="2721411" y="1830041"/>
                </a:lnTo>
                <a:lnTo>
                  <a:pt x="2721411" y="1861295"/>
                </a:lnTo>
                <a:lnTo>
                  <a:pt x="2764423" y="1861295"/>
                </a:lnTo>
                <a:cubicBezTo>
                  <a:pt x="2768490" y="1861295"/>
                  <a:pt x="2771789" y="1861915"/>
                  <a:pt x="2774319" y="1863155"/>
                </a:cubicBezTo>
                <a:cubicBezTo>
                  <a:pt x="2776849" y="1864396"/>
                  <a:pt x="2778784" y="1865958"/>
                  <a:pt x="2780124" y="1867843"/>
                </a:cubicBezTo>
                <a:cubicBezTo>
                  <a:pt x="2781463" y="1869729"/>
                  <a:pt x="2782356" y="1871787"/>
                  <a:pt x="2782803" y="1874020"/>
                </a:cubicBezTo>
                <a:cubicBezTo>
                  <a:pt x="2783249" y="1876252"/>
                  <a:pt x="2783473" y="1878361"/>
                  <a:pt x="2783473" y="1880345"/>
                </a:cubicBezTo>
                <a:cubicBezTo>
                  <a:pt x="2780595" y="1879650"/>
                  <a:pt x="2777817" y="1879303"/>
                  <a:pt x="2775138" y="1879303"/>
                </a:cubicBezTo>
                <a:cubicBezTo>
                  <a:pt x="2771566" y="1879303"/>
                  <a:pt x="2768565" y="1879948"/>
                  <a:pt x="2766134" y="1881238"/>
                </a:cubicBezTo>
                <a:cubicBezTo>
                  <a:pt x="2763703" y="1882528"/>
                  <a:pt x="2761694" y="1884289"/>
                  <a:pt x="2760106" y="1886521"/>
                </a:cubicBezTo>
                <a:cubicBezTo>
                  <a:pt x="2758519" y="1888754"/>
                  <a:pt x="2757378" y="1891309"/>
                  <a:pt x="2756683" y="1894186"/>
                </a:cubicBezTo>
                <a:cubicBezTo>
                  <a:pt x="2755989" y="1897063"/>
                  <a:pt x="2755641" y="1900139"/>
                  <a:pt x="2755641" y="1903413"/>
                </a:cubicBezTo>
                <a:lnTo>
                  <a:pt x="2755641" y="1929161"/>
                </a:lnTo>
                <a:cubicBezTo>
                  <a:pt x="2765365" y="1929161"/>
                  <a:pt x="2773699" y="1927970"/>
                  <a:pt x="2780645" y="1925589"/>
                </a:cubicBezTo>
                <a:cubicBezTo>
                  <a:pt x="2787590" y="1923207"/>
                  <a:pt x="2793543" y="1919983"/>
                  <a:pt x="2798504" y="1915915"/>
                </a:cubicBezTo>
                <a:cubicBezTo>
                  <a:pt x="2802869" y="1919884"/>
                  <a:pt x="2808475" y="1922959"/>
                  <a:pt x="2815321" y="1925142"/>
                </a:cubicBezTo>
                <a:cubicBezTo>
                  <a:pt x="2822168" y="1927325"/>
                  <a:pt x="2830849" y="1928664"/>
                  <a:pt x="2841367" y="1929161"/>
                </a:cubicBezTo>
                <a:lnTo>
                  <a:pt x="2841367" y="1902520"/>
                </a:lnTo>
                <a:cubicBezTo>
                  <a:pt x="2841367" y="1899841"/>
                  <a:pt x="2841044" y="1897138"/>
                  <a:pt x="2840399" y="1894409"/>
                </a:cubicBezTo>
                <a:cubicBezTo>
                  <a:pt x="2839754" y="1891681"/>
                  <a:pt x="2838663" y="1889175"/>
                  <a:pt x="2837125" y="1886893"/>
                </a:cubicBezTo>
                <a:cubicBezTo>
                  <a:pt x="2835587" y="1884611"/>
                  <a:pt x="2833578" y="1882751"/>
                  <a:pt x="2831097" y="1881312"/>
                </a:cubicBezTo>
                <a:cubicBezTo>
                  <a:pt x="2828617" y="1879874"/>
                  <a:pt x="2825591" y="1879154"/>
                  <a:pt x="2822019" y="1879154"/>
                </a:cubicBezTo>
                <a:cubicBezTo>
                  <a:pt x="2820729" y="1879154"/>
                  <a:pt x="2819389" y="1879229"/>
                  <a:pt x="2818001" y="1879378"/>
                </a:cubicBezTo>
                <a:cubicBezTo>
                  <a:pt x="2816611" y="1879526"/>
                  <a:pt x="2815123" y="1879849"/>
                  <a:pt x="2813536" y="1880345"/>
                </a:cubicBezTo>
                <a:cubicBezTo>
                  <a:pt x="2813536" y="1878857"/>
                  <a:pt x="2813908" y="1877096"/>
                  <a:pt x="2814652" y="1875062"/>
                </a:cubicBezTo>
                <a:cubicBezTo>
                  <a:pt x="2815396" y="1873028"/>
                  <a:pt x="2816611" y="1871118"/>
                  <a:pt x="2818298" y="1869332"/>
                </a:cubicBezTo>
                <a:cubicBezTo>
                  <a:pt x="2819985" y="1867546"/>
                  <a:pt x="2822242" y="1866033"/>
                  <a:pt x="2825070" y="1864792"/>
                </a:cubicBezTo>
                <a:cubicBezTo>
                  <a:pt x="2827897" y="1863552"/>
                  <a:pt x="2831345" y="1862932"/>
                  <a:pt x="2835413" y="1862932"/>
                </a:cubicBezTo>
                <a:cubicBezTo>
                  <a:pt x="2840275" y="1862932"/>
                  <a:pt x="2844368" y="1863775"/>
                  <a:pt x="2847692" y="1865462"/>
                </a:cubicBezTo>
                <a:cubicBezTo>
                  <a:pt x="2851015" y="1867149"/>
                  <a:pt x="2853695" y="1869381"/>
                  <a:pt x="2855729" y="1872159"/>
                </a:cubicBezTo>
                <a:cubicBezTo>
                  <a:pt x="2857762" y="1874938"/>
                  <a:pt x="2859226" y="1878137"/>
                  <a:pt x="2860119" y="1881759"/>
                </a:cubicBezTo>
                <a:cubicBezTo>
                  <a:pt x="2861012" y="1885380"/>
                  <a:pt x="2861458" y="1889126"/>
                  <a:pt x="2861458" y="1892995"/>
                </a:cubicBezTo>
                <a:lnTo>
                  <a:pt x="2861458" y="2026494"/>
                </a:lnTo>
                <a:lnTo>
                  <a:pt x="2895987" y="2026494"/>
                </a:lnTo>
                <a:lnTo>
                  <a:pt x="2895987" y="1861295"/>
                </a:lnTo>
                <a:lnTo>
                  <a:pt x="2930961" y="1861295"/>
                </a:lnTo>
                <a:lnTo>
                  <a:pt x="2937658" y="1861295"/>
                </a:lnTo>
                <a:lnTo>
                  <a:pt x="2957750" y="1861295"/>
                </a:lnTo>
                <a:lnTo>
                  <a:pt x="2957750" y="2039889"/>
                </a:lnTo>
                <a:lnTo>
                  <a:pt x="2992576" y="2039889"/>
                </a:lnTo>
                <a:lnTo>
                  <a:pt x="2992576" y="1861295"/>
                </a:lnTo>
                <a:lnTo>
                  <a:pt x="3026211" y="1861295"/>
                </a:lnTo>
                <a:lnTo>
                  <a:pt x="3034248" y="1861295"/>
                </a:lnTo>
                <a:lnTo>
                  <a:pt x="3158221" y="1861295"/>
                </a:lnTo>
                <a:lnTo>
                  <a:pt x="3158221" y="1877220"/>
                </a:lnTo>
                <a:cubicBezTo>
                  <a:pt x="3150284" y="1877418"/>
                  <a:pt x="3142197" y="1877988"/>
                  <a:pt x="3133963" y="1878931"/>
                </a:cubicBezTo>
                <a:cubicBezTo>
                  <a:pt x="3125727" y="1879874"/>
                  <a:pt x="3117666" y="1881436"/>
                  <a:pt x="3109778" y="1883619"/>
                </a:cubicBezTo>
                <a:cubicBezTo>
                  <a:pt x="3101890" y="1885802"/>
                  <a:pt x="3094349" y="1888729"/>
                  <a:pt x="3087156" y="1892400"/>
                </a:cubicBezTo>
                <a:cubicBezTo>
                  <a:pt x="3079963" y="1896071"/>
                  <a:pt x="3073439" y="1900635"/>
                  <a:pt x="3067585" y="1906092"/>
                </a:cubicBezTo>
                <a:cubicBezTo>
                  <a:pt x="3061731" y="1911549"/>
                  <a:pt x="3056721" y="1918073"/>
                  <a:pt x="3052554" y="1925663"/>
                </a:cubicBezTo>
                <a:cubicBezTo>
                  <a:pt x="3048387" y="1933253"/>
                  <a:pt x="3045410" y="1942109"/>
                  <a:pt x="3043624" y="1952229"/>
                </a:cubicBezTo>
                <a:cubicBezTo>
                  <a:pt x="3049478" y="1952725"/>
                  <a:pt x="3055877" y="1953618"/>
                  <a:pt x="3062823" y="1954908"/>
                </a:cubicBezTo>
                <a:cubicBezTo>
                  <a:pt x="3069768" y="1956198"/>
                  <a:pt x="3076862" y="1957884"/>
                  <a:pt x="3084105" y="1959968"/>
                </a:cubicBezTo>
                <a:cubicBezTo>
                  <a:pt x="3091348" y="1962052"/>
                  <a:pt x="3098591" y="1964532"/>
                  <a:pt x="3105834" y="1967409"/>
                </a:cubicBezTo>
                <a:cubicBezTo>
                  <a:pt x="3113077" y="1970287"/>
                  <a:pt x="3119973" y="1973561"/>
                  <a:pt x="3126521" y="1977232"/>
                </a:cubicBezTo>
                <a:cubicBezTo>
                  <a:pt x="3133070" y="1980903"/>
                  <a:pt x="3139072" y="1984922"/>
                  <a:pt x="3144529" y="1989287"/>
                </a:cubicBezTo>
                <a:cubicBezTo>
                  <a:pt x="3149986" y="1993653"/>
                  <a:pt x="3154550" y="1998366"/>
                  <a:pt x="3158221" y="2003426"/>
                </a:cubicBezTo>
                <a:lnTo>
                  <a:pt x="3158221" y="2026494"/>
                </a:lnTo>
                <a:lnTo>
                  <a:pt x="3192750" y="2026494"/>
                </a:lnTo>
                <a:lnTo>
                  <a:pt x="3192750" y="1861295"/>
                </a:lnTo>
                <a:lnTo>
                  <a:pt x="3226236" y="1861295"/>
                </a:lnTo>
                <a:lnTo>
                  <a:pt x="3234421" y="1861295"/>
                </a:lnTo>
                <a:lnTo>
                  <a:pt x="3242756" y="1861295"/>
                </a:lnTo>
                <a:cubicBezTo>
                  <a:pt x="3250991" y="1861295"/>
                  <a:pt x="3257837" y="1862089"/>
                  <a:pt x="3263294" y="1863676"/>
                </a:cubicBezTo>
                <a:cubicBezTo>
                  <a:pt x="3268751" y="1865264"/>
                  <a:pt x="3273117" y="1867546"/>
                  <a:pt x="3276391" y="1870522"/>
                </a:cubicBezTo>
                <a:cubicBezTo>
                  <a:pt x="3279665" y="1873499"/>
                  <a:pt x="3281997" y="1877046"/>
                  <a:pt x="3283386" y="1881164"/>
                </a:cubicBezTo>
                <a:cubicBezTo>
                  <a:pt x="3284775" y="1885281"/>
                  <a:pt x="3285470" y="1889870"/>
                  <a:pt x="3285470" y="1894930"/>
                </a:cubicBezTo>
                <a:cubicBezTo>
                  <a:pt x="3285470" y="1898800"/>
                  <a:pt x="3284353" y="1902520"/>
                  <a:pt x="3282121" y="1906092"/>
                </a:cubicBezTo>
                <a:cubicBezTo>
                  <a:pt x="3279889" y="1909664"/>
                  <a:pt x="3276937" y="1912814"/>
                  <a:pt x="3273266" y="1915543"/>
                </a:cubicBezTo>
                <a:cubicBezTo>
                  <a:pt x="3269595" y="1918271"/>
                  <a:pt x="3265427" y="1920429"/>
                  <a:pt x="3260764" y="1922017"/>
                </a:cubicBezTo>
                <a:cubicBezTo>
                  <a:pt x="3256101" y="1923604"/>
                  <a:pt x="3251388" y="1924398"/>
                  <a:pt x="3246625" y="1924398"/>
                </a:cubicBezTo>
                <a:lnTo>
                  <a:pt x="3243054" y="1924398"/>
                </a:lnTo>
                <a:lnTo>
                  <a:pt x="3243054" y="1955652"/>
                </a:lnTo>
                <a:cubicBezTo>
                  <a:pt x="3252281" y="1955850"/>
                  <a:pt x="3261508" y="1956570"/>
                  <a:pt x="3270736" y="1957810"/>
                </a:cubicBezTo>
                <a:cubicBezTo>
                  <a:pt x="3279963" y="1959050"/>
                  <a:pt x="3288942" y="1961481"/>
                  <a:pt x="3297673" y="1965103"/>
                </a:cubicBezTo>
                <a:cubicBezTo>
                  <a:pt x="3306405" y="1968724"/>
                  <a:pt x="3314764" y="1973834"/>
                  <a:pt x="3322751" y="1980432"/>
                </a:cubicBezTo>
                <a:cubicBezTo>
                  <a:pt x="3330738" y="1987030"/>
                  <a:pt x="3338105" y="1995836"/>
                  <a:pt x="3344852" y="2006849"/>
                </a:cubicBezTo>
                <a:lnTo>
                  <a:pt x="3344852" y="2026494"/>
                </a:lnTo>
                <a:lnTo>
                  <a:pt x="3379529" y="2026494"/>
                </a:lnTo>
                <a:lnTo>
                  <a:pt x="3379529" y="1927226"/>
                </a:lnTo>
                <a:cubicBezTo>
                  <a:pt x="3386375" y="1927226"/>
                  <a:pt x="3392427" y="1928094"/>
                  <a:pt x="3397686" y="1929830"/>
                </a:cubicBezTo>
                <a:cubicBezTo>
                  <a:pt x="3402945" y="1931567"/>
                  <a:pt x="3407335" y="1933799"/>
                  <a:pt x="3410857" y="1936528"/>
                </a:cubicBezTo>
                <a:cubicBezTo>
                  <a:pt x="3414379" y="1939256"/>
                  <a:pt x="3417059" y="1942381"/>
                  <a:pt x="3418894" y="1945904"/>
                </a:cubicBezTo>
                <a:cubicBezTo>
                  <a:pt x="3420730" y="1949426"/>
                  <a:pt x="3421647" y="1952824"/>
                  <a:pt x="3421647" y="1956098"/>
                </a:cubicBezTo>
                <a:cubicBezTo>
                  <a:pt x="3421647" y="1956793"/>
                  <a:pt x="3421548" y="1957487"/>
                  <a:pt x="3421350" y="1958182"/>
                </a:cubicBezTo>
                <a:cubicBezTo>
                  <a:pt x="3420060" y="1958083"/>
                  <a:pt x="3419018" y="1958033"/>
                  <a:pt x="3418224" y="1958033"/>
                </a:cubicBezTo>
                <a:cubicBezTo>
                  <a:pt x="3414256" y="1958033"/>
                  <a:pt x="3410709" y="1958802"/>
                  <a:pt x="3407583" y="1960340"/>
                </a:cubicBezTo>
                <a:cubicBezTo>
                  <a:pt x="3404458" y="1961878"/>
                  <a:pt x="3401903" y="1963887"/>
                  <a:pt x="3399919" y="1966368"/>
                </a:cubicBezTo>
                <a:cubicBezTo>
                  <a:pt x="3397934" y="1968848"/>
                  <a:pt x="3396446" y="1971577"/>
                  <a:pt x="3395454" y="1974553"/>
                </a:cubicBezTo>
                <a:cubicBezTo>
                  <a:pt x="3394461" y="1977530"/>
                  <a:pt x="3393965" y="1980457"/>
                  <a:pt x="3393965" y="1983334"/>
                </a:cubicBezTo>
                <a:cubicBezTo>
                  <a:pt x="3393965" y="1986906"/>
                  <a:pt x="3394709" y="1990155"/>
                  <a:pt x="3396198" y="1993082"/>
                </a:cubicBezTo>
                <a:cubicBezTo>
                  <a:pt x="3397686" y="1996009"/>
                  <a:pt x="3399621" y="1998465"/>
                  <a:pt x="3402002" y="2000449"/>
                </a:cubicBezTo>
                <a:cubicBezTo>
                  <a:pt x="3404383" y="2002434"/>
                  <a:pt x="3407037" y="2003972"/>
                  <a:pt x="3409965" y="2005063"/>
                </a:cubicBezTo>
                <a:cubicBezTo>
                  <a:pt x="3412891" y="2006154"/>
                  <a:pt x="3415793" y="2006700"/>
                  <a:pt x="3418671" y="2006700"/>
                </a:cubicBezTo>
                <a:cubicBezTo>
                  <a:pt x="3424128" y="2006700"/>
                  <a:pt x="3429213" y="2005485"/>
                  <a:pt x="3433926" y="2003054"/>
                </a:cubicBezTo>
                <a:cubicBezTo>
                  <a:pt x="3438639" y="2000623"/>
                  <a:pt x="3442707" y="1997200"/>
                  <a:pt x="3446129" y="1992785"/>
                </a:cubicBezTo>
                <a:cubicBezTo>
                  <a:pt x="3449553" y="1988369"/>
                  <a:pt x="3452231" y="1983086"/>
                  <a:pt x="3454166" y="1976934"/>
                </a:cubicBezTo>
                <a:cubicBezTo>
                  <a:pt x="3456101" y="1970783"/>
                  <a:pt x="3457069" y="1963986"/>
                  <a:pt x="3457069" y="1956545"/>
                </a:cubicBezTo>
                <a:cubicBezTo>
                  <a:pt x="3457069" y="1947913"/>
                  <a:pt x="3455159" y="1939901"/>
                  <a:pt x="3451339" y="1932509"/>
                </a:cubicBezTo>
                <a:cubicBezTo>
                  <a:pt x="3447519" y="1925117"/>
                  <a:pt x="3442335" y="1918718"/>
                  <a:pt x="3435786" y="1913310"/>
                </a:cubicBezTo>
                <a:cubicBezTo>
                  <a:pt x="3429237" y="1907903"/>
                  <a:pt x="3421623" y="1903661"/>
                  <a:pt x="3412941" y="1900586"/>
                </a:cubicBezTo>
                <a:cubicBezTo>
                  <a:pt x="3404259" y="1897510"/>
                  <a:pt x="3395057" y="1895972"/>
                  <a:pt x="3385333" y="1895972"/>
                </a:cubicBezTo>
                <a:lnTo>
                  <a:pt x="3344852" y="1895972"/>
                </a:lnTo>
                <a:lnTo>
                  <a:pt x="3344852" y="1960414"/>
                </a:lnTo>
                <a:cubicBezTo>
                  <a:pt x="3342967" y="1957736"/>
                  <a:pt x="3340239" y="1954883"/>
                  <a:pt x="3336667" y="1951857"/>
                </a:cubicBezTo>
                <a:cubicBezTo>
                  <a:pt x="3333095" y="1948831"/>
                  <a:pt x="3329200" y="1945953"/>
                  <a:pt x="3324983" y="1943225"/>
                </a:cubicBezTo>
                <a:cubicBezTo>
                  <a:pt x="3320767" y="1940496"/>
                  <a:pt x="3316525" y="1938065"/>
                  <a:pt x="3312259" y="1935932"/>
                </a:cubicBezTo>
                <a:cubicBezTo>
                  <a:pt x="3307992" y="1933799"/>
                  <a:pt x="3304222" y="1932336"/>
                  <a:pt x="3300948" y="1931542"/>
                </a:cubicBezTo>
                <a:cubicBezTo>
                  <a:pt x="3303428" y="1929756"/>
                  <a:pt x="3305859" y="1927499"/>
                  <a:pt x="3308240" y="1924770"/>
                </a:cubicBezTo>
                <a:cubicBezTo>
                  <a:pt x="3310621" y="1922042"/>
                  <a:pt x="3312755" y="1919040"/>
                  <a:pt x="3314640" y="1915766"/>
                </a:cubicBezTo>
                <a:cubicBezTo>
                  <a:pt x="3316525" y="1912492"/>
                  <a:pt x="3318038" y="1909069"/>
                  <a:pt x="3319179" y="1905497"/>
                </a:cubicBezTo>
                <a:cubicBezTo>
                  <a:pt x="3320320" y="1901925"/>
                  <a:pt x="3320891" y="1898403"/>
                  <a:pt x="3320891" y="1894930"/>
                </a:cubicBezTo>
                <a:cubicBezTo>
                  <a:pt x="3320891" y="1892450"/>
                  <a:pt x="3320767" y="1889771"/>
                  <a:pt x="3320519" y="1886893"/>
                </a:cubicBezTo>
                <a:cubicBezTo>
                  <a:pt x="3320271" y="1884016"/>
                  <a:pt x="3319824" y="1881114"/>
                  <a:pt x="3319179" y="1878187"/>
                </a:cubicBezTo>
                <a:cubicBezTo>
                  <a:pt x="3318534" y="1875260"/>
                  <a:pt x="3317567" y="1872358"/>
                  <a:pt x="3316277" y="1869481"/>
                </a:cubicBezTo>
                <a:cubicBezTo>
                  <a:pt x="3314987" y="1866603"/>
                  <a:pt x="3313301" y="1863875"/>
                  <a:pt x="3311217" y="1861295"/>
                </a:cubicBezTo>
                <a:lnTo>
                  <a:pt x="3486834" y="1861295"/>
                </a:lnTo>
                <a:lnTo>
                  <a:pt x="3486834" y="1830041"/>
                </a:lnTo>
                <a:lnTo>
                  <a:pt x="3234421" y="1830041"/>
                </a:lnTo>
                <a:lnTo>
                  <a:pt x="3226236" y="1830041"/>
                </a:lnTo>
                <a:lnTo>
                  <a:pt x="3034248" y="1830041"/>
                </a:lnTo>
                <a:lnTo>
                  <a:pt x="3026211" y="1830041"/>
                </a:lnTo>
                <a:lnTo>
                  <a:pt x="3001505" y="1830041"/>
                </a:lnTo>
                <a:cubicBezTo>
                  <a:pt x="2996048" y="1830041"/>
                  <a:pt x="2991881" y="1827957"/>
                  <a:pt x="2989004" y="1823790"/>
                </a:cubicBezTo>
                <a:cubicBezTo>
                  <a:pt x="2986127" y="1819623"/>
                  <a:pt x="2984688" y="1813968"/>
                  <a:pt x="2984688" y="1806824"/>
                </a:cubicBezTo>
                <a:cubicBezTo>
                  <a:pt x="2984688" y="1802061"/>
                  <a:pt x="2985829" y="1797944"/>
                  <a:pt x="2988111" y="1794471"/>
                </a:cubicBezTo>
                <a:cubicBezTo>
                  <a:pt x="2990393" y="1790998"/>
                  <a:pt x="2993543" y="1788146"/>
                  <a:pt x="2997562" y="1785914"/>
                </a:cubicBezTo>
                <a:cubicBezTo>
                  <a:pt x="3001580" y="1783681"/>
                  <a:pt x="3006318" y="1782044"/>
                  <a:pt x="3011775" y="1781002"/>
                </a:cubicBezTo>
                <a:cubicBezTo>
                  <a:pt x="3017232" y="1779960"/>
                  <a:pt x="3023135" y="1779439"/>
                  <a:pt x="3029485" y="1779439"/>
                </a:cubicBezTo>
                <a:cubicBezTo>
                  <a:pt x="3036827" y="1779439"/>
                  <a:pt x="3044294" y="1780109"/>
                  <a:pt x="3051884" y="1781449"/>
                </a:cubicBezTo>
                <a:cubicBezTo>
                  <a:pt x="3059474" y="1782788"/>
                  <a:pt x="3067065" y="1784897"/>
                  <a:pt x="3074655" y="1787774"/>
                </a:cubicBezTo>
                <a:cubicBezTo>
                  <a:pt x="3082245" y="1790651"/>
                  <a:pt x="3089761" y="1794446"/>
                  <a:pt x="3097202" y="1799159"/>
                </a:cubicBezTo>
                <a:cubicBezTo>
                  <a:pt x="3104643" y="1803872"/>
                  <a:pt x="3111936" y="1809552"/>
                  <a:pt x="3119080" y="1816200"/>
                </a:cubicBezTo>
                <a:lnTo>
                  <a:pt x="3140957" y="1792536"/>
                </a:lnTo>
                <a:cubicBezTo>
                  <a:pt x="3131433" y="1784103"/>
                  <a:pt x="3122205" y="1777033"/>
                  <a:pt x="3113275" y="1771328"/>
                </a:cubicBezTo>
                <a:cubicBezTo>
                  <a:pt x="3104346" y="1765623"/>
                  <a:pt x="3095391" y="1761059"/>
                  <a:pt x="3086412" y="1757636"/>
                </a:cubicBezTo>
                <a:cubicBezTo>
                  <a:pt x="3077433" y="1754213"/>
                  <a:pt x="3068230" y="1751782"/>
                  <a:pt x="3058805" y="1750344"/>
                </a:cubicBezTo>
                <a:cubicBezTo>
                  <a:pt x="3049379" y="1748905"/>
                  <a:pt x="3039407" y="1748186"/>
                  <a:pt x="3028890" y="1748186"/>
                </a:cubicBezTo>
                <a:close/>
                <a:moveTo>
                  <a:pt x="2238315" y="1748186"/>
                </a:moveTo>
                <a:cubicBezTo>
                  <a:pt x="2227103" y="1748186"/>
                  <a:pt x="2216661" y="1749451"/>
                  <a:pt x="2206987" y="1751981"/>
                </a:cubicBezTo>
                <a:cubicBezTo>
                  <a:pt x="2197313" y="1754511"/>
                  <a:pt x="2188904" y="1758207"/>
                  <a:pt x="2181760" y="1763068"/>
                </a:cubicBezTo>
                <a:cubicBezTo>
                  <a:pt x="2174617" y="1767930"/>
                  <a:pt x="2168986" y="1773958"/>
                  <a:pt x="2164868" y="1781151"/>
                </a:cubicBezTo>
                <a:cubicBezTo>
                  <a:pt x="2160751" y="1788344"/>
                  <a:pt x="2158692" y="1796555"/>
                  <a:pt x="2158692" y="1805782"/>
                </a:cubicBezTo>
                <a:cubicBezTo>
                  <a:pt x="2158692" y="1811338"/>
                  <a:pt x="2159188" y="1815977"/>
                  <a:pt x="2160180" y="1819698"/>
                </a:cubicBezTo>
                <a:cubicBezTo>
                  <a:pt x="2161172" y="1823418"/>
                  <a:pt x="2162561" y="1826866"/>
                  <a:pt x="2164347" y="1830041"/>
                </a:cubicBezTo>
                <a:lnTo>
                  <a:pt x="2153483" y="1830041"/>
                </a:lnTo>
                <a:lnTo>
                  <a:pt x="2140386" y="1830041"/>
                </a:lnTo>
                <a:lnTo>
                  <a:pt x="2118955" y="1830041"/>
                </a:lnTo>
                <a:cubicBezTo>
                  <a:pt x="2111910" y="1830041"/>
                  <a:pt x="2106156" y="1831033"/>
                  <a:pt x="2101691" y="1833018"/>
                </a:cubicBezTo>
                <a:cubicBezTo>
                  <a:pt x="2097226" y="1835002"/>
                  <a:pt x="2093406" y="1837532"/>
                  <a:pt x="2090231" y="1840608"/>
                </a:cubicBezTo>
                <a:cubicBezTo>
                  <a:pt x="2086857" y="1837830"/>
                  <a:pt x="2082665" y="1835374"/>
                  <a:pt x="2077655" y="1833241"/>
                </a:cubicBezTo>
                <a:cubicBezTo>
                  <a:pt x="2072644" y="1831108"/>
                  <a:pt x="2067014" y="1830041"/>
                  <a:pt x="2060763" y="1830041"/>
                </a:cubicBezTo>
                <a:lnTo>
                  <a:pt x="2048261" y="1830041"/>
                </a:lnTo>
                <a:lnTo>
                  <a:pt x="2035611" y="1830041"/>
                </a:lnTo>
                <a:lnTo>
                  <a:pt x="1873686" y="1830041"/>
                </a:lnTo>
                <a:lnTo>
                  <a:pt x="1873686" y="1861295"/>
                </a:lnTo>
                <a:lnTo>
                  <a:pt x="1915060" y="1861295"/>
                </a:lnTo>
                <a:lnTo>
                  <a:pt x="1915060" y="1882577"/>
                </a:lnTo>
                <a:cubicBezTo>
                  <a:pt x="1910794" y="1884264"/>
                  <a:pt x="1907296" y="1887141"/>
                  <a:pt x="1904568" y="1891209"/>
                </a:cubicBezTo>
                <a:cubicBezTo>
                  <a:pt x="1901839" y="1895277"/>
                  <a:pt x="1900475" y="1899891"/>
                  <a:pt x="1900475" y="1905050"/>
                </a:cubicBezTo>
                <a:cubicBezTo>
                  <a:pt x="1900475" y="1908325"/>
                  <a:pt x="1901095" y="1911425"/>
                  <a:pt x="1902335" y="1914352"/>
                </a:cubicBezTo>
                <a:cubicBezTo>
                  <a:pt x="1903576" y="1917279"/>
                  <a:pt x="1905287" y="1919859"/>
                  <a:pt x="1907470" y="1922091"/>
                </a:cubicBezTo>
                <a:cubicBezTo>
                  <a:pt x="1909653" y="1924324"/>
                  <a:pt x="1912233" y="1926085"/>
                  <a:pt x="1915209" y="1927375"/>
                </a:cubicBezTo>
                <a:cubicBezTo>
                  <a:pt x="1918186" y="1928664"/>
                  <a:pt x="1921410" y="1929309"/>
                  <a:pt x="1924883" y="1929309"/>
                </a:cubicBezTo>
                <a:cubicBezTo>
                  <a:pt x="1928554" y="1929309"/>
                  <a:pt x="1931878" y="1928640"/>
                  <a:pt x="1934854" y="1927300"/>
                </a:cubicBezTo>
                <a:cubicBezTo>
                  <a:pt x="1937831" y="1925961"/>
                  <a:pt x="1940386" y="1924200"/>
                  <a:pt x="1942519" y="1922017"/>
                </a:cubicBezTo>
                <a:cubicBezTo>
                  <a:pt x="1944652" y="1919834"/>
                  <a:pt x="1946289" y="1917329"/>
                  <a:pt x="1947430" y="1914501"/>
                </a:cubicBezTo>
                <a:cubicBezTo>
                  <a:pt x="1948571" y="1911673"/>
                  <a:pt x="1949142" y="1908771"/>
                  <a:pt x="1949142" y="1905795"/>
                </a:cubicBezTo>
                <a:cubicBezTo>
                  <a:pt x="1949142" y="1905001"/>
                  <a:pt x="1949092" y="1904356"/>
                  <a:pt x="1948993" y="1903860"/>
                </a:cubicBezTo>
                <a:cubicBezTo>
                  <a:pt x="1953259" y="1903860"/>
                  <a:pt x="1956856" y="1904455"/>
                  <a:pt x="1959783" y="1905646"/>
                </a:cubicBezTo>
                <a:cubicBezTo>
                  <a:pt x="1962710" y="1906836"/>
                  <a:pt x="1965091" y="1908449"/>
                  <a:pt x="1966927" y="1910483"/>
                </a:cubicBezTo>
                <a:cubicBezTo>
                  <a:pt x="1968762" y="1912517"/>
                  <a:pt x="1970077" y="1914799"/>
                  <a:pt x="1970871" y="1917329"/>
                </a:cubicBezTo>
                <a:cubicBezTo>
                  <a:pt x="1971665" y="1919859"/>
                  <a:pt x="1972061" y="1922463"/>
                  <a:pt x="1972061" y="1925142"/>
                </a:cubicBezTo>
                <a:cubicBezTo>
                  <a:pt x="1972061" y="1930599"/>
                  <a:pt x="1971044" y="1935263"/>
                  <a:pt x="1969011" y="1939132"/>
                </a:cubicBezTo>
                <a:cubicBezTo>
                  <a:pt x="1966977" y="1943002"/>
                  <a:pt x="1964173" y="1946177"/>
                  <a:pt x="1960602" y="1948657"/>
                </a:cubicBezTo>
                <a:cubicBezTo>
                  <a:pt x="1957030" y="1951138"/>
                  <a:pt x="1952813" y="1952973"/>
                  <a:pt x="1947951" y="1954164"/>
                </a:cubicBezTo>
                <a:cubicBezTo>
                  <a:pt x="1943089" y="1955354"/>
                  <a:pt x="1937831" y="1955950"/>
                  <a:pt x="1932175" y="1955950"/>
                </a:cubicBezTo>
                <a:cubicBezTo>
                  <a:pt x="1923147" y="1955950"/>
                  <a:pt x="1915159" y="1955379"/>
                  <a:pt x="1908214" y="1954238"/>
                </a:cubicBezTo>
                <a:cubicBezTo>
                  <a:pt x="1901269" y="1953097"/>
                  <a:pt x="1895861" y="1952080"/>
                  <a:pt x="1891992" y="1951187"/>
                </a:cubicBezTo>
                <a:lnTo>
                  <a:pt x="1891992" y="1981697"/>
                </a:lnTo>
                <a:cubicBezTo>
                  <a:pt x="1896159" y="1982590"/>
                  <a:pt x="1900872" y="1983632"/>
                  <a:pt x="1906131" y="1984822"/>
                </a:cubicBezTo>
                <a:cubicBezTo>
                  <a:pt x="1911389" y="1986013"/>
                  <a:pt x="1917020" y="1987526"/>
                  <a:pt x="1923023" y="1989362"/>
                </a:cubicBezTo>
                <a:cubicBezTo>
                  <a:pt x="1929025" y="1991197"/>
                  <a:pt x="1935227" y="1993405"/>
                  <a:pt x="1941626" y="1995984"/>
                </a:cubicBezTo>
                <a:cubicBezTo>
                  <a:pt x="1948026" y="1998564"/>
                  <a:pt x="1954425" y="2001665"/>
                  <a:pt x="1960825" y="2005286"/>
                </a:cubicBezTo>
                <a:cubicBezTo>
                  <a:pt x="1967225" y="2008908"/>
                  <a:pt x="1973550" y="2013174"/>
                  <a:pt x="1979801" y="2018085"/>
                </a:cubicBezTo>
                <a:cubicBezTo>
                  <a:pt x="1986051" y="2022997"/>
                  <a:pt x="1991955" y="2028627"/>
                  <a:pt x="1997511" y="2034977"/>
                </a:cubicBezTo>
                <a:lnTo>
                  <a:pt x="2025044" y="2017862"/>
                </a:lnTo>
                <a:cubicBezTo>
                  <a:pt x="2021770" y="2012901"/>
                  <a:pt x="2018124" y="2008337"/>
                  <a:pt x="2014105" y="2004170"/>
                </a:cubicBezTo>
                <a:cubicBezTo>
                  <a:pt x="2010087" y="2000003"/>
                  <a:pt x="2005969" y="1996183"/>
                  <a:pt x="2001753" y="1992710"/>
                </a:cubicBezTo>
                <a:cubicBezTo>
                  <a:pt x="1997536" y="1989238"/>
                  <a:pt x="1993319" y="1986112"/>
                  <a:pt x="1989102" y="1983334"/>
                </a:cubicBezTo>
                <a:cubicBezTo>
                  <a:pt x="1984885" y="1980556"/>
                  <a:pt x="1980991" y="1978026"/>
                  <a:pt x="1977419" y="1975744"/>
                </a:cubicBezTo>
                <a:cubicBezTo>
                  <a:pt x="1981686" y="1973561"/>
                  <a:pt x="1985605" y="1970808"/>
                  <a:pt x="1989177" y="1967484"/>
                </a:cubicBezTo>
                <a:cubicBezTo>
                  <a:pt x="1992749" y="1964160"/>
                  <a:pt x="1995824" y="1960340"/>
                  <a:pt x="1998404" y="1956024"/>
                </a:cubicBezTo>
                <a:cubicBezTo>
                  <a:pt x="2000984" y="1951708"/>
                  <a:pt x="2002993" y="1946946"/>
                  <a:pt x="2004432" y="1941737"/>
                </a:cubicBezTo>
                <a:cubicBezTo>
                  <a:pt x="2005870" y="1936528"/>
                  <a:pt x="2006590" y="1930947"/>
                  <a:pt x="2006590" y="1924993"/>
                </a:cubicBezTo>
                <a:cubicBezTo>
                  <a:pt x="2006590" y="1918346"/>
                  <a:pt x="2005548" y="1911921"/>
                  <a:pt x="2003464" y="1905720"/>
                </a:cubicBezTo>
                <a:cubicBezTo>
                  <a:pt x="2001381" y="1899519"/>
                  <a:pt x="1998081" y="1893988"/>
                  <a:pt x="1993567" y="1889126"/>
                </a:cubicBezTo>
                <a:cubicBezTo>
                  <a:pt x="1989053" y="1884264"/>
                  <a:pt x="1983174" y="1880370"/>
                  <a:pt x="1975931" y="1877443"/>
                </a:cubicBezTo>
                <a:cubicBezTo>
                  <a:pt x="1968688" y="1874516"/>
                  <a:pt x="1959907" y="1873052"/>
                  <a:pt x="1949588" y="1873052"/>
                </a:cubicBezTo>
                <a:lnTo>
                  <a:pt x="1949588" y="1861295"/>
                </a:lnTo>
                <a:lnTo>
                  <a:pt x="2035611" y="1861295"/>
                </a:lnTo>
                <a:lnTo>
                  <a:pt x="2048261" y="1861295"/>
                </a:lnTo>
                <a:lnTo>
                  <a:pt x="2052875" y="1861295"/>
                </a:lnTo>
                <a:cubicBezTo>
                  <a:pt x="2056645" y="1861295"/>
                  <a:pt x="2060044" y="1861915"/>
                  <a:pt x="2063070" y="1863155"/>
                </a:cubicBezTo>
                <a:cubicBezTo>
                  <a:pt x="2066096" y="1864396"/>
                  <a:pt x="2068651" y="1866132"/>
                  <a:pt x="2070735" y="1868364"/>
                </a:cubicBezTo>
                <a:cubicBezTo>
                  <a:pt x="2072818" y="1870597"/>
                  <a:pt x="2074430" y="1873226"/>
                  <a:pt x="2075571" y="1876252"/>
                </a:cubicBezTo>
                <a:cubicBezTo>
                  <a:pt x="2076712" y="1879278"/>
                  <a:pt x="2077283" y="1882577"/>
                  <a:pt x="2077283" y="1886149"/>
                </a:cubicBezTo>
                <a:lnTo>
                  <a:pt x="2077283" y="2041377"/>
                </a:lnTo>
                <a:lnTo>
                  <a:pt x="2111811" y="2041377"/>
                </a:lnTo>
                <a:lnTo>
                  <a:pt x="2111811" y="1876922"/>
                </a:lnTo>
                <a:cubicBezTo>
                  <a:pt x="2111811" y="1875434"/>
                  <a:pt x="2111935" y="1873797"/>
                  <a:pt x="2112183" y="1872011"/>
                </a:cubicBezTo>
                <a:cubicBezTo>
                  <a:pt x="2112431" y="1870225"/>
                  <a:pt x="2113002" y="1868538"/>
                  <a:pt x="2113895" y="1866950"/>
                </a:cubicBezTo>
                <a:cubicBezTo>
                  <a:pt x="2114788" y="1865363"/>
                  <a:pt x="2116152" y="1864023"/>
                  <a:pt x="2117987" y="1862932"/>
                </a:cubicBezTo>
                <a:cubicBezTo>
                  <a:pt x="2119823" y="1861841"/>
                  <a:pt x="2122328" y="1861295"/>
                  <a:pt x="2125503" y="1861295"/>
                </a:cubicBezTo>
                <a:lnTo>
                  <a:pt x="2140386" y="1861295"/>
                </a:lnTo>
                <a:lnTo>
                  <a:pt x="2153483" y="1861295"/>
                </a:lnTo>
                <a:lnTo>
                  <a:pt x="2167175" y="1861295"/>
                </a:lnTo>
                <a:lnTo>
                  <a:pt x="2167175" y="2039889"/>
                </a:lnTo>
                <a:lnTo>
                  <a:pt x="2202001" y="2039889"/>
                </a:lnTo>
                <a:lnTo>
                  <a:pt x="2202001" y="1861295"/>
                </a:lnTo>
                <a:lnTo>
                  <a:pt x="2235636" y="1861295"/>
                </a:lnTo>
                <a:lnTo>
                  <a:pt x="2243673" y="1861295"/>
                </a:lnTo>
                <a:lnTo>
                  <a:pt x="2262425" y="1861295"/>
                </a:lnTo>
                <a:lnTo>
                  <a:pt x="2262425" y="1911004"/>
                </a:lnTo>
                <a:cubicBezTo>
                  <a:pt x="2262425" y="1918147"/>
                  <a:pt x="2262996" y="1924572"/>
                  <a:pt x="2264137" y="1930277"/>
                </a:cubicBezTo>
                <a:cubicBezTo>
                  <a:pt x="2265278" y="1935982"/>
                  <a:pt x="2267361" y="1941216"/>
                  <a:pt x="2270387" y="1945978"/>
                </a:cubicBezTo>
                <a:cubicBezTo>
                  <a:pt x="2273413" y="1950741"/>
                  <a:pt x="2277531" y="1955206"/>
                  <a:pt x="2282740" y="1959373"/>
                </a:cubicBezTo>
                <a:cubicBezTo>
                  <a:pt x="2287949" y="1963540"/>
                  <a:pt x="2294572" y="1967707"/>
                  <a:pt x="2302609" y="1971874"/>
                </a:cubicBezTo>
                <a:cubicBezTo>
                  <a:pt x="2305188" y="1965623"/>
                  <a:pt x="2308735" y="1959819"/>
                  <a:pt x="2313250" y="1954461"/>
                </a:cubicBezTo>
                <a:cubicBezTo>
                  <a:pt x="2317764" y="1949104"/>
                  <a:pt x="2322626" y="1944415"/>
                  <a:pt x="2327835" y="1940397"/>
                </a:cubicBezTo>
                <a:cubicBezTo>
                  <a:pt x="2333044" y="1936379"/>
                  <a:pt x="2338278" y="1933129"/>
                  <a:pt x="2343537" y="1930649"/>
                </a:cubicBezTo>
                <a:cubicBezTo>
                  <a:pt x="2348795" y="1928168"/>
                  <a:pt x="2353458" y="1926680"/>
                  <a:pt x="2357526" y="1926184"/>
                </a:cubicBezTo>
                <a:lnTo>
                  <a:pt x="2357526" y="2026494"/>
                </a:lnTo>
                <a:lnTo>
                  <a:pt x="2392054" y="2026494"/>
                </a:lnTo>
                <a:lnTo>
                  <a:pt x="2392054" y="1890019"/>
                </a:lnTo>
                <a:cubicBezTo>
                  <a:pt x="2379950" y="1890019"/>
                  <a:pt x="2369085" y="1890986"/>
                  <a:pt x="2359461" y="1892921"/>
                </a:cubicBezTo>
                <a:cubicBezTo>
                  <a:pt x="2349837" y="1894856"/>
                  <a:pt x="2341205" y="1897435"/>
                  <a:pt x="2333565" y="1900660"/>
                </a:cubicBezTo>
                <a:cubicBezTo>
                  <a:pt x="2325925" y="1903885"/>
                  <a:pt x="2319203" y="1907605"/>
                  <a:pt x="2313399" y="1911822"/>
                </a:cubicBezTo>
                <a:cubicBezTo>
                  <a:pt x="2307595" y="1916039"/>
                  <a:pt x="2302460" y="1920429"/>
                  <a:pt x="2297995" y="1924993"/>
                </a:cubicBezTo>
                <a:cubicBezTo>
                  <a:pt x="2297598" y="1923307"/>
                  <a:pt x="2297325" y="1921099"/>
                  <a:pt x="2297177" y="1918371"/>
                </a:cubicBezTo>
                <a:cubicBezTo>
                  <a:pt x="2297028" y="1915642"/>
                  <a:pt x="2296953" y="1912889"/>
                  <a:pt x="2296953" y="1910111"/>
                </a:cubicBezTo>
                <a:lnTo>
                  <a:pt x="2296953" y="1861295"/>
                </a:lnTo>
                <a:lnTo>
                  <a:pt x="2416611" y="1861295"/>
                </a:lnTo>
                <a:lnTo>
                  <a:pt x="2426285" y="1861295"/>
                </a:lnTo>
                <a:lnTo>
                  <a:pt x="2442209" y="1861295"/>
                </a:lnTo>
                <a:cubicBezTo>
                  <a:pt x="2442805" y="1867050"/>
                  <a:pt x="2444020" y="1872060"/>
                  <a:pt x="2445856" y="1876327"/>
                </a:cubicBezTo>
                <a:cubicBezTo>
                  <a:pt x="2447691" y="1880593"/>
                  <a:pt x="2449849" y="1884463"/>
                  <a:pt x="2452330" y="1887935"/>
                </a:cubicBezTo>
                <a:cubicBezTo>
                  <a:pt x="2454810" y="1891408"/>
                  <a:pt x="2457390" y="1894632"/>
                  <a:pt x="2460069" y="1897609"/>
                </a:cubicBezTo>
                <a:cubicBezTo>
                  <a:pt x="2462748" y="1900586"/>
                  <a:pt x="2465228" y="1903661"/>
                  <a:pt x="2467510" y="1906836"/>
                </a:cubicBezTo>
                <a:cubicBezTo>
                  <a:pt x="2469792" y="1910011"/>
                  <a:pt x="2471677" y="1913410"/>
                  <a:pt x="2473166" y="1917031"/>
                </a:cubicBezTo>
                <a:cubicBezTo>
                  <a:pt x="2474654" y="1920653"/>
                  <a:pt x="2475398" y="1924845"/>
                  <a:pt x="2475398" y="1929607"/>
                </a:cubicBezTo>
                <a:cubicBezTo>
                  <a:pt x="2475398" y="1932286"/>
                  <a:pt x="2475026" y="1934766"/>
                  <a:pt x="2474282" y="1937048"/>
                </a:cubicBezTo>
                <a:cubicBezTo>
                  <a:pt x="2473538" y="1939330"/>
                  <a:pt x="2472496" y="1941315"/>
                  <a:pt x="2471157" y="1943002"/>
                </a:cubicBezTo>
                <a:cubicBezTo>
                  <a:pt x="2469817" y="1944688"/>
                  <a:pt x="2468205" y="1946028"/>
                  <a:pt x="2466320" y="1947020"/>
                </a:cubicBezTo>
                <a:cubicBezTo>
                  <a:pt x="2464435" y="1948012"/>
                  <a:pt x="2462401" y="1948508"/>
                  <a:pt x="2460218" y="1948508"/>
                </a:cubicBezTo>
                <a:cubicBezTo>
                  <a:pt x="2457539" y="1948508"/>
                  <a:pt x="2454537" y="1948359"/>
                  <a:pt x="2451213" y="1948062"/>
                </a:cubicBezTo>
                <a:cubicBezTo>
                  <a:pt x="2447890" y="1947764"/>
                  <a:pt x="2443648" y="1946822"/>
                  <a:pt x="2438489" y="1945234"/>
                </a:cubicBezTo>
                <a:lnTo>
                  <a:pt x="2438489" y="1977381"/>
                </a:lnTo>
                <a:cubicBezTo>
                  <a:pt x="2443450" y="1978572"/>
                  <a:pt x="2447419" y="1979415"/>
                  <a:pt x="2450395" y="1979911"/>
                </a:cubicBezTo>
                <a:cubicBezTo>
                  <a:pt x="2453371" y="1980407"/>
                  <a:pt x="2455951" y="1980655"/>
                  <a:pt x="2458134" y="1980655"/>
                </a:cubicBezTo>
                <a:cubicBezTo>
                  <a:pt x="2466567" y="1980655"/>
                  <a:pt x="2473885" y="1979787"/>
                  <a:pt x="2480086" y="1978051"/>
                </a:cubicBezTo>
                <a:cubicBezTo>
                  <a:pt x="2486287" y="1976314"/>
                  <a:pt x="2491471" y="1973635"/>
                  <a:pt x="2495639" y="1970014"/>
                </a:cubicBezTo>
                <a:cubicBezTo>
                  <a:pt x="2499806" y="1966392"/>
                  <a:pt x="2502981" y="1961754"/>
                  <a:pt x="2505164" y="1956098"/>
                </a:cubicBezTo>
                <a:cubicBezTo>
                  <a:pt x="2507347" y="1950443"/>
                  <a:pt x="2508587" y="1943746"/>
                  <a:pt x="2508885" y="1936007"/>
                </a:cubicBezTo>
                <a:cubicBezTo>
                  <a:pt x="2511365" y="1935411"/>
                  <a:pt x="2513473" y="1935064"/>
                  <a:pt x="2515210" y="1934965"/>
                </a:cubicBezTo>
                <a:cubicBezTo>
                  <a:pt x="2516946" y="1934866"/>
                  <a:pt x="2518459" y="1934816"/>
                  <a:pt x="2519749" y="1934816"/>
                </a:cubicBezTo>
                <a:cubicBezTo>
                  <a:pt x="2522130" y="1934816"/>
                  <a:pt x="2524710" y="1935337"/>
                  <a:pt x="2527488" y="1936379"/>
                </a:cubicBezTo>
                <a:cubicBezTo>
                  <a:pt x="2530266" y="1937421"/>
                  <a:pt x="2533143" y="1939355"/>
                  <a:pt x="2536120" y="1942183"/>
                </a:cubicBezTo>
                <a:cubicBezTo>
                  <a:pt x="2539097" y="1945011"/>
                  <a:pt x="2542098" y="1948930"/>
                  <a:pt x="2545124" y="1953940"/>
                </a:cubicBezTo>
                <a:cubicBezTo>
                  <a:pt x="2548150" y="1958951"/>
                  <a:pt x="2551003" y="1965425"/>
                  <a:pt x="2553682" y="1973363"/>
                </a:cubicBezTo>
                <a:lnTo>
                  <a:pt x="2553682" y="2026494"/>
                </a:lnTo>
                <a:lnTo>
                  <a:pt x="2588210" y="2026494"/>
                </a:lnTo>
                <a:lnTo>
                  <a:pt x="2588210" y="1861295"/>
                </a:lnTo>
                <a:lnTo>
                  <a:pt x="2629882" y="1861295"/>
                </a:lnTo>
                <a:lnTo>
                  <a:pt x="2629882" y="1830041"/>
                </a:lnTo>
                <a:lnTo>
                  <a:pt x="2426285" y="1830041"/>
                </a:lnTo>
                <a:lnTo>
                  <a:pt x="2416611" y="1830041"/>
                </a:lnTo>
                <a:lnTo>
                  <a:pt x="2243673" y="1830041"/>
                </a:lnTo>
                <a:lnTo>
                  <a:pt x="2235636" y="1830041"/>
                </a:lnTo>
                <a:lnTo>
                  <a:pt x="2210931" y="1830041"/>
                </a:lnTo>
                <a:cubicBezTo>
                  <a:pt x="2205473" y="1830041"/>
                  <a:pt x="2201306" y="1827957"/>
                  <a:pt x="2198429" y="1823790"/>
                </a:cubicBezTo>
                <a:cubicBezTo>
                  <a:pt x="2195552" y="1819623"/>
                  <a:pt x="2194113" y="1813968"/>
                  <a:pt x="2194113" y="1806824"/>
                </a:cubicBezTo>
                <a:cubicBezTo>
                  <a:pt x="2194113" y="1802061"/>
                  <a:pt x="2195254" y="1797944"/>
                  <a:pt x="2197536" y="1794471"/>
                </a:cubicBezTo>
                <a:cubicBezTo>
                  <a:pt x="2199818" y="1790998"/>
                  <a:pt x="2202968" y="1788146"/>
                  <a:pt x="2206987" y="1785914"/>
                </a:cubicBezTo>
                <a:cubicBezTo>
                  <a:pt x="2211005" y="1783681"/>
                  <a:pt x="2215743" y="1782044"/>
                  <a:pt x="2221200" y="1781002"/>
                </a:cubicBezTo>
                <a:cubicBezTo>
                  <a:pt x="2226657" y="1779960"/>
                  <a:pt x="2232560" y="1779439"/>
                  <a:pt x="2238910" y="1779439"/>
                </a:cubicBezTo>
                <a:cubicBezTo>
                  <a:pt x="2246252" y="1779439"/>
                  <a:pt x="2253719" y="1780109"/>
                  <a:pt x="2261309" y="1781449"/>
                </a:cubicBezTo>
                <a:cubicBezTo>
                  <a:pt x="2268899" y="1782788"/>
                  <a:pt x="2276489" y="1784897"/>
                  <a:pt x="2284080" y="1787774"/>
                </a:cubicBezTo>
                <a:cubicBezTo>
                  <a:pt x="2291670" y="1790651"/>
                  <a:pt x="2299186" y="1794446"/>
                  <a:pt x="2306627" y="1799159"/>
                </a:cubicBezTo>
                <a:cubicBezTo>
                  <a:pt x="2314069" y="1803872"/>
                  <a:pt x="2321361" y="1809552"/>
                  <a:pt x="2328505" y="1816200"/>
                </a:cubicBezTo>
                <a:lnTo>
                  <a:pt x="2350383" y="1792536"/>
                </a:lnTo>
                <a:cubicBezTo>
                  <a:pt x="2340857" y="1784103"/>
                  <a:pt x="2331630" y="1777033"/>
                  <a:pt x="2322701" y="1771328"/>
                </a:cubicBezTo>
                <a:cubicBezTo>
                  <a:pt x="2313771" y="1765623"/>
                  <a:pt x="2304816" y="1761059"/>
                  <a:pt x="2295837" y="1757636"/>
                </a:cubicBezTo>
                <a:cubicBezTo>
                  <a:pt x="2286858" y="1754213"/>
                  <a:pt x="2277655" y="1751782"/>
                  <a:pt x="2268229" y="1750344"/>
                </a:cubicBezTo>
                <a:cubicBezTo>
                  <a:pt x="2258803" y="1748905"/>
                  <a:pt x="2248832" y="1748186"/>
                  <a:pt x="2238315" y="1748186"/>
                </a:cubicBezTo>
                <a:close/>
                <a:moveTo>
                  <a:pt x="990540" y="1748186"/>
                </a:moveTo>
                <a:cubicBezTo>
                  <a:pt x="979328" y="1748186"/>
                  <a:pt x="968886" y="1749451"/>
                  <a:pt x="959212" y="1751981"/>
                </a:cubicBezTo>
                <a:cubicBezTo>
                  <a:pt x="949538" y="1754511"/>
                  <a:pt x="941129" y="1758207"/>
                  <a:pt x="933985" y="1763068"/>
                </a:cubicBezTo>
                <a:cubicBezTo>
                  <a:pt x="926842" y="1767930"/>
                  <a:pt x="921211" y="1773958"/>
                  <a:pt x="917093" y="1781151"/>
                </a:cubicBezTo>
                <a:cubicBezTo>
                  <a:pt x="912976" y="1788344"/>
                  <a:pt x="910917" y="1796555"/>
                  <a:pt x="910917" y="1805782"/>
                </a:cubicBezTo>
                <a:cubicBezTo>
                  <a:pt x="910917" y="1811338"/>
                  <a:pt x="911413" y="1815977"/>
                  <a:pt x="912405" y="1819698"/>
                </a:cubicBezTo>
                <a:cubicBezTo>
                  <a:pt x="913398" y="1823418"/>
                  <a:pt x="914787" y="1826866"/>
                  <a:pt x="916573" y="1830041"/>
                </a:cubicBezTo>
                <a:lnTo>
                  <a:pt x="892611" y="1830041"/>
                </a:lnTo>
                <a:lnTo>
                  <a:pt x="892611" y="1861295"/>
                </a:lnTo>
                <a:lnTo>
                  <a:pt x="919400" y="1861295"/>
                </a:lnTo>
                <a:lnTo>
                  <a:pt x="919400" y="2039889"/>
                </a:lnTo>
                <a:lnTo>
                  <a:pt x="954226" y="2039889"/>
                </a:lnTo>
                <a:lnTo>
                  <a:pt x="954226" y="1861295"/>
                </a:lnTo>
                <a:lnTo>
                  <a:pt x="987861" y="1861295"/>
                </a:lnTo>
                <a:lnTo>
                  <a:pt x="995898" y="1861295"/>
                </a:lnTo>
                <a:lnTo>
                  <a:pt x="1119872" y="1861295"/>
                </a:lnTo>
                <a:lnTo>
                  <a:pt x="1119872" y="1877220"/>
                </a:lnTo>
                <a:cubicBezTo>
                  <a:pt x="1111934" y="1877418"/>
                  <a:pt x="1103848" y="1877988"/>
                  <a:pt x="1095613" y="1878931"/>
                </a:cubicBezTo>
                <a:cubicBezTo>
                  <a:pt x="1087378" y="1879874"/>
                  <a:pt x="1079316" y="1881436"/>
                  <a:pt x="1071428" y="1883619"/>
                </a:cubicBezTo>
                <a:cubicBezTo>
                  <a:pt x="1063540" y="1885802"/>
                  <a:pt x="1056000" y="1888729"/>
                  <a:pt x="1048806" y="1892400"/>
                </a:cubicBezTo>
                <a:cubicBezTo>
                  <a:pt x="1041613" y="1896071"/>
                  <a:pt x="1035089" y="1900635"/>
                  <a:pt x="1029235" y="1906092"/>
                </a:cubicBezTo>
                <a:cubicBezTo>
                  <a:pt x="1023382" y="1911549"/>
                  <a:pt x="1018371" y="1918073"/>
                  <a:pt x="1014204" y="1925663"/>
                </a:cubicBezTo>
                <a:cubicBezTo>
                  <a:pt x="1010037" y="1933253"/>
                  <a:pt x="1007060" y="1942109"/>
                  <a:pt x="1005274" y="1952229"/>
                </a:cubicBezTo>
                <a:cubicBezTo>
                  <a:pt x="1011128" y="1952725"/>
                  <a:pt x="1017528" y="1953618"/>
                  <a:pt x="1024473" y="1954908"/>
                </a:cubicBezTo>
                <a:cubicBezTo>
                  <a:pt x="1031418" y="1956198"/>
                  <a:pt x="1038512" y="1957884"/>
                  <a:pt x="1045755" y="1959968"/>
                </a:cubicBezTo>
                <a:cubicBezTo>
                  <a:pt x="1052998" y="1962052"/>
                  <a:pt x="1060241" y="1964532"/>
                  <a:pt x="1067484" y="1967409"/>
                </a:cubicBezTo>
                <a:cubicBezTo>
                  <a:pt x="1074727" y="1970287"/>
                  <a:pt x="1081623" y="1973561"/>
                  <a:pt x="1088171" y="1977232"/>
                </a:cubicBezTo>
                <a:cubicBezTo>
                  <a:pt x="1094720" y="1980903"/>
                  <a:pt x="1100723" y="1984922"/>
                  <a:pt x="1106180" y="1989287"/>
                </a:cubicBezTo>
                <a:cubicBezTo>
                  <a:pt x="1111637" y="1993653"/>
                  <a:pt x="1116201" y="1998366"/>
                  <a:pt x="1119872" y="2003426"/>
                </a:cubicBezTo>
                <a:lnTo>
                  <a:pt x="1119872" y="2026494"/>
                </a:lnTo>
                <a:lnTo>
                  <a:pt x="1154400" y="2026494"/>
                </a:lnTo>
                <a:lnTo>
                  <a:pt x="1154400" y="1861295"/>
                </a:lnTo>
                <a:lnTo>
                  <a:pt x="1187886" y="1861295"/>
                </a:lnTo>
                <a:lnTo>
                  <a:pt x="1196072" y="1861295"/>
                </a:lnTo>
                <a:lnTo>
                  <a:pt x="1201727" y="1861295"/>
                </a:lnTo>
                <a:cubicBezTo>
                  <a:pt x="1206688" y="1861295"/>
                  <a:pt x="1211724" y="1861890"/>
                  <a:pt x="1216833" y="1863081"/>
                </a:cubicBezTo>
                <a:cubicBezTo>
                  <a:pt x="1221943" y="1864272"/>
                  <a:pt x="1226582" y="1866157"/>
                  <a:pt x="1230749" y="1868736"/>
                </a:cubicBezTo>
                <a:cubicBezTo>
                  <a:pt x="1234916" y="1871316"/>
                  <a:pt x="1238339" y="1874640"/>
                  <a:pt x="1241018" y="1878708"/>
                </a:cubicBezTo>
                <a:cubicBezTo>
                  <a:pt x="1243697" y="1882776"/>
                  <a:pt x="1245036" y="1887687"/>
                  <a:pt x="1245036" y="1893442"/>
                </a:cubicBezTo>
                <a:cubicBezTo>
                  <a:pt x="1245036" y="1897212"/>
                  <a:pt x="1244094" y="1900784"/>
                  <a:pt x="1242208" y="1904157"/>
                </a:cubicBezTo>
                <a:cubicBezTo>
                  <a:pt x="1240323" y="1907531"/>
                  <a:pt x="1237942" y="1910458"/>
                  <a:pt x="1235065" y="1912938"/>
                </a:cubicBezTo>
                <a:cubicBezTo>
                  <a:pt x="1232187" y="1915419"/>
                  <a:pt x="1229012" y="1917378"/>
                  <a:pt x="1225540" y="1918817"/>
                </a:cubicBezTo>
                <a:cubicBezTo>
                  <a:pt x="1222067" y="1920256"/>
                  <a:pt x="1218694" y="1920975"/>
                  <a:pt x="1215419" y="1920975"/>
                </a:cubicBezTo>
                <a:lnTo>
                  <a:pt x="1206192" y="1920975"/>
                </a:lnTo>
                <a:lnTo>
                  <a:pt x="1206192" y="1951931"/>
                </a:lnTo>
                <a:cubicBezTo>
                  <a:pt x="1215816" y="1952130"/>
                  <a:pt x="1224746" y="1952651"/>
                  <a:pt x="1232981" y="1953494"/>
                </a:cubicBezTo>
                <a:cubicBezTo>
                  <a:pt x="1241216" y="1954337"/>
                  <a:pt x="1248931" y="1955652"/>
                  <a:pt x="1256124" y="1957438"/>
                </a:cubicBezTo>
                <a:cubicBezTo>
                  <a:pt x="1263317" y="1959224"/>
                  <a:pt x="1270039" y="1961555"/>
                  <a:pt x="1276290" y="1964433"/>
                </a:cubicBezTo>
                <a:cubicBezTo>
                  <a:pt x="1282541" y="1967310"/>
                  <a:pt x="1288544" y="1970882"/>
                  <a:pt x="1294298" y="1975148"/>
                </a:cubicBezTo>
                <a:cubicBezTo>
                  <a:pt x="1300053" y="1979415"/>
                  <a:pt x="1305634" y="1984425"/>
                  <a:pt x="1311041" y="1990180"/>
                </a:cubicBezTo>
                <a:cubicBezTo>
                  <a:pt x="1316449" y="1995935"/>
                  <a:pt x="1321832" y="2002533"/>
                  <a:pt x="1327189" y="2009974"/>
                </a:cubicBezTo>
                <a:lnTo>
                  <a:pt x="1327189" y="2026494"/>
                </a:lnTo>
                <a:lnTo>
                  <a:pt x="1361717" y="2026494"/>
                </a:lnTo>
                <a:lnTo>
                  <a:pt x="1361717" y="1861295"/>
                </a:lnTo>
                <a:lnTo>
                  <a:pt x="1397436" y="1861295"/>
                </a:lnTo>
                <a:lnTo>
                  <a:pt x="1403389" y="1861295"/>
                </a:lnTo>
                <a:lnTo>
                  <a:pt x="1411277" y="1861295"/>
                </a:lnTo>
                <a:cubicBezTo>
                  <a:pt x="1416238" y="1861295"/>
                  <a:pt x="1421274" y="1861890"/>
                  <a:pt x="1426383" y="1863081"/>
                </a:cubicBezTo>
                <a:cubicBezTo>
                  <a:pt x="1431493" y="1864272"/>
                  <a:pt x="1436131" y="1866157"/>
                  <a:pt x="1440299" y="1868736"/>
                </a:cubicBezTo>
                <a:cubicBezTo>
                  <a:pt x="1444466" y="1871316"/>
                  <a:pt x="1447889" y="1874640"/>
                  <a:pt x="1450568" y="1878708"/>
                </a:cubicBezTo>
                <a:cubicBezTo>
                  <a:pt x="1453247" y="1882776"/>
                  <a:pt x="1454586" y="1887687"/>
                  <a:pt x="1454586" y="1893442"/>
                </a:cubicBezTo>
                <a:cubicBezTo>
                  <a:pt x="1454586" y="1897212"/>
                  <a:pt x="1453644" y="1900784"/>
                  <a:pt x="1451758" y="1904157"/>
                </a:cubicBezTo>
                <a:cubicBezTo>
                  <a:pt x="1449873" y="1907531"/>
                  <a:pt x="1447492" y="1910458"/>
                  <a:pt x="1444615" y="1912938"/>
                </a:cubicBezTo>
                <a:cubicBezTo>
                  <a:pt x="1441737" y="1915419"/>
                  <a:pt x="1438562" y="1917378"/>
                  <a:pt x="1435090" y="1918817"/>
                </a:cubicBezTo>
                <a:cubicBezTo>
                  <a:pt x="1431617" y="1920256"/>
                  <a:pt x="1428244" y="1920975"/>
                  <a:pt x="1424969" y="1920975"/>
                </a:cubicBezTo>
                <a:lnTo>
                  <a:pt x="1415742" y="1920975"/>
                </a:lnTo>
                <a:lnTo>
                  <a:pt x="1415742" y="1951931"/>
                </a:lnTo>
                <a:cubicBezTo>
                  <a:pt x="1430228" y="1952229"/>
                  <a:pt x="1443151" y="1953370"/>
                  <a:pt x="1454512" y="1955354"/>
                </a:cubicBezTo>
                <a:cubicBezTo>
                  <a:pt x="1465872" y="1957339"/>
                  <a:pt x="1476315" y="1960613"/>
                  <a:pt x="1485840" y="1965177"/>
                </a:cubicBezTo>
                <a:cubicBezTo>
                  <a:pt x="1495365" y="1969741"/>
                  <a:pt x="1504220" y="1975793"/>
                  <a:pt x="1512406" y="1983334"/>
                </a:cubicBezTo>
                <a:cubicBezTo>
                  <a:pt x="1520591" y="1990875"/>
                  <a:pt x="1528703" y="2000251"/>
                  <a:pt x="1536739" y="2011463"/>
                </a:cubicBezTo>
                <a:lnTo>
                  <a:pt x="1536739" y="2026494"/>
                </a:lnTo>
                <a:lnTo>
                  <a:pt x="1571267" y="2026494"/>
                </a:lnTo>
                <a:lnTo>
                  <a:pt x="1571267" y="1861295"/>
                </a:lnTo>
                <a:lnTo>
                  <a:pt x="1612939" y="1861295"/>
                </a:lnTo>
                <a:lnTo>
                  <a:pt x="1612939" y="1830041"/>
                </a:lnTo>
                <a:lnTo>
                  <a:pt x="1403389" y="1830041"/>
                </a:lnTo>
                <a:lnTo>
                  <a:pt x="1397436" y="1830041"/>
                </a:lnTo>
                <a:lnTo>
                  <a:pt x="1196072" y="1830041"/>
                </a:lnTo>
                <a:lnTo>
                  <a:pt x="1187886" y="1830041"/>
                </a:lnTo>
                <a:lnTo>
                  <a:pt x="995898" y="1830041"/>
                </a:lnTo>
                <a:lnTo>
                  <a:pt x="987861" y="1830041"/>
                </a:lnTo>
                <a:lnTo>
                  <a:pt x="963156" y="1830041"/>
                </a:lnTo>
                <a:cubicBezTo>
                  <a:pt x="957699" y="1830041"/>
                  <a:pt x="953532" y="1827957"/>
                  <a:pt x="950654" y="1823790"/>
                </a:cubicBezTo>
                <a:cubicBezTo>
                  <a:pt x="947777" y="1819623"/>
                  <a:pt x="946338" y="1813968"/>
                  <a:pt x="946338" y="1806824"/>
                </a:cubicBezTo>
                <a:cubicBezTo>
                  <a:pt x="946338" y="1802061"/>
                  <a:pt x="947479" y="1797944"/>
                  <a:pt x="949761" y="1794471"/>
                </a:cubicBezTo>
                <a:cubicBezTo>
                  <a:pt x="952043" y="1790998"/>
                  <a:pt x="955193" y="1788146"/>
                  <a:pt x="959212" y="1785914"/>
                </a:cubicBezTo>
                <a:cubicBezTo>
                  <a:pt x="963230" y="1783681"/>
                  <a:pt x="967968" y="1782044"/>
                  <a:pt x="973425" y="1781002"/>
                </a:cubicBezTo>
                <a:cubicBezTo>
                  <a:pt x="978882" y="1779960"/>
                  <a:pt x="984785" y="1779439"/>
                  <a:pt x="991135" y="1779439"/>
                </a:cubicBezTo>
                <a:cubicBezTo>
                  <a:pt x="998478" y="1779439"/>
                  <a:pt x="1005944" y="1780109"/>
                  <a:pt x="1013534" y="1781449"/>
                </a:cubicBezTo>
                <a:cubicBezTo>
                  <a:pt x="1021124" y="1782788"/>
                  <a:pt x="1028715" y="1784897"/>
                  <a:pt x="1036305" y="1787774"/>
                </a:cubicBezTo>
                <a:cubicBezTo>
                  <a:pt x="1043895" y="1790651"/>
                  <a:pt x="1051411" y="1794446"/>
                  <a:pt x="1058852" y="1799159"/>
                </a:cubicBezTo>
                <a:cubicBezTo>
                  <a:pt x="1066294" y="1803872"/>
                  <a:pt x="1073586" y="1809552"/>
                  <a:pt x="1080730" y="1816200"/>
                </a:cubicBezTo>
                <a:lnTo>
                  <a:pt x="1102608" y="1792536"/>
                </a:lnTo>
                <a:cubicBezTo>
                  <a:pt x="1093083" y="1784103"/>
                  <a:pt x="1083855" y="1777033"/>
                  <a:pt x="1074926" y="1771328"/>
                </a:cubicBezTo>
                <a:cubicBezTo>
                  <a:pt x="1065996" y="1765623"/>
                  <a:pt x="1057042" y="1761059"/>
                  <a:pt x="1048062" y="1757636"/>
                </a:cubicBezTo>
                <a:cubicBezTo>
                  <a:pt x="1039083" y="1754213"/>
                  <a:pt x="1029880" y="1751782"/>
                  <a:pt x="1020455" y="1750344"/>
                </a:cubicBezTo>
                <a:cubicBezTo>
                  <a:pt x="1011029" y="1748905"/>
                  <a:pt x="1001057" y="1748186"/>
                  <a:pt x="990540" y="1748186"/>
                </a:cubicBezTo>
                <a:close/>
                <a:moveTo>
                  <a:pt x="3318063" y="1567359"/>
                </a:moveTo>
                <a:cubicBezTo>
                  <a:pt x="3320643" y="1567359"/>
                  <a:pt x="3322925" y="1567707"/>
                  <a:pt x="3324909" y="1568401"/>
                </a:cubicBezTo>
                <a:lnTo>
                  <a:pt x="3324909" y="1576438"/>
                </a:lnTo>
                <a:cubicBezTo>
                  <a:pt x="3324909" y="1586062"/>
                  <a:pt x="3321734" y="1590874"/>
                  <a:pt x="3315384" y="1590874"/>
                </a:cubicBezTo>
                <a:cubicBezTo>
                  <a:pt x="3313995" y="1590874"/>
                  <a:pt x="3312581" y="1590601"/>
                  <a:pt x="3311143" y="1590056"/>
                </a:cubicBezTo>
                <a:cubicBezTo>
                  <a:pt x="3309704" y="1589510"/>
                  <a:pt x="3308389" y="1588691"/>
                  <a:pt x="3307199" y="1587600"/>
                </a:cubicBezTo>
                <a:cubicBezTo>
                  <a:pt x="3306008" y="1586509"/>
                  <a:pt x="3305015" y="1585120"/>
                  <a:pt x="3304222" y="1583433"/>
                </a:cubicBezTo>
                <a:cubicBezTo>
                  <a:pt x="3303428" y="1581746"/>
                  <a:pt x="3303031" y="1579712"/>
                  <a:pt x="3303031" y="1577331"/>
                </a:cubicBezTo>
                <a:cubicBezTo>
                  <a:pt x="3303031" y="1575644"/>
                  <a:pt x="3303478" y="1574181"/>
                  <a:pt x="3304371" y="1572940"/>
                </a:cubicBezTo>
                <a:cubicBezTo>
                  <a:pt x="3305264" y="1571700"/>
                  <a:pt x="3306405" y="1570658"/>
                  <a:pt x="3307794" y="1569815"/>
                </a:cubicBezTo>
                <a:cubicBezTo>
                  <a:pt x="3309183" y="1568972"/>
                  <a:pt x="3310795" y="1568352"/>
                  <a:pt x="3312631" y="1567955"/>
                </a:cubicBezTo>
                <a:cubicBezTo>
                  <a:pt x="3314466" y="1567558"/>
                  <a:pt x="3316277" y="1567359"/>
                  <a:pt x="3318063" y="1567359"/>
                </a:cubicBezTo>
                <a:close/>
                <a:moveTo>
                  <a:pt x="2603688" y="1567359"/>
                </a:moveTo>
                <a:cubicBezTo>
                  <a:pt x="2606268" y="1567359"/>
                  <a:pt x="2608550" y="1567707"/>
                  <a:pt x="2610534" y="1568401"/>
                </a:cubicBezTo>
                <a:lnTo>
                  <a:pt x="2610534" y="1576438"/>
                </a:lnTo>
                <a:cubicBezTo>
                  <a:pt x="2610534" y="1586062"/>
                  <a:pt x="2607359" y="1590874"/>
                  <a:pt x="2601009" y="1590874"/>
                </a:cubicBezTo>
                <a:cubicBezTo>
                  <a:pt x="2599620" y="1590874"/>
                  <a:pt x="2598206" y="1590601"/>
                  <a:pt x="2596767" y="1590056"/>
                </a:cubicBezTo>
                <a:cubicBezTo>
                  <a:pt x="2595329" y="1589510"/>
                  <a:pt x="2594014" y="1588691"/>
                  <a:pt x="2592823" y="1587600"/>
                </a:cubicBezTo>
                <a:cubicBezTo>
                  <a:pt x="2591633" y="1586509"/>
                  <a:pt x="2590641" y="1585120"/>
                  <a:pt x="2589847" y="1583433"/>
                </a:cubicBezTo>
                <a:cubicBezTo>
                  <a:pt x="2589053" y="1581746"/>
                  <a:pt x="2588656" y="1579712"/>
                  <a:pt x="2588656" y="1577331"/>
                </a:cubicBezTo>
                <a:cubicBezTo>
                  <a:pt x="2588656" y="1575644"/>
                  <a:pt x="2589103" y="1574181"/>
                  <a:pt x="2589996" y="1572940"/>
                </a:cubicBezTo>
                <a:cubicBezTo>
                  <a:pt x="2590889" y="1571700"/>
                  <a:pt x="2592030" y="1570658"/>
                  <a:pt x="2593419" y="1569815"/>
                </a:cubicBezTo>
                <a:cubicBezTo>
                  <a:pt x="2594808" y="1568972"/>
                  <a:pt x="2596420" y="1568352"/>
                  <a:pt x="2598256" y="1567955"/>
                </a:cubicBezTo>
                <a:cubicBezTo>
                  <a:pt x="2600091" y="1567558"/>
                  <a:pt x="2601902" y="1567359"/>
                  <a:pt x="2603688" y="1567359"/>
                </a:cubicBezTo>
                <a:close/>
                <a:moveTo>
                  <a:pt x="1879788" y="1567359"/>
                </a:moveTo>
                <a:cubicBezTo>
                  <a:pt x="1882368" y="1567359"/>
                  <a:pt x="1884650" y="1567707"/>
                  <a:pt x="1886634" y="1568401"/>
                </a:cubicBezTo>
                <a:lnTo>
                  <a:pt x="1886634" y="1576438"/>
                </a:lnTo>
                <a:cubicBezTo>
                  <a:pt x="1886634" y="1586062"/>
                  <a:pt x="1883459" y="1590874"/>
                  <a:pt x="1877109" y="1590874"/>
                </a:cubicBezTo>
                <a:cubicBezTo>
                  <a:pt x="1875720" y="1590874"/>
                  <a:pt x="1874306" y="1590601"/>
                  <a:pt x="1872867" y="1590056"/>
                </a:cubicBezTo>
                <a:cubicBezTo>
                  <a:pt x="1871429" y="1589510"/>
                  <a:pt x="1870114" y="1588691"/>
                  <a:pt x="1868923" y="1587600"/>
                </a:cubicBezTo>
                <a:cubicBezTo>
                  <a:pt x="1867733" y="1586509"/>
                  <a:pt x="1866741" y="1585120"/>
                  <a:pt x="1865947" y="1583433"/>
                </a:cubicBezTo>
                <a:cubicBezTo>
                  <a:pt x="1865153" y="1581746"/>
                  <a:pt x="1864756" y="1579712"/>
                  <a:pt x="1864756" y="1577331"/>
                </a:cubicBezTo>
                <a:cubicBezTo>
                  <a:pt x="1864756" y="1575644"/>
                  <a:pt x="1865203" y="1574181"/>
                  <a:pt x="1866096" y="1572940"/>
                </a:cubicBezTo>
                <a:cubicBezTo>
                  <a:pt x="1866989" y="1571700"/>
                  <a:pt x="1868130" y="1570658"/>
                  <a:pt x="1869519" y="1569815"/>
                </a:cubicBezTo>
                <a:cubicBezTo>
                  <a:pt x="1870908" y="1568972"/>
                  <a:pt x="1872520" y="1568352"/>
                  <a:pt x="1874356" y="1567955"/>
                </a:cubicBezTo>
                <a:cubicBezTo>
                  <a:pt x="1876191" y="1567558"/>
                  <a:pt x="1878002" y="1567359"/>
                  <a:pt x="1879788" y="1567359"/>
                </a:cubicBezTo>
                <a:close/>
                <a:moveTo>
                  <a:pt x="2238613" y="1546523"/>
                </a:moveTo>
                <a:cubicBezTo>
                  <a:pt x="2246054" y="1546523"/>
                  <a:pt x="2252082" y="1546920"/>
                  <a:pt x="2256695" y="1547714"/>
                </a:cubicBezTo>
                <a:cubicBezTo>
                  <a:pt x="2261309" y="1548508"/>
                  <a:pt x="2264261" y="1549252"/>
                  <a:pt x="2265551" y="1549946"/>
                </a:cubicBezTo>
                <a:lnTo>
                  <a:pt x="2265551" y="1599804"/>
                </a:lnTo>
                <a:cubicBezTo>
                  <a:pt x="2260887" y="1595637"/>
                  <a:pt x="2255430" y="1591643"/>
                  <a:pt x="2249179" y="1587823"/>
                </a:cubicBezTo>
                <a:cubicBezTo>
                  <a:pt x="2242929" y="1584003"/>
                  <a:pt x="2236355" y="1580555"/>
                  <a:pt x="2229460" y="1577480"/>
                </a:cubicBezTo>
                <a:cubicBezTo>
                  <a:pt x="2222564" y="1574404"/>
                  <a:pt x="2215544" y="1571874"/>
                  <a:pt x="2208401" y="1569889"/>
                </a:cubicBezTo>
                <a:cubicBezTo>
                  <a:pt x="2201257" y="1567905"/>
                  <a:pt x="2194559" y="1566714"/>
                  <a:pt x="2188309" y="1566318"/>
                </a:cubicBezTo>
                <a:cubicBezTo>
                  <a:pt x="2190392" y="1563143"/>
                  <a:pt x="2193146" y="1560340"/>
                  <a:pt x="2196569" y="1557909"/>
                </a:cubicBezTo>
                <a:cubicBezTo>
                  <a:pt x="2199992" y="1555478"/>
                  <a:pt x="2203886" y="1553419"/>
                  <a:pt x="2208252" y="1551732"/>
                </a:cubicBezTo>
                <a:cubicBezTo>
                  <a:pt x="2212617" y="1550046"/>
                  <a:pt x="2217380" y="1548756"/>
                  <a:pt x="2222539" y="1547863"/>
                </a:cubicBezTo>
                <a:cubicBezTo>
                  <a:pt x="2227699" y="1546970"/>
                  <a:pt x="2233056" y="1546523"/>
                  <a:pt x="2238613" y="1546523"/>
                </a:cubicBezTo>
                <a:close/>
                <a:moveTo>
                  <a:pt x="2859077" y="1538487"/>
                </a:moveTo>
                <a:lnTo>
                  <a:pt x="2859077" y="1590874"/>
                </a:lnTo>
                <a:cubicBezTo>
                  <a:pt x="2856200" y="1588295"/>
                  <a:pt x="2852851" y="1585541"/>
                  <a:pt x="2849031" y="1582614"/>
                </a:cubicBezTo>
                <a:cubicBezTo>
                  <a:pt x="2845211" y="1579687"/>
                  <a:pt x="2841143" y="1576884"/>
                  <a:pt x="2836827" y="1574205"/>
                </a:cubicBezTo>
                <a:cubicBezTo>
                  <a:pt x="2832511" y="1571527"/>
                  <a:pt x="2828022" y="1569096"/>
                  <a:pt x="2823358" y="1566913"/>
                </a:cubicBezTo>
                <a:cubicBezTo>
                  <a:pt x="2818695" y="1564730"/>
                  <a:pt x="2814081" y="1563043"/>
                  <a:pt x="2809517" y="1561853"/>
                </a:cubicBezTo>
                <a:cubicBezTo>
                  <a:pt x="2811700" y="1558975"/>
                  <a:pt x="2814577" y="1556247"/>
                  <a:pt x="2818149" y="1553667"/>
                </a:cubicBezTo>
                <a:cubicBezTo>
                  <a:pt x="2821721" y="1551088"/>
                  <a:pt x="2825715" y="1548756"/>
                  <a:pt x="2830130" y="1546672"/>
                </a:cubicBezTo>
                <a:cubicBezTo>
                  <a:pt x="2834545" y="1544589"/>
                  <a:pt x="2839209" y="1542852"/>
                  <a:pt x="2844120" y="1541463"/>
                </a:cubicBezTo>
                <a:cubicBezTo>
                  <a:pt x="2849031" y="1540074"/>
                  <a:pt x="2854017" y="1539082"/>
                  <a:pt x="2859077" y="1538487"/>
                </a:cubicBezTo>
                <a:close/>
                <a:moveTo>
                  <a:pt x="3329374" y="1489820"/>
                </a:moveTo>
                <a:lnTo>
                  <a:pt x="3394858" y="1489820"/>
                </a:lnTo>
                <a:lnTo>
                  <a:pt x="3394858" y="1575694"/>
                </a:lnTo>
                <a:cubicBezTo>
                  <a:pt x="3392378" y="1572221"/>
                  <a:pt x="3389401" y="1568748"/>
                  <a:pt x="3385929" y="1565276"/>
                </a:cubicBezTo>
                <a:cubicBezTo>
                  <a:pt x="3382456" y="1561803"/>
                  <a:pt x="3378884" y="1558579"/>
                  <a:pt x="3375213" y="1555602"/>
                </a:cubicBezTo>
                <a:cubicBezTo>
                  <a:pt x="3371542" y="1552625"/>
                  <a:pt x="3367995" y="1550095"/>
                  <a:pt x="3364572" y="1548012"/>
                </a:cubicBezTo>
                <a:cubicBezTo>
                  <a:pt x="3361149" y="1545928"/>
                  <a:pt x="3358346" y="1544489"/>
                  <a:pt x="3356163" y="1543696"/>
                </a:cubicBezTo>
                <a:cubicBezTo>
                  <a:pt x="3355270" y="1539231"/>
                  <a:pt x="3354030" y="1534568"/>
                  <a:pt x="3352442" y="1529706"/>
                </a:cubicBezTo>
                <a:cubicBezTo>
                  <a:pt x="3350855" y="1524844"/>
                  <a:pt x="3348945" y="1520057"/>
                  <a:pt x="3346713" y="1515344"/>
                </a:cubicBezTo>
                <a:cubicBezTo>
                  <a:pt x="3344480" y="1510631"/>
                  <a:pt x="3341925" y="1506092"/>
                  <a:pt x="3339048" y="1501726"/>
                </a:cubicBezTo>
                <a:cubicBezTo>
                  <a:pt x="3336170" y="1497361"/>
                  <a:pt x="3332946" y="1493392"/>
                  <a:pt x="3329374" y="1489820"/>
                </a:cubicBezTo>
                <a:close/>
                <a:moveTo>
                  <a:pt x="2614999" y="1489820"/>
                </a:moveTo>
                <a:lnTo>
                  <a:pt x="2680483" y="1489820"/>
                </a:lnTo>
                <a:lnTo>
                  <a:pt x="2680483" y="1575694"/>
                </a:lnTo>
                <a:cubicBezTo>
                  <a:pt x="2678003" y="1572221"/>
                  <a:pt x="2675026" y="1568748"/>
                  <a:pt x="2671554" y="1565276"/>
                </a:cubicBezTo>
                <a:cubicBezTo>
                  <a:pt x="2668081" y="1561803"/>
                  <a:pt x="2664509" y="1558579"/>
                  <a:pt x="2660838" y="1555602"/>
                </a:cubicBezTo>
                <a:cubicBezTo>
                  <a:pt x="2657167" y="1552625"/>
                  <a:pt x="2653620" y="1550095"/>
                  <a:pt x="2650197" y="1548012"/>
                </a:cubicBezTo>
                <a:cubicBezTo>
                  <a:pt x="2646774" y="1545928"/>
                  <a:pt x="2643971" y="1544489"/>
                  <a:pt x="2641788" y="1543696"/>
                </a:cubicBezTo>
                <a:cubicBezTo>
                  <a:pt x="2640895" y="1539231"/>
                  <a:pt x="2639655" y="1534568"/>
                  <a:pt x="2638067" y="1529706"/>
                </a:cubicBezTo>
                <a:cubicBezTo>
                  <a:pt x="2636480" y="1524844"/>
                  <a:pt x="2634570" y="1520057"/>
                  <a:pt x="2632337" y="1515344"/>
                </a:cubicBezTo>
                <a:cubicBezTo>
                  <a:pt x="2630105" y="1510631"/>
                  <a:pt x="2627550" y="1506092"/>
                  <a:pt x="2624673" y="1501726"/>
                </a:cubicBezTo>
                <a:cubicBezTo>
                  <a:pt x="2621795" y="1497361"/>
                  <a:pt x="2618571" y="1493392"/>
                  <a:pt x="2614999" y="1489820"/>
                </a:cubicBezTo>
                <a:close/>
                <a:moveTo>
                  <a:pt x="1891099" y="1489820"/>
                </a:moveTo>
                <a:lnTo>
                  <a:pt x="1956583" y="1489820"/>
                </a:lnTo>
                <a:lnTo>
                  <a:pt x="1956583" y="1575694"/>
                </a:lnTo>
                <a:cubicBezTo>
                  <a:pt x="1954103" y="1572221"/>
                  <a:pt x="1951126" y="1568748"/>
                  <a:pt x="1947654" y="1565276"/>
                </a:cubicBezTo>
                <a:cubicBezTo>
                  <a:pt x="1944181" y="1561803"/>
                  <a:pt x="1940609" y="1558579"/>
                  <a:pt x="1936938" y="1555602"/>
                </a:cubicBezTo>
                <a:cubicBezTo>
                  <a:pt x="1933267" y="1552625"/>
                  <a:pt x="1929720" y="1550095"/>
                  <a:pt x="1926297" y="1548012"/>
                </a:cubicBezTo>
                <a:cubicBezTo>
                  <a:pt x="1922874" y="1545928"/>
                  <a:pt x="1920071" y="1544489"/>
                  <a:pt x="1917888" y="1543696"/>
                </a:cubicBezTo>
                <a:cubicBezTo>
                  <a:pt x="1916995" y="1539231"/>
                  <a:pt x="1915755" y="1534568"/>
                  <a:pt x="1914167" y="1529706"/>
                </a:cubicBezTo>
                <a:cubicBezTo>
                  <a:pt x="1912580" y="1524844"/>
                  <a:pt x="1910670" y="1520057"/>
                  <a:pt x="1908437" y="1515344"/>
                </a:cubicBezTo>
                <a:cubicBezTo>
                  <a:pt x="1906205" y="1510631"/>
                  <a:pt x="1903650" y="1506092"/>
                  <a:pt x="1900773" y="1501726"/>
                </a:cubicBezTo>
                <a:cubicBezTo>
                  <a:pt x="1897895" y="1497361"/>
                  <a:pt x="1894671" y="1493392"/>
                  <a:pt x="1891099" y="1489820"/>
                </a:cubicBezTo>
                <a:close/>
                <a:moveTo>
                  <a:pt x="3245286" y="1458566"/>
                </a:moveTo>
                <a:lnTo>
                  <a:pt x="3245286" y="1489820"/>
                </a:lnTo>
                <a:lnTo>
                  <a:pt x="3274754" y="1489820"/>
                </a:lnTo>
                <a:cubicBezTo>
                  <a:pt x="3278425" y="1489820"/>
                  <a:pt x="3282419" y="1491209"/>
                  <a:pt x="3286735" y="1493987"/>
                </a:cubicBezTo>
                <a:cubicBezTo>
                  <a:pt x="3291051" y="1496765"/>
                  <a:pt x="3295267" y="1500337"/>
                  <a:pt x="3299385" y="1504703"/>
                </a:cubicBezTo>
                <a:cubicBezTo>
                  <a:pt x="3303503" y="1509068"/>
                  <a:pt x="3307323" y="1514029"/>
                  <a:pt x="3310845" y="1519586"/>
                </a:cubicBezTo>
                <a:cubicBezTo>
                  <a:pt x="3314367" y="1525142"/>
                  <a:pt x="3317120" y="1530648"/>
                  <a:pt x="3319105" y="1536105"/>
                </a:cubicBezTo>
                <a:cubicBezTo>
                  <a:pt x="3316723" y="1536006"/>
                  <a:pt x="3314689" y="1535957"/>
                  <a:pt x="3313003" y="1535957"/>
                </a:cubicBezTo>
                <a:cubicBezTo>
                  <a:pt x="3306752" y="1535957"/>
                  <a:pt x="3300799" y="1536998"/>
                  <a:pt x="3295143" y="1539082"/>
                </a:cubicBezTo>
                <a:cubicBezTo>
                  <a:pt x="3289488" y="1541166"/>
                  <a:pt x="3284626" y="1544068"/>
                  <a:pt x="3280558" y="1547788"/>
                </a:cubicBezTo>
                <a:cubicBezTo>
                  <a:pt x="3276490" y="1551509"/>
                  <a:pt x="3273315" y="1555900"/>
                  <a:pt x="3271033" y="1560960"/>
                </a:cubicBezTo>
                <a:cubicBezTo>
                  <a:pt x="3268751" y="1566020"/>
                  <a:pt x="3267610" y="1571477"/>
                  <a:pt x="3267610" y="1577331"/>
                </a:cubicBezTo>
                <a:cubicBezTo>
                  <a:pt x="3267610" y="1584375"/>
                  <a:pt x="3268850" y="1590725"/>
                  <a:pt x="3271331" y="1596381"/>
                </a:cubicBezTo>
                <a:cubicBezTo>
                  <a:pt x="3273811" y="1602036"/>
                  <a:pt x="3277210" y="1606848"/>
                  <a:pt x="3281526" y="1610817"/>
                </a:cubicBezTo>
                <a:cubicBezTo>
                  <a:pt x="3285842" y="1614786"/>
                  <a:pt x="3290902" y="1617812"/>
                  <a:pt x="3296706" y="1619896"/>
                </a:cubicBezTo>
                <a:cubicBezTo>
                  <a:pt x="3302511" y="1621979"/>
                  <a:pt x="3308736" y="1623021"/>
                  <a:pt x="3315384" y="1623021"/>
                </a:cubicBezTo>
                <a:cubicBezTo>
                  <a:pt x="3322925" y="1623021"/>
                  <a:pt x="3329399" y="1621731"/>
                  <a:pt x="3334806" y="1619152"/>
                </a:cubicBezTo>
                <a:cubicBezTo>
                  <a:pt x="3340213" y="1616572"/>
                  <a:pt x="3344629" y="1613273"/>
                  <a:pt x="3348052" y="1609255"/>
                </a:cubicBezTo>
                <a:cubicBezTo>
                  <a:pt x="3351475" y="1605236"/>
                  <a:pt x="3353980" y="1600796"/>
                  <a:pt x="3355568" y="1595934"/>
                </a:cubicBezTo>
                <a:cubicBezTo>
                  <a:pt x="3357155" y="1591073"/>
                  <a:pt x="3357949" y="1586409"/>
                  <a:pt x="3357949" y="1581945"/>
                </a:cubicBezTo>
                <a:cubicBezTo>
                  <a:pt x="3362017" y="1584127"/>
                  <a:pt x="3366159" y="1587476"/>
                  <a:pt x="3370376" y="1591990"/>
                </a:cubicBezTo>
                <a:cubicBezTo>
                  <a:pt x="3374593" y="1596505"/>
                  <a:pt x="3378437" y="1601317"/>
                  <a:pt x="3381910" y="1606427"/>
                </a:cubicBezTo>
                <a:cubicBezTo>
                  <a:pt x="3385383" y="1611537"/>
                  <a:pt x="3388285" y="1616473"/>
                  <a:pt x="3390617" y="1621235"/>
                </a:cubicBezTo>
                <a:cubicBezTo>
                  <a:pt x="3392948" y="1625998"/>
                  <a:pt x="3394362" y="1629669"/>
                  <a:pt x="3394858" y="1632248"/>
                </a:cubicBezTo>
                <a:lnTo>
                  <a:pt x="3394858" y="1655019"/>
                </a:lnTo>
                <a:lnTo>
                  <a:pt x="3429387" y="1655019"/>
                </a:lnTo>
                <a:lnTo>
                  <a:pt x="3429387" y="1489820"/>
                </a:lnTo>
                <a:lnTo>
                  <a:pt x="3471058" y="1489820"/>
                </a:lnTo>
                <a:lnTo>
                  <a:pt x="3471058" y="1458566"/>
                </a:lnTo>
                <a:close/>
                <a:moveTo>
                  <a:pt x="3100625" y="1458566"/>
                </a:moveTo>
                <a:lnTo>
                  <a:pt x="3100625" y="1481634"/>
                </a:lnTo>
                <a:cubicBezTo>
                  <a:pt x="3100625" y="1491655"/>
                  <a:pt x="3102039" y="1500635"/>
                  <a:pt x="3104867" y="1508572"/>
                </a:cubicBezTo>
                <a:cubicBezTo>
                  <a:pt x="3107695" y="1516510"/>
                  <a:pt x="3111762" y="1523877"/>
                  <a:pt x="3117071" y="1530673"/>
                </a:cubicBezTo>
                <a:cubicBezTo>
                  <a:pt x="3122379" y="1537470"/>
                  <a:pt x="3128778" y="1543944"/>
                  <a:pt x="3136269" y="1550095"/>
                </a:cubicBezTo>
                <a:cubicBezTo>
                  <a:pt x="3143760" y="1556247"/>
                  <a:pt x="3152219" y="1562597"/>
                  <a:pt x="3161645" y="1569145"/>
                </a:cubicBezTo>
                <a:cubicBezTo>
                  <a:pt x="3165316" y="1571725"/>
                  <a:pt x="3169284" y="1574602"/>
                  <a:pt x="3173551" y="1577777"/>
                </a:cubicBezTo>
                <a:cubicBezTo>
                  <a:pt x="3177817" y="1580952"/>
                  <a:pt x="3181761" y="1584276"/>
                  <a:pt x="3185383" y="1587749"/>
                </a:cubicBezTo>
                <a:cubicBezTo>
                  <a:pt x="3189004" y="1591221"/>
                  <a:pt x="3192005" y="1594818"/>
                  <a:pt x="3194387" y="1598539"/>
                </a:cubicBezTo>
                <a:cubicBezTo>
                  <a:pt x="3196768" y="1602260"/>
                  <a:pt x="3197959" y="1605955"/>
                  <a:pt x="3197959" y="1609627"/>
                </a:cubicBezTo>
                <a:cubicBezTo>
                  <a:pt x="3197959" y="1611909"/>
                  <a:pt x="3197363" y="1613918"/>
                  <a:pt x="3196173" y="1615654"/>
                </a:cubicBezTo>
                <a:cubicBezTo>
                  <a:pt x="3194982" y="1617390"/>
                  <a:pt x="3193469" y="1618829"/>
                  <a:pt x="3191633" y="1619970"/>
                </a:cubicBezTo>
                <a:cubicBezTo>
                  <a:pt x="3189798" y="1621111"/>
                  <a:pt x="3187789" y="1621979"/>
                  <a:pt x="3185606" y="1622575"/>
                </a:cubicBezTo>
                <a:cubicBezTo>
                  <a:pt x="3183423" y="1623170"/>
                  <a:pt x="3181339" y="1623468"/>
                  <a:pt x="3179355" y="1623468"/>
                </a:cubicBezTo>
                <a:cubicBezTo>
                  <a:pt x="3176478" y="1623468"/>
                  <a:pt x="3173923" y="1623244"/>
                  <a:pt x="3171691" y="1622798"/>
                </a:cubicBezTo>
                <a:cubicBezTo>
                  <a:pt x="3169458" y="1622351"/>
                  <a:pt x="3167449" y="1621781"/>
                  <a:pt x="3165663" y="1621086"/>
                </a:cubicBezTo>
                <a:cubicBezTo>
                  <a:pt x="3163877" y="1620392"/>
                  <a:pt x="3162240" y="1619697"/>
                  <a:pt x="3160752" y="1619003"/>
                </a:cubicBezTo>
                <a:cubicBezTo>
                  <a:pt x="3159263" y="1618308"/>
                  <a:pt x="3157874" y="1617663"/>
                  <a:pt x="3156585" y="1617068"/>
                </a:cubicBezTo>
                <a:cubicBezTo>
                  <a:pt x="3155890" y="1614091"/>
                  <a:pt x="3154749" y="1611512"/>
                  <a:pt x="3153161" y="1609329"/>
                </a:cubicBezTo>
                <a:cubicBezTo>
                  <a:pt x="3151574" y="1607146"/>
                  <a:pt x="3149713" y="1605311"/>
                  <a:pt x="3147581" y="1603822"/>
                </a:cubicBezTo>
                <a:cubicBezTo>
                  <a:pt x="3145447" y="1602334"/>
                  <a:pt x="3143115" y="1601218"/>
                  <a:pt x="3140585" y="1600474"/>
                </a:cubicBezTo>
                <a:cubicBezTo>
                  <a:pt x="3138055" y="1599730"/>
                  <a:pt x="3135550" y="1599357"/>
                  <a:pt x="3133070" y="1599357"/>
                </a:cubicBezTo>
                <a:cubicBezTo>
                  <a:pt x="3129597" y="1599357"/>
                  <a:pt x="3126373" y="1599978"/>
                  <a:pt x="3123396" y="1601218"/>
                </a:cubicBezTo>
                <a:cubicBezTo>
                  <a:pt x="3120419" y="1602458"/>
                  <a:pt x="3117839" y="1604194"/>
                  <a:pt x="3115657" y="1606427"/>
                </a:cubicBezTo>
                <a:cubicBezTo>
                  <a:pt x="3113474" y="1608659"/>
                  <a:pt x="3111737" y="1611264"/>
                  <a:pt x="3110448" y="1614240"/>
                </a:cubicBezTo>
                <a:cubicBezTo>
                  <a:pt x="3109158" y="1617217"/>
                  <a:pt x="3108513" y="1620392"/>
                  <a:pt x="3108513" y="1623765"/>
                </a:cubicBezTo>
                <a:cubicBezTo>
                  <a:pt x="3108513" y="1627039"/>
                  <a:pt x="3109158" y="1630140"/>
                  <a:pt x="3110448" y="1633067"/>
                </a:cubicBezTo>
                <a:cubicBezTo>
                  <a:pt x="3111737" y="1635994"/>
                  <a:pt x="3113474" y="1638574"/>
                  <a:pt x="3115657" y="1640806"/>
                </a:cubicBezTo>
                <a:cubicBezTo>
                  <a:pt x="3117839" y="1643039"/>
                  <a:pt x="3120419" y="1644800"/>
                  <a:pt x="3123396" y="1646089"/>
                </a:cubicBezTo>
                <a:cubicBezTo>
                  <a:pt x="3126373" y="1647379"/>
                  <a:pt x="3129597" y="1648024"/>
                  <a:pt x="3133070" y="1648024"/>
                </a:cubicBezTo>
                <a:cubicBezTo>
                  <a:pt x="3135054" y="1648024"/>
                  <a:pt x="3136939" y="1647776"/>
                  <a:pt x="3138725" y="1647280"/>
                </a:cubicBezTo>
                <a:cubicBezTo>
                  <a:pt x="3140511" y="1646784"/>
                  <a:pt x="3141851" y="1646536"/>
                  <a:pt x="3142743" y="1646536"/>
                </a:cubicBezTo>
                <a:cubicBezTo>
                  <a:pt x="3145025" y="1646536"/>
                  <a:pt x="3147084" y="1646809"/>
                  <a:pt x="3148920" y="1647355"/>
                </a:cubicBezTo>
                <a:cubicBezTo>
                  <a:pt x="3150755" y="1647900"/>
                  <a:pt x="3152814" y="1648669"/>
                  <a:pt x="3155096" y="1649661"/>
                </a:cubicBezTo>
                <a:cubicBezTo>
                  <a:pt x="3158271" y="1651050"/>
                  <a:pt x="3161843" y="1652390"/>
                  <a:pt x="3165812" y="1653680"/>
                </a:cubicBezTo>
                <a:cubicBezTo>
                  <a:pt x="3169781" y="1654970"/>
                  <a:pt x="3174295" y="1655614"/>
                  <a:pt x="3179355" y="1655614"/>
                </a:cubicBezTo>
                <a:cubicBezTo>
                  <a:pt x="3186399" y="1655614"/>
                  <a:pt x="3193147" y="1654647"/>
                  <a:pt x="3199596" y="1652712"/>
                </a:cubicBezTo>
                <a:cubicBezTo>
                  <a:pt x="3206045" y="1650778"/>
                  <a:pt x="3211750" y="1647875"/>
                  <a:pt x="3216711" y="1644006"/>
                </a:cubicBezTo>
                <a:cubicBezTo>
                  <a:pt x="3221672" y="1640136"/>
                  <a:pt x="3225641" y="1635324"/>
                  <a:pt x="3228617" y="1629570"/>
                </a:cubicBezTo>
                <a:cubicBezTo>
                  <a:pt x="3231594" y="1623815"/>
                  <a:pt x="3233082" y="1617167"/>
                  <a:pt x="3233082" y="1609627"/>
                </a:cubicBezTo>
                <a:cubicBezTo>
                  <a:pt x="3233082" y="1601888"/>
                  <a:pt x="3231891" y="1595066"/>
                  <a:pt x="3229510" y="1589163"/>
                </a:cubicBezTo>
                <a:cubicBezTo>
                  <a:pt x="3227129" y="1583259"/>
                  <a:pt x="3223830" y="1577852"/>
                  <a:pt x="3219613" y="1572940"/>
                </a:cubicBezTo>
                <a:cubicBezTo>
                  <a:pt x="3215396" y="1568029"/>
                  <a:pt x="3210411" y="1563415"/>
                  <a:pt x="3204656" y="1559099"/>
                </a:cubicBezTo>
                <a:cubicBezTo>
                  <a:pt x="3198901" y="1554783"/>
                  <a:pt x="3192650" y="1550393"/>
                  <a:pt x="3185904" y="1545928"/>
                </a:cubicBezTo>
                <a:cubicBezTo>
                  <a:pt x="3179553" y="1541761"/>
                  <a:pt x="3173352" y="1537445"/>
                  <a:pt x="3167300" y="1532980"/>
                </a:cubicBezTo>
                <a:cubicBezTo>
                  <a:pt x="3161247" y="1528515"/>
                  <a:pt x="3155840" y="1523728"/>
                  <a:pt x="3151078" y="1518618"/>
                </a:cubicBezTo>
                <a:cubicBezTo>
                  <a:pt x="3146315" y="1513508"/>
                  <a:pt x="3142471" y="1507927"/>
                  <a:pt x="3139544" y="1501875"/>
                </a:cubicBezTo>
                <a:cubicBezTo>
                  <a:pt x="3136617" y="1495823"/>
                  <a:pt x="3135153" y="1489076"/>
                  <a:pt x="3135153" y="1481634"/>
                </a:cubicBezTo>
                <a:lnTo>
                  <a:pt x="3135153" y="1458566"/>
                </a:lnTo>
                <a:close/>
                <a:moveTo>
                  <a:pt x="1807011" y="1458566"/>
                </a:moveTo>
                <a:lnTo>
                  <a:pt x="1807011" y="1489820"/>
                </a:lnTo>
                <a:lnTo>
                  <a:pt x="1836479" y="1489820"/>
                </a:lnTo>
                <a:cubicBezTo>
                  <a:pt x="1840150" y="1489820"/>
                  <a:pt x="1844144" y="1491209"/>
                  <a:pt x="1848460" y="1493987"/>
                </a:cubicBezTo>
                <a:cubicBezTo>
                  <a:pt x="1852776" y="1496765"/>
                  <a:pt x="1856993" y="1500337"/>
                  <a:pt x="1861110" y="1504703"/>
                </a:cubicBezTo>
                <a:cubicBezTo>
                  <a:pt x="1865228" y="1509068"/>
                  <a:pt x="1869047" y="1514029"/>
                  <a:pt x="1872570" y="1519586"/>
                </a:cubicBezTo>
                <a:cubicBezTo>
                  <a:pt x="1876092" y="1525142"/>
                  <a:pt x="1878845" y="1530648"/>
                  <a:pt x="1880830" y="1536105"/>
                </a:cubicBezTo>
                <a:cubicBezTo>
                  <a:pt x="1878449" y="1536006"/>
                  <a:pt x="1876415" y="1535957"/>
                  <a:pt x="1874728" y="1535957"/>
                </a:cubicBezTo>
                <a:cubicBezTo>
                  <a:pt x="1868477" y="1535957"/>
                  <a:pt x="1862524" y="1536998"/>
                  <a:pt x="1856869" y="1539082"/>
                </a:cubicBezTo>
                <a:cubicBezTo>
                  <a:pt x="1851213" y="1541166"/>
                  <a:pt x="1846351" y="1544068"/>
                  <a:pt x="1842283" y="1547788"/>
                </a:cubicBezTo>
                <a:cubicBezTo>
                  <a:pt x="1838215" y="1551509"/>
                  <a:pt x="1835040" y="1555900"/>
                  <a:pt x="1832758" y="1560960"/>
                </a:cubicBezTo>
                <a:cubicBezTo>
                  <a:pt x="1830476" y="1566020"/>
                  <a:pt x="1829335" y="1571477"/>
                  <a:pt x="1829335" y="1577331"/>
                </a:cubicBezTo>
                <a:cubicBezTo>
                  <a:pt x="1829335" y="1584375"/>
                  <a:pt x="1830575" y="1590725"/>
                  <a:pt x="1833056" y="1596381"/>
                </a:cubicBezTo>
                <a:cubicBezTo>
                  <a:pt x="1835536" y="1602036"/>
                  <a:pt x="1838935" y="1606848"/>
                  <a:pt x="1843251" y="1610817"/>
                </a:cubicBezTo>
                <a:cubicBezTo>
                  <a:pt x="1847567" y="1614786"/>
                  <a:pt x="1852627" y="1617812"/>
                  <a:pt x="1858431" y="1619896"/>
                </a:cubicBezTo>
                <a:cubicBezTo>
                  <a:pt x="1864235" y="1621979"/>
                  <a:pt x="1870461" y="1623021"/>
                  <a:pt x="1877109" y="1623021"/>
                </a:cubicBezTo>
                <a:cubicBezTo>
                  <a:pt x="1884650" y="1623021"/>
                  <a:pt x="1891124" y="1621731"/>
                  <a:pt x="1896531" y="1619152"/>
                </a:cubicBezTo>
                <a:cubicBezTo>
                  <a:pt x="1901939" y="1616572"/>
                  <a:pt x="1906354" y="1613273"/>
                  <a:pt x="1909777" y="1609255"/>
                </a:cubicBezTo>
                <a:cubicBezTo>
                  <a:pt x="1913200" y="1605236"/>
                  <a:pt x="1915705" y="1600796"/>
                  <a:pt x="1917293" y="1595934"/>
                </a:cubicBezTo>
                <a:cubicBezTo>
                  <a:pt x="1918880" y="1591073"/>
                  <a:pt x="1919674" y="1586409"/>
                  <a:pt x="1919674" y="1581945"/>
                </a:cubicBezTo>
                <a:cubicBezTo>
                  <a:pt x="1923742" y="1584127"/>
                  <a:pt x="1927884" y="1587476"/>
                  <a:pt x="1932101" y="1591990"/>
                </a:cubicBezTo>
                <a:cubicBezTo>
                  <a:pt x="1936318" y="1596505"/>
                  <a:pt x="1940163" y="1601317"/>
                  <a:pt x="1943635" y="1606427"/>
                </a:cubicBezTo>
                <a:cubicBezTo>
                  <a:pt x="1947108" y="1611537"/>
                  <a:pt x="1950010" y="1616473"/>
                  <a:pt x="1952342" y="1621235"/>
                </a:cubicBezTo>
                <a:cubicBezTo>
                  <a:pt x="1954673" y="1625998"/>
                  <a:pt x="1956087" y="1629669"/>
                  <a:pt x="1956583" y="1632248"/>
                </a:cubicBezTo>
                <a:lnTo>
                  <a:pt x="1956583" y="1655019"/>
                </a:lnTo>
                <a:lnTo>
                  <a:pt x="1991111" y="1655019"/>
                </a:lnTo>
                <a:lnTo>
                  <a:pt x="1991111" y="1489820"/>
                </a:lnTo>
                <a:lnTo>
                  <a:pt x="2026086" y="1489820"/>
                </a:lnTo>
                <a:lnTo>
                  <a:pt x="2032783" y="1489820"/>
                </a:lnTo>
                <a:lnTo>
                  <a:pt x="2043350" y="1489820"/>
                </a:lnTo>
                <a:cubicBezTo>
                  <a:pt x="2047120" y="1489820"/>
                  <a:pt x="2050519" y="1490440"/>
                  <a:pt x="2053545" y="1491680"/>
                </a:cubicBezTo>
                <a:cubicBezTo>
                  <a:pt x="2056571" y="1492921"/>
                  <a:pt x="2059126" y="1494657"/>
                  <a:pt x="2061209" y="1496889"/>
                </a:cubicBezTo>
                <a:cubicBezTo>
                  <a:pt x="2063293" y="1499122"/>
                  <a:pt x="2064905" y="1501751"/>
                  <a:pt x="2066046" y="1504777"/>
                </a:cubicBezTo>
                <a:cubicBezTo>
                  <a:pt x="2067187" y="1507803"/>
                  <a:pt x="2067758" y="1511102"/>
                  <a:pt x="2067758" y="1514674"/>
                </a:cubicBezTo>
                <a:lnTo>
                  <a:pt x="2067758" y="1669902"/>
                </a:lnTo>
                <a:lnTo>
                  <a:pt x="2102286" y="1669902"/>
                </a:lnTo>
                <a:lnTo>
                  <a:pt x="2102286" y="1505447"/>
                </a:lnTo>
                <a:cubicBezTo>
                  <a:pt x="2102286" y="1503959"/>
                  <a:pt x="2102410" y="1502321"/>
                  <a:pt x="2102658" y="1500536"/>
                </a:cubicBezTo>
                <a:cubicBezTo>
                  <a:pt x="2102906" y="1498750"/>
                  <a:pt x="2103477" y="1497063"/>
                  <a:pt x="2104370" y="1495475"/>
                </a:cubicBezTo>
                <a:cubicBezTo>
                  <a:pt x="2105263" y="1493888"/>
                  <a:pt x="2106627" y="1492548"/>
                  <a:pt x="2108462" y="1491457"/>
                </a:cubicBezTo>
                <a:cubicBezTo>
                  <a:pt x="2110298" y="1490366"/>
                  <a:pt x="2112803" y="1489820"/>
                  <a:pt x="2115978" y="1489820"/>
                </a:cubicBezTo>
                <a:lnTo>
                  <a:pt x="2143958" y="1489820"/>
                </a:lnTo>
                <a:lnTo>
                  <a:pt x="2143958" y="1458566"/>
                </a:lnTo>
                <a:lnTo>
                  <a:pt x="2109430" y="1458566"/>
                </a:lnTo>
                <a:cubicBezTo>
                  <a:pt x="2102385" y="1458566"/>
                  <a:pt x="2096631" y="1459558"/>
                  <a:pt x="2092166" y="1461543"/>
                </a:cubicBezTo>
                <a:cubicBezTo>
                  <a:pt x="2087701" y="1463527"/>
                  <a:pt x="2083881" y="1466057"/>
                  <a:pt x="2080706" y="1469133"/>
                </a:cubicBezTo>
                <a:cubicBezTo>
                  <a:pt x="2077333" y="1466355"/>
                  <a:pt x="2073141" y="1463899"/>
                  <a:pt x="2068130" y="1461766"/>
                </a:cubicBezTo>
                <a:cubicBezTo>
                  <a:pt x="2063119" y="1459633"/>
                  <a:pt x="2057489" y="1458566"/>
                  <a:pt x="2051238" y="1458566"/>
                </a:cubicBezTo>
                <a:lnTo>
                  <a:pt x="2032783" y="1458566"/>
                </a:lnTo>
                <a:lnTo>
                  <a:pt x="2026086" y="1458566"/>
                </a:lnTo>
                <a:close/>
                <a:moveTo>
                  <a:pt x="3471951" y="1455292"/>
                </a:moveTo>
                <a:cubicBezTo>
                  <a:pt x="3485743" y="1477418"/>
                  <a:pt x="3496061" y="1499320"/>
                  <a:pt x="3502907" y="1520999"/>
                </a:cubicBezTo>
                <a:cubicBezTo>
                  <a:pt x="3509754" y="1542679"/>
                  <a:pt x="3513177" y="1563192"/>
                  <a:pt x="3513177" y="1582540"/>
                </a:cubicBezTo>
                <a:cubicBezTo>
                  <a:pt x="3513177" y="1592263"/>
                  <a:pt x="3512309" y="1602433"/>
                  <a:pt x="3510572" y="1613050"/>
                </a:cubicBezTo>
                <a:cubicBezTo>
                  <a:pt x="3508836" y="1623666"/>
                  <a:pt x="3506256" y="1634506"/>
                  <a:pt x="3502833" y="1645569"/>
                </a:cubicBezTo>
                <a:cubicBezTo>
                  <a:pt x="3499410" y="1656631"/>
                  <a:pt x="3495119" y="1667843"/>
                  <a:pt x="3489959" y="1679204"/>
                </a:cubicBezTo>
                <a:cubicBezTo>
                  <a:pt x="3484800" y="1690564"/>
                  <a:pt x="3478797" y="1701751"/>
                  <a:pt x="3471951" y="1712764"/>
                </a:cubicBezTo>
                <a:lnTo>
                  <a:pt x="3501121" y="1712764"/>
                </a:lnTo>
                <a:cubicBezTo>
                  <a:pt x="3508960" y="1702644"/>
                  <a:pt x="3515806" y="1692152"/>
                  <a:pt x="3521660" y="1681287"/>
                </a:cubicBezTo>
                <a:cubicBezTo>
                  <a:pt x="3527513" y="1670423"/>
                  <a:pt x="3532400" y="1659434"/>
                  <a:pt x="3536319" y="1648322"/>
                </a:cubicBezTo>
                <a:cubicBezTo>
                  <a:pt x="3540239" y="1637209"/>
                  <a:pt x="3543165" y="1626122"/>
                  <a:pt x="3545100" y="1615059"/>
                </a:cubicBezTo>
                <a:cubicBezTo>
                  <a:pt x="3547035" y="1603996"/>
                  <a:pt x="3548003" y="1593156"/>
                  <a:pt x="3548003" y="1582540"/>
                </a:cubicBezTo>
                <a:cubicBezTo>
                  <a:pt x="3548003" y="1572023"/>
                  <a:pt x="3547010" y="1561357"/>
                  <a:pt x="3545026" y="1550542"/>
                </a:cubicBezTo>
                <a:cubicBezTo>
                  <a:pt x="3543041" y="1539727"/>
                  <a:pt x="3540089" y="1528962"/>
                  <a:pt x="3536171" y="1518246"/>
                </a:cubicBezTo>
                <a:cubicBezTo>
                  <a:pt x="3532251" y="1507530"/>
                  <a:pt x="3527365" y="1496889"/>
                  <a:pt x="3521511" y="1486322"/>
                </a:cubicBezTo>
                <a:cubicBezTo>
                  <a:pt x="3515657" y="1475756"/>
                  <a:pt x="3508861" y="1465412"/>
                  <a:pt x="3501121" y="1455292"/>
                </a:cubicBezTo>
                <a:close/>
                <a:moveTo>
                  <a:pt x="2533590" y="1376711"/>
                </a:moveTo>
                <a:cubicBezTo>
                  <a:pt x="2522378" y="1376711"/>
                  <a:pt x="2511935" y="1377976"/>
                  <a:pt x="2502262" y="1380506"/>
                </a:cubicBezTo>
                <a:cubicBezTo>
                  <a:pt x="2492588" y="1383036"/>
                  <a:pt x="2484179" y="1386732"/>
                  <a:pt x="2477035" y="1391593"/>
                </a:cubicBezTo>
                <a:cubicBezTo>
                  <a:pt x="2469891" y="1396455"/>
                  <a:pt x="2464261" y="1402483"/>
                  <a:pt x="2460143" y="1409676"/>
                </a:cubicBezTo>
                <a:cubicBezTo>
                  <a:pt x="2456026" y="1416869"/>
                  <a:pt x="2453967" y="1425080"/>
                  <a:pt x="2453967" y="1434307"/>
                </a:cubicBezTo>
                <a:cubicBezTo>
                  <a:pt x="2453967" y="1439863"/>
                  <a:pt x="2454463" y="1444502"/>
                  <a:pt x="2455455" y="1448222"/>
                </a:cubicBezTo>
                <a:cubicBezTo>
                  <a:pt x="2456447" y="1451943"/>
                  <a:pt x="2457837" y="1455391"/>
                  <a:pt x="2459623" y="1458566"/>
                </a:cubicBezTo>
                <a:lnTo>
                  <a:pt x="2443400" y="1458566"/>
                </a:lnTo>
                <a:lnTo>
                  <a:pt x="2435661" y="1458566"/>
                </a:lnTo>
                <a:lnTo>
                  <a:pt x="2341751" y="1458566"/>
                </a:lnTo>
                <a:lnTo>
                  <a:pt x="2330886" y="1458566"/>
                </a:lnTo>
                <a:lnTo>
                  <a:pt x="2265551" y="1458566"/>
                </a:lnTo>
                <a:lnTo>
                  <a:pt x="2265551" y="1517800"/>
                </a:lnTo>
                <a:cubicBezTo>
                  <a:pt x="2262375" y="1516907"/>
                  <a:pt x="2258680" y="1516113"/>
                  <a:pt x="2254463" y="1515418"/>
                </a:cubicBezTo>
                <a:cubicBezTo>
                  <a:pt x="2250246" y="1514724"/>
                  <a:pt x="2244764" y="1514377"/>
                  <a:pt x="2238017" y="1514377"/>
                </a:cubicBezTo>
                <a:cubicBezTo>
                  <a:pt x="2233652" y="1514377"/>
                  <a:pt x="2229733" y="1514525"/>
                  <a:pt x="2226260" y="1514823"/>
                </a:cubicBezTo>
                <a:cubicBezTo>
                  <a:pt x="2222787" y="1515121"/>
                  <a:pt x="2219563" y="1515567"/>
                  <a:pt x="2216586" y="1516163"/>
                </a:cubicBezTo>
                <a:cubicBezTo>
                  <a:pt x="2213609" y="1516758"/>
                  <a:pt x="2210831" y="1517428"/>
                  <a:pt x="2208252" y="1518172"/>
                </a:cubicBezTo>
                <a:cubicBezTo>
                  <a:pt x="2205672" y="1518916"/>
                  <a:pt x="2203043" y="1519734"/>
                  <a:pt x="2200364" y="1520627"/>
                </a:cubicBezTo>
                <a:cubicBezTo>
                  <a:pt x="2198181" y="1519338"/>
                  <a:pt x="2196073" y="1517601"/>
                  <a:pt x="2194039" y="1515418"/>
                </a:cubicBezTo>
                <a:cubicBezTo>
                  <a:pt x="2192005" y="1513236"/>
                  <a:pt x="2190194" y="1510830"/>
                  <a:pt x="2188606" y="1508200"/>
                </a:cubicBezTo>
                <a:cubicBezTo>
                  <a:pt x="2187019" y="1505571"/>
                  <a:pt x="2185754" y="1502917"/>
                  <a:pt x="2184811" y="1500238"/>
                </a:cubicBezTo>
                <a:cubicBezTo>
                  <a:pt x="2183869" y="1497559"/>
                  <a:pt x="2183397" y="1495128"/>
                  <a:pt x="2183397" y="1492945"/>
                </a:cubicBezTo>
                <a:cubicBezTo>
                  <a:pt x="2183794" y="1493342"/>
                  <a:pt x="2184464" y="1494136"/>
                  <a:pt x="2185407" y="1495327"/>
                </a:cubicBezTo>
                <a:cubicBezTo>
                  <a:pt x="2186349" y="1496517"/>
                  <a:pt x="2187639" y="1497757"/>
                  <a:pt x="2189276" y="1499047"/>
                </a:cubicBezTo>
                <a:cubicBezTo>
                  <a:pt x="2190913" y="1500337"/>
                  <a:pt x="2192947" y="1501478"/>
                  <a:pt x="2195378" y="1502470"/>
                </a:cubicBezTo>
                <a:cubicBezTo>
                  <a:pt x="2197809" y="1503463"/>
                  <a:pt x="2200661" y="1503959"/>
                  <a:pt x="2203936" y="1503959"/>
                </a:cubicBezTo>
                <a:cubicBezTo>
                  <a:pt x="2207805" y="1503959"/>
                  <a:pt x="2211253" y="1503239"/>
                  <a:pt x="2214279" y="1501801"/>
                </a:cubicBezTo>
                <a:cubicBezTo>
                  <a:pt x="2217305" y="1500362"/>
                  <a:pt x="2219860" y="1498502"/>
                  <a:pt x="2221944" y="1496220"/>
                </a:cubicBezTo>
                <a:cubicBezTo>
                  <a:pt x="2224027" y="1493938"/>
                  <a:pt x="2225590" y="1491358"/>
                  <a:pt x="2226632" y="1488480"/>
                </a:cubicBezTo>
                <a:cubicBezTo>
                  <a:pt x="2227674" y="1485603"/>
                  <a:pt x="2228195" y="1482676"/>
                  <a:pt x="2228195" y="1479700"/>
                </a:cubicBezTo>
                <a:cubicBezTo>
                  <a:pt x="2228195" y="1472457"/>
                  <a:pt x="2225665" y="1466578"/>
                  <a:pt x="2220604" y="1462063"/>
                </a:cubicBezTo>
                <a:cubicBezTo>
                  <a:pt x="2215544" y="1457549"/>
                  <a:pt x="2207855" y="1455292"/>
                  <a:pt x="2197536" y="1455292"/>
                </a:cubicBezTo>
                <a:cubicBezTo>
                  <a:pt x="2191682" y="1455292"/>
                  <a:pt x="2186076" y="1456259"/>
                  <a:pt x="2180719" y="1458194"/>
                </a:cubicBezTo>
                <a:cubicBezTo>
                  <a:pt x="2175361" y="1460129"/>
                  <a:pt x="2170623" y="1462932"/>
                  <a:pt x="2166505" y="1466603"/>
                </a:cubicBezTo>
                <a:cubicBezTo>
                  <a:pt x="2162388" y="1470274"/>
                  <a:pt x="2159089" y="1474739"/>
                  <a:pt x="2156608" y="1479997"/>
                </a:cubicBezTo>
                <a:cubicBezTo>
                  <a:pt x="2154128" y="1485256"/>
                  <a:pt x="2152888" y="1491209"/>
                  <a:pt x="2152888" y="1497857"/>
                </a:cubicBezTo>
                <a:cubicBezTo>
                  <a:pt x="2152888" y="1504107"/>
                  <a:pt x="2154401" y="1510656"/>
                  <a:pt x="2157427" y="1517502"/>
                </a:cubicBezTo>
                <a:cubicBezTo>
                  <a:pt x="2160453" y="1524348"/>
                  <a:pt x="2164992" y="1530797"/>
                  <a:pt x="2171045" y="1536850"/>
                </a:cubicBezTo>
                <a:cubicBezTo>
                  <a:pt x="2164695" y="1543100"/>
                  <a:pt x="2159486" y="1551137"/>
                  <a:pt x="2155418" y="1560960"/>
                </a:cubicBezTo>
                <a:cubicBezTo>
                  <a:pt x="2151350" y="1570782"/>
                  <a:pt x="2149117" y="1581399"/>
                  <a:pt x="2148720" y="1592809"/>
                </a:cubicBezTo>
                <a:cubicBezTo>
                  <a:pt x="2163405" y="1593206"/>
                  <a:pt x="2176527" y="1594769"/>
                  <a:pt x="2188085" y="1597497"/>
                </a:cubicBezTo>
                <a:cubicBezTo>
                  <a:pt x="2199644" y="1600226"/>
                  <a:pt x="2210087" y="1603797"/>
                  <a:pt x="2219414" y="1608213"/>
                </a:cubicBezTo>
                <a:cubicBezTo>
                  <a:pt x="2228740" y="1612628"/>
                  <a:pt x="2237149" y="1617688"/>
                  <a:pt x="2244640" y="1623393"/>
                </a:cubicBezTo>
                <a:cubicBezTo>
                  <a:pt x="2252131" y="1629098"/>
                  <a:pt x="2259101" y="1635126"/>
                  <a:pt x="2265551" y="1641476"/>
                </a:cubicBezTo>
                <a:lnTo>
                  <a:pt x="2265551" y="1655019"/>
                </a:lnTo>
                <a:lnTo>
                  <a:pt x="2300079" y="1655019"/>
                </a:lnTo>
                <a:lnTo>
                  <a:pt x="2300079" y="1489820"/>
                </a:lnTo>
                <a:lnTo>
                  <a:pt x="2330886" y="1489820"/>
                </a:lnTo>
                <a:lnTo>
                  <a:pt x="2341751" y="1489820"/>
                </a:lnTo>
                <a:lnTo>
                  <a:pt x="2356931" y="1489820"/>
                </a:lnTo>
                <a:cubicBezTo>
                  <a:pt x="2354649" y="1495376"/>
                  <a:pt x="2352789" y="1501304"/>
                  <a:pt x="2351350" y="1507605"/>
                </a:cubicBezTo>
                <a:cubicBezTo>
                  <a:pt x="2349911" y="1513905"/>
                  <a:pt x="2349192" y="1520379"/>
                  <a:pt x="2349192" y="1527027"/>
                </a:cubicBezTo>
                <a:cubicBezTo>
                  <a:pt x="2349192" y="1531492"/>
                  <a:pt x="2349887" y="1536279"/>
                  <a:pt x="2351275" y="1541389"/>
                </a:cubicBezTo>
                <a:cubicBezTo>
                  <a:pt x="2352665" y="1546499"/>
                  <a:pt x="2354401" y="1551732"/>
                  <a:pt x="2356485" y="1557090"/>
                </a:cubicBezTo>
                <a:cubicBezTo>
                  <a:pt x="2358568" y="1562448"/>
                  <a:pt x="2360825" y="1567855"/>
                  <a:pt x="2363256" y="1573313"/>
                </a:cubicBezTo>
                <a:cubicBezTo>
                  <a:pt x="2365687" y="1578770"/>
                  <a:pt x="2367944" y="1584053"/>
                  <a:pt x="2370028" y="1589163"/>
                </a:cubicBezTo>
                <a:cubicBezTo>
                  <a:pt x="2372111" y="1594272"/>
                  <a:pt x="2373848" y="1599159"/>
                  <a:pt x="2375237" y="1603822"/>
                </a:cubicBezTo>
                <a:cubicBezTo>
                  <a:pt x="2376626" y="1608486"/>
                  <a:pt x="2377320" y="1612653"/>
                  <a:pt x="2377320" y="1616324"/>
                </a:cubicBezTo>
                <a:cubicBezTo>
                  <a:pt x="2377320" y="1620193"/>
                  <a:pt x="2376948" y="1623616"/>
                  <a:pt x="2376204" y="1626593"/>
                </a:cubicBezTo>
                <a:cubicBezTo>
                  <a:pt x="2375460" y="1629570"/>
                  <a:pt x="2374220" y="1632224"/>
                  <a:pt x="2372483" y="1634555"/>
                </a:cubicBezTo>
                <a:cubicBezTo>
                  <a:pt x="2370747" y="1636887"/>
                  <a:pt x="2368490" y="1638896"/>
                  <a:pt x="2365712" y="1640583"/>
                </a:cubicBezTo>
                <a:cubicBezTo>
                  <a:pt x="2362934" y="1642270"/>
                  <a:pt x="2359560" y="1643708"/>
                  <a:pt x="2355591" y="1644899"/>
                </a:cubicBezTo>
                <a:lnTo>
                  <a:pt x="2362140" y="1674516"/>
                </a:lnTo>
                <a:cubicBezTo>
                  <a:pt x="2371070" y="1672333"/>
                  <a:pt x="2378734" y="1669381"/>
                  <a:pt x="2385134" y="1665660"/>
                </a:cubicBezTo>
                <a:cubicBezTo>
                  <a:pt x="2391533" y="1661940"/>
                  <a:pt x="2396767" y="1657599"/>
                  <a:pt x="2400835" y="1652638"/>
                </a:cubicBezTo>
                <a:cubicBezTo>
                  <a:pt x="2404903" y="1647677"/>
                  <a:pt x="2407905" y="1642096"/>
                  <a:pt x="2409839" y="1635895"/>
                </a:cubicBezTo>
                <a:cubicBezTo>
                  <a:pt x="2411774" y="1629694"/>
                  <a:pt x="2412741" y="1623021"/>
                  <a:pt x="2412741" y="1615877"/>
                </a:cubicBezTo>
                <a:cubicBezTo>
                  <a:pt x="2412741" y="1611512"/>
                  <a:pt x="2412047" y="1606848"/>
                  <a:pt x="2410658" y="1601888"/>
                </a:cubicBezTo>
                <a:cubicBezTo>
                  <a:pt x="2409269" y="1596927"/>
                  <a:pt x="2407533" y="1591842"/>
                  <a:pt x="2405449" y="1586633"/>
                </a:cubicBezTo>
                <a:cubicBezTo>
                  <a:pt x="2403365" y="1581424"/>
                  <a:pt x="2401108" y="1576091"/>
                  <a:pt x="2398677" y="1570634"/>
                </a:cubicBezTo>
                <a:cubicBezTo>
                  <a:pt x="2396247" y="1565177"/>
                  <a:pt x="2393989" y="1559744"/>
                  <a:pt x="2391906" y="1554337"/>
                </a:cubicBezTo>
                <a:cubicBezTo>
                  <a:pt x="2389822" y="1548930"/>
                  <a:pt x="2388086" y="1543572"/>
                  <a:pt x="2386697" y="1538263"/>
                </a:cubicBezTo>
                <a:cubicBezTo>
                  <a:pt x="2385307" y="1532955"/>
                  <a:pt x="2384613" y="1527870"/>
                  <a:pt x="2384613" y="1523009"/>
                </a:cubicBezTo>
                <a:cubicBezTo>
                  <a:pt x="2384613" y="1521223"/>
                  <a:pt x="2384737" y="1518965"/>
                  <a:pt x="2384985" y="1516237"/>
                </a:cubicBezTo>
                <a:cubicBezTo>
                  <a:pt x="2385233" y="1513508"/>
                  <a:pt x="2385605" y="1510631"/>
                  <a:pt x="2386101" y="1507605"/>
                </a:cubicBezTo>
                <a:cubicBezTo>
                  <a:pt x="2386597" y="1504579"/>
                  <a:pt x="2387292" y="1501528"/>
                  <a:pt x="2388185" y="1498452"/>
                </a:cubicBezTo>
                <a:cubicBezTo>
                  <a:pt x="2389078" y="1495376"/>
                  <a:pt x="2390169" y="1492499"/>
                  <a:pt x="2391459" y="1489820"/>
                </a:cubicBezTo>
                <a:lnTo>
                  <a:pt x="2435661" y="1489820"/>
                </a:lnTo>
                <a:lnTo>
                  <a:pt x="2443400" y="1489820"/>
                </a:lnTo>
                <a:lnTo>
                  <a:pt x="2462450" y="1489820"/>
                </a:lnTo>
                <a:lnTo>
                  <a:pt x="2462450" y="1668414"/>
                </a:lnTo>
                <a:lnTo>
                  <a:pt x="2497276" y="1668414"/>
                </a:lnTo>
                <a:lnTo>
                  <a:pt x="2497276" y="1489820"/>
                </a:lnTo>
                <a:lnTo>
                  <a:pt x="2530911" y="1489820"/>
                </a:lnTo>
                <a:lnTo>
                  <a:pt x="2538948" y="1489820"/>
                </a:lnTo>
                <a:lnTo>
                  <a:pt x="2560379" y="1489820"/>
                </a:lnTo>
                <a:cubicBezTo>
                  <a:pt x="2564050" y="1489820"/>
                  <a:pt x="2568044" y="1491209"/>
                  <a:pt x="2572360" y="1493987"/>
                </a:cubicBezTo>
                <a:cubicBezTo>
                  <a:pt x="2576676" y="1496765"/>
                  <a:pt x="2580893" y="1500337"/>
                  <a:pt x="2585010" y="1504703"/>
                </a:cubicBezTo>
                <a:cubicBezTo>
                  <a:pt x="2589127" y="1509068"/>
                  <a:pt x="2592947" y="1514029"/>
                  <a:pt x="2596470" y="1519586"/>
                </a:cubicBezTo>
                <a:cubicBezTo>
                  <a:pt x="2599992" y="1525142"/>
                  <a:pt x="2602745" y="1530648"/>
                  <a:pt x="2604730" y="1536105"/>
                </a:cubicBezTo>
                <a:cubicBezTo>
                  <a:pt x="2602349" y="1536006"/>
                  <a:pt x="2600315" y="1535957"/>
                  <a:pt x="2598628" y="1535957"/>
                </a:cubicBezTo>
                <a:cubicBezTo>
                  <a:pt x="2592377" y="1535957"/>
                  <a:pt x="2586424" y="1536998"/>
                  <a:pt x="2580769" y="1539082"/>
                </a:cubicBezTo>
                <a:cubicBezTo>
                  <a:pt x="2575113" y="1541166"/>
                  <a:pt x="2570251" y="1544068"/>
                  <a:pt x="2566183" y="1547788"/>
                </a:cubicBezTo>
                <a:cubicBezTo>
                  <a:pt x="2562115" y="1551509"/>
                  <a:pt x="2558940" y="1555900"/>
                  <a:pt x="2556658" y="1560960"/>
                </a:cubicBezTo>
                <a:cubicBezTo>
                  <a:pt x="2554376" y="1566020"/>
                  <a:pt x="2553235" y="1571477"/>
                  <a:pt x="2553235" y="1577331"/>
                </a:cubicBezTo>
                <a:cubicBezTo>
                  <a:pt x="2553235" y="1584375"/>
                  <a:pt x="2554475" y="1590725"/>
                  <a:pt x="2556956" y="1596381"/>
                </a:cubicBezTo>
                <a:cubicBezTo>
                  <a:pt x="2559436" y="1602036"/>
                  <a:pt x="2562835" y="1606848"/>
                  <a:pt x="2567151" y="1610817"/>
                </a:cubicBezTo>
                <a:cubicBezTo>
                  <a:pt x="2571467" y="1614786"/>
                  <a:pt x="2576527" y="1617812"/>
                  <a:pt x="2582331" y="1619896"/>
                </a:cubicBezTo>
                <a:cubicBezTo>
                  <a:pt x="2588135" y="1621979"/>
                  <a:pt x="2594361" y="1623021"/>
                  <a:pt x="2601009" y="1623021"/>
                </a:cubicBezTo>
                <a:cubicBezTo>
                  <a:pt x="2608550" y="1623021"/>
                  <a:pt x="2615024" y="1621731"/>
                  <a:pt x="2620431" y="1619152"/>
                </a:cubicBezTo>
                <a:cubicBezTo>
                  <a:pt x="2625839" y="1616572"/>
                  <a:pt x="2630254" y="1613273"/>
                  <a:pt x="2633677" y="1609255"/>
                </a:cubicBezTo>
                <a:cubicBezTo>
                  <a:pt x="2637100" y="1605236"/>
                  <a:pt x="2639605" y="1600796"/>
                  <a:pt x="2641193" y="1595934"/>
                </a:cubicBezTo>
                <a:cubicBezTo>
                  <a:pt x="2642780" y="1591073"/>
                  <a:pt x="2643574" y="1586409"/>
                  <a:pt x="2643574" y="1581945"/>
                </a:cubicBezTo>
                <a:cubicBezTo>
                  <a:pt x="2647642" y="1584127"/>
                  <a:pt x="2651784" y="1587476"/>
                  <a:pt x="2656001" y="1591990"/>
                </a:cubicBezTo>
                <a:cubicBezTo>
                  <a:pt x="2660218" y="1596505"/>
                  <a:pt x="2664063" y="1601317"/>
                  <a:pt x="2667535" y="1606427"/>
                </a:cubicBezTo>
                <a:cubicBezTo>
                  <a:pt x="2671008" y="1611537"/>
                  <a:pt x="2673910" y="1616473"/>
                  <a:pt x="2676242" y="1621235"/>
                </a:cubicBezTo>
                <a:cubicBezTo>
                  <a:pt x="2678573" y="1625998"/>
                  <a:pt x="2679987" y="1629669"/>
                  <a:pt x="2680483" y="1632248"/>
                </a:cubicBezTo>
                <a:lnTo>
                  <a:pt x="2680483" y="1655019"/>
                </a:lnTo>
                <a:lnTo>
                  <a:pt x="2715011" y="1655019"/>
                </a:lnTo>
                <a:lnTo>
                  <a:pt x="2715011" y="1489820"/>
                </a:lnTo>
                <a:lnTo>
                  <a:pt x="2749986" y="1489820"/>
                </a:lnTo>
                <a:lnTo>
                  <a:pt x="2756683" y="1489820"/>
                </a:lnTo>
                <a:lnTo>
                  <a:pt x="2859077" y="1489820"/>
                </a:lnTo>
                <a:lnTo>
                  <a:pt x="2859077" y="1507382"/>
                </a:lnTo>
                <a:cubicBezTo>
                  <a:pt x="2847469" y="1508572"/>
                  <a:pt x="2836604" y="1511053"/>
                  <a:pt x="2826484" y="1514823"/>
                </a:cubicBezTo>
                <a:cubicBezTo>
                  <a:pt x="2816363" y="1518593"/>
                  <a:pt x="2807335" y="1523579"/>
                  <a:pt x="2799397" y="1529780"/>
                </a:cubicBezTo>
                <a:cubicBezTo>
                  <a:pt x="2791459" y="1535981"/>
                  <a:pt x="2784713" y="1543348"/>
                  <a:pt x="2779156" y="1551881"/>
                </a:cubicBezTo>
                <a:cubicBezTo>
                  <a:pt x="2773600" y="1560414"/>
                  <a:pt x="2769532" y="1570038"/>
                  <a:pt x="2766953" y="1580754"/>
                </a:cubicBezTo>
                <a:cubicBezTo>
                  <a:pt x="2770326" y="1581349"/>
                  <a:pt x="2774543" y="1582391"/>
                  <a:pt x="2779603" y="1583879"/>
                </a:cubicBezTo>
                <a:cubicBezTo>
                  <a:pt x="2784663" y="1585368"/>
                  <a:pt x="2790095" y="1587327"/>
                  <a:pt x="2795899" y="1589758"/>
                </a:cubicBezTo>
                <a:cubicBezTo>
                  <a:pt x="2801704" y="1592189"/>
                  <a:pt x="2807682" y="1595041"/>
                  <a:pt x="2813833" y="1598316"/>
                </a:cubicBezTo>
                <a:cubicBezTo>
                  <a:pt x="2819985" y="1601590"/>
                  <a:pt x="2825913" y="1605211"/>
                  <a:pt x="2831618" y="1609180"/>
                </a:cubicBezTo>
                <a:cubicBezTo>
                  <a:pt x="2837323" y="1613149"/>
                  <a:pt x="2842557" y="1617465"/>
                  <a:pt x="2847320" y="1622128"/>
                </a:cubicBezTo>
                <a:cubicBezTo>
                  <a:pt x="2852082" y="1626791"/>
                  <a:pt x="2856001" y="1631752"/>
                  <a:pt x="2859077" y="1637011"/>
                </a:cubicBezTo>
                <a:lnTo>
                  <a:pt x="2859077" y="1655019"/>
                </a:lnTo>
                <a:lnTo>
                  <a:pt x="2893605" y="1655019"/>
                </a:lnTo>
                <a:lnTo>
                  <a:pt x="2893605" y="1538338"/>
                </a:lnTo>
                <a:cubicBezTo>
                  <a:pt x="2897673" y="1538636"/>
                  <a:pt x="2901890" y="1539429"/>
                  <a:pt x="2906255" y="1540719"/>
                </a:cubicBezTo>
                <a:cubicBezTo>
                  <a:pt x="2910621" y="1542009"/>
                  <a:pt x="2914689" y="1543671"/>
                  <a:pt x="2918459" y="1545705"/>
                </a:cubicBezTo>
                <a:cubicBezTo>
                  <a:pt x="2922230" y="1547739"/>
                  <a:pt x="2925529" y="1550071"/>
                  <a:pt x="2928357" y="1552700"/>
                </a:cubicBezTo>
                <a:cubicBezTo>
                  <a:pt x="2931184" y="1555329"/>
                  <a:pt x="2933144" y="1558082"/>
                  <a:pt x="2934235" y="1560960"/>
                </a:cubicBezTo>
                <a:cubicBezTo>
                  <a:pt x="2932053" y="1561059"/>
                  <a:pt x="2929621" y="1561580"/>
                  <a:pt x="2926943" y="1562522"/>
                </a:cubicBezTo>
                <a:cubicBezTo>
                  <a:pt x="2924264" y="1563465"/>
                  <a:pt x="2921734" y="1564904"/>
                  <a:pt x="2919353" y="1566838"/>
                </a:cubicBezTo>
                <a:cubicBezTo>
                  <a:pt x="2916971" y="1568773"/>
                  <a:pt x="2914987" y="1571254"/>
                  <a:pt x="2913399" y="1574280"/>
                </a:cubicBezTo>
                <a:cubicBezTo>
                  <a:pt x="2911812" y="1577306"/>
                  <a:pt x="2911018" y="1581002"/>
                  <a:pt x="2911018" y="1585368"/>
                </a:cubicBezTo>
                <a:cubicBezTo>
                  <a:pt x="2911018" y="1588344"/>
                  <a:pt x="2911589" y="1591271"/>
                  <a:pt x="2912729" y="1594148"/>
                </a:cubicBezTo>
                <a:cubicBezTo>
                  <a:pt x="2913871" y="1597026"/>
                  <a:pt x="2915508" y="1599605"/>
                  <a:pt x="2917641" y="1601888"/>
                </a:cubicBezTo>
                <a:cubicBezTo>
                  <a:pt x="2919774" y="1604170"/>
                  <a:pt x="2922354" y="1606030"/>
                  <a:pt x="2925380" y="1607469"/>
                </a:cubicBezTo>
                <a:cubicBezTo>
                  <a:pt x="2928406" y="1608907"/>
                  <a:pt x="2931804" y="1609627"/>
                  <a:pt x="2935575" y="1609627"/>
                </a:cubicBezTo>
                <a:cubicBezTo>
                  <a:pt x="2938849" y="1609627"/>
                  <a:pt x="2942471" y="1608882"/>
                  <a:pt x="2946439" y="1607394"/>
                </a:cubicBezTo>
                <a:cubicBezTo>
                  <a:pt x="2950408" y="1605906"/>
                  <a:pt x="2954104" y="1603475"/>
                  <a:pt x="2957527" y="1600102"/>
                </a:cubicBezTo>
                <a:cubicBezTo>
                  <a:pt x="2960950" y="1596728"/>
                  <a:pt x="2963827" y="1592338"/>
                  <a:pt x="2966159" y="1586930"/>
                </a:cubicBezTo>
                <a:cubicBezTo>
                  <a:pt x="2968491" y="1581523"/>
                  <a:pt x="2969656" y="1574950"/>
                  <a:pt x="2969656" y="1567211"/>
                </a:cubicBezTo>
                <a:cubicBezTo>
                  <a:pt x="2969656" y="1558876"/>
                  <a:pt x="2967672" y="1551187"/>
                  <a:pt x="2963703" y="1544142"/>
                </a:cubicBezTo>
                <a:cubicBezTo>
                  <a:pt x="2959735" y="1537098"/>
                  <a:pt x="2954302" y="1530946"/>
                  <a:pt x="2947407" y="1525688"/>
                </a:cubicBezTo>
                <a:cubicBezTo>
                  <a:pt x="2940511" y="1520429"/>
                  <a:pt x="2932449" y="1516212"/>
                  <a:pt x="2923222" y="1513037"/>
                </a:cubicBezTo>
                <a:cubicBezTo>
                  <a:pt x="2913995" y="1509862"/>
                  <a:pt x="2904122" y="1507977"/>
                  <a:pt x="2893605" y="1507382"/>
                </a:cubicBezTo>
                <a:lnTo>
                  <a:pt x="2893605" y="1489820"/>
                </a:lnTo>
                <a:lnTo>
                  <a:pt x="3002399" y="1489820"/>
                </a:lnTo>
                <a:lnTo>
                  <a:pt x="3002399" y="1458566"/>
                </a:lnTo>
                <a:lnTo>
                  <a:pt x="2756683" y="1458566"/>
                </a:lnTo>
                <a:lnTo>
                  <a:pt x="2749986" y="1458566"/>
                </a:lnTo>
                <a:lnTo>
                  <a:pt x="2538948" y="1458566"/>
                </a:lnTo>
                <a:lnTo>
                  <a:pt x="2530911" y="1458566"/>
                </a:lnTo>
                <a:lnTo>
                  <a:pt x="2506205" y="1458566"/>
                </a:lnTo>
                <a:cubicBezTo>
                  <a:pt x="2500749" y="1458566"/>
                  <a:pt x="2496581" y="1456482"/>
                  <a:pt x="2493704" y="1452315"/>
                </a:cubicBezTo>
                <a:cubicBezTo>
                  <a:pt x="2490827" y="1448148"/>
                  <a:pt x="2489388" y="1442493"/>
                  <a:pt x="2489388" y="1435349"/>
                </a:cubicBezTo>
                <a:cubicBezTo>
                  <a:pt x="2489388" y="1430586"/>
                  <a:pt x="2490529" y="1426469"/>
                  <a:pt x="2492811" y="1422996"/>
                </a:cubicBezTo>
                <a:cubicBezTo>
                  <a:pt x="2495093" y="1419523"/>
                  <a:pt x="2498243" y="1416671"/>
                  <a:pt x="2502262" y="1414438"/>
                </a:cubicBezTo>
                <a:cubicBezTo>
                  <a:pt x="2506280" y="1412206"/>
                  <a:pt x="2511018" y="1410569"/>
                  <a:pt x="2516475" y="1409527"/>
                </a:cubicBezTo>
                <a:cubicBezTo>
                  <a:pt x="2521932" y="1408485"/>
                  <a:pt x="2527835" y="1407964"/>
                  <a:pt x="2534185" y="1407964"/>
                </a:cubicBezTo>
                <a:cubicBezTo>
                  <a:pt x="2541527" y="1407964"/>
                  <a:pt x="2548994" y="1408634"/>
                  <a:pt x="2556584" y="1409974"/>
                </a:cubicBezTo>
                <a:cubicBezTo>
                  <a:pt x="2564174" y="1411313"/>
                  <a:pt x="2571765" y="1413421"/>
                  <a:pt x="2579355" y="1416299"/>
                </a:cubicBezTo>
                <a:cubicBezTo>
                  <a:pt x="2586945" y="1419176"/>
                  <a:pt x="2594461" y="1422971"/>
                  <a:pt x="2601902" y="1427684"/>
                </a:cubicBezTo>
                <a:cubicBezTo>
                  <a:pt x="2609343" y="1432397"/>
                  <a:pt x="2616636" y="1438077"/>
                  <a:pt x="2623780" y="1444725"/>
                </a:cubicBezTo>
                <a:lnTo>
                  <a:pt x="2645657" y="1421061"/>
                </a:lnTo>
                <a:cubicBezTo>
                  <a:pt x="2636133" y="1412628"/>
                  <a:pt x="2626905" y="1405558"/>
                  <a:pt x="2617975" y="1399853"/>
                </a:cubicBezTo>
                <a:cubicBezTo>
                  <a:pt x="2609046" y="1394148"/>
                  <a:pt x="2600091" y="1389584"/>
                  <a:pt x="2591112" y="1386161"/>
                </a:cubicBezTo>
                <a:cubicBezTo>
                  <a:pt x="2582133" y="1382738"/>
                  <a:pt x="2572930" y="1380307"/>
                  <a:pt x="2563505" y="1378869"/>
                </a:cubicBezTo>
                <a:cubicBezTo>
                  <a:pt x="2554079" y="1377430"/>
                  <a:pt x="2544107" y="1376711"/>
                  <a:pt x="2533590" y="1376711"/>
                </a:cubicBezTo>
                <a:close/>
                <a:moveTo>
                  <a:pt x="3098988" y="1205409"/>
                </a:moveTo>
                <a:cubicBezTo>
                  <a:pt x="3101568" y="1205409"/>
                  <a:pt x="3103850" y="1205757"/>
                  <a:pt x="3105834" y="1206451"/>
                </a:cubicBezTo>
                <a:lnTo>
                  <a:pt x="3105834" y="1214488"/>
                </a:lnTo>
                <a:cubicBezTo>
                  <a:pt x="3105834" y="1224112"/>
                  <a:pt x="3102659" y="1228924"/>
                  <a:pt x="3096309" y="1228924"/>
                </a:cubicBezTo>
                <a:cubicBezTo>
                  <a:pt x="3094920" y="1228924"/>
                  <a:pt x="3093506" y="1228651"/>
                  <a:pt x="3092067" y="1228106"/>
                </a:cubicBezTo>
                <a:cubicBezTo>
                  <a:pt x="3090629" y="1227560"/>
                  <a:pt x="3089314" y="1226741"/>
                  <a:pt x="3088123" y="1225650"/>
                </a:cubicBezTo>
                <a:cubicBezTo>
                  <a:pt x="3086933" y="1224559"/>
                  <a:pt x="3085941" y="1223170"/>
                  <a:pt x="3085147" y="1221483"/>
                </a:cubicBezTo>
                <a:cubicBezTo>
                  <a:pt x="3084353" y="1219796"/>
                  <a:pt x="3083956" y="1217762"/>
                  <a:pt x="3083956" y="1215381"/>
                </a:cubicBezTo>
                <a:cubicBezTo>
                  <a:pt x="3083956" y="1213694"/>
                  <a:pt x="3084403" y="1212231"/>
                  <a:pt x="3085296" y="1210990"/>
                </a:cubicBezTo>
                <a:cubicBezTo>
                  <a:pt x="3086189" y="1209750"/>
                  <a:pt x="3087330" y="1208708"/>
                  <a:pt x="3088719" y="1207865"/>
                </a:cubicBezTo>
                <a:cubicBezTo>
                  <a:pt x="3090108" y="1207022"/>
                  <a:pt x="3091720" y="1206402"/>
                  <a:pt x="3093556" y="1206005"/>
                </a:cubicBezTo>
                <a:cubicBezTo>
                  <a:pt x="3095391" y="1205608"/>
                  <a:pt x="3097202" y="1205409"/>
                  <a:pt x="3098988" y="1205409"/>
                </a:cubicBezTo>
                <a:close/>
                <a:moveTo>
                  <a:pt x="2622738" y="1205409"/>
                </a:moveTo>
                <a:cubicBezTo>
                  <a:pt x="2625318" y="1205409"/>
                  <a:pt x="2627600" y="1205757"/>
                  <a:pt x="2629584" y="1206451"/>
                </a:cubicBezTo>
                <a:lnTo>
                  <a:pt x="2629584" y="1214488"/>
                </a:lnTo>
                <a:cubicBezTo>
                  <a:pt x="2629584" y="1224112"/>
                  <a:pt x="2626409" y="1228924"/>
                  <a:pt x="2620059" y="1228924"/>
                </a:cubicBezTo>
                <a:cubicBezTo>
                  <a:pt x="2618670" y="1228924"/>
                  <a:pt x="2617256" y="1228651"/>
                  <a:pt x="2615817" y="1228106"/>
                </a:cubicBezTo>
                <a:cubicBezTo>
                  <a:pt x="2614379" y="1227560"/>
                  <a:pt x="2613064" y="1226741"/>
                  <a:pt x="2611873" y="1225650"/>
                </a:cubicBezTo>
                <a:cubicBezTo>
                  <a:pt x="2610683" y="1224559"/>
                  <a:pt x="2609691" y="1223170"/>
                  <a:pt x="2608897" y="1221483"/>
                </a:cubicBezTo>
                <a:cubicBezTo>
                  <a:pt x="2608103" y="1219796"/>
                  <a:pt x="2607706" y="1217762"/>
                  <a:pt x="2607706" y="1215381"/>
                </a:cubicBezTo>
                <a:cubicBezTo>
                  <a:pt x="2607706" y="1213694"/>
                  <a:pt x="2608153" y="1212231"/>
                  <a:pt x="2609046" y="1210990"/>
                </a:cubicBezTo>
                <a:cubicBezTo>
                  <a:pt x="2609939" y="1209750"/>
                  <a:pt x="2611080" y="1208708"/>
                  <a:pt x="2612469" y="1207865"/>
                </a:cubicBezTo>
                <a:cubicBezTo>
                  <a:pt x="2613858" y="1207022"/>
                  <a:pt x="2615470" y="1206402"/>
                  <a:pt x="2617306" y="1206005"/>
                </a:cubicBezTo>
                <a:cubicBezTo>
                  <a:pt x="2619141" y="1205608"/>
                  <a:pt x="2620952" y="1205409"/>
                  <a:pt x="2622738" y="1205409"/>
                </a:cubicBezTo>
                <a:close/>
                <a:moveTo>
                  <a:pt x="4214306" y="1202582"/>
                </a:moveTo>
                <a:cubicBezTo>
                  <a:pt x="4216489" y="1204268"/>
                  <a:pt x="4219738" y="1206550"/>
                  <a:pt x="4224054" y="1209428"/>
                </a:cubicBezTo>
                <a:cubicBezTo>
                  <a:pt x="4228370" y="1212305"/>
                  <a:pt x="4233306" y="1215257"/>
                  <a:pt x="4238863" y="1218283"/>
                </a:cubicBezTo>
                <a:cubicBezTo>
                  <a:pt x="4244419" y="1221309"/>
                  <a:pt x="4250421" y="1224112"/>
                  <a:pt x="4256871" y="1226692"/>
                </a:cubicBezTo>
                <a:cubicBezTo>
                  <a:pt x="4263320" y="1229271"/>
                  <a:pt x="4269769" y="1231107"/>
                  <a:pt x="4276219" y="1232198"/>
                </a:cubicBezTo>
                <a:cubicBezTo>
                  <a:pt x="4275921" y="1237457"/>
                  <a:pt x="4274606" y="1242269"/>
                  <a:pt x="4272275" y="1246635"/>
                </a:cubicBezTo>
                <a:cubicBezTo>
                  <a:pt x="4269943" y="1251000"/>
                  <a:pt x="4266966" y="1254746"/>
                  <a:pt x="4263345" y="1257871"/>
                </a:cubicBezTo>
                <a:cubicBezTo>
                  <a:pt x="4259723" y="1260997"/>
                  <a:pt x="4255631" y="1263428"/>
                  <a:pt x="4251067" y="1265164"/>
                </a:cubicBezTo>
                <a:cubicBezTo>
                  <a:pt x="4246502" y="1266900"/>
                  <a:pt x="4241889" y="1267768"/>
                  <a:pt x="4237225" y="1267768"/>
                </a:cubicBezTo>
                <a:cubicBezTo>
                  <a:pt x="4232761" y="1267768"/>
                  <a:pt x="4229065" y="1267074"/>
                  <a:pt x="4226138" y="1265685"/>
                </a:cubicBezTo>
                <a:cubicBezTo>
                  <a:pt x="4223211" y="1264296"/>
                  <a:pt x="4220879" y="1262311"/>
                  <a:pt x="4219143" y="1259732"/>
                </a:cubicBezTo>
                <a:cubicBezTo>
                  <a:pt x="4217406" y="1257152"/>
                  <a:pt x="4216166" y="1254027"/>
                  <a:pt x="4215422" y="1250355"/>
                </a:cubicBezTo>
                <a:cubicBezTo>
                  <a:pt x="4214678" y="1246684"/>
                  <a:pt x="4214306" y="1242517"/>
                  <a:pt x="4214306" y="1237854"/>
                </a:cubicBezTo>
                <a:close/>
                <a:moveTo>
                  <a:pt x="1662648" y="1187252"/>
                </a:moveTo>
                <a:lnTo>
                  <a:pt x="1662648" y="1216869"/>
                </a:lnTo>
                <a:lnTo>
                  <a:pt x="1786919" y="1216869"/>
                </a:lnTo>
                <a:lnTo>
                  <a:pt x="1786919" y="1187252"/>
                </a:lnTo>
                <a:close/>
                <a:moveTo>
                  <a:pt x="3472547" y="1175048"/>
                </a:moveTo>
                <a:lnTo>
                  <a:pt x="3472547" y="1230264"/>
                </a:lnTo>
                <a:cubicBezTo>
                  <a:pt x="3467685" y="1226394"/>
                  <a:pt x="3462153" y="1222723"/>
                  <a:pt x="3455952" y="1219250"/>
                </a:cubicBezTo>
                <a:cubicBezTo>
                  <a:pt x="3449751" y="1215778"/>
                  <a:pt x="3443277" y="1212603"/>
                  <a:pt x="3436530" y="1209725"/>
                </a:cubicBezTo>
                <a:cubicBezTo>
                  <a:pt x="3429783" y="1206848"/>
                  <a:pt x="3423036" y="1204343"/>
                  <a:pt x="3416289" y="1202210"/>
                </a:cubicBezTo>
                <a:cubicBezTo>
                  <a:pt x="3409543" y="1200076"/>
                  <a:pt x="3403242" y="1198414"/>
                  <a:pt x="3397389" y="1197224"/>
                </a:cubicBezTo>
                <a:cubicBezTo>
                  <a:pt x="3402449" y="1192362"/>
                  <a:pt x="3408029" y="1188493"/>
                  <a:pt x="3414131" y="1185615"/>
                </a:cubicBezTo>
                <a:cubicBezTo>
                  <a:pt x="3420233" y="1182738"/>
                  <a:pt x="3426559" y="1180505"/>
                  <a:pt x="3433107" y="1178918"/>
                </a:cubicBezTo>
                <a:cubicBezTo>
                  <a:pt x="3439655" y="1177330"/>
                  <a:pt x="3446303" y="1176289"/>
                  <a:pt x="3453050" y="1175793"/>
                </a:cubicBezTo>
                <a:cubicBezTo>
                  <a:pt x="3459797" y="1175296"/>
                  <a:pt x="3466296" y="1175048"/>
                  <a:pt x="3472547" y="1175048"/>
                </a:cubicBezTo>
                <a:close/>
                <a:moveTo>
                  <a:pt x="4144803" y="1172370"/>
                </a:moveTo>
                <a:cubicBezTo>
                  <a:pt x="4146688" y="1173759"/>
                  <a:pt x="4149094" y="1174949"/>
                  <a:pt x="4152021" y="1175941"/>
                </a:cubicBezTo>
                <a:cubicBezTo>
                  <a:pt x="4154948" y="1176934"/>
                  <a:pt x="4157975" y="1177802"/>
                  <a:pt x="4161100" y="1178546"/>
                </a:cubicBezTo>
                <a:cubicBezTo>
                  <a:pt x="4164225" y="1179290"/>
                  <a:pt x="4167251" y="1179885"/>
                  <a:pt x="4170179" y="1180332"/>
                </a:cubicBezTo>
                <a:cubicBezTo>
                  <a:pt x="4173105" y="1180778"/>
                  <a:pt x="4175561" y="1181051"/>
                  <a:pt x="4177545" y="1181150"/>
                </a:cubicBezTo>
                <a:cubicBezTo>
                  <a:pt x="4176653" y="1184623"/>
                  <a:pt x="4175363" y="1187649"/>
                  <a:pt x="4173676" y="1190229"/>
                </a:cubicBezTo>
                <a:cubicBezTo>
                  <a:pt x="4171989" y="1192809"/>
                  <a:pt x="4170129" y="1194942"/>
                  <a:pt x="4168095" y="1196629"/>
                </a:cubicBezTo>
                <a:cubicBezTo>
                  <a:pt x="4166061" y="1198315"/>
                  <a:pt x="4163977" y="1199580"/>
                  <a:pt x="4161844" y="1200424"/>
                </a:cubicBezTo>
                <a:cubicBezTo>
                  <a:pt x="4159711" y="1201267"/>
                  <a:pt x="4157801" y="1201689"/>
                  <a:pt x="4156114" y="1201689"/>
                </a:cubicBezTo>
                <a:cubicBezTo>
                  <a:pt x="4153733" y="1201689"/>
                  <a:pt x="4151823" y="1201391"/>
                  <a:pt x="4150384" y="1200796"/>
                </a:cubicBezTo>
                <a:cubicBezTo>
                  <a:pt x="4148945" y="1200200"/>
                  <a:pt x="4147805" y="1199431"/>
                  <a:pt x="4146961" y="1198489"/>
                </a:cubicBezTo>
                <a:cubicBezTo>
                  <a:pt x="4146118" y="1197546"/>
                  <a:pt x="4145547" y="1196430"/>
                  <a:pt x="4145250" y="1195140"/>
                </a:cubicBezTo>
                <a:cubicBezTo>
                  <a:pt x="4144952" y="1193850"/>
                  <a:pt x="4144803" y="1192461"/>
                  <a:pt x="4144803" y="1190973"/>
                </a:cubicBezTo>
                <a:close/>
                <a:moveTo>
                  <a:pt x="3631197" y="1171328"/>
                </a:moveTo>
                <a:cubicBezTo>
                  <a:pt x="3635067" y="1172320"/>
                  <a:pt x="3639408" y="1173883"/>
                  <a:pt x="3644220" y="1176016"/>
                </a:cubicBezTo>
                <a:cubicBezTo>
                  <a:pt x="3649032" y="1178149"/>
                  <a:pt x="3653769" y="1180629"/>
                  <a:pt x="3658433" y="1183457"/>
                </a:cubicBezTo>
                <a:cubicBezTo>
                  <a:pt x="3663096" y="1186285"/>
                  <a:pt x="3667363" y="1189386"/>
                  <a:pt x="3671232" y="1192759"/>
                </a:cubicBezTo>
                <a:cubicBezTo>
                  <a:pt x="3675102" y="1196132"/>
                  <a:pt x="3677979" y="1199555"/>
                  <a:pt x="3679864" y="1203028"/>
                </a:cubicBezTo>
                <a:lnTo>
                  <a:pt x="3679864" y="1233389"/>
                </a:lnTo>
                <a:cubicBezTo>
                  <a:pt x="3678078" y="1230909"/>
                  <a:pt x="3675102" y="1227659"/>
                  <a:pt x="3670935" y="1223641"/>
                </a:cubicBezTo>
                <a:cubicBezTo>
                  <a:pt x="3666767" y="1219622"/>
                  <a:pt x="3661806" y="1215579"/>
                  <a:pt x="3656052" y="1211511"/>
                </a:cubicBezTo>
                <a:cubicBezTo>
                  <a:pt x="3650297" y="1207443"/>
                  <a:pt x="3643997" y="1203797"/>
                  <a:pt x="3637151" y="1200572"/>
                </a:cubicBezTo>
                <a:cubicBezTo>
                  <a:pt x="3630305" y="1197348"/>
                  <a:pt x="3623309" y="1195339"/>
                  <a:pt x="3616166" y="1194545"/>
                </a:cubicBezTo>
                <a:cubicBezTo>
                  <a:pt x="3620333" y="1191370"/>
                  <a:pt x="3623582" y="1187649"/>
                  <a:pt x="3625914" y="1183383"/>
                </a:cubicBezTo>
                <a:cubicBezTo>
                  <a:pt x="3628245" y="1179116"/>
                  <a:pt x="3630007" y="1175098"/>
                  <a:pt x="3631197" y="1171328"/>
                </a:cubicBezTo>
                <a:close/>
                <a:moveTo>
                  <a:pt x="4141975" y="1127870"/>
                </a:moveTo>
                <a:lnTo>
                  <a:pt x="4152840" y="1127870"/>
                </a:lnTo>
                <a:lnTo>
                  <a:pt x="4179629" y="1127870"/>
                </a:lnTo>
                <a:lnTo>
                  <a:pt x="4179629" y="1155774"/>
                </a:lnTo>
                <a:lnTo>
                  <a:pt x="4168169" y="1152352"/>
                </a:lnTo>
                <a:cubicBezTo>
                  <a:pt x="4163109" y="1150517"/>
                  <a:pt x="4158644" y="1148408"/>
                  <a:pt x="4154775" y="1146027"/>
                </a:cubicBezTo>
                <a:cubicBezTo>
                  <a:pt x="4150905" y="1143646"/>
                  <a:pt x="4147805" y="1140942"/>
                  <a:pt x="4145473" y="1137916"/>
                </a:cubicBezTo>
                <a:cubicBezTo>
                  <a:pt x="4143141" y="1134890"/>
                  <a:pt x="4141975" y="1131541"/>
                  <a:pt x="4141975" y="1127870"/>
                </a:cubicBezTo>
                <a:close/>
                <a:moveTo>
                  <a:pt x="3623161" y="1127870"/>
                </a:moveTo>
                <a:lnTo>
                  <a:pt x="3679864" y="1127870"/>
                </a:lnTo>
                <a:lnTo>
                  <a:pt x="3679864" y="1167756"/>
                </a:lnTo>
                <a:cubicBezTo>
                  <a:pt x="3677880" y="1165672"/>
                  <a:pt x="3674977" y="1163341"/>
                  <a:pt x="3671158" y="1160761"/>
                </a:cubicBezTo>
                <a:cubicBezTo>
                  <a:pt x="3667338" y="1158181"/>
                  <a:pt x="3663121" y="1155651"/>
                  <a:pt x="3658507" y="1153171"/>
                </a:cubicBezTo>
                <a:cubicBezTo>
                  <a:pt x="3653894" y="1150690"/>
                  <a:pt x="3649156" y="1148408"/>
                  <a:pt x="3644294" y="1146325"/>
                </a:cubicBezTo>
                <a:cubicBezTo>
                  <a:pt x="3639433" y="1144241"/>
                  <a:pt x="3634918" y="1142753"/>
                  <a:pt x="3630751" y="1141860"/>
                </a:cubicBezTo>
                <a:cubicBezTo>
                  <a:pt x="3629957" y="1139677"/>
                  <a:pt x="3628915" y="1137271"/>
                  <a:pt x="3627625" y="1134642"/>
                </a:cubicBezTo>
                <a:cubicBezTo>
                  <a:pt x="3626335" y="1132012"/>
                  <a:pt x="3624847" y="1129755"/>
                  <a:pt x="3623161" y="1127870"/>
                </a:cubicBezTo>
                <a:close/>
                <a:moveTo>
                  <a:pt x="3110299" y="1127870"/>
                </a:moveTo>
                <a:lnTo>
                  <a:pt x="3175783" y="1127870"/>
                </a:lnTo>
                <a:lnTo>
                  <a:pt x="3175783" y="1213744"/>
                </a:lnTo>
                <a:cubicBezTo>
                  <a:pt x="3173303" y="1210271"/>
                  <a:pt x="3170327" y="1206798"/>
                  <a:pt x="3166854" y="1203326"/>
                </a:cubicBezTo>
                <a:cubicBezTo>
                  <a:pt x="3163381" y="1199853"/>
                  <a:pt x="3159809" y="1196629"/>
                  <a:pt x="3156138" y="1193652"/>
                </a:cubicBezTo>
                <a:cubicBezTo>
                  <a:pt x="3152467" y="1190675"/>
                  <a:pt x="3148920" y="1188145"/>
                  <a:pt x="3145497" y="1186062"/>
                </a:cubicBezTo>
                <a:cubicBezTo>
                  <a:pt x="3142074" y="1183978"/>
                  <a:pt x="3139271" y="1182539"/>
                  <a:pt x="3137088" y="1181746"/>
                </a:cubicBezTo>
                <a:cubicBezTo>
                  <a:pt x="3136195" y="1177281"/>
                  <a:pt x="3134955" y="1172618"/>
                  <a:pt x="3133367" y="1167756"/>
                </a:cubicBezTo>
                <a:cubicBezTo>
                  <a:pt x="3131779" y="1162894"/>
                  <a:pt x="3129870" y="1158107"/>
                  <a:pt x="3127637" y="1153394"/>
                </a:cubicBezTo>
                <a:cubicBezTo>
                  <a:pt x="3125405" y="1148681"/>
                  <a:pt x="3122850" y="1144142"/>
                  <a:pt x="3119973" y="1139776"/>
                </a:cubicBezTo>
                <a:cubicBezTo>
                  <a:pt x="3117095" y="1135411"/>
                  <a:pt x="3113871" y="1131442"/>
                  <a:pt x="3110299" y="1127870"/>
                </a:cubicBezTo>
                <a:close/>
                <a:moveTo>
                  <a:pt x="2634049" y="1127870"/>
                </a:moveTo>
                <a:lnTo>
                  <a:pt x="2699533" y="1127870"/>
                </a:lnTo>
                <a:lnTo>
                  <a:pt x="2699533" y="1213744"/>
                </a:lnTo>
                <a:cubicBezTo>
                  <a:pt x="2697053" y="1210271"/>
                  <a:pt x="2694076" y="1206798"/>
                  <a:pt x="2690604" y="1203326"/>
                </a:cubicBezTo>
                <a:cubicBezTo>
                  <a:pt x="2687131" y="1199853"/>
                  <a:pt x="2683559" y="1196629"/>
                  <a:pt x="2679888" y="1193652"/>
                </a:cubicBezTo>
                <a:cubicBezTo>
                  <a:pt x="2676217" y="1190675"/>
                  <a:pt x="2672670" y="1188145"/>
                  <a:pt x="2669247" y="1186062"/>
                </a:cubicBezTo>
                <a:cubicBezTo>
                  <a:pt x="2665824" y="1183978"/>
                  <a:pt x="2663021" y="1182539"/>
                  <a:pt x="2660838" y="1181746"/>
                </a:cubicBezTo>
                <a:cubicBezTo>
                  <a:pt x="2659945" y="1177281"/>
                  <a:pt x="2658705" y="1172618"/>
                  <a:pt x="2657117" y="1167756"/>
                </a:cubicBezTo>
                <a:cubicBezTo>
                  <a:pt x="2655530" y="1162894"/>
                  <a:pt x="2653620" y="1158107"/>
                  <a:pt x="2651387" y="1153394"/>
                </a:cubicBezTo>
                <a:cubicBezTo>
                  <a:pt x="2649155" y="1148681"/>
                  <a:pt x="2646600" y="1144142"/>
                  <a:pt x="2643723" y="1139776"/>
                </a:cubicBezTo>
                <a:cubicBezTo>
                  <a:pt x="2640845" y="1135411"/>
                  <a:pt x="2637621" y="1131442"/>
                  <a:pt x="2634049" y="1127870"/>
                </a:cubicBezTo>
                <a:close/>
                <a:moveTo>
                  <a:pt x="3026211" y="1096616"/>
                </a:moveTo>
                <a:lnTo>
                  <a:pt x="3026211" y="1127870"/>
                </a:lnTo>
                <a:lnTo>
                  <a:pt x="3055679" y="1127870"/>
                </a:lnTo>
                <a:cubicBezTo>
                  <a:pt x="3059350" y="1127870"/>
                  <a:pt x="3063344" y="1129259"/>
                  <a:pt x="3067660" y="1132037"/>
                </a:cubicBezTo>
                <a:cubicBezTo>
                  <a:pt x="3071976" y="1134815"/>
                  <a:pt x="3076193" y="1138387"/>
                  <a:pt x="3080310" y="1142753"/>
                </a:cubicBezTo>
                <a:cubicBezTo>
                  <a:pt x="3084427" y="1147118"/>
                  <a:pt x="3088248" y="1152079"/>
                  <a:pt x="3091770" y="1157636"/>
                </a:cubicBezTo>
                <a:cubicBezTo>
                  <a:pt x="3095292" y="1163192"/>
                  <a:pt x="3098045" y="1168698"/>
                  <a:pt x="3100030" y="1174155"/>
                </a:cubicBezTo>
                <a:cubicBezTo>
                  <a:pt x="3097649" y="1174056"/>
                  <a:pt x="3095615" y="1174007"/>
                  <a:pt x="3093928" y="1174007"/>
                </a:cubicBezTo>
                <a:cubicBezTo>
                  <a:pt x="3087677" y="1174007"/>
                  <a:pt x="3081724" y="1175048"/>
                  <a:pt x="3076069" y="1177132"/>
                </a:cubicBezTo>
                <a:cubicBezTo>
                  <a:pt x="3070413" y="1179216"/>
                  <a:pt x="3065551" y="1182118"/>
                  <a:pt x="3061483" y="1185838"/>
                </a:cubicBezTo>
                <a:cubicBezTo>
                  <a:pt x="3057415" y="1189559"/>
                  <a:pt x="3054240" y="1193950"/>
                  <a:pt x="3051958" y="1199010"/>
                </a:cubicBezTo>
                <a:cubicBezTo>
                  <a:pt x="3049676" y="1204070"/>
                  <a:pt x="3048535" y="1209527"/>
                  <a:pt x="3048535" y="1215381"/>
                </a:cubicBezTo>
                <a:cubicBezTo>
                  <a:pt x="3048535" y="1222425"/>
                  <a:pt x="3049775" y="1228775"/>
                  <a:pt x="3052256" y="1234431"/>
                </a:cubicBezTo>
                <a:cubicBezTo>
                  <a:pt x="3054736" y="1240086"/>
                  <a:pt x="3058135" y="1244898"/>
                  <a:pt x="3062451" y="1248867"/>
                </a:cubicBezTo>
                <a:cubicBezTo>
                  <a:pt x="3066767" y="1252836"/>
                  <a:pt x="3071827" y="1255862"/>
                  <a:pt x="3077631" y="1257946"/>
                </a:cubicBezTo>
                <a:cubicBezTo>
                  <a:pt x="3083435" y="1260029"/>
                  <a:pt x="3089661" y="1261071"/>
                  <a:pt x="3096309" y="1261071"/>
                </a:cubicBezTo>
                <a:cubicBezTo>
                  <a:pt x="3103850" y="1261071"/>
                  <a:pt x="3110324" y="1259781"/>
                  <a:pt x="3115731" y="1257202"/>
                </a:cubicBezTo>
                <a:cubicBezTo>
                  <a:pt x="3121139" y="1254622"/>
                  <a:pt x="3125554" y="1251323"/>
                  <a:pt x="3128977" y="1247304"/>
                </a:cubicBezTo>
                <a:cubicBezTo>
                  <a:pt x="3132400" y="1243286"/>
                  <a:pt x="3134905" y="1238846"/>
                  <a:pt x="3136493" y="1233984"/>
                </a:cubicBezTo>
                <a:cubicBezTo>
                  <a:pt x="3138080" y="1229123"/>
                  <a:pt x="3138874" y="1224459"/>
                  <a:pt x="3138874" y="1219995"/>
                </a:cubicBezTo>
                <a:cubicBezTo>
                  <a:pt x="3142942" y="1222177"/>
                  <a:pt x="3147084" y="1225526"/>
                  <a:pt x="3151301" y="1230040"/>
                </a:cubicBezTo>
                <a:cubicBezTo>
                  <a:pt x="3155518" y="1234555"/>
                  <a:pt x="3159363" y="1239367"/>
                  <a:pt x="3162835" y="1244477"/>
                </a:cubicBezTo>
                <a:cubicBezTo>
                  <a:pt x="3166308" y="1249587"/>
                  <a:pt x="3169210" y="1254523"/>
                  <a:pt x="3171542" y="1259285"/>
                </a:cubicBezTo>
                <a:cubicBezTo>
                  <a:pt x="3173873" y="1264048"/>
                  <a:pt x="3175287" y="1267719"/>
                  <a:pt x="3175783" y="1270298"/>
                </a:cubicBezTo>
                <a:lnTo>
                  <a:pt x="3175783" y="1293069"/>
                </a:lnTo>
                <a:lnTo>
                  <a:pt x="3210311" y="1293069"/>
                </a:lnTo>
                <a:lnTo>
                  <a:pt x="3210311" y="1127870"/>
                </a:lnTo>
                <a:lnTo>
                  <a:pt x="3251983" y="1127870"/>
                </a:lnTo>
                <a:lnTo>
                  <a:pt x="3251983" y="1096616"/>
                </a:lnTo>
                <a:close/>
                <a:moveTo>
                  <a:pt x="2881550" y="1096616"/>
                </a:moveTo>
                <a:lnTo>
                  <a:pt x="2881550" y="1119684"/>
                </a:lnTo>
                <a:cubicBezTo>
                  <a:pt x="2881550" y="1129705"/>
                  <a:pt x="2882964" y="1138685"/>
                  <a:pt x="2885792" y="1146622"/>
                </a:cubicBezTo>
                <a:cubicBezTo>
                  <a:pt x="2888619" y="1154560"/>
                  <a:pt x="2892687" y="1161927"/>
                  <a:pt x="2897996" y="1168723"/>
                </a:cubicBezTo>
                <a:cubicBezTo>
                  <a:pt x="2903304" y="1175520"/>
                  <a:pt x="2909703" y="1181994"/>
                  <a:pt x="2917195" y="1188145"/>
                </a:cubicBezTo>
                <a:cubicBezTo>
                  <a:pt x="2924685" y="1194297"/>
                  <a:pt x="2933144" y="1200647"/>
                  <a:pt x="2942570" y="1207195"/>
                </a:cubicBezTo>
                <a:cubicBezTo>
                  <a:pt x="2946241" y="1209775"/>
                  <a:pt x="2950209" y="1212652"/>
                  <a:pt x="2954476" y="1215827"/>
                </a:cubicBezTo>
                <a:cubicBezTo>
                  <a:pt x="2958742" y="1219002"/>
                  <a:pt x="2962686" y="1222326"/>
                  <a:pt x="2966308" y="1225799"/>
                </a:cubicBezTo>
                <a:cubicBezTo>
                  <a:pt x="2969929" y="1229271"/>
                  <a:pt x="2972931" y="1232868"/>
                  <a:pt x="2975312" y="1236589"/>
                </a:cubicBezTo>
                <a:cubicBezTo>
                  <a:pt x="2977693" y="1240310"/>
                  <a:pt x="2978884" y="1244005"/>
                  <a:pt x="2978884" y="1247677"/>
                </a:cubicBezTo>
                <a:cubicBezTo>
                  <a:pt x="2978884" y="1249959"/>
                  <a:pt x="2978289" y="1251968"/>
                  <a:pt x="2977098" y="1253704"/>
                </a:cubicBezTo>
                <a:cubicBezTo>
                  <a:pt x="2975907" y="1255440"/>
                  <a:pt x="2974394" y="1256879"/>
                  <a:pt x="2972559" y="1258020"/>
                </a:cubicBezTo>
                <a:cubicBezTo>
                  <a:pt x="2970723" y="1259161"/>
                  <a:pt x="2968714" y="1260029"/>
                  <a:pt x="2966531" y="1260625"/>
                </a:cubicBezTo>
                <a:cubicBezTo>
                  <a:pt x="2964348" y="1261220"/>
                  <a:pt x="2962265" y="1261518"/>
                  <a:pt x="2960280" y="1261518"/>
                </a:cubicBezTo>
                <a:cubicBezTo>
                  <a:pt x="2957403" y="1261518"/>
                  <a:pt x="2954848" y="1261294"/>
                  <a:pt x="2952615" y="1260848"/>
                </a:cubicBezTo>
                <a:cubicBezTo>
                  <a:pt x="2950383" y="1260401"/>
                  <a:pt x="2948374" y="1259831"/>
                  <a:pt x="2946588" y="1259136"/>
                </a:cubicBezTo>
                <a:cubicBezTo>
                  <a:pt x="2944802" y="1258442"/>
                  <a:pt x="2943165" y="1257747"/>
                  <a:pt x="2941677" y="1257053"/>
                </a:cubicBezTo>
                <a:cubicBezTo>
                  <a:pt x="2940189" y="1256358"/>
                  <a:pt x="2938799" y="1255713"/>
                  <a:pt x="2937509" y="1255118"/>
                </a:cubicBezTo>
                <a:cubicBezTo>
                  <a:pt x="2936815" y="1252141"/>
                  <a:pt x="2935674" y="1249562"/>
                  <a:pt x="2934087" y="1247379"/>
                </a:cubicBezTo>
                <a:cubicBezTo>
                  <a:pt x="2932499" y="1245196"/>
                  <a:pt x="2930639" y="1243361"/>
                  <a:pt x="2928505" y="1241872"/>
                </a:cubicBezTo>
                <a:cubicBezTo>
                  <a:pt x="2926372" y="1240384"/>
                  <a:pt x="2924041" y="1239268"/>
                  <a:pt x="2921511" y="1238524"/>
                </a:cubicBezTo>
                <a:cubicBezTo>
                  <a:pt x="2918981" y="1237779"/>
                  <a:pt x="2916475" y="1237407"/>
                  <a:pt x="2913995" y="1237407"/>
                </a:cubicBezTo>
                <a:cubicBezTo>
                  <a:pt x="2910522" y="1237407"/>
                  <a:pt x="2907297" y="1238028"/>
                  <a:pt x="2904321" y="1239268"/>
                </a:cubicBezTo>
                <a:cubicBezTo>
                  <a:pt x="2901344" y="1240508"/>
                  <a:pt x="2898765" y="1242244"/>
                  <a:pt x="2896582" y="1244477"/>
                </a:cubicBezTo>
                <a:cubicBezTo>
                  <a:pt x="2894399" y="1246709"/>
                  <a:pt x="2892663" y="1249314"/>
                  <a:pt x="2891373" y="1252290"/>
                </a:cubicBezTo>
                <a:cubicBezTo>
                  <a:pt x="2890083" y="1255267"/>
                  <a:pt x="2889438" y="1258442"/>
                  <a:pt x="2889438" y="1261815"/>
                </a:cubicBezTo>
                <a:cubicBezTo>
                  <a:pt x="2889438" y="1265089"/>
                  <a:pt x="2890083" y="1268190"/>
                  <a:pt x="2891373" y="1271117"/>
                </a:cubicBezTo>
                <a:cubicBezTo>
                  <a:pt x="2892663" y="1274044"/>
                  <a:pt x="2894399" y="1276624"/>
                  <a:pt x="2896582" y="1278856"/>
                </a:cubicBezTo>
                <a:cubicBezTo>
                  <a:pt x="2898765" y="1281088"/>
                  <a:pt x="2901344" y="1282850"/>
                  <a:pt x="2904321" y="1284139"/>
                </a:cubicBezTo>
                <a:cubicBezTo>
                  <a:pt x="2907297" y="1285429"/>
                  <a:pt x="2910522" y="1286074"/>
                  <a:pt x="2913995" y="1286074"/>
                </a:cubicBezTo>
                <a:cubicBezTo>
                  <a:pt x="2915979" y="1286074"/>
                  <a:pt x="2917864" y="1285826"/>
                  <a:pt x="2919650" y="1285330"/>
                </a:cubicBezTo>
                <a:cubicBezTo>
                  <a:pt x="2921436" y="1284834"/>
                  <a:pt x="2922775" y="1284586"/>
                  <a:pt x="2923669" y="1284586"/>
                </a:cubicBezTo>
                <a:cubicBezTo>
                  <a:pt x="2925950" y="1284586"/>
                  <a:pt x="2928009" y="1284859"/>
                  <a:pt x="2929845" y="1285404"/>
                </a:cubicBezTo>
                <a:cubicBezTo>
                  <a:pt x="2931680" y="1285950"/>
                  <a:pt x="2933739" y="1286719"/>
                  <a:pt x="2936021" y="1287711"/>
                </a:cubicBezTo>
                <a:cubicBezTo>
                  <a:pt x="2939196" y="1289100"/>
                  <a:pt x="2942768" y="1290440"/>
                  <a:pt x="2946737" y="1291730"/>
                </a:cubicBezTo>
                <a:cubicBezTo>
                  <a:pt x="2950705" y="1293020"/>
                  <a:pt x="2955220" y="1293664"/>
                  <a:pt x="2960280" y="1293664"/>
                </a:cubicBezTo>
                <a:cubicBezTo>
                  <a:pt x="2967325" y="1293664"/>
                  <a:pt x="2974071" y="1292697"/>
                  <a:pt x="2980521" y="1290762"/>
                </a:cubicBezTo>
                <a:cubicBezTo>
                  <a:pt x="2986970" y="1288828"/>
                  <a:pt x="2992675" y="1285925"/>
                  <a:pt x="2997636" y="1282056"/>
                </a:cubicBezTo>
                <a:cubicBezTo>
                  <a:pt x="3002597" y="1278186"/>
                  <a:pt x="3006566" y="1273374"/>
                  <a:pt x="3009542" y="1267620"/>
                </a:cubicBezTo>
                <a:cubicBezTo>
                  <a:pt x="3012519" y="1261865"/>
                  <a:pt x="3014007" y="1255217"/>
                  <a:pt x="3014007" y="1247677"/>
                </a:cubicBezTo>
                <a:cubicBezTo>
                  <a:pt x="3014007" y="1239937"/>
                  <a:pt x="3012817" y="1233116"/>
                  <a:pt x="3010435" y="1227213"/>
                </a:cubicBezTo>
                <a:cubicBezTo>
                  <a:pt x="3008054" y="1221309"/>
                  <a:pt x="3004755" y="1215902"/>
                  <a:pt x="3000538" y="1210990"/>
                </a:cubicBezTo>
                <a:cubicBezTo>
                  <a:pt x="2996321" y="1206079"/>
                  <a:pt x="2991335" y="1201465"/>
                  <a:pt x="2985581" y="1197149"/>
                </a:cubicBezTo>
                <a:cubicBezTo>
                  <a:pt x="2979826" y="1192833"/>
                  <a:pt x="2973575" y="1188443"/>
                  <a:pt x="2966829" y="1183978"/>
                </a:cubicBezTo>
                <a:cubicBezTo>
                  <a:pt x="2960479" y="1179811"/>
                  <a:pt x="2954277" y="1175495"/>
                  <a:pt x="2948225" y="1171030"/>
                </a:cubicBezTo>
                <a:cubicBezTo>
                  <a:pt x="2942173" y="1166565"/>
                  <a:pt x="2936765" y="1161778"/>
                  <a:pt x="2932003" y="1156668"/>
                </a:cubicBezTo>
                <a:cubicBezTo>
                  <a:pt x="2927240" y="1151558"/>
                  <a:pt x="2923395" y="1145977"/>
                  <a:pt x="2920469" y="1139925"/>
                </a:cubicBezTo>
                <a:cubicBezTo>
                  <a:pt x="2917541" y="1133873"/>
                  <a:pt x="2916078" y="1127126"/>
                  <a:pt x="2916078" y="1119684"/>
                </a:cubicBezTo>
                <a:lnTo>
                  <a:pt x="2916078" y="1096616"/>
                </a:lnTo>
                <a:close/>
                <a:moveTo>
                  <a:pt x="3804582" y="1093342"/>
                </a:moveTo>
                <a:cubicBezTo>
                  <a:pt x="3796843" y="1103462"/>
                  <a:pt x="3790047" y="1113806"/>
                  <a:pt x="3784193" y="1124372"/>
                </a:cubicBezTo>
                <a:cubicBezTo>
                  <a:pt x="3778339" y="1134939"/>
                  <a:pt x="3773452" y="1145580"/>
                  <a:pt x="3769533" y="1156296"/>
                </a:cubicBezTo>
                <a:cubicBezTo>
                  <a:pt x="3765614" y="1167012"/>
                  <a:pt x="3762662" y="1177777"/>
                  <a:pt x="3760678" y="1188592"/>
                </a:cubicBezTo>
                <a:cubicBezTo>
                  <a:pt x="3758693" y="1199407"/>
                  <a:pt x="3757701" y="1210073"/>
                  <a:pt x="3757701" y="1220590"/>
                </a:cubicBezTo>
                <a:cubicBezTo>
                  <a:pt x="3757701" y="1231206"/>
                  <a:pt x="3758669" y="1242046"/>
                  <a:pt x="3760603" y="1253109"/>
                </a:cubicBezTo>
                <a:cubicBezTo>
                  <a:pt x="3762538" y="1264172"/>
                  <a:pt x="3765465" y="1275259"/>
                  <a:pt x="3769384" y="1286372"/>
                </a:cubicBezTo>
                <a:cubicBezTo>
                  <a:pt x="3773303" y="1297484"/>
                  <a:pt x="3778190" y="1308473"/>
                  <a:pt x="3784044" y="1319337"/>
                </a:cubicBezTo>
                <a:cubicBezTo>
                  <a:pt x="3789897" y="1330202"/>
                  <a:pt x="3796744" y="1340694"/>
                  <a:pt x="3804582" y="1350814"/>
                </a:cubicBezTo>
                <a:lnTo>
                  <a:pt x="3833753" y="1350814"/>
                </a:lnTo>
                <a:cubicBezTo>
                  <a:pt x="3826906" y="1339801"/>
                  <a:pt x="3820903" y="1328614"/>
                  <a:pt x="3815744" y="1317254"/>
                </a:cubicBezTo>
                <a:cubicBezTo>
                  <a:pt x="3810585" y="1305893"/>
                  <a:pt x="3806294" y="1294681"/>
                  <a:pt x="3802871" y="1283619"/>
                </a:cubicBezTo>
                <a:cubicBezTo>
                  <a:pt x="3799447" y="1272556"/>
                  <a:pt x="3796868" y="1261716"/>
                  <a:pt x="3795131" y="1251100"/>
                </a:cubicBezTo>
                <a:cubicBezTo>
                  <a:pt x="3793395" y="1240483"/>
                  <a:pt x="3792527" y="1230313"/>
                  <a:pt x="3792527" y="1220590"/>
                </a:cubicBezTo>
                <a:cubicBezTo>
                  <a:pt x="3792527" y="1201242"/>
                  <a:pt x="3795950" y="1180729"/>
                  <a:pt x="3802796" y="1159049"/>
                </a:cubicBezTo>
                <a:cubicBezTo>
                  <a:pt x="3809642" y="1137370"/>
                  <a:pt x="3819961" y="1115468"/>
                  <a:pt x="3833753" y="1093342"/>
                </a:cubicBezTo>
                <a:close/>
                <a:moveTo>
                  <a:pt x="3897749" y="1014761"/>
                </a:moveTo>
                <a:lnTo>
                  <a:pt x="3875573" y="1036489"/>
                </a:lnTo>
                <a:cubicBezTo>
                  <a:pt x="3879046" y="1041946"/>
                  <a:pt x="3883139" y="1046585"/>
                  <a:pt x="3887851" y="1050405"/>
                </a:cubicBezTo>
                <a:cubicBezTo>
                  <a:pt x="3892564" y="1054225"/>
                  <a:pt x="3897649" y="1057400"/>
                  <a:pt x="3903106" y="1059930"/>
                </a:cubicBezTo>
                <a:cubicBezTo>
                  <a:pt x="3908563" y="1062460"/>
                  <a:pt x="3914318" y="1064420"/>
                  <a:pt x="3920371" y="1065809"/>
                </a:cubicBezTo>
                <a:cubicBezTo>
                  <a:pt x="3926423" y="1067198"/>
                  <a:pt x="3932549" y="1068239"/>
                  <a:pt x="3938751" y="1068934"/>
                </a:cubicBezTo>
                <a:cubicBezTo>
                  <a:pt x="3944952" y="1069628"/>
                  <a:pt x="3951103" y="1070050"/>
                  <a:pt x="3957205" y="1070199"/>
                </a:cubicBezTo>
                <a:cubicBezTo>
                  <a:pt x="3963307" y="1070348"/>
                  <a:pt x="3969136" y="1070422"/>
                  <a:pt x="3974693" y="1070422"/>
                </a:cubicBezTo>
                <a:cubicBezTo>
                  <a:pt x="3979653" y="1070422"/>
                  <a:pt x="3984987" y="1070844"/>
                  <a:pt x="3990692" y="1071687"/>
                </a:cubicBezTo>
                <a:cubicBezTo>
                  <a:pt x="3996397" y="1072531"/>
                  <a:pt x="4001730" y="1073969"/>
                  <a:pt x="4006691" y="1076003"/>
                </a:cubicBezTo>
                <a:cubicBezTo>
                  <a:pt x="4011652" y="1078037"/>
                  <a:pt x="4015844" y="1080741"/>
                  <a:pt x="4019267" y="1084114"/>
                </a:cubicBezTo>
                <a:cubicBezTo>
                  <a:pt x="4022690" y="1087488"/>
                  <a:pt x="4024649" y="1091655"/>
                  <a:pt x="4025145" y="1096616"/>
                </a:cubicBezTo>
                <a:lnTo>
                  <a:pt x="3845361" y="1096616"/>
                </a:lnTo>
                <a:lnTo>
                  <a:pt x="3845361" y="1127870"/>
                </a:lnTo>
                <a:lnTo>
                  <a:pt x="3936295" y="1127870"/>
                </a:lnTo>
                <a:lnTo>
                  <a:pt x="3936295" y="1170881"/>
                </a:lnTo>
                <a:cubicBezTo>
                  <a:pt x="3936295" y="1177827"/>
                  <a:pt x="3937213" y="1184400"/>
                  <a:pt x="3939048" y="1190601"/>
                </a:cubicBezTo>
                <a:cubicBezTo>
                  <a:pt x="3940884" y="1196802"/>
                  <a:pt x="3943811" y="1202259"/>
                  <a:pt x="3947829" y="1206972"/>
                </a:cubicBezTo>
                <a:cubicBezTo>
                  <a:pt x="3951847" y="1211685"/>
                  <a:pt x="3956982" y="1215406"/>
                  <a:pt x="3963233" y="1218134"/>
                </a:cubicBezTo>
                <a:cubicBezTo>
                  <a:pt x="3969484" y="1220863"/>
                  <a:pt x="3977024" y="1222227"/>
                  <a:pt x="3985855" y="1222227"/>
                </a:cubicBezTo>
                <a:cubicBezTo>
                  <a:pt x="3988831" y="1222227"/>
                  <a:pt x="3992130" y="1222029"/>
                  <a:pt x="3995752" y="1221632"/>
                </a:cubicBezTo>
                <a:cubicBezTo>
                  <a:pt x="3999373" y="1221235"/>
                  <a:pt x="4003020" y="1220491"/>
                  <a:pt x="4006691" y="1219399"/>
                </a:cubicBezTo>
                <a:cubicBezTo>
                  <a:pt x="4010362" y="1218308"/>
                  <a:pt x="4013835" y="1216795"/>
                  <a:pt x="4017109" y="1214860"/>
                </a:cubicBezTo>
                <a:cubicBezTo>
                  <a:pt x="4020383" y="1212925"/>
                  <a:pt x="4023211" y="1210370"/>
                  <a:pt x="4025592" y="1207195"/>
                </a:cubicBezTo>
                <a:cubicBezTo>
                  <a:pt x="4026286" y="1208088"/>
                  <a:pt x="4026857" y="1209378"/>
                  <a:pt x="4027303" y="1211065"/>
                </a:cubicBezTo>
                <a:cubicBezTo>
                  <a:pt x="4027750" y="1212752"/>
                  <a:pt x="4028122" y="1214537"/>
                  <a:pt x="4028420" y="1216423"/>
                </a:cubicBezTo>
                <a:cubicBezTo>
                  <a:pt x="4028717" y="1218308"/>
                  <a:pt x="4028941" y="1220168"/>
                  <a:pt x="4029089" y="1222004"/>
                </a:cubicBezTo>
                <a:cubicBezTo>
                  <a:pt x="4029238" y="1223839"/>
                  <a:pt x="4029313" y="1225352"/>
                  <a:pt x="4029313" y="1226543"/>
                </a:cubicBezTo>
                <a:cubicBezTo>
                  <a:pt x="4029313" y="1233885"/>
                  <a:pt x="4028023" y="1240161"/>
                  <a:pt x="4025443" y="1245370"/>
                </a:cubicBezTo>
                <a:cubicBezTo>
                  <a:pt x="4022863" y="1250579"/>
                  <a:pt x="4019242" y="1254845"/>
                  <a:pt x="4014579" y="1258169"/>
                </a:cubicBezTo>
                <a:cubicBezTo>
                  <a:pt x="4009915" y="1261493"/>
                  <a:pt x="4004359" y="1263924"/>
                  <a:pt x="3997910" y="1265462"/>
                </a:cubicBezTo>
                <a:cubicBezTo>
                  <a:pt x="3991461" y="1266999"/>
                  <a:pt x="3984367" y="1267768"/>
                  <a:pt x="3976627" y="1267768"/>
                </a:cubicBezTo>
                <a:cubicBezTo>
                  <a:pt x="3966209" y="1267768"/>
                  <a:pt x="3956561" y="1265883"/>
                  <a:pt x="3947681" y="1262113"/>
                </a:cubicBezTo>
                <a:cubicBezTo>
                  <a:pt x="3938800" y="1258343"/>
                  <a:pt x="3930863" y="1252637"/>
                  <a:pt x="3923868" y="1244998"/>
                </a:cubicBezTo>
                <a:cubicBezTo>
                  <a:pt x="3916873" y="1237358"/>
                  <a:pt x="3910945" y="1227783"/>
                  <a:pt x="3906083" y="1216274"/>
                </a:cubicBezTo>
                <a:cubicBezTo>
                  <a:pt x="3901221" y="1204764"/>
                  <a:pt x="3897550" y="1191271"/>
                  <a:pt x="3895070" y="1175793"/>
                </a:cubicBezTo>
                <a:lnTo>
                  <a:pt x="3862774" y="1179811"/>
                </a:lnTo>
                <a:cubicBezTo>
                  <a:pt x="3865254" y="1198266"/>
                  <a:pt x="3869620" y="1214835"/>
                  <a:pt x="3875871" y="1229520"/>
                </a:cubicBezTo>
                <a:cubicBezTo>
                  <a:pt x="3882121" y="1244204"/>
                  <a:pt x="3890059" y="1256681"/>
                  <a:pt x="3899683" y="1266950"/>
                </a:cubicBezTo>
                <a:cubicBezTo>
                  <a:pt x="3909307" y="1277219"/>
                  <a:pt x="3920569" y="1285082"/>
                  <a:pt x="3933467" y="1290539"/>
                </a:cubicBezTo>
                <a:cubicBezTo>
                  <a:pt x="3946366" y="1295996"/>
                  <a:pt x="3960752" y="1298725"/>
                  <a:pt x="3976627" y="1298725"/>
                </a:cubicBezTo>
                <a:cubicBezTo>
                  <a:pt x="3990220" y="1298725"/>
                  <a:pt x="4002424" y="1296939"/>
                  <a:pt x="4013239" y="1293367"/>
                </a:cubicBezTo>
                <a:cubicBezTo>
                  <a:pt x="4024054" y="1289795"/>
                  <a:pt x="4033207" y="1284710"/>
                  <a:pt x="4040698" y="1278112"/>
                </a:cubicBezTo>
                <a:cubicBezTo>
                  <a:pt x="4048189" y="1271514"/>
                  <a:pt x="4053944" y="1263552"/>
                  <a:pt x="4057962" y="1254225"/>
                </a:cubicBezTo>
                <a:cubicBezTo>
                  <a:pt x="4061981" y="1244898"/>
                  <a:pt x="4063989" y="1234431"/>
                  <a:pt x="4063989" y="1222822"/>
                </a:cubicBezTo>
                <a:cubicBezTo>
                  <a:pt x="4063989" y="1213595"/>
                  <a:pt x="4062104" y="1203574"/>
                  <a:pt x="4058334" y="1192759"/>
                </a:cubicBezTo>
                <a:cubicBezTo>
                  <a:pt x="4054564" y="1181944"/>
                  <a:pt x="4048015" y="1170286"/>
                  <a:pt x="4038689" y="1157784"/>
                </a:cubicBezTo>
                <a:lnTo>
                  <a:pt x="4011602" y="1165821"/>
                </a:lnTo>
                <a:cubicBezTo>
                  <a:pt x="4011602" y="1170584"/>
                  <a:pt x="4010982" y="1174602"/>
                  <a:pt x="4009742" y="1177876"/>
                </a:cubicBezTo>
                <a:cubicBezTo>
                  <a:pt x="4008501" y="1181150"/>
                  <a:pt x="4006815" y="1183780"/>
                  <a:pt x="4004681" y="1185764"/>
                </a:cubicBezTo>
                <a:cubicBezTo>
                  <a:pt x="4002548" y="1187748"/>
                  <a:pt x="3999993" y="1189187"/>
                  <a:pt x="3997017" y="1190080"/>
                </a:cubicBezTo>
                <a:cubicBezTo>
                  <a:pt x="3994040" y="1190973"/>
                  <a:pt x="3990815" y="1191420"/>
                  <a:pt x="3987343" y="1191420"/>
                </a:cubicBezTo>
                <a:cubicBezTo>
                  <a:pt x="3981985" y="1191420"/>
                  <a:pt x="3977893" y="1190055"/>
                  <a:pt x="3975065" y="1187327"/>
                </a:cubicBezTo>
                <a:cubicBezTo>
                  <a:pt x="3972237" y="1184598"/>
                  <a:pt x="3970823" y="1180704"/>
                  <a:pt x="3970823" y="1175644"/>
                </a:cubicBezTo>
                <a:lnTo>
                  <a:pt x="3970823" y="1127870"/>
                </a:lnTo>
                <a:lnTo>
                  <a:pt x="4083486" y="1127870"/>
                </a:lnTo>
                <a:lnTo>
                  <a:pt x="4098220" y="1127870"/>
                </a:lnTo>
                <a:lnTo>
                  <a:pt x="4110275" y="1127870"/>
                </a:lnTo>
                <a:lnTo>
                  <a:pt x="4110275" y="1195736"/>
                </a:lnTo>
                <a:cubicBezTo>
                  <a:pt x="4110275" y="1201093"/>
                  <a:pt x="4111193" y="1206054"/>
                  <a:pt x="4113029" y="1210618"/>
                </a:cubicBezTo>
                <a:cubicBezTo>
                  <a:pt x="4114864" y="1215182"/>
                  <a:pt x="4117568" y="1219176"/>
                  <a:pt x="4121139" y="1222599"/>
                </a:cubicBezTo>
                <a:cubicBezTo>
                  <a:pt x="4124711" y="1226022"/>
                  <a:pt x="4129102" y="1228701"/>
                  <a:pt x="4134311" y="1230636"/>
                </a:cubicBezTo>
                <a:cubicBezTo>
                  <a:pt x="4139520" y="1232570"/>
                  <a:pt x="4145547" y="1233538"/>
                  <a:pt x="4152393" y="1233538"/>
                </a:cubicBezTo>
                <a:cubicBezTo>
                  <a:pt x="4161025" y="1233538"/>
                  <a:pt x="4168814" y="1231802"/>
                  <a:pt x="4175759" y="1228329"/>
                </a:cubicBezTo>
                <a:lnTo>
                  <a:pt x="4179629" y="1225842"/>
                </a:lnTo>
                <a:lnTo>
                  <a:pt x="4179629" y="1235026"/>
                </a:lnTo>
                <a:cubicBezTo>
                  <a:pt x="4179629" y="1243757"/>
                  <a:pt x="4180795" y="1251968"/>
                  <a:pt x="4183127" y="1259657"/>
                </a:cubicBezTo>
                <a:cubicBezTo>
                  <a:pt x="4185458" y="1267347"/>
                  <a:pt x="4189030" y="1274094"/>
                  <a:pt x="4193842" y="1279898"/>
                </a:cubicBezTo>
                <a:cubicBezTo>
                  <a:pt x="4198654" y="1285702"/>
                  <a:pt x="4204731" y="1290291"/>
                  <a:pt x="4212073" y="1293664"/>
                </a:cubicBezTo>
                <a:cubicBezTo>
                  <a:pt x="4219415" y="1297038"/>
                  <a:pt x="4228097" y="1298725"/>
                  <a:pt x="4238119" y="1298725"/>
                </a:cubicBezTo>
                <a:cubicBezTo>
                  <a:pt x="4246254" y="1298725"/>
                  <a:pt x="4253671" y="1297683"/>
                  <a:pt x="4260368" y="1295599"/>
                </a:cubicBezTo>
                <a:cubicBezTo>
                  <a:pt x="4267065" y="1293516"/>
                  <a:pt x="4273118" y="1290688"/>
                  <a:pt x="4278525" y="1287116"/>
                </a:cubicBezTo>
                <a:cubicBezTo>
                  <a:pt x="4283933" y="1283544"/>
                  <a:pt x="4288646" y="1279352"/>
                  <a:pt x="4292664" y="1274540"/>
                </a:cubicBezTo>
                <a:cubicBezTo>
                  <a:pt x="4296682" y="1269728"/>
                  <a:pt x="4300006" y="1264544"/>
                  <a:pt x="4302635" y="1258987"/>
                </a:cubicBezTo>
                <a:cubicBezTo>
                  <a:pt x="4305265" y="1253431"/>
                  <a:pt x="4307249" y="1247677"/>
                  <a:pt x="4308589" y="1241723"/>
                </a:cubicBezTo>
                <a:cubicBezTo>
                  <a:pt x="4309928" y="1235770"/>
                  <a:pt x="4310598" y="1229867"/>
                  <a:pt x="4310598" y="1224013"/>
                </a:cubicBezTo>
                <a:lnTo>
                  <a:pt x="4310598" y="1207046"/>
                </a:lnTo>
                <a:cubicBezTo>
                  <a:pt x="4306133" y="1206947"/>
                  <a:pt x="4300973" y="1206253"/>
                  <a:pt x="4295120" y="1204963"/>
                </a:cubicBezTo>
                <a:cubicBezTo>
                  <a:pt x="4289266" y="1203673"/>
                  <a:pt x="4283164" y="1201912"/>
                  <a:pt x="4276814" y="1199679"/>
                </a:cubicBezTo>
                <a:cubicBezTo>
                  <a:pt x="4270463" y="1197447"/>
                  <a:pt x="4264064" y="1194818"/>
                  <a:pt x="4257615" y="1191792"/>
                </a:cubicBezTo>
                <a:cubicBezTo>
                  <a:pt x="4251166" y="1188765"/>
                  <a:pt x="4245113" y="1185442"/>
                  <a:pt x="4239458" y="1181820"/>
                </a:cubicBezTo>
                <a:cubicBezTo>
                  <a:pt x="4233803" y="1178199"/>
                  <a:pt x="4228767" y="1174379"/>
                  <a:pt x="4224352" y="1170360"/>
                </a:cubicBezTo>
                <a:cubicBezTo>
                  <a:pt x="4219937" y="1166342"/>
                  <a:pt x="4216588" y="1162200"/>
                  <a:pt x="4214306" y="1157933"/>
                </a:cubicBezTo>
                <a:lnTo>
                  <a:pt x="4214306" y="1127870"/>
                </a:lnTo>
                <a:lnTo>
                  <a:pt x="4239011" y="1127870"/>
                </a:lnTo>
                <a:lnTo>
                  <a:pt x="4341852" y="1127870"/>
                </a:lnTo>
                <a:lnTo>
                  <a:pt x="4341852" y="1096616"/>
                </a:lnTo>
                <a:lnTo>
                  <a:pt x="4239011" y="1096616"/>
                </a:lnTo>
                <a:lnTo>
                  <a:pt x="4152840" y="1096616"/>
                </a:lnTo>
                <a:lnTo>
                  <a:pt x="4098220" y="1096616"/>
                </a:lnTo>
                <a:lnTo>
                  <a:pt x="4083486" y="1096616"/>
                </a:lnTo>
                <a:lnTo>
                  <a:pt x="4059823" y="1096616"/>
                </a:lnTo>
                <a:cubicBezTo>
                  <a:pt x="4059624" y="1088678"/>
                  <a:pt x="4057739" y="1081287"/>
                  <a:pt x="4054167" y="1074441"/>
                </a:cubicBezTo>
                <a:cubicBezTo>
                  <a:pt x="4050595" y="1067595"/>
                  <a:pt x="4045559" y="1061641"/>
                  <a:pt x="4039061" y="1056581"/>
                </a:cubicBezTo>
                <a:cubicBezTo>
                  <a:pt x="4032562" y="1051521"/>
                  <a:pt x="4024823" y="1047552"/>
                  <a:pt x="4015844" y="1044675"/>
                </a:cubicBezTo>
                <a:cubicBezTo>
                  <a:pt x="4006864" y="1041798"/>
                  <a:pt x="3996917" y="1040359"/>
                  <a:pt x="3986004" y="1040359"/>
                </a:cubicBezTo>
                <a:cubicBezTo>
                  <a:pt x="3974296" y="1040359"/>
                  <a:pt x="3964175" y="1040161"/>
                  <a:pt x="3955643" y="1039764"/>
                </a:cubicBezTo>
                <a:cubicBezTo>
                  <a:pt x="3947110" y="1039367"/>
                  <a:pt x="3939470" y="1038325"/>
                  <a:pt x="3932723" y="1036638"/>
                </a:cubicBezTo>
                <a:cubicBezTo>
                  <a:pt x="3925976" y="1034952"/>
                  <a:pt x="3919849" y="1032397"/>
                  <a:pt x="3914343" y="1028974"/>
                </a:cubicBezTo>
                <a:cubicBezTo>
                  <a:pt x="3908836" y="1025551"/>
                  <a:pt x="3903305" y="1020813"/>
                  <a:pt x="3897749" y="1014761"/>
                </a:cubicBezTo>
                <a:close/>
                <a:moveTo>
                  <a:pt x="2343090" y="1014761"/>
                </a:moveTo>
                <a:cubicBezTo>
                  <a:pt x="2331878" y="1014761"/>
                  <a:pt x="2321435" y="1016026"/>
                  <a:pt x="2311762" y="1018556"/>
                </a:cubicBezTo>
                <a:cubicBezTo>
                  <a:pt x="2302088" y="1021086"/>
                  <a:pt x="2293679" y="1024782"/>
                  <a:pt x="2286535" y="1029643"/>
                </a:cubicBezTo>
                <a:cubicBezTo>
                  <a:pt x="2279391" y="1034505"/>
                  <a:pt x="2273761" y="1040533"/>
                  <a:pt x="2269643" y="1047726"/>
                </a:cubicBezTo>
                <a:cubicBezTo>
                  <a:pt x="2265526" y="1054919"/>
                  <a:pt x="2263467" y="1063130"/>
                  <a:pt x="2263467" y="1072357"/>
                </a:cubicBezTo>
                <a:cubicBezTo>
                  <a:pt x="2263467" y="1077913"/>
                  <a:pt x="2263963" y="1082552"/>
                  <a:pt x="2264955" y="1086272"/>
                </a:cubicBezTo>
                <a:cubicBezTo>
                  <a:pt x="2265947" y="1089993"/>
                  <a:pt x="2267337" y="1093441"/>
                  <a:pt x="2269122" y="1096616"/>
                </a:cubicBezTo>
                <a:lnTo>
                  <a:pt x="2250817" y="1096616"/>
                </a:lnTo>
                <a:lnTo>
                  <a:pt x="2245161" y="1096616"/>
                </a:lnTo>
                <a:lnTo>
                  <a:pt x="2211079" y="1096616"/>
                </a:lnTo>
                <a:cubicBezTo>
                  <a:pt x="2205225" y="1096616"/>
                  <a:pt x="2200165" y="1097732"/>
                  <a:pt x="2195899" y="1099965"/>
                </a:cubicBezTo>
                <a:cubicBezTo>
                  <a:pt x="2191633" y="1102197"/>
                  <a:pt x="2188209" y="1104901"/>
                  <a:pt x="2185630" y="1108076"/>
                </a:cubicBezTo>
                <a:cubicBezTo>
                  <a:pt x="2183249" y="1106191"/>
                  <a:pt x="2180396" y="1104529"/>
                  <a:pt x="2177072" y="1103090"/>
                </a:cubicBezTo>
                <a:cubicBezTo>
                  <a:pt x="2173748" y="1101651"/>
                  <a:pt x="2170251" y="1100461"/>
                  <a:pt x="2166580" y="1099518"/>
                </a:cubicBezTo>
                <a:cubicBezTo>
                  <a:pt x="2162909" y="1098576"/>
                  <a:pt x="2159237" y="1097856"/>
                  <a:pt x="2155567" y="1097360"/>
                </a:cubicBezTo>
                <a:cubicBezTo>
                  <a:pt x="2151895" y="1096864"/>
                  <a:pt x="2148522" y="1096616"/>
                  <a:pt x="2145446" y="1096616"/>
                </a:cubicBezTo>
                <a:lnTo>
                  <a:pt x="1921311" y="1096616"/>
                </a:lnTo>
                <a:lnTo>
                  <a:pt x="1921311" y="1127870"/>
                </a:lnTo>
                <a:lnTo>
                  <a:pt x="2111067" y="1127870"/>
                </a:lnTo>
                <a:lnTo>
                  <a:pt x="2111067" y="1232050"/>
                </a:lnTo>
                <a:cubicBezTo>
                  <a:pt x="2110472" y="1231653"/>
                  <a:pt x="2109033" y="1230537"/>
                  <a:pt x="2106751" y="1228701"/>
                </a:cubicBezTo>
                <a:cubicBezTo>
                  <a:pt x="2104469" y="1226865"/>
                  <a:pt x="2101963" y="1224906"/>
                  <a:pt x="2099235" y="1222822"/>
                </a:cubicBezTo>
                <a:cubicBezTo>
                  <a:pt x="2096507" y="1220739"/>
                  <a:pt x="2093828" y="1218779"/>
                  <a:pt x="2091198" y="1216944"/>
                </a:cubicBezTo>
                <a:cubicBezTo>
                  <a:pt x="2088569" y="1215108"/>
                  <a:pt x="2086659" y="1213893"/>
                  <a:pt x="2085469" y="1213297"/>
                </a:cubicBezTo>
                <a:cubicBezTo>
                  <a:pt x="2085865" y="1210718"/>
                  <a:pt x="2086163" y="1208237"/>
                  <a:pt x="2086361" y="1205856"/>
                </a:cubicBezTo>
                <a:cubicBezTo>
                  <a:pt x="2086560" y="1203475"/>
                  <a:pt x="2086659" y="1201292"/>
                  <a:pt x="2086659" y="1199307"/>
                </a:cubicBezTo>
                <a:cubicBezTo>
                  <a:pt x="2086659" y="1192561"/>
                  <a:pt x="2085692" y="1185714"/>
                  <a:pt x="2083757" y="1178769"/>
                </a:cubicBezTo>
                <a:cubicBezTo>
                  <a:pt x="2081822" y="1171824"/>
                  <a:pt x="2078771" y="1165523"/>
                  <a:pt x="2074604" y="1159868"/>
                </a:cubicBezTo>
                <a:cubicBezTo>
                  <a:pt x="2070437" y="1154212"/>
                  <a:pt x="2065029" y="1149574"/>
                  <a:pt x="2058382" y="1145953"/>
                </a:cubicBezTo>
                <a:cubicBezTo>
                  <a:pt x="2051734" y="1142331"/>
                  <a:pt x="2043697" y="1140520"/>
                  <a:pt x="2034272" y="1140520"/>
                </a:cubicBezTo>
                <a:cubicBezTo>
                  <a:pt x="2027723" y="1140520"/>
                  <a:pt x="2021547" y="1141661"/>
                  <a:pt x="2015743" y="1143943"/>
                </a:cubicBezTo>
                <a:cubicBezTo>
                  <a:pt x="2009938" y="1146225"/>
                  <a:pt x="2004878" y="1149400"/>
                  <a:pt x="2000562" y="1153468"/>
                </a:cubicBezTo>
                <a:cubicBezTo>
                  <a:pt x="1996246" y="1157536"/>
                  <a:pt x="1992848" y="1162324"/>
                  <a:pt x="1990367" y="1167830"/>
                </a:cubicBezTo>
                <a:cubicBezTo>
                  <a:pt x="1987887" y="1173337"/>
                  <a:pt x="1986647" y="1179265"/>
                  <a:pt x="1986647" y="1185615"/>
                </a:cubicBezTo>
                <a:cubicBezTo>
                  <a:pt x="1986647" y="1188889"/>
                  <a:pt x="1987267" y="1192040"/>
                  <a:pt x="1988507" y="1195066"/>
                </a:cubicBezTo>
                <a:cubicBezTo>
                  <a:pt x="1989747" y="1198092"/>
                  <a:pt x="1991459" y="1200771"/>
                  <a:pt x="1993641" y="1203103"/>
                </a:cubicBezTo>
                <a:cubicBezTo>
                  <a:pt x="1995824" y="1205434"/>
                  <a:pt x="1998404" y="1207295"/>
                  <a:pt x="2001381" y="1208684"/>
                </a:cubicBezTo>
                <a:cubicBezTo>
                  <a:pt x="2004357" y="1210073"/>
                  <a:pt x="2007582" y="1210767"/>
                  <a:pt x="2011054" y="1210767"/>
                </a:cubicBezTo>
                <a:cubicBezTo>
                  <a:pt x="2014329" y="1210767"/>
                  <a:pt x="2017454" y="1210172"/>
                  <a:pt x="2020431" y="1208981"/>
                </a:cubicBezTo>
                <a:cubicBezTo>
                  <a:pt x="2023407" y="1207791"/>
                  <a:pt x="2026012" y="1206154"/>
                  <a:pt x="2028244" y="1204070"/>
                </a:cubicBezTo>
                <a:cubicBezTo>
                  <a:pt x="2030477" y="1201986"/>
                  <a:pt x="2032262" y="1199531"/>
                  <a:pt x="2033602" y="1196703"/>
                </a:cubicBezTo>
                <a:cubicBezTo>
                  <a:pt x="2034941" y="1193875"/>
                  <a:pt x="2035611" y="1190824"/>
                  <a:pt x="2035611" y="1187550"/>
                </a:cubicBezTo>
                <a:cubicBezTo>
                  <a:pt x="2035611" y="1184573"/>
                  <a:pt x="2035313" y="1181820"/>
                  <a:pt x="2034718" y="1179290"/>
                </a:cubicBezTo>
                <a:cubicBezTo>
                  <a:pt x="2034123" y="1176760"/>
                  <a:pt x="2033279" y="1174800"/>
                  <a:pt x="2032188" y="1173411"/>
                </a:cubicBezTo>
                <a:cubicBezTo>
                  <a:pt x="2032982" y="1173014"/>
                  <a:pt x="2033651" y="1172791"/>
                  <a:pt x="2034197" y="1172742"/>
                </a:cubicBezTo>
                <a:cubicBezTo>
                  <a:pt x="2034743" y="1172692"/>
                  <a:pt x="2035462" y="1172667"/>
                  <a:pt x="2036355" y="1172667"/>
                </a:cubicBezTo>
                <a:cubicBezTo>
                  <a:pt x="2039034" y="1172667"/>
                  <a:pt x="2041316" y="1173535"/>
                  <a:pt x="2043201" y="1175272"/>
                </a:cubicBezTo>
                <a:cubicBezTo>
                  <a:pt x="2045086" y="1177008"/>
                  <a:pt x="2046624" y="1179166"/>
                  <a:pt x="2047815" y="1181746"/>
                </a:cubicBezTo>
                <a:cubicBezTo>
                  <a:pt x="2049006" y="1184325"/>
                  <a:pt x="2049874" y="1187203"/>
                  <a:pt x="2050419" y="1190378"/>
                </a:cubicBezTo>
                <a:cubicBezTo>
                  <a:pt x="2050965" y="1193553"/>
                  <a:pt x="2051238" y="1196529"/>
                  <a:pt x="2051238" y="1199307"/>
                </a:cubicBezTo>
                <a:cubicBezTo>
                  <a:pt x="2051238" y="1205459"/>
                  <a:pt x="2050618" y="1211214"/>
                  <a:pt x="2049378" y="1216571"/>
                </a:cubicBezTo>
                <a:cubicBezTo>
                  <a:pt x="2048137" y="1221929"/>
                  <a:pt x="2046277" y="1226617"/>
                  <a:pt x="2043797" y="1230636"/>
                </a:cubicBezTo>
                <a:cubicBezTo>
                  <a:pt x="2041316" y="1234654"/>
                  <a:pt x="2038215" y="1237829"/>
                  <a:pt x="2034495" y="1240161"/>
                </a:cubicBezTo>
                <a:cubicBezTo>
                  <a:pt x="2030774" y="1242492"/>
                  <a:pt x="2026384" y="1243658"/>
                  <a:pt x="2021323" y="1243658"/>
                </a:cubicBezTo>
                <a:cubicBezTo>
                  <a:pt x="2015172" y="1243658"/>
                  <a:pt x="2009244" y="1242517"/>
                  <a:pt x="2003539" y="1240235"/>
                </a:cubicBezTo>
                <a:cubicBezTo>
                  <a:pt x="1997833" y="1237953"/>
                  <a:pt x="1992451" y="1235026"/>
                  <a:pt x="1987391" y="1231454"/>
                </a:cubicBezTo>
                <a:cubicBezTo>
                  <a:pt x="1982331" y="1227882"/>
                  <a:pt x="1977618" y="1223914"/>
                  <a:pt x="1973252" y="1219548"/>
                </a:cubicBezTo>
                <a:cubicBezTo>
                  <a:pt x="1968886" y="1215182"/>
                  <a:pt x="1964967" y="1210916"/>
                  <a:pt x="1961495" y="1206749"/>
                </a:cubicBezTo>
                <a:cubicBezTo>
                  <a:pt x="1958022" y="1202582"/>
                  <a:pt x="1955021" y="1198762"/>
                  <a:pt x="1952491" y="1195289"/>
                </a:cubicBezTo>
                <a:cubicBezTo>
                  <a:pt x="1949961" y="1191816"/>
                  <a:pt x="1948001" y="1189187"/>
                  <a:pt x="1946612" y="1187401"/>
                </a:cubicBezTo>
                <a:lnTo>
                  <a:pt x="1922055" y="1206154"/>
                </a:lnTo>
                <a:cubicBezTo>
                  <a:pt x="1927810" y="1215083"/>
                  <a:pt x="1934284" y="1223715"/>
                  <a:pt x="1941477" y="1232050"/>
                </a:cubicBezTo>
                <a:cubicBezTo>
                  <a:pt x="1948671" y="1240384"/>
                  <a:pt x="1956459" y="1247801"/>
                  <a:pt x="1964843" y="1254299"/>
                </a:cubicBezTo>
                <a:cubicBezTo>
                  <a:pt x="1973227" y="1260798"/>
                  <a:pt x="1982132" y="1266007"/>
                  <a:pt x="1991558" y="1269926"/>
                </a:cubicBezTo>
                <a:cubicBezTo>
                  <a:pt x="2000984" y="1273846"/>
                  <a:pt x="2010806" y="1275805"/>
                  <a:pt x="2021026" y="1275805"/>
                </a:cubicBezTo>
                <a:cubicBezTo>
                  <a:pt x="2026483" y="1275805"/>
                  <a:pt x="2031940" y="1275011"/>
                  <a:pt x="2037397" y="1273424"/>
                </a:cubicBezTo>
                <a:cubicBezTo>
                  <a:pt x="2042854" y="1271836"/>
                  <a:pt x="2047989" y="1269604"/>
                  <a:pt x="2052801" y="1266727"/>
                </a:cubicBezTo>
                <a:cubicBezTo>
                  <a:pt x="2057613" y="1263849"/>
                  <a:pt x="2062003" y="1260327"/>
                  <a:pt x="2065972" y="1256160"/>
                </a:cubicBezTo>
                <a:cubicBezTo>
                  <a:pt x="2069941" y="1251993"/>
                  <a:pt x="2073116" y="1247280"/>
                  <a:pt x="2075497" y="1242021"/>
                </a:cubicBezTo>
                <a:cubicBezTo>
                  <a:pt x="2076886" y="1242517"/>
                  <a:pt x="2078647" y="1243410"/>
                  <a:pt x="2080780" y="1244700"/>
                </a:cubicBezTo>
                <a:cubicBezTo>
                  <a:pt x="2082913" y="1245990"/>
                  <a:pt x="2085195" y="1247553"/>
                  <a:pt x="2087627" y="1249388"/>
                </a:cubicBezTo>
                <a:cubicBezTo>
                  <a:pt x="2090057" y="1251224"/>
                  <a:pt x="2092513" y="1253183"/>
                  <a:pt x="2094993" y="1255267"/>
                </a:cubicBezTo>
                <a:cubicBezTo>
                  <a:pt x="2097474" y="1257350"/>
                  <a:pt x="2099781" y="1259434"/>
                  <a:pt x="2101914" y="1261518"/>
                </a:cubicBezTo>
                <a:cubicBezTo>
                  <a:pt x="2104047" y="1263601"/>
                  <a:pt x="2105932" y="1265586"/>
                  <a:pt x="2107569" y="1267471"/>
                </a:cubicBezTo>
                <a:cubicBezTo>
                  <a:pt x="2109207" y="1269356"/>
                  <a:pt x="2110372" y="1270993"/>
                  <a:pt x="2111067" y="1272382"/>
                </a:cubicBezTo>
                <a:lnTo>
                  <a:pt x="2111067" y="1293069"/>
                </a:lnTo>
                <a:lnTo>
                  <a:pt x="2145595" y="1293069"/>
                </a:lnTo>
                <a:lnTo>
                  <a:pt x="2145595" y="1127870"/>
                </a:lnTo>
                <a:lnTo>
                  <a:pt x="2146935" y="1127870"/>
                </a:lnTo>
                <a:cubicBezTo>
                  <a:pt x="2151399" y="1128068"/>
                  <a:pt x="2155343" y="1129160"/>
                  <a:pt x="2158766" y="1131144"/>
                </a:cubicBezTo>
                <a:cubicBezTo>
                  <a:pt x="2162189" y="1133129"/>
                  <a:pt x="2165067" y="1135708"/>
                  <a:pt x="2167398" y="1138883"/>
                </a:cubicBezTo>
                <a:cubicBezTo>
                  <a:pt x="2169730" y="1142058"/>
                  <a:pt x="2171516" y="1145680"/>
                  <a:pt x="2172756" y="1149748"/>
                </a:cubicBezTo>
                <a:cubicBezTo>
                  <a:pt x="2173996" y="1153816"/>
                  <a:pt x="2174617" y="1158082"/>
                  <a:pt x="2174617" y="1162547"/>
                </a:cubicBezTo>
                <a:lnTo>
                  <a:pt x="2174617" y="1307952"/>
                </a:lnTo>
                <a:lnTo>
                  <a:pt x="2209145" y="1307952"/>
                </a:lnTo>
                <a:lnTo>
                  <a:pt x="2209145" y="1144985"/>
                </a:lnTo>
                <a:cubicBezTo>
                  <a:pt x="2209145" y="1143001"/>
                  <a:pt x="2209244" y="1140992"/>
                  <a:pt x="2209442" y="1138958"/>
                </a:cubicBezTo>
                <a:cubicBezTo>
                  <a:pt x="2209641" y="1136924"/>
                  <a:pt x="2210062" y="1135088"/>
                  <a:pt x="2210707" y="1133451"/>
                </a:cubicBezTo>
                <a:cubicBezTo>
                  <a:pt x="2211352" y="1131814"/>
                  <a:pt x="2212270" y="1130474"/>
                  <a:pt x="2213461" y="1129433"/>
                </a:cubicBezTo>
                <a:cubicBezTo>
                  <a:pt x="2214651" y="1128391"/>
                  <a:pt x="2216189" y="1127870"/>
                  <a:pt x="2218074" y="1127870"/>
                </a:cubicBezTo>
                <a:lnTo>
                  <a:pt x="2245161" y="1127870"/>
                </a:lnTo>
                <a:lnTo>
                  <a:pt x="2250817" y="1127870"/>
                </a:lnTo>
                <a:lnTo>
                  <a:pt x="2271950" y="1127870"/>
                </a:lnTo>
                <a:lnTo>
                  <a:pt x="2271950" y="1306464"/>
                </a:lnTo>
                <a:lnTo>
                  <a:pt x="2306776" y="1306464"/>
                </a:lnTo>
                <a:lnTo>
                  <a:pt x="2306776" y="1127870"/>
                </a:lnTo>
                <a:lnTo>
                  <a:pt x="2340411" y="1127870"/>
                </a:lnTo>
                <a:lnTo>
                  <a:pt x="2348448" y="1127870"/>
                </a:lnTo>
                <a:lnTo>
                  <a:pt x="2484477" y="1127870"/>
                </a:lnTo>
                <a:lnTo>
                  <a:pt x="2484477" y="1149004"/>
                </a:lnTo>
                <a:cubicBezTo>
                  <a:pt x="2483385" y="1148805"/>
                  <a:pt x="2481525" y="1148483"/>
                  <a:pt x="2478896" y="1148036"/>
                </a:cubicBezTo>
                <a:cubicBezTo>
                  <a:pt x="2476266" y="1147590"/>
                  <a:pt x="2473612" y="1147366"/>
                  <a:pt x="2470933" y="1147366"/>
                </a:cubicBezTo>
                <a:cubicBezTo>
                  <a:pt x="2465873" y="1147366"/>
                  <a:pt x="2460788" y="1147962"/>
                  <a:pt x="2455679" y="1149152"/>
                </a:cubicBezTo>
                <a:cubicBezTo>
                  <a:pt x="2450569" y="1150343"/>
                  <a:pt x="2446079" y="1152526"/>
                  <a:pt x="2442209" y="1155701"/>
                </a:cubicBezTo>
                <a:cubicBezTo>
                  <a:pt x="2438340" y="1152228"/>
                  <a:pt x="2433503" y="1149475"/>
                  <a:pt x="2427699" y="1147441"/>
                </a:cubicBezTo>
                <a:cubicBezTo>
                  <a:pt x="2421895" y="1145407"/>
                  <a:pt x="2415519" y="1144390"/>
                  <a:pt x="2408574" y="1144390"/>
                </a:cubicBezTo>
                <a:cubicBezTo>
                  <a:pt x="2402125" y="1144390"/>
                  <a:pt x="2395725" y="1145332"/>
                  <a:pt x="2389375" y="1147218"/>
                </a:cubicBezTo>
                <a:cubicBezTo>
                  <a:pt x="2383025" y="1149103"/>
                  <a:pt x="2377345" y="1152104"/>
                  <a:pt x="2372335" y="1156222"/>
                </a:cubicBezTo>
                <a:cubicBezTo>
                  <a:pt x="2367324" y="1160339"/>
                  <a:pt x="2363281" y="1165623"/>
                  <a:pt x="2360205" y="1172072"/>
                </a:cubicBezTo>
                <a:cubicBezTo>
                  <a:pt x="2357129" y="1178521"/>
                  <a:pt x="2355591" y="1186310"/>
                  <a:pt x="2355591" y="1195438"/>
                </a:cubicBezTo>
                <a:cubicBezTo>
                  <a:pt x="2355591" y="1202284"/>
                  <a:pt x="2356460" y="1208560"/>
                  <a:pt x="2358196" y="1214265"/>
                </a:cubicBezTo>
                <a:cubicBezTo>
                  <a:pt x="2359932" y="1219970"/>
                  <a:pt x="2362487" y="1224881"/>
                  <a:pt x="2365861" y="1228999"/>
                </a:cubicBezTo>
                <a:cubicBezTo>
                  <a:pt x="2369234" y="1233116"/>
                  <a:pt x="2373426" y="1236316"/>
                  <a:pt x="2378437" y="1238598"/>
                </a:cubicBezTo>
                <a:cubicBezTo>
                  <a:pt x="2383447" y="1240880"/>
                  <a:pt x="2389227" y="1242021"/>
                  <a:pt x="2395775" y="1242021"/>
                </a:cubicBezTo>
                <a:cubicBezTo>
                  <a:pt x="2399446" y="1242021"/>
                  <a:pt x="2402795" y="1241401"/>
                  <a:pt x="2405821" y="1240161"/>
                </a:cubicBezTo>
                <a:cubicBezTo>
                  <a:pt x="2408847" y="1238921"/>
                  <a:pt x="2411452" y="1237234"/>
                  <a:pt x="2413635" y="1235101"/>
                </a:cubicBezTo>
                <a:cubicBezTo>
                  <a:pt x="2415817" y="1232967"/>
                  <a:pt x="2417529" y="1230412"/>
                  <a:pt x="2418769" y="1227436"/>
                </a:cubicBezTo>
                <a:cubicBezTo>
                  <a:pt x="2420009" y="1224459"/>
                  <a:pt x="2420629" y="1221235"/>
                  <a:pt x="2420629" y="1217762"/>
                </a:cubicBezTo>
                <a:cubicBezTo>
                  <a:pt x="2420629" y="1214686"/>
                  <a:pt x="2420009" y="1211735"/>
                  <a:pt x="2418769" y="1208907"/>
                </a:cubicBezTo>
                <a:cubicBezTo>
                  <a:pt x="2417529" y="1206079"/>
                  <a:pt x="2415842" y="1203574"/>
                  <a:pt x="2413709" y="1201391"/>
                </a:cubicBezTo>
                <a:cubicBezTo>
                  <a:pt x="2411576" y="1199208"/>
                  <a:pt x="2409070" y="1197497"/>
                  <a:pt x="2406193" y="1196256"/>
                </a:cubicBezTo>
                <a:cubicBezTo>
                  <a:pt x="2403316" y="1195016"/>
                  <a:pt x="2400289" y="1194396"/>
                  <a:pt x="2397115" y="1194396"/>
                </a:cubicBezTo>
                <a:cubicBezTo>
                  <a:pt x="2396023" y="1194396"/>
                  <a:pt x="2395006" y="1194421"/>
                  <a:pt x="2394064" y="1194470"/>
                </a:cubicBezTo>
                <a:cubicBezTo>
                  <a:pt x="2393121" y="1194520"/>
                  <a:pt x="2392402" y="1194595"/>
                  <a:pt x="2391906" y="1194694"/>
                </a:cubicBezTo>
                <a:cubicBezTo>
                  <a:pt x="2391310" y="1193007"/>
                  <a:pt x="2391013" y="1191221"/>
                  <a:pt x="2391013" y="1189336"/>
                </a:cubicBezTo>
                <a:cubicBezTo>
                  <a:pt x="2391013" y="1186161"/>
                  <a:pt x="2391583" y="1183631"/>
                  <a:pt x="2392724" y="1181746"/>
                </a:cubicBezTo>
                <a:cubicBezTo>
                  <a:pt x="2393865" y="1179861"/>
                  <a:pt x="2395304" y="1178447"/>
                  <a:pt x="2397040" y="1177504"/>
                </a:cubicBezTo>
                <a:cubicBezTo>
                  <a:pt x="2398776" y="1176562"/>
                  <a:pt x="2400587" y="1175941"/>
                  <a:pt x="2402472" y="1175644"/>
                </a:cubicBezTo>
                <a:cubicBezTo>
                  <a:pt x="2404357" y="1175346"/>
                  <a:pt x="2406044" y="1175197"/>
                  <a:pt x="2407533" y="1175197"/>
                </a:cubicBezTo>
                <a:cubicBezTo>
                  <a:pt x="2410311" y="1175197"/>
                  <a:pt x="2412791" y="1175842"/>
                  <a:pt x="2414974" y="1177132"/>
                </a:cubicBezTo>
                <a:cubicBezTo>
                  <a:pt x="2417157" y="1178422"/>
                  <a:pt x="2418992" y="1180208"/>
                  <a:pt x="2420481" y="1182490"/>
                </a:cubicBezTo>
                <a:cubicBezTo>
                  <a:pt x="2421969" y="1184772"/>
                  <a:pt x="2423085" y="1187451"/>
                  <a:pt x="2423829" y="1190527"/>
                </a:cubicBezTo>
                <a:cubicBezTo>
                  <a:pt x="2424573" y="1193602"/>
                  <a:pt x="2424945" y="1196877"/>
                  <a:pt x="2424945" y="1200349"/>
                </a:cubicBezTo>
                <a:lnTo>
                  <a:pt x="2457241" y="1200349"/>
                </a:lnTo>
                <a:cubicBezTo>
                  <a:pt x="2457241" y="1197075"/>
                  <a:pt x="2457439" y="1194074"/>
                  <a:pt x="2457837" y="1191345"/>
                </a:cubicBezTo>
                <a:cubicBezTo>
                  <a:pt x="2458233" y="1188617"/>
                  <a:pt x="2458977" y="1186285"/>
                  <a:pt x="2460069" y="1184350"/>
                </a:cubicBezTo>
                <a:cubicBezTo>
                  <a:pt x="2461160" y="1182415"/>
                  <a:pt x="2462624" y="1180902"/>
                  <a:pt x="2464459" y="1179811"/>
                </a:cubicBezTo>
                <a:cubicBezTo>
                  <a:pt x="2466295" y="1178720"/>
                  <a:pt x="2468651" y="1178174"/>
                  <a:pt x="2471529" y="1178174"/>
                </a:cubicBezTo>
                <a:cubicBezTo>
                  <a:pt x="2475894" y="1178174"/>
                  <a:pt x="2479143" y="1179861"/>
                  <a:pt x="2481277" y="1183234"/>
                </a:cubicBezTo>
                <a:cubicBezTo>
                  <a:pt x="2483410" y="1186607"/>
                  <a:pt x="2484477" y="1191370"/>
                  <a:pt x="2484477" y="1197521"/>
                </a:cubicBezTo>
                <a:lnTo>
                  <a:pt x="2484477" y="1293069"/>
                </a:lnTo>
                <a:lnTo>
                  <a:pt x="2519005" y="1293069"/>
                </a:lnTo>
                <a:lnTo>
                  <a:pt x="2519005" y="1127870"/>
                </a:lnTo>
                <a:lnTo>
                  <a:pt x="2549961" y="1127870"/>
                </a:lnTo>
                <a:lnTo>
                  <a:pt x="2560677" y="1127870"/>
                </a:lnTo>
                <a:lnTo>
                  <a:pt x="2579429" y="1127870"/>
                </a:lnTo>
                <a:cubicBezTo>
                  <a:pt x="2583100" y="1127870"/>
                  <a:pt x="2587094" y="1129259"/>
                  <a:pt x="2591410" y="1132037"/>
                </a:cubicBezTo>
                <a:cubicBezTo>
                  <a:pt x="2595726" y="1134815"/>
                  <a:pt x="2599943" y="1138387"/>
                  <a:pt x="2604060" y="1142753"/>
                </a:cubicBezTo>
                <a:cubicBezTo>
                  <a:pt x="2608177" y="1147118"/>
                  <a:pt x="2611997" y="1152079"/>
                  <a:pt x="2615520" y="1157636"/>
                </a:cubicBezTo>
                <a:cubicBezTo>
                  <a:pt x="2619042" y="1163192"/>
                  <a:pt x="2621795" y="1168698"/>
                  <a:pt x="2623780" y="1174155"/>
                </a:cubicBezTo>
                <a:cubicBezTo>
                  <a:pt x="2621399" y="1174056"/>
                  <a:pt x="2619365" y="1174007"/>
                  <a:pt x="2617678" y="1174007"/>
                </a:cubicBezTo>
                <a:cubicBezTo>
                  <a:pt x="2611427" y="1174007"/>
                  <a:pt x="2605474" y="1175048"/>
                  <a:pt x="2599819" y="1177132"/>
                </a:cubicBezTo>
                <a:cubicBezTo>
                  <a:pt x="2594163" y="1179216"/>
                  <a:pt x="2589301" y="1182118"/>
                  <a:pt x="2585233" y="1185838"/>
                </a:cubicBezTo>
                <a:cubicBezTo>
                  <a:pt x="2581165" y="1189559"/>
                  <a:pt x="2577990" y="1193950"/>
                  <a:pt x="2575708" y="1199010"/>
                </a:cubicBezTo>
                <a:cubicBezTo>
                  <a:pt x="2573426" y="1204070"/>
                  <a:pt x="2572285" y="1209527"/>
                  <a:pt x="2572285" y="1215381"/>
                </a:cubicBezTo>
                <a:cubicBezTo>
                  <a:pt x="2572285" y="1222425"/>
                  <a:pt x="2573525" y="1228775"/>
                  <a:pt x="2576006" y="1234431"/>
                </a:cubicBezTo>
                <a:cubicBezTo>
                  <a:pt x="2578486" y="1240086"/>
                  <a:pt x="2581885" y="1244898"/>
                  <a:pt x="2586201" y="1248867"/>
                </a:cubicBezTo>
                <a:cubicBezTo>
                  <a:pt x="2590517" y="1252836"/>
                  <a:pt x="2595577" y="1255862"/>
                  <a:pt x="2601381" y="1257946"/>
                </a:cubicBezTo>
                <a:cubicBezTo>
                  <a:pt x="2607185" y="1260029"/>
                  <a:pt x="2613411" y="1261071"/>
                  <a:pt x="2620059" y="1261071"/>
                </a:cubicBezTo>
                <a:cubicBezTo>
                  <a:pt x="2627600" y="1261071"/>
                  <a:pt x="2634074" y="1259781"/>
                  <a:pt x="2639481" y="1257202"/>
                </a:cubicBezTo>
                <a:cubicBezTo>
                  <a:pt x="2644889" y="1254622"/>
                  <a:pt x="2649304" y="1251323"/>
                  <a:pt x="2652727" y="1247304"/>
                </a:cubicBezTo>
                <a:cubicBezTo>
                  <a:pt x="2656150" y="1243286"/>
                  <a:pt x="2658655" y="1238846"/>
                  <a:pt x="2660243" y="1233984"/>
                </a:cubicBezTo>
                <a:cubicBezTo>
                  <a:pt x="2661830" y="1229123"/>
                  <a:pt x="2662624" y="1224459"/>
                  <a:pt x="2662624" y="1219995"/>
                </a:cubicBezTo>
                <a:cubicBezTo>
                  <a:pt x="2666692" y="1222177"/>
                  <a:pt x="2670834" y="1225526"/>
                  <a:pt x="2675051" y="1230040"/>
                </a:cubicBezTo>
                <a:cubicBezTo>
                  <a:pt x="2679268" y="1234555"/>
                  <a:pt x="2683113" y="1239367"/>
                  <a:pt x="2686585" y="1244477"/>
                </a:cubicBezTo>
                <a:cubicBezTo>
                  <a:pt x="2690058" y="1249587"/>
                  <a:pt x="2692960" y="1254523"/>
                  <a:pt x="2695292" y="1259285"/>
                </a:cubicBezTo>
                <a:cubicBezTo>
                  <a:pt x="2697623" y="1264048"/>
                  <a:pt x="2699037" y="1267719"/>
                  <a:pt x="2699533" y="1270298"/>
                </a:cubicBezTo>
                <a:lnTo>
                  <a:pt x="2699533" y="1293069"/>
                </a:lnTo>
                <a:lnTo>
                  <a:pt x="2734061" y="1293069"/>
                </a:lnTo>
                <a:lnTo>
                  <a:pt x="2734061" y="1127870"/>
                </a:lnTo>
                <a:lnTo>
                  <a:pt x="2775733" y="1127870"/>
                </a:lnTo>
                <a:lnTo>
                  <a:pt x="2775733" y="1096616"/>
                </a:lnTo>
                <a:lnTo>
                  <a:pt x="2560677" y="1096616"/>
                </a:lnTo>
                <a:lnTo>
                  <a:pt x="2549961" y="1096616"/>
                </a:lnTo>
                <a:lnTo>
                  <a:pt x="2348448" y="1096616"/>
                </a:lnTo>
                <a:lnTo>
                  <a:pt x="2340411" y="1096616"/>
                </a:lnTo>
                <a:lnTo>
                  <a:pt x="2315706" y="1096616"/>
                </a:lnTo>
                <a:cubicBezTo>
                  <a:pt x="2310249" y="1096616"/>
                  <a:pt x="2306081" y="1094532"/>
                  <a:pt x="2303204" y="1090365"/>
                </a:cubicBezTo>
                <a:cubicBezTo>
                  <a:pt x="2300327" y="1086198"/>
                  <a:pt x="2298888" y="1080543"/>
                  <a:pt x="2298888" y="1073399"/>
                </a:cubicBezTo>
                <a:cubicBezTo>
                  <a:pt x="2298888" y="1068636"/>
                  <a:pt x="2300029" y="1064519"/>
                  <a:pt x="2302311" y="1061046"/>
                </a:cubicBezTo>
                <a:cubicBezTo>
                  <a:pt x="2304593" y="1057573"/>
                  <a:pt x="2307743" y="1054721"/>
                  <a:pt x="2311762" y="1052488"/>
                </a:cubicBezTo>
                <a:cubicBezTo>
                  <a:pt x="2315780" y="1050256"/>
                  <a:pt x="2320518" y="1048619"/>
                  <a:pt x="2325975" y="1047577"/>
                </a:cubicBezTo>
                <a:cubicBezTo>
                  <a:pt x="2331432" y="1046535"/>
                  <a:pt x="2337335" y="1046014"/>
                  <a:pt x="2343685" y="1046014"/>
                </a:cubicBezTo>
                <a:cubicBezTo>
                  <a:pt x="2351027" y="1046014"/>
                  <a:pt x="2358494" y="1046684"/>
                  <a:pt x="2366084" y="1048024"/>
                </a:cubicBezTo>
                <a:cubicBezTo>
                  <a:pt x="2373674" y="1049363"/>
                  <a:pt x="2381264" y="1051471"/>
                  <a:pt x="2388855" y="1054349"/>
                </a:cubicBezTo>
                <a:cubicBezTo>
                  <a:pt x="2396445" y="1057226"/>
                  <a:pt x="2403961" y="1061021"/>
                  <a:pt x="2411402" y="1065734"/>
                </a:cubicBezTo>
                <a:cubicBezTo>
                  <a:pt x="2418843" y="1070447"/>
                  <a:pt x="2426136" y="1076127"/>
                  <a:pt x="2433280" y="1082775"/>
                </a:cubicBezTo>
                <a:lnTo>
                  <a:pt x="2455157" y="1059111"/>
                </a:lnTo>
                <a:cubicBezTo>
                  <a:pt x="2445633" y="1050678"/>
                  <a:pt x="2436405" y="1043608"/>
                  <a:pt x="2427475" y="1037903"/>
                </a:cubicBezTo>
                <a:cubicBezTo>
                  <a:pt x="2418546" y="1032198"/>
                  <a:pt x="2409591" y="1027634"/>
                  <a:pt x="2400612" y="1024211"/>
                </a:cubicBezTo>
                <a:cubicBezTo>
                  <a:pt x="2391633" y="1020788"/>
                  <a:pt x="2382430" y="1018357"/>
                  <a:pt x="2373004" y="1016919"/>
                </a:cubicBezTo>
                <a:cubicBezTo>
                  <a:pt x="2363579" y="1015480"/>
                  <a:pt x="2353607" y="1014761"/>
                  <a:pt x="2343090" y="1014761"/>
                </a:cubicBezTo>
                <a:close/>
                <a:moveTo>
                  <a:pt x="1438215" y="1014761"/>
                </a:moveTo>
                <a:cubicBezTo>
                  <a:pt x="1427003" y="1014761"/>
                  <a:pt x="1416561" y="1016026"/>
                  <a:pt x="1406887" y="1018556"/>
                </a:cubicBezTo>
                <a:cubicBezTo>
                  <a:pt x="1397213" y="1021086"/>
                  <a:pt x="1388804" y="1024782"/>
                  <a:pt x="1381660" y="1029643"/>
                </a:cubicBezTo>
                <a:cubicBezTo>
                  <a:pt x="1374517" y="1034505"/>
                  <a:pt x="1368886" y="1040533"/>
                  <a:pt x="1364768" y="1047726"/>
                </a:cubicBezTo>
                <a:cubicBezTo>
                  <a:pt x="1360651" y="1054919"/>
                  <a:pt x="1358592" y="1063130"/>
                  <a:pt x="1358592" y="1072357"/>
                </a:cubicBezTo>
                <a:cubicBezTo>
                  <a:pt x="1358592" y="1077913"/>
                  <a:pt x="1359088" y="1082552"/>
                  <a:pt x="1360080" y="1086272"/>
                </a:cubicBezTo>
                <a:cubicBezTo>
                  <a:pt x="1361073" y="1089993"/>
                  <a:pt x="1362462" y="1093441"/>
                  <a:pt x="1364248" y="1096616"/>
                </a:cubicBezTo>
                <a:lnTo>
                  <a:pt x="1346983" y="1096616"/>
                </a:lnTo>
                <a:lnTo>
                  <a:pt x="1340286" y="1096616"/>
                </a:lnTo>
                <a:lnTo>
                  <a:pt x="1270783" y="1096616"/>
                </a:lnTo>
                <a:lnTo>
                  <a:pt x="1270783" y="1104950"/>
                </a:lnTo>
                <a:cubicBezTo>
                  <a:pt x="1268402" y="1103065"/>
                  <a:pt x="1264830" y="1101329"/>
                  <a:pt x="1260068" y="1099741"/>
                </a:cubicBezTo>
                <a:cubicBezTo>
                  <a:pt x="1255305" y="1098154"/>
                  <a:pt x="1249948" y="1097360"/>
                  <a:pt x="1243994" y="1097360"/>
                </a:cubicBezTo>
                <a:cubicBezTo>
                  <a:pt x="1239629" y="1097360"/>
                  <a:pt x="1235710" y="1097707"/>
                  <a:pt x="1232237" y="1098402"/>
                </a:cubicBezTo>
                <a:cubicBezTo>
                  <a:pt x="1228764" y="1099096"/>
                  <a:pt x="1225589" y="1100039"/>
                  <a:pt x="1222712" y="1101230"/>
                </a:cubicBezTo>
                <a:cubicBezTo>
                  <a:pt x="1219835" y="1102420"/>
                  <a:pt x="1217230" y="1103785"/>
                  <a:pt x="1214899" y="1105322"/>
                </a:cubicBezTo>
                <a:cubicBezTo>
                  <a:pt x="1212567" y="1106860"/>
                  <a:pt x="1210359" y="1108473"/>
                  <a:pt x="1208276" y="1110159"/>
                </a:cubicBezTo>
                <a:cubicBezTo>
                  <a:pt x="1206291" y="1108274"/>
                  <a:pt x="1204307" y="1106488"/>
                  <a:pt x="1202323" y="1104802"/>
                </a:cubicBezTo>
                <a:cubicBezTo>
                  <a:pt x="1200338" y="1103115"/>
                  <a:pt x="1198131" y="1101676"/>
                  <a:pt x="1195700" y="1100486"/>
                </a:cubicBezTo>
                <a:cubicBezTo>
                  <a:pt x="1193269" y="1099295"/>
                  <a:pt x="1190590" y="1098352"/>
                  <a:pt x="1187663" y="1097658"/>
                </a:cubicBezTo>
                <a:cubicBezTo>
                  <a:pt x="1184736" y="1096963"/>
                  <a:pt x="1181437" y="1096616"/>
                  <a:pt x="1177766" y="1096616"/>
                </a:cubicBezTo>
                <a:lnTo>
                  <a:pt x="1144280" y="1096616"/>
                </a:lnTo>
                <a:lnTo>
                  <a:pt x="1130736" y="1096616"/>
                </a:lnTo>
                <a:lnTo>
                  <a:pt x="1121807" y="1096616"/>
                </a:lnTo>
                <a:cubicBezTo>
                  <a:pt x="1110893" y="1096616"/>
                  <a:pt x="1101219" y="1098104"/>
                  <a:pt x="1092785" y="1101081"/>
                </a:cubicBezTo>
                <a:cubicBezTo>
                  <a:pt x="1084351" y="1104057"/>
                  <a:pt x="1076960" y="1108051"/>
                  <a:pt x="1070610" y="1113062"/>
                </a:cubicBezTo>
                <a:cubicBezTo>
                  <a:pt x="1064260" y="1118072"/>
                  <a:pt x="1058877" y="1123951"/>
                  <a:pt x="1054462" y="1130698"/>
                </a:cubicBezTo>
                <a:cubicBezTo>
                  <a:pt x="1050047" y="1137445"/>
                  <a:pt x="1046475" y="1144613"/>
                  <a:pt x="1043746" y="1152203"/>
                </a:cubicBezTo>
                <a:cubicBezTo>
                  <a:pt x="1041018" y="1159794"/>
                  <a:pt x="1039033" y="1167557"/>
                  <a:pt x="1037793" y="1175495"/>
                </a:cubicBezTo>
                <a:cubicBezTo>
                  <a:pt x="1036553" y="1183432"/>
                  <a:pt x="1035933" y="1191171"/>
                  <a:pt x="1035933" y="1198712"/>
                </a:cubicBezTo>
                <a:cubicBezTo>
                  <a:pt x="1035933" y="1207543"/>
                  <a:pt x="1036702" y="1216398"/>
                  <a:pt x="1038240" y="1225278"/>
                </a:cubicBezTo>
                <a:cubicBezTo>
                  <a:pt x="1039777" y="1234158"/>
                  <a:pt x="1042010" y="1242765"/>
                  <a:pt x="1044937" y="1251100"/>
                </a:cubicBezTo>
                <a:cubicBezTo>
                  <a:pt x="1047864" y="1259434"/>
                  <a:pt x="1051485" y="1267272"/>
                  <a:pt x="1055801" y="1274614"/>
                </a:cubicBezTo>
                <a:cubicBezTo>
                  <a:pt x="1060117" y="1281957"/>
                  <a:pt x="1065103" y="1288505"/>
                  <a:pt x="1070758" y="1294260"/>
                </a:cubicBezTo>
                <a:cubicBezTo>
                  <a:pt x="1074926" y="1298427"/>
                  <a:pt x="1079589" y="1302098"/>
                  <a:pt x="1084748" y="1305273"/>
                </a:cubicBezTo>
                <a:cubicBezTo>
                  <a:pt x="1089908" y="1308448"/>
                  <a:pt x="1095315" y="1310036"/>
                  <a:pt x="1100971" y="1310036"/>
                </a:cubicBezTo>
                <a:cubicBezTo>
                  <a:pt x="1104642" y="1310036"/>
                  <a:pt x="1107966" y="1309341"/>
                  <a:pt x="1110942" y="1307952"/>
                </a:cubicBezTo>
                <a:cubicBezTo>
                  <a:pt x="1113919" y="1306563"/>
                  <a:pt x="1116474" y="1304727"/>
                  <a:pt x="1118607" y="1302445"/>
                </a:cubicBezTo>
                <a:cubicBezTo>
                  <a:pt x="1120740" y="1300163"/>
                  <a:pt x="1122402" y="1297484"/>
                  <a:pt x="1123592" y="1294409"/>
                </a:cubicBezTo>
                <a:cubicBezTo>
                  <a:pt x="1124783" y="1291333"/>
                  <a:pt x="1125378" y="1288158"/>
                  <a:pt x="1125378" y="1284884"/>
                </a:cubicBezTo>
                <a:cubicBezTo>
                  <a:pt x="1125378" y="1282006"/>
                  <a:pt x="1124783" y="1279179"/>
                  <a:pt x="1123592" y="1276400"/>
                </a:cubicBezTo>
                <a:cubicBezTo>
                  <a:pt x="1122402" y="1273622"/>
                  <a:pt x="1120740" y="1271117"/>
                  <a:pt x="1118607" y="1268885"/>
                </a:cubicBezTo>
                <a:cubicBezTo>
                  <a:pt x="1116474" y="1266652"/>
                  <a:pt x="1113919" y="1264841"/>
                  <a:pt x="1110942" y="1263452"/>
                </a:cubicBezTo>
                <a:cubicBezTo>
                  <a:pt x="1107966" y="1262063"/>
                  <a:pt x="1104642" y="1261369"/>
                  <a:pt x="1100971" y="1261369"/>
                </a:cubicBezTo>
                <a:cubicBezTo>
                  <a:pt x="1099284" y="1261369"/>
                  <a:pt x="1097622" y="1261542"/>
                  <a:pt x="1095985" y="1261890"/>
                </a:cubicBezTo>
                <a:cubicBezTo>
                  <a:pt x="1094348" y="1262237"/>
                  <a:pt x="1092835" y="1262659"/>
                  <a:pt x="1091446" y="1263155"/>
                </a:cubicBezTo>
                <a:cubicBezTo>
                  <a:pt x="1088767" y="1259880"/>
                  <a:pt x="1086212" y="1255688"/>
                  <a:pt x="1083781" y="1250579"/>
                </a:cubicBezTo>
                <a:cubicBezTo>
                  <a:pt x="1081350" y="1245469"/>
                  <a:pt x="1079217" y="1239962"/>
                  <a:pt x="1077381" y="1234059"/>
                </a:cubicBezTo>
                <a:cubicBezTo>
                  <a:pt x="1075546" y="1228155"/>
                  <a:pt x="1074082" y="1222128"/>
                  <a:pt x="1072991" y="1215976"/>
                </a:cubicBezTo>
                <a:cubicBezTo>
                  <a:pt x="1071900" y="1209825"/>
                  <a:pt x="1071354" y="1204070"/>
                  <a:pt x="1071354" y="1198712"/>
                </a:cubicBezTo>
                <a:cubicBezTo>
                  <a:pt x="1071354" y="1194743"/>
                  <a:pt x="1071552" y="1190204"/>
                  <a:pt x="1071949" y="1185094"/>
                </a:cubicBezTo>
                <a:cubicBezTo>
                  <a:pt x="1072346" y="1179985"/>
                  <a:pt x="1073165" y="1174825"/>
                  <a:pt x="1074405" y="1169616"/>
                </a:cubicBezTo>
                <a:cubicBezTo>
                  <a:pt x="1075645" y="1164407"/>
                  <a:pt x="1077406" y="1159297"/>
                  <a:pt x="1079688" y="1154287"/>
                </a:cubicBezTo>
                <a:cubicBezTo>
                  <a:pt x="1081970" y="1149276"/>
                  <a:pt x="1084996" y="1144812"/>
                  <a:pt x="1088767" y="1140892"/>
                </a:cubicBezTo>
                <a:cubicBezTo>
                  <a:pt x="1092537" y="1136973"/>
                  <a:pt x="1097126" y="1133823"/>
                  <a:pt x="1102533" y="1131442"/>
                </a:cubicBezTo>
                <a:cubicBezTo>
                  <a:pt x="1107941" y="1129061"/>
                  <a:pt x="1114365" y="1127870"/>
                  <a:pt x="1121807" y="1127870"/>
                </a:cubicBezTo>
                <a:lnTo>
                  <a:pt x="1130736" y="1127870"/>
                </a:lnTo>
                <a:lnTo>
                  <a:pt x="1144280" y="1127870"/>
                </a:lnTo>
                <a:lnTo>
                  <a:pt x="1173748" y="1127870"/>
                </a:lnTo>
                <a:cubicBezTo>
                  <a:pt x="1177816" y="1127870"/>
                  <a:pt x="1181115" y="1128490"/>
                  <a:pt x="1183645" y="1129730"/>
                </a:cubicBezTo>
                <a:cubicBezTo>
                  <a:pt x="1186175" y="1130971"/>
                  <a:pt x="1188109" y="1132533"/>
                  <a:pt x="1189449" y="1134418"/>
                </a:cubicBezTo>
                <a:cubicBezTo>
                  <a:pt x="1190788" y="1136303"/>
                  <a:pt x="1191681" y="1138362"/>
                  <a:pt x="1192128" y="1140595"/>
                </a:cubicBezTo>
                <a:cubicBezTo>
                  <a:pt x="1192574" y="1142827"/>
                  <a:pt x="1192798" y="1144936"/>
                  <a:pt x="1192798" y="1146920"/>
                </a:cubicBezTo>
                <a:cubicBezTo>
                  <a:pt x="1189920" y="1146225"/>
                  <a:pt x="1187142" y="1145878"/>
                  <a:pt x="1184463" y="1145878"/>
                </a:cubicBezTo>
                <a:cubicBezTo>
                  <a:pt x="1180891" y="1145878"/>
                  <a:pt x="1177890" y="1146523"/>
                  <a:pt x="1175459" y="1147813"/>
                </a:cubicBezTo>
                <a:cubicBezTo>
                  <a:pt x="1173028" y="1149103"/>
                  <a:pt x="1171019" y="1150864"/>
                  <a:pt x="1169432" y="1153096"/>
                </a:cubicBezTo>
                <a:cubicBezTo>
                  <a:pt x="1167844" y="1155329"/>
                  <a:pt x="1166703" y="1157884"/>
                  <a:pt x="1166008" y="1160761"/>
                </a:cubicBezTo>
                <a:cubicBezTo>
                  <a:pt x="1165314" y="1163638"/>
                  <a:pt x="1164967" y="1166714"/>
                  <a:pt x="1164967" y="1169988"/>
                </a:cubicBezTo>
                <a:lnTo>
                  <a:pt x="1164967" y="1195736"/>
                </a:lnTo>
                <a:cubicBezTo>
                  <a:pt x="1174690" y="1195736"/>
                  <a:pt x="1183025" y="1194545"/>
                  <a:pt x="1189970" y="1192164"/>
                </a:cubicBezTo>
                <a:cubicBezTo>
                  <a:pt x="1196915" y="1189782"/>
                  <a:pt x="1202868" y="1186558"/>
                  <a:pt x="1207829" y="1182490"/>
                </a:cubicBezTo>
                <a:cubicBezTo>
                  <a:pt x="1212195" y="1186459"/>
                  <a:pt x="1217801" y="1189534"/>
                  <a:pt x="1224647" y="1191717"/>
                </a:cubicBezTo>
                <a:cubicBezTo>
                  <a:pt x="1231493" y="1193900"/>
                  <a:pt x="1240175" y="1195239"/>
                  <a:pt x="1250692" y="1195736"/>
                </a:cubicBezTo>
                <a:lnTo>
                  <a:pt x="1250692" y="1169095"/>
                </a:lnTo>
                <a:cubicBezTo>
                  <a:pt x="1250692" y="1166416"/>
                  <a:pt x="1250369" y="1163713"/>
                  <a:pt x="1249724" y="1160984"/>
                </a:cubicBezTo>
                <a:cubicBezTo>
                  <a:pt x="1249079" y="1158256"/>
                  <a:pt x="1247988" y="1155750"/>
                  <a:pt x="1246450" y="1153468"/>
                </a:cubicBezTo>
                <a:cubicBezTo>
                  <a:pt x="1244912" y="1151186"/>
                  <a:pt x="1242903" y="1149326"/>
                  <a:pt x="1240423" y="1147887"/>
                </a:cubicBezTo>
                <a:cubicBezTo>
                  <a:pt x="1237942" y="1146449"/>
                  <a:pt x="1234916" y="1145729"/>
                  <a:pt x="1231344" y="1145729"/>
                </a:cubicBezTo>
                <a:cubicBezTo>
                  <a:pt x="1230054" y="1145729"/>
                  <a:pt x="1228715" y="1145804"/>
                  <a:pt x="1227326" y="1145953"/>
                </a:cubicBezTo>
                <a:cubicBezTo>
                  <a:pt x="1225937" y="1146101"/>
                  <a:pt x="1224448" y="1146424"/>
                  <a:pt x="1222861" y="1146920"/>
                </a:cubicBezTo>
                <a:cubicBezTo>
                  <a:pt x="1222861" y="1145432"/>
                  <a:pt x="1223233" y="1143671"/>
                  <a:pt x="1223977" y="1141637"/>
                </a:cubicBezTo>
                <a:cubicBezTo>
                  <a:pt x="1224721" y="1139603"/>
                  <a:pt x="1225937" y="1137693"/>
                  <a:pt x="1227623" y="1135907"/>
                </a:cubicBezTo>
                <a:cubicBezTo>
                  <a:pt x="1229310" y="1134121"/>
                  <a:pt x="1231567" y="1132608"/>
                  <a:pt x="1234395" y="1131367"/>
                </a:cubicBezTo>
                <a:cubicBezTo>
                  <a:pt x="1237223" y="1130127"/>
                  <a:pt x="1240671" y="1129507"/>
                  <a:pt x="1244739" y="1129507"/>
                </a:cubicBezTo>
                <a:cubicBezTo>
                  <a:pt x="1249600" y="1129507"/>
                  <a:pt x="1253693" y="1130350"/>
                  <a:pt x="1257017" y="1132037"/>
                </a:cubicBezTo>
                <a:cubicBezTo>
                  <a:pt x="1260341" y="1133724"/>
                  <a:pt x="1263020" y="1135956"/>
                  <a:pt x="1265054" y="1138734"/>
                </a:cubicBezTo>
                <a:cubicBezTo>
                  <a:pt x="1267088" y="1141512"/>
                  <a:pt x="1268551" y="1144712"/>
                  <a:pt x="1269444" y="1148334"/>
                </a:cubicBezTo>
                <a:cubicBezTo>
                  <a:pt x="1270337" y="1151955"/>
                  <a:pt x="1270783" y="1155701"/>
                  <a:pt x="1270783" y="1159570"/>
                </a:cubicBezTo>
                <a:lnTo>
                  <a:pt x="1270783" y="1244551"/>
                </a:lnTo>
                <a:lnTo>
                  <a:pt x="1270783" y="1261815"/>
                </a:lnTo>
                <a:cubicBezTo>
                  <a:pt x="1269097" y="1261319"/>
                  <a:pt x="1267038" y="1260947"/>
                  <a:pt x="1264607" y="1260699"/>
                </a:cubicBezTo>
                <a:cubicBezTo>
                  <a:pt x="1262176" y="1260451"/>
                  <a:pt x="1260117" y="1260327"/>
                  <a:pt x="1258431" y="1260327"/>
                </a:cubicBezTo>
                <a:cubicBezTo>
                  <a:pt x="1253966" y="1260327"/>
                  <a:pt x="1249476" y="1261146"/>
                  <a:pt x="1244962" y="1262783"/>
                </a:cubicBezTo>
                <a:cubicBezTo>
                  <a:pt x="1240447" y="1264420"/>
                  <a:pt x="1235982" y="1266230"/>
                  <a:pt x="1231567" y="1268215"/>
                </a:cubicBezTo>
                <a:cubicBezTo>
                  <a:pt x="1227152" y="1270199"/>
                  <a:pt x="1222762" y="1272010"/>
                  <a:pt x="1218396" y="1273647"/>
                </a:cubicBezTo>
                <a:cubicBezTo>
                  <a:pt x="1214030" y="1275284"/>
                  <a:pt x="1209764" y="1276103"/>
                  <a:pt x="1205597" y="1276103"/>
                </a:cubicBezTo>
                <a:cubicBezTo>
                  <a:pt x="1203612" y="1276103"/>
                  <a:pt x="1201628" y="1275780"/>
                  <a:pt x="1199644" y="1275135"/>
                </a:cubicBezTo>
                <a:cubicBezTo>
                  <a:pt x="1197659" y="1274490"/>
                  <a:pt x="1195824" y="1273424"/>
                  <a:pt x="1194137" y="1271936"/>
                </a:cubicBezTo>
                <a:cubicBezTo>
                  <a:pt x="1192450" y="1270447"/>
                  <a:pt x="1190912" y="1268488"/>
                  <a:pt x="1189523" y="1266057"/>
                </a:cubicBezTo>
                <a:cubicBezTo>
                  <a:pt x="1188134" y="1263626"/>
                  <a:pt x="1186993" y="1260625"/>
                  <a:pt x="1186100" y="1257053"/>
                </a:cubicBezTo>
                <a:lnTo>
                  <a:pt x="1151870" y="1261666"/>
                </a:lnTo>
                <a:cubicBezTo>
                  <a:pt x="1152465" y="1268513"/>
                  <a:pt x="1154152" y="1274689"/>
                  <a:pt x="1156930" y="1280196"/>
                </a:cubicBezTo>
                <a:cubicBezTo>
                  <a:pt x="1159708" y="1285702"/>
                  <a:pt x="1163379" y="1290390"/>
                  <a:pt x="1167943" y="1294260"/>
                </a:cubicBezTo>
                <a:cubicBezTo>
                  <a:pt x="1172507" y="1298129"/>
                  <a:pt x="1177816" y="1301106"/>
                  <a:pt x="1183868" y="1303189"/>
                </a:cubicBezTo>
                <a:cubicBezTo>
                  <a:pt x="1189920" y="1305273"/>
                  <a:pt x="1196518" y="1306315"/>
                  <a:pt x="1203662" y="1306315"/>
                </a:cubicBezTo>
                <a:cubicBezTo>
                  <a:pt x="1210310" y="1306315"/>
                  <a:pt x="1216412" y="1305472"/>
                  <a:pt x="1221968" y="1303785"/>
                </a:cubicBezTo>
                <a:cubicBezTo>
                  <a:pt x="1227524" y="1302098"/>
                  <a:pt x="1232584" y="1300238"/>
                  <a:pt x="1237148" y="1298204"/>
                </a:cubicBezTo>
                <a:cubicBezTo>
                  <a:pt x="1241712" y="1296170"/>
                  <a:pt x="1245756" y="1294309"/>
                  <a:pt x="1249278" y="1292623"/>
                </a:cubicBezTo>
                <a:cubicBezTo>
                  <a:pt x="1252800" y="1290936"/>
                  <a:pt x="1255851" y="1290093"/>
                  <a:pt x="1258431" y="1290093"/>
                </a:cubicBezTo>
                <a:cubicBezTo>
                  <a:pt x="1261507" y="1290093"/>
                  <a:pt x="1263937" y="1290489"/>
                  <a:pt x="1265723" y="1291283"/>
                </a:cubicBezTo>
                <a:cubicBezTo>
                  <a:pt x="1267509" y="1292077"/>
                  <a:pt x="1269196" y="1293020"/>
                  <a:pt x="1270783" y="1294111"/>
                </a:cubicBezTo>
                <a:lnTo>
                  <a:pt x="1270783" y="1306464"/>
                </a:lnTo>
                <a:lnTo>
                  <a:pt x="1305312" y="1306464"/>
                </a:lnTo>
                <a:lnTo>
                  <a:pt x="1305312" y="1293069"/>
                </a:lnTo>
                <a:lnTo>
                  <a:pt x="1305312" y="1244551"/>
                </a:lnTo>
                <a:lnTo>
                  <a:pt x="1305312" y="1127870"/>
                </a:lnTo>
                <a:lnTo>
                  <a:pt x="1340286" y="1127870"/>
                </a:lnTo>
                <a:lnTo>
                  <a:pt x="1346983" y="1127870"/>
                </a:lnTo>
                <a:lnTo>
                  <a:pt x="1367075" y="1127870"/>
                </a:lnTo>
                <a:lnTo>
                  <a:pt x="1367075" y="1306464"/>
                </a:lnTo>
                <a:lnTo>
                  <a:pt x="1401901" y="1306464"/>
                </a:lnTo>
                <a:lnTo>
                  <a:pt x="1401901" y="1127870"/>
                </a:lnTo>
                <a:lnTo>
                  <a:pt x="1435536" y="1127870"/>
                </a:lnTo>
                <a:lnTo>
                  <a:pt x="1443573" y="1127870"/>
                </a:lnTo>
                <a:lnTo>
                  <a:pt x="1574095" y="1127870"/>
                </a:lnTo>
                <a:lnTo>
                  <a:pt x="1574095" y="1175495"/>
                </a:lnTo>
                <a:cubicBezTo>
                  <a:pt x="1571416" y="1171824"/>
                  <a:pt x="1568216" y="1168202"/>
                  <a:pt x="1564496" y="1164630"/>
                </a:cubicBezTo>
                <a:cubicBezTo>
                  <a:pt x="1560775" y="1161059"/>
                  <a:pt x="1556558" y="1157884"/>
                  <a:pt x="1551845" y="1155105"/>
                </a:cubicBezTo>
                <a:cubicBezTo>
                  <a:pt x="1547132" y="1152327"/>
                  <a:pt x="1541874" y="1150070"/>
                  <a:pt x="1536070" y="1148334"/>
                </a:cubicBezTo>
                <a:cubicBezTo>
                  <a:pt x="1530265" y="1146597"/>
                  <a:pt x="1523940" y="1145729"/>
                  <a:pt x="1517094" y="1145729"/>
                </a:cubicBezTo>
                <a:cubicBezTo>
                  <a:pt x="1508264" y="1145729"/>
                  <a:pt x="1500004" y="1146994"/>
                  <a:pt x="1492314" y="1149524"/>
                </a:cubicBezTo>
                <a:cubicBezTo>
                  <a:pt x="1484625" y="1152054"/>
                  <a:pt x="1477927" y="1155726"/>
                  <a:pt x="1472222" y="1160538"/>
                </a:cubicBezTo>
                <a:cubicBezTo>
                  <a:pt x="1466517" y="1165350"/>
                  <a:pt x="1462028" y="1171204"/>
                  <a:pt x="1458753" y="1178099"/>
                </a:cubicBezTo>
                <a:cubicBezTo>
                  <a:pt x="1455479" y="1184995"/>
                  <a:pt x="1453842" y="1192809"/>
                  <a:pt x="1453842" y="1201540"/>
                </a:cubicBezTo>
                <a:cubicBezTo>
                  <a:pt x="1453842" y="1207691"/>
                  <a:pt x="1454586" y="1213173"/>
                  <a:pt x="1456074" y="1217985"/>
                </a:cubicBezTo>
                <a:cubicBezTo>
                  <a:pt x="1457563" y="1222797"/>
                  <a:pt x="1459572" y="1227064"/>
                  <a:pt x="1462102" y="1230785"/>
                </a:cubicBezTo>
                <a:cubicBezTo>
                  <a:pt x="1464632" y="1234505"/>
                  <a:pt x="1467559" y="1237680"/>
                  <a:pt x="1470883" y="1240310"/>
                </a:cubicBezTo>
                <a:cubicBezTo>
                  <a:pt x="1474207" y="1242939"/>
                  <a:pt x="1477655" y="1245072"/>
                  <a:pt x="1481226" y="1246709"/>
                </a:cubicBezTo>
                <a:cubicBezTo>
                  <a:pt x="1484798" y="1248346"/>
                  <a:pt x="1488420" y="1249562"/>
                  <a:pt x="1492091" y="1250355"/>
                </a:cubicBezTo>
                <a:cubicBezTo>
                  <a:pt x="1495762" y="1251149"/>
                  <a:pt x="1499185" y="1251546"/>
                  <a:pt x="1502360" y="1251546"/>
                </a:cubicBezTo>
                <a:cubicBezTo>
                  <a:pt x="1508809" y="1251546"/>
                  <a:pt x="1514762" y="1250951"/>
                  <a:pt x="1520219" y="1249760"/>
                </a:cubicBezTo>
                <a:cubicBezTo>
                  <a:pt x="1525676" y="1248570"/>
                  <a:pt x="1530365" y="1246684"/>
                  <a:pt x="1534284" y="1244105"/>
                </a:cubicBezTo>
                <a:cubicBezTo>
                  <a:pt x="1538203" y="1241525"/>
                  <a:pt x="1541279" y="1238127"/>
                  <a:pt x="1543511" y="1233910"/>
                </a:cubicBezTo>
                <a:cubicBezTo>
                  <a:pt x="1545743" y="1229693"/>
                  <a:pt x="1546860" y="1224509"/>
                  <a:pt x="1546860" y="1218357"/>
                </a:cubicBezTo>
                <a:cubicBezTo>
                  <a:pt x="1546860" y="1215282"/>
                  <a:pt x="1546264" y="1212280"/>
                  <a:pt x="1545074" y="1209353"/>
                </a:cubicBezTo>
                <a:cubicBezTo>
                  <a:pt x="1543883" y="1206426"/>
                  <a:pt x="1542221" y="1203822"/>
                  <a:pt x="1540088" y="1201540"/>
                </a:cubicBezTo>
                <a:cubicBezTo>
                  <a:pt x="1537955" y="1199258"/>
                  <a:pt x="1535400" y="1197422"/>
                  <a:pt x="1532423" y="1196033"/>
                </a:cubicBezTo>
                <a:cubicBezTo>
                  <a:pt x="1529447" y="1194644"/>
                  <a:pt x="1526123" y="1193950"/>
                  <a:pt x="1522452" y="1193950"/>
                </a:cubicBezTo>
                <a:cubicBezTo>
                  <a:pt x="1517491" y="1193950"/>
                  <a:pt x="1513423" y="1194917"/>
                  <a:pt x="1510248" y="1196852"/>
                </a:cubicBezTo>
                <a:cubicBezTo>
                  <a:pt x="1507073" y="1198787"/>
                  <a:pt x="1504568" y="1201044"/>
                  <a:pt x="1502732" y="1203623"/>
                </a:cubicBezTo>
                <a:cubicBezTo>
                  <a:pt x="1500897" y="1206203"/>
                  <a:pt x="1499632" y="1208882"/>
                  <a:pt x="1498937" y="1211660"/>
                </a:cubicBezTo>
                <a:cubicBezTo>
                  <a:pt x="1498242" y="1214438"/>
                  <a:pt x="1497895" y="1216919"/>
                  <a:pt x="1497895" y="1219102"/>
                </a:cubicBezTo>
                <a:cubicBezTo>
                  <a:pt x="1495613" y="1219002"/>
                  <a:pt x="1493604" y="1217564"/>
                  <a:pt x="1491868" y="1214786"/>
                </a:cubicBezTo>
                <a:cubicBezTo>
                  <a:pt x="1490131" y="1212007"/>
                  <a:pt x="1489263" y="1208088"/>
                  <a:pt x="1489263" y="1203028"/>
                </a:cubicBezTo>
                <a:cubicBezTo>
                  <a:pt x="1489263" y="1198960"/>
                  <a:pt x="1489834" y="1195512"/>
                  <a:pt x="1490975" y="1192685"/>
                </a:cubicBezTo>
                <a:cubicBezTo>
                  <a:pt x="1492116" y="1189857"/>
                  <a:pt x="1493877" y="1187352"/>
                  <a:pt x="1496258" y="1185169"/>
                </a:cubicBezTo>
                <a:cubicBezTo>
                  <a:pt x="1498639" y="1182986"/>
                  <a:pt x="1501665" y="1181225"/>
                  <a:pt x="1505337" y="1179885"/>
                </a:cubicBezTo>
                <a:cubicBezTo>
                  <a:pt x="1509008" y="1178546"/>
                  <a:pt x="1513324" y="1177876"/>
                  <a:pt x="1518285" y="1177876"/>
                </a:cubicBezTo>
                <a:cubicBezTo>
                  <a:pt x="1523146" y="1177876"/>
                  <a:pt x="1527934" y="1178893"/>
                  <a:pt x="1532647" y="1180927"/>
                </a:cubicBezTo>
                <a:cubicBezTo>
                  <a:pt x="1537359" y="1182961"/>
                  <a:pt x="1541775" y="1185690"/>
                  <a:pt x="1545892" y="1189113"/>
                </a:cubicBezTo>
                <a:cubicBezTo>
                  <a:pt x="1550010" y="1192536"/>
                  <a:pt x="1553805" y="1196480"/>
                  <a:pt x="1557278" y="1200945"/>
                </a:cubicBezTo>
                <a:cubicBezTo>
                  <a:pt x="1560750" y="1205409"/>
                  <a:pt x="1563727" y="1210048"/>
                  <a:pt x="1566207" y="1214860"/>
                </a:cubicBezTo>
                <a:cubicBezTo>
                  <a:pt x="1568688" y="1219672"/>
                  <a:pt x="1570623" y="1224484"/>
                  <a:pt x="1572012" y="1229296"/>
                </a:cubicBezTo>
                <a:cubicBezTo>
                  <a:pt x="1573401" y="1234108"/>
                  <a:pt x="1574095" y="1238598"/>
                  <a:pt x="1574095" y="1242765"/>
                </a:cubicBezTo>
                <a:lnTo>
                  <a:pt x="1574095" y="1293069"/>
                </a:lnTo>
                <a:lnTo>
                  <a:pt x="1608623" y="1293069"/>
                </a:lnTo>
                <a:lnTo>
                  <a:pt x="1608623" y="1127870"/>
                </a:lnTo>
                <a:lnTo>
                  <a:pt x="1650295" y="1127870"/>
                </a:lnTo>
                <a:lnTo>
                  <a:pt x="1650295" y="1096616"/>
                </a:lnTo>
                <a:lnTo>
                  <a:pt x="1443573" y="1096616"/>
                </a:lnTo>
                <a:lnTo>
                  <a:pt x="1435536" y="1096616"/>
                </a:lnTo>
                <a:lnTo>
                  <a:pt x="1410831" y="1096616"/>
                </a:lnTo>
                <a:cubicBezTo>
                  <a:pt x="1405374" y="1096616"/>
                  <a:pt x="1401207" y="1094532"/>
                  <a:pt x="1398329" y="1090365"/>
                </a:cubicBezTo>
                <a:cubicBezTo>
                  <a:pt x="1395452" y="1086198"/>
                  <a:pt x="1394013" y="1080543"/>
                  <a:pt x="1394013" y="1073399"/>
                </a:cubicBezTo>
                <a:cubicBezTo>
                  <a:pt x="1394013" y="1068636"/>
                  <a:pt x="1395154" y="1064519"/>
                  <a:pt x="1397436" y="1061046"/>
                </a:cubicBezTo>
                <a:cubicBezTo>
                  <a:pt x="1399718" y="1057573"/>
                  <a:pt x="1402868" y="1054721"/>
                  <a:pt x="1406887" y="1052488"/>
                </a:cubicBezTo>
                <a:cubicBezTo>
                  <a:pt x="1410905" y="1050256"/>
                  <a:pt x="1415643" y="1048619"/>
                  <a:pt x="1421100" y="1047577"/>
                </a:cubicBezTo>
                <a:cubicBezTo>
                  <a:pt x="1426557" y="1046535"/>
                  <a:pt x="1432460" y="1046014"/>
                  <a:pt x="1438810" y="1046014"/>
                </a:cubicBezTo>
                <a:cubicBezTo>
                  <a:pt x="1446153" y="1046014"/>
                  <a:pt x="1453619" y="1046684"/>
                  <a:pt x="1461209" y="1048024"/>
                </a:cubicBezTo>
                <a:cubicBezTo>
                  <a:pt x="1468799" y="1049363"/>
                  <a:pt x="1476389" y="1051471"/>
                  <a:pt x="1483980" y="1054349"/>
                </a:cubicBezTo>
                <a:cubicBezTo>
                  <a:pt x="1491570" y="1057226"/>
                  <a:pt x="1499086" y="1061021"/>
                  <a:pt x="1506527" y="1065734"/>
                </a:cubicBezTo>
                <a:cubicBezTo>
                  <a:pt x="1513969" y="1070447"/>
                  <a:pt x="1521261" y="1076127"/>
                  <a:pt x="1528405" y="1082775"/>
                </a:cubicBezTo>
                <a:lnTo>
                  <a:pt x="1550283" y="1059111"/>
                </a:lnTo>
                <a:cubicBezTo>
                  <a:pt x="1540758" y="1050678"/>
                  <a:pt x="1531530" y="1043608"/>
                  <a:pt x="1522601" y="1037903"/>
                </a:cubicBezTo>
                <a:cubicBezTo>
                  <a:pt x="1513671" y="1032198"/>
                  <a:pt x="1504716" y="1027634"/>
                  <a:pt x="1495737" y="1024211"/>
                </a:cubicBezTo>
                <a:cubicBezTo>
                  <a:pt x="1486758" y="1020788"/>
                  <a:pt x="1477555" y="1018357"/>
                  <a:pt x="1468130" y="1016919"/>
                </a:cubicBezTo>
                <a:cubicBezTo>
                  <a:pt x="1458704" y="1015480"/>
                  <a:pt x="1448732" y="1014761"/>
                  <a:pt x="1438215" y="1014761"/>
                </a:cubicBezTo>
                <a:close/>
                <a:moveTo>
                  <a:pt x="3737461" y="1008510"/>
                </a:moveTo>
                <a:lnTo>
                  <a:pt x="3667880" y="1096616"/>
                </a:lnTo>
                <a:lnTo>
                  <a:pt x="3548747" y="1096616"/>
                </a:lnTo>
                <a:lnTo>
                  <a:pt x="3540561" y="1096616"/>
                </a:lnTo>
                <a:lnTo>
                  <a:pt x="3340536" y="1096616"/>
                </a:lnTo>
                <a:lnTo>
                  <a:pt x="3340536" y="1127870"/>
                </a:lnTo>
                <a:lnTo>
                  <a:pt x="3472547" y="1127870"/>
                </a:lnTo>
                <a:lnTo>
                  <a:pt x="3472547" y="1143795"/>
                </a:lnTo>
                <a:cubicBezTo>
                  <a:pt x="3464609" y="1143993"/>
                  <a:pt x="3456523" y="1144563"/>
                  <a:pt x="3448287" y="1145506"/>
                </a:cubicBezTo>
                <a:cubicBezTo>
                  <a:pt x="3440052" y="1146449"/>
                  <a:pt x="3431991" y="1148011"/>
                  <a:pt x="3424103" y="1150194"/>
                </a:cubicBezTo>
                <a:cubicBezTo>
                  <a:pt x="3416215" y="1152377"/>
                  <a:pt x="3408674" y="1155304"/>
                  <a:pt x="3401481" y="1158975"/>
                </a:cubicBezTo>
                <a:cubicBezTo>
                  <a:pt x="3394288" y="1162646"/>
                  <a:pt x="3387764" y="1167210"/>
                  <a:pt x="3381910" y="1172667"/>
                </a:cubicBezTo>
                <a:cubicBezTo>
                  <a:pt x="3376056" y="1178124"/>
                  <a:pt x="3371046" y="1184648"/>
                  <a:pt x="3366879" y="1192238"/>
                </a:cubicBezTo>
                <a:cubicBezTo>
                  <a:pt x="3362711" y="1199828"/>
                  <a:pt x="3359735" y="1208684"/>
                  <a:pt x="3357949" y="1218804"/>
                </a:cubicBezTo>
                <a:cubicBezTo>
                  <a:pt x="3363803" y="1219300"/>
                  <a:pt x="3370202" y="1220193"/>
                  <a:pt x="3377148" y="1221483"/>
                </a:cubicBezTo>
                <a:cubicBezTo>
                  <a:pt x="3384093" y="1222773"/>
                  <a:pt x="3391187" y="1224459"/>
                  <a:pt x="3398430" y="1226543"/>
                </a:cubicBezTo>
                <a:cubicBezTo>
                  <a:pt x="3405673" y="1228627"/>
                  <a:pt x="3412916" y="1231107"/>
                  <a:pt x="3420159" y="1233984"/>
                </a:cubicBezTo>
                <a:cubicBezTo>
                  <a:pt x="3427402" y="1236862"/>
                  <a:pt x="3434298" y="1240136"/>
                  <a:pt x="3440846" y="1243807"/>
                </a:cubicBezTo>
                <a:cubicBezTo>
                  <a:pt x="3447395" y="1247478"/>
                  <a:pt x="3453397" y="1251496"/>
                  <a:pt x="3458855" y="1255862"/>
                </a:cubicBezTo>
                <a:cubicBezTo>
                  <a:pt x="3464311" y="1260228"/>
                  <a:pt x="3468875" y="1264941"/>
                  <a:pt x="3472547" y="1270001"/>
                </a:cubicBezTo>
                <a:lnTo>
                  <a:pt x="3472547" y="1293069"/>
                </a:lnTo>
                <a:lnTo>
                  <a:pt x="3507075" y="1293069"/>
                </a:lnTo>
                <a:lnTo>
                  <a:pt x="3507075" y="1127870"/>
                </a:lnTo>
                <a:lnTo>
                  <a:pt x="3540561" y="1127870"/>
                </a:lnTo>
                <a:lnTo>
                  <a:pt x="3548747" y="1127870"/>
                </a:lnTo>
                <a:lnTo>
                  <a:pt x="3554402" y="1127870"/>
                </a:lnTo>
                <a:cubicBezTo>
                  <a:pt x="3559363" y="1127870"/>
                  <a:pt x="3564398" y="1128465"/>
                  <a:pt x="3569508" y="1129656"/>
                </a:cubicBezTo>
                <a:cubicBezTo>
                  <a:pt x="3574618" y="1130846"/>
                  <a:pt x="3579256" y="1132732"/>
                  <a:pt x="3583423" y="1135311"/>
                </a:cubicBezTo>
                <a:cubicBezTo>
                  <a:pt x="3587591" y="1137891"/>
                  <a:pt x="3591014" y="1141215"/>
                  <a:pt x="3593693" y="1145283"/>
                </a:cubicBezTo>
                <a:cubicBezTo>
                  <a:pt x="3596371" y="1149351"/>
                  <a:pt x="3597711" y="1154262"/>
                  <a:pt x="3597711" y="1160017"/>
                </a:cubicBezTo>
                <a:cubicBezTo>
                  <a:pt x="3597711" y="1163787"/>
                  <a:pt x="3596769" y="1167359"/>
                  <a:pt x="3594883" y="1170732"/>
                </a:cubicBezTo>
                <a:cubicBezTo>
                  <a:pt x="3592998" y="1174106"/>
                  <a:pt x="3590617" y="1177033"/>
                  <a:pt x="3587739" y="1179513"/>
                </a:cubicBezTo>
                <a:cubicBezTo>
                  <a:pt x="3584862" y="1181994"/>
                  <a:pt x="3581687" y="1183953"/>
                  <a:pt x="3578215" y="1185392"/>
                </a:cubicBezTo>
                <a:cubicBezTo>
                  <a:pt x="3574742" y="1186831"/>
                  <a:pt x="3571369" y="1187550"/>
                  <a:pt x="3568094" y="1187550"/>
                </a:cubicBezTo>
                <a:lnTo>
                  <a:pt x="3558867" y="1187550"/>
                </a:lnTo>
                <a:lnTo>
                  <a:pt x="3558867" y="1218506"/>
                </a:lnTo>
                <a:cubicBezTo>
                  <a:pt x="3568491" y="1218705"/>
                  <a:pt x="3577421" y="1219226"/>
                  <a:pt x="3585656" y="1220069"/>
                </a:cubicBezTo>
                <a:cubicBezTo>
                  <a:pt x="3593891" y="1220912"/>
                  <a:pt x="3601605" y="1222227"/>
                  <a:pt x="3608799" y="1224013"/>
                </a:cubicBezTo>
                <a:cubicBezTo>
                  <a:pt x="3615992" y="1225799"/>
                  <a:pt x="3622714" y="1228130"/>
                  <a:pt x="3628965" y="1231008"/>
                </a:cubicBezTo>
                <a:cubicBezTo>
                  <a:pt x="3635216" y="1233885"/>
                  <a:pt x="3641219" y="1237457"/>
                  <a:pt x="3646973" y="1241723"/>
                </a:cubicBezTo>
                <a:cubicBezTo>
                  <a:pt x="3652728" y="1245990"/>
                  <a:pt x="3658309" y="1251000"/>
                  <a:pt x="3663716" y="1256755"/>
                </a:cubicBezTo>
                <a:cubicBezTo>
                  <a:pt x="3669124" y="1262510"/>
                  <a:pt x="3674506" y="1269108"/>
                  <a:pt x="3679864" y="1276549"/>
                </a:cubicBezTo>
                <a:lnTo>
                  <a:pt x="3679864" y="1293069"/>
                </a:lnTo>
                <a:lnTo>
                  <a:pt x="3714392" y="1293069"/>
                </a:lnTo>
                <a:lnTo>
                  <a:pt x="3714392" y="1127870"/>
                </a:lnTo>
                <a:lnTo>
                  <a:pt x="3756064" y="1127870"/>
                </a:lnTo>
                <a:lnTo>
                  <a:pt x="3756064" y="1096616"/>
                </a:lnTo>
                <a:lnTo>
                  <a:pt x="3708086" y="1096616"/>
                </a:lnTo>
                <a:lnTo>
                  <a:pt x="3768715" y="1008510"/>
                </a:lnTo>
                <a:close/>
                <a:moveTo>
                  <a:pt x="0" y="0"/>
                </a:moveTo>
                <a:lnTo>
                  <a:pt x="5224102" y="0"/>
                </a:lnTo>
                <a:lnTo>
                  <a:pt x="5224102" y="5368708"/>
                </a:lnTo>
                <a:lnTo>
                  <a:pt x="0" y="5368708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মেশকাত শরীফ - Photos | Facebook">
            <a:extLst>
              <a:ext uri="{FF2B5EF4-FFF2-40B4-BE49-F238E27FC236}">
                <a16:creationId xmlns:a16="http://schemas.microsoft.com/office/drawing/2014/main" id="{61FDACD0-EDF4-423B-8E9A-AEC43D4D4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0034" y="101740"/>
            <a:ext cx="1604505" cy="169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0" name="Group 149">
            <a:extLst>
              <a:ext uri="{FF2B5EF4-FFF2-40B4-BE49-F238E27FC236}">
                <a16:creationId xmlns:a16="http://schemas.microsoft.com/office/drawing/2014/main" id="{9627D5B5-C0C6-4D0A-BC78-CB4C5AF715B5}"/>
              </a:ext>
            </a:extLst>
          </p:cNvPr>
          <p:cNvGrpSpPr/>
          <p:nvPr/>
        </p:nvGrpSpPr>
        <p:grpSpPr>
          <a:xfrm>
            <a:off x="2711191" y="1619111"/>
            <a:ext cx="2377619" cy="2223182"/>
            <a:chOff x="4523951" y="1856951"/>
            <a:chExt cx="3144098" cy="3144098"/>
          </a:xfrm>
        </p:grpSpPr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25115492-E472-40C8-8ED3-3485AC922037}"/>
                </a:ext>
              </a:extLst>
            </p:cNvPr>
            <p:cNvSpPr/>
            <p:nvPr/>
          </p:nvSpPr>
          <p:spPr>
            <a:xfrm>
              <a:off x="5311867" y="1856951"/>
              <a:ext cx="782587" cy="1559404"/>
            </a:xfrm>
            <a:custGeom>
              <a:avLst/>
              <a:gdLst>
                <a:gd name="connsiteX0" fmla="*/ 782587 w 782587"/>
                <a:gd name="connsiteY0" fmla="*/ 0 h 1559404"/>
                <a:gd name="connsiteX1" fmla="*/ 780746 w 782587"/>
                <a:gd name="connsiteY1" fmla="*/ 1559404 h 1559404"/>
                <a:gd name="connsiteX2" fmla="*/ 0 w 782587"/>
                <a:gd name="connsiteY2" fmla="*/ 210790 h 1559404"/>
                <a:gd name="connsiteX3" fmla="*/ 34765 w 782587"/>
                <a:gd name="connsiteY3" fmla="*/ 189669 h 1559404"/>
                <a:gd name="connsiteX4" fmla="*/ 623393 w 782587"/>
                <a:gd name="connsiteY4" fmla="*/ 8039 h 1559404"/>
                <a:gd name="connsiteX5" fmla="*/ 782587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2587" y="0"/>
                  </a:moveTo>
                  <a:lnTo>
                    <a:pt x="780746" y="1559404"/>
                  </a:lnTo>
                  <a:lnTo>
                    <a:pt x="0" y="210790"/>
                  </a:lnTo>
                  <a:lnTo>
                    <a:pt x="34765" y="189669"/>
                  </a:lnTo>
                  <a:cubicBezTo>
                    <a:pt x="212973" y="92861"/>
                    <a:pt x="411992" y="29508"/>
                    <a:pt x="623393" y="8039"/>
                  </a:cubicBezTo>
                  <a:lnTo>
                    <a:pt x="78258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FFC97B5D-07F3-4EB2-A906-C767AB4652E4}"/>
                </a:ext>
              </a:extLst>
            </p:cNvPr>
            <p:cNvSpPr/>
            <p:nvPr/>
          </p:nvSpPr>
          <p:spPr>
            <a:xfrm>
              <a:off x="6097549" y="1856951"/>
              <a:ext cx="782587" cy="1559404"/>
            </a:xfrm>
            <a:custGeom>
              <a:avLst/>
              <a:gdLst>
                <a:gd name="connsiteX0" fmla="*/ 0 w 782587"/>
                <a:gd name="connsiteY0" fmla="*/ 0 h 1559404"/>
                <a:gd name="connsiteX1" fmla="*/ 159193 w 782587"/>
                <a:gd name="connsiteY1" fmla="*/ 8039 h 1559404"/>
                <a:gd name="connsiteX2" fmla="*/ 747821 w 782587"/>
                <a:gd name="connsiteY2" fmla="*/ 189669 h 1559404"/>
                <a:gd name="connsiteX3" fmla="*/ 782587 w 782587"/>
                <a:gd name="connsiteY3" fmla="*/ 210790 h 1559404"/>
                <a:gd name="connsiteX4" fmla="*/ 1840 w 782587"/>
                <a:gd name="connsiteY4" fmla="*/ 1559404 h 1559404"/>
                <a:gd name="connsiteX5" fmla="*/ 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0" y="0"/>
                  </a:moveTo>
                  <a:lnTo>
                    <a:pt x="159193" y="8039"/>
                  </a:lnTo>
                  <a:cubicBezTo>
                    <a:pt x="370594" y="29508"/>
                    <a:pt x="569614" y="92861"/>
                    <a:pt x="747821" y="189669"/>
                  </a:cubicBezTo>
                  <a:lnTo>
                    <a:pt x="782587" y="210790"/>
                  </a:lnTo>
                  <a:lnTo>
                    <a:pt x="1840" y="15594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523CCE68-5D3B-4CB4-8AD0-9744B89C79A9}"/>
                </a:ext>
              </a:extLst>
            </p:cNvPr>
            <p:cNvSpPr/>
            <p:nvPr/>
          </p:nvSpPr>
          <p:spPr>
            <a:xfrm>
              <a:off x="4736351" y="2069351"/>
              <a:ext cx="1350393" cy="1350393"/>
            </a:xfrm>
            <a:custGeom>
              <a:avLst/>
              <a:gdLst>
                <a:gd name="connsiteX0" fmla="*/ 572867 w 1350393"/>
                <a:gd name="connsiteY0" fmla="*/ 0 h 1350393"/>
                <a:gd name="connsiteX1" fmla="*/ 1350393 w 1350393"/>
                <a:gd name="connsiteY1" fmla="*/ 1350393 h 1350393"/>
                <a:gd name="connsiteX2" fmla="*/ 0 w 1350393"/>
                <a:gd name="connsiteY2" fmla="*/ 572867 h 1350393"/>
                <a:gd name="connsiteX3" fmla="*/ 56018 w 1350393"/>
                <a:gd name="connsiteY3" fmla="*/ 480659 h 1350393"/>
                <a:gd name="connsiteX4" fmla="*/ 480659 w 1350393"/>
                <a:gd name="connsiteY4" fmla="*/ 56018 h 1350393"/>
                <a:gd name="connsiteX5" fmla="*/ 57286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572867" y="0"/>
                  </a:moveTo>
                  <a:lnTo>
                    <a:pt x="1350393" y="1350393"/>
                  </a:lnTo>
                  <a:lnTo>
                    <a:pt x="0" y="572867"/>
                  </a:lnTo>
                  <a:lnTo>
                    <a:pt x="56018" y="480659"/>
                  </a:lnTo>
                  <a:cubicBezTo>
                    <a:pt x="169027" y="313383"/>
                    <a:pt x="313384" y="169027"/>
                    <a:pt x="480659" y="56018"/>
                  </a:cubicBezTo>
                  <a:lnTo>
                    <a:pt x="572867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247570C9-9F56-4626-BCB1-192F25700B4C}"/>
                </a:ext>
              </a:extLst>
            </p:cNvPr>
            <p:cNvSpPr/>
            <p:nvPr/>
          </p:nvSpPr>
          <p:spPr>
            <a:xfrm>
              <a:off x="5804115" y="2012588"/>
              <a:ext cx="1737487" cy="1726312"/>
            </a:xfrm>
            <a:custGeom>
              <a:avLst/>
              <a:gdLst>
                <a:gd name="connsiteX0" fmla="*/ 777527 w 1350393"/>
                <a:gd name="connsiteY0" fmla="*/ 0 h 1350393"/>
                <a:gd name="connsiteX1" fmla="*/ 869734 w 1350393"/>
                <a:gd name="connsiteY1" fmla="*/ 56018 h 1350393"/>
                <a:gd name="connsiteX2" fmla="*/ 1294375 w 1350393"/>
                <a:gd name="connsiteY2" fmla="*/ 480659 h 1350393"/>
                <a:gd name="connsiteX3" fmla="*/ 1350393 w 1350393"/>
                <a:gd name="connsiteY3" fmla="*/ 572867 h 1350393"/>
                <a:gd name="connsiteX4" fmla="*/ 0 w 1350393"/>
                <a:gd name="connsiteY4" fmla="*/ 1350393 h 1350393"/>
                <a:gd name="connsiteX5" fmla="*/ 77752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777527" y="0"/>
                  </a:moveTo>
                  <a:lnTo>
                    <a:pt x="869734" y="56018"/>
                  </a:lnTo>
                  <a:cubicBezTo>
                    <a:pt x="1037010" y="169027"/>
                    <a:pt x="1181367" y="313383"/>
                    <a:pt x="1294375" y="480659"/>
                  </a:cubicBezTo>
                  <a:lnTo>
                    <a:pt x="1350393" y="572867"/>
                  </a:lnTo>
                  <a:lnTo>
                    <a:pt x="0" y="1350393"/>
                  </a:lnTo>
                  <a:lnTo>
                    <a:pt x="77752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1CC88E3C-EE16-4071-A654-62991D99A513}"/>
                </a:ext>
              </a:extLst>
            </p:cNvPr>
            <p:cNvSpPr/>
            <p:nvPr/>
          </p:nvSpPr>
          <p:spPr>
            <a:xfrm>
              <a:off x="4523951" y="2644866"/>
              <a:ext cx="1559404" cy="782586"/>
            </a:xfrm>
            <a:custGeom>
              <a:avLst/>
              <a:gdLst>
                <a:gd name="connsiteX0" fmla="*/ 210790 w 1559404"/>
                <a:gd name="connsiteY0" fmla="*/ 0 h 782586"/>
                <a:gd name="connsiteX1" fmla="*/ 1559404 w 1559404"/>
                <a:gd name="connsiteY1" fmla="*/ 780746 h 782586"/>
                <a:gd name="connsiteX2" fmla="*/ 0 w 1559404"/>
                <a:gd name="connsiteY2" fmla="*/ 782586 h 782586"/>
                <a:gd name="connsiteX3" fmla="*/ 8039 w 1559404"/>
                <a:gd name="connsiteY3" fmla="*/ 623393 h 782586"/>
                <a:gd name="connsiteX4" fmla="*/ 189669 w 1559404"/>
                <a:gd name="connsiteY4" fmla="*/ 34765 h 782586"/>
                <a:gd name="connsiteX5" fmla="*/ 210790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210790" y="0"/>
                  </a:moveTo>
                  <a:lnTo>
                    <a:pt x="1559404" y="780746"/>
                  </a:lnTo>
                  <a:lnTo>
                    <a:pt x="0" y="782586"/>
                  </a:lnTo>
                  <a:lnTo>
                    <a:pt x="8039" y="623393"/>
                  </a:lnTo>
                  <a:cubicBezTo>
                    <a:pt x="29508" y="411992"/>
                    <a:pt x="92861" y="212973"/>
                    <a:pt x="189669" y="34765"/>
                  </a:cubicBezTo>
                  <a:lnTo>
                    <a:pt x="21079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9BB27980-7574-4128-B988-20FCEBED20CA}"/>
                </a:ext>
              </a:extLst>
            </p:cNvPr>
            <p:cNvSpPr/>
            <p:nvPr/>
          </p:nvSpPr>
          <p:spPr>
            <a:xfrm>
              <a:off x="6108645" y="2644866"/>
              <a:ext cx="1559404" cy="782586"/>
            </a:xfrm>
            <a:custGeom>
              <a:avLst/>
              <a:gdLst>
                <a:gd name="connsiteX0" fmla="*/ 1348615 w 1559404"/>
                <a:gd name="connsiteY0" fmla="*/ 0 h 782586"/>
                <a:gd name="connsiteX1" fmla="*/ 1369735 w 1559404"/>
                <a:gd name="connsiteY1" fmla="*/ 34765 h 782586"/>
                <a:gd name="connsiteX2" fmla="*/ 1551365 w 1559404"/>
                <a:gd name="connsiteY2" fmla="*/ 623393 h 782586"/>
                <a:gd name="connsiteX3" fmla="*/ 1559404 w 1559404"/>
                <a:gd name="connsiteY3" fmla="*/ 782586 h 782586"/>
                <a:gd name="connsiteX4" fmla="*/ 0 w 1559404"/>
                <a:gd name="connsiteY4" fmla="*/ 780746 h 782586"/>
                <a:gd name="connsiteX5" fmla="*/ 1348615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1348615" y="0"/>
                  </a:moveTo>
                  <a:lnTo>
                    <a:pt x="1369735" y="34765"/>
                  </a:lnTo>
                  <a:cubicBezTo>
                    <a:pt x="1466543" y="212973"/>
                    <a:pt x="1529897" y="411992"/>
                    <a:pt x="1551365" y="623393"/>
                  </a:cubicBezTo>
                  <a:lnTo>
                    <a:pt x="1559404" y="782586"/>
                  </a:lnTo>
                  <a:lnTo>
                    <a:pt x="0" y="780746"/>
                  </a:lnTo>
                  <a:lnTo>
                    <a:pt x="1348615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0662E6EA-4592-41D8-BA51-8D43D41C51A4}"/>
                </a:ext>
              </a:extLst>
            </p:cNvPr>
            <p:cNvSpPr/>
            <p:nvPr/>
          </p:nvSpPr>
          <p:spPr>
            <a:xfrm>
              <a:off x="4523951" y="3430549"/>
              <a:ext cx="1559404" cy="782587"/>
            </a:xfrm>
            <a:custGeom>
              <a:avLst/>
              <a:gdLst>
                <a:gd name="connsiteX0" fmla="*/ 0 w 1559404"/>
                <a:gd name="connsiteY0" fmla="*/ 0 h 782587"/>
                <a:gd name="connsiteX1" fmla="*/ 1559404 w 1559404"/>
                <a:gd name="connsiteY1" fmla="*/ 1840 h 782587"/>
                <a:gd name="connsiteX2" fmla="*/ 210790 w 1559404"/>
                <a:gd name="connsiteY2" fmla="*/ 782587 h 782587"/>
                <a:gd name="connsiteX3" fmla="*/ 189669 w 1559404"/>
                <a:gd name="connsiteY3" fmla="*/ 747821 h 782587"/>
                <a:gd name="connsiteX4" fmla="*/ 8039 w 1559404"/>
                <a:gd name="connsiteY4" fmla="*/ 159193 h 782587"/>
                <a:gd name="connsiteX5" fmla="*/ 0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0" y="0"/>
                  </a:moveTo>
                  <a:lnTo>
                    <a:pt x="1559404" y="1840"/>
                  </a:lnTo>
                  <a:lnTo>
                    <a:pt x="210790" y="782587"/>
                  </a:lnTo>
                  <a:lnTo>
                    <a:pt x="189669" y="747821"/>
                  </a:lnTo>
                  <a:cubicBezTo>
                    <a:pt x="92861" y="569613"/>
                    <a:pt x="29508" y="370594"/>
                    <a:pt x="8039" y="1591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11E0B967-B003-4A5E-AE79-8FF69AF56809}"/>
                </a:ext>
              </a:extLst>
            </p:cNvPr>
            <p:cNvSpPr/>
            <p:nvPr/>
          </p:nvSpPr>
          <p:spPr>
            <a:xfrm>
              <a:off x="6108645" y="3430549"/>
              <a:ext cx="1559404" cy="782587"/>
            </a:xfrm>
            <a:custGeom>
              <a:avLst/>
              <a:gdLst>
                <a:gd name="connsiteX0" fmla="*/ 1559404 w 1559404"/>
                <a:gd name="connsiteY0" fmla="*/ 0 h 782587"/>
                <a:gd name="connsiteX1" fmla="*/ 1551365 w 1559404"/>
                <a:gd name="connsiteY1" fmla="*/ 159193 h 782587"/>
                <a:gd name="connsiteX2" fmla="*/ 1369735 w 1559404"/>
                <a:gd name="connsiteY2" fmla="*/ 747821 h 782587"/>
                <a:gd name="connsiteX3" fmla="*/ 1348614 w 1559404"/>
                <a:gd name="connsiteY3" fmla="*/ 782587 h 782587"/>
                <a:gd name="connsiteX4" fmla="*/ 0 w 1559404"/>
                <a:gd name="connsiteY4" fmla="*/ 1840 h 782587"/>
                <a:gd name="connsiteX5" fmla="*/ 1559404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1559404" y="0"/>
                  </a:moveTo>
                  <a:lnTo>
                    <a:pt x="1551365" y="159193"/>
                  </a:lnTo>
                  <a:cubicBezTo>
                    <a:pt x="1529897" y="370594"/>
                    <a:pt x="1466543" y="569613"/>
                    <a:pt x="1369735" y="747821"/>
                  </a:cubicBezTo>
                  <a:lnTo>
                    <a:pt x="1348614" y="782587"/>
                  </a:lnTo>
                  <a:lnTo>
                    <a:pt x="0" y="1840"/>
                  </a:lnTo>
                  <a:lnTo>
                    <a:pt x="1559404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861727C0-B26A-4E56-B38B-B8879CFD34BA}"/>
                </a:ext>
              </a:extLst>
            </p:cNvPr>
            <p:cNvSpPr/>
            <p:nvPr/>
          </p:nvSpPr>
          <p:spPr>
            <a:xfrm>
              <a:off x="4736351" y="3438258"/>
              <a:ext cx="1350393" cy="1350393"/>
            </a:xfrm>
            <a:custGeom>
              <a:avLst/>
              <a:gdLst>
                <a:gd name="connsiteX0" fmla="*/ 1350393 w 1350393"/>
                <a:gd name="connsiteY0" fmla="*/ 0 h 1350393"/>
                <a:gd name="connsiteX1" fmla="*/ 572867 w 1350393"/>
                <a:gd name="connsiteY1" fmla="*/ 1350393 h 1350393"/>
                <a:gd name="connsiteX2" fmla="*/ 480659 w 1350393"/>
                <a:gd name="connsiteY2" fmla="*/ 1294375 h 1350393"/>
                <a:gd name="connsiteX3" fmla="*/ 56018 w 1350393"/>
                <a:gd name="connsiteY3" fmla="*/ 869734 h 1350393"/>
                <a:gd name="connsiteX4" fmla="*/ 0 w 1350393"/>
                <a:gd name="connsiteY4" fmla="*/ 777527 h 1350393"/>
                <a:gd name="connsiteX5" fmla="*/ 1350393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1350393" y="0"/>
                  </a:moveTo>
                  <a:lnTo>
                    <a:pt x="572867" y="1350393"/>
                  </a:lnTo>
                  <a:lnTo>
                    <a:pt x="480659" y="1294375"/>
                  </a:lnTo>
                  <a:cubicBezTo>
                    <a:pt x="313384" y="1181367"/>
                    <a:pt x="169027" y="1037010"/>
                    <a:pt x="56018" y="869734"/>
                  </a:cubicBezTo>
                  <a:lnTo>
                    <a:pt x="0" y="777527"/>
                  </a:lnTo>
                  <a:lnTo>
                    <a:pt x="1350393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7BC5C42E-63C8-4D6E-AF35-DF5703512F40}"/>
                </a:ext>
              </a:extLst>
            </p:cNvPr>
            <p:cNvSpPr/>
            <p:nvPr/>
          </p:nvSpPr>
          <p:spPr>
            <a:xfrm>
              <a:off x="6105258" y="3438258"/>
              <a:ext cx="1350393" cy="1350393"/>
            </a:xfrm>
            <a:custGeom>
              <a:avLst/>
              <a:gdLst>
                <a:gd name="connsiteX0" fmla="*/ 0 w 1350393"/>
                <a:gd name="connsiteY0" fmla="*/ 0 h 1350393"/>
                <a:gd name="connsiteX1" fmla="*/ 1350393 w 1350393"/>
                <a:gd name="connsiteY1" fmla="*/ 777527 h 1350393"/>
                <a:gd name="connsiteX2" fmla="*/ 1294375 w 1350393"/>
                <a:gd name="connsiteY2" fmla="*/ 869734 h 1350393"/>
                <a:gd name="connsiteX3" fmla="*/ 869734 w 1350393"/>
                <a:gd name="connsiteY3" fmla="*/ 1294375 h 1350393"/>
                <a:gd name="connsiteX4" fmla="*/ 777527 w 1350393"/>
                <a:gd name="connsiteY4" fmla="*/ 1350393 h 1350393"/>
                <a:gd name="connsiteX5" fmla="*/ 0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0" y="0"/>
                  </a:moveTo>
                  <a:lnTo>
                    <a:pt x="1350393" y="777527"/>
                  </a:lnTo>
                  <a:lnTo>
                    <a:pt x="1294375" y="869734"/>
                  </a:lnTo>
                  <a:cubicBezTo>
                    <a:pt x="1181367" y="1037010"/>
                    <a:pt x="1037010" y="1181367"/>
                    <a:pt x="869734" y="1294375"/>
                  </a:cubicBezTo>
                  <a:lnTo>
                    <a:pt x="777527" y="1350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B456BA13-CFEB-439B-8956-BC560AE63BDE}"/>
                </a:ext>
              </a:extLst>
            </p:cNvPr>
            <p:cNvSpPr/>
            <p:nvPr/>
          </p:nvSpPr>
          <p:spPr>
            <a:xfrm>
              <a:off x="5311867" y="3441645"/>
              <a:ext cx="782587" cy="1559404"/>
            </a:xfrm>
            <a:custGeom>
              <a:avLst/>
              <a:gdLst>
                <a:gd name="connsiteX0" fmla="*/ 780746 w 782587"/>
                <a:gd name="connsiteY0" fmla="*/ 0 h 1559404"/>
                <a:gd name="connsiteX1" fmla="*/ 782587 w 782587"/>
                <a:gd name="connsiteY1" fmla="*/ 1559404 h 1559404"/>
                <a:gd name="connsiteX2" fmla="*/ 623393 w 782587"/>
                <a:gd name="connsiteY2" fmla="*/ 1551365 h 1559404"/>
                <a:gd name="connsiteX3" fmla="*/ 34765 w 782587"/>
                <a:gd name="connsiteY3" fmla="*/ 1369735 h 1559404"/>
                <a:gd name="connsiteX4" fmla="*/ 0 w 782587"/>
                <a:gd name="connsiteY4" fmla="*/ 1348615 h 1559404"/>
                <a:gd name="connsiteX5" fmla="*/ 780746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0746" y="0"/>
                  </a:moveTo>
                  <a:lnTo>
                    <a:pt x="782587" y="1559404"/>
                  </a:lnTo>
                  <a:lnTo>
                    <a:pt x="623393" y="1551365"/>
                  </a:lnTo>
                  <a:cubicBezTo>
                    <a:pt x="411992" y="1529897"/>
                    <a:pt x="212973" y="1466543"/>
                    <a:pt x="34765" y="1369735"/>
                  </a:cubicBezTo>
                  <a:lnTo>
                    <a:pt x="0" y="1348615"/>
                  </a:lnTo>
                  <a:lnTo>
                    <a:pt x="780746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488C6DA6-A775-43F2-9631-31924D3EF70C}"/>
                </a:ext>
              </a:extLst>
            </p:cNvPr>
            <p:cNvSpPr/>
            <p:nvPr/>
          </p:nvSpPr>
          <p:spPr>
            <a:xfrm>
              <a:off x="6097549" y="3441645"/>
              <a:ext cx="782587" cy="1559404"/>
            </a:xfrm>
            <a:custGeom>
              <a:avLst/>
              <a:gdLst>
                <a:gd name="connsiteX0" fmla="*/ 1840 w 782587"/>
                <a:gd name="connsiteY0" fmla="*/ 0 h 1559404"/>
                <a:gd name="connsiteX1" fmla="*/ 782587 w 782587"/>
                <a:gd name="connsiteY1" fmla="*/ 1348614 h 1559404"/>
                <a:gd name="connsiteX2" fmla="*/ 747821 w 782587"/>
                <a:gd name="connsiteY2" fmla="*/ 1369735 h 1559404"/>
                <a:gd name="connsiteX3" fmla="*/ 159193 w 782587"/>
                <a:gd name="connsiteY3" fmla="*/ 1551365 h 1559404"/>
                <a:gd name="connsiteX4" fmla="*/ 0 w 782587"/>
                <a:gd name="connsiteY4" fmla="*/ 1559404 h 1559404"/>
                <a:gd name="connsiteX5" fmla="*/ 184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1840" y="0"/>
                  </a:moveTo>
                  <a:lnTo>
                    <a:pt x="782587" y="1348614"/>
                  </a:lnTo>
                  <a:lnTo>
                    <a:pt x="747821" y="1369735"/>
                  </a:lnTo>
                  <a:cubicBezTo>
                    <a:pt x="569614" y="1466543"/>
                    <a:pt x="370594" y="1529897"/>
                    <a:pt x="159193" y="1551365"/>
                  </a:cubicBezTo>
                  <a:lnTo>
                    <a:pt x="0" y="1559404"/>
                  </a:lnTo>
                  <a:lnTo>
                    <a:pt x="184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9E92BE43-D629-4196-9ABA-38E2A254CB5B}"/>
              </a:ext>
            </a:extLst>
          </p:cNvPr>
          <p:cNvGrpSpPr/>
          <p:nvPr/>
        </p:nvGrpSpPr>
        <p:grpSpPr>
          <a:xfrm rot="10800000">
            <a:off x="2713759" y="3868060"/>
            <a:ext cx="2351877" cy="2210370"/>
            <a:chOff x="4523951" y="1856951"/>
            <a:chExt cx="3144098" cy="3144098"/>
          </a:xfrm>
        </p:grpSpPr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B8A111CE-5214-465C-89C7-4BB0D25E7BB7}"/>
                </a:ext>
              </a:extLst>
            </p:cNvPr>
            <p:cNvSpPr/>
            <p:nvPr/>
          </p:nvSpPr>
          <p:spPr>
            <a:xfrm>
              <a:off x="5311867" y="1856951"/>
              <a:ext cx="782587" cy="1559404"/>
            </a:xfrm>
            <a:custGeom>
              <a:avLst/>
              <a:gdLst>
                <a:gd name="connsiteX0" fmla="*/ 782587 w 782587"/>
                <a:gd name="connsiteY0" fmla="*/ 0 h 1559404"/>
                <a:gd name="connsiteX1" fmla="*/ 780746 w 782587"/>
                <a:gd name="connsiteY1" fmla="*/ 1559404 h 1559404"/>
                <a:gd name="connsiteX2" fmla="*/ 0 w 782587"/>
                <a:gd name="connsiteY2" fmla="*/ 210790 h 1559404"/>
                <a:gd name="connsiteX3" fmla="*/ 34765 w 782587"/>
                <a:gd name="connsiteY3" fmla="*/ 189669 h 1559404"/>
                <a:gd name="connsiteX4" fmla="*/ 623393 w 782587"/>
                <a:gd name="connsiteY4" fmla="*/ 8039 h 1559404"/>
                <a:gd name="connsiteX5" fmla="*/ 782587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2587" y="0"/>
                  </a:moveTo>
                  <a:lnTo>
                    <a:pt x="780746" y="1559404"/>
                  </a:lnTo>
                  <a:lnTo>
                    <a:pt x="0" y="210790"/>
                  </a:lnTo>
                  <a:lnTo>
                    <a:pt x="34765" y="189669"/>
                  </a:lnTo>
                  <a:cubicBezTo>
                    <a:pt x="212973" y="92861"/>
                    <a:pt x="411992" y="29508"/>
                    <a:pt x="623393" y="8039"/>
                  </a:cubicBezTo>
                  <a:lnTo>
                    <a:pt x="78258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32522750-7678-4857-9618-5EB83FA47613}"/>
                </a:ext>
              </a:extLst>
            </p:cNvPr>
            <p:cNvSpPr/>
            <p:nvPr/>
          </p:nvSpPr>
          <p:spPr>
            <a:xfrm>
              <a:off x="6097549" y="1856951"/>
              <a:ext cx="782587" cy="1559404"/>
            </a:xfrm>
            <a:custGeom>
              <a:avLst/>
              <a:gdLst>
                <a:gd name="connsiteX0" fmla="*/ 0 w 782587"/>
                <a:gd name="connsiteY0" fmla="*/ 0 h 1559404"/>
                <a:gd name="connsiteX1" fmla="*/ 159193 w 782587"/>
                <a:gd name="connsiteY1" fmla="*/ 8039 h 1559404"/>
                <a:gd name="connsiteX2" fmla="*/ 747821 w 782587"/>
                <a:gd name="connsiteY2" fmla="*/ 189669 h 1559404"/>
                <a:gd name="connsiteX3" fmla="*/ 782587 w 782587"/>
                <a:gd name="connsiteY3" fmla="*/ 210790 h 1559404"/>
                <a:gd name="connsiteX4" fmla="*/ 1840 w 782587"/>
                <a:gd name="connsiteY4" fmla="*/ 1559404 h 1559404"/>
                <a:gd name="connsiteX5" fmla="*/ 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0" y="0"/>
                  </a:moveTo>
                  <a:lnTo>
                    <a:pt x="159193" y="8039"/>
                  </a:lnTo>
                  <a:cubicBezTo>
                    <a:pt x="370594" y="29508"/>
                    <a:pt x="569614" y="92861"/>
                    <a:pt x="747821" y="189669"/>
                  </a:cubicBezTo>
                  <a:lnTo>
                    <a:pt x="782587" y="210790"/>
                  </a:lnTo>
                  <a:lnTo>
                    <a:pt x="1840" y="15594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E983CB53-9A52-4975-98B3-4495DCC5DC57}"/>
                </a:ext>
              </a:extLst>
            </p:cNvPr>
            <p:cNvSpPr/>
            <p:nvPr/>
          </p:nvSpPr>
          <p:spPr>
            <a:xfrm>
              <a:off x="4736351" y="2069351"/>
              <a:ext cx="1350393" cy="1350393"/>
            </a:xfrm>
            <a:custGeom>
              <a:avLst/>
              <a:gdLst>
                <a:gd name="connsiteX0" fmla="*/ 572867 w 1350393"/>
                <a:gd name="connsiteY0" fmla="*/ 0 h 1350393"/>
                <a:gd name="connsiteX1" fmla="*/ 1350393 w 1350393"/>
                <a:gd name="connsiteY1" fmla="*/ 1350393 h 1350393"/>
                <a:gd name="connsiteX2" fmla="*/ 0 w 1350393"/>
                <a:gd name="connsiteY2" fmla="*/ 572867 h 1350393"/>
                <a:gd name="connsiteX3" fmla="*/ 56018 w 1350393"/>
                <a:gd name="connsiteY3" fmla="*/ 480659 h 1350393"/>
                <a:gd name="connsiteX4" fmla="*/ 480659 w 1350393"/>
                <a:gd name="connsiteY4" fmla="*/ 56018 h 1350393"/>
                <a:gd name="connsiteX5" fmla="*/ 57286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572867" y="0"/>
                  </a:moveTo>
                  <a:lnTo>
                    <a:pt x="1350393" y="1350393"/>
                  </a:lnTo>
                  <a:lnTo>
                    <a:pt x="0" y="572867"/>
                  </a:lnTo>
                  <a:lnTo>
                    <a:pt x="56018" y="480659"/>
                  </a:lnTo>
                  <a:cubicBezTo>
                    <a:pt x="169027" y="313383"/>
                    <a:pt x="313384" y="169027"/>
                    <a:pt x="480659" y="56018"/>
                  </a:cubicBezTo>
                  <a:lnTo>
                    <a:pt x="572867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28384317-EE3D-4B50-A26B-DCD28FEF680B}"/>
                </a:ext>
              </a:extLst>
            </p:cNvPr>
            <p:cNvSpPr/>
            <p:nvPr/>
          </p:nvSpPr>
          <p:spPr>
            <a:xfrm>
              <a:off x="5804115" y="2012588"/>
              <a:ext cx="1737487" cy="1726312"/>
            </a:xfrm>
            <a:custGeom>
              <a:avLst/>
              <a:gdLst>
                <a:gd name="connsiteX0" fmla="*/ 777527 w 1350393"/>
                <a:gd name="connsiteY0" fmla="*/ 0 h 1350393"/>
                <a:gd name="connsiteX1" fmla="*/ 869734 w 1350393"/>
                <a:gd name="connsiteY1" fmla="*/ 56018 h 1350393"/>
                <a:gd name="connsiteX2" fmla="*/ 1294375 w 1350393"/>
                <a:gd name="connsiteY2" fmla="*/ 480659 h 1350393"/>
                <a:gd name="connsiteX3" fmla="*/ 1350393 w 1350393"/>
                <a:gd name="connsiteY3" fmla="*/ 572867 h 1350393"/>
                <a:gd name="connsiteX4" fmla="*/ 0 w 1350393"/>
                <a:gd name="connsiteY4" fmla="*/ 1350393 h 1350393"/>
                <a:gd name="connsiteX5" fmla="*/ 77752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777527" y="0"/>
                  </a:moveTo>
                  <a:lnTo>
                    <a:pt x="869734" y="56018"/>
                  </a:lnTo>
                  <a:cubicBezTo>
                    <a:pt x="1037010" y="169027"/>
                    <a:pt x="1181367" y="313383"/>
                    <a:pt x="1294375" y="480659"/>
                  </a:cubicBezTo>
                  <a:lnTo>
                    <a:pt x="1350393" y="572867"/>
                  </a:lnTo>
                  <a:lnTo>
                    <a:pt x="0" y="1350393"/>
                  </a:lnTo>
                  <a:lnTo>
                    <a:pt x="77752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F340BB83-506B-4E96-A5FC-5CBECC5BEC21}"/>
                </a:ext>
              </a:extLst>
            </p:cNvPr>
            <p:cNvSpPr/>
            <p:nvPr/>
          </p:nvSpPr>
          <p:spPr>
            <a:xfrm>
              <a:off x="4523951" y="2644866"/>
              <a:ext cx="1559404" cy="782586"/>
            </a:xfrm>
            <a:custGeom>
              <a:avLst/>
              <a:gdLst>
                <a:gd name="connsiteX0" fmla="*/ 210790 w 1559404"/>
                <a:gd name="connsiteY0" fmla="*/ 0 h 782586"/>
                <a:gd name="connsiteX1" fmla="*/ 1559404 w 1559404"/>
                <a:gd name="connsiteY1" fmla="*/ 780746 h 782586"/>
                <a:gd name="connsiteX2" fmla="*/ 0 w 1559404"/>
                <a:gd name="connsiteY2" fmla="*/ 782586 h 782586"/>
                <a:gd name="connsiteX3" fmla="*/ 8039 w 1559404"/>
                <a:gd name="connsiteY3" fmla="*/ 623393 h 782586"/>
                <a:gd name="connsiteX4" fmla="*/ 189669 w 1559404"/>
                <a:gd name="connsiteY4" fmla="*/ 34765 h 782586"/>
                <a:gd name="connsiteX5" fmla="*/ 210790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210790" y="0"/>
                  </a:moveTo>
                  <a:lnTo>
                    <a:pt x="1559404" y="780746"/>
                  </a:lnTo>
                  <a:lnTo>
                    <a:pt x="0" y="782586"/>
                  </a:lnTo>
                  <a:lnTo>
                    <a:pt x="8039" y="623393"/>
                  </a:lnTo>
                  <a:cubicBezTo>
                    <a:pt x="29508" y="411992"/>
                    <a:pt x="92861" y="212973"/>
                    <a:pt x="189669" y="34765"/>
                  </a:cubicBezTo>
                  <a:lnTo>
                    <a:pt x="21079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19390160-8D25-44DB-BA34-D38FADB90EEE}"/>
                </a:ext>
              </a:extLst>
            </p:cNvPr>
            <p:cNvSpPr/>
            <p:nvPr/>
          </p:nvSpPr>
          <p:spPr>
            <a:xfrm>
              <a:off x="6108645" y="2644866"/>
              <a:ext cx="1559404" cy="782586"/>
            </a:xfrm>
            <a:custGeom>
              <a:avLst/>
              <a:gdLst>
                <a:gd name="connsiteX0" fmla="*/ 1348615 w 1559404"/>
                <a:gd name="connsiteY0" fmla="*/ 0 h 782586"/>
                <a:gd name="connsiteX1" fmla="*/ 1369735 w 1559404"/>
                <a:gd name="connsiteY1" fmla="*/ 34765 h 782586"/>
                <a:gd name="connsiteX2" fmla="*/ 1551365 w 1559404"/>
                <a:gd name="connsiteY2" fmla="*/ 623393 h 782586"/>
                <a:gd name="connsiteX3" fmla="*/ 1559404 w 1559404"/>
                <a:gd name="connsiteY3" fmla="*/ 782586 h 782586"/>
                <a:gd name="connsiteX4" fmla="*/ 0 w 1559404"/>
                <a:gd name="connsiteY4" fmla="*/ 780746 h 782586"/>
                <a:gd name="connsiteX5" fmla="*/ 1348615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1348615" y="0"/>
                  </a:moveTo>
                  <a:lnTo>
                    <a:pt x="1369735" y="34765"/>
                  </a:lnTo>
                  <a:cubicBezTo>
                    <a:pt x="1466543" y="212973"/>
                    <a:pt x="1529897" y="411992"/>
                    <a:pt x="1551365" y="623393"/>
                  </a:cubicBezTo>
                  <a:lnTo>
                    <a:pt x="1559404" y="782586"/>
                  </a:lnTo>
                  <a:lnTo>
                    <a:pt x="0" y="780746"/>
                  </a:lnTo>
                  <a:lnTo>
                    <a:pt x="1348615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B8DB6F62-2041-4BC4-A2C9-07022EA6765E}"/>
                </a:ext>
              </a:extLst>
            </p:cNvPr>
            <p:cNvSpPr/>
            <p:nvPr/>
          </p:nvSpPr>
          <p:spPr>
            <a:xfrm>
              <a:off x="4523951" y="3430549"/>
              <a:ext cx="1559404" cy="782587"/>
            </a:xfrm>
            <a:custGeom>
              <a:avLst/>
              <a:gdLst>
                <a:gd name="connsiteX0" fmla="*/ 0 w 1559404"/>
                <a:gd name="connsiteY0" fmla="*/ 0 h 782587"/>
                <a:gd name="connsiteX1" fmla="*/ 1559404 w 1559404"/>
                <a:gd name="connsiteY1" fmla="*/ 1840 h 782587"/>
                <a:gd name="connsiteX2" fmla="*/ 210790 w 1559404"/>
                <a:gd name="connsiteY2" fmla="*/ 782587 h 782587"/>
                <a:gd name="connsiteX3" fmla="*/ 189669 w 1559404"/>
                <a:gd name="connsiteY3" fmla="*/ 747821 h 782587"/>
                <a:gd name="connsiteX4" fmla="*/ 8039 w 1559404"/>
                <a:gd name="connsiteY4" fmla="*/ 159193 h 782587"/>
                <a:gd name="connsiteX5" fmla="*/ 0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0" y="0"/>
                  </a:moveTo>
                  <a:lnTo>
                    <a:pt x="1559404" y="1840"/>
                  </a:lnTo>
                  <a:lnTo>
                    <a:pt x="210790" y="782587"/>
                  </a:lnTo>
                  <a:lnTo>
                    <a:pt x="189669" y="747821"/>
                  </a:lnTo>
                  <a:cubicBezTo>
                    <a:pt x="92861" y="569613"/>
                    <a:pt x="29508" y="370594"/>
                    <a:pt x="8039" y="1591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D574000A-C03A-439B-A171-5EEE3E3D1BD3}"/>
                </a:ext>
              </a:extLst>
            </p:cNvPr>
            <p:cNvSpPr/>
            <p:nvPr/>
          </p:nvSpPr>
          <p:spPr>
            <a:xfrm>
              <a:off x="6108645" y="3430549"/>
              <a:ext cx="1559404" cy="782587"/>
            </a:xfrm>
            <a:custGeom>
              <a:avLst/>
              <a:gdLst>
                <a:gd name="connsiteX0" fmla="*/ 1559404 w 1559404"/>
                <a:gd name="connsiteY0" fmla="*/ 0 h 782587"/>
                <a:gd name="connsiteX1" fmla="*/ 1551365 w 1559404"/>
                <a:gd name="connsiteY1" fmla="*/ 159193 h 782587"/>
                <a:gd name="connsiteX2" fmla="*/ 1369735 w 1559404"/>
                <a:gd name="connsiteY2" fmla="*/ 747821 h 782587"/>
                <a:gd name="connsiteX3" fmla="*/ 1348614 w 1559404"/>
                <a:gd name="connsiteY3" fmla="*/ 782587 h 782587"/>
                <a:gd name="connsiteX4" fmla="*/ 0 w 1559404"/>
                <a:gd name="connsiteY4" fmla="*/ 1840 h 782587"/>
                <a:gd name="connsiteX5" fmla="*/ 1559404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1559404" y="0"/>
                  </a:moveTo>
                  <a:lnTo>
                    <a:pt x="1551365" y="159193"/>
                  </a:lnTo>
                  <a:cubicBezTo>
                    <a:pt x="1529897" y="370594"/>
                    <a:pt x="1466543" y="569613"/>
                    <a:pt x="1369735" y="747821"/>
                  </a:cubicBezTo>
                  <a:lnTo>
                    <a:pt x="1348614" y="782587"/>
                  </a:lnTo>
                  <a:lnTo>
                    <a:pt x="0" y="1840"/>
                  </a:lnTo>
                  <a:lnTo>
                    <a:pt x="1559404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3624CF82-5496-4EE7-9D38-AA8888A282CB}"/>
                </a:ext>
              </a:extLst>
            </p:cNvPr>
            <p:cNvSpPr/>
            <p:nvPr/>
          </p:nvSpPr>
          <p:spPr>
            <a:xfrm>
              <a:off x="4736351" y="3438258"/>
              <a:ext cx="1350393" cy="1350393"/>
            </a:xfrm>
            <a:custGeom>
              <a:avLst/>
              <a:gdLst>
                <a:gd name="connsiteX0" fmla="*/ 1350393 w 1350393"/>
                <a:gd name="connsiteY0" fmla="*/ 0 h 1350393"/>
                <a:gd name="connsiteX1" fmla="*/ 572867 w 1350393"/>
                <a:gd name="connsiteY1" fmla="*/ 1350393 h 1350393"/>
                <a:gd name="connsiteX2" fmla="*/ 480659 w 1350393"/>
                <a:gd name="connsiteY2" fmla="*/ 1294375 h 1350393"/>
                <a:gd name="connsiteX3" fmla="*/ 56018 w 1350393"/>
                <a:gd name="connsiteY3" fmla="*/ 869734 h 1350393"/>
                <a:gd name="connsiteX4" fmla="*/ 0 w 1350393"/>
                <a:gd name="connsiteY4" fmla="*/ 777527 h 1350393"/>
                <a:gd name="connsiteX5" fmla="*/ 1350393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1350393" y="0"/>
                  </a:moveTo>
                  <a:lnTo>
                    <a:pt x="572867" y="1350393"/>
                  </a:lnTo>
                  <a:lnTo>
                    <a:pt x="480659" y="1294375"/>
                  </a:lnTo>
                  <a:cubicBezTo>
                    <a:pt x="313384" y="1181367"/>
                    <a:pt x="169027" y="1037010"/>
                    <a:pt x="56018" y="869734"/>
                  </a:cubicBezTo>
                  <a:lnTo>
                    <a:pt x="0" y="777527"/>
                  </a:lnTo>
                  <a:lnTo>
                    <a:pt x="1350393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49666E9F-9DF7-4D89-A5DF-4DCDEE256D8D}"/>
                </a:ext>
              </a:extLst>
            </p:cNvPr>
            <p:cNvSpPr/>
            <p:nvPr/>
          </p:nvSpPr>
          <p:spPr>
            <a:xfrm>
              <a:off x="6105258" y="3438258"/>
              <a:ext cx="1350393" cy="1350393"/>
            </a:xfrm>
            <a:custGeom>
              <a:avLst/>
              <a:gdLst>
                <a:gd name="connsiteX0" fmla="*/ 0 w 1350393"/>
                <a:gd name="connsiteY0" fmla="*/ 0 h 1350393"/>
                <a:gd name="connsiteX1" fmla="*/ 1350393 w 1350393"/>
                <a:gd name="connsiteY1" fmla="*/ 777527 h 1350393"/>
                <a:gd name="connsiteX2" fmla="*/ 1294375 w 1350393"/>
                <a:gd name="connsiteY2" fmla="*/ 869734 h 1350393"/>
                <a:gd name="connsiteX3" fmla="*/ 869734 w 1350393"/>
                <a:gd name="connsiteY3" fmla="*/ 1294375 h 1350393"/>
                <a:gd name="connsiteX4" fmla="*/ 777527 w 1350393"/>
                <a:gd name="connsiteY4" fmla="*/ 1350393 h 1350393"/>
                <a:gd name="connsiteX5" fmla="*/ 0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0" y="0"/>
                  </a:moveTo>
                  <a:lnTo>
                    <a:pt x="1350393" y="777527"/>
                  </a:lnTo>
                  <a:lnTo>
                    <a:pt x="1294375" y="869734"/>
                  </a:lnTo>
                  <a:cubicBezTo>
                    <a:pt x="1181367" y="1037010"/>
                    <a:pt x="1037010" y="1181367"/>
                    <a:pt x="869734" y="1294375"/>
                  </a:cubicBezTo>
                  <a:lnTo>
                    <a:pt x="777527" y="1350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9CB5050D-5E93-43B4-9DCA-93ECEBB9364C}"/>
                </a:ext>
              </a:extLst>
            </p:cNvPr>
            <p:cNvSpPr/>
            <p:nvPr/>
          </p:nvSpPr>
          <p:spPr>
            <a:xfrm>
              <a:off x="5311867" y="3441645"/>
              <a:ext cx="782587" cy="1559404"/>
            </a:xfrm>
            <a:custGeom>
              <a:avLst/>
              <a:gdLst>
                <a:gd name="connsiteX0" fmla="*/ 780746 w 782587"/>
                <a:gd name="connsiteY0" fmla="*/ 0 h 1559404"/>
                <a:gd name="connsiteX1" fmla="*/ 782587 w 782587"/>
                <a:gd name="connsiteY1" fmla="*/ 1559404 h 1559404"/>
                <a:gd name="connsiteX2" fmla="*/ 623393 w 782587"/>
                <a:gd name="connsiteY2" fmla="*/ 1551365 h 1559404"/>
                <a:gd name="connsiteX3" fmla="*/ 34765 w 782587"/>
                <a:gd name="connsiteY3" fmla="*/ 1369735 h 1559404"/>
                <a:gd name="connsiteX4" fmla="*/ 0 w 782587"/>
                <a:gd name="connsiteY4" fmla="*/ 1348615 h 1559404"/>
                <a:gd name="connsiteX5" fmla="*/ 780746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0746" y="0"/>
                  </a:moveTo>
                  <a:lnTo>
                    <a:pt x="782587" y="1559404"/>
                  </a:lnTo>
                  <a:lnTo>
                    <a:pt x="623393" y="1551365"/>
                  </a:lnTo>
                  <a:cubicBezTo>
                    <a:pt x="411992" y="1529897"/>
                    <a:pt x="212973" y="1466543"/>
                    <a:pt x="34765" y="1369735"/>
                  </a:cubicBezTo>
                  <a:lnTo>
                    <a:pt x="0" y="1348615"/>
                  </a:lnTo>
                  <a:lnTo>
                    <a:pt x="780746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4DC199D9-AF9D-44C1-8C3B-10A0239B71C8}"/>
                </a:ext>
              </a:extLst>
            </p:cNvPr>
            <p:cNvSpPr/>
            <p:nvPr/>
          </p:nvSpPr>
          <p:spPr>
            <a:xfrm>
              <a:off x="6097549" y="3441645"/>
              <a:ext cx="782587" cy="1559404"/>
            </a:xfrm>
            <a:custGeom>
              <a:avLst/>
              <a:gdLst>
                <a:gd name="connsiteX0" fmla="*/ 1840 w 782587"/>
                <a:gd name="connsiteY0" fmla="*/ 0 h 1559404"/>
                <a:gd name="connsiteX1" fmla="*/ 782587 w 782587"/>
                <a:gd name="connsiteY1" fmla="*/ 1348614 h 1559404"/>
                <a:gd name="connsiteX2" fmla="*/ 747821 w 782587"/>
                <a:gd name="connsiteY2" fmla="*/ 1369735 h 1559404"/>
                <a:gd name="connsiteX3" fmla="*/ 159193 w 782587"/>
                <a:gd name="connsiteY3" fmla="*/ 1551365 h 1559404"/>
                <a:gd name="connsiteX4" fmla="*/ 0 w 782587"/>
                <a:gd name="connsiteY4" fmla="*/ 1559404 h 1559404"/>
                <a:gd name="connsiteX5" fmla="*/ 184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1840" y="0"/>
                  </a:moveTo>
                  <a:lnTo>
                    <a:pt x="782587" y="1348614"/>
                  </a:lnTo>
                  <a:lnTo>
                    <a:pt x="747821" y="1369735"/>
                  </a:lnTo>
                  <a:cubicBezTo>
                    <a:pt x="569614" y="1466543"/>
                    <a:pt x="370594" y="1529897"/>
                    <a:pt x="159193" y="1551365"/>
                  </a:cubicBezTo>
                  <a:lnTo>
                    <a:pt x="0" y="1559404"/>
                  </a:lnTo>
                  <a:lnTo>
                    <a:pt x="184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0C3CB14A-93CC-4DB7-850C-AD6406F70690}"/>
              </a:ext>
            </a:extLst>
          </p:cNvPr>
          <p:cNvGrpSpPr/>
          <p:nvPr/>
        </p:nvGrpSpPr>
        <p:grpSpPr>
          <a:xfrm rot="10800000">
            <a:off x="494204" y="1666875"/>
            <a:ext cx="2219556" cy="2283394"/>
            <a:chOff x="4523951" y="1856951"/>
            <a:chExt cx="3144098" cy="3144098"/>
          </a:xfrm>
        </p:grpSpPr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C5B1D3F4-0C61-4631-85E9-F66CFB0E1D6D}"/>
                </a:ext>
              </a:extLst>
            </p:cNvPr>
            <p:cNvSpPr/>
            <p:nvPr/>
          </p:nvSpPr>
          <p:spPr>
            <a:xfrm>
              <a:off x="5311867" y="1856951"/>
              <a:ext cx="782587" cy="1559404"/>
            </a:xfrm>
            <a:custGeom>
              <a:avLst/>
              <a:gdLst>
                <a:gd name="connsiteX0" fmla="*/ 782587 w 782587"/>
                <a:gd name="connsiteY0" fmla="*/ 0 h 1559404"/>
                <a:gd name="connsiteX1" fmla="*/ 780746 w 782587"/>
                <a:gd name="connsiteY1" fmla="*/ 1559404 h 1559404"/>
                <a:gd name="connsiteX2" fmla="*/ 0 w 782587"/>
                <a:gd name="connsiteY2" fmla="*/ 210790 h 1559404"/>
                <a:gd name="connsiteX3" fmla="*/ 34765 w 782587"/>
                <a:gd name="connsiteY3" fmla="*/ 189669 h 1559404"/>
                <a:gd name="connsiteX4" fmla="*/ 623393 w 782587"/>
                <a:gd name="connsiteY4" fmla="*/ 8039 h 1559404"/>
                <a:gd name="connsiteX5" fmla="*/ 782587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2587" y="0"/>
                  </a:moveTo>
                  <a:lnTo>
                    <a:pt x="780746" y="1559404"/>
                  </a:lnTo>
                  <a:lnTo>
                    <a:pt x="0" y="210790"/>
                  </a:lnTo>
                  <a:lnTo>
                    <a:pt x="34765" y="189669"/>
                  </a:lnTo>
                  <a:cubicBezTo>
                    <a:pt x="212973" y="92861"/>
                    <a:pt x="411992" y="29508"/>
                    <a:pt x="623393" y="8039"/>
                  </a:cubicBezTo>
                  <a:lnTo>
                    <a:pt x="78258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13C5509B-3995-4D16-B1AC-AC8656E206DD}"/>
                </a:ext>
              </a:extLst>
            </p:cNvPr>
            <p:cNvSpPr/>
            <p:nvPr/>
          </p:nvSpPr>
          <p:spPr>
            <a:xfrm>
              <a:off x="6097549" y="1856951"/>
              <a:ext cx="782587" cy="1559404"/>
            </a:xfrm>
            <a:custGeom>
              <a:avLst/>
              <a:gdLst>
                <a:gd name="connsiteX0" fmla="*/ 0 w 782587"/>
                <a:gd name="connsiteY0" fmla="*/ 0 h 1559404"/>
                <a:gd name="connsiteX1" fmla="*/ 159193 w 782587"/>
                <a:gd name="connsiteY1" fmla="*/ 8039 h 1559404"/>
                <a:gd name="connsiteX2" fmla="*/ 747821 w 782587"/>
                <a:gd name="connsiteY2" fmla="*/ 189669 h 1559404"/>
                <a:gd name="connsiteX3" fmla="*/ 782587 w 782587"/>
                <a:gd name="connsiteY3" fmla="*/ 210790 h 1559404"/>
                <a:gd name="connsiteX4" fmla="*/ 1840 w 782587"/>
                <a:gd name="connsiteY4" fmla="*/ 1559404 h 1559404"/>
                <a:gd name="connsiteX5" fmla="*/ 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0" y="0"/>
                  </a:moveTo>
                  <a:lnTo>
                    <a:pt x="159193" y="8039"/>
                  </a:lnTo>
                  <a:cubicBezTo>
                    <a:pt x="370594" y="29508"/>
                    <a:pt x="569614" y="92861"/>
                    <a:pt x="747821" y="189669"/>
                  </a:cubicBezTo>
                  <a:lnTo>
                    <a:pt x="782587" y="210790"/>
                  </a:lnTo>
                  <a:lnTo>
                    <a:pt x="1840" y="15594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7F20F385-7840-4B26-AF3D-FD93027E5FE3}"/>
                </a:ext>
              </a:extLst>
            </p:cNvPr>
            <p:cNvSpPr/>
            <p:nvPr/>
          </p:nvSpPr>
          <p:spPr>
            <a:xfrm>
              <a:off x="4736351" y="2069351"/>
              <a:ext cx="1350393" cy="1350393"/>
            </a:xfrm>
            <a:custGeom>
              <a:avLst/>
              <a:gdLst>
                <a:gd name="connsiteX0" fmla="*/ 572867 w 1350393"/>
                <a:gd name="connsiteY0" fmla="*/ 0 h 1350393"/>
                <a:gd name="connsiteX1" fmla="*/ 1350393 w 1350393"/>
                <a:gd name="connsiteY1" fmla="*/ 1350393 h 1350393"/>
                <a:gd name="connsiteX2" fmla="*/ 0 w 1350393"/>
                <a:gd name="connsiteY2" fmla="*/ 572867 h 1350393"/>
                <a:gd name="connsiteX3" fmla="*/ 56018 w 1350393"/>
                <a:gd name="connsiteY3" fmla="*/ 480659 h 1350393"/>
                <a:gd name="connsiteX4" fmla="*/ 480659 w 1350393"/>
                <a:gd name="connsiteY4" fmla="*/ 56018 h 1350393"/>
                <a:gd name="connsiteX5" fmla="*/ 57286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572867" y="0"/>
                  </a:moveTo>
                  <a:lnTo>
                    <a:pt x="1350393" y="1350393"/>
                  </a:lnTo>
                  <a:lnTo>
                    <a:pt x="0" y="572867"/>
                  </a:lnTo>
                  <a:lnTo>
                    <a:pt x="56018" y="480659"/>
                  </a:lnTo>
                  <a:cubicBezTo>
                    <a:pt x="169027" y="313383"/>
                    <a:pt x="313384" y="169027"/>
                    <a:pt x="480659" y="56018"/>
                  </a:cubicBezTo>
                  <a:lnTo>
                    <a:pt x="572867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6306F776-2125-4DF6-AA63-C392D054DA3A}"/>
                </a:ext>
              </a:extLst>
            </p:cNvPr>
            <p:cNvSpPr/>
            <p:nvPr/>
          </p:nvSpPr>
          <p:spPr>
            <a:xfrm>
              <a:off x="5804115" y="2012588"/>
              <a:ext cx="1737487" cy="1726312"/>
            </a:xfrm>
            <a:custGeom>
              <a:avLst/>
              <a:gdLst>
                <a:gd name="connsiteX0" fmla="*/ 777527 w 1350393"/>
                <a:gd name="connsiteY0" fmla="*/ 0 h 1350393"/>
                <a:gd name="connsiteX1" fmla="*/ 869734 w 1350393"/>
                <a:gd name="connsiteY1" fmla="*/ 56018 h 1350393"/>
                <a:gd name="connsiteX2" fmla="*/ 1294375 w 1350393"/>
                <a:gd name="connsiteY2" fmla="*/ 480659 h 1350393"/>
                <a:gd name="connsiteX3" fmla="*/ 1350393 w 1350393"/>
                <a:gd name="connsiteY3" fmla="*/ 572867 h 1350393"/>
                <a:gd name="connsiteX4" fmla="*/ 0 w 1350393"/>
                <a:gd name="connsiteY4" fmla="*/ 1350393 h 1350393"/>
                <a:gd name="connsiteX5" fmla="*/ 77752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777527" y="0"/>
                  </a:moveTo>
                  <a:lnTo>
                    <a:pt x="869734" y="56018"/>
                  </a:lnTo>
                  <a:cubicBezTo>
                    <a:pt x="1037010" y="169027"/>
                    <a:pt x="1181367" y="313383"/>
                    <a:pt x="1294375" y="480659"/>
                  </a:cubicBezTo>
                  <a:lnTo>
                    <a:pt x="1350393" y="572867"/>
                  </a:lnTo>
                  <a:lnTo>
                    <a:pt x="0" y="1350393"/>
                  </a:lnTo>
                  <a:lnTo>
                    <a:pt x="77752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FDEBA307-8215-465A-AE3F-C6735C95CF6E}"/>
                </a:ext>
              </a:extLst>
            </p:cNvPr>
            <p:cNvSpPr/>
            <p:nvPr/>
          </p:nvSpPr>
          <p:spPr>
            <a:xfrm>
              <a:off x="4523951" y="2644866"/>
              <a:ext cx="1559404" cy="782586"/>
            </a:xfrm>
            <a:custGeom>
              <a:avLst/>
              <a:gdLst>
                <a:gd name="connsiteX0" fmla="*/ 210790 w 1559404"/>
                <a:gd name="connsiteY0" fmla="*/ 0 h 782586"/>
                <a:gd name="connsiteX1" fmla="*/ 1559404 w 1559404"/>
                <a:gd name="connsiteY1" fmla="*/ 780746 h 782586"/>
                <a:gd name="connsiteX2" fmla="*/ 0 w 1559404"/>
                <a:gd name="connsiteY2" fmla="*/ 782586 h 782586"/>
                <a:gd name="connsiteX3" fmla="*/ 8039 w 1559404"/>
                <a:gd name="connsiteY3" fmla="*/ 623393 h 782586"/>
                <a:gd name="connsiteX4" fmla="*/ 189669 w 1559404"/>
                <a:gd name="connsiteY4" fmla="*/ 34765 h 782586"/>
                <a:gd name="connsiteX5" fmla="*/ 210790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210790" y="0"/>
                  </a:moveTo>
                  <a:lnTo>
                    <a:pt x="1559404" y="780746"/>
                  </a:lnTo>
                  <a:lnTo>
                    <a:pt x="0" y="782586"/>
                  </a:lnTo>
                  <a:lnTo>
                    <a:pt x="8039" y="623393"/>
                  </a:lnTo>
                  <a:cubicBezTo>
                    <a:pt x="29508" y="411992"/>
                    <a:pt x="92861" y="212973"/>
                    <a:pt x="189669" y="34765"/>
                  </a:cubicBezTo>
                  <a:lnTo>
                    <a:pt x="21079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3FE4F5C5-0906-4782-8F67-90FB6D3F681A}"/>
                </a:ext>
              </a:extLst>
            </p:cNvPr>
            <p:cNvSpPr/>
            <p:nvPr/>
          </p:nvSpPr>
          <p:spPr>
            <a:xfrm>
              <a:off x="6108645" y="2644866"/>
              <a:ext cx="1559404" cy="782586"/>
            </a:xfrm>
            <a:custGeom>
              <a:avLst/>
              <a:gdLst>
                <a:gd name="connsiteX0" fmla="*/ 1348615 w 1559404"/>
                <a:gd name="connsiteY0" fmla="*/ 0 h 782586"/>
                <a:gd name="connsiteX1" fmla="*/ 1369735 w 1559404"/>
                <a:gd name="connsiteY1" fmla="*/ 34765 h 782586"/>
                <a:gd name="connsiteX2" fmla="*/ 1551365 w 1559404"/>
                <a:gd name="connsiteY2" fmla="*/ 623393 h 782586"/>
                <a:gd name="connsiteX3" fmla="*/ 1559404 w 1559404"/>
                <a:gd name="connsiteY3" fmla="*/ 782586 h 782586"/>
                <a:gd name="connsiteX4" fmla="*/ 0 w 1559404"/>
                <a:gd name="connsiteY4" fmla="*/ 780746 h 782586"/>
                <a:gd name="connsiteX5" fmla="*/ 1348615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1348615" y="0"/>
                  </a:moveTo>
                  <a:lnTo>
                    <a:pt x="1369735" y="34765"/>
                  </a:lnTo>
                  <a:cubicBezTo>
                    <a:pt x="1466543" y="212973"/>
                    <a:pt x="1529897" y="411992"/>
                    <a:pt x="1551365" y="623393"/>
                  </a:cubicBezTo>
                  <a:lnTo>
                    <a:pt x="1559404" y="782586"/>
                  </a:lnTo>
                  <a:lnTo>
                    <a:pt x="0" y="780746"/>
                  </a:lnTo>
                  <a:lnTo>
                    <a:pt x="1348615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58D1747B-81A3-4B49-BE1E-1A747E28A8C2}"/>
                </a:ext>
              </a:extLst>
            </p:cNvPr>
            <p:cNvSpPr/>
            <p:nvPr/>
          </p:nvSpPr>
          <p:spPr>
            <a:xfrm>
              <a:off x="4523951" y="3430549"/>
              <a:ext cx="1559404" cy="782587"/>
            </a:xfrm>
            <a:custGeom>
              <a:avLst/>
              <a:gdLst>
                <a:gd name="connsiteX0" fmla="*/ 0 w 1559404"/>
                <a:gd name="connsiteY0" fmla="*/ 0 h 782587"/>
                <a:gd name="connsiteX1" fmla="*/ 1559404 w 1559404"/>
                <a:gd name="connsiteY1" fmla="*/ 1840 h 782587"/>
                <a:gd name="connsiteX2" fmla="*/ 210790 w 1559404"/>
                <a:gd name="connsiteY2" fmla="*/ 782587 h 782587"/>
                <a:gd name="connsiteX3" fmla="*/ 189669 w 1559404"/>
                <a:gd name="connsiteY3" fmla="*/ 747821 h 782587"/>
                <a:gd name="connsiteX4" fmla="*/ 8039 w 1559404"/>
                <a:gd name="connsiteY4" fmla="*/ 159193 h 782587"/>
                <a:gd name="connsiteX5" fmla="*/ 0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0" y="0"/>
                  </a:moveTo>
                  <a:lnTo>
                    <a:pt x="1559404" y="1840"/>
                  </a:lnTo>
                  <a:lnTo>
                    <a:pt x="210790" y="782587"/>
                  </a:lnTo>
                  <a:lnTo>
                    <a:pt x="189669" y="747821"/>
                  </a:lnTo>
                  <a:cubicBezTo>
                    <a:pt x="92861" y="569613"/>
                    <a:pt x="29508" y="370594"/>
                    <a:pt x="8039" y="1591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E016828E-F3F7-4BAE-BBD6-57C0687EE9B2}"/>
                </a:ext>
              </a:extLst>
            </p:cNvPr>
            <p:cNvSpPr/>
            <p:nvPr/>
          </p:nvSpPr>
          <p:spPr>
            <a:xfrm>
              <a:off x="6108645" y="3430549"/>
              <a:ext cx="1559404" cy="782587"/>
            </a:xfrm>
            <a:custGeom>
              <a:avLst/>
              <a:gdLst>
                <a:gd name="connsiteX0" fmla="*/ 1559404 w 1559404"/>
                <a:gd name="connsiteY0" fmla="*/ 0 h 782587"/>
                <a:gd name="connsiteX1" fmla="*/ 1551365 w 1559404"/>
                <a:gd name="connsiteY1" fmla="*/ 159193 h 782587"/>
                <a:gd name="connsiteX2" fmla="*/ 1369735 w 1559404"/>
                <a:gd name="connsiteY2" fmla="*/ 747821 h 782587"/>
                <a:gd name="connsiteX3" fmla="*/ 1348614 w 1559404"/>
                <a:gd name="connsiteY3" fmla="*/ 782587 h 782587"/>
                <a:gd name="connsiteX4" fmla="*/ 0 w 1559404"/>
                <a:gd name="connsiteY4" fmla="*/ 1840 h 782587"/>
                <a:gd name="connsiteX5" fmla="*/ 1559404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1559404" y="0"/>
                  </a:moveTo>
                  <a:lnTo>
                    <a:pt x="1551365" y="159193"/>
                  </a:lnTo>
                  <a:cubicBezTo>
                    <a:pt x="1529897" y="370594"/>
                    <a:pt x="1466543" y="569613"/>
                    <a:pt x="1369735" y="747821"/>
                  </a:cubicBezTo>
                  <a:lnTo>
                    <a:pt x="1348614" y="782587"/>
                  </a:lnTo>
                  <a:lnTo>
                    <a:pt x="0" y="1840"/>
                  </a:lnTo>
                  <a:lnTo>
                    <a:pt x="1559404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3EC058B9-EED3-4492-9EF3-6847C5CFCB54}"/>
                </a:ext>
              </a:extLst>
            </p:cNvPr>
            <p:cNvSpPr/>
            <p:nvPr/>
          </p:nvSpPr>
          <p:spPr>
            <a:xfrm>
              <a:off x="4736351" y="3438258"/>
              <a:ext cx="1350393" cy="1350393"/>
            </a:xfrm>
            <a:custGeom>
              <a:avLst/>
              <a:gdLst>
                <a:gd name="connsiteX0" fmla="*/ 1350393 w 1350393"/>
                <a:gd name="connsiteY0" fmla="*/ 0 h 1350393"/>
                <a:gd name="connsiteX1" fmla="*/ 572867 w 1350393"/>
                <a:gd name="connsiteY1" fmla="*/ 1350393 h 1350393"/>
                <a:gd name="connsiteX2" fmla="*/ 480659 w 1350393"/>
                <a:gd name="connsiteY2" fmla="*/ 1294375 h 1350393"/>
                <a:gd name="connsiteX3" fmla="*/ 56018 w 1350393"/>
                <a:gd name="connsiteY3" fmla="*/ 869734 h 1350393"/>
                <a:gd name="connsiteX4" fmla="*/ 0 w 1350393"/>
                <a:gd name="connsiteY4" fmla="*/ 777527 h 1350393"/>
                <a:gd name="connsiteX5" fmla="*/ 1350393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1350393" y="0"/>
                  </a:moveTo>
                  <a:lnTo>
                    <a:pt x="572867" y="1350393"/>
                  </a:lnTo>
                  <a:lnTo>
                    <a:pt x="480659" y="1294375"/>
                  </a:lnTo>
                  <a:cubicBezTo>
                    <a:pt x="313384" y="1181367"/>
                    <a:pt x="169027" y="1037010"/>
                    <a:pt x="56018" y="869734"/>
                  </a:cubicBezTo>
                  <a:lnTo>
                    <a:pt x="0" y="777527"/>
                  </a:lnTo>
                  <a:lnTo>
                    <a:pt x="1350393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E74E0210-B707-4B1E-A064-5CECD6EDD708}"/>
                </a:ext>
              </a:extLst>
            </p:cNvPr>
            <p:cNvSpPr/>
            <p:nvPr/>
          </p:nvSpPr>
          <p:spPr>
            <a:xfrm>
              <a:off x="6105258" y="3438258"/>
              <a:ext cx="1350393" cy="1350393"/>
            </a:xfrm>
            <a:custGeom>
              <a:avLst/>
              <a:gdLst>
                <a:gd name="connsiteX0" fmla="*/ 0 w 1350393"/>
                <a:gd name="connsiteY0" fmla="*/ 0 h 1350393"/>
                <a:gd name="connsiteX1" fmla="*/ 1350393 w 1350393"/>
                <a:gd name="connsiteY1" fmla="*/ 777527 h 1350393"/>
                <a:gd name="connsiteX2" fmla="*/ 1294375 w 1350393"/>
                <a:gd name="connsiteY2" fmla="*/ 869734 h 1350393"/>
                <a:gd name="connsiteX3" fmla="*/ 869734 w 1350393"/>
                <a:gd name="connsiteY3" fmla="*/ 1294375 h 1350393"/>
                <a:gd name="connsiteX4" fmla="*/ 777527 w 1350393"/>
                <a:gd name="connsiteY4" fmla="*/ 1350393 h 1350393"/>
                <a:gd name="connsiteX5" fmla="*/ 0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0" y="0"/>
                  </a:moveTo>
                  <a:lnTo>
                    <a:pt x="1350393" y="777527"/>
                  </a:lnTo>
                  <a:lnTo>
                    <a:pt x="1294375" y="869734"/>
                  </a:lnTo>
                  <a:cubicBezTo>
                    <a:pt x="1181367" y="1037010"/>
                    <a:pt x="1037010" y="1181367"/>
                    <a:pt x="869734" y="1294375"/>
                  </a:cubicBezTo>
                  <a:lnTo>
                    <a:pt x="777527" y="1350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D7CB44CF-A84B-4535-B300-C68774D75C74}"/>
                </a:ext>
              </a:extLst>
            </p:cNvPr>
            <p:cNvSpPr/>
            <p:nvPr/>
          </p:nvSpPr>
          <p:spPr>
            <a:xfrm>
              <a:off x="5311867" y="3441645"/>
              <a:ext cx="782587" cy="1559404"/>
            </a:xfrm>
            <a:custGeom>
              <a:avLst/>
              <a:gdLst>
                <a:gd name="connsiteX0" fmla="*/ 780746 w 782587"/>
                <a:gd name="connsiteY0" fmla="*/ 0 h 1559404"/>
                <a:gd name="connsiteX1" fmla="*/ 782587 w 782587"/>
                <a:gd name="connsiteY1" fmla="*/ 1559404 h 1559404"/>
                <a:gd name="connsiteX2" fmla="*/ 623393 w 782587"/>
                <a:gd name="connsiteY2" fmla="*/ 1551365 h 1559404"/>
                <a:gd name="connsiteX3" fmla="*/ 34765 w 782587"/>
                <a:gd name="connsiteY3" fmla="*/ 1369735 h 1559404"/>
                <a:gd name="connsiteX4" fmla="*/ 0 w 782587"/>
                <a:gd name="connsiteY4" fmla="*/ 1348615 h 1559404"/>
                <a:gd name="connsiteX5" fmla="*/ 780746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0746" y="0"/>
                  </a:moveTo>
                  <a:lnTo>
                    <a:pt x="782587" y="1559404"/>
                  </a:lnTo>
                  <a:lnTo>
                    <a:pt x="623393" y="1551365"/>
                  </a:lnTo>
                  <a:cubicBezTo>
                    <a:pt x="411992" y="1529897"/>
                    <a:pt x="212973" y="1466543"/>
                    <a:pt x="34765" y="1369735"/>
                  </a:cubicBezTo>
                  <a:lnTo>
                    <a:pt x="0" y="1348615"/>
                  </a:lnTo>
                  <a:lnTo>
                    <a:pt x="780746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85D5A736-2C45-4B54-B2C9-D148D61776F8}"/>
                </a:ext>
              </a:extLst>
            </p:cNvPr>
            <p:cNvSpPr/>
            <p:nvPr/>
          </p:nvSpPr>
          <p:spPr>
            <a:xfrm>
              <a:off x="6097549" y="3441645"/>
              <a:ext cx="782587" cy="1559404"/>
            </a:xfrm>
            <a:custGeom>
              <a:avLst/>
              <a:gdLst>
                <a:gd name="connsiteX0" fmla="*/ 1840 w 782587"/>
                <a:gd name="connsiteY0" fmla="*/ 0 h 1559404"/>
                <a:gd name="connsiteX1" fmla="*/ 782587 w 782587"/>
                <a:gd name="connsiteY1" fmla="*/ 1348614 h 1559404"/>
                <a:gd name="connsiteX2" fmla="*/ 747821 w 782587"/>
                <a:gd name="connsiteY2" fmla="*/ 1369735 h 1559404"/>
                <a:gd name="connsiteX3" fmla="*/ 159193 w 782587"/>
                <a:gd name="connsiteY3" fmla="*/ 1551365 h 1559404"/>
                <a:gd name="connsiteX4" fmla="*/ 0 w 782587"/>
                <a:gd name="connsiteY4" fmla="*/ 1559404 h 1559404"/>
                <a:gd name="connsiteX5" fmla="*/ 184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1840" y="0"/>
                  </a:moveTo>
                  <a:lnTo>
                    <a:pt x="782587" y="1348614"/>
                  </a:lnTo>
                  <a:lnTo>
                    <a:pt x="747821" y="1369735"/>
                  </a:lnTo>
                  <a:cubicBezTo>
                    <a:pt x="569614" y="1466543"/>
                    <a:pt x="370594" y="1529897"/>
                    <a:pt x="159193" y="1551365"/>
                  </a:cubicBezTo>
                  <a:lnTo>
                    <a:pt x="0" y="1559404"/>
                  </a:lnTo>
                  <a:lnTo>
                    <a:pt x="184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145E904C-20D8-4C2B-A787-498BA9B62417}"/>
              </a:ext>
            </a:extLst>
          </p:cNvPr>
          <p:cNvGrpSpPr/>
          <p:nvPr/>
        </p:nvGrpSpPr>
        <p:grpSpPr>
          <a:xfrm rot="10800000">
            <a:off x="476592" y="3840217"/>
            <a:ext cx="2346597" cy="2175505"/>
            <a:chOff x="4523951" y="1856951"/>
            <a:chExt cx="3144098" cy="3144098"/>
          </a:xfrm>
        </p:grpSpPr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60C10D49-E34D-4BE2-B4CB-E9E72641460C}"/>
                </a:ext>
              </a:extLst>
            </p:cNvPr>
            <p:cNvSpPr/>
            <p:nvPr/>
          </p:nvSpPr>
          <p:spPr>
            <a:xfrm>
              <a:off x="5311867" y="1856951"/>
              <a:ext cx="782587" cy="1559404"/>
            </a:xfrm>
            <a:custGeom>
              <a:avLst/>
              <a:gdLst>
                <a:gd name="connsiteX0" fmla="*/ 782587 w 782587"/>
                <a:gd name="connsiteY0" fmla="*/ 0 h 1559404"/>
                <a:gd name="connsiteX1" fmla="*/ 780746 w 782587"/>
                <a:gd name="connsiteY1" fmla="*/ 1559404 h 1559404"/>
                <a:gd name="connsiteX2" fmla="*/ 0 w 782587"/>
                <a:gd name="connsiteY2" fmla="*/ 210790 h 1559404"/>
                <a:gd name="connsiteX3" fmla="*/ 34765 w 782587"/>
                <a:gd name="connsiteY3" fmla="*/ 189669 h 1559404"/>
                <a:gd name="connsiteX4" fmla="*/ 623393 w 782587"/>
                <a:gd name="connsiteY4" fmla="*/ 8039 h 1559404"/>
                <a:gd name="connsiteX5" fmla="*/ 782587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2587" y="0"/>
                  </a:moveTo>
                  <a:lnTo>
                    <a:pt x="780746" y="1559404"/>
                  </a:lnTo>
                  <a:lnTo>
                    <a:pt x="0" y="210790"/>
                  </a:lnTo>
                  <a:lnTo>
                    <a:pt x="34765" y="189669"/>
                  </a:lnTo>
                  <a:cubicBezTo>
                    <a:pt x="212973" y="92861"/>
                    <a:pt x="411992" y="29508"/>
                    <a:pt x="623393" y="8039"/>
                  </a:cubicBezTo>
                  <a:lnTo>
                    <a:pt x="78258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3968758A-4194-4DC6-A541-6622EF8E3D6A}"/>
                </a:ext>
              </a:extLst>
            </p:cNvPr>
            <p:cNvSpPr/>
            <p:nvPr/>
          </p:nvSpPr>
          <p:spPr>
            <a:xfrm>
              <a:off x="6097549" y="1856951"/>
              <a:ext cx="782587" cy="1559404"/>
            </a:xfrm>
            <a:custGeom>
              <a:avLst/>
              <a:gdLst>
                <a:gd name="connsiteX0" fmla="*/ 0 w 782587"/>
                <a:gd name="connsiteY0" fmla="*/ 0 h 1559404"/>
                <a:gd name="connsiteX1" fmla="*/ 159193 w 782587"/>
                <a:gd name="connsiteY1" fmla="*/ 8039 h 1559404"/>
                <a:gd name="connsiteX2" fmla="*/ 747821 w 782587"/>
                <a:gd name="connsiteY2" fmla="*/ 189669 h 1559404"/>
                <a:gd name="connsiteX3" fmla="*/ 782587 w 782587"/>
                <a:gd name="connsiteY3" fmla="*/ 210790 h 1559404"/>
                <a:gd name="connsiteX4" fmla="*/ 1840 w 782587"/>
                <a:gd name="connsiteY4" fmla="*/ 1559404 h 1559404"/>
                <a:gd name="connsiteX5" fmla="*/ 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0" y="0"/>
                  </a:moveTo>
                  <a:lnTo>
                    <a:pt x="159193" y="8039"/>
                  </a:lnTo>
                  <a:cubicBezTo>
                    <a:pt x="370594" y="29508"/>
                    <a:pt x="569614" y="92861"/>
                    <a:pt x="747821" y="189669"/>
                  </a:cubicBezTo>
                  <a:lnTo>
                    <a:pt x="782587" y="210790"/>
                  </a:lnTo>
                  <a:lnTo>
                    <a:pt x="1840" y="15594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B459E566-2373-4524-9D37-4A0599C0B0B5}"/>
                </a:ext>
              </a:extLst>
            </p:cNvPr>
            <p:cNvSpPr/>
            <p:nvPr/>
          </p:nvSpPr>
          <p:spPr>
            <a:xfrm>
              <a:off x="4736351" y="2069351"/>
              <a:ext cx="1350393" cy="1350393"/>
            </a:xfrm>
            <a:custGeom>
              <a:avLst/>
              <a:gdLst>
                <a:gd name="connsiteX0" fmla="*/ 572867 w 1350393"/>
                <a:gd name="connsiteY0" fmla="*/ 0 h 1350393"/>
                <a:gd name="connsiteX1" fmla="*/ 1350393 w 1350393"/>
                <a:gd name="connsiteY1" fmla="*/ 1350393 h 1350393"/>
                <a:gd name="connsiteX2" fmla="*/ 0 w 1350393"/>
                <a:gd name="connsiteY2" fmla="*/ 572867 h 1350393"/>
                <a:gd name="connsiteX3" fmla="*/ 56018 w 1350393"/>
                <a:gd name="connsiteY3" fmla="*/ 480659 h 1350393"/>
                <a:gd name="connsiteX4" fmla="*/ 480659 w 1350393"/>
                <a:gd name="connsiteY4" fmla="*/ 56018 h 1350393"/>
                <a:gd name="connsiteX5" fmla="*/ 57286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572867" y="0"/>
                  </a:moveTo>
                  <a:lnTo>
                    <a:pt x="1350393" y="1350393"/>
                  </a:lnTo>
                  <a:lnTo>
                    <a:pt x="0" y="572867"/>
                  </a:lnTo>
                  <a:lnTo>
                    <a:pt x="56018" y="480659"/>
                  </a:lnTo>
                  <a:cubicBezTo>
                    <a:pt x="169027" y="313383"/>
                    <a:pt x="313384" y="169027"/>
                    <a:pt x="480659" y="56018"/>
                  </a:cubicBezTo>
                  <a:lnTo>
                    <a:pt x="572867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9F9916C6-4733-4EA8-AB83-C758A59E6B3E}"/>
                </a:ext>
              </a:extLst>
            </p:cNvPr>
            <p:cNvSpPr/>
            <p:nvPr/>
          </p:nvSpPr>
          <p:spPr>
            <a:xfrm>
              <a:off x="5804115" y="2012588"/>
              <a:ext cx="1737487" cy="1726312"/>
            </a:xfrm>
            <a:custGeom>
              <a:avLst/>
              <a:gdLst>
                <a:gd name="connsiteX0" fmla="*/ 777527 w 1350393"/>
                <a:gd name="connsiteY0" fmla="*/ 0 h 1350393"/>
                <a:gd name="connsiteX1" fmla="*/ 869734 w 1350393"/>
                <a:gd name="connsiteY1" fmla="*/ 56018 h 1350393"/>
                <a:gd name="connsiteX2" fmla="*/ 1294375 w 1350393"/>
                <a:gd name="connsiteY2" fmla="*/ 480659 h 1350393"/>
                <a:gd name="connsiteX3" fmla="*/ 1350393 w 1350393"/>
                <a:gd name="connsiteY3" fmla="*/ 572867 h 1350393"/>
                <a:gd name="connsiteX4" fmla="*/ 0 w 1350393"/>
                <a:gd name="connsiteY4" fmla="*/ 1350393 h 1350393"/>
                <a:gd name="connsiteX5" fmla="*/ 77752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777527" y="0"/>
                  </a:moveTo>
                  <a:lnTo>
                    <a:pt x="869734" y="56018"/>
                  </a:lnTo>
                  <a:cubicBezTo>
                    <a:pt x="1037010" y="169027"/>
                    <a:pt x="1181367" y="313383"/>
                    <a:pt x="1294375" y="480659"/>
                  </a:cubicBezTo>
                  <a:lnTo>
                    <a:pt x="1350393" y="572867"/>
                  </a:lnTo>
                  <a:lnTo>
                    <a:pt x="0" y="1350393"/>
                  </a:lnTo>
                  <a:lnTo>
                    <a:pt x="77752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1B9C8A23-6B6D-47A8-9F91-261402A2A653}"/>
                </a:ext>
              </a:extLst>
            </p:cNvPr>
            <p:cNvSpPr/>
            <p:nvPr/>
          </p:nvSpPr>
          <p:spPr>
            <a:xfrm>
              <a:off x="4523951" y="2644866"/>
              <a:ext cx="1559404" cy="782586"/>
            </a:xfrm>
            <a:custGeom>
              <a:avLst/>
              <a:gdLst>
                <a:gd name="connsiteX0" fmla="*/ 210790 w 1559404"/>
                <a:gd name="connsiteY0" fmla="*/ 0 h 782586"/>
                <a:gd name="connsiteX1" fmla="*/ 1559404 w 1559404"/>
                <a:gd name="connsiteY1" fmla="*/ 780746 h 782586"/>
                <a:gd name="connsiteX2" fmla="*/ 0 w 1559404"/>
                <a:gd name="connsiteY2" fmla="*/ 782586 h 782586"/>
                <a:gd name="connsiteX3" fmla="*/ 8039 w 1559404"/>
                <a:gd name="connsiteY3" fmla="*/ 623393 h 782586"/>
                <a:gd name="connsiteX4" fmla="*/ 189669 w 1559404"/>
                <a:gd name="connsiteY4" fmla="*/ 34765 h 782586"/>
                <a:gd name="connsiteX5" fmla="*/ 210790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210790" y="0"/>
                  </a:moveTo>
                  <a:lnTo>
                    <a:pt x="1559404" y="780746"/>
                  </a:lnTo>
                  <a:lnTo>
                    <a:pt x="0" y="782586"/>
                  </a:lnTo>
                  <a:lnTo>
                    <a:pt x="8039" y="623393"/>
                  </a:lnTo>
                  <a:cubicBezTo>
                    <a:pt x="29508" y="411992"/>
                    <a:pt x="92861" y="212973"/>
                    <a:pt x="189669" y="34765"/>
                  </a:cubicBezTo>
                  <a:lnTo>
                    <a:pt x="21079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5F4C182E-D423-45FB-A6DA-FB9F73725822}"/>
                </a:ext>
              </a:extLst>
            </p:cNvPr>
            <p:cNvSpPr/>
            <p:nvPr/>
          </p:nvSpPr>
          <p:spPr>
            <a:xfrm>
              <a:off x="6108645" y="2644866"/>
              <a:ext cx="1559404" cy="782586"/>
            </a:xfrm>
            <a:custGeom>
              <a:avLst/>
              <a:gdLst>
                <a:gd name="connsiteX0" fmla="*/ 1348615 w 1559404"/>
                <a:gd name="connsiteY0" fmla="*/ 0 h 782586"/>
                <a:gd name="connsiteX1" fmla="*/ 1369735 w 1559404"/>
                <a:gd name="connsiteY1" fmla="*/ 34765 h 782586"/>
                <a:gd name="connsiteX2" fmla="*/ 1551365 w 1559404"/>
                <a:gd name="connsiteY2" fmla="*/ 623393 h 782586"/>
                <a:gd name="connsiteX3" fmla="*/ 1559404 w 1559404"/>
                <a:gd name="connsiteY3" fmla="*/ 782586 h 782586"/>
                <a:gd name="connsiteX4" fmla="*/ 0 w 1559404"/>
                <a:gd name="connsiteY4" fmla="*/ 780746 h 782586"/>
                <a:gd name="connsiteX5" fmla="*/ 1348615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1348615" y="0"/>
                  </a:moveTo>
                  <a:lnTo>
                    <a:pt x="1369735" y="34765"/>
                  </a:lnTo>
                  <a:cubicBezTo>
                    <a:pt x="1466543" y="212973"/>
                    <a:pt x="1529897" y="411992"/>
                    <a:pt x="1551365" y="623393"/>
                  </a:cubicBezTo>
                  <a:lnTo>
                    <a:pt x="1559404" y="782586"/>
                  </a:lnTo>
                  <a:lnTo>
                    <a:pt x="0" y="780746"/>
                  </a:lnTo>
                  <a:lnTo>
                    <a:pt x="1348615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15850216-B047-4DFF-B607-57FC1C2103A2}"/>
                </a:ext>
              </a:extLst>
            </p:cNvPr>
            <p:cNvSpPr/>
            <p:nvPr/>
          </p:nvSpPr>
          <p:spPr>
            <a:xfrm>
              <a:off x="4523951" y="3430549"/>
              <a:ext cx="1559404" cy="782587"/>
            </a:xfrm>
            <a:custGeom>
              <a:avLst/>
              <a:gdLst>
                <a:gd name="connsiteX0" fmla="*/ 0 w 1559404"/>
                <a:gd name="connsiteY0" fmla="*/ 0 h 782587"/>
                <a:gd name="connsiteX1" fmla="*/ 1559404 w 1559404"/>
                <a:gd name="connsiteY1" fmla="*/ 1840 h 782587"/>
                <a:gd name="connsiteX2" fmla="*/ 210790 w 1559404"/>
                <a:gd name="connsiteY2" fmla="*/ 782587 h 782587"/>
                <a:gd name="connsiteX3" fmla="*/ 189669 w 1559404"/>
                <a:gd name="connsiteY3" fmla="*/ 747821 h 782587"/>
                <a:gd name="connsiteX4" fmla="*/ 8039 w 1559404"/>
                <a:gd name="connsiteY4" fmla="*/ 159193 h 782587"/>
                <a:gd name="connsiteX5" fmla="*/ 0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0" y="0"/>
                  </a:moveTo>
                  <a:lnTo>
                    <a:pt x="1559404" y="1840"/>
                  </a:lnTo>
                  <a:lnTo>
                    <a:pt x="210790" y="782587"/>
                  </a:lnTo>
                  <a:lnTo>
                    <a:pt x="189669" y="747821"/>
                  </a:lnTo>
                  <a:cubicBezTo>
                    <a:pt x="92861" y="569613"/>
                    <a:pt x="29508" y="370594"/>
                    <a:pt x="8039" y="1591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C24A6000-32A5-4006-AEA9-25EC8504AE79}"/>
                </a:ext>
              </a:extLst>
            </p:cNvPr>
            <p:cNvSpPr/>
            <p:nvPr/>
          </p:nvSpPr>
          <p:spPr>
            <a:xfrm>
              <a:off x="6108645" y="3430549"/>
              <a:ext cx="1559404" cy="782587"/>
            </a:xfrm>
            <a:custGeom>
              <a:avLst/>
              <a:gdLst>
                <a:gd name="connsiteX0" fmla="*/ 1559404 w 1559404"/>
                <a:gd name="connsiteY0" fmla="*/ 0 h 782587"/>
                <a:gd name="connsiteX1" fmla="*/ 1551365 w 1559404"/>
                <a:gd name="connsiteY1" fmla="*/ 159193 h 782587"/>
                <a:gd name="connsiteX2" fmla="*/ 1369735 w 1559404"/>
                <a:gd name="connsiteY2" fmla="*/ 747821 h 782587"/>
                <a:gd name="connsiteX3" fmla="*/ 1348614 w 1559404"/>
                <a:gd name="connsiteY3" fmla="*/ 782587 h 782587"/>
                <a:gd name="connsiteX4" fmla="*/ 0 w 1559404"/>
                <a:gd name="connsiteY4" fmla="*/ 1840 h 782587"/>
                <a:gd name="connsiteX5" fmla="*/ 1559404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1559404" y="0"/>
                  </a:moveTo>
                  <a:lnTo>
                    <a:pt x="1551365" y="159193"/>
                  </a:lnTo>
                  <a:cubicBezTo>
                    <a:pt x="1529897" y="370594"/>
                    <a:pt x="1466543" y="569613"/>
                    <a:pt x="1369735" y="747821"/>
                  </a:cubicBezTo>
                  <a:lnTo>
                    <a:pt x="1348614" y="782587"/>
                  </a:lnTo>
                  <a:lnTo>
                    <a:pt x="0" y="1840"/>
                  </a:lnTo>
                  <a:lnTo>
                    <a:pt x="1559404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719EFFF6-A7B8-4C00-824E-5338113F86EC}"/>
                </a:ext>
              </a:extLst>
            </p:cNvPr>
            <p:cNvSpPr/>
            <p:nvPr/>
          </p:nvSpPr>
          <p:spPr>
            <a:xfrm>
              <a:off x="4736351" y="3438258"/>
              <a:ext cx="1350393" cy="1350393"/>
            </a:xfrm>
            <a:custGeom>
              <a:avLst/>
              <a:gdLst>
                <a:gd name="connsiteX0" fmla="*/ 1350393 w 1350393"/>
                <a:gd name="connsiteY0" fmla="*/ 0 h 1350393"/>
                <a:gd name="connsiteX1" fmla="*/ 572867 w 1350393"/>
                <a:gd name="connsiteY1" fmla="*/ 1350393 h 1350393"/>
                <a:gd name="connsiteX2" fmla="*/ 480659 w 1350393"/>
                <a:gd name="connsiteY2" fmla="*/ 1294375 h 1350393"/>
                <a:gd name="connsiteX3" fmla="*/ 56018 w 1350393"/>
                <a:gd name="connsiteY3" fmla="*/ 869734 h 1350393"/>
                <a:gd name="connsiteX4" fmla="*/ 0 w 1350393"/>
                <a:gd name="connsiteY4" fmla="*/ 777527 h 1350393"/>
                <a:gd name="connsiteX5" fmla="*/ 1350393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1350393" y="0"/>
                  </a:moveTo>
                  <a:lnTo>
                    <a:pt x="572867" y="1350393"/>
                  </a:lnTo>
                  <a:lnTo>
                    <a:pt x="480659" y="1294375"/>
                  </a:lnTo>
                  <a:cubicBezTo>
                    <a:pt x="313384" y="1181367"/>
                    <a:pt x="169027" y="1037010"/>
                    <a:pt x="56018" y="869734"/>
                  </a:cubicBezTo>
                  <a:lnTo>
                    <a:pt x="0" y="777527"/>
                  </a:lnTo>
                  <a:lnTo>
                    <a:pt x="1350393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C8431FD6-C2D0-4C10-BC6D-C3668FB9875D}"/>
                </a:ext>
              </a:extLst>
            </p:cNvPr>
            <p:cNvSpPr/>
            <p:nvPr/>
          </p:nvSpPr>
          <p:spPr>
            <a:xfrm>
              <a:off x="6105258" y="3438258"/>
              <a:ext cx="1350393" cy="1350393"/>
            </a:xfrm>
            <a:custGeom>
              <a:avLst/>
              <a:gdLst>
                <a:gd name="connsiteX0" fmla="*/ 0 w 1350393"/>
                <a:gd name="connsiteY0" fmla="*/ 0 h 1350393"/>
                <a:gd name="connsiteX1" fmla="*/ 1350393 w 1350393"/>
                <a:gd name="connsiteY1" fmla="*/ 777527 h 1350393"/>
                <a:gd name="connsiteX2" fmla="*/ 1294375 w 1350393"/>
                <a:gd name="connsiteY2" fmla="*/ 869734 h 1350393"/>
                <a:gd name="connsiteX3" fmla="*/ 869734 w 1350393"/>
                <a:gd name="connsiteY3" fmla="*/ 1294375 h 1350393"/>
                <a:gd name="connsiteX4" fmla="*/ 777527 w 1350393"/>
                <a:gd name="connsiteY4" fmla="*/ 1350393 h 1350393"/>
                <a:gd name="connsiteX5" fmla="*/ 0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0" y="0"/>
                  </a:moveTo>
                  <a:lnTo>
                    <a:pt x="1350393" y="777527"/>
                  </a:lnTo>
                  <a:lnTo>
                    <a:pt x="1294375" y="869734"/>
                  </a:lnTo>
                  <a:cubicBezTo>
                    <a:pt x="1181367" y="1037010"/>
                    <a:pt x="1037010" y="1181367"/>
                    <a:pt x="869734" y="1294375"/>
                  </a:cubicBezTo>
                  <a:lnTo>
                    <a:pt x="777527" y="1350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A3667488-061C-4F66-A134-CA7029230E77}"/>
                </a:ext>
              </a:extLst>
            </p:cNvPr>
            <p:cNvSpPr/>
            <p:nvPr/>
          </p:nvSpPr>
          <p:spPr>
            <a:xfrm>
              <a:off x="5311867" y="3441645"/>
              <a:ext cx="782587" cy="1559404"/>
            </a:xfrm>
            <a:custGeom>
              <a:avLst/>
              <a:gdLst>
                <a:gd name="connsiteX0" fmla="*/ 780746 w 782587"/>
                <a:gd name="connsiteY0" fmla="*/ 0 h 1559404"/>
                <a:gd name="connsiteX1" fmla="*/ 782587 w 782587"/>
                <a:gd name="connsiteY1" fmla="*/ 1559404 h 1559404"/>
                <a:gd name="connsiteX2" fmla="*/ 623393 w 782587"/>
                <a:gd name="connsiteY2" fmla="*/ 1551365 h 1559404"/>
                <a:gd name="connsiteX3" fmla="*/ 34765 w 782587"/>
                <a:gd name="connsiteY3" fmla="*/ 1369735 h 1559404"/>
                <a:gd name="connsiteX4" fmla="*/ 0 w 782587"/>
                <a:gd name="connsiteY4" fmla="*/ 1348615 h 1559404"/>
                <a:gd name="connsiteX5" fmla="*/ 780746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0746" y="0"/>
                  </a:moveTo>
                  <a:lnTo>
                    <a:pt x="782587" y="1559404"/>
                  </a:lnTo>
                  <a:lnTo>
                    <a:pt x="623393" y="1551365"/>
                  </a:lnTo>
                  <a:cubicBezTo>
                    <a:pt x="411992" y="1529897"/>
                    <a:pt x="212973" y="1466543"/>
                    <a:pt x="34765" y="1369735"/>
                  </a:cubicBezTo>
                  <a:lnTo>
                    <a:pt x="0" y="1348615"/>
                  </a:lnTo>
                  <a:lnTo>
                    <a:pt x="780746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171F429C-7BCE-4FC2-89F3-ADC29656B705}"/>
                </a:ext>
              </a:extLst>
            </p:cNvPr>
            <p:cNvSpPr/>
            <p:nvPr/>
          </p:nvSpPr>
          <p:spPr>
            <a:xfrm>
              <a:off x="6097549" y="3441645"/>
              <a:ext cx="782587" cy="1559404"/>
            </a:xfrm>
            <a:custGeom>
              <a:avLst/>
              <a:gdLst>
                <a:gd name="connsiteX0" fmla="*/ 1840 w 782587"/>
                <a:gd name="connsiteY0" fmla="*/ 0 h 1559404"/>
                <a:gd name="connsiteX1" fmla="*/ 782587 w 782587"/>
                <a:gd name="connsiteY1" fmla="*/ 1348614 h 1559404"/>
                <a:gd name="connsiteX2" fmla="*/ 747821 w 782587"/>
                <a:gd name="connsiteY2" fmla="*/ 1369735 h 1559404"/>
                <a:gd name="connsiteX3" fmla="*/ 159193 w 782587"/>
                <a:gd name="connsiteY3" fmla="*/ 1551365 h 1559404"/>
                <a:gd name="connsiteX4" fmla="*/ 0 w 782587"/>
                <a:gd name="connsiteY4" fmla="*/ 1559404 h 1559404"/>
                <a:gd name="connsiteX5" fmla="*/ 184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1840" y="0"/>
                  </a:moveTo>
                  <a:lnTo>
                    <a:pt x="782587" y="1348614"/>
                  </a:lnTo>
                  <a:lnTo>
                    <a:pt x="747821" y="1369735"/>
                  </a:lnTo>
                  <a:cubicBezTo>
                    <a:pt x="569614" y="1466543"/>
                    <a:pt x="370594" y="1529897"/>
                    <a:pt x="159193" y="1551365"/>
                  </a:cubicBezTo>
                  <a:lnTo>
                    <a:pt x="0" y="1559404"/>
                  </a:lnTo>
                  <a:lnTo>
                    <a:pt x="184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02" name="Freeform: Shape 201">
            <a:extLst>
              <a:ext uri="{FF2B5EF4-FFF2-40B4-BE49-F238E27FC236}">
                <a16:creationId xmlns:a16="http://schemas.microsoft.com/office/drawing/2014/main" id="{56939C88-4B53-4F39-8EDE-5BC0D9D350AB}"/>
              </a:ext>
            </a:extLst>
          </p:cNvPr>
          <p:cNvSpPr/>
          <p:nvPr/>
        </p:nvSpPr>
        <p:spPr>
          <a:xfrm>
            <a:off x="344774" y="1309216"/>
            <a:ext cx="4906445" cy="4907863"/>
          </a:xfrm>
          <a:custGeom>
            <a:avLst/>
            <a:gdLst/>
            <a:ahLst/>
            <a:cxnLst/>
            <a:rect l="l" t="t" r="r" b="b"/>
            <a:pathLst>
              <a:path w="4897985" h="4688114">
                <a:moveTo>
                  <a:pt x="3111874" y="3615230"/>
                </a:moveTo>
                <a:lnTo>
                  <a:pt x="3138514" y="3615974"/>
                </a:lnTo>
                <a:cubicBezTo>
                  <a:pt x="3144765" y="3616173"/>
                  <a:pt x="3149677" y="3617462"/>
                  <a:pt x="3153248" y="3619844"/>
                </a:cubicBezTo>
                <a:cubicBezTo>
                  <a:pt x="3156820" y="3622225"/>
                  <a:pt x="3158606" y="3625648"/>
                  <a:pt x="3158606" y="3630113"/>
                </a:cubicBezTo>
                <a:cubicBezTo>
                  <a:pt x="3158606" y="3632693"/>
                  <a:pt x="3158110" y="3635148"/>
                  <a:pt x="3157118" y="3637480"/>
                </a:cubicBezTo>
                <a:cubicBezTo>
                  <a:pt x="3156126" y="3639812"/>
                  <a:pt x="3154439" y="3641920"/>
                  <a:pt x="3152058" y="3643805"/>
                </a:cubicBezTo>
                <a:cubicBezTo>
                  <a:pt x="3149677" y="3645690"/>
                  <a:pt x="3146551" y="3647203"/>
                  <a:pt x="3142682" y="3648344"/>
                </a:cubicBezTo>
                <a:cubicBezTo>
                  <a:pt x="3138812" y="3649486"/>
                  <a:pt x="3134050" y="3650056"/>
                  <a:pt x="3128394" y="3650056"/>
                </a:cubicBezTo>
                <a:cubicBezTo>
                  <a:pt x="3119266" y="3650056"/>
                  <a:pt x="3112197" y="3648766"/>
                  <a:pt x="3107186" y="3646186"/>
                </a:cubicBezTo>
                <a:cubicBezTo>
                  <a:pt x="3102176" y="3643607"/>
                  <a:pt x="3099670" y="3639836"/>
                  <a:pt x="3099670" y="3634875"/>
                </a:cubicBezTo>
                <a:cubicBezTo>
                  <a:pt x="3099670" y="3633288"/>
                  <a:pt x="3099819" y="3631750"/>
                  <a:pt x="3100117" y="3630262"/>
                </a:cubicBezTo>
                <a:cubicBezTo>
                  <a:pt x="3100414" y="3628773"/>
                  <a:pt x="3101034" y="3627236"/>
                  <a:pt x="3101977" y="3625648"/>
                </a:cubicBezTo>
                <a:cubicBezTo>
                  <a:pt x="3102920" y="3624061"/>
                  <a:pt x="3104160" y="3622399"/>
                  <a:pt x="3105698" y="3620662"/>
                </a:cubicBezTo>
                <a:cubicBezTo>
                  <a:pt x="3107236" y="3618926"/>
                  <a:pt x="3109294" y="3617115"/>
                  <a:pt x="3111874" y="3615230"/>
                </a:cubicBezTo>
                <a:close/>
                <a:moveTo>
                  <a:pt x="3795739" y="3577279"/>
                </a:moveTo>
                <a:cubicBezTo>
                  <a:pt x="3787306" y="3577279"/>
                  <a:pt x="3781477" y="3578867"/>
                  <a:pt x="3778252" y="3582041"/>
                </a:cubicBezTo>
                <a:cubicBezTo>
                  <a:pt x="3775028" y="3585216"/>
                  <a:pt x="3773415" y="3591467"/>
                  <a:pt x="3773415" y="3600794"/>
                </a:cubicBezTo>
                <a:cubicBezTo>
                  <a:pt x="3773415" y="3609525"/>
                  <a:pt x="3775003" y="3615453"/>
                  <a:pt x="3778178" y="3618579"/>
                </a:cubicBezTo>
                <a:cubicBezTo>
                  <a:pt x="3781353" y="3621704"/>
                  <a:pt x="3787107" y="3623267"/>
                  <a:pt x="3795442" y="3623267"/>
                </a:cubicBezTo>
                <a:cubicBezTo>
                  <a:pt x="3803776" y="3623267"/>
                  <a:pt x="3809556" y="3621679"/>
                  <a:pt x="3812780" y="3618504"/>
                </a:cubicBezTo>
                <a:cubicBezTo>
                  <a:pt x="3816005" y="3615329"/>
                  <a:pt x="3817617" y="3609128"/>
                  <a:pt x="3817617" y="3599901"/>
                </a:cubicBezTo>
                <a:cubicBezTo>
                  <a:pt x="3817617" y="3591070"/>
                  <a:pt x="3816030" y="3585092"/>
                  <a:pt x="3812855" y="3581967"/>
                </a:cubicBezTo>
                <a:cubicBezTo>
                  <a:pt x="3809680" y="3578842"/>
                  <a:pt x="3803975" y="3577279"/>
                  <a:pt x="3795739" y="3577279"/>
                </a:cubicBezTo>
                <a:close/>
                <a:moveTo>
                  <a:pt x="3530825" y="3559866"/>
                </a:moveTo>
                <a:lnTo>
                  <a:pt x="3545113" y="3559866"/>
                </a:lnTo>
                <a:lnTo>
                  <a:pt x="3545113" y="3582488"/>
                </a:lnTo>
                <a:cubicBezTo>
                  <a:pt x="3540549" y="3587647"/>
                  <a:pt x="3536059" y="3591566"/>
                  <a:pt x="3531644" y="3594245"/>
                </a:cubicBezTo>
                <a:cubicBezTo>
                  <a:pt x="3527229" y="3596924"/>
                  <a:pt x="3522392" y="3598264"/>
                  <a:pt x="3517133" y="3598264"/>
                </a:cubicBezTo>
                <a:cubicBezTo>
                  <a:pt x="3510882" y="3598264"/>
                  <a:pt x="3505996" y="3596676"/>
                  <a:pt x="3502474" y="3593501"/>
                </a:cubicBezTo>
                <a:cubicBezTo>
                  <a:pt x="3498951" y="3590326"/>
                  <a:pt x="3497190" y="3585961"/>
                  <a:pt x="3497190" y="3580404"/>
                </a:cubicBezTo>
                <a:cubicBezTo>
                  <a:pt x="3497190" y="3577130"/>
                  <a:pt x="3497810" y="3574228"/>
                  <a:pt x="3499051" y="3571698"/>
                </a:cubicBezTo>
                <a:cubicBezTo>
                  <a:pt x="3500291" y="3569168"/>
                  <a:pt x="3502250" y="3567010"/>
                  <a:pt x="3504929" y="3565224"/>
                </a:cubicBezTo>
                <a:cubicBezTo>
                  <a:pt x="3507608" y="3563438"/>
                  <a:pt x="3511081" y="3562098"/>
                  <a:pt x="3515347" y="3561205"/>
                </a:cubicBezTo>
                <a:cubicBezTo>
                  <a:pt x="3519614" y="3560312"/>
                  <a:pt x="3524773" y="3559866"/>
                  <a:pt x="3530825" y="3559866"/>
                </a:cubicBezTo>
                <a:close/>
                <a:moveTo>
                  <a:pt x="2311625" y="3559866"/>
                </a:moveTo>
                <a:lnTo>
                  <a:pt x="2325913" y="3559866"/>
                </a:lnTo>
                <a:lnTo>
                  <a:pt x="2325913" y="3582488"/>
                </a:lnTo>
                <a:cubicBezTo>
                  <a:pt x="2321349" y="3587647"/>
                  <a:pt x="2316859" y="3591566"/>
                  <a:pt x="2312444" y="3594245"/>
                </a:cubicBezTo>
                <a:cubicBezTo>
                  <a:pt x="2308029" y="3596924"/>
                  <a:pt x="2303192" y="3598264"/>
                  <a:pt x="2297933" y="3598264"/>
                </a:cubicBezTo>
                <a:cubicBezTo>
                  <a:pt x="2291682" y="3598264"/>
                  <a:pt x="2286796" y="3596676"/>
                  <a:pt x="2283274" y="3593501"/>
                </a:cubicBezTo>
                <a:cubicBezTo>
                  <a:pt x="2279751" y="3590326"/>
                  <a:pt x="2277990" y="3585961"/>
                  <a:pt x="2277990" y="3580404"/>
                </a:cubicBezTo>
                <a:cubicBezTo>
                  <a:pt x="2277990" y="3577130"/>
                  <a:pt x="2278610" y="3574228"/>
                  <a:pt x="2279851" y="3571698"/>
                </a:cubicBezTo>
                <a:cubicBezTo>
                  <a:pt x="2281091" y="3569168"/>
                  <a:pt x="2283050" y="3567010"/>
                  <a:pt x="2285729" y="3565224"/>
                </a:cubicBezTo>
                <a:cubicBezTo>
                  <a:pt x="2288408" y="3563438"/>
                  <a:pt x="2291881" y="3562098"/>
                  <a:pt x="2296147" y="3561205"/>
                </a:cubicBezTo>
                <a:cubicBezTo>
                  <a:pt x="2300414" y="3560312"/>
                  <a:pt x="2305573" y="3559866"/>
                  <a:pt x="2311625" y="3559866"/>
                </a:cubicBezTo>
                <a:close/>
                <a:moveTo>
                  <a:pt x="1540100" y="3559866"/>
                </a:moveTo>
                <a:lnTo>
                  <a:pt x="1554388" y="3559866"/>
                </a:lnTo>
                <a:lnTo>
                  <a:pt x="1554388" y="3582488"/>
                </a:lnTo>
                <a:cubicBezTo>
                  <a:pt x="1549824" y="3587647"/>
                  <a:pt x="1545334" y="3591566"/>
                  <a:pt x="1540919" y="3594245"/>
                </a:cubicBezTo>
                <a:cubicBezTo>
                  <a:pt x="1536504" y="3596924"/>
                  <a:pt x="1531667" y="3598264"/>
                  <a:pt x="1526408" y="3598264"/>
                </a:cubicBezTo>
                <a:cubicBezTo>
                  <a:pt x="1520158" y="3598264"/>
                  <a:pt x="1515271" y="3596676"/>
                  <a:pt x="1511749" y="3593501"/>
                </a:cubicBezTo>
                <a:cubicBezTo>
                  <a:pt x="1508227" y="3590326"/>
                  <a:pt x="1506465" y="3585961"/>
                  <a:pt x="1506465" y="3580404"/>
                </a:cubicBezTo>
                <a:cubicBezTo>
                  <a:pt x="1506465" y="3577130"/>
                  <a:pt x="1507086" y="3574228"/>
                  <a:pt x="1508326" y="3571698"/>
                </a:cubicBezTo>
                <a:cubicBezTo>
                  <a:pt x="1509566" y="3569168"/>
                  <a:pt x="1511526" y="3567010"/>
                  <a:pt x="1514204" y="3565224"/>
                </a:cubicBezTo>
                <a:cubicBezTo>
                  <a:pt x="1516884" y="3563438"/>
                  <a:pt x="1520356" y="3562098"/>
                  <a:pt x="1524623" y="3561205"/>
                </a:cubicBezTo>
                <a:cubicBezTo>
                  <a:pt x="1528888" y="3560312"/>
                  <a:pt x="1534048" y="3559866"/>
                  <a:pt x="1540100" y="3559866"/>
                </a:cubicBezTo>
                <a:close/>
                <a:moveTo>
                  <a:pt x="997175" y="3559866"/>
                </a:moveTo>
                <a:lnTo>
                  <a:pt x="1011463" y="3559866"/>
                </a:lnTo>
                <a:lnTo>
                  <a:pt x="1011463" y="3582488"/>
                </a:lnTo>
                <a:cubicBezTo>
                  <a:pt x="1006899" y="3587647"/>
                  <a:pt x="1002409" y="3591566"/>
                  <a:pt x="997994" y="3594245"/>
                </a:cubicBezTo>
                <a:cubicBezTo>
                  <a:pt x="993579" y="3596924"/>
                  <a:pt x="988742" y="3598264"/>
                  <a:pt x="983483" y="3598264"/>
                </a:cubicBezTo>
                <a:cubicBezTo>
                  <a:pt x="977233" y="3598264"/>
                  <a:pt x="972346" y="3596676"/>
                  <a:pt x="968824" y="3593501"/>
                </a:cubicBezTo>
                <a:cubicBezTo>
                  <a:pt x="965302" y="3590326"/>
                  <a:pt x="963540" y="3585961"/>
                  <a:pt x="963540" y="3580404"/>
                </a:cubicBezTo>
                <a:cubicBezTo>
                  <a:pt x="963540" y="3577130"/>
                  <a:pt x="964160" y="3574228"/>
                  <a:pt x="965401" y="3571698"/>
                </a:cubicBezTo>
                <a:cubicBezTo>
                  <a:pt x="966641" y="3569168"/>
                  <a:pt x="968601" y="3567010"/>
                  <a:pt x="971279" y="3565224"/>
                </a:cubicBezTo>
                <a:cubicBezTo>
                  <a:pt x="973958" y="3563438"/>
                  <a:pt x="977431" y="3562098"/>
                  <a:pt x="981698" y="3561205"/>
                </a:cubicBezTo>
                <a:cubicBezTo>
                  <a:pt x="985964" y="3560312"/>
                  <a:pt x="991123" y="3559866"/>
                  <a:pt x="997175" y="3559866"/>
                </a:cubicBezTo>
                <a:close/>
                <a:moveTo>
                  <a:pt x="2706020" y="3538435"/>
                </a:moveTo>
                <a:cubicBezTo>
                  <a:pt x="2711279" y="3541015"/>
                  <a:pt x="2715892" y="3543545"/>
                  <a:pt x="2719861" y="3546025"/>
                </a:cubicBezTo>
                <a:cubicBezTo>
                  <a:pt x="2723830" y="3548506"/>
                  <a:pt x="2727129" y="3551085"/>
                  <a:pt x="2729758" y="3553764"/>
                </a:cubicBezTo>
                <a:cubicBezTo>
                  <a:pt x="2732387" y="3556443"/>
                  <a:pt x="2734322" y="3559296"/>
                  <a:pt x="2735562" y="3562322"/>
                </a:cubicBezTo>
                <a:cubicBezTo>
                  <a:pt x="2736803" y="3565348"/>
                  <a:pt x="2737423" y="3568697"/>
                  <a:pt x="2737423" y="3572368"/>
                </a:cubicBezTo>
                <a:cubicBezTo>
                  <a:pt x="2737423" y="3579710"/>
                  <a:pt x="2735017" y="3585464"/>
                  <a:pt x="2730204" y="3589632"/>
                </a:cubicBezTo>
                <a:cubicBezTo>
                  <a:pt x="2725392" y="3593799"/>
                  <a:pt x="2718125" y="3595882"/>
                  <a:pt x="2708401" y="3595882"/>
                </a:cubicBezTo>
                <a:cubicBezTo>
                  <a:pt x="2698479" y="3595882"/>
                  <a:pt x="2691013" y="3593849"/>
                  <a:pt x="2686002" y="3589780"/>
                </a:cubicBezTo>
                <a:cubicBezTo>
                  <a:pt x="2680992" y="3585713"/>
                  <a:pt x="2678487" y="3579809"/>
                  <a:pt x="2678487" y="3572070"/>
                </a:cubicBezTo>
                <a:cubicBezTo>
                  <a:pt x="2678487" y="3568597"/>
                  <a:pt x="2679057" y="3565348"/>
                  <a:pt x="2680198" y="3562322"/>
                </a:cubicBezTo>
                <a:cubicBezTo>
                  <a:pt x="2681339" y="3559296"/>
                  <a:pt x="2683051" y="3556418"/>
                  <a:pt x="2685333" y="3553690"/>
                </a:cubicBezTo>
                <a:cubicBezTo>
                  <a:pt x="2687615" y="3550961"/>
                  <a:pt x="2690492" y="3548357"/>
                  <a:pt x="2693965" y="3545876"/>
                </a:cubicBezTo>
                <a:cubicBezTo>
                  <a:pt x="2697437" y="3543396"/>
                  <a:pt x="2701456" y="3540915"/>
                  <a:pt x="2706020" y="3538435"/>
                </a:cubicBezTo>
                <a:close/>
                <a:moveTo>
                  <a:pt x="831083" y="3506734"/>
                </a:moveTo>
                <a:cubicBezTo>
                  <a:pt x="836441" y="3506734"/>
                  <a:pt x="841575" y="3508520"/>
                  <a:pt x="846487" y="3512092"/>
                </a:cubicBezTo>
                <a:cubicBezTo>
                  <a:pt x="851398" y="3515664"/>
                  <a:pt x="856533" y="3520824"/>
                  <a:pt x="861891" y="3527570"/>
                </a:cubicBezTo>
                <a:lnTo>
                  <a:pt x="861891" y="3571623"/>
                </a:lnTo>
                <a:cubicBezTo>
                  <a:pt x="858716" y="3575592"/>
                  <a:pt x="855789" y="3578941"/>
                  <a:pt x="853110" y="3581669"/>
                </a:cubicBezTo>
                <a:cubicBezTo>
                  <a:pt x="850431" y="3584398"/>
                  <a:pt x="847827" y="3586606"/>
                  <a:pt x="845296" y="3588292"/>
                </a:cubicBezTo>
                <a:cubicBezTo>
                  <a:pt x="842766" y="3589979"/>
                  <a:pt x="840286" y="3591194"/>
                  <a:pt x="837855" y="3591938"/>
                </a:cubicBezTo>
                <a:cubicBezTo>
                  <a:pt x="835424" y="3592683"/>
                  <a:pt x="832919" y="3593055"/>
                  <a:pt x="830339" y="3593055"/>
                </a:cubicBezTo>
                <a:cubicBezTo>
                  <a:pt x="825180" y="3593055"/>
                  <a:pt x="820913" y="3591815"/>
                  <a:pt x="817540" y="3589334"/>
                </a:cubicBezTo>
                <a:cubicBezTo>
                  <a:pt x="814166" y="3586854"/>
                  <a:pt x="811463" y="3583555"/>
                  <a:pt x="809429" y="3579437"/>
                </a:cubicBezTo>
                <a:cubicBezTo>
                  <a:pt x="807395" y="3575319"/>
                  <a:pt x="805931" y="3570631"/>
                  <a:pt x="805038" y="3565373"/>
                </a:cubicBezTo>
                <a:cubicBezTo>
                  <a:pt x="804145" y="3560114"/>
                  <a:pt x="803699" y="3554707"/>
                  <a:pt x="803699" y="3549150"/>
                </a:cubicBezTo>
                <a:cubicBezTo>
                  <a:pt x="803699" y="3543892"/>
                  <a:pt x="804220" y="3538757"/>
                  <a:pt x="805262" y="3533747"/>
                </a:cubicBezTo>
                <a:cubicBezTo>
                  <a:pt x="806303" y="3528736"/>
                  <a:pt x="807891" y="3524197"/>
                  <a:pt x="810024" y="3520129"/>
                </a:cubicBezTo>
                <a:cubicBezTo>
                  <a:pt x="812158" y="3516061"/>
                  <a:pt x="814985" y="3512812"/>
                  <a:pt x="818507" y="3510381"/>
                </a:cubicBezTo>
                <a:cubicBezTo>
                  <a:pt x="822030" y="3507950"/>
                  <a:pt x="826222" y="3506734"/>
                  <a:pt x="831083" y="3506734"/>
                </a:cubicBezTo>
                <a:close/>
                <a:moveTo>
                  <a:pt x="4046515" y="3504651"/>
                </a:moveTo>
                <a:cubicBezTo>
                  <a:pt x="4052766" y="3504651"/>
                  <a:pt x="4057950" y="3505792"/>
                  <a:pt x="4062067" y="3508074"/>
                </a:cubicBezTo>
                <a:cubicBezTo>
                  <a:pt x="4066185" y="3510356"/>
                  <a:pt x="4069484" y="3513531"/>
                  <a:pt x="4071964" y="3517599"/>
                </a:cubicBezTo>
                <a:cubicBezTo>
                  <a:pt x="4074445" y="3521667"/>
                  <a:pt x="4076206" y="3526454"/>
                  <a:pt x="4077248" y="3531961"/>
                </a:cubicBezTo>
                <a:cubicBezTo>
                  <a:pt x="4078290" y="3537467"/>
                  <a:pt x="4078810" y="3543495"/>
                  <a:pt x="4078810" y="3550043"/>
                </a:cubicBezTo>
                <a:cubicBezTo>
                  <a:pt x="4078810" y="3557088"/>
                  <a:pt x="4078165" y="3563363"/>
                  <a:pt x="4076876" y="3568870"/>
                </a:cubicBezTo>
                <a:cubicBezTo>
                  <a:pt x="4075586" y="3574377"/>
                  <a:pt x="4073602" y="3579065"/>
                  <a:pt x="4070923" y="3582934"/>
                </a:cubicBezTo>
                <a:cubicBezTo>
                  <a:pt x="4068244" y="3586804"/>
                  <a:pt x="4064821" y="3589756"/>
                  <a:pt x="4060653" y="3591790"/>
                </a:cubicBezTo>
                <a:cubicBezTo>
                  <a:pt x="4056486" y="3593824"/>
                  <a:pt x="4051575" y="3594841"/>
                  <a:pt x="4045919" y="3594841"/>
                </a:cubicBezTo>
                <a:cubicBezTo>
                  <a:pt x="4039768" y="3594841"/>
                  <a:pt x="4034609" y="3593724"/>
                  <a:pt x="4030441" y="3591492"/>
                </a:cubicBezTo>
                <a:cubicBezTo>
                  <a:pt x="4026274" y="3589260"/>
                  <a:pt x="4022975" y="3586109"/>
                  <a:pt x="4020544" y="3582041"/>
                </a:cubicBezTo>
                <a:cubicBezTo>
                  <a:pt x="4018113" y="3577974"/>
                  <a:pt x="4016352" y="3573186"/>
                  <a:pt x="4015261" y="3567679"/>
                </a:cubicBezTo>
                <a:cubicBezTo>
                  <a:pt x="4014169" y="3562173"/>
                  <a:pt x="4013624" y="3556145"/>
                  <a:pt x="4013624" y="3549597"/>
                </a:cubicBezTo>
                <a:cubicBezTo>
                  <a:pt x="4013624" y="3542553"/>
                  <a:pt x="4014293" y="3536277"/>
                  <a:pt x="4015633" y="3530770"/>
                </a:cubicBezTo>
                <a:cubicBezTo>
                  <a:pt x="4016972" y="3525263"/>
                  <a:pt x="4018982" y="3520551"/>
                  <a:pt x="4021660" y="3516631"/>
                </a:cubicBezTo>
                <a:cubicBezTo>
                  <a:pt x="4024339" y="3512712"/>
                  <a:pt x="4027762" y="3509736"/>
                  <a:pt x="4031930" y="3507702"/>
                </a:cubicBezTo>
                <a:cubicBezTo>
                  <a:pt x="4036097" y="3505668"/>
                  <a:pt x="4040958" y="3504651"/>
                  <a:pt x="4046515" y="3504651"/>
                </a:cubicBezTo>
                <a:close/>
                <a:moveTo>
                  <a:pt x="2917653" y="3503609"/>
                </a:moveTo>
                <a:cubicBezTo>
                  <a:pt x="2921722" y="3503609"/>
                  <a:pt x="2925368" y="3504998"/>
                  <a:pt x="2928592" y="3507776"/>
                </a:cubicBezTo>
                <a:cubicBezTo>
                  <a:pt x="2931817" y="3510554"/>
                  <a:pt x="2934918" y="3514672"/>
                  <a:pt x="2937894" y="3520129"/>
                </a:cubicBezTo>
                <a:lnTo>
                  <a:pt x="2931792" y="3553020"/>
                </a:lnTo>
                <a:cubicBezTo>
                  <a:pt x="2928716" y="3556294"/>
                  <a:pt x="2925913" y="3559097"/>
                  <a:pt x="2923383" y="3561429"/>
                </a:cubicBezTo>
                <a:cubicBezTo>
                  <a:pt x="2920853" y="3563761"/>
                  <a:pt x="2918472" y="3565646"/>
                  <a:pt x="2916240" y="3567084"/>
                </a:cubicBezTo>
                <a:cubicBezTo>
                  <a:pt x="2914007" y="3568523"/>
                  <a:pt x="2911874" y="3569565"/>
                  <a:pt x="2909840" y="3570210"/>
                </a:cubicBezTo>
                <a:cubicBezTo>
                  <a:pt x="2907806" y="3570855"/>
                  <a:pt x="2905846" y="3571177"/>
                  <a:pt x="2903961" y="3571177"/>
                </a:cubicBezTo>
                <a:cubicBezTo>
                  <a:pt x="2898802" y="3571177"/>
                  <a:pt x="2895131" y="3569441"/>
                  <a:pt x="2892948" y="3565968"/>
                </a:cubicBezTo>
                <a:cubicBezTo>
                  <a:pt x="2890765" y="3562495"/>
                  <a:pt x="2889674" y="3557782"/>
                  <a:pt x="2889674" y="3551829"/>
                </a:cubicBezTo>
                <a:cubicBezTo>
                  <a:pt x="2889674" y="3549250"/>
                  <a:pt x="2889872" y="3546248"/>
                  <a:pt x="2890269" y="3542825"/>
                </a:cubicBezTo>
                <a:cubicBezTo>
                  <a:pt x="2890666" y="3539402"/>
                  <a:pt x="2891336" y="3535905"/>
                  <a:pt x="2892278" y="3532333"/>
                </a:cubicBezTo>
                <a:cubicBezTo>
                  <a:pt x="2893221" y="3528761"/>
                  <a:pt x="2894412" y="3525263"/>
                  <a:pt x="2895850" y="3521840"/>
                </a:cubicBezTo>
                <a:cubicBezTo>
                  <a:pt x="2897289" y="3518417"/>
                  <a:pt x="2899050" y="3515342"/>
                  <a:pt x="2901134" y="3512613"/>
                </a:cubicBezTo>
                <a:cubicBezTo>
                  <a:pt x="2903217" y="3509885"/>
                  <a:pt x="2905623" y="3507702"/>
                  <a:pt x="2908352" y="3506065"/>
                </a:cubicBezTo>
                <a:cubicBezTo>
                  <a:pt x="2911080" y="3504428"/>
                  <a:pt x="2914181" y="3503609"/>
                  <a:pt x="2917653" y="3503609"/>
                </a:cubicBezTo>
                <a:close/>
                <a:moveTo>
                  <a:pt x="3127055" y="3501525"/>
                </a:moveTo>
                <a:cubicBezTo>
                  <a:pt x="3134298" y="3501525"/>
                  <a:pt x="3139904" y="3503510"/>
                  <a:pt x="3143872" y="3507478"/>
                </a:cubicBezTo>
                <a:cubicBezTo>
                  <a:pt x="3147841" y="3511447"/>
                  <a:pt x="3149825" y="3517003"/>
                  <a:pt x="3149825" y="3524147"/>
                </a:cubicBezTo>
                <a:cubicBezTo>
                  <a:pt x="3149825" y="3527124"/>
                  <a:pt x="3149354" y="3529977"/>
                  <a:pt x="3148411" y="3532705"/>
                </a:cubicBezTo>
                <a:cubicBezTo>
                  <a:pt x="3147469" y="3535433"/>
                  <a:pt x="3146080" y="3537839"/>
                  <a:pt x="3144244" y="3539923"/>
                </a:cubicBezTo>
                <a:cubicBezTo>
                  <a:pt x="3142409" y="3542007"/>
                  <a:pt x="3140102" y="3543644"/>
                  <a:pt x="3137324" y="3544834"/>
                </a:cubicBezTo>
                <a:cubicBezTo>
                  <a:pt x="3134546" y="3546025"/>
                  <a:pt x="3131272" y="3546620"/>
                  <a:pt x="3127501" y="3546620"/>
                </a:cubicBezTo>
                <a:cubicBezTo>
                  <a:pt x="3120456" y="3546620"/>
                  <a:pt x="3114950" y="3544661"/>
                  <a:pt x="3110981" y="3540742"/>
                </a:cubicBezTo>
                <a:cubicBezTo>
                  <a:pt x="3107013" y="3536823"/>
                  <a:pt x="3105028" y="3531490"/>
                  <a:pt x="3105028" y="3524743"/>
                </a:cubicBezTo>
                <a:cubicBezTo>
                  <a:pt x="3105028" y="3521667"/>
                  <a:pt x="3105475" y="3518715"/>
                  <a:pt x="3106368" y="3515887"/>
                </a:cubicBezTo>
                <a:cubicBezTo>
                  <a:pt x="3107260" y="3513060"/>
                  <a:pt x="3108625" y="3510579"/>
                  <a:pt x="3110460" y="3508446"/>
                </a:cubicBezTo>
                <a:cubicBezTo>
                  <a:pt x="3112296" y="3506313"/>
                  <a:pt x="3114603" y="3504626"/>
                  <a:pt x="3117381" y="3503386"/>
                </a:cubicBezTo>
                <a:cubicBezTo>
                  <a:pt x="3120159" y="3502146"/>
                  <a:pt x="3123384" y="3501525"/>
                  <a:pt x="3127055" y="3501525"/>
                </a:cubicBezTo>
                <a:close/>
                <a:moveTo>
                  <a:pt x="3639916" y="3477564"/>
                </a:moveTo>
                <a:cubicBezTo>
                  <a:pt x="3636245" y="3477564"/>
                  <a:pt x="3633219" y="3477713"/>
                  <a:pt x="3630838" y="3478011"/>
                </a:cubicBezTo>
                <a:cubicBezTo>
                  <a:pt x="3628457" y="3478308"/>
                  <a:pt x="3626547" y="3478730"/>
                  <a:pt x="3625108" y="3479276"/>
                </a:cubicBezTo>
                <a:cubicBezTo>
                  <a:pt x="3623669" y="3479821"/>
                  <a:pt x="3622652" y="3480466"/>
                  <a:pt x="3622057" y="3481210"/>
                </a:cubicBezTo>
                <a:cubicBezTo>
                  <a:pt x="3621462" y="3481954"/>
                  <a:pt x="3621164" y="3482823"/>
                  <a:pt x="3621164" y="3483815"/>
                </a:cubicBezTo>
                <a:lnTo>
                  <a:pt x="3621164" y="3616272"/>
                </a:lnTo>
                <a:cubicBezTo>
                  <a:pt x="3621164" y="3617264"/>
                  <a:pt x="3621462" y="3618132"/>
                  <a:pt x="3622057" y="3618876"/>
                </a:cubicBezTo>
                <a:cubicBezTo>
                  <a:pt x="3622652" y="3619620"/>
                  <a:pt x="3623669" y="3620241"/>
                  <a:pt x="3625108" y="3620737"/>
                </a:cubicBezTo>
                <a:cubicBezTo>
                  <a:pt x="3626547" y="3621233"/>
                  <a:pt x="3628457" y="3621605"/>
                  <a:pt x="3630838" y="3621853"/>
                </a:cubicBezTo>
                <a:cubicBezTo>
                  <a:pt x="3633219" y="3622101"/>
                  <a:pt x="3636245" y="3622225"/>
                  <a:pt x="3639916" y="3622225"/>
                </a:cubicBezTo>
                <a:cubicBezTo>
                  <a:pt x="3643587" y="3622225"/>
                  <a:pt x="3646614" y="3622101"/>
                  <a:pt x="3648995" y="3621853"/>
                </a:cubicBezTo>
                <a:cubicBezTo>
                  <a:pt x="3651376" y="3621605"/>
                  <a:pt x="3653286" y="3621233"/>
                  <a:pt x="3654725" y="3620737"/>
                </a:cubicBezTo>
                <a:cubicBezTo>
                  <a:pt x="3656163" y="3620241"/>
                  <a:pt x="3657180" y="3619620"/>
                  <a:pt x="3657776" y="3618876"/>
                </a:cubicBezTo>
                <a:cubicBezTo>
                  <a:pt x="3658371" y="3618132"/>
                  <a:pt x="3658669" y="3617264"/>
                  <a:pt x="3658669" y="3616272"/>
                </a:cubicBezTo>
                <a:lnTo>
                  <a:pt x="3658669" y="3483815"/>
                </a:lnTo>
                <a:cubicBezTo>
                  <a:pt x="3658669" y="3482823"/>
                  <a:pt x="3658371" y="3481954"/>
                  <a:pt x="3657776" y="3481210"/>
                </a:cubicBezTo>
                <a:cubicBezTo>
                  <a:pt x="3657180" y="3480466"/>
                  <a:pt x="3656163" y="3479821"/>
                  <a:pt x="3654725" y="3479276"/>
                </a:cubicBezTo>
                <a:cubicBezTo>
                  <a:pt x="3653286" y="3478730"/>
                  <a:pt x="3651376" y="3478308"/>
                  <a:pt x="3648995" y="3478011"/>
                </a:cubicBezTo>
                <a:cubicBezTo>
                  <a:pt x="3646614" y="3477713"/>
                  <a:pt x="3643587" y="3477564"/>
                  <a:pt x="3639916" y="3477564"/>
                </a:cubicBezTo>
                <a:close/>
                <a:moveTo>
                  <a:pt x="1992091" y="3477564"/>
                </a:moveTo>
                <a:cubicBezTo>
                  <a:pt x="1988420" y="3477564"/>
                  <a:pt x="1985394" y="3477713"/>
                  <a:pt x="1983013" y="3478011"/>
                </a:cubicBezTo>
                <a:cubicBezTo>
                  <a:pt x="1980632" y="3478308"/>
                  <a:pt x="1978722" y="3478730"/>
                  <a:pt x="1977283" y="3479276"/>
                </a:cubicBezTo>
                <a:cubicBezTo>
                  <a:pt x="1975844" y="3479821"/>
                  <a:pt x="1974827" y="3480466"/>
                  <a:pt x="1974232" y="3481210"/>
                </a:cubicBezTo>
                <a:cubicBezTo>
                  <a:pt x="1973637" y="3481954"/>
                  <a:pt x="1973339" y="3482823"/>
                  <a:pt x="1973339" y="3483815"/>
                </a:cubicBezTo>
                <a:lnTo>
                  <a:pt x="1973339" y="3616272"/>
                </a:lnTo>
                <a:cubicBezTo>
                  <a:pt x="1973339" y="3617264"/>
                  <a:pt x="1973637" y="3618132"/>
                  <a:pt x="1974232" y="3618876"/>
                </a:cubicBezTo>
                <a:cubicBezTo>
                  <a:pt x="1974827" y="3619620"/>
                  <a:pt x="1975844" y="3620241"/>
                  <a:pt x="1977283" y="3620737"/>
                </a:cubicBezTo>
                <a:cubicBezTo>
                  <a:pt x="1978722" y="3621233"/>
                  <a:pt x="1980632" y="3621605"/>
                  <a:pt x="1983013" y="3621853"/>
                </a:cubicBezTo>
                <a:cubicBezTo>
                  <a:pt x="1985394" y="3622101"/>
                  <a:pt x="1988420" y="3622225"/>
                  <a:pt x="1992091" y="3622225"/>
                </a:cubicBezTo>
                <a:cubicBezTo>
                  <a:pt x="1995763" y="3622225"/>
                  <a:pt x="1998789" y="3622101"/>
                  <a:pt x="2001170" y="3621853"/>
                </a:cubicBezTo>
                <a:cubicBezTo>
                  <a:pt x="2003551" y="3621605"/>
                  <a:pt x="2005461" y="3621233"/>
                  <a:pt x="2006900" y="3620737"/>
                </a:cubicBezTo>
                <a:cubicBezTo>
                  <a:pt x="2008339" y="3620241"/>
                  <a:pt x="2009355" y="3619620"/>
                  <a:pt x="2009951" y="3618876"/>
                </a:cubicBezTo>
                <a:cubicBezTo>
                  <a:pt x="2010546" y="3618132"/>
                  <a:pt x="2010844" y="3617264"/>
                  <a:pt x="2010844" y="3616272"/>
                </a:cubicBezTo>
                <a:lnTo>
                  <a:pt x="2010844" y="3483815"/>
                </a:lnTo>
                <a:cubicBezTo>
                  <a:pt x="2010844" y="3482823"/>
                  <a:pt x="2010546" y="3481954"/>
                  <a:pt x="2009951" y="3481210"/>
                </a:cubicBezTo>
                <a:cubicBezTo>
                  <a:pt x="2009355" y="3480466"/>
                  <a:pt x="2008339" y="3479821"/>
                  <a:pt x="2006900" y="3479276"/>
                </a:cubicBezTo>
                <a:cubicBezTo>
                  <a:pt x="2005461" y="3478730"/>
                  <a:pt x="2003551" y="3478308"/>
                  <a:pt x="2001170" y="3478011"/>
                </a:cubicBezTo>
                <a:cubicBezTo>
                  <a:pt x="1998789" y="3477713"/>
                  <a:pt x="1995763" y="3477564"/>
                  <a:pt x="1992091" y="3477564"/>
                </a:cubicBezTo>
                <a:close/>
                <a:moveTo>
                  <a:pt x="1753074" y="3477564"/>
                </a:moveTo>
                <a:cubicBezTo>
                  <a:pt x="1749502" y="3477564"/>
                  <a:pt x="1746500" y="3477688"/>
                  <a:pt x="1744069" y="3477936"/>
                </a:cubicBezTo>
                <a:cubicBezTo>
                  <a:pt x="1741639" y="3478184"/>
                  <a:pt x="1739704" y="3478556"/>
                  <a:pt x="1738265" y="3479052"/>
                </a:cubicBezTo>
                <a:cubicBezTo>
                  <a:pt x="1736826" y="3479549"/>
                  <a:pt x="1735834" y="3480169"/>
                  <a:pt x="1735288" y="3480913"/>
                </a:cubicBezTo>
                <a:cubicBezTo>
                  <a:pt x="1734743" y="3481657"/>
                  <a:pt x="1734470" y="3482525"/>
                  <a:pt x="1734470" y="3483517"/>
                </a:cubicBezTo>
                <a:lnTo>
                  <a:pt x="1734470" y="3564777"/>
                </a:lnTo>
                <a:cubicBezTo>
                  <a:pt x="1734470" y="3574898"/>
                  <a:pt x="1735288" y="3583356"/>
                  <a:pt x="1736926" y="3590153"/>
                </a:cubicBezTo>
                <a:cubicBezTo>
                  <a:pt x="1738563" y="3596949"/>
                  <a:pt x="1741291" y="3602927"/>
                  <a:pt x="1745111" y="3608086"/>
                </a:cubicBezTo>
                <a:cubicBezTo>
                  <a:pt x="1748931" y="3613246"/>
                  <a:pt x="1753942" y="3617314"/>
                  <a:pt x="1760143" y="3620290"/>
                </a:cubicBezTo>
                <a:cubicBezTo>
                  <a:pt x="1766344" y="3623267"/>
                  <a:pt x="1774009" y="3624755"/>
                  <a:pt x="1783137" y="3624755"/>
                </a:cubicBezTo>
                <a:cubicBezTo>
                  <a:pt x="1791273" y="3624755"/>
                  <a:pt x="1799136" y="3622771"/>
                  <a:pt x="1806726" y="3618802"/>
                </a:cubicBezTo>
                <a:cubicBezTo>
                  <a:pt x="1814316" y="3614833"/>
                  <a:pt x="1821782" y="3608880"/>
                  <a:pt x="1829125" y="3600943"/>
                </a:cubicBezTo>
                <a:lnTo>
                  <a:pt x="1829125" y="3616272"/>
                </a:lnTo>
                <a:cubicBezTo>
                  <a:pt x="1829125" y="3617264"/>
                  <a:pt x="1829373" y="3618132"/>
                  <a:pt x="1829869" y="3618876"/>
                </a:cubicBezTo>
                <a:cubicBezTo>
                  <a:pt x="1830365" y="3619620"/>
                  <a:pt x="1831208" y="3620241"/>
                  <a:pt x="1832399" y="3620737"/>
                </a:cubicBezTo>
                <a:cubicBezTo>
                  <a:pt x="1833589" y="3621233"/>
                  <a:pt x="1835202" y="3621605"/>
                  <a:pt x="1837236" y="3621853"/>
                </a:cubicBezTo>
                <a:cubicBezTo>
                  <a:pt x="1839270" y="3622101"/>
                  <a:pt x="1841924" y="3622225"/>
                  <a:pt x="1845198" y="3622225"/>
                </a:cubicBezTo>
                <a:cubicBezTo>
                  <a:pt x="1848274" y="3622225"/>
                  <a:pt x="1850829" y="3622101"/>
                  <a:pt x="1852863" y="3621853"/>
                </a:cubicBezTo>
                <a:cubicBezTo>
                  <a:pt x="1854897" y="3621605"/>
                  <a:pt x="1856534" y="3621233"/>
                  <a:pt x="1857774" y="3620737"/>
                </a:cubicBezTo>
                <a:cubicBezTo>
                  <a:pt x="1859014" y="3620241"/>
                  <a:pt x="1859882" y="3619620"/>
                  <a:pt x="1860379" y="3618876"/>
                </a:cubicBezTo>
                <a:cubicBezTo>
                  <a:pt x="1860875" y="3618132"/>
                  <a:pt x="1861123" y="3617264"/>
                  <a:pt x="1861123" y="3616272"/>
                </a:cubicBezTo>
                <a:lnTo>
                  <a:pt x="1861123" y="3483517"/>
                </a:lnTo>
                <a:cubicBezTo>
                  <a:pt x="1861123" y="3482525"/>
                  <a:pt x="1860825" y="3481657"/>
                  <a:pt x="1860230" y="3480913"/>
                </a:cubicBezTo>
                <a:cubicBezTo>
                  <a:pt x="1859634" y="3480169"/>
                  <a:pt x="1858642" y="3479549"/>
                  <a:pt x="1857253" y="3479052"/>
                </a:cubicBezTo>
                <a:cubicBezTo>
                  <a:pt x="1855864" y="3478556"/>
                  <a:pt x="1853979" y="3478184"/>
                  <a:pt x="1851598" y="3477936"/>
                </a:cubicBezTo>
                <a:cubicBezTo>
                  <a:pt x="1849216" y="3477688"/>
                  <a:pt x="1846190" y="3477564"/>
                  <a:pt x="1842519" y="3477564"/>
                </a:cubicBezTo>
                <a:cubicBezTo>
                  <a:pt x="1838848" y="3477564"/>
                  <a:pt x="1835822" y="3477688"/>
                  <a:pt x="1833441" y="3477936"/>
                </a:cubicBezTo>
                <a:cubicBezTo>
                  <a:pt x="1831059" y="3478184"/>
                  <a:pt x="1829149" y="3478556"/>
                  <a:pt x="1827711" y="3479052"/>
                </a:cubicBezTo>
                <a:cubicBezTo>
                  <a:pt x="1826272" y="3479549"/>
                  <a:pt x="1825280" y="3480169"/>
                  <a:pt x="1824734" y="3480913"/>
                </a:cubicBezTo>
                <a:cubicBezTo>
                  <a:pt x="1824188" y="3481657"/>
                  <a:pt x="1823916" y="3482525"/>
                  <a:pt x="1823916" y="3483517"/>
                </a:cubicBezTo>
                <a:lnTo>
                  <a:pt x="1823916" y="3571772"/>
                </a:lnTo>
                <a:cubicBezTo>
                  <a:pt x="1818459" y="3578420"/>
                  <a:pt x="1813324" y="3583480"/>
                  <a:pt x="1808512" y="3586953"/>
                </a:cubicBezTo>
                <a:cubicBezTo>
                  <a:pt x="1803700" y="3590425"/>
                  <a:pt x="1798913" y="3592162"/>
                  <a:pt x="1794150" y="3592162"/>
                </a:cubicBezTo>
                <a:cubicBezTo>
                  <a:pt x="1790380" y="3592162"/>
                  <a:pt x="1787081" y="3591443"/>
                  <a:pt x="1784253" y="3590004"/>
                </a:cubicBezTo>
                <a:cubicBezTo>
                  <a:pt x="1781425" y="3588565"/>
                  <a:pt x="1779094" y="3586531"/>
                  <a:pt x="1777258" y="3583902"/>
                </a:cubicBezTo>
                <a:cubicBezTo>
                  <a:pt x="1775423" y="3581273"/>
                  <a:pt x="1774058" y="3578122"/>
                  <a:pt x="1773165" y="3574451"/>
                </a:cubicBezTo>
                <a:cubicBezTo>
                  <a:pt x="1772272" y="3570780"/>
                  <a:pt x="1771826" y="3565472"/>
                  <a:pt x="1771826" y="3558527"/>
                </a:cubicBezTo>
                <a:lnTo>
                  <a:pt x="1771826" y="3483517"/>
                </a:lnTo>
                <a:cubicBezTo>
                  <a:pt x="1771826" y="3482525"/>
                  <a:pt x="1771528" y="3481657"/>
                  <a:pt x="1770933" y="3480913"/>
                </a:cubicBezTo>
                <a:cubicBezTo>
                  <a:pt x="1770338" y="3480169"/>
                  <a:pt x="1769321" y="3479549"/>
                  <a:pt x="1767882" y="3479052"/>
                </a:cubicBezTo>
                <a:cubicBezTo>
                  <a:pt x="1766443" y="3478556"/>
                  <a:pt x="1764533" y="3478184"/>
                  <a:pt x="1762152" y="3477936"/>
                </a:cubicBezTo>
                <a:cubicBezTo>
                  <a:pt x="1759771" y="3477688"/>
                  <a:pt x="1756745" y="3477564"/>
                  <a:pt x="1753074" y="3477564"/>
                </a:cubicBezTo>
                <a:close/>
                <a:moveTo>
                  <a:pt x="1254648" y="3477564"/>
                </a:moveTo>
                <a:cubicBezTo>
                  <a:pt x="1250977" y="3477564"/>
                  <a:pt x="1247926" y="3477663"/>
                  <a:pt x="1245495" y="3477862"/>
                </a:cubicBezTo>
                <a:cubicBezTo>
                  <a:pt x="1243064" y="3478060"/>
                  <a:pt x="1241130" y="3478383"/>
                  <a:pt x="1239691" y="3478829"/>
                </a:cubicBezTo>
                <a:cubicBezTo>
                  <a:pt x="1238252" y="3479276"/>
                  <a:pt x="1237260" y="3479871"/>
                  <a:pt x="1236715" y="3480615"/>
                </a:cubicBezTo>
                <a:cubicBezTo>
                  <a:pt x="1236169" y="3481359"/>
                  <a:pt x="1235896" y="3482227"/>
                  <a:pt x="1235896" y="3483220"/>
                </a:cubicBezTo>
                <a:cubicBezTo>
                  <a:pt x="1235896" y="3484311"/>
                  <a:pt x="1236020" y="3485675"/>
                  <a:pt x="1236268" y="3487312"/>
                </a:cubicBezTo>
                <a:cubicBezTo>
                  <a:pt x="1236516" y="3488949"/>
                  <a:pt x="1237087" y="3491207"/>
                  <a:pt x="1237979" y="3494084"/>
                </a:cubicBezTo>
                <a:lnTo>
                  <a:pt x="1273103" y="3614188"/>
                </a:lnTo>
                <a:cubicBezTo>
                  <a:pt x="1273500" y="3615776"/>
                  <a:pt x="1274095" y="3617090"/>
                  <a:pt x="1274889" y="3618132"/>
                </a:cubicBezTo>
                <a:cubicBezTo>
                  <a:pt x="1275683" y="3619174"/>
                  <a:pt x="1276948" y="3619993"/>
                  <a:pt x="1278684" y="3620588"/>
                </a:cubicBezTo>
                <a:cubicBezTo>
                  <a:pt x="1280420" y="3621183"/>
                  <a:pt x="1282801" y="3621605"/>
                  <a:pt x="1285828" y="3621853"/>
                </a:cubicBezTo>
                <a:cubicBezTo>
                  <a:pt x="1288854" y="3622101"/>
                  <a:pt x="1292848" y="3622225"/>
                  <a:pt x="1297808" y="3622225"/>
                </a:cubicBezTo>
                <a:cubicBezTo>
                  <a:pt x="1302670" y="3622225"/>
                  <a:pt x="1306639" y="3622126"/>
                  <a:pt x="1309715" y="3621927"/>
                </a:cubicBezTo>
                <a:cubicBezTo>
                  <a:pt x="1312790" y="3621729"/>
                  <a:pt x="1315221" y="3621332"/>
                  <a:pt x="1317007" y="3620737"/>
                </a:cubicBezTo>
                <a:cubicBezTo>
                  <a:pt x="1318793" y="3620141"/>
                  <a:pt x="1320058" y="3619323"/>
                  <a:pt x="1320802" y="3618281"/>
                </a:cubicBezTo>
                <a:cubicBezTo>
                  <a:pt x="1321547" y="3617239"/>
                  <a:pt x="1322117" y="3615875"/>
                  <a:pt x="1322514" y="3614188"/>
                </a:cubicBezTo>
                <a:lnTo>
                  <a:pt x="1343052" y="3533523"/>
                </a:lnTo>
                <a:lnTo>
                  <a:pt x="1343350" y="3532184"/>
                </a:lnTo>
                <a:lnTo>
                  <a:pt x="1343647" y="3533523"/>
                </a:lnTo>
                <a:lnTo>
                  <a:pt x="1365972" y="3614188"/>
                </a:lnTo>
                <a:cubicBezTo>
                  <a:pt x="1366368" y="3615776"/>
                  <a:pt x="1366964" y="3617090"/>
                  <a:pt x="1367757" y="3618132"/>
                </a:cubicBezTo>
                <a:cubicBezTo>
                  <a:pt x="1368551" y="3619174"/>
                  <a:pt x="1369816" y="3619993"/>
                  <a:pt x="1371552" y="3620588"/>
                </a:cubicBezTo>
                <a:cubicBezTo>
                  <a:pt x="1373289" y="3621183"/>
                  <a:pt x="1375696" y="3621605"/>
                  <a:pt x="1378771" y="3621853"/>
                </a:cubicBezTo>
                <a:cubicBezTo>
                  <a:pt x="1381847" y="3622101"/>
                  <a:pt x="1385816" y="3622225"/>
                  <a:pt x="1390677" y="3622225"/>
                </a:cubicBezTo>
                <a:cubicBezTo>
                  <a:pt x="1395539" y="3622225"/>
                  <a:pt x="1399483" y="3622126"/>
                  <a:pt x="1402509" y="3621927"/>
                </a:cubicBezTo>
                <a:cubicBezTo>
                  <a:pt x="1405535" y="3621729"/>
                  <a:pt x="1407866" y="3621332"/>
                  <a:pt x="1409504" y="3620737"/>
                </a:cubicBezTo>
                <a:cubicBezTo>
                  <a:pt x="1411141" y="3620141"/>
                  <a:pt x="1412357" y="3619323"/>
                  <a:pt x="1413150" y="3618281"/>
                </a:cubicBezTo>
                <a:cubicBezTo>
                  <a:pt x="1413944" y="3617239"/>
                  <a:pt x="1414589" y="3615875"/>
                  <a:pt x="1415085" y="3614188"/>
                </a:cubicBezTo>
                <a:lnTo>
                  <a:pt x="1450506" y="3494084"/>
                </a:lnTo>
                <a:cubicBezTo>
                  <a:pt x="1451300" y="3491107"/>
                  <a:pt x="1451845" y="3488826"/>
                  <a:pt x="1452143" y="3487238"/>
                </a:cubicBezTo>
                <a:cubicBezTo>
                  <a:pt x="1452441" y="3485650"/>
                  <a:pt x="1452589" y="3484311"/>
                  <a:pt x="1452589" y="3483220"/>
                </a:cubicBezTo>
                <a:cubicBezTo>
                  <a:pt x="1452589" y="3482227"/>
                  <a:pt x="1452341" y="3481359"/>
                  <a:pt x="1451845" y="3480615"/>
                </a:cubicBezTo>
                <a:cubicBezTo>
                  <a:pt x="1451350" y="3479871"/>
                  <a:pt x="1450432" y="3479276"/>
                  <a:pt x="1449092" y="3478829"/>
                </a:cubicBezTo>
                <a:cubicBezTo>
                  <a:pt x="1447753" y="3478383"/>
                  <a:pt x="1445917" y="3478060"/>
                  <a:pt x="1443585" y="3477862"/>
                </a:cubicBezTo>
                <a:cubicBezTo>
                  <a:pt x="1441254" y="3477663"/>
                  <a:pt x="1438253" y="3477564"/>
                  <a:pt x="1434582" y="3477564"/>
                </a:cubicBezTo>
                <a:cubicBezTo>
                  <a:pt x="1430910" y="3477564"/>
                  <a:pt x="1427884" y="3477663"/>
                  <a:pt x="1425503" y="3477862"/>
                </a:cubicBezTo>
                <a:cubicBezTo>
                  <a:pt x="1423122" y="3478060"/>
                  <a:pt x="1421236" y="3478408"/>
                  <a:pt x="1419847" y="3478903"/>
                </a:cubicBezTo>
                <a:cubicBezTo>
                  <a:pt x="1418459" y="3479400"/>
                  <a:pt x="1417466" y="3480069"/>
                  <a:pt x="1416871" y="3480913"/>
                </a:cubicBezTo>
                <a:cubicBezTo>
                  <a:pt x="1416276" y="3481756"/>
                  <a:pt x="1415879" y="3482773"/>
                  <a:pt x="1415680" y="3483964"/>
                </a:cubicBezTo>
                <a:lnTo>
                  <a:pt x="1390380" y="3581446"/>
                </a:lnTo>
                <a:lnTo>
                  <a:pt x="1390082" y="3583232"/>
                </a:lnTo>
                <a:lnTo>
                  <a:pt x="1389635" y="3581595"/>
                </a:lnTo>
                <a:lnTo>
                  <a:pt x="1363144" y="3483368"/>
                </a:lnTo>
                <a:cubicBezTo>
                  <a:pt x="1362847" y="3482376"/>
                  <a:pt x="1362424" y="3481508"/>
                  <a:pt x="1361879" y="3480764"/>
                </a:cubicBezTo>
                <a:cubicBezTo>
                  <a:pt x="1361333" y="3480020"/>
                  <a:pt x="1360390" y="3479424"/>
                  <a:pt x="1359051" y="3478978"/>
                </a:cubicBezTo>
                <a:cubicBezTo>
                  <a:pt x="1357711" y="3478531"/>
                  <a:pt x="1355901" y="3478184"/>
                  <a:pt x="1353619" y="3477936"/>
                </a:cubicBezTo>
                <a:cubicBezTo>
                  <a:pt x="1351337" y="3477688"/>
                  <a:pt x="1348361" y="3477564"/>
                  <a:pt x="1344689" y="3477564"/>
                </a:cubicBezTo>
                <a:cubicBezTo>
                  <a:pt x="1341018" y="3477564"/>
                  <a:pt x="1338017" y="3477663"/>
                  <a:pt x="1335685" y="3477862"/>
                </a:cubicBezTo>
                <a:cubicBezTo>
                  <a:pt x="1333353" y="3478060"/>
                  <a:pt x="1331543" y="3478408"/>
                  <a:pt x="1330253" y="3478903"/>
                </a:cubicBezTo>
                <a:cubicBezTo>
                  <a:pt x="1328963" y="3479400"/>
                  <a:pt x="1327996" y="3480069"/>
                  <a:pt x="1327351" y="3480913"/>
                </a:cubicBezTo>
                <a:cubicBezTo>
                  <a:pt x="1326706" y="3481756"/>
                  <a:pt x="1326235" y="3482773"/>
                  <a:pt x="1325937" y="3483964"/>
                </a:cubicBezTo>
                <a:lnTo>
                  <a:pt x="1301231" y="3581446"/>
                </a:lnTo>
                <a:lnTo>
                  <a:pt x="1300934" y="3583232"/>
                </a:lnTo>
                <a:lnTo>
                  <a:pt x="1300636" y="3581446"/>
                </a:lnTo>
                <a:lnTo>
                  <a:pt x="1274293" y="3483964"/>
                </a:lnTo>
                <a:cubicBezTo>
                  <a:pt x="1273996" y="3482773"/>
                  <a:pt x="1273574" y="3481756"/>
                  <a:pt x="1273028" y="3480913"/>
                </a:cubicBezTo>
                <a:cubicBezTo>
                  <a:pt x="1272483" y="3480069"/>
                  <a:pt x="1271515" y="3479400"/>
                  <a:pt x="1270126" y="3478903"/>
                </a:cubicBezTo>
                <a:cubicBezTo>
                  <a:pt x="1268737" y="3478408"/>
                  <a:pt x="1266803" y="3478060"/>
                  <a:pt x="1264322" y="3477862"/>
                </a:cubicBezTo>
                <a:cubicBezTo>
                  <a:pt x="1261841" y="3477663"/>
                  <a:pt x="1258617" y="3477564"/>
                  <a:pt x="1254648" y="3477564"/>
                </a:cubicBezTo>
                <a:close/>
                <a:moveTo>
                  <a:pt x="3127501" y="3475629"/>
                </a:moveTo>
                <a:cubicBezTo>
                  <a:pt x="3119365" y="3475629"/>
                  <a:pt x="3111924" y="3476745"/>
                  <a:pt x="3105177" y="3478978"/>
                </a:cubicBezTo>
                <a:cubicBezTo>
                  <a:pt x="3098430" y="3481210"/>
                  <a:pt x="3092626" y="3484435"/>
                  <a:pt x="3087764" y="3488652"/>
                </a:cubicBezTo>
                <a:cubicBezTo>
                  <a:pt x="3082902" y="3492869"/>
                  <a:pt x="3079107" y="3498028"/>
                  <a:pt x="3076379" y="3504130"/>
                </a:cubicBezTo>
                <a:cubicBezTo>
                  <a:pt x="3073650" y="3510232"/>
                  <a:pt x="3072286" y="3517152"/>
                  <a:pt x="3072286" y="3524891"/>
                </a:cubicBezTo>
                <a:cubicBezTo>
                  <a:pt x="3072286" y="3532135"/>
                  <a:pt x="3073328" y="3538187"/>
                  <a:pt x="3075411" y="3543048"/>
                </a:cubicBezTo>
                <a:cubicBezTo>
                  <a:pt x="3077495" y="3547910"/>
                  <a:pt x="3080273" y="3552078"/>
                  <a:pt x="3083746" y="3555550"/>
                </a:cubicBezTo>
                <a:cubicBezTo>
                  <a:pt x="3079479" y="3559420"/>
                  <a:pt x="3076007" y="3563761"/>
                  <a:pt x="3073328" y="3568572"/>
                </a:cubicBezTo>
                <a:cubicBezTo>
                  <a:pt x="3070649" y="3573385"/>
                  <a:pt x="3069309" y="3578718"/>
                  <a:pt x="3069309" y="3584571"/>
                </a:cubicBezTo>
                <a:cubicBezTo>
                  <a:pt x="3069309" y="3589235"/>
                  <a:pt x="3070475" y="3593526"/>
                  <a:pt x="3072807" y="3597445"/>
                </a:cubicBezTo>
                <a:cubicBezTo>
                  <a:pt x="3075138" y="3601364"/>
                  <a:pt x="3078438" y="3604465"/>
                  <a:pt x="3082704" y="3606747"/>
                </a:cubicBezTo>
                <a:cubicBezTo>
                  <a:pt x="3079628" y="3609029"/>
                  <a:pt x="3076900" y="3611410"/>
                  <a:pt x="3074518" y="3613891"/>
                </a:cubicBezTo>
                <a:cubicBezTo>
                  <a:pt x="3072137" y="3616371"/>
                  <a:pt x="3070128" y="3618976"/>
                  <a:pt x="3068491" y="3621704"/>
                </a:cubicBezTo>
                <a:cubicBezTo>
                  <a:pt x="3066854" y="3624433"/>
                  <a:pt x="3065613" y="3627285"/>
                  <a:pt x="3064770" y="3630262"/>
                </a:cubicBezTo>
                <a:cubicBezTo>
                  <a:pt x="3063927" y="3633238"/>
                  <a:pt x="3063505" y="3636364"/>
                  <a:pt x="3063505" y="3639638"/>
                </a:cubicBezTo>
                <a:cubicBezTo>
                  <a:pt x="3063505" y="3644897"/>
                  <a:pt x="3064671" y="3649733"/>
                  <a:pt x="3067002" y="3654149"/>
                </a:cubicBezTo>
                <a:lnTo>
                  <a:pt x="3072182" y="3659432"/>
                </a:lnTo>
                <a:lnTo>
                  <a:pt x="2440362" y="3659432"/>
                </a:lnTo>
                <a:lnTo>
                  <a:pt x="1473574" y="3659432"/>
                </a:lnTo>
                <a:lnTo>
                  <a:pt x="506787" y="3659432"/>
                </a:lnTo>
                <a:lnTo>
                  <a:pt x="506787" y="3678482"/>
                </a:lnTo>
                <a:lnTo>
                  <a:pt x="1473574" y="3678482"/>
                </a:lnTo>
                <a:lnTo>
                  <a:pt x="2440362" y="3678482"/>
                </a:lnTo>
                <a:lnTo>
                  <a:pt x="3407149" y="3678482"/>
                </a:lnTo>
                <a:lnTo>
                  <a:pt x="4373937" y="3678482"/>
                </a:lnTo>
                <a:lnTo>
                  <a:pt x="4373937" y="3659432"/>
                </a:lnTo>
                <a:lnTo>
                  <a:pt x="3407149" y="3659432"/>
                </a:lnTo>
                <a:lnTo>
                  <a:pt x="3180888" y="3659432"/>
                </a:lnTo>
                <a:lnTo>
                  <a:pt x="3191795" y="3646707"/>
                </a:lnTo>
                <a:cubicBezTo>
                  <a:pt x="3194672" y="3640903"/>
                  <a:pt x="3196111" y="3634727"/>
                  <a:pt x="3196111" y="3628178"/>
                </a:cubicBezTo>
                <a:cubicBezTo>
                  <a:pt x="3196111" y="3622225"/>
                  <a:pt x="3195044" y="3616917"/>
                  <a:pt x="3192911" y="3612253"/>
                </a:cubicBezTo>
                <a:cubicBezTo>
                  <a:pt x="3190778" y="3607590"/>
                  <a:pt x="3187702" y="3603597"/>
                  <a:pt x="3183684" y="3600273"/>
                </a:cubicBezTo>
                <a:cubicBezTo>
                  <a:pt x="3179665" y="3596949"/>
                  <a:pt x="3174704" y="3594369"/>
                  <a:pt x="3168801" y="3592534"/>
                </a:cubicBezTo>
                <a:cubicBezTo>
                  <a:pt x="3162897" y="3590698"/>
                  <a:pt x="3156175" y="3589632"/>
                  <a:pt x="3148635" y="3589334"/>
                </a:cubicBezTo>
                <a:lnTo>
                  <a:pt x="3116339" y="3588143"/>
                </a:lnTo>
                <a:cubicBezTo>
                  <a:pt x="3111775" y="3587945"/>
                  <a:pt x="3108228" y="3586928"/>
                  <a:pt x="3105698" y="3585092"/>
                </a:cubicBezTo>
                <a:cubicBezTo>
                  <a:pt x="3103168" y="3583257"/>
                  <a:pt x="3101903" y="3580900"/>
                  <a:pt x="3101903" y="3578023"/>
                </a:cubicBezTo>
                <a:cubicBezTo>
                  <a:pt x="3101903" y="3575840"/>
                  <a:pt x="3102374" y="3573856"/>
                  <a:pt x="3103317" y="3572070"/>
                </a:cubicBezTo>
                <a:cubicBezTo>
                  <a:pt x="3104259" y="3570284"/>
                  <a:pt x="3105326" y="3568746"/>
                  <a:pt x="3106516" y="3567456"/>
                </a:cubicBezTo>
                <a:cubicBezTo>
                  <a:pt x="3108600" y="3568845"/>
                  <a:pt x="3111577" y="3570061"/>
                  <a:pt x="3115446" y="3571103"/>
                </a:cubicBezTo>
                <a:cubicBezTo>
                  <a:pt x="3119316" y="3572144"/>
                  <a:pt x="3123384" y="3572665"/>
                  <a:pt x="3127650" y="3572665"/>
                </a:cubicBezTo>
                <a:cubicBezTo>
                  <a:pt x="3135984" y="3572665"/>
                  <a:pt x="3143550" y="3571599"/>
                  <a:pt x="3150346" y="3569465"/>
                </a:cubicBezTo>
                <a:cubicBezTo>
                  <a:pt x="3157143" y="3567332"/>
                  <a:pt x="3162947" y="3564207"/>
                  <a:pt x="3167759" y="3560089"/>
                </a:cubicBezTo>
                <a:cubicBezTo>
                  <a:pt x="3172571" y="3555972"/>
                  <a:pt x="3176267" y="3550912"/>
                  <a:pt x="3178847" y="3544909"/>
                </a:cubicBezTo>
                <a:cubicBezTo>
                  <a:pt x="3181427" y="3538906"/>
                  <a:pt x="3182716" y="3532035"/>
                  <a:pt x="3182716" y="3524296"/>
                </a:cubicBezTo>
                <a:cubicBezTo>
                  <a:pt x="3182716" y="3521022"/>
                  <a:pt x="3182245" y="3517872"/>
                  <a:pt x="3181302" y="3514845"/>
                </a:cubicBezTo>
                <a:cubicBezTo>
                  <a:pt x="3180360" y="3511820"/>
                  <a:pt x="3178797" y="3509116"/>
                  <a:pt x="3176614" y="3506734"/>
                </a:cubicBezTo>
                <a:lnTo>
                  <a:pt x="3192241" y="3506734"/>
                </a:lnTo>
                <a:cubicBezTo>
                  <a:pt x="3193829" y="3506734"/>
                  <a:pt x="3195168" y="3505593"/>
                  <a:pt x="3196260" y="3503311"/>
                </a:cubicBezTo>
                <a:cubicBezTo>
                  <a:pt x="3197351" y="3501029"/>
                  <a:pt x="3197897" y="3497507"/>
                  <a:pt x="3197897" y="3492745"/>
                </a:cubicBezTo>
                <a:cubicBezTo>
                  <a:pt x="3197897" y="3487585"/>
                  <a:pt x="3197376" y="3483914"/>
                  <a:pt x="3196334" y="3481731"/>
                </a:cubicBezTo>
                <a:cubicBezTo>
                  <a:pt x="3195292" y="3479549"/>
                  <a:pt x="3193928" y="3478457"/>
                  <a:pt x="3192241" y="3478457"/>
                </a:cubicBezTo>
                <a:lnTo>
                  <a:pt x="3150123" y="3478457"/>
                </a:lnTo>
                <a:cubicBezTo>
                  <a:pt x="3146849" y="3477564"/>
                  <a:pt x="3143302" y="3476870"/>
                  <a:pt x="3139482" y="3476373"/>
                </a:cubicBezTo>
                <a:cubicBezTo>
                  <a:pt x="3135662" y="3475878"/>
                  <a:pt x="3131668" y="3475629"/>
                  <a:pt x="3127501" y="3475629"/>
                </a:cubicBezTo>
                <a:close/>
                <a:moveTo>
                  <a:pt x="3918076" y="3475183"/>
                </a:moveTo>
                <a:cubicBezTo>
                  <a:pt x="3908353" y="3475183"/>
                  <a:pt x="3899423" y="3476721"/>
                  <a:pt x="3891287" y="3479796"/>
                </a:cubicBezTo>
                <a:cubicBezTo>
                  <a:pt x="3883151" y="3482872"/>
                  <a:pt x="3876107" y="3487585"/>
                  <a:pt x="3870153" y="3493935"/>
                </a:cubicBezTo>
                <a:cubicBezTo>
                  <a:pt x="3864200" y="3500285"/>
                  <a:pt x="3859562" y="3508297"/>
                  <a:pt x="3856238" y="3517971"/>
                </a:cubicBezTo>
                <a:cubicBezTo>
                  <a:pt x="3852914" y="3527645"/>
                  <a:pt x="3851252" y="3539129"/>
                  <a:pt x="3851252" y="3552425"/>
                </a:cubicBezTo>
                <a:cubicBezTo>
                  <a:pt x="3851252" y="3563934"/>
                  <a:pt x="3852616" y="3574153"/>
                  <a:pt x="3855345" y="3583083"/>
                </a:cubicBezTo>
                <a:cubicBezTo>
                  <a:pt x="3858074" y="3592013"/>
                  <a:pt x="3862117" y="3599578"/>
                  <a:pt x="3867475" y="3605779"/>
                </a:cubicBezTo>
                <a:cubicBezTo>
                  <a:pt x="3872832" y="3611981"/>
                  <a:pt x="3879455" y="3616669"/>
                  <a:pt x="3887343" y="3619844"/>
                </a:cubicBezTo>
                <a:cubicBezTo>
                  <a:pt x="3895231" y="3623019"/>
                  <a:pt x="3904285" y="3624606"/>
                  <a:pt x="3914504" y="3624606"/>
                </a:cubicBezTo>
                <a:cubicBezTo>
                  <a:pt x="3919068" y="3624606"/>
                  <a:pt x="3923508" y="3624209"/>
                  <a:pt x="3927824" y="3623416"/>
                </a:cubicBezTo>
                <a:cubicBezTo>
                  <a:pt x="3932140" y="3622622"/>
                  <a:pt x="3936134" y="3621580"/>
                  <a:pt x="3939805" y="3620290"/>
                </a:cubicBezTo>
                <a:cubicBezTo>
                  <a:pt x="3943476" y="3619000"/>
                  <a:pt x="3946750" y="3617537"/>
                  <a:pt x="3949628" y="3615900"/>
                </a:cubicBezTo>
                <a:cubicBezTo>
                  <a:pt x="3952505" y="3614263"/>
                  <a:pt x="3954539" y="3612874"/>
                  <a:pt x="3955730" y="3611733"/>
                </a:cubicBezTo>
                <a:cubicBezTo>
                  <a:pt x="3956920" y="3610592"/>
                  <a:pt x="3957689" y="3609649"/>
                  <a:pt x="3958036" y="3608905"/>
                </a:cubicBezTo>
                <a:cubicBezTo>
                  <a:pt x="3958384" y="3608161"/>
                  <a:pt x="3958681" y="3607193"/>
                  <a:pt x="3958929" y="3606003"/>
                </a:cubicBezTo>
                <a:cubicBezTo>
                  <a:pt x="3959177" y="3604812"/>
                  <a:pt x="3959376" y="3603349"/>
                  <a:pt x="3959525" y="3601612"/>
                </a:cubicBezTo>
                <a:cubicBezTo>
                  <a:pt x="3959674" y="3599876"/>
                  <a:pt x="3959748" y="3597718"/>
                  <a:pt x="3959748" y="3595138"/>
                </a:cubicBezTo>
                <a:cubicBezTo>
                  <a:pt x="3959748" y="3591864"/>
                  <a:pt x="3959649" y="3589185"/>
                  <a:pt x="3959450" y="3587102"/>
                </a:cubicBezTo>
                <a:cubicBezTo>
                  <a:pt x="3959252" y="3585018"/>
                  <a:pt x="3958979" y="3583306"/>
                  <a:pt x="3958632" y="3581967"/>
                </a:cubicBezTo>
                <a:cubicBezTo>
                  <a:pt x="3958284" y="3580628"/>
                  <a:pt x="3957813" y="3579710"/>
                  <a:pt x="3957218" y="3579214"/>
                </a:cubicBezTo>
                <a:cubicBezTo>
                  <a:pt x="3956623" y="3578718"/>
                  <a:pt x="3955878" y="3578470"/>
                  <a:pt x="3954985" y="3578470"/>
                </a:cubicBezTo>
                <a:cubicBezTo>
                  <a:pt x="3953696" y="3578470"/>
                  <a:pt x="3952108" y="3579239"/>
                  <a:pt x="3950223" y="3580776"/>
                </a:cubicBezTo>
                <a:cubicBezTo>
                  <a:pt x="3948338" y="3582314"/>
                  <a:pt x="3946006" y="3584026"/>
                  <a:pt x="3943228" y="3585911"/>
                </a:cubicBezTo>
                <a:cubicBezTo>
                  <a:pt x="3940450" y="3587796"/>
                  <a:pt x="3937201" y="3589508"/>
                  <a:pt x="3933480" y="3591045"/>
                </a:cubicBezTo>
                <a:cubicBezTo>
                  <a:pt x="3929759" y="3592583"/>
                  <a:pt x="3925319" y="3593352"/>
                  <a:pt x="3920160" y="3593352"/>
                </a:cubicBezTo>
                <a:cubicBezTo>
                  <a:pt x="3915100" y="3593352"/>
                  <a:pt x="3910659" y="3592435"/>
                  <a:pt x="3906840" y="3590599"/>
                </a:cubicBezTo>
                <a:cubicBezTo>
                  <a:pt x="3903020" y="3588764"/>
                  <a:pt x="3899845" y="3586010"/>
                  <a:pt x="3897315" y="3582339"/>
                </a:cubicBezTo>
                <a:cubicBezTo>
                  <a:pt x="3894785" y="3578668"/>
                  <a:pt x="3892874" y="3574104"/>
                  <a:pt x="3891585" y="3568647"/>
                </a:cubicBezTo>
                <a:cubicBezTo>
                  <a:pt x="3890295" y="3563190"/>
                  <a:pt x="3889650" y="3556889"/>
                  <a:pt x="3889650" y="3549746"/>
                </a:cubicBezTo>
                <a:cubicBezTo>
                  <a:pt x="3889650" y="3535260"/>
                  <a:pt x="3892230" y="3524271"/>
                  <a:pt x="3897389" y="3516780"/>
                </a:cubicBezTo>
                <a:cubicBezTo>
                  <a:pt x="3902548" y="3509289"/>
                  <a:pt x="3909990" y="3505544"/>
                  <a:pt x="3919713" y="3505544"/>
                </a:cubicBezTo>
                <a:cubicBezTo>
                  <a:pt x="3924674" y="3505544"/>
                  <a:pt x="3928941" y="3506238"/>
                  <a:pt x="3932512" y="3507627"/>
                </a:cubicBezTo>
                <a:cubicBezTo>
                  <a:pt x="3936084" y="3509016"/>
                  <a:pt x="3939160" y="3510554"/>
                  <a:pt x="3941740" y="3512241"/>
                </a:cubicBezTo>
                <a:cubicBezTo>
                  <a:pt x="3944320" y="3513928"/>
                  <a:pt x="3946552" y="3515466"/>
                  <a:pt x="3948437" y="3516855"/>
                </a:cubicBezTo>
                <a:cubicBezTo>
                  <a:pt x="3950322" y="3518244"/>
                  <a:pt x="3952108" y="3518938"/>
                  <a:pt x="3953795" y="3518938"/>
                </a:cubicBezTo>
                <a:cubicBezTo>
                  <a:pt x="3955382" y="3518938"/>
                  <a:pt x="3956672" y="3517773"/>
                  <a:pt x="3957664" y="3515441"/>
                </a:cubicBezTo>
                <a:cubicBezTo>
                  <a:pt x="3958656" y="3513109"/>
                  <a:pt x="3959153" y="3509066"/>
                  <a:pt x="3959153" y="3503311"/>
                </a:cubicBezTo>
                <a:cubicBezTo>
                  <a:pt x="3959153" y="3500831"/>
                  <a:pt x="3959078" y="3498723"/>
                  <a:pt x="3958929" y="3496986"/>
                </a:cubicBezTo>
                <a:cubicBezTo>
                  <a:pt x="3958781" y="3495250"/>
                  <a:pt x="3958582" y="3493786"/>
                  <a:pt x="3958334" y="3492596"/>
                </a:cubicBezTo>
                <a:cubicBezTo>
                  <a:pt x="3958086" y="3491405"/>
                  <a:pt x="3957739" y="3490438"/>
                  <a:pt x="3957292" y="3489694"/>
                </a:cubicBezTo>
                <a:cubicBezTo>
                  <a:pt x="3956846" y="3488949"/>
                  <a:pt x="3956077" y="3488032"/>
                  <a:pt x="3954985" y="3486940"/>
                </a:cubicBezTo>
                <a:cubicBezTo>
                  <a:pt x="3953894" y="3485849"/>
                  <a:pt x="3952034" y="3484559"/>
                  <a:pt x="3949404" y="3483071"/>
                </a:cubicBezTo>
                <a:cubicBezTo>
                  <a:pt x="3946775" y="3481582"/>
                  <a:pt x="3943799" y="3480243"/>
                  <a:pt x="3940475" y="3479052"/>
                </a:cubicBezTo>
                <a:cubicBezTo>
                  <a:pt x="3937151" y="3477862"/>
                  <a:pt x="3933579" y="3476919"/>
                  <a:pt x="3929759" y="3476225"/>
                </a:cubicBezTo>
                <a:cubicBezTo>
                  <a:pt x="3925939" y="3475530"/>
                  <a:pt x="3922045" y="3475183"/>
                  <a:pt x="3918076" y="3475183"/>
                </a:cubicBezTo>
                <a:close/>
                <a:moveTo>
                  <a:pt x="4221834" y="3475034"/>
                </a:moveTo>
                <a:cubicBezTo>
                  <a:pt x="4213897" y="3475034"/>
                  <a:pt x="4206282" y="3477018"/>
                  <a:pt x="4198989" y="3480987"/>
                </a:cubicBezTo>
                <a:cubicBezTo>
                  <a:pt x="4191697" y="3484956"/>
                  <a:pt x="4184379" y="3490909"/>
                  <a:pt x="4177037" y="3498846"/>
                </a:cubicBezTo>
                <a:lnTo>
                  <a:pt x="4177037" y="3483517"/>
                </a:lnTo>
                <a:cubicBezTo>
                  <a:pt x="4177037" y="3482525"/>
                  <a:pt x="4176789" y="3481657"/>
                  <a:pt x="4176293" y="3480913"/>
                </a:cubicBezTo>
                <a:cubicBezTo>
                  <a:pt x="4175797" y="3480169"/>
                  <a:pt x="4174978" y="3479549"/>
                  <a:pt x="4173837" y="3479052"/>
                </a:cubicBezTo>
                <a:cubicBezTo>
                  <a:pt x="4172696" y="3478556"/>
                  <a:pt x="4171084" y="3478184"/>
                  <a:pt x="4169000" y="3477936"/>
                </a:cubicBezTo>
                <a:cubicBezTo>
                  <a:pt x="4166917" y="3477688"/>
                  <a:pt x="4164287" y="3477564"/>
                  <a:pt x="4161112" y="3477564"/>
                </a:cubicBezTo>
                <a:cubicBezTo>
                  <a:pt x="4158036" y="3477564"/>
                  <a:pt x="4155482" y="3477688"/>
                  <a:pt x="4153448" y="3477936"/>
                </a:cubicBezTo>
                <a:cubicBezTo>
                  <a:pt x="4151414" y="3478184"/>
                  <a:pt x="4149752" y="3478556"/>
                  <a:pt x="4148462" y="3479052"/>
                </a:cubicBezTo>
                <a:cubicBezTo>
                  <a:pt x="4147172" y="3479549"/>
                  <a:pt x="4146279" y="3480169"/>
                  <a:pt x="4145783" y="3480913"/>
                </a:cubicBezTo>
                <a:cubicBezTo>
                  <a:pt x="4145287" y="3481657"/>
                  <a:pt x="4145039" y="3482525"/>
                  <a:pt x="4145039" y="3483517"/>
                </a:cubicBezTo>
                <a:lnTo>
                  <a:pt x="4145039" y="3616272"/>
                </a:lnTo>
                <a:cubicBezTo>
                  <a:pt x="4145039" y="3617264"/>
                  <a:pt x="4145337" y="3618132"/>
                  <a:pt x="4145932" y="3618876"/>
                </a:cubicBezTo>
                <a:cubicBezTo>
                  <a:pt x="4146527" y="3619620"/>
                  <a:pt x="4147544" y="3620241"/>
                  <a:pt x="4148983" y="3620737"/>
                </a:cubicBezTo>
                <a:cubicBezTo>
                  <a:pt x="4150422" y="3621233"/>
                  <a:pt x="4152332" y="3621605"/>
                  <a:pt x="4154713" y="3621853"/>
                </a:cubicBezTo>
                <a:cubicBezTo>
                  <a:pt x="4157094" y="3622101"/>
                  <a:pt x="4160120" y="3622225"/>
                  <a:pt x="4163791" y="3622225"/>
                </a:cubicBezTo>
                <a:cubicBezTo>
                  <a:pt x="4167462" y="3622225"/>
                  <a:pt x="4170489" y="3622101"/>
                  <a:pt x="4172870" y="3621853"/>
                </a:cubicBezTo>
                <a:cubicBezTo>
                  <a:pt x="4175251" y="3621605"/>
                  <a:pt x="4177161" y="3621233"/>
                  <a:pt x="4178600" y="3620737"/>
                </a:cubicBezTo>
                <a:cubicBezTo>
                  <a:pt x="4180038" y="3620241"/>
                  <a:pt x="4181055" y="3619620"/>
                  <a:pt x="4181651" y="3618876"/>
                </a:cubicBezTo>
                <a:cubicBezTo>
                  <a:pt x="4182246" y="3618132"/>
                  <a:pt x="4182544" y="3617264"/>
                  <a:pt x="4182544" y="3616272"/>
                </a:cubicBezTo>
                <a:lnTo>
                  <a:pt x="4182544" y="3528017"/>
                </a:lnTo>
                <a:cubicBezTo>
                  <a:pt x="4187802" y="3521369"/>
                  <a:pt x="4192713" y="3516309"/>
                  <a:pt x="4197278" y="3512836"/>
                </a:cubicBezTo>
                <a:cubicBezTo>
                  <a:pt x="4201842" y="3509364"/>
                  <a:pt x="4206406" y="3507627"/>
                  <a:pt x="4210970" y="3507627"/>
                </a:cubicBezTo>
                <a:cubicBezTo>
                  <a:pt x="4214542" y="3507627"/>
                  <a:pt x="4217667" y="3508347"/>
                  <a:pt x="4220346" y="3509785"/>
                </a:cubicBezTo>
                <a:cubicBezTo>
                  <a:pt x="4223025" y="3511224"/>
                  <a:pt x="4225208" y="3513258"/>
                  <a:pt x="4226894" y="3515887"/>
                </a:cubicBezTo>
                <a:cubicBezTo>
                  <a:pt x="4228581" y="3518517"/>
                  <a:pt x="4229846" y="3521667"/>
                  <a:pt x="4230690" y="3525338"/>
                </a:cubicBezTo>
                <a:cubicBezTo>
                  <a:pt x="4231533" y="3529009"/>
                  <a:pt x="4231955" y="3533077"/>
                  <a:pt x="4231955" y="3537542"/>
                </a:cubicBezTo>
                <a:lnTo>
                  <a:pt x="4231955" y="3616272"/>
                </a:lnTo>
                <a:cubicBezTo>
                  <a:pt x="4231955" y="3617264"/>
                  <a:pt x="4232252" y="3618132"/>
                  <a:pt x="4232848" y="3618876"/>
                </a:cubicBezTo>
                <a:cubicBezTo>
                  <a:pt x="4233443" y="3619620"/>
                  <a:pt x="4234460" y="3620241"/>
                  <a:pt x="4235899" y="3620737"/>
                </a:cubicBezTo>
                <a:cubicBezTo>
                  <a:pt x="4237337" y="3621233"/>
                  <a:pt x="4239247" y="3621605"/>
                  <a:pt x="4241628" y="3621853"/>
                </a:cubicBezTo>
                <a:cubicBezTo>
                  <a:pt x="4244010" y="3622101"/>
                  <a:pt x="4247036" y="3622225"/>
                  <a:pt x="4250707" y="3622225"/>
                </a:cubicBezTo>
                <a:cubicBezTo>
                  <a:pt x="4254279" y="3622225"/>
                  <a:pt x="4257255" y="3622101"/>
                  <a:pt x="4259637" y="3621853"/>
                </a:cubicBezTo>
                <a:cubicBezTo>
                  <a:pt x="4262018" y="3621605"/>
                  <a:pt x="4263928" y="3621233"/>
                  <a:pt x="4265367" y="3620737"/>
                </a:cubicBezTo>
                <a:cubicBezTo>
                  <a:pt x="4266805" y="3620241"/>
                  <a:pt x="4267822" y="3619620"/>
                  <a:pt x="4268418" y="3618876"/>
                </a:cubicBezTo>
                <a:cubicBezTo>
                  <a:pt x="4269013" y="3618132"/>
                  <a:pt x="4269310" y="3617264"/>
                  <a:pt x="4269310" y="3616272"/>
                </a:cubicBezTo>
                <a:lnTo>
                  <a:pt x="4269310" y="3528017"/>
                </a:lnTo>
                <a:cubicBezTo>
                  <a:pt x="4274668" y="3521369"/>
                  <a:pt x="4279629" y="3516309"/>
                  <a:pt x="4284193" y="3512836"/>
                </a:cubicBezTo>
                <a:cubicBezTo>
                  <a:pt x="4288757" y="3509364"/>
                  <a:pt x="4293272" y="3507627"/>
                  <a:pt x="4297737" y="3507627"/>
                </a:cubicBezTo>
                <a:cubicBezTo>
                  <a:pt x="4301408" y="3507627"/>
                  <a:pt x="4304558" y="3508347"/>
                  <a:pt x="4307187" y="3509785"/>
                </a:cubicBezTo>
                <a:cubicBezTo>
                  <a:pt x="4309816" y="3511224"/>
                  <a:pt x="4311999" y="3513258"/>
                  <a:pt x="4313736" y="3515887"/>
                </a:cubicBezTo>
                <a:cubicBezTo>
                  <a:pt x="4315472" y="3518517"/>
                  <a:pt x="4316762" y="3521667"/>
                  <a:pt x="4317605" y="3525338"/>
                </a:cubicBezTo>
                <a:cubicBezTo>
                  <a:pt x="4318448" y="3529009"/>
                  <a:pt x="4318870" y="3533077"/>
                  <a:pt x="4318870" y="3537542"/>
                </a:cubicBezTo>
                <a:lnTo>
                  <a:pt x="4318870" y="3616272"/>
                </a:lnTo>
                <a:cubicBezTo>
                  <a:pt x="4318870" y="3617264"/>
                  <a:pt x="4319143" y="3618132"/>
                  <a:pt x="4319689" y="3618876"/>
                </a:cubicBezTo>
                <a:cubicBezTo>
                  <a:pt x="4320234" y="3619620"/>
                  <a:pt x="4321227" y="3620241"/>
                  <a:pt x="4322665" y="3620737"/>
                </a:cubicBezTo>
                <a:cubicBezTo>
                  <a:pt x="4324104" y="3621233"/>
                  <a:pt x="4326014" y="3621605"/>
                  <a:pt x="4328395" y="3621853"/>
                </a:cubicBezTo>
                <a:cubicBezTo>
                  <a:pt x="4330777" y="3622101"/>
                  <a:pt x="4333852" y="3622225"/>
                  <a:pt x="4337623" y="3622225"/>
                </a:cubicBezTo>
                <a:cubicBezTo>
                  <a:pt x="4341294" y="3622225"/>
                  <a:pt x="4344320" y="3622101"/>
                  <a:pt x="4346701" y="3621853"/>
                </a:cubicBezTo>
                <a:cubicBezTo>
                  <a:pt x="4349082" y="3621605"/>
                  <a:pt x="4350967" y="3621233"/>
                  <a:pt x="4352357" y="3620737"/>
                </a:cubicBezTo>
                <a:cubicBezTo>
                  <a:pt x="4353745" y="3620241"/>
                  <a:pt x="4354738" y="3619620"/>
                  <a:pt x="4355333" y="3618876"/>
                </a:cubicBezTo>
                <a:cubicBezTo>
                  <a:pt x="4355928" y="3618132"/>
                  <a:pt x="4356226" y="3617264"/>
                  <a:pt x="4356226" y="3616272"/>
                </a:cubicBezTo>
                <a:lnTo>
                  <a:pt x="4356226" y="3531291"/>
                </a:lnTo>
                <a:cubicBezTo>
                  <a:pt x="4356226" y="3523651"/>
                  <a:pt x="4355432" y="3516408"/>
                  <a:pt x="4353845" y="3509562"/>
                </a:cubicBezTo>
                <a:cubicBezTo>
                  <a:pt x="4352257" y="3502716"/>
                  <a:pt x="4349603" y="3496738"/>
                  <a:pt x="4345883" y="3491628"/>
                </a:cubicBezTo>
                <a:cubicBezTo>
                  <a:pt x="4342162" y="3486519"/>
                  <a:pt x="4337275" y="3482475"/>
                  <a:pt x="4331223" y="3479499"/>
                </a:cubicBezTo>
                <a:cubicBezTo>
                  <a:pt x="4325170" y="3476522"/>
                  <a:pt x="4317729" y="3475034"/>
                  <a:pt x="4308899" y="3475034"/>
                </a:cubicBezTo>
                <a:cubicBezTo>
                  <a:pt x="4305029" y="3475034"/>
                  <a:pt x="4301234" y="3475505"/>
                  <a:pt x="4297513" y="3476448"/>
                </a:cubicBezTo>
                <a:cubicBezTo>
                  <a:pt x="4293793" y="3477391"/>
                  <a:pt x="4290072" y="3478829"/>
                  <a:pt x="4286351" y="3480764"/>
                </a:cubicBezTo>
                <a:cubicBezTo>
                  <a:pt x="4282631" y="3482699"/>
                  <a:pt x="4278860" y="3485204"/>
                  <a:pt x="4275040" y="3488280"/>
                </a:cubicBezTo>
                <a:cubicBezTo>
                  <a:pt x="4271220" y="3491356"/>
                  <a:pt x="4267326" y="3495027"/>
                  <a:pt x="4263357" y="3499293"/>
                </a:cubicBezTo>
                <a:cubicBezTo>
                  <a:pt x="4261671" y="3495622"/>
                  <a:pt x="4259587" y="3492298"/>
                  <a:pt x="4257107" y="3489321"/>
                </a:cubicBezTo>
                <a:cubicBezTo>
                  <a:pt x="4254626" y="3486345"/>
                  <a:pt x="4251674" y="3483790"/>
                  <a:pt x="4248251" y="3481657"/>
                </a:cubicBezTo>
                <a:cubicBezTo>
                  <a:pt x="4244828" y="3479524"/>
                  <a:pt x="4240934" y="3477887"/>
                  <a:pt x="4236568" y="3476745"/>
                </a:cubicBezTo>
                <a:cubicBezTo>
                  <a:pt x="4232203" y="3475605"/>
                  <a:pt x="4227291" y="3475034"/>
                  <a:pt x="4221834" y="3475034"/>
                </a:cubicBezTo>
                <a:close/>
                <a:moveTo>
                  <a:pt x="4047854" y="3475034"/>
                </a:moveTo>
                <a:cubicBezTo>
                  <a:pt x="4035650" y="3475034"/>
                  <a:pt x="4025009" y="3476870"/>
                  <a:pt x="4015931" y="3480541"/>
                </a:cubicBezTo>
                <a:cubicBezTo>
                  <a:pt x="4006852" y="3484212"/>
                  <a:pt x="3999287" y="3489396"/>
                  <a:pt x="3993234" y="3496093"/>
                </a:cubicBezTo>
                <a:cubicBezTo>
                  <a:pt x="3987182" y="3502790"/>
                  <a:pt x="3982643" y="3510827"/>
                  <a:pt x="3979617" y="3520203"/>
                </a:cubicBezTo>
                <a:cubicBezTo>
                  <a:pt x="3976590" y="3529579"/>
                  <a:pt x="3975077" y="3539923"/>
                  <a:pt x="3975077" y="3551234"/>
                </a:cubicBezTo>
                <a:cubicBezTo>
                  <a:pt x="3975077" y="3562942"/>
                  <a:pt x="3976466" y="3573360"/>
                  <a:pt x="3979244" y="3582488"/>
                </a:cubicBezTo>
                <a:cubicBezTo>
                  <a:pt x="3982023" y="3591616"/>
                  <a:pt x="3986289" y="3599305"/>
                  <a:pt x="3992044" y="3605556"/>
                </a:cubicBezTo>
                <a:cubicBezTo>
                  <a:pt x="3997798" y="3611807"/>
                  <a:pt x="4005041" y="3616570"/>
                  <a:pt x="4013773" y="3619844"/>
                </a:cubicBezTo>
                <a:cubicBezTo>
                  <a:pt x="4022504" y="3623118"/>
                  <a:pt x="4032773" y="3624755"/>
                  <a:pt x="4044580" y="3624755"/>
                </a:cubicBezTo>
                <a:cubicBezTo>
                  <a:pt x="4056784" y="3624755"/>
                  <a:pt x="4067450" y="3622920"/>
                  <a:pt x="4076578" y="3619248"/>
                </a:cubicBezTo>
                <a:cubicBezTo>
                  <a:pt x="4085706" y="3615577"/>
                  <a:pt x="4093296" y="3610368"/>
                  <a:pt x="4099349" y="3603621"/>
                </a:cubicBezTo>
                <a:cubicBezTo>
                  <a:pt x="4105401" y="3596875"/>
                  <a:pt x="4109916" y="3588838"/>
                  <a:pt x="4112892" y="3579511"/>
                </a:cubicBezTo>
                <a:cubicBezTo>
                  <a:pt x="4115869" y="3570185"/>
                  <a:pt x="4117357" y="3559866"/>
                  <a:pt x="4117357" y="3548555"/>
                </a:cubicBezTo>
                <a:cubicBezTo>
                  <a:pt x="4117357" y="3536748"/>
                  <a:pt x="4115968" y="3526281"/>
                  <a:pt x="4113190" y="3517152"/>
                </a:cubicBezTo>
                <a:cubicBezTo>
                  <a:pt x="4110411" y="3508024"/>
                  <a:pt x="4106170" y="3500335"/>
                  <a:pt x="4100465" y="3494084"/>
                </a:cubicBezTo>
                <a:cubicBezTo>
                  <a:pt x="4094760" y="3487833"/>
                  <a:pt x="4087542" y="3483096"/>
                  <a:pt x="4078810" y="3479871"/>
                </a:cubicBezTo>
                <a:cubicBezTo>
                  <a:pt x="4070079" y="3476646"/>
                  <a:pt x="4059760" y="3475034"/>
                  <a:pt x="4047854" y="3475034"/>
                </a:cubicBezTo>
                <a:close/>
                <a:moveTo>
                  <a:pt x="3523235" y="3475034"/>
                </a:moveTo>
                <a:cubicBezTo>
                  <a:pt x="3517381" y="3475034"/>
                  <a:pt x="3511701" y="3475505"/>
                  <a:pt x="3506194" y="3476448"/>
                </a:cubicBezTo>
                <a:cubicBezTo>
                  <a:pt x="3500688" y="3477391"/>
                  <a:pt x="3495603" y="3478606"/>
                  <a:pt x="3490939" y="3480094"/>
                </a:cubicBezTo>
                <a:cubicBezTo>
                  <a:pt x="3486276" y="3481582"/>
                  <a:pt x="3482208" y="3483195"/>
                  <a:pt x="3478735" y="3484931"/>
                </a:cubicBezTo>
                <a:cubicBezTo>
                  <a:pt x="3475263" y="3486668"/>
                  <a:pt x="3472832" y="3488255"/>
                  <a:pt x="3471443" y="3489694"/>
                </a:cubicBezTo>
                <a:cubicBezTo>
                  <a:pt x="3470054" y="3491132"/>
                  <a:pt x="3469111" y="3492745"/>
                  <a:pt x="3468615" y="3494530"/>
                </a:cubicBezTo>
                <a:cubicBezTo>
                  <a:pt x="3468119" y="3496316"/>
                  <a:pt x="3467871" y="3498747"/>
                  <a:pt x="3467871" y="3501823"/>
                </a:cubicBezTo>
                <a:cubicBezTo>
                  <a:pt x="3467871" y="3504105"/>
                  <a:pt x="3468020" y="3506189"/>
                  <a:pt x="3468318" y="3508074"/>
                </a:cubicBezTo>
                <a:cubicBezTo>
                  <a:pt x="3468615" y="3509959"/>
                  <a:pt x="3469037" y="3511547"/>
                  <a:pt x="3469583" y="3512836"/>
                </a:cubicBezTo>
                <a:cubicBezTo>
                  <a:pt x="3470128" y="3514126"/>
                  <a:pt x="3470823" y="3515118"/>
                  <a:pt x="3471666" y="3515813"/>
                </a:cubicBezTo>
                <a:cubicBezTo>
                  <a:pt x="3472509" y="3516508"/>
                  <a:pt x="3473477" y="3516855"/>
                  <a:pt x="3474568" y="3516855"/>
                </a:cubicBezTo>
                <a:cubicBezTo>
                  <a:pt x="3476156" y="3516855"/>
                  <a:pt x="3478215" y="3516160"/>
                  <a:pt x="3480745" y="3514771"/>
                </a:cubicBezTo>
                <a:cubicBezTo>
                  <a:pt x="3483275" y="3513382"/>
                  <a:pt x="3486425" y="3511844"/>
                  <a:pt x="3490195" y="3510157"/>
                </a:cubicBezTo>
                <a:cubicBezTo>
                  <a:pt x="3493966" y="3508471"/>
                  <a:pt x="3498306" y="3506933"/>
                  <a:pt x="3503218" y="3505544"/>
                </a:cubicBezTo>
                <a:cubicBezTo>
                  <a:pt x="3508129" y="3504155"/>
                  <a:pt x="3513710" y="3503460"/>
                  <a:pt x="3519961" y="3503460"/>
                </a:cubicBezTo>
                <a:cubicBezTo>
                  <a:pt x="3524723" y="3503460"/>
                  <a:pt x="3528717" y="3503956"/>
                  <a:pt x="3531942" y="3504948"/>
                </a:cubicBezTo>
                <a:cubicBezTo>
                  <a:pt x="3535166" y="3505941"/>
                  <a:pt x="3537746" y="3507478"/>
                  <a:pt x="3539681" y="3509562"/>
                </a:cubicBezTo>
                <a:cubicBezTo>
                  <a:pt x="3541615" y="3511646"/>
                  <a:pt x="3543005" y="3514250"/>
                  <a:pt x="3543848" y="3517376"/>
                </a:cubicBezTo>
                <a:cubicBezTo>
                  <a:pt x="3544691" y="3520501"/>
                  <a:pt x="3545113" y="3524147"/>
                  <a:pt x="3545113" y="3528314"/>
                </a:cubicBezTo>
                <a:lnTo>
                  <a:pt x="3545113" y="3536351"/>
                </a:lnTo>
                <a:lnTo>
                  <a:pt x="3532165" y="3536351"/>
                </a:lnTo>
                <a:cubicBezTo>
                  <a:pt x="3520358" y="3536351"/>
                  <a:pt x="3509989" y="3537244"/>
                  <a:pt x="3501060" y="3539030"/>
                </a:cubicBezTo>
                <a:cubicBezTo>
                  <a:pt x="3492130" y="3540816"/>
                  <a:pt x="3484664" y="3543569"/>
                  <a:pt x="3478661" y="3547290"/>
                </a:cubicBezTo>
                <a:cubicBezTo>
                  <a:pt x="3472658" y="3551011"/>
                  <a:pt x="3468144" y="3555724"/>
                  <a:pt x="3465118" y="3561429"/>
                </a:cubicBezTo>
                <a:cubicBezTo>
                  <a:pt x="3462091" y="3567134"/>
                  <a:pt x="3460578" y="3573856"/>
                  <a:pt x="3460578" y="3581595"/>
                </a:cubicBezTo>
                <a:cubicBezTo>
                  <a:pt x="3460578" y="3588739"/>
                  <a:pt x="3461769" y="3594989"/>
                  <a:pt x="3464150" y="3600347"/>
                </a:cubicBezTo>
                <a:cubicBezTo>
                  <a:pt x="3466532" y="3605705"/>
                  <a:pt x="3469880" y="3610195"/>
                  <a:pt x="3474196" y="3613816"/>
                </a:cubicBezTo>
                <a:cubicBezTo>
                  <a:pt x="3478512" y="3617438"/>
                  <a:pt x="3483622" y="3620166"/>
                  <a:pt x="3489526" y="3622002"/>
                </a:cubicBezTo>
                <a:cubicBezTo>
                  <a:pt x="3495429" y="3623837"/>
                  <a:pt x="3501903" y="3624755"/>
                  <a:pt x="3508948" y="3624755"/>
                </a:cubicBezTo>
                <a:cubicBezTo>
                  <a:pt x="3517481" y="3624755"/>
                  <a:pt x="3525244" y="3623118"/>
                  <a:pt x="3532239" y="3619844"/>
                </a:cubicBezTo>
                <a:cubicBezTo>
                  <a:pt x="3539234" y="3616570"/>
                  <a:pt x="3545460" y="3612006"/>
                  <a:pt x="3550917" y="3606152"/>
                </a:cubicBezTo>
                <a:lnTo>
                  <a:pt x="3550917" y="3616718"/>
                </a:lnTo>
                <a:cubicBezTo>
                  <a:pt x="3550917" y="3618107"/>
                  <a:pt x="3551339" y="3619199"/>
                  <a:pt x="3552182" y="3619993"/>
                </a:cubicBezTo>
                <a:cubicBezTo>
                  <a:pt x="3553025" y="3620786"/>
                  <a:pt x="3554464" y="3621357"/>
                  <a:pt x="3556498" y="3621704"/>
                </a:cubicBezTo>
                <a:cubicBezTo>
                  <a:pt x="3558532" y="3622051"/>
                  <a:pt x="3561782" y="3622225"/>
                  <a:pt x="3566246" y="3622225"/>
                </a:cubicBezTo>
                <a:cubicBezTo>
                  <a:pt x="3570414" y="3622225"/>
                  <a:pt x="3573564" y="3622051"/>
                  <a:pt x="3575697" y="3621704"/>
                </a:cubicBezTo>
                <a:cubicBezTo>
                  <a:pt x="3577830" y="3621357"/>
                  <a:pt x="3579393" y="3620786"/>
                  <a:pt x="3580385" y="3619993"/>
                </a:cubicBezTo>
                <a:cubicBezTo>
                  <a:pt x="3581377" y="3619199"/>
                  <a:pt x="3581873" y="3618107"/>
                  <a:pt x="3581873" y="3616718"/>
                </a:cubicBezTo>
                <a:lnTo>
                  <a:pt x="3581873" y="3527421"/>
                </a:lnTo>
                <a:cubicBezTo>
                  <a:pt x="3581873" y="3518294"/>
                  <a:pt x="3580782" y="3510406"/>
                  <a:pt x="3578599" y="3503758"/>
                </a:cubicBezTo>
                <a:cubicBezTo>
                  <a:pt x="3576416" y="3497110"/>
                  <a:pt x="3572944" y="3491678"/>
                  <a:pt x="3568181" y="3487461"/>
                </a:cubicBezTo>
                <a:cubicBezTo>
                  <a:pt x="3563419" y="3483245"/>
                  <a:pt x="3557341" y="3480119"/>
                  <a:pt x="3549950" y="3478085"/>
                </a:cubicBezTo>
                <a:cubicBezTo>
                  <a:pt x="3542558" y="3476051"/>
                  <a:pt x="3533653" y="3475034"/>
                  <a:pt x="3523235" y="3475034"/>
                </a:cubicBezTo>
                <a:close/>
                <a:moveTo>
                  <a:pt x="3297909" y="3475034"/>
                </a:moveTo>
                <a:cubicBezTo>
                  <a:pt x="3289972" y="3475034"/>
                  <a:pt x="3282357" y="3477018"/>
                  <a:pt x="3275064" y="3480987"/>
                </a:cubicBezTo>
                <a:cubicBezTo>
                  <a:pt x="3267772" y="3484956"/>
                  <a:pt x="3260454" y="3490909"/>
                  <a:pt x="3253112" y="3498846"/>
                </a:cubicBezTo>
                <a:lnTo>
                  <a:pt x="3253112" y="3483517"/>
                </a:lnTo>
                <a:cubicBezTo>
                  <a:pt x="3253112" y="3482525"/>
                  <a:pt x="3252864" y="3481657"/>
                  <a:pt x="3252368" y="3480913"/>
                </a:cubicBezTo>
                <a:cubicBezTo>
                  <a:pt x="3251872" y="3480169"/>
                  <a:pt x="3251053" y="3479549"/>
                  <a:pt x="3249912" y="3479052"/>
                </a:cubicBezTo>
                <a:cubicBezTo>
                  <a:pt x="3248771" y="3478556"/>
                  <a:pt x="3247159" y="3478184"/>
                  <a:pt x="3245075" y="3477936"/>
                </a:cubicBezTo>
                <a:cubicBezTo>
                  <a:pt x="3242992" y="3477688"/>
                  <a:pt x="3240363" y="3477564"/>
                  <a:pt x="3237187" y="3477564"/>
                </a:cubicBezTo>
                <a:cubicBezTo>
                  <a:pt x="3234112" y="3477564"/>
                  <a:pt x="3231557" y="3477688"/>
                  <a:pt x="3229523" y="3477936"/>
                </a:cubicBezTo>
                <a:cubicBezTo>
                  <a:pt x="3227489" y="3478184"/>
                  <a:pt x="3225827" y="3478556"/>
                  <a:pt x="3224537" y="3479052"/>
                </a:cubicBezTo>
                <a:cubicBezTo>
                  <a:pt x="3223247" y="3479549"/>
                  <a:pt x="3222354" y="3480169"/>
                  <a:pt x="3221858" y="3480913"/>
                </a:cubicBezTo>
                <a:cubicBezTo>
                  <a:pt x="3221362" y="3481657"/>
                  <a:pt x="3221114" y="3482525"/>
                  <a:pt x="3221114" y="3483517"/>
                </a:cubicBezTo>
                <a:lnTo>
                  <a:pt x="3221114" y="3616272"/>
                </a:lnTo>
                <a:cubicBezTo>
                  <a:pt x="3221114" y="3617264"/>
                  <a:pt x="3221412" y="3618132"/>
                  <a:pt x="3222007" y="3618876"/>
                </a:cubicBezTo>
                <a:cubicBezTo>
                  <a:pt x="3222602" y="3619620"/>
                  <a:pt x="3223619" y="3620241"/>
                  <a:pt x="3225058" y="3620737"/>
                </a:cubicBezTo>
                <a:cubicBezTo>
                  <a:pt x="3226497" y="3621233"/>
                  <a:pt x="3228407" y="3621605"/>
                  <a:pt x="3230788" y="3621853"/>
                </a:cubicBezTo>
                <a:cubicBezTo>
                  <a:pt x="3233169" y="3622101"/>
                  <a:pt x="3236195" y="3622225"/>
                  <a:pt x="3239866" y="3622225"/>
                </a:cubicBezTo>
                <a:cubicBezTo>
                  <a:pt x="3243537" y="3622225"/>
                  <a:pt x="3246564" y="3622101"/>
                  <a:pt x="3248945" y="3621853"/>
                </a:cubicBezTo>
                <a:cubicBezTo>
                  <a:pt x="3251326" y="3621605"/>
                  <a:pt x="3253236" y="3621233"/>
                  <a:pt x="3254675" y="3620737"/>
                </a:cubicBezTo>
                <a:cubicBezTo>
                  <a:pt x="3256113" y="3620241"/>
                  <a:pt x="3257130" y="3619620"/>
                  <a:pt x="3257726" y="3618876"/>
                </a:cubicBezTo>
                <a:cubicBezTo>
                  <a:pt x="3258321" y="3618132"/>
                  <a:pt x="3258619" y="3617264"/>
                  <a:pt x="3258619" y="3616272"/>
                </a:cubicBezTo>
                <a:lnTo>
                  <a:pt x="3258619" y="3528017"/>
                </a:lnTo>
                <a:cubicBezTo>
                  <a:pt x="3263877" y="3521369"/>
                  <a:pt x="3268789" y="3516309"/>
                  <a:pt x="3273353" y="3512836"/>
                </a:cubicBezTo>
                <a:cubicBezTo>
                  <a:pt x="3277917" y="3509364"/>
                  <a:pt x="3282481" y="3507627"/>
                  <a:pt x="3287045" y="3507627"/>
                </a:cubicBezTo>
                <a:cubicBezTo>
                  <a:pt x="3290617" y="3507627"/>
                  <a:pt x="3293742" y="3508347"/>
                  <a:pt x="3296421" y="3509785"/>
                </a:cubicBezTo>
                <a:cubicBezTo>
                  <a:pt x="3299100" y="3511224"/>
                  <a:pt x="3301283" y="3513258"/>
                  <a:pt x="3302969" y="3515887"/>
                </a:cubicBezTo>
                <a:cubicBezTo>
                  <a:pt x="3304656" y="3518517"/>
                  <a:pt x="3305921" y="3521667"/>
                  <a:pt x="3306765" y="3525338"/>
                </a:cubicBezTo>
                <a:cubicBezTo>
                  <a:pt x="3307608" y="3529009"/>
                  <a:pt x="3308030" y="3533077"/>
                  <a:pt x="3308030" y="3537542"/>
                </a:cubicBezTo>
                <a:lnTo>
                  <a:pt x="3308030" y="3616272"/>
                </a:lnTo>
                <a:cubicBezTo>
                  <a:pt x="3308030" y="3617264"/>
                  <a:pt x="3308327" y="3618132"/>
                  <a:pt x="3308923" y="3618876"/>
                </a:cubicBezTo>
                <a:cubicBezTo>
                  <a:pt x="3309518" y="3619620"/>
                  <a:pt x="3310535" y="3620241"/>
                  <a:pt x="3311974" y="3620737"/>
                </a:cubicBezTo>
                <a:cubicBezTo>
                  <a:pt x="3313412" y="3621233"/>
                  <a:pt x="3315322" y="3621605"/>
                  <a:pt x="3317703" y="3621853"/>
                </a:cubicBezTo>
                <a:cubicBezTo>
                  <a:pt x="3320085" y="3622101"/>
                  <a:pt x="3323111" y="3622225"/>
                  <a:pt x="3326782" y="3622225"/>
                </a:cubicBezTo>
                <a:cubicBezTo>
                  <a:pt x="3330354" y="3622225"/>
                  <a:pt x="3333330" y="3622101"/>
                  <a:pt x="3335712" y="3621853"/>
                </a:cubicBezTo>
                <a:cubicBezTo>
                  <a:pt x="3338093" y="3621605"/>
                  <a:pt x="3340003" y="3621233"/>
                  <a:pt x="3341442" y="3620737"/>
                </a:cubicBezTo>
                <a:cubicBezTo>
                  <a:pt x="3342880" y="3620241"/>
                  <a:pt x="3343897" y="3619620"/>
                  <a:pt x="3344493" y="3618876"/>
                </a:cubicBezTo>
                <a:cubicBezTo>
                  <a:pt x="3345088" y="3618132"/>
                  <a:pt x="3345385" y="3617264"/>
                  <a:pt x="3345385" y="3616272"/>
                </a:cubicBezTo>
                <a:lnTo>
                  <a:pt x="3345385" y="3528017"/>
                </a:lnTo>
                <a:cubicBezTo>
                  <a:pt x="3350743" y="3521369"/>
                  <a:pt x="3355704" y="3516309"/>
                  <a:pt x="3360268" y="3512836"/>
                </a:cubicBezTo>
                <a:cubicBezTo>
                  <a:pt x="3364832" y="3509364"/>
                  <a:pt x="3369347" y="3507627"/>
                  <a:pt x="3373812" y="3507627"/>
                </a:cubicBezTo>
                <a:cubicBezTo>
                  <a:pt x="3377483" y="3507627"/>
                  <a:pt x="3380633" y="3508347"/>
                  <a:pt x="3383262" y="3509785"/>
                </a:cubicBezTo>
                <a:cubicBezTo>
                  <a:pt x="3385891" y="3511224"/>
                  <a:pt x="3388074" y="3513258"/>
                  <a:pt x="3389811" y="3515887"/>
                </a:cubicBezTo>
                <a:cubicBezTo>
                  <a:pt x="3391547" y="3518517"/>
                  <a:pt x="3392837" y="3521667"/>
                  <a:pt x="3393680" y="3525338"/>
                </a:cubicBezTo>
                <a:cubicBezTo>
                  <a:pt x="3394523" y="3529009"/>
                  <a:pt x="3394945" y="3533077"/>
                  <a:pt x="3394945" y="3537542"/>
                </a:cubicBezTo>
                <a:lnTo>
                  <a:pt x="3394945" y="3616272"/>
                </a:lnTo>
                <a:cubicBezTo>
                  <a:pt x="3394945" y="3617264"/>
                  <a:pt x="3395218" y="3618132"/>
                  <a:pt x="3395764" y="3618876"/>
                </a:cubicBezTo>
                <a:cubicBezTo>
                  <a:pt x="3396309" y="3619620"/>
                  <a:pt x="3397302" y="3620241"/>
                  <a:pt x="3398740" y="3620737"/>
                </a:cubicBezTo>
                <a:cubicBezTo>
                  <a:pt x="3400179" y="3621233"/>
                  <a:pt x="3402089" y="3621605"/>
                  <a:pt x="3404470" y="3621853"/>
                </a:cubicBezTo>
                <a:cubicBezTo>
                  <a:pt x="3406852" y="3622101"/>
                  <a:pt x="3409927" y="3622225"/>
                  <a:pt x="3413698" y="3622225"/>
                </a:cubicBezTo>
                <a:cubicBezTo>
                  <a:pt x="3417369" y="3622225"/>
                  <a:pt x="3420395" y="3622101"/>
                  <a:pt x="3422776" y="3621853"/>
                </a:cubicBezTo>
                <a:cubicBezTo>
                  <a:pt x="3425157" y="3621605"/>
                  <a:pt x="3427042" y="3621233"/>
                  <a:pt x="3428432" y="3620737"/>
                </a:cubicBezTo>
                <a:cubicBezTo>
                  <a:pt x="3429821" y="3620241"/>
                  <a:pt x="3430813" y="3619620"/>
                  <a:pt x="3431408" y="3618876"/>
                </a:cubicBezTo>
                <a:cubicBezTo>
                  <a:pt x="3432003" y="3618132"/>
                  <a:pt x="3432301" y="3617264"/>
                  <a:pt x="3432301" y="3616272"/>
                </a:cubicBezTo>
                <a:lnTo>
                  <a:pt x="3432301" y="3531291"/>
                </a:lnTo>
                <a:cubicBezTo>
                  <a:pt x="3432301" y="3523651"/>
                  <a:pt x="3431507" y="3516408"/>
                  <a:pt x="3429920" y="3509562"/>
                </a:cubicBezTo>
                <a:cubicBezTo>
                  <a:pt x="3428332" y="3502716"/>
                  <a:pt x="3425678" y="3496738"/>
                  <a:pt x="3421958" y="3491628"/>
                </a:cubicBezTo>
                <a:cubicBezTo>
                  <a:pt x="3418237" y="3486519"/>
                  <a:pt x="3413350" y="3482475"/>
                  <a:pt x="3407298" y="3479499"/>
                </a:cubicBezTo>
                <a:cubicBezTo>
                  <a:pt x="3401246" y="3476522"/>
                  <a:pt x="3393804" y="3475034"/>
                  <a:pt x="3384974" y="3475034"/>
                </a:cubicBezTo>
                <a:cubicBezTo>
                  <a:pt x="3381104" y="3475034"/>
                  <a:pt x="3377309" y="3475505"/>
                  <a:pt x="3373588" y="3476448"/>
                </a:cubicBezTo>
                <a:cubicBezTo>
                  <a:pt x="3369868" y="3477391"/>
                  <a:pt x="3366147" y="3478829"/>
                  <a:pt x="3362426" y="3480764"/>
                </a:cubicBezTo>
                <a:cubicBezTo>
                  <a:pt x="3358706" y="3482699"/>
                  <a:pt x="3354935" y="3485204"/>
                  <a:pt x="3351115" y="3488280"/>
                </a:cubicBezTo>
                <a:cubicBezTo>
                  <a:pt x="3347296" y="3491356"/>
                  <a:pt x="3343401" y="3495027"/>
                  <a:pt x="3339432" y="3499293"/>
                </a:cubicBezTo>
                <a:cubicBezTo>
                  <a:pt x="3337746" y="3495622"/>
                  <a:pt x="3335662" y="3492298"/>
                  <a:pt x="3333182" y="3489321"/>
                </a:cubicBezTo>
                <a:cubicBezTo>
                  <a:pt x="3330701" y="3486345"/>
                  <a:pt x="3327749" y="3483790"/>
                  <a:pt x="3324326" y="3481657"/>
                </a:cubicBezTo>
                <a:cubicBezTo>
                  <a:pt x="3320903" y="3479524"/>
                  <a:pt x="3317009" y="3477887"/>
                  <a:pt x="3312643" y="3476745"/>
                </a:cubicBezTo>
                <a:cubicBezTo>
                  <a:pt x="3308278" y="3475605"/>
                  <a:pt x="3303366" y="3475034"/>
                  <a:pt x="3297909" y="3475034"/>
                </a:cubicBezTo>
                <a:close/>
                <a:moveTo>
                  <a:pt x="2478759" y="3475034"/>
                </a:moveTo>
                <a:cubicBezTo>
                  <a:pt x="2470822" y="3475034"/>
                  <a:pt x="2463207" y="3477018"/>
                  <a:pt x="2455914" y="3480987"/>
                </a:cubicBezTo>
                <a:cubicBezTo>
                  <a:pt x="2448622" y="3484956"/>
                  <a:pt x="2441304" y="3490909"/>
                  <a:pt x="2433962" y="3498846"/>
                </a:cubicBezTo>
                <a:lnTo>
                  <a:pt x="2433962" y="3483517"/>
                </a:lnTo>
                <a:cubicBezTo>
                  <a:pt x="2433962" y="3482525"/>
                  <a:pt x="2433714" y="3481657"/>
                  <a:pt x="2433218" y="3480913"/>
                </a:cubicBezTo>
                <a:cubicBezTo>
                  <a:pt x="2432722" y="3480169"/>
                  <a:pt x="2431903" y="3479549"/>
                  <a:pt x="2430762" y="3479052"/>
                </a:cubicBezTo>
                <a:cubicBezTo>
                  <a:pt x="2429621" y="3478556"/>
                  <a:pt x="2428009" y="3478184"/>
                  <a:pt x="2425925" y="3477936"/>
                </a:cubicBezTo>
                <a:cubicBezTo>
                  <a:pt x="2423842" y="3477688"/>
                  <a:pt x="2421212" y="3477564"/>
                  <a:pt x="2418037" y="3477564"/>
                </a:cubicBezTo>
                <a:cubicBezTo>
                  <a:pt x="2414962" y="3477564"/>
                  <a:pt x="2412407" y="3477688"/>
                  <a:pt x="2410373" y="3477936"/>
                </a:cubicBezTo>
                <a:cubicBezTo>
                  <a:pt x="2408339" y="3478184"/>
                  <a:pt x="2406677" y="3478556"/>
                  <a:pt x="2405387" y="3479052"/>
                </a:cubicBezTo>
                <a:cubicBezTo>
                  <a:pt x="2404097" y="3479549"/>
                  <a:pt x="2403204" y="3480169"/>
                  <a:pt x="2402708" y="3480913"/>
                </a:cubicBezTo>
                <a:cubicBezTo>
                  <a:pt x="2402212" y="3481657"/>
                  <a:pt x="2401964" y="3482525"/>
                  <a:pt x="2401964" y="3483517"/>
                </a:cubicBezTo>
                <a:lnTo>
                  <a:pt x="2401964" y="3616272"/>
                </a:lnTo>
                <a:cubicBezTo>
                  <a:pt x="2401964" y="3617264"/>
                  <a:pt x="2402262" y="3618132"/>
                  <a:pt x="2402857" y="3618876"/>
                </a:cubicBezTo>
                <a:cubicBezTo>
                  <a:pt x="2403452" y="3619620"/>
                  <a:pt x="2404469" y="3620241"/>
                  <a:pt x="2405908" y="3620737"/>
                </a:cubicBezTo>
                <a:cubicBezTo>
                  <a:pt x="2407347" y="3621233"/>
                  <a:pt x="2409257" y="3621605"/>
                  <a:pt x="2411638" y="3621853"/>
                </a:cubicBezTo>
                <a:cubicBezTo>
                  <a:pt x="2414019" y="3622101"/>
                  <a:pt x="2417045" y="3622225"/>
                  <a:pt x="2420716" y="3622225"/>
                </a:cubicBezTo>
                <a:cubicBezTo>
                  <a:pt x="2424387" y="3622225"/>
                  <a:pt x="2427414" y="3622101"/>
                  <a:pt x="2429795" y="3621853"/>
                </a:cubicBezTo>
                <a:cubicBezTo>
                  <a:pt x="2432176" y="3621605"/>
                  <a:pt x="2434086" y="3621233"/>
                  <a:pt x="2435525" y="3620737"/>
                </a:cubicBezTo>
                <a:cubicBezTo>
                  <a:pt x="2436963" y="3620241"/>
                  <a:pt x="2437980" y="3619620"/>
                  <a:pt x="2438576" y="3618876"/>
                </a:cubicBezTo>
                <a:cubicBezTo>
                  <a:pt x="2439171" y="3618132"/>
                  <a:pt x="2439469" y="3617264"/>
                  <a:pt x="2439469" y="3616272"/>
                </a:cubicBezTo>
                <a:lnTo>
                  <a:pt x="2439469" y="3528017"/>
                </a:lnTo>
                <a:cubicBezTo>
                  <a:pt x="2444727" y="3521369"/>
                  <a:pt x="2449639" y="3516309"/>
                  <a:pt x="2454203" y="3512836"/>
                </a:cubicBezTo>
                <a:cubicBezTo>
                  <a:pt x="2458767" y="3509364"/>
                  <a:pt x="2463331" y="3507627"/>
                  <a:pt x="2467895" y="3507627"/>
                </a:cubicBezTo>
                <a:cubicBezTo>
                  <a:pt x="2471467" y="3507627"/>
                  <a:pt x="2474592" y="3508347"/>
                  <a:pt x="2477271" y="3509785"/>
                </a:cubicBezTo>
                <a:cubicBezTo>
                  <a:pt x="2479950" y="3511224"/>
                  <a:pt x="2482133" y="3513258"/>
                  <a:pt x="2483819" y="3515887"/>
                </a:cubicBezTo>
                <a:cubicBezTo>
                  <a:pt x="2485506" y="3518517"/>
                  <a:pt x="2486771" y="3521667"/>
                  <a:pt x="2487615" y="3525338"/>
                </a:cubicBezTo>
                <a:cubicBezTo>
                  <a:pt x="2488458" y="3529009"/>
                  <a:pt x="2488880" y="3533077"/>
                  <a:pt x="2488880" y="3537542"/>
                </a:cubicBezTo>
                <a:lnTo>
                  <a:pt x="2488880" y="3616272"/>
                </a:lnTo>
                <a:cubicBezTo>
                  <a:pt x="2488880" y="3617264"/>
                  <a:pt x="2489177" y="3618132"/>
                  <a:pt x="2489773" y="3618876"/>
                </a:cubicBezTo>
                <a:cubicBezTo>
                  <a:pt x="2490368" y="3619620"/>
                  <a:pt x="2491385" y="3620241"/>
                  <a:pt x="2492824" y="3620737"/>
                </a:cubicBezTo>
                <a:cubicBezTo>
                  <a:pt x="2494262" y="3621233"/>
                  <a:pt x="2496172" y="3621605"/>
                  <a:pt x="2498553" y="3621853"/>
                </a:cubicBezTo>
                <a:cubicBezTo>
                  <a:pt x="2500935" y="3622101"/>
                  <a:pt x="2503961" y="3622225"/>
                  <a:pt x="2507632" y="3622225"/>
                </a:cubicBezTo>
                <a:cubicBezTo>
                  <a:pt x="2511204" y="3622225"/>
                  <a:pt x="2514180" y="3622101"/>
                  <a:pt x="2516562" y="3621853"/>
                </a:cubicBezTo>
                <a:cubicBezTo>
                  <a:pt x="2518943" y="3621605"/>
                  <a:pt x="2520853" y="3621233"/>
                  <a:pt x="2522292" y="3620737"/>
                </a:cubicBezTo>
                <a:cubicBezTo>
                  <a:pt x="2523730" y="3620241"/>
                  <a:pt x="2524747" y="3619620"/>
                  <a:pt x="2525343" y="3618876"/>
                </a:cubicBezTo>
                <a:cubicBezTo>
                  <a:pt x="2525938" y="3618132"/>
                  <a:pt x="2526235" y="3617264"/>
                  <a:pt x="2526235" y="3616272"/>
                </a:cubicBezTo>
                <a:lnTo>
                  <a:pt x="2526235" y="3528017"/>
                </a:lnTo>
                <a:cubicBezTo>
                  <a:pt x="2531593" y="3521369"/>
                  <a:pt x="2536554" y="3516309"/>
                  <a:pt x="2541118" y="3512836"/>
                </a:cubicBezTo>
                <a:cubicBezTo>
                  <a:pt x="2545682" y="3509364"/>
                  <a:pt x="2550197" y="3507627"/>
                  <a:pt x="2554662" y="3507627"/>
                </a:cubicBezTo>
                <a:cubicBezTo>
                  <a:pt x="2558333" y="3507627"/>
                  <a:pt x="2561483" y="3508347"/>
                  <a:pt x="2564112" y="3509785"/>
                </a:cubicBezTo>
                <a:cubicBezTo>
                  <a:pt x="2566742" y="3511224"/>
                  <a:pt x="2568924" y="3513258"/>
                  <a:pt x="2570661" y="3515887"/>
                </a:cubicBezTo>
                <a:cubicBezTo>
                  <a:pt x="2572397" y="3518517"/>
                  <a:pt x="2573687" y="3521667"/>
                  <a:pt x="2574530" y="3525338"/>
                </a:cubicBezTo>
                <a:cubicBezTo>
                  <a:pt x="2575374" y="3529009"/>
                  <a:pt x="2575795" y="3533077"/>
                  <a:pt x="2575795" y="3537542"/>
                </a:cubicBezTo>
                <a:lnTo>
                  <a:pt x="2575795" y="3616272"/>
                </a:lnTo>
                <a:cubicBezTo>
                  <a:pt x="2575795" y="3617264"/>
                  <a:pt x="2576068" y="3618132"/>
                  <a:pt x="2576614" y="3618876"/>
                </a:cubicBezTo>
                <a:cubicBezTo>
                  <a:pt x="2577160" y="3619620"/>
                  <a:pt x="2578152" y="3620241"/>
                  <a:pt x="2579590" y="3620737"/>
                </a:cubicBezTo>
                <a:cubicBezTo>
                  <a:pt x="2581029" y="3621233"/>
                  <a:pt x="2582939" y="3621605"/>
                  <a:pt x="2585320" y="3621853"/>
                </a:cubicBezTo>
                <a:cubicBezTo>
                  <a:pt x="2587702" y="3622101"/>
                  <a:pt x="2590777" y="3622225"/>
                  <a:pt x="2594548" y="3622225"/>
                </a:cubicBezTo>
                <a:cubicBezTo>
                  <a:pt x="2598219" y="3622225"/>
                  <a:pt x="2601245" y="3622101"/>
                  <a:pt x="2603626" y="3621853"/>
                </a:cubicBezTo>
                <a:cubicBezTo>
                  <a:pt x="2606007" y="3621605"/>
                  <a:pt x="2607893" y="3621233"/>
                  <a:pt x="2609282" y="3620737"/>
                </a:cubicBezTo>
                <a:cubicBezTo>
                  <a:pt x="2610671" y="3620241"/>
                  <a:pt x="2611663" y="3619620"/>
                  <a:pt x="2612258" y="3618876"/>
                </a:cubicBezTo>
                <a:cubicBezTo>
                  <a:pt x="2612853" y="3618132"/>
                  <a:pt x="2613151" y="3617264"/>
                  <a:pt x="2613151" y="3616272"/>
                </a:cubicBezTo>
                <a:lnTo>
                  <a:pt x="2613151" y="3531291"/>
                </a:lnTo>
                <a:cubicBezTo>
                  <a:pt x="2613151" y="3523651"/>
                  <a:pt x="2612357" y="3516408"/>
                  <a:pt x="2610770" y="3509562"/>
                </a:cubicBezTo>
                <a:cubicBezTo>
                  <a:pt x="2609182" y="3502716"/>
                  <a:pt x="2606528" y="3496738"/>
                  <a:pt x="2602808" y="3491628"/>
                </a:cubicBezTo>
                <a:cubicBezTo>
                  <a:pt x="2599087" y="3486519"/>
                  <a:pt x="2594200" y="3482475"/>
                  <a:pt x="2588148" y="3479499"/>
                </a:cubicBezTo>
                <a:cubicBezTo>
                  <a:pt x="2582096" y="3476522"/>
                  <a:pt x="2574654" y="3475034"/>
                  <a:pt x="2565824" y="3475034"/>
                </a:cubicBezTo>
                <a:cubicBezTo>
                  <a:pt x="2561954" y="3475034"/>
                  <a:pt x="2558159" y="3475505"/>
                  <a:pt x="2554438" y="3476448"/>
                </a:cubicBezTo>
                <a:cubicBezTo>
                  <a:pt x="2550718" y="3477391"/>
                  <a:pt x="2546997" y="3478829"/>
                  <a:pt x="2543276" y="3480764"/>
                </a:cubicBezTo>
                <a:cubicBezTo>
                  <a:pt x="2539556" y="3482699"/>
                  <a:pt x="2535785" y="3485204"/>
                  <a:pt x="2531965" y="3488280"/>
                </a:cubicBezTo>
                <a:cubicBezTo>
                  <a:pt x="2528145" y="3491356"/>
                  <a:pt x="2524251" y="3495027"/>
                  <a:pt x="2520282" y="3499293"/>
                </a:cubicBezTo>
                <a:cubicBezTo>
                  <a:pt x="2518596" y="3495622"/>
                  <a:pt x="2516512" y="3492298"/>
                  <a:pt x="2514032" y="3489321"/>
                </a:cubicBezTo>
                <a:cubicBezTo>
                  <a:pt x="2511551" y="3486345"/>
                  <a:pt x="2508599" y="3483790"/>
                  <a:pt x="2505176" y="3481657"/>
                </a:cubicBezTo>
                <a:cubicBezTo>
                  <a:pt x="2501753" y="3479524"/>
                  <a:pt x="2497859" y="3477887"/>
                  <a:pt x="2493493" y="3476745"/>
                </a:cubicBezTo>
                <a:cubicBezTo>
                  <a:pt x="2489128" y="3475605"/>
                  <a:pt x="2484216" y="3475034"/>
                  <a:pt x="2478759" y="3475034"/>
                </a:cubicBezTo>
                <a:close/>
                <a:moveTo>
                  <a:pt x="2304035" y="3475034"/>
                </a:moveTo>
                <a:cubicBezTo>
                  <a:pt x="2298181" y="3475034"/>
                  <a:pt x="2292501" y="3475505"/>
                  <a:pt x="2286994" y="3476448"/>
                </a:cubicBezTo>
                <a:cubicBezTo>
                  <a:pt x="2281488" y="3477391"/>
                  <a:pt x="2276403" y="3478606"/>
                  <a:pt x="2271739" y="3480094"/>
                </a:cubicBezTo>
                <a:cubicBezTo>
                  <a:pt x="2267076" y="3481582"/>
                  <a:pt x="2263008" y="3483195"/>
                  <a:pt x="2259536" y="3484931"/>
                </a:cubicBezTo>
                <a:cubicBezTo>
                  <a:pt x="2256063" y="3486668"/>
                  <a:pt x="2253632" y="3488255"/>
                  <a:pt x="2252243" y="3489694"/>
                </a:cubicBezTo>
                <a:cubicBezTo>
                  <a:pt x="2250854" y="3491132"/>
                  <a:pt x="2249911" y="3492745"/>
                  <a:pt x="2249415" y="3494530"/>
                </a:cubicBezTo>
                <a:cubicBezTo>
                  <a:pt x="2248919" y="3496316"/>
                  <a:pt x="2248671" y="3498747"/>
                  <a:pt x="2248671" y="3501823"/>
                </a:cubicBezTo>
                <a:cubicBezTo>
                  <a:pt x="2248671" y="3504105"/>
                  <a:pt x="2248820" y="3506189"/>
                  <a:pt x="2249118" y="3508074"/>
                </a:cubicBezTo>
                <a:cubicBezTo>
                  <a:pt x="2249415" y="3509959"/>
                  <a:pt x="2249837" y="3511547"/>
                  <a:pt x="2250383" y="3512836"/>
                </a:cubicBezTo>
                <a:cubicBezTo>
                  <a:pt x="2250928" y="3514126"/>
                  <a:pt x="2251623" y="3515118"/>
                  <a:pt x="2252466" y="3515813"/>
                </a:cubicBezTo>
                <a:cubicBezTo>
                  <a:pt x="2253310" y="3516508"/>
                  <a:pt x="2254277" y="3516855"/>
                  <a:pt x="2255368" y="3516855"/>
                </a:cubicBezTo>
                <a:cubicBezTo>
                  <a:pt x="2256956" y="3516855"/>
                  <a:pt x="2259015" y="3516160"/>
                  <a:pt x="2261545" y="3514771"/>
                </a:cubicBezTo>
                <a:cubicBezTo>
                  <a:pt x="2264075" y="3513382"/>
                  <a:pt x="2267225" y="3511844"/>
                  <a:pt x="2270995" y="3510157"/>
                </a:cubicBezTo>
                <a:cubicBezTo>
                  <a:pt x="2274766" y="3508471"/>
                  <a:pt x="2279106" y="3506933"/>
                  <a:pt x="2284018" y="3505544"/>
                </a:cubicBezTo>
                <a:cubicBezTo>
                  <a:pt x="2288929" y="3504155"/>
                  <a:pt x="2294510" y="3503460"/>
                  <a:pt x="2300761" y="3503460"/>
                </a:cubicBezTo>
                <a:cubicBezTo>
                  <a:pt x="2305523" y="3503460"/>
                  <a:pt x="2309517" y="3503956"/>
                  <a:pt x="2312742" y="3504948"/>
                </a:cubicBezTo>
                <a:cubicBezTo>
                  <a:pt x="2315966" y="3505941"/>
                  <a:pt x="2318546" y="3507478"/>
                  <a:pt x="2320481" y="3509562"/>
                </a:cubicBezTo>
                <a:cubicBezTo>
                  <a:pt x="2322415" y="3511646"/>
                  <a:pt x="2323804" y="3514250"/>
                  <a:pt x="2324648" y="3517376"/>
                </a:cubicBezTo>
                <a:cubicBezTo>
                  <a:pt x="2325491" y="3520501"/>
                  <a:pt x="2325913" y="3524147"/>
                  <a:pt x="2325913" y="3528314"/>
                </a:cubicBezTo>
                <a:lnTo>
                  <a:pt x="2325913" y="3536351"/>
                </a:lnTo>
                <a:lnTo>
                  <a:pt x="2312965" y="3536351"/>
                </a:lnTo>
                <a:cubicBezTo>
                  <a:pt x="2301158" y="3536351"/>
                  <a:pt x="2290789" y="3537244"/>
                  <a:pt x="2281860" y="3539030"/>
                </a:cubicBezTo>
                <a:cubicBezTo>
                  <a:pt x="2272930" y="3540816"/>
                  <a:pt x="2265464" y="3543569"/>
                  <a:pt x="2259461" y="3547290"/>
                </a:cubicBezTo>
                <a:cubicBezTo>
                  <a:pt x="2253458" y="3551011"/>
                  <a:pt x="2248944" y="3555724"/>
                  <a:pt x="2245918" y="3561429"/>
                </a:cubicBezTo>
                <a:cubicBezTo>
                  <a:pt x="2242892" y="3567134"/>
                  <a:pt x="2241379" y="3573856"/>
                  <a:pt x="2241379" y="3581595"/>
                </a:cubicBezTo>
                <a:cubicBezTo>
                  <a:pt x="2241379" y="3588739"/>
                  <a:pt x="2242569" y="3594989"/>
                  <a:pt x="2244950" y="3600347"/>
                </a:cubicBezTo>
                <a:cubicBezTo>
                  <a:pt x="2247332" y="3605705"/>
                  <a:pt x="2250680" y="3610195"/>
                  <a:pt x="2254996" y="3613816"/>
                </a:cubicBezTo>
                <a:cubicBezTo>
                  <a:pt x="2259312" y="3617438"/>
                  <a:pt x="2264422" y="3620166"/>
                  <a:pt x="2270326" y="3622002"/>
                </a:cubicBezTo>
                <a:cubicBezTo>
                  <a:pt x="2276229" y="3623837"/>
                  <a:pt x="2282703" y="3624755"/>
                  <a:pt x="2289748" y="3624755"/>
                </a:cubicBezTo>
                <a:cubicBezTo>
                  <a:pt x="2298280" y="3624755"/>
                  <a:pt x="2306044" y="3623118"/>
                  <a:pt x="2313039" y="3619844"/>
                </a:cubicBezTo>
                <a:cubicBezTo>
                  <a:pt x="2320034" y="3616570"/>
                  <a:pt x="2326260" y="3612006"/>
                  <a:pt x="2331717" y="3606152"/>
                </a:cubicBezTo>
                <a:lnTo>
                  <a:pt x="2331717" y="3616718"/>
                </a:lnTo>
                <a:cubicBezTo>
                  <a:pt x="2331717" y="3618107"/>
                  <a:pt x="2332139" y="3619199"/>
                  <a:pt x="2332982" y="3619993"/>
                </a:cubicBezTo>
                <a:cubicBezTo>
                  <a:pt x="2333826" y="3620786"/>
                  <a:pt x="2335264" y="3621357"/>
                  <a:pt x="2337298" y="3621704"/>
                </a:cubicBezTo>
                <a:cubicBezTo>
                  <a:pt x="2339332" y="3622051"/>
                  <a:pt x="2342582" y="3622225"/>
                  <a:pt x="2347046" y="3622225"/>
                </a:cubicBezTo>
                <a:cubicBezTo>
                  <a:pt x="2351214" y="3622225"/>
                  <a:pt x="2354364" y="3622051"/>
                  <a:pt x="2356497" y="3621704"/>
                </a:cubicBezTo>
                <a:cubicBezTo>
                  <a:pt x="2358630" y="3621357"/>
                  <a:pt x="2360193" y="3620786"/>
                  <a:pt x="2361185" y="3619993"/>
                </a:cubicBezTo>
                <a:cubicBezTo>
                  <a:pt x="2362177" y="3619199"/>
                  <a:pt x="2362673" y="3618107"/>
                  <a:pt x="2362673" y="3616718"/>
                </a:cubicBezTo>
                <a:lnTo>
                  <a:pt x="2362673" y="3527421"/>
                </a:lnTo>
                <a:cubicBezTo>
                  <a:pt x="2362673" y="3518294"/>
                  <a:pt x="2361582" y="3510406"/>
                  <a:pt x="2359399" y="3503758"/>
                </a:cubicBezTo>
                <a:cubicBezTo>
                  <a:pt x="2357216" y="3497110"/>
                  <a:pt x="2353744" y="3491678"/>
                  <a:pt x="2348981" y="3487461"/>
                </a:cubicBezTo>
                <a:cubicBezTo>
                  <a:pt x="2344219" y="3483245"/>
                  <a:pt x="2338142" y="3480119"/>
                  <a:pt x="2330750" y="3478085"/>
                </a:cubicBezTo>
                <a:cubicBezTo>
                  <a:pt x="2323358" y="3476051"/>
                  <a:pt x="2314453" y="3475034"/>
                  <a:pt x="2304035" y="3475034"/>
                </a:cubicBezTo>
                <a:close/>
                <a:moveTo>
                  <a:pt x="2096420" y="3475034"/>
                </a:moveTo>
                <a:cubicBezTo>
                  <a:pt x="2088086" y="3475034"/>
                  <a:pt x="2080570" y="3476076"/>
                  <a:pt x="2073872" y="3478159"/>
                </a:cubicBezTo>
                <a:cubicBezTo>
                  <a:pt x="2067175" y="3480243"/>
                  <a:pt x="2061495" y="3483170"/>
                  <a:pt x="2056832" y="3486940"/>
                </a:cubicBezTo>
                <a:cubicBezTo>
                  <a:pt x="2052168" y="3490711"/>
                  <a:pt x="2048597" y="3495250"/>
                  <a:pt x="2046116" y="3500558"/>
                </a:cubicBezTo>
                <a:cubicBezTo>
                  <a:pt x="2043636" y="3505866"/>
                  <a:pt x="2042395" y="3511695"/>
                  <a:pt x="2042395" y="3518045"/>
                </a:cubicBezTo>
                <a:cubicBezTo>
                  <a:pt x="2042395" y="3524296"/>
                  <a:pt x="2043313" y="3529654"/>
                  <a:pt x="2045149" y="3534119"/>
                </a:cubicBezTo>
                <a:cubicBezTo>
                  <a:pt x="2046984" y="3538584"/>
                  <a:pt x="2049415" y="3542404"/>
                  <a:pt x="2052441" y="3545578"/>
                </a:cubicBezTo>
                <a:cubicBezTo>
                  <a:pt x="2055467" y="3548754"/>
                  <a:pt x="2058890" y="3551432"/>
                  <a:pt x="2062710" y="3553615"/>
                </a:cubicBezTo>
                <a:cubicBezTo>
                  <a:pt x="2066530" y="3555798"/>
                  <a:pt x="2070449" y="3557733"/>
                  <a:pt x="2074468" y="3559420"/>
                </a:cubicBezTo>
                <a:cubicBezTo>
                  <a:pt x="2078486" y="3561106"/>
                  <a:pt x="2082405" y="3562644"/>
                  <a:pt x="2086225" y="3564033"/>
                </a:cubicBezTo>
                <a:cubicBezTo>
                  <a:pt x="2090045" y="3565422"/>
                  <a:pt x="2093468" y="3566911"/>
                  <a:pt x="2096494" y="3568498"/>
                </a:cubicBezTo>
                <a:cubicBezTo>
                  <a:pt x="2099520" y="3570086"/>
                  <a:pt x="2101951" y="3571946"/>
                  <a:pt x="2103787" y="3574079"/>
                </a:cubicBezTo>
                <a:cubicBezTo>
                  <a:pt x="2105622" y="3576212"/>
                  <a:pt x="2106540" y="3578767"/>
                  <a:pt x="2106540" y="3581744"/>
                </a:cubicBezTo>
                <a:cubicBezTo>
                  <a:pt x="2106540" y="3584324"/>
                  <a:pt x="2106044" y="3586606"/>
                  <a:pt x="2105052" y="3588590"/>
                </a:cubicBezTo>
                <a:cubicBezTo>
                  <a:pt x="2104060" y="3590574"/>
                  <a:pt x="2102596" y="3592211"/>
                  <a:pt x="2100662" y="3593501"/>
                </a:cubicBezTo>
                <a:cubicBezTo>
                  <a:pt x="2098727" y="3594791"/>
                  <a:pt x="2096445" y="3595783"/>
                  <a:pt x="2093815" y="3596478"/>
                </a:cubicBezTo>
                <a:cubicBezTo>
                  <a:pt x="2091186" y="3597172"/>
                  <a:pt x="2088185" y="3597520"/>
                  <a:pt x="2084811" y="3597520"/>
                </a:cubicBezTo>
                <a:cubicBezTo>
                  <a:pt x="2079454" y="3597520"/>
                  <a:pt x="2074666" y="3596875"/>
                  <a:pt x="2070449" y="3595585"/>
                </a:cubicBezTo>
                <a:cubicBezTo>
                  <a:pt x="2066233" y="3594295"/>
                  <a:pt x="2062537" y="3592906"/>
                  <a:pt x="2059362" y="3591418"/>
                </a:cubicBezTo>
                <a:cubicBezTo>
                  <a:pt x="2056187" y="3589929"/>
                  <a:pt x="2053533" y="3588565"/>
                  <a:pt x="2051399" y="3587325"/>
                </a:cubicBezTo>
                <a:cubicBezTo>
                  <a:pt x="2049266" y="3586085"/>
                  <a:pt x="2047654" y="3585464"/>
                  <a:pt x="2046563" y="3585464"/>
                </a:cubicBezTo>
                <a:cubicBezTo>
                  <a:pt x="2045670" y="3585464"/>
                  <a:pt x="2044925" y="3585638"/>
                  <a:pt x="2044330" y="3585985"/>
                </a:cubicBezTo>
                <a:cubicBezTo>
                  <a:pt x="2043735" y="3586333"/>
                  <a:pt x="2043239" y="3587027"/>
                  <a:pt x="2042842" y="3588069"/>
                </a:cubicBezTo>
                <a:cubicBezTo>
                  <a:pt x="2042445" y="3589111"/>
                  <a:pt x="2042147" y="3590500"/>
                  <a:pt x="2041949" y="3592236"/>
                </a:cubicBezTo>
                <a:cubicBezTo>
                  <a:pt x="2041750" y="3593973"/>
                  <a:pt x="2041651" y="3596279"/>
                  <a:pt x="2041651" y="3599157"/>
                </a:cubicBezTo>
                <a:cubicBezTo>
                  <a:pt x="2041651" y="3603522"/>
                  <a:pt x="2041949" y="3606821"/>
                  <a:pt x="2042544" y="3609054"/>
                </a:cubicBezTo>
                <a:cubicBezTo>
                  <a:pt x="2043139" y="3611286"/>
                  <a:pt x="2043983" y="3612923"/>
                  <a:pt x="2045074" y="3613965"/>
                </a:cubicBezTo>
                <a:cubicBezTo>
                  <a:pt x="2046166" y="3615007"/>
                  <a:pt x="2047902" y="3616123"/>
                  <a:pt x="2050283" y="3617314"/>
                </a:cubicBezTo>
                <a:cubicBezTo>
                  <a:pt x="2052664" y="3618504"/>
                  <a:pt x="2055641" y="3619670"/>
                  <a:pt x="2059213" y="3620811"/>
                </a:cubicBezTo>
                <a:cubicBezTo>
                  <a:pt x="2062785" y="3621952"/>
                  <a:pt x="2066828" y="3622895"/>
                  <a:pt x="2071342" y="3623639"/>
                </a:cubicBezTo>
                <a:cubicBezTo>
                  <a:pt x="2075857" y="3624383"/>
                  <a:pt x="2080595" y="3624755"/>
                  <a:pt x="2085555" y="3624755"/>
                </a:cubicBezTo>
                <a:cubicBezTo>
                  <a:pt x="2093791" y="3624755"/>
                  <a:pt x="2101431" y="3623788"/>
                  <a:pt x="2108475" y="3621853"/>
                </a:cubicBezTo>
                <a:cubicBezTo>
                  <a:pt x="2115519" y="3619918"/>
                  <a:pt x="2121621" y="3617016"/>
                  <a:pt x="2126781" y="3613146"/>
                </a:cubicBezTo>
                <a:cubicBezTo>
                  <a:pt x="2131940" y="3609277"/>
                  <a:pt x="2135934" y="3604465"/>
                  <a:pt x="2138762" y="3598710"/>
                </a:cubicBezTo>
                <a:cubicBezTo>
                  <a:pt x="2141589" y="3592956"/>
                  <a:pt x="2143003" y="3586308"/>
                  <a:pt x="2143003" y="3578767"/>
                </a:cubicBezTo>
                <a:cubicBezTo>
                  <a:pt x="2143003" y="3572715"/>
                  <a:pt x="2142061" y="3567481"/>
                  <a:pt x="2140175" y="3563066"/>
                </a:cubicBezTo>
                <a:cubicBezTo>
                  <a:pt x="2138290" y="3558651"/>
                  <a:pt x="2135810" y="3554856"/>
                  <a:pt x="2132734" y="3551680"/>
                </a:cubicBezTo>
                <a:cubicBezTo>
                  <a:pt x="2129658" y="3548506"/>
                  <a:pt x="2126161" y="3545827"/>
                  <a:pt x="2122242" y="3543644"/>
                </a:cubicBezTo>
                <a:cubicBezTo>
                  <a:pt x="2118323" y="3541461"/>
                  <a:pt x="2114354" y="3539551"/>
                  <a:pt x="2110335" y="3537914"/>
                </a:cubicBezTo>
                <a:cubicBezTo>
                  <a:pt x="2106317" y="3536277"/>
                  <a:pt x="2102348" y="3534764"/>
                  <a:pt x="2098429" y="3533375"/>
                </a:cubicBezTo>
                <a:cubicBezTo>
                  <a:pt x="2094510" y="3531986"/>
                  <a:pt x="2091013" y="3530497"/>
                  <a:pt x="2087937" y="3528910"/>
                </a:cubicBezTo>
                <a:cubicBezTo>
                  <a:pt x="2084861" y="3527322"/>
                  <a:pt x="2082381" y="3525487"/>
                  <a:pt x="2080495" y="3523403"/>
                </a:cubicBezTo>
                <a:cubicBezTo>
                  <a:pt x="2078610" y="3521320"/>
                  <a:pt x="2077668" y="3518740"/>
                  <a:pt x="2077668" y="3515664"/>
                </a:cubicBezTo>
                <a:cubicBezTo>
                  <a:pt x="2077668" y="3513680"/>
                  <a:pt x="2078065" y="3511820"/>
                  <a:pt x="2078858" y="3510083"/>
                </a:cubicBezTo>
                <a:cubicBezTo>
                  <a:pt x="2079652" y="3508347"/>
                  <a:pt x="2080843" y="3506834"/>
                  <a:pt x="2082430" y="3505544"/>
                </a:cubicBezTo>
                <a:cubicBezTo>
                  <a:pt x="2084018" y="3504254"/>
                  <a:pt x="2086052" y="3503262"/>
                  <a:pt x="2088532" y="3502567"/>
                </a:cubicBezTo>
                <a:cubicBezTo>
                  <a:pt x="2091013" y="3501873"/>
                  <a:pt x="2093939" y="3501525"/>
                  <a:pt x="2097313" y="3501525"/>
                </a:cubicBezTo>
                <a:cubicBezTo>
                  <a:pt x="2102075" y="3501525"/>
                  <a:pt x="2106317" y="3502046"/>
                  <a:pt x="2110038" y="3503088"/>
                </a:cubicBezTo>
                <a:cubicBezTo>
                  <a:pt x="2113758" y="3504130"/>
                  <a:pt x="2117033" y="3505246"/>
                  <a:pt x="2119860" y="3506437"/>
                </a:cubicBezTo>
                <a:cubicBezTo>
                  <a:pt x="2122688" y="3507627"/>
                  <a:pt x="2125044" y="3508744"/>
                  <a:pt x="2126930" y="3509785"/>
                </a:cubicBezTo>
                <a:cubicBezTo>
                  <a:pt x="2128815" y="3510827"/>
                  <a:pt x="2130204" y="3511348"/>
                  <a:pt x="2131097" y="3511348"/>
                </a:cubicBezTo>
                <a:cubicBezTo>
                  <a:pt x="2131891" y="3511348"/>
                  <a:pt x="2132585" y="3511174"/>
                  <a:pt x="2133180" y="3510827"/>
                </a:cubicBezTo>
                <a:cubicBezTo>
                  <a:pt x="2133776" y="3510480"/>
                  <a:pt x="2134247" y="3509810"/>
                  <a:pt x="2134594" y="3508818"/>
                </a:cubicBezTo>
                <a:cubicBezTo>
                  <a:pt x="2134942" y="3507826"/>
                  <a:pt x="2135190" y="3506486"/>
                  <a:pt x="2135338" y="3504800"/>
                </a:cubicBezTo>
                <a:cubicBezTo>
                  <a:pt x="2135487" y="3503113"/>
                  <a:pt x="2135562" y="3500930"/>
                  <a:pt x="2135562" y="3498251"/>
                </a:cubicBezTo>
                <a:cubicBezTo>
                  <a:pt x="2135562" y="3495969"/>
                  <a:pt x="2135487" y="3494059"/>
                  <a:pt x="2135338" y="3492521"/>
                </a:cubicBezTo>
                <a:cubicBezTo>
                  <a:pt x="2135190" y="3490984"/>
                  <a:pt x="2135016" y="3489694"/>
                  <a:pt x="2134818" y="3488652"/>
                </a:cubicBezTo>
                <a:cubicBezTo>
                  <a:pt x="2134619" y="3487610"/>
                  <a:pt x="2134322" y="3486717"/>
                  <a:pt x="2133925" y="3485973"/>
                </a:cubicBezTo>
                <a:cubicBezTo>
                  <a:pt x="2133528" y="3485229"/>
                  <a:pt x="2132858" y="3484485"/>
                  <a:pt x="2131915" y="3483740"/>
                </a:cubicBezTo>
                <a:cubicBezTo>
                  <a:pt x="2130973" y="3482996"/>
                  <a:pt x="2129410" y="3482103"/>
                  <a:pt x="2127227" y="3481062"/>
                </a:cubicBezTo>
                <a:cubicBezTo>
                  <a:pt x="2125044" y="3480020"/>
                  <a:pt x="2122366" y="3479052"/>
                  <a:pt x="2119191" y="3478159"/>
                </a:cubicBezTo>
                <a:cubicBezTo>
                  <a:pt x="2116016" y="3477266"/>
                  <a:pt x="2112469" y="3476522"/>
                  <a:pt x="2108549" y="3475927"/>
                </a:cubicBezTo>
                <a:cubicBezTo>
                  <a:pt x="2104630" y="3475332"/>
                  <a:pt x="2100587" y="3475034"/>
                  <a:pt x="2096420" y="3475034"/>
                </a:cubicBezTo>
                <a:close/>
                <a:moveTo>
                  <a:pt x="1697710" y="3475034"/>
                </a:moveTo>
                <a:cubicBezTo>
                  <a:pt x="1694931" y="3475034"/>
                  <a:pt x="1692153" y="3475406"/>
                  <a:pt x="1689375" y="3476150"/>
                </a:cubicBezTo>
                <a:cubicBezTo>
                  <a:pt x="1686597" y="3476894"/>
                  <a:pt x="1683819" y="3478209"/>
                  <a:pt x="1681041" y="3480094"/>
                </a:cubicBezTo>
                <a:cubicBezTo>
                  <a:pt x="1678262" y="3481979"/>
                  <a:pt x="1675335" y="3484534"/>
                  <a:pt x="1672260" y="3487759"/>
                </a:cubicBezTo>
                <a:cubicBezTo>
                  <a:pt x="1669184" y="3490984"/>
                  <a:pt x="1665910" y="3495076"/>
                  <a:pt x="1662437" y="3500037"/>
                </a:cubicBezTo>
                <a:lnTo>
                  <a:pt x="1662437" y="3483517"/>
                </a:lnTo>
                <a:cubicBezTo>
                  <a:pt x="1662437" y="3482525"/>
                  <a:pt x="1662189" y="3481657"/>
                  <a:pt x="1661693" y="3480913"/>
                </a:cubicBezTo>
                <a:cubicBezTo>
                  <a:pt x="1661197" y="3480169"/>
                  <a:pt x="1660378" y="3479549"/>
                  <a:pt x="1659238" y="3479052"/>
                </a:cubicBezTo>
                <a:cubicBezTo>
                  <a:pt x="1658096" y="3478556"/>
                  <a:pt x="1656484" y="3478184"/>
                  <a:pt x="1654401" y="3477936"/>
                </a:cubicBezTo>
                <a:cubicBezTo>
                  <a:pt x="1652317" y="3477688"/>
                  <a:pt x="1649688" y="3477564"/>
                  <a:pt x="1646513" y="3477564"/>
                </a:cubicBezTo>
                <a:cubicBezTo>
                  <a:pt x="1643437" y="3477564"/>
                  <a:pt x="1640882" y="3477688"/>
                  <a:pt x="1638848" y="3477936"/>
                </a:cubicBezTo>
                <a:cubicBezTo>
                  <a:pt x="1636814" y="3478184"/>
                  <a:pt x="1635152" y="3478556"/>
                  <a:pt x="1633862" y="3479052"/>
                </a:cubicBezTo>
                <a:cubicBezTo>
                  <a:pt x="1632572" y="3479549"/>
                  <a:pt x="1631679" y="3480169"/>
                  <a:pt x="1631183" y="3480913"/>
                </a:cubicBezTo>
                <a:cubicBezTo>
                  <a:pt x="1630687" y="3481657"/>
                  <a:pt x="1630439" y="3482525"/>
                  <a:pt x="1630439" y="3483517"/>
                </a:cubicBezTo>
                <a:lnTo>
                  <a:pt x="1630439" y="3616272"/>
                </a:lnTo>
                <a:cubicBezTo>
                  <a:pt x="1630439" y="3617264"/>
                  <a:pt x="1630737" y="3618132"/>
                  <a:pt x="1631332" y="3618876"/>
                </a:cubicBezTo>
                <a:cubicBezTo>
                  <a:pt x="1631927" y="3619620"/>
                  <a:pt x="1632944" y="3620241"/>
                  <a:pt x="1634383" y="3620737"/>
                </a:cubicBezTo>
                <a:cubicBezTo>
                  <a:pt x="1635822" y="3621233"/>
                  <a:pt x="1637732" y="3621605"/>
                  <a:pt x="1640113" y="3621853"/>
                </a:cubicBezTo>
                <a:cubicBezTo>
                  <a:pt x="1642494" y="3622101"/>
                  <a:pt x="1645520" y="3622225"/>
                  <a:pt x="1649191" y="3622225"/>
                </a:cubicBezTo>
                <a:cubicBezTo>
                  <a:pt x="1652863" y="3622225"/>
                  <a:pt x="1655889" y="3622101"/>
                  <a:pt x="1658270" y="3621853"/>
                </a:cubicBezTo>
                <a:cubicBezTo>
                  <a:pt x="1660651" y="3621605"/>
                  <a:pt x="1662561" y="3621233"/>
                  <a:pt x="1664000" y="3620737"/>
                </a:cubicBezTo>
                <a:cubicBezTo>
                  <a:pt x="1665439" y="3620241"/>
                  <a:pt x="1666456" y="3619620"/>
                  <a:pt x="1667051" y="3618876"/>
                </a:cubicBezTo>
                <a:cubicBezTo>
                  <a:pt x="1667646" y="3618132"/>
                  <a:pt x="1667944" y="3617264"/>
                  <a:pt x="1667944" y="3616272"/>
                </a:cubicBezTo>
                <a:lnTo>
                  <a:pt x="1667944" y="3533523"/>
                </a:lnTo>
                <a:cubicBezTo>
                  <a:pt x="1670722" y="3529158"/>
                  <a:pt x="1673326" y="3525487"/>
                  <a:pt x="1675757" y="3522510"/>
                </a:cubicBezTo>
                <a:cubicBezTo>
                  <a:pt x="1678188" y="3519534"/>
                  <a:pt x="1680520" y="3517152"/>
                  <a:pt x="1682753" y="3515366"/>
                </a:cubicBezTo>
                <a:cubicBezTo>
                  <a:pt x="1684985" y="3513580"/>
                  <a:pt x="1687143" y="3512266"/>
                  <a:pt x="1689227" y="3511422"/>
                </a:cubicBezTo>
                <a:cubicBezTo>
                  <a:pt x="1691310" y="3510579"/>
                  <a:pt x="1693393" y="3510157"/>
                  <a:pt x="1695477" y="3510157"/>
                </a:cubicBezTo>
                <a:cubicBezTo>
                  <a:pt x="1697263" y="3510157"/>
                  <a:pt x="1698900" y="3510331"/>
                  <a:pt x="1700388" y="3510678"/>
                </a:cubicBezTo>
                <a:cubicBezTo>
                  <a:pt x="1701877" y="3511026"/>
                  <a:pt x="1703241" y="3511398"/>
                  <a:pt x="1704481" y="3511795"/>
                </a:cubicBezTo>
                <a:cubicBezTo>
                  <a:pt x="1705722" y="3512192"/>
                  <a:pt x="1706838" y="3512564"/>
                  <a:pt x="1707830" y="3512911"/>
                </a:cubicBezTo>
                <a:cubicBezTo>
                  <a:pt x="1708822" y="3513258"/>
                  <a:pt x="1709715" y="3513432"/>
                  <a:pt x="1710509" y="3513432"/>
                </a:cubicBezTo>
                <a:cubicBezTo>
                  <a:pt x="1711501" y="3513432"/>
                  <a:pt x="1712319" y="3513184"/>
                  <a:pt x="1712964" y="3512687"/>
                </a:cubicBezTo>
                <a:cubicBezTo>
                  <a:pt x="1713609" y="3512192"/>
                  <a:pt x="1714130" y="3511299"/>
                  <a:pt x="1714527" y="3510009"/>
                </a:cubicBezTo>
                <a:cubicBezTo>
                  <a:pt x="1714924" y="3508719"/>
                  <a:pt x="1715222" y="3506933"/>
                  <a:pt x="1715420" y="3504651"/>
                </a:cubicBezTo>
                <a:cubicBezTo>
                  <a:pt x="1715618" y="3502369"/>
                  <a:pt x="1715718" y="3499442"/>
                  <a:pt x="1715718" y="3495870"/>
                </a:cubicBezTo>
                <a:cubicBezTo>
                  <a:pt x="1715718" y="3492298"/>
                  <a:pt x="1715668" y="3489470"/>
                  <a:pt x="1715569" y="3487387"/>
                </a:cubicBezTo>
                <a:cubicBezTo>
                  <a:pt x="1715470" y="3485303"/>
                  <a:pt x="1715321" y="3483740"/>
                  <a:pt x="1715123" y="3482699"/>
                </a:cubicBezTo>
                <a:cubicBezTo>
                  <a:pt x="1714924" y="3481657"/>
                  <a:pt x="1714700" y="3480838"/>
                  <a:pt x="1714453" y="3480243"/>
                </a:cubicBezTo>
                <a:cubicBezTo>
                  <a:pt x="1714205" y="3479648"/>
                  <a:pt x="1713808" y="3479102"/>
                  <a:pt x="1713262" y="3478606"/>
                </a:cubicBezTo>
                <a:cubicBezTo>
                  <a:pt x="1712716" y="3478110"/>
                  <a:pt x="1711848" y="3477638"/>
                  <a:pt x="1710658" y="3477192"/>
                </a:cubicBezTo>
                <a:cubicBezTo>
                  <a:pt x="1709467" y="3476745"/>
                  <a:pt x="1708078" y="3476349"/>
                  <a:pt x="1706490" y="3476001"/>
                </a:cubicBezTo>
                <a:cubicBezTo>
                  <a:pt x="1704903" y="3475654"/>
                  <a:pt x="1703365" y="3475406"/>
                  <a:pt x="1701877" y="3475257"/>
                </a:cubicBezTo>
                <a:cubicBezTo>
                  <a:pt x="1700388" y="3475108"/>
                  <a:pt x="1698999" y="3475034"/>
                  <a:pt x="1697710" y="3475034"/>
                </a:cubicBezTo>
                <a:close/>
                <a:moveTo>
                  <a:pt x="1532510" y="3475034"/>
                </a:moveTo>
                <a:cubicBezTo>
                  <a:pt x="1526656" y="3475034"/>
                  <a:pt x="1520976" y="3475505"/>
                  <a:pt x="1515469" y="3476448"/>
                </a:cubicBezTo>
                <a:cubicBezTo>
                  <a:pt x="1509963" y="3477391"/>
                  <a:pt x="1504878" y="3478606"/>
                  <a:pt x="1500215" y="3480094"/>
                </a:cubicBezTo>
                <a:cubicBezTo>
                  <a:pt x="1495551" y="3481582"/>
                  <a:pt x="1491483" y="3483195"/>
                  <a:pt x="1488011" y="3484931"/>
                </a:cubicBezTo>
                <a:cubicBezTo>
                  <a:pt x="1484538" y="3486668"/>
                  <a:pt x="1482107" y="3488255"/>
                  <a:pt x="1480718" y="3489694"/>
                </a:cubicBezTo>
                <a:cubicBezTo>
                  <a:pt x="1479329" y="3491132"/>
                  <a:pt x="1478386" y="3492745"/>
                  <a:pt x="1477890" y="3494530"/>
                </a:cubicBezTo>
                <a:cubicBezTo>
                  <a:pt x="1477394" y="3496316"/>
                  <a:pt x="1477146" y="3498747"/>
                  <a:pt x="1477146" y="3501823"/>
                </a:cubicBezTo>
                <a:cubicBezTo>
                  <a:pt x="1477146" y="3504105"/>
                  <a:pt x="1477295" y="3506189"/>
                  <a:pt x="1477593" y="3508074"/>
                </a:cubicBezTo>
                <a:cubicBezTo>
                  <a:pt x="1477890" y="3509959"/>
                  <a:pt x="1478312" y="3511547"/>
                  <a:pt x="1478858" y="3512836"/>
                </a:cubicBezTo>
                <a:cubicBezTo>
                  <a:pt x="1479403" y="3514126"/>
                  <a:pt x="1480098" y="3515118"/>
                  <a:pt x="1480941" y="3515813"/>
                </a:cubicBezTo>
                <a:cubicBezTo>
                  <a:pt x="1481785" y="3516508"/>
                  <a:pt x="1482752" y="3516855"/>
                  <a:pt x="1483843" y="3516855"/>
                </a:cubicBezTo>
                <a:cubicBezTo>
                  <a:pt x="1485431" y="3516855"/>
                  <a:pt x="1487490" y="3516160"/>
                  <a:pt x="1490020" y="3514771"/>
                </a:cubicBezTo>
                <a:cubicBezTo>
                  <a:pt x="1492550" y="3513382"/>
                  <a:pt x="1495700" y="3511844"/>
                  <a:pt x="1499471" y="3510157"/>
                </a:cubicBezTo>
                <a:cubicBezTo>
                  <a:pt x="1503241" y="3508471"/>
                  <a:pt x="1507582" y="3506933"/>
                  <a:pt x="1512493" y="3505544"/>
                </a:cubicBezTo>
                <a:cubicBezTo>
                  <a:pt x="1517404" y="3504155"/>
                  <a:pt x="1522986" y="3503460"/>
                  <a:pt x="1529236" y="3503460"/>
                </a:cubicBezTo>
                <a:cubicBezTo>
                  <a:pt x="1533998" y="3503460"/>
                  <a:pt x="1537992" y="3503956"/>
                  <a:pt x="1541217" y="3504948"/>
                </a:cubicBezTo>
                <a:cubicBezTo>
                  <a:pt x="1544441" y="3505941"/>
                  <a:pt x="1547021" y="3507478"/>
                  <a:pt x="1548956" y="3509562"/>
                </a:cubicBezTo>
                <a:cubicBezTo>
                  <a:pt x="1550891" y="3511646"/>
                  <a:pt x="1552279" y="3514250"/>
                  <a:pt x="1553123" y="3517376"/>
                </a:cubicBezTo>
                <a:cubicBezTo>
                  <a:pt x="1553967" y="3520501"/>
                  <a:pt x="1554388" y="3524147"/>
                  <a:pt x="1554388" y="3528314"/>
                </a:cubicBezTo>
                <a:lnTo>
                  <a:pt x="1554388" y="3536351"/>
                </a:lnTo>
                <a:lnTo>
                  <a:pt x="1541440" y="3536351"/>
                </a:lnTo>
                <a:cubicBezTo>
                  <a:pt x="1529633" y="3536351"/>
                  <a:pt x="1519265" y="3537244"/>
                  <a:pt x="1510335" y="3539030"/>
                </a:cubicBezTo>
                <a:cubicBezTo>
                  <a:pt x="1501405" y="3540816"/>
                  <a:pt x="1493939" y="3543569"/>
                  <a:pt x="1487936" y="3547290"/>
                </a:cubicBezTo>
                <a:cubicBezTo>
                  <a:pt x="1481933" y="3551011"/>
                  <a:pt x="1477419" y="3555724"/>
                  <a:pt x="1474393" y="3561429"/>
                </a:cubicBezTo>
                <a:cubicBezTo>
                  <a:pt x="1471367" y="3567134"/>
                  <a:pt x="1469854" y="3573856"/>
                  <a:pt x="1469854" y="3581595"/>
                </a:cubicBezTo>
                <a:cubicBezTo>
                  <a:pt x="1469854" y="3588739"/>
                  <a:pt x="1471044" y="3594989"/>
                  <a:pt x="1473426" y="3600347"/>
                </a:cubicBezTo>
                <a:cubicBezTo>
                  <a:pt x="1475807" y="3605705"/>
                  <a:pt x="1479156" y="3610195"/>
                  <a:pt x="1483471" y="3613816"/>
                </a:cubicBezTo>
                <a:cubicBezTo>
                  <a:pt x="1487787" y="3617438"/>
                  <a:pt x="1492897" y="3620166"/>
                  <a:pt x="1498801" y="3622002"/>
                </a:cubicBezTo>
                <a:cubicBezTo>
                  <a:pt x="1504704" y="3623837"/>
                  <a:pt x="1511178" y="3624755"/>
                  <a:pt x="1518223" y="3624755"/>
                </a:cubicBezTo>
                <a:cubicBezTo>
                  <a:pt x="1526755" y="3624755"/>
                  <a:pt x="1534519" y="3623118"/>
                  <a:pt x="1541514" y="3619844"/>
                </a:cubicBezTo>
                <a:cubicBezTo>
                  <a:pt x="1548510" y="3616570"/>
                  <a:pt x="1554735" y="3612006"/>
                  <a:pt x="1560192" y="3606152"/>
                </a:cubicBezTo>
                <a:lnTo>
                  <a:pt x="1560192" y="3616718"/>
                </a:lnTo>
                <a:cubicBezTo>
                  <a:pt x="1560192" y="3618107"/>
                  <a:pt x="1560614" y="3619199"/>
                  <a:pt x="1561457" y="3619993"/>
                </a:cubicBezTo>
                <a:cubicBezTo>
                  <a:pt x="1562301" y="3620786"/>
                  <a:pt x="1563740" y="3621357"/>
                  <a:pt x="1565773" y="3621704"/>
                </a:cubicBezTo>
                <a:cubicBezTo>
                  <a:pt x="1567807" y="3622051"/>
                  <a:pt x="1571057" y="3622225"/>
                  <a:pt x="1575521" y="3622225"/>
                </a:cubicBezTo>
                <a:cubicBezTo>
                  <a:pt x="1579689" y="3622225"/>
                  <a:pt x="1582839" y="3622051"/>
                  <a:pt x="1584972" y="3621704"/>
                </a:cubicBezTo>
                <a:cubicBezTo>
                  <a:pt x="1587105" y="3621357"/>
                  <a:pt x="1588668" y="3620786"/>
                  <a:pt x="1589660" y="3619993"/>
                </a:cubicBezTo>
                <a:cubicBezTo>
                  <a:pt x="1590652" y="3619199"/>
                  <a:pt x="1591148" y="3618107"/>
                  <a:pt x="1591148" y="3616718"/>
                </a:cubicBezTo>
                <a:lnTo>
                  <a:pt x="1591148" y="3527421"/>
                </a:lnTo>
                <a:cubicBezTo>
                  <a:pt x="1591148" y="3518294"/>
                  <a:pt x="1590057" y="3510406"/>
                  <a:pt x="1587875" y="3503758"/>
                </a:cubicBezTo>
                <a:cubicBezTo>
                  <a:pt x="1585692" y="3497110"/>
                  <a:pt x="1582219" y="3491678"/>
                  <a:pt x="1577456" y="3487461"/>
                </a:cubicBezTo>
                <a:cubicBezTo>
                  <a:pt x="1572694" y="3483245"/>
                  <a:pt x="1566617" y="3480119"/>
                  <a:pt x="1559225" y="3478085"/>
                </a:cubicBezTo>
                <a:cubicBezTo>
                  <a:pt x="1551833" y="3476051"/>
                  <a:pt x="1542929" y="3475034"/>
                  <a:pt x="1532510" y="3475034"/>
                </a:cubicBezTo>
                <a:close/>
                <a:moveTo>
                  <a:pt x="1165649" y="3475034"/>
                </a:moveTo>
                <a:cubicBezTo>
                  <a:pt x="1157414" y="3475034"/>
                  <a:pt x="1149501" y="3477018"/>
                  <a:pt x="1141911" y="3480987"/>
                </a:cubicBezTo>
                <a:cubicBezTo>
                  <a:pt x="1134321" y="3484956"/>
                  <a:pt x="1126854" y="3490909"/>
                  <a:pt x="1119512" y="3498846"/>
                </a:cubicBezTo>
                <a:lnTo>
                  <a:pt x="1119512" y="3483517"/>
                </a:lnTo>
                <a:cubicBezTo>
                  <a:pt x="1119512" y="3482525"/>
                  <a:pt x="1119264" y="3481657"/>
                  <a:pt x="1118768" y="3480913"/>
                </a:cubicBezTo>
                <a:cubicBezTo>
                  <a:pt x="1118272" y="3480169"/>
                  <a:pt x="1117453" y="3479549"/>
                  <a:pt x="1116313" y="3479052"/>
                </a:cubicBezTo>
                <a:cubicBezTo>
                  <a:pt x="1115171" y="3478556"/>
                  <a:pt x="1113559" y="3478184"/>
                  <a:pt x="1111476" y="3477936"/>
                </a:cubicBezTo>
                <a:cubicBezTo>
                  <a:pt x="1109392" y="3477688"/>
                  <a:pt x="1106763" y="3477564"/>
                  <a:pt x="1103587" y="3477564"/>
                </a:cubicBezTo>
                <a:cubicBezTo>
                  <a:pt x="1100512" y="3477564"/>
                  <a:pt x="1097957" y="3477688"/>
                  <a:pt x="1095923" y="3477936"/>
                </a:cubicBezTo>
                <a:cubicBezTo>
                  <a:pt x="1093889" y="3478184"/>
                  <a:pt x="1092227" y="3478556"/>
                  <a:pt x="1090937" y="3479052"/>
                </a:cubicBezTo>
                <a:cubicBezTo>
                  <a:pt x="1089647" y="3479549"/>
                  <a:pt x="1088754" y="3480169"/>
                  <a:pt x="1088258" y="3480913"/>
                </a:cubicBezTo>
                <a:cubicBezTo>
                  <a:pt x="1087762" y="3481657"/>
                  <a:pt x="1087514" y="3482525"/>
                  <a:pt x="1087514" y="3483517"/>
                </a:cubicBezTo>
                <a:lnTo>
                  <a:pt x="1087514" y="3616272"/>
                </a:lnTo>
                <a:cubicBezTo>
                  <a:pt x="1087514" y="3617264"/>
                  <a:pt x="1087812" y="3618132"/>
                  <a:pt x="1088407" y="3618876"/>
                </a:cubicBezTo>
                <a:cubicBezTo>
                  <a:pt x="1089003" y="3619620"/>
                  <a:pt x="1090019" y="3620241"/>
                  <a:pt x="1091458" y="3620737"/>
                </a:cubicBezTo>
                <a:cubicBezTo>
                  <a:pt x="1092897" y="3621233"/>
                  <a:pt x="1094807" y="3621605"/>
                  <a:pt x="1097188" y="3621853"/>
                </a:cubicBezTo>
                <a:cubicBezTo>
                  <a:pt x="1099569" y="3622101"/>
                  <a:pt x="1102595" y="3622225"/>
                  <a:pt x="1106267" y="3622225"/>
                </a:cubicBezTo>
                <a:cubicBezTo>
                  <a:pt x="1109938" y="3622225"/>
                  <a:pt x="1112964" y="3622101"/>
                  <a:pt x="1115345" y="3621853"/>
                </a:cubicBezTo>
                <a:cubicBezTo>
                  <a:pt x="1117726" y="3621605"/>
                  <a:pt x="1119636" y="3621233"/>
                  <a:pt x="1121075" y="3620737"/>
                </a:cubicBezTo>
                <a:cubicBezTo>
                  <a:pt x="1122513" y="3620241"/>
                  <a:pt x="1123531" y="3619620"/>
                  <a:pt x="1124126" y="3618876"/>
                </a:cubicBezTo>
                <a:cubicBezTo>
                  <a:pt x="1124721" y="3618132"/>
                  <a:pt x="1125019" y="3617264"/>
                  <a:pt x="1125019" y="3616272"/>
                </a:cubicBezTo>
                <a:lnTo>
                  <a:pt x="1125019" y="3528017"/>
                </a:lnTo>
                <a:cubicBezTo>
                  <a:pt x="1130278" y="3521369"/>
                  <a:pt x="1135337" y="3516309"/>
                  <a:pt x="1140199" y="3512836"/>
                </a:cubicBezTo>
                <a:cubicBezTo>
                  <a:pt x="1145061" y="3509364"/>
                  <a:pt x="1149873" y="3507627"/>
                  <a:pt x="1154636" y="3507627"/>
                </a:cubicBezTo>
                <a:cubicBezTo>
                  <a:pt x="1158406" y="3507627"/>
                  <a:pt x="1161705" y="3508347"/>
                  <a:pt x="1164533" y="3509785"/>
                </a:cubicBezTo>
                <a:cubicBezTo>
                  <a:pt x="1167361" y="3511224"/>
                  <a:pt x="1169667" y="3513258"/>
                  <a:pt x="1171454" y="3515887"/>
                </a:cubicBezTo>
                <a:cubicBezTo>
                  <a:pt x="1173239" y="3518517"/>
                  <a:pt x="1174603" y="3521667"/>
                  <a:pt x="1175546" y="3525338"/>
                </a:cubicBezTo>
                <a:cubicBezTo>
                  <a:pt x="1176489" y="3529009"/>
                  <a:pt x="1176960" y="3534069"/>
                  <a:pt x="1176960" y="3540518"/>
                </a:cubicBezTo>
                <a:lnTo>
                  <a:pt x="1176960" y="3616272"/>
                </a:lnTo>
                <a:cubicBezTo>
                  <a:pt x="1176960" y="3617264"/>
                  <a:pt x="1177257" y="3618132"/>
                  <a:pt x="1177853" y="3618876"/>
                </a:cubicBezTo>
                <a:cubicBezTo>
                  <a:pt x="1178448" y="3619620"/>
                  <a:pt x="1179440" y="3620241"/>
                  <a:pt x="1180829" y="3620737"/>
                </a:cubicBezTo>
                <a:cubicBezTo>
                  <a:pt x="1182219" y="3621233"/>
                  <a:pt x="1184129" y="3621605"/>
                  <a:pt x="1186559" y="3621853"/>
                </a:cubicBezTo>
                <a:cubicBezTo>
                  <a:pt x="1188990" y="3622101"/>
                  <a:pt x="1192041" y="3622225"/>
                  <a:pt x="1195712" y="3622225"/>
                </a:cubicBezTo>
                <a:cubicBezTo>
                  <a:pt x="1199284" y="3622225"/>
                  <a:pt x="1202285" y="3622101"/>
                  <a:pt x="1204717" y="3621853"/>
                </a:cubicBezTo>
                <a:cubicBezTo>
                  <a:pt x="1207147" y="3621605"/>
                  <a:pt x="1209057" y="3621233"/>
                  <a:pt x="1210446" y="3620737"/>
                </a:cubicBezTo>
                <a:cubicBezTo>
                  <a:pt x="1211836" y="3620241"/>
                  <a:pt x="1212828" y="3619620"/>
                  <a:pt x="1213423" y="3618876"/>
                </a:cubicBezTo>
                <a:cubicBezTo>
                  <a:pt x="1214018" y="3618132"/>
                  <a:pt x="1214316" y="3617264"/>
                  <a:pt x="1214316" y="3616272"/>
                </a:cubicBezTo>
                <a:lnTo>
                  <a:pt x="1214316" y="3534268"/>
                </a:lnTo>
                <a:cubicBezTo>
                  <a:pt x="1214316" y="3524643"/>
                  <a:pt x="1213473" y="3516408"/>
                  <a:pt x="1211786" y="3509562"/>
                </a:cubicBezTo>
                <a:cubicBezTo>
                  <a:pt x="1210099" y="3502716"/>
                  <a:pt x="1207346" y="3496738"/>
                  <a:pt x="1203526" y="3491628"/>
                </a:cubicBezTo>
                <a:cubicBezTo>
                  <a:pt x="1199706" y="3486519"/>
                  <a:pt x="1194696" y="3482475"/>
                  <a:pt x="1188494" y="3479499"/>
                </a:cubicBezTo>
                <a:cubicBezTo>
                  <a:pt x="1182293" y="3476522"/>
                  <a:pt x="1174678" y="3475034"/>
                  <a:pt x="1165649" y="3475034"/>
                </a:cubicBezTo>
                <a:close/>
                <a:moveTo>
                  <a:pt x="989585" y="3475034"/>
                </a:moveTo>
                <a:cubicBezTo>
                  <a:pt x="983731" y="3475034"/>
                  <a:pt x="978051" y="3475505"/>
                  <a:pt x="972544" y="3476448"/>
                </a:cubicBezTo>
                <a:cubicBezTo>
                  <a:pt x="967038" y="3477391"/>
                  <a:pt x="961953" y="3478606"/>
                  <a:pt x="957290" y="3480094"/>
                </a:cubicBezTo>
                <a:cubicBezTo>
                  <a:pt x="952627" y="3481582"/>
                  <a:pt x="948558" y="3483195"/>
                  <a:pt x="945086" y="3484931"/>
                </a:cubicBezTo>
                <a:cubicBezTo>
                  <a:pt x="941613" y="3486668"/>
                  <a:pt x="939182" y="3488255"/>
                  <a:pt x="937793" y="3489694"/>
                </a:cubicBezTo>
                <a:cubicBezTo>
                  <a:pt x="936404" y="3491132"/>
                  <a:pt x="935462" y="3492745"/>
                  <a:pt x="934965" y="3494530"/>
                </a:cubicBezTo>
                <a:cubicBezTo>
                  <a:pt x="934469" y="3496316"/>
                  <a:pt x="934222" y="3498747"/>
                  <a:pt x="934222" y="3501823"/>
                </a:cubicBezTo>
                <a:cubicBezTo>
                  <a:pt x="934222" y="3504105"/>
                  <a:pt x="934370" y="3506189"/>
                  <a:pt x="934668" y="3508074"/>
                </a:cubicBezTo>
                <a:cubicBezTo>
                  <a:pt x="934965" y="3509959"/>
                  <a:pt x="935387" y="3511547"/>
                  <a:pt x="935933" y="3512836"/>
                </a:cubicBezTo>
                <a:cubicBezTo>
                  <a:pt x="936478" y="3514126"/>
                  <a:pt x="937173" y="3515118"/>
                  <a:pt x="938016" y="3515813"/>
                </a:cubicBezTo>
                <a:cubicBezTo>
                  <a:pt x="938860" y="3516508"/>
                  <a:pt x="939827" y="3516855"/>
                  <a:pt x="940918" y="3516855"/>
                </a:cubicBezTo>
                <a:cubicBezTo>
                  <a:pt x="942506" y="3516855"/>
                  <a:pt x="944565" y="3516160"/>
                  <a:pt x="947095" y="3514771"/>
                </a:cubicBezTo>
                <a:cubicBezTo>
                  <a:pt x="949625" y="3513382"/>
                  <a:pt x="952775" y="3511844"/>
                  <a:pt x="956545" y="3510157"/>
                </a:cubicBezTo>
                <a:cubicBezTo>
                  <a:pt x="960316" y="3508471"/>
                  <a:pt x="964657" y="3506933"/>
                  <a:pt x="969568" y="3505544"/>
                </a:cubicBezTo>
                <a:cubicBezTo>
                  <a:pt x="974479" y="3504155"/>
                  <a:pt x="980061" y="3503460"/>
                  <a:pt x="986311" y="3503460"/>
                </a:cubicBezTo>
                <a:cubicBezTo>
                  <a:pt x="991073" y="3503460"/>
                  <a:pt x="995067" y="3503956"/>
                  <a:pt x="998292" y="3504948"/>
                </a:cubicBezTo>
                <a:cubicBezTo>
                  <a:pt x="1001516" y="3505941"/>
                  <a:pt x="1004096" y="3507478"/>
                  <a:pt x="1006031" y="3509562"/>
                </a:cubicBezTo>
                <a:cubicBezTo>
                  <a:pt x="1007966" y="3511646"/>
                  <a:pt x="1009354" y="3514250"/>
                  <a:pt x="1010198" y="3517376"/>
                </a:cubicBezTo>
                <a:cubicBezTo>
                  <a:pt x="1011042" y="3520501"/>
                  <a:pt x="1011463" y="3524147"/>
                  <a:pt x="1011463" y="3528314"/>
                </a:cubicBezTo>
                <a:lnTo>
                  <a:pt x="1011463" y="3536351"/>
                </a:lnTo>
                <a:lnTo>
                  <a:pt x="998515" y="3536351"/>
                </a:lnTo>
                <a:cubicBezTo>
                  <a:pt x="986708" y="3536351"/>
                  <a:pt x="976340" y="3537244"/>
                  <a:pt x="967410" y="3539030"/>
                </a:cubicBezTo>
                <a:cubicBezTo>
                  <a:pt x="958480" y="3540816"/>
                  <a:pt x="951014" y="3543569"/>
                  <a:pt x="945011" y="3547290"/>
                </a:cubicBezTo>
                <a:cubicBezTo>
                  <a:pt x="939008" y="3551011"/>
                  <a:pt x="934494" y="3555724"/>
                  <a:pt x="931468" y="3561429"/>
                </a:cubicBezTo>
                <a:cubicBezTo>
                  <a:pt x="928442" y="3567134"/>
                  <a:pt x="926929" y="3573856"/>
                  <a:pt x="926929" y="3581595"/>
                </a:cubicBezTo>
                <a:cubicBezTo>
                  <a:pt x="926929" y="3588739"/>
                  <a:pt x="928119" y="3594989"/>
                  <a:pt x="930501" y="3600347"/>
                </a:cubicBezTo>
                <a:cubicBezTo>
                  <a:pt x="932882" y="3605705"/>
                  <a:pt x="936230" y="3610195"/>
                  <a:pt x="940546" y="3613816"/>
                </a:cubicBezTo>
                <a:cubicBezTo>
                  <a:pt x="944863" y="3617438"/>
                  <a:pt x="949972" y="3620166"/>
                  <a:pt x="955875" y="3622002"/>
                </a:cubicBezTo>
                <a:cubicBezTo>
                  <a:pt x="961779" y="3623837"/>
                  <a:pt x="968253" y="3624755"/>
                  <a:pt x="975298" y="3624755"/>
                </a:cubicBezTo>
                <a:cubicBezTo>
                  <a:pt x="983830" y="3624755"/>
                  <a:pt x="991594" y="3623118"/>
                  <a:pt x="998589" y="3619844"/>
                </a:cubicBezTo>
                <a:cubicBezTo>
                  <a:pt x="1005584" y="3616570"/>
                  <a:pt x="1011810" y="3612006"/>
                  <a:pt x="1017267" y="3606152"/>
                </a:cubicBezTo>
                <a:lnTo>
                  <a:pt x="1017267" y="3616718"/>
                </a:lnTo>
                <a:cubicBezTo>
                  <a:pt x="1017267" y="3618107"/>
                  <a:pt x="1017689" y="3619199"/>
                  <a:pt x="1018532" y="3619993"/>
                </a:cubicBezTo>
                <a:cubicBezTo>
                  <a:pt x="1019376" y="3620786"/>
                  <a:pt x="1020815" y="3621357"/>
                  <a:pt x="1022848" y="3621704"/>
                </a:cubicBezTo>
                <a:cubicBezTo>
                  <a:pt x="1024882" y="3622051"/>
                  <a:pt x="1028132" y="3622225"/>
                  <a:pt x="1032596" y="3622225"/>
                </a:cubicBezTo>
                <a:cubicBezTo>
                  <a:pt x="1036764" y="3622225"/>
                  <a:pt x="1039914" y="3622051"/>
                  <a:pt x="1042047" y="3621704"/>
                </a:cubicBezTo>
                <a:cubicBezTo>
                  <a:pt x="1044180" y="3621357"/>
                  <a:pt x="1045743" y="3620786"/>
                  <a:pt x="1046735" y="3619993"/>
                </a:cubicBezTo>
                <a:cubicBezTo>
                  <a:pt x="1047727" y="3619199"/>
                  <a:pt x="1048224" y="3618107"/>
                  <a:pt x="1048224" y="3616718"/>
                </a:cubicBezTo>
                <a:lnTo>
                  <a:pt x="1048224" y="3527421"/>
                </a:lnTo>
                <a:cubicBezTo>
                  <a:pt x="1048224" y="3518294"/>
                  <a:pt x="1047132" y="3510406"/>
                  <a:pt x="1044950" y="3503758"/>
                </a:cubicBezTo>
                <a:cubicBezTo>
                  <a:pt x="1042767" y="3497110"/>
                  <a:pt x="1039294" y="3491678"/>
                  <a:pt x="1034531" y="3487461"/>
                </a:cubicBezTo>
                <a:cubicBezTo>
                  <a:pt x="1029769" y="3483245"/>
                  <a:pt x="1023692" y="3480119"/>
                  <a:pt x="1016300" y="3478085"/>
                </a:cubicBezTo>
                <a:cubicBezTo>
                  <a:pt x="1008908" y="3476051"/>
                  <a:pt x="1000003" y="3475034"/>
                  <a:pt x="989585" y="3475034"/>
                </a:cubicBezTo>
                <a:close/>
                <a:moveTo>
                  <a:pt x="602335" y="3475034"/>
                </a:moveTo>
                <a:cubicBezTo>
                  <a:pt x="594397" y="3475034"/>
                  <a:pt x="586782" y="3477018"/>
                  <a:pt x="579489" y="3480987"/>
                </a:cubicBezTo>
                <a:cubicBezTo>
                  <a:pt x="572197" y="3484956"/>
                  <a:pt x="564879" y="3490909"/>
                  <a:pt x="557537" y="3498846"/>
                </a:cubicBezTo>
                <a:lnTo>
                  <a:pt x="557537" y="3483517"/>
                </a:lnTo>
                <a:cubicBezTo>
                  <a:pt x="557537" y="3482525"/>
                  <a:pt x="557289" y="3481657"/>
                  <a:pt x="556793" y="3480913"/>
                </a:cubicBezTo>
                <a:cubicBezTo>
                  <a:pt x="556297" y="3480169"/>
                  <a:pt x="555479" y="3479549"/>
                  <a:pt x="554337" y="3479052"/>
                </a:cubicBezTo>
                <a:cubicBezTo>
                  <a:pt x="553196" y="3478556"/>
                  <a:pt x="551584" y="3478184"/>
                  <a:pt x="549501" y="3477936"/>
                </a:cubicBezTo>
                <a:cubicBezTo>
                  <a:pt x="547417" y="3477688"/>
                  <a:pt x="544788" y="3477564"/>
                  <a:pt x="541613" y="3477564"/>
                </a:cubicBezTo>
                <a:cubicBezTo>
                  <a:pt x="538537" y="3477564"/>
                  <a:pt x="535982" y="3477688"/>
                  <a:pt x="533948" y="3477936"/>
                </a:cubicBezTo>
                <a:cubicBezTo>
                  <a:pt x="531914" y="3478184"/>
                  <a:pt x="530252" y="3478556"/>
                  <a:pt x="528962" y="3479052"/>
                </a:cubicBezTo>
                <a:cubicBezTo>
                  <a:pt x="527672" y="3479549"/>
                  <a:pt x="526779" y="3480169"/>
                  <a:pt x="526283" y="3480913"/>
                </a:cubicBezTo>
                <a:cubicBezTo>
                  <a:pt x="525787" y="3481657"/>
                  <a:pt x="525539" y="3482525"/>
                  <a:pt x="525539" y="3483517"/>
                </a:cubicBezTo>
                <a:lnTo>
                  <a:pt x="525539" y="3616272"/>
                </a:lnTo>
                <a:cubicBezTo>
                  <a:pt x="525539" y="3617264"/>
                  <a:pt x="525837" y="3618132"/>
                  <a:pt x="526432" y="3618876"/>
                </a:cubicBezTo>
                <a:cubicBezTo>
                  <a:pt x="527027" y="3619620"/>
                  <a:pt x="528045" y="3620241"/>
                  <a:pt x="529483" y="3620737"/>
                </a:cubicBezTo>
                <a:cubicBezTo>
                  <a:pt x="530922" y="3621233"/>
                  <a:pt x="532832" y="3621605"/>
                  <a:pt x="535213" y="3621853"/>
                </a:cubicBezTo>
                <a:cubicBezTo>
                  <a:pt x="537594" y="3622101"/>
                  <a:pt x="540620" y="3622225"/>
                  <a:pt x="544292" y="3622225"/>
                </a:cubicBezTo>
                <a:cubicBezTo>
                  <a:pt x="547963" y="3622225"/>
                  <a:pt x="550989" y="3622101"/>
                  <a:pt x="553370" y="3621853"/>
                </a:cubicBezTo>
                <a:cubicBezTo>
                  <a:pt x="555751" y="3621605"/>
                  <a:pt x="557661" y="3621233"/>
                  <a:pt x="559100" y="3620737"/>
                </a:cubicBezTo>
                <a:cubicBezTo>
                  <a:pt x="560539" y="3620241"/>
                  <a:pt x="561556" y="3619620"/>
                  <a:pt x="562151" y="3618876"/>
                </a:cubicBezTo>
                <a:cubicBezTo>
                  <a:pt x="562746" y="3618132"/>
                  <a:pt x="563044" y="3617264"/>
                  <a:pt x="563044" y="3616272"/>
                </a:cubicBezTo>
                <a:lnTo>
                  <a:pt x="563044" y="3528017"/>
                </a:lnTo>
                <a:cubicBezTo>
                  <a:pt x="568303" y="3521369"/>
                  <a:pt x="573214" y="3516309"/>
                  <a:pt x="577778" y="3512836"/>
                </a:cubicBezTo>
                <a:cubicBezTo>
                  <a:pt x="582342" y="3509364"/>
                  <a:pt x="586906" y="3507627"/>
                  <a:pt x="591470" y="3507627"/>
                </a:cubicBezTo>
                <a:cubicBezTo>
                  <a:pt x="595042" y="3507627"/>
                  <a:pt x="598167" y="3508347"/>
                  <a:pt x="600846" y="3509785"/>
                </a:cubicBezTo>
                <a:cubicBezTo>
                  <a:pt x="603525" y="3511224"/>
                  <a:pt x="605708" y="3513258"/>
                  <a:pt x="607395" y="3515887"/>
                </a:cubicBezTo>
                <a:cubicBezTo>
                  <a:pt x="609082" y="3518517"/>
                  <a:pt x="610346" y="3521667"/>
                  <a:pt x="611190" y="3525338"/>
                </a:cubicBezTo>
                <a:cubicBezTo>
                  <a:pt x="612033" y="3529009"/>
                  <a:pt x="612455" y="3533077"/>
                  <a:pt x="612455" y="3537542"/>
                </a:cubicBezTo>
                <a:lnTo>
                  <a:pt x="612455" y="3616272"/>
                </a:lnTo>
                <a:cubicBezTo>
                  <a:pt x="612455" y="3617264"/>
                  <a:pt x="612752" y="3618132"/>
                  <a:pt x="613348" y="3618876"/>
                </a:cubicBezTo>
                <a:cubicBezTo>
                  <a:pt x="613943" y="3619620"/>
                  <a:pt x="614960" y="3620241"/>
                  <a:pt x="616399" y="3620737"/>
                </a:cubicBezTo>
                <a:cubicBezTo>
                  <a:pt x="617837" y="3621233"/>
                  <a:pt x="619747" y="3621605"/>
                  <a:pt x="622129" y="3621853"/>
                </a:cubicBezTo>
                <a:cubicBezTo>
                  <a:pt x="624510" y="3622101"/>
                  <a:pt x="627536" y="3622225"/>
                  <a:pt x="631207" y="3622225"/>
                </a:cubicBezTo>
                <a:cubicBezTo>
                  <a:pt x="634779" y="3622225"/>
                  <a:pt x="637756" y="3622101"/>
                  <a:pt x="640137" y="3621853"/>
                </a:cubicBezTo>
                <a:cubicBezTo>
                  <a:pt x="642518" y="3621605"/>
                  <a:pt x="644428" y="3621233"/>
                  <a:pt x="645867" y="3620737"/>
                </a:cubicBezTo>
                <a:cubicBezTo>
                  <a:pt x="647305" y="3620241"/>
                  <a:pt x="648322" y="3619620"/>
                  <a:pt x="648918" y="3618876"/>
                </a:cubicBezTo>
                <a:cubicBezTo>
                  <a:pt x="649513" y="3618132"/>
                  <a:pt x="649811" y="3617264"/>
                  <a:pt x="649811" y="3616272"/>
                </a:cubicBezTo>
                <a:lnTo>
                  <a:pt x="649811" y="3528017"/>
                </a:lnTo>
                <a:cubicBezTo>
                  <a:pt x="655168" y="3521369"/>
                  <a:pt x="660130" y="3516309"/>
                  <a:pt x="664694" y="3512836"/>
                </a:cubicBezTo>
                <a:cubicBezTo>
                  <a:pt x="669258" y="3509364"/>
                  <a:pt x="673772" y="3507627"/>
                  <a:pt x="678237" y="3507627"/>
                </a:cubicBezTo>
                <a:cubicBezTo>
                  <a:pt x="681908" y="3507627"/>
                  <a:pt x="685058" y="3508347"/>
                  <a:pt x="687688" y="3509785"/>
                </a:cubicBezTo>
                <a:cubicBezTo>
                  <a:pt x="690317" y="3511224"/>
                  <a:pt x="692500" y="3513258"/>
                  <a:pt x="694236" y="3515887"/>
                </a:cubicBezTo>
                <a:cubicBezTo>
                  <a:pt x="695972" y="3518517"/>
                  <a:pt x="697262" y="3521667"/>
                  <a:pt x="698105" y="3525338"/>
                </a:cubicBezTo>
                <a:cubicBezTo>
                  <a:pt x="698949" y="3529009"/>
                  <a:pt x="699370" y="3533077"/>
                  <a:pt x="699370" y="3537542"/>
                </a:cubicBezTo>
                <a:lnTo>
                  <a:pt x="699370" y="3616272"/>
                </a:lnTo>
                <a:cubicBezTo>
                  <a:pt x="699370" y="3617264"/>
                  <a:pt x="699643" y="3618132"/>
                  <a:pt x="700189" y="3618876"/>
                </a:cubicBezTo>
                <a:cubicBezTo>
                  <a:pt x="700735" y="3619620"/>
                  <a:pt x="701727" y="3620241"/>
                  <a:pt x="703166" y="3620737"/>
                </a:cubicBezTo>
                <a:cubicBezTo>
                  <a:pt x="704604" y="3621233"/>
                  <a:pt x="706514" y="3621605"/>
                  <a:pt x="708895" y="3621853"/>
                </a:cubicBezTo>
                <a:cubicBezTo>
                  <a:pt x="711277" y="3622101"/>
                  <a:pt x="714353" y="3622225"/>
                  <a:pt x="718123" y="3622225"/>
                </a:cubicBezTo>
                <a:cubicBezTo>
                  <a:pt x="721794" y="3622225"/>
                  <a:pt x="724820" y="3622101"/>
                  <a:pt x="727201" y="3621853"/>
                </a:cubicBezTo>
                <a:cubicBezTo>
                  <a:pt x="729582" y="3621605"/>
                  <a:pt x="731467" y="3621233"/>
                  <a:pt x="732857" y="3620737"/>
                </a:cubicBezTo>
                <a:cubicBezTo>
                  <a:pt x="734246" y="3620241"/>
                  <a:pt x="735238" y="3619620"/>
                  <a:pt x="735833" y="3618876"/>
                </a:cubicBezTo>
                <a:cubicBezTo>
                  <a:pt x="736429" y="3618132"/>
                  <a:pt x="736726" y="3617264"/>
                  <a:pt x="736726" y="3616272"/>
                </a:cubicBezTo>
                <a:lnTo>
                  <a:pt x="736726" y="3531291"/>
                </a:lnTo>
                <a:cubicBezTo>
                  <a:pt x="736726" y="3523651"/>
                  <a:pt x="735932" y="3516408"/>
                  <a:pt x="734345" y="3509562"/>
                </a:cubicBezTo>
                <a:cubicBezTo>
                  <a:pt x="732758" y="3502716"/>
                  <a:pt x="730103" y="3496738"/>
                  <a:pt x="726383" y="3491628"/>
                </a:cubicBezTo>
                <a:cubicBezTo>
                  <a:pt x="722662" y="3486519"/>
                  <a:pt x="717776" y="3482475"/>
                  <a:pt x="711723" y="3479499"/>
                </a:cubicBezTo>
                <a:cubicBezTo>
                  <a:pt x="705671" y="3476522"/>
                  <a:pt x="698229" y="3475034"/>
                  <a:pt x="689399" y="3475034"/>
                </a:cubicBezTo>
                <a:cubicBezTo>
                  <a:pt x="685529" y="3475034"/>
                  <a:pt x="681734" y="3475505"/>
                  <a:pt x="678014" y="3476448"/>
                </a:cubicBezTo>
                <a:cubicBezTo>
                  <a:pt x="674293" y="3477391"/>
                  <a:pt x="670572" y="3478829"/>
                  <a:pt x="666852" y="3480764"/>
                </a:cubicBezTo>
                <a:cubicBezTo>
                  <a:pt x="663131" y="3482699"/>
                  <a:pt x="659360" y="3485204"/>
                  <a:pt x="655541" y="3488280"/>
                </a:cubicBezTo>
                <a:cubicBezTo>
                  <a:pt x="651721" y="3491356"/>
                  <a:pt x="647826" y="3495027"/>
                  <a:pt x="643858" y="3499293"/>
                </a:cubicBezTo>
                <a:cubicBezTo>
                  <a:pt x="642171" y="3495622"/>
                  <a:pt x="640087" y="3492298"/>
                  <a:pt x="637607" y="3489321"/>
                </a:cubicBezTo>
                <a:cubicBezTo>
                  <a:pt x="635126" y="3486345"/>
                  <a:pt x="632175" y="3483790"/>
                  <a:pt x="628752" y="3481657"/>
                </a:cubicBezTo>
                <a:cubicBezTo>
                  <a:pt x="625328" y="3479524"/>
                  <a:pt x="621434" y="3477887"/>
                  <a:pt x="617068" y="3476745"/>
                </a:cubicBezTo>
                <a:cubicBezTo>
                  <a:pt x="612703" y="3475605"/>
                  <a:pt x="607792" y="3475034"/>
                  <a:pt x="602335" y="3475034"/>
                </a:cubicBezTo>
                <a:close/>
                <a:moveTo>
                  <a:pt x="2707806" y="3453900"/>
                </a:moveTo>
                <a:cubicBezTo>
                  <a:pt x="2712072" y="3453900"/>
                  <a:pt x="2715768" y="3454397"/>
                  <a:pt x="2718893" y="3455389"/>
                </a:cubicBezTo>
                <a:cubicBezTo>
                  <a:pt x="2722019" y="3456381"/>
                  <a:pt x="2724648" y="3457844"/>
                  <a:pt x="2726781" y="3459779"/>
                </a:cubicBezTo>
                <a:cubicBezTo>
                  <a:pt x="2728915" y="3461714"/>
                  <a:pt x="2730477" y="3464070"/>
                  <a:pt x="2731469" y="3466848"/>
                </a:cubicBezTo>
                <a:cubicBezTo>
                  <a:pt x="2732462" y="3469627"/>
                  <a:pt x="2732958" y="3472752"/>
                  <a:pt x="2732958" y="3476225"/>
                </a:cubicBezTo>
                <a:cubicBezTo>
                  <a:pt x="2732958" y="3482178"/>
                  <a:pt x="2730998" y="3487585"/>
                  <a:pt x="2727079" y="3492447"/>
                </a:cubicBezTo>
                <a:cubicBezTo>
                  <a:pt x="2723160" y="3497309"/>
                  <a:pt x="2717579" y="3501873"/>
                  <a:pt x="2710336" y="3506139"/>
                </a:cubicBezTo>
                <a:cubicBezTo>
                  <a:pt x="2705573" y="3503560"/>
                  <a:pt x="2701456" y="3501129"/>
                  <a:pt x="2697983" y="3498846"/>
                </a:cubicBezTo>
                <a:cubicBezTo>
                  <a:pt x="2694510" y="3496565"/>
                  <a:pt x="2691683" y="3494233"/>
                  <a:pt x="2689500" y="3491852"/>
                </a:cubicBezTo>
                <a:cubicBezTo>
                  <a:pt x="2687317" y="3489470"/>
                  <a:pt x="2685705" y="3486940"/>
                  <a:pt x="2684663" y="3484261"/>
                </a:cubicBezTo>
                <a:cubicBezTo>
                  <a:pt x="2683621" y="3481582"/>
                  <a:pt x="2683100" y="3478656"/>
                  <a:pt x="2683100" y="3475480"/>
                </a:cubicBezTo>
                <a:cubicBezTo>
                  <a:pt x="2683100" y="3468734"/>
                  <a:pt x="2685134" y="3463450"/>
                  <a:pt x="2689202" y="3459630"/>
                </a:cubicBezTo>
                <a:cubicBezTo>
                  <a:pt x="2693270" y="3455810"/>
                  <a:pt x="2699471" y="3453900"/>
                  <a:pt x="2707806" y="3453900"/>
                </a:cubicBezTo>
                <a:close/>
                <a:moveTo>
                  <a:pt x="2710336" y="3425325"/>
                </a:moveTo>
                <a:cubicBezTo>
                  <a:pt x="2699620" y="3425325"/>
                  <a:pt x="2690194" y="3426566"/>
                  <a:pt x="2682059" y="3429046"/>
                </a:cubicBezTo>
                <a:cubicBezTo>
                  <a:pt x="2673923" y="3431527"/>
                  <a:pt x="2667151" y="3435074"/>
                  <a:pt x="2661743" y="3439687"/>
                </a:cubicBezTo>
                <a:cubicBezTo>
                  <a:pt x="2656336" y="3444301"/>
                  <a:pt x="2652268" y="3449758"/>
                  <a:pt x="2649540" y="3456058"/>
                </a:cubicBezTo>
                <a:cubicBezTo>
                  <a:pt x="2646811" y="3462359"/>
                  <a:pt x="2645447" y="3469378"/>
                  <a:pt x="2645447" y="3477118"/>
                </a:cubicBezTo>
                <a:cubicBezTo>
                  <a:pt x="2645447" y="3482475"/>
                  <a:pt x="2646191" y="3487436"/>
                  <a:pt x="2647679" y="3492000"/>
                </a:cubicBezTo>
                <a:cubicBezTo>
                  <a:pt x="2649168" y="3496565"/>
                  <a:pt x="2651350" y="3500757"/>
                  <a:pt x="2654228" y="3504576"/>
                </a:cubicBezTo>
                <a:cubicBezTo>
                  <a:pt x="2657105" y="3508396"/>
                  <a:pt x="2660578" y="3511919"/>
                  <a:pt x="2664646" y="3515143"/>
                </a:cubicBezTo>
                <a:cubicBezTo>
                  <a:pt x="2668714" y="3518368"/>
                  <a:pt x="2673278" y="3521369"/>
                  <a:pt x="2678338" y="3524147"/>
                </a:cubicBezTo>
                <a:cubicBezTo>
                  <a:pt x="2672087" y="3527421"/>
                  <a:pt x="2666556" y="3530870"/>
                  <a:pt x="2661743" y="3534491"/>
                </a:cubicBezTo>
                <a:cubicBezTo>
                  <a:pt x="2656931" y="3538112"/>
                  <a:pt x="2652913" y="3541982"/>
                  <a:pt x="2649688" y="3546099"/>
                </a:cubicBezTo>
                <a:cubicBezTo>
                  <a:pt x="2646464" y="3550217"/>
                  <a:pt x="2644033" y="3554682"/>
                  <a:pt x="2642396" y="3559494"/>
                </a:cubicBezTo>
                <a:cubicBezTo>
                  <a:pt x="2640759" y="3564306"/>
                  <a:pt x="2639940" y="3569441"/>
                  <a:pt x="2639940" y="3574898"/>
                </a:cubicBezTo>
                <a:cubicBezTo>
                  <a:pt x="2639940" y="3582934"/>
                  <a:pt x="2641329" y="3590053"/>
                  <a:pt x="2644107" y="3596254"/>
                </a:cubicBezTo>
                <a:cubicBezTo>
                  <a:pt x="2646885" y="3602456"/>
                  <a:pt x="2651053" y="3607665"/>
                  <a:pt x="2656609" y="3611881"/>
                </a:cubicBezTo>
                <a:cubicBezTo>
                  <a:pt x="2662165" y="3616098"/>
                  <a:pt x="2669061" y="3619298"/>
                  <a:pt x="2677296" y="3621481"/>
                </a:cubicBezTo>
                <a:cubicBezTo>
                  <a:pt x="2685531" y="3623664"/>
                  <a:pt x="2695106" y="3624755"/>
                  <a:pt x="2706020" y="3624755"/>
                </a:cubicBezTo>
                <a:cubicBezTo>
                  <a:pt x="2717430" y="3624755"/>
                  <a:pt x="2727501" y="3623540"/>
                  <a:pt x="2736232" y="3621109"/>
                </a:cubicBezTo>
                <a:cubicBezTo>
                  <a:pt x="2744963" y="3618678"/>
                  <a:pt x="2752281" y="3615106"/>
                  <a:pt x="2758184" y="3610393"/>
                </a:cubicBezTo>
                <a:cubicBezTo>
                  <a:pt x="2764088" y="3605680"/>
                  <a:pt x="2768552" y="3599901"/>
                  <a:pt x="2771579" y="3593055"/>
                </a:cubicBezTo>
                <a:cubicBezTo>
                  <a:pt x="2774605" y="3586209"/>
                  <a:pt x="2776118" y="3578420"/>
                  <a:pt x="2776118" y="3569689"/>
                </a:cubicBezTo>
                <a:cubicBezTo>
                  <a:pt x="2776118" y="3564232"/>
                  <a:pt x="2775250" y="3559172"/>
                  <a:pt x="2773513" y="3554508"/>
                </a:cubicBezTo>
                <a:cubicBezTo>
                  <a:pt x="2771777" y="3549845"/>
                  <a:pt x="2769272" y="3545455"/>
                  <a:pt x="2765998" y="3541337"/>
                </a:cubicBezTo>
                <a:cubicBezTo>
                  <a:pt x="2762723" y="3537219"/>
                  <a:pt x="2758705" y="3533375"/>
                  <a:pt x="2753943" y="3529803"/>
                </a:cubicBezTo>
                <a:cubicBezTo>
                  <a:pt x="2749180" y="3526231"/>
                  <a:pt x="2743773" y="3522857"/>
                  <a:pt x="2737720" y="3519682"/>
                </a:cubicBezTo>
                <a:cubicBezTo>
                  <a:pt x="2742880" y="3516805"/>
                  <a:pt x="2747493" y="3513605"/>
                  <a:pt x="2751561" y="3510083"/>
                </a:cubicBezTo>
                <a:cubicBezTo>
                  <a:pt x="2755629" y="3506561"/>
                  <a:pt x="2759052" y="3502815"/>
                  <a:pt x="2761830" y="3498846"/>
                </a:cubicBezTo>
                <a:cubicBezTo>
                  <a:pt x="2764608" y="3494878"/>
                  <a:pt x="2766766" y="3490686"/>
                  <a:pt x="2768304" y="3486270"/>
                </a:cubicBezTo>
                <a:cubicBezTo>
                  <a:pt x="2769842" y="3481855"/>
                  <a:pt x="2770611" y="3477316"/>
                  <a:pt x="2770611" y="3472653"/>
                </a:cubicBezTo>
                <a:cubicBezTo>
                  <a:pt x="2770611" y="3465608"/>
                  <a:pt x="2769445" y="3459184"/>
                  <a:pt x="2767114" y="3453379"/>
                </a:cubicBezTo>
                <a:cubicBezTo>
                  <a:pt x="2764782" y="3447575"/>
                  <a:pt x="2761185" y="3442589"/>
                  <a:pt x="2756324" y="3438422"/>
                </a:cubicBezTo>
                <a:cubicBezTo>
                  <a:pt x="2751462" y="3434255"/>
                  <a:pt x="2745236" y="3431031"/>
                  <a:pt x="2737646" y="3428748"/>
                </a:cubicBezTo>
                <a:cubicBezTo>
                  <a:pt x="2730056" y="3426467"/>
                  <a:pt x="2720952" y="3425325"/>
                  <a:pt x="2710336" y="3425325"/>
                </a:cubicBezTo>
                <a:close/>
                <a:moveTo>
                  <a:pt x="2935066" y="3421753"/>
                </a:moveTo>
                <a:cubicBezTo>
                  <a:pt x="2922664" y="3421753"/>
                  <a:pt x="2911279" y="3422895"/>
                  <a:pt x="2900910" y="3425177"/>
                </a:cubicBezTo>
                <a:cubicBezTo>
                  <a:pt x="2890542" y="3427459"/>
                  <a:pt x="2881066" y="3430683"/>
                  <a:pt x="2872484" y="3434850"/>
                </a:cubicBezTo>
                <a:cubicBezTo>
                  <a:pt x="2863902" y="3439018"/>
                  <a:pt x="2856163" y="3444003"/>
                  <a:pt x="2849267" y="3449808"/>
                </a:cubicBezTo>
                <a:cubicBezTo>
                  <a:pt x="2842371" y="3455612"/>
                  <a:pt x="2836294" y="3461987"/>
                  <a:pt x="2831035" y="3468932"/>
                </a:cubicBezTo>
                <a:cubicBezTo>
                  <a:pt x="2825777" y="3475878"/>
                  <a:pt x="2821238" y="3483245"/>
                  <a:pt x="2817418" y="3491033"/>
                </a:cubicBezTo>
                <a:cubicBezTo>
                  <a:pt x="2813598" y="3498822"/>
                  <a:pt x="2810497" y="3506834"/>
                  <a:pt x="2808116" y="3515069"/>
                </a:cubicBezTo>
                <a:cubicBezTo>
                  <a:pt x="2805735" y="3523304"/>
                  <a:pt x="2803973" y="3531638"/>
                  <a:pt x="2802833" y="3540072"/>
                </a:cubicBezTo>
                <a:cubicBezTo>
                  <a:pt x="2801692" y="3548506"/>
                  <a:pt x="2801121" y="3556790"/>
                  <a:pt x="2801121" y="3564926"/>
                </a:cubicBezTo>
                <a:cubicBezTo>
                  <a:pt x="2801121" y="3579511"/>
                  <a:pt x="2803081" y="3592633"/>
                  <a:pt x="2807000" y="3604291"/>
                </a:cubicBezTo>
                <a:cubicBezTo>
                  <a:pt x="2810919" y="3615949"/>
                  <a:pt x="2817120" y="3625871"/>
                  <a:pt x="2825603" y="3634057"/>
                </a:cubicBezTo>
                <a:cubicBezTo>
                  <a:pt x="2834086" y="3642242"/>
                  <a:pt x="2844976" y="3648493"/>
                  <a:pt x="2858271" y="3652809"/>
                </a:cubicBezTo>
                <a:cubicBezTo>
                  <a:pt x="2871566" y="3657125"/>
                  <a:pt x="2887640" y="3659283"/>
                  <a:pt x="2906491" y="3659283"/>
                </a:cubicBezTo>
                <a:cubicBezTo>
                  <a:pt x="2914826" y="3659283"/>
                  <a:pt x="2922490" y="3658886"/>
                  <a:pt x="2929485" y="3658093"/>
                </a:cubicBezTo>
                <a:cubicBezTo>
                  <a:pt x="2936480" y="3657299"/>
                  <a:pt x="2942582" y="3656381"/>
                  <a:pt x="2947791" y="3655339"/>
                </a:cubicBezTo>
                <a:cubicBezTo>
                  <a:pt x="2953000" y="3654297"/>
                  <a:pt x="2957167" y="3653231"/>
                  <a:pt x="2960293" y="3652139"/>
                </a:cubicBezTo>
                <a:cubicBezTo>
                  <a:pt x="2963418" y="3651048"/>
                  <a:pt x="2965278" y="3650230"/>
                  <a:pt x="2965874" y="3649684"/>
                </a:cubicBezTo>
                <a:cubicBezTo>
                  <a:pt x="2966469" y="3649138"/>
                  <a:pt x="2966965" y="3648493"/>
                  <a:pt x="2967362" y="3647749"/>
                </a:cubicBezTo>
                <a:cubicBezTo>
                  <a:pt x="2967759" y="3647005"/>
                  <a:pt x="2968081" y="3646112"/>
                  <a:pt x="2968329" y="3645070"/>
                </a:cubicBezTo>
                <a:cubicBezTo>
                  <a:pt x="2968577" y="3644028"/>
                  <a:pt x="2968751" y="3642763"/>
                  <a:pt x="2968850" y="3641275"/>
                </a:cubicBezTo>
                <a:cubicBezTo>
                  <a:pt x="2968949" y="3639787"/>
                  <a:pt x="2968999" y="3637951"/>
                  <a:pt x="2968999" y="3635768"/>
                </a:cubicBezTo>
                <a:cubicBezTo>
                  <a:pt x="2968999" y="3633189"/>
                  <a:pt x="2968925" y="3631056"/>
                  <a:pt x="2968776" y="3629369"/>
                </a:cubicBezTo>
                <a:cubicBezTo>
                  <a:pt x="2968627" y="3627682"/>
                  <a:pt x="2968404" y="3626343"/>
                  <a:pt x="2968106" y="3625350"/>
                </a:cubicBezTo>
                <a:cubicBezTo>
                  <a:pt x="2967809" y="3624358"/>
                  <a:pt x="2967412" y="3623689"/>
                  <a:pt x="2966916" y="3623341"/>
                </a:cubicBezTo>
                <a:cubicBezTo>
                  <a:pt x="2966419" y="3622994"/>
                  <a:pt x="2965824" y="3622820"/>
                  <a:pt x="2965130" y="3622820"/>
                </a:cubicBezTo>
                <a:cubicBezTo>
                  <a:pt x="2964038" y="3622820"/>
                  <a:pt x="2962004" y="3623267"/>
                  <a:pt x="2959028" y="3624160"/>
                </a:cubicBezTo>
                <a:cubicBezTo>
                  <a:pt x="2956051" y="3625053"/>
                  <a:pt x="2952206" y="3625995"/>
                  <a:pt x="2947493" y="3626987"/>
                </a:cubicBezTo>
                <a:cubicBezTo>
                  <a:pt x="2942781" y="3627980"/>
                  <a:pt x="2937274" y="3628922"/>
                  <a:pt x="2930974" y="3629815"/>
                </a:cubicBezTo>
                <a:cubicBezTo>
                  <a:pt x="2924673" y="3630708"/>
                  <a:pt x="2917703" y="3631155"/>
                  <a:pt x="2910063" y="3631155"/>
                </a:cubicBezTo>
                <a:cubicBezTo>
                  <a:pt x="2895379" y="3631155"/>
                  <a:pt x="2883150" y="3629592"/>
                  <a:pt x="2873377" y="3626467"/>
                </a:cubicBezTo>
                <a:cubicBezTo>
                  <a:pt x="2863604" y="3623341"/>
                  <a:pt x="2855791" y="3618802"/>
                  <a:pt x="2849937" y="3612849"/>
                </a:cubicBezTo>
                <a:cubicBezTo>
                  <a:pt x="2844083" y="3606896"/>
                  <a:pt x="2839965" y="3599653"/>
                  <a:pt x="2837584" y="3591120"/>
                </a:cubicBezTo>
                <a:cubicBezTo>
                  <a:pt x="2835203" y="3582587"/>
                  <a:pt x="2834012" y="3572913"/>
                  <a:pt x="2834012" y="3562098"/>
                </a:cubicBezTo>
                <a:cubicBezTo>
                  <a:pt x="2834012" y="3556145"/>
                  <a:pt x="2834359" y="3549994"/>
                  <a:pt x="2835054" y="3543644"/>
                </a:cubicBezTo>
                <a:cubicBezTo>
                  <a:pt x="2835748" y="3537294"/>
                  <a:pt x="2836840" y="3530944"/>
                  <a:pt x="2838328" y="3524594"/>
                </a:cubicBezTo>
                <a:cubicBezTo>
                  <a:pt x="2839816" y="3518244"/>
                  <a:pt x="2841826" y="3511968"/>
                  <a:pt x="2844356" y="3505767"/>
                </a:cubicBezTo>
                <a:cubicBezTo>
                  <a:pt x="2846886" y="3499566"/>
                  <a:pt x="2849986" y="3493712"/>
                  <a:pt x="2853657" y="3488205"/>
                </a:cubicBezTo>
                <a:cubicBezTo>
                  <a:pt x="2857328" y="3482699"/>
                  <a:pt x="2861644" y="3477614"/>
                  <a:pt x="2866605" y="3472950"/>
                </a:cubicBezTo>
                <a:cubicBezTo>
                  <a:pt x="2871566" y="3468287"/>
                  <a:pt x="2877222" y="3464244"/>
                  <a:pt x="2883572" y="3460821"/>
                </a:cubicBezTo>
                <a:cubicBezTo>
                  <a:pt x="2889922" y="3457398"/>
                  <a:pt x="2897090" y="3454719"/>
                  <a:pt x="2905077" y="3452784"/>
                </a:cubicBezTo>
                <a:cubicBezTo>
                  <a:pt x="2913064" y="3450849"/>
                  <a:pt x="2921920" y="3449882"/>
                  <a:pt x="2931643" y="3449882"/>
                </a:cubicBezTo>
                <a:cubicBezTo>
                  <a:pt x="2946129" y="3449882"/>
                  <a:pt x="2958060" y="3451445"/>
                  <a:pt x="2967436" y="3454570"/>
                </a:cubicBezTo>
                <a:cubicBezTo>
                  <a:pt x="2976813" y="3457695"/>
                  <a:pt x="2984254" y="3461962"/>
                  <a:pt x="2989761" y="3467369"/>
                </a:cubicBezTo>
                <a:cubicBezTo>
                  <a:pt x="2995267" y="3472777"/>
                  <a:pt x="2999112" y="3479028"/>
                  <a:pt x="3001295" y="3486122"/>
                </a:cubicBezTo>
                <a:cubicBezTo>
                  <a:pt x="3003478" y="3493216"/>
                  <a:pt x="3004569" y="3500732"/>
                  <a:pt x="3004569" y="3508669"/>
                </a:cubicBezTo>
                <a:cubicBezTo>
                  <a:pt x="3004569" y="3513035"/>
                  <a:pt x="3004346" y="3517574"/>
                  <a:pt x="3003899" y="3522287"/>
                </a:cubicBezTo>
                <a:cubicBezTo>
                  <a:pt x="3003453" y="3527000"/>
                  <a:pt x="3002758" y="3531663"/>
                  <a:pt x="3001816" y="3536277"/>
                </a:cubicBezTo>
                <a:cubicBezTo>
                  <a:pt x="3000873" y="3540890"/>
                  <a:pt x="2999658" y="3545306"/>
                  <a:pt x="2998169" y="3549522"/>
                </a:cubicBezTo>
                <a:cubicBezTo>
                  <a:pt x="2996681" y="3553739"/>
                  <a:pt x="2994871" y="3557460"/>
                  <a:pt x="2992737" y="3560685"/>
                </a:cubicBezTo>
                <a:cubicBezTo>
                  <a:pt x="2990604" y="3563909"/>
                  <a:pt x="2988099" y="3566464"/>
                  <a:pt x="2985221" y="3568349"/>
                </a:cubicBezTo>
                <a:cubicBezTo>
                  <a:pt x="2982344" y="3570235"/>
                  <a:pt x="2979169" y="3571177"/>
                  <a:pt x="2975696" y="3571177"/>
                </a:cubicBezTo>
                <a:cubicBezTo>
                  <a:pt x="2970339" y="3571177"/>
                  <a:pt x="2966742" y="3569465"/>
                  <a:pt x="2964906" y="3566042"/>
                </a:cubicBezTo>
                <a:cubicBezTo>
                  <a:pt x="2963071" y="3562619"/>
                  <a:pt x="2962848" y="3557237"/>
                  <a:pt x="2964237" y="3549895"/>
                </a:cubicBezTo>
                <a:lnTo>
                  <a:pt x="2977036" y="3483368"/>
                </a:lnTo>
                <a:cubicBezTo>
                  <a:pt x="2977135" y="3482475"/>
                  <a:pt x="2977036" y="3481707"/>
                  <a:pt x="2976738" y="3481062"/>
                </a:cubicBezTo>
                <a:cubicBezTo>
                  <a:pt x="2976441" y="3480417"/>
                  <a:pt x="2975796" y="3479871"/>
                  <a:pt x="2974803" y="3479424"/>
                </a:cubicBezTo>
                <a:cubicBezTo>
                  <a:pt x="2973811" y="3478978"/>
                  <a:pt x="2972447" y="3478631"/>
                  <a:pt x="2970711" y="3478383"/>
                </a:cubicBezTo>
                <a:cubicBezTo>
                  <a:pt x="2968974" y="3478135"/>
                  <a:pt x="2966816" y="3478011"/>
                  <a:pt x="2964237" y="3478011"/>
                </a:cubicBezTo>
                <a:cubicBezTo>
                  <a:pt x="2959077" y="3478011"/>
                  <a:pt x="2955481" y="3478457"/>
                  <a:pt x="2953447" y="3479350"/>
                </a:cubicBezTo>
                <a:cubicBezTo>
                  <a:pt x="2951413" y="3480243"/>
                  <a:pt x="2950197" y="3481582"/>
                  <a:pt x="2949800" y="3483368"/>
                </a:cubicBezTo>
                <a:lnTo>
                  <a:pt x="2947270" y="3494828"/>
                </a:lnTo>
                <a:cubicBezTo>
                  <a:pt x="2944492" y="3491356"/>
                  <a:pt x="2941838" y="3488428"/>
                  <a:pt x="2939308" y="3486047"/>
                </a:cubicBezTo>
                <a:cubicBezTo>
                  <a:pt x="2936778" y="3483666"/>
                  <a:pt x="2934173" y="3481731"/>
                  <a:pt x="2931494" y="3480243"/>
                </a:cubicBezTo>
                <a:cubicBezTo>
                  <a:pt x="2928816" y="3478755"/>
                  <a:pt x="2926038" y="3477663"/>
                  <a:pt x="2923160" y="3476969"/>
                </a:cubicBezTo>
                <a:cubicBezTo>
                  <a:pt x="2920283" y="3476274"/>
                  <a:pt x="2917157" y="3475927"/>
                  <a:pt x="2913784" y="3475927"/>
                </a:cubicBezTo>
                <a:cubicBezTo>
                  <a:pt x="2906343" y="3475927"/>
                  <a:pt x="2899769" y="3477266"/>
                  <a:pt x="2894064" y="3479945"/>
                </a:cubicBezTo>
                <a:cubicBezTo>
                  <a:pt x="2888359" y="3482624"/>
                  <a:pt x="2883373" y="3486171"/>
                  <a:pt x="2879107" y="3490587"/>
                </a:cubicBezTo>
                <a:cubicBezTo>
                  <a:pt x="2874841" y="3495002"/>
                  <a:pt x="2871269" y="3500012"/>
                  <a:pt x="2868391" y="3505618"/>
                </a:cubicBezTo>
                <a:cubicBezTo>
                  <a:pt x="2865514" y="3511224"/>
                  <a:pt x="2863207" y="3517028"/>
                  <a:pt x="2861471" y="3523031"/>
                </a:cubicBezTo>
                <a:cubicBezTo>
                  <a:pt x="2859735" y="3529034"/>
                  <a:pt x="2858494" y="3534913"/>
                  <a:pt x="2857750" y="3540667"/>
                </a:cubicBezTo>
                <a:cubicBezTo>
                  <a:pt x="2857006" y="3546422"/>
                  <a:pt x="2856634" y="3551631"/>
                  <a:pt x="2856634" y="3556294"/>
                </a:cubicBezTo>
                <a:cubicBezTo>
                  <a:pt x="2856634" y="3559866"/>
                  <a:pt x="2856857" y="3563388"/>
                  <a:pt x="2857304" y="3566861"/>
                </a:cubicBezTo>
                <a:cubicBezTo>
                  <a:pt x="2857750" y="3570334"/>
                  <a:pt x="2858519" y="3573658"/>
                  <a:pt x="2859610" y="3576832"/>
                </a:cubicBezTo>
                <a:cubicBezTo>
                  <a:pt x="2860702" y="3580007"/>
                  <a:pt x="2862116" y="3582910"/>
                  <a:pt x="2863852" y="3585539"/>
                </a:cubicBezTo>
                <a:cubicBezTo>
                  <a:pt x="2865588" y="3588168"/>
                  <a:pt x="2867771" y="3590475"/>
                  <a:pt x="2870401" y="3592459"/>
                </a:cubicBezTo>
                <a:cubicBezTo>
                  <a:pt x="2873030" y="3594444"/>
                  <a:pt x="2876130" y="3596007"/>
                  <a:pt x="2879702" y="3597147"/>
                </a:cubicBezTo>
                <a:cubicBezTo>
                  <a:pt x="2883274" y="3598289"/>
                  <a:pt x="2887392" y="3598859"/>
                  <a:pt x="2892055" y="3598859"/>
                </a:cubicBezTo>
                <a:cubicBezTo>
                  <a:pt x="2895726" y="3598859"/>
                  <a:pt x="2899348" y="3598462"/>
                  <a:pt x="2902919" y="3597668"/>
                </a:cubicBezTo>
                <a:cubicBezTo>
                  <a:pt x="2906491" y="3596875"/>
                  <a:pt x="2910088" y="3595585"/>
                  <a:pt x="2913710" y="3593799"/>
                </a:cubicBezTo>
                <a:cubicBezTo>
                  <a:pt x="2917331" y="3592013"/>
                  <a:pt x="2921002" y="3589756"/>
                  <a:pt x="2924723" y="3587027"/>
                </a:cubicBezTo>
                <a:cubicBezTo>
                  <a:pt x="2928443" y="3584299"/>
                  <a:pt x="2932239" y="3580950"/>
                  <a:pt x="2936108" y="3576981"/>
                </a:cubicBezTo>
                <a:cubicBezTo>
                  <a:pt x="2937100" y="3580553"/>
                  <a:pt x="2938564" y="3583703"/>
                  <a:pt x="2940499" y="3586432"/>
                </a:cubicBezTo>
                <a:cubicBezTo>
                  <a:pt x="2942433" y="3589160"/>
                  <a:pt x="2944889" y="3591443"/>
                  <a:pt x="2947866" y="3593278"/>
                </a:cubicBezTo>
                <a:cubicBezTo>
                  <a:pt x="2950842" y="3595114"/>
                  <a:pt x="2954315" y="3596503"/>
                  <a:pt x="2958284" y="3597445"/>
                </a:cubicBezTo>
                <a:cubicBezTo>
                  <a:pt x="2962252" y="3598388"/>
                  <a:pt x="2966668" y="3598859"/>
                  <a:pt x="2971529" y="3598859"/>
                </a:cubicBezTo>
                <a:cubicBezTo>
                  <a:pt x="2979665" y="3598859"/>
                  <a:pt x="2986958" y="3597594"/>
                  <a:pt x="2993407" y="3595064"/>
                </a:cubicBezTo>
                <a:cubicBezTo>
                  <a:pt x="2999856" y="3592534"/>
                  <a:pt x="3005536" y="3589086"/>
                  <a:pt x="3010448" y="3584720"/>
                </a:cubicBezTo>
                <a:cubicBezTo>
                  <a:pt x="3015359" y="3580355"/>
                  <a:pt x="3019551" y="3575195"/>
                  <a:pt x="3023024" y="3569242"/>
                </a:cubicBezTo>
                <a:cubicBezTo>
                  <a:pt x="3026497" y="3563289"/>
                  <a:pt x="3029349" y="3556914"/>
                  <a:pt x="3031581" y="3550118"/>
                </a:cubicBezTo>
                <a:cubicBezTo>
                  <a:pt x="3033814" y="3543321"/>
                  <a:pt x="3035426" y="3536227"/>
                  <a:pt x="3036418" y="3528835"/>
                </a:cubicBezTo>
                <a:cubicBezTo>
                  <a:pt x="3037410" y="3521444"/>
                  <a:pt x="3037907" y="3514126"/>
                  <a:pt x="3037907" y="3506883"/>
                </a:cubicBezTo>
                <a:cubicBezTo>
                  <a:pt x="3037907" y="3494084"/>
                  <a:pt x="3035947" y="3482451"/>
                  <a:pt x="3032028" y="3471983"/>
                </a:cubicBezTo>
                <a:cubicBezTo>
                  <a:pt x="3028109" y="3461516"/>
                  <a:pt x="3021982" y="3452561"/>
                  <a:pt x="3013648" y="3445120"/>
                </a:cubicBezTo>
                <a:cubicBezTo>
                  <a:pt x="3005313" y="3437678"/>
                  <a:pt x="2994672" y="3431924"/>
                  <a:pt x="2981724" y="3427855"/>
                </a:cubicBezTo>
                <a:cubicBezTo>
                  <a:pt x="2968776" y="3423788"/>
                  <a:pt x="2953223" y="3421753"/>
                  <a:pt x="2935066" y="3421753"/>
                </a:cubicBezTo>
                <a:close/>
                <a:moveTo>
                  <a:pt x="3640065" y="3419223"/>
                </a:moveTo>
                <a:cubicBezTo>
                  <a:pt x="3631632" y="3419223"/>
                  <a:pt x="3625902" y="3420687"/>
                  <a:pt x="3622876" y="3423614"/>
                </a:cubicBezTo>
                <a:cubicBezTo>
                  <a:pt x="3619849" y="3426541"/>
                  <a:pt x="3618336" y="3431775"/>
                  <a:pt x="3618336" y="3439315"/>
                </a:cubicBezTo>
                <a:cubicBezTo>
                  <a:pt x="3618336" y="3446558"/>
                  <a:pt x="3619800" y="3451569"/>
                  <a:pt x="3622727" y="3454347"/>
                </a:cubicBezTo>
                <a:cubicBezTo>
                  <a:pt x="3625654" y="3457125"/>
                  <a:pt x="3631334" y="3458514"/>
                  <a:pt x="3639768" y="3458514"/>
                </a:cubicBezTo>
                <a:cubicBezTo>
                  <a:pt x="3648102" y="3458514"/>
                  <a:pt x="3653807" y="3457075"/>
                  <a:pt x="3656883" y="3454198"/>
                </a:cubicBezTo>
                <a:cubicBezTo>
                  <a:pt x="3659958" y="3451321"/>
                  <a:pt x="3661496" y="3446112"/>
                  <a:pt x="3661496" y="3438571"/>
                </a:cubicBezTo>
                <a:cubicBezTo>
                  <a:pt x="3661496" y="3431328"/>
                  <a:pt x="3660008" y="3426293"/>
                  <a:pt x="3657032" y="3423465"/>
                </a:cubicBezTo>
                <a:cubicBezTo>
                  <a:pt x="3654055" y="3420637"/>
                  <a:pt x="3648400" y="3419223"/>
                  <a:pt x="3640065" y="3419223"/>
                </a:cubicBezTo>
                <a:close/>
                <a:moveTo>
                  <a:pt x="1992240" y="3419223"/>
                </a:moveTo>
                <a:cubicBezTo>
                  <a:pt x="1983807" y="3419223"/>
                  <a:pt x="1978077" y="3420687"/>
                  <a:pt x="1975051" y="3423614"/>
                </a:cubicBezTo>
                <a:cubicBezTo>
                  <a:pt x="1972024" y="3426541"/>
                  <a:pt x="1970511" y="3431775"/>
                  <a:pt x="1970511" y="3439315"/>
                </a:cubicBezTo>
                <a:cubicBezTo>
                  <a:pt x="1970511" y="3446558"/>
                  <a:pt x="1971975" y="3451569"/>
                  <a:pt x="1974902" y="3454347"/>
                </a:cubicBezTo>
                <a:cubicBezTo>
                  <a:pt x="1977829" y="3457125"/>
                  <a:pt x="1983509" y="3458514"/>
                  <a:pt x="1991943" y="3458514"/>
                </a:cubicBezTo>
                <a:cubicBezTo>
                  <a:pt x="2000277" y="3458514"/>
                  <a:pt x="2005982" y="3457075"/>
                  <a:pt x="2009058" y="3454198"/>
                </a:cubicBezTo>
                <a:cubicBezTo>
                  <a:pt x="2012134" y="3451321"/>
                  <a:pt x="2013671" y="3446112"/>
                  <a:pt x="2013671" y="3438571"/>
                </a:cubicBezTo>
                <a:cubicBezTo>
                  <a:pt x="2013671" y="3431328"/>
                  <a:pt x="2012183" y="3426293"/>
                  <a:pt x="2009207" y="3423465"/>
                </a:cubicBezTo>
                <a:cubicBezTo>
                  <a:pt x="2006230" y="3420637"/>
                  <a:pt x="2000575" y="3419223"/>
                  <a:pt x="1992240" y="3419223"/>
                </a:cubicBezTo>
                <a:close/>
                <a:moveTo>
                  <a:pt x="880494" y="3414610"/>
                </a:moveTo>
                <a:cubicBezTo>
                  <a:pt x="876823" y="3414610"/>
                  <a:pt x="873797" y="3414759"/>
                  <a:pt x="871416" y="3415056"/>
                </a:cubicBezTo>
                <a:cubicBezTo>
                  <a:pt x="869035" y="3415354"/>
                  <a:pt x="867124" y="3415776"/>
                  <a:pt x="865686" y="3416321"/>
                </a:cubicBezTo>
                <a:cubicBezTo>
                  <a:pt x="864247" y="3416867"/>
                  <a:pt x="863255" y="3417537"/>
                  <a:pt x="862709" y="3418330"/>
                </a:cubicBezTo>
                <a:cubicBezTo>
                  <a:pt x="862163" y="3419124"/>
                  <a:pt x="861891" y="3420017"/>
                  <a:pt x="861891" y="3421009"/>
                </a:cubicBezTo>
                <a:lnTo>
                  <a:pt x="861891" y="3492893"/>
                </a:lnTo>
                <a:cubicBezTo>
                  <a:pt x="855938" y="3487040"/>
                  <a:pt x="849935" y="3482599"/>
                  <a:pt x="843882" y="3479573"/>
                </a:cubicBezTo>
                <a:cubicBezTo>
                  <a:pt x="837830" y="3476547"/>
                  <a:pt x="831083" y="3475034"/>
                  <a:pt x="823642" y="3475034"/>
                </a:cubicBezTo>
                <a:cubicBezTo>
                  <a:pt x="814216" y="3475034"/>
                  <a:pt x="805882" y="3476820"/>
                  <a:pt x="798639" y="3480392"/>
                </a:cubicBezTo>
                <a:cubicBezTo>
                  <a:pt x="791396" y="3483964"/>
                  <a:pt x="785343" y="3489074"/>
                  <a:pt x="780482" y="3495721"/>
                </a:cubicBezTo>
                <a:cubicBezTo>
                  <a:pt x="775620" y="3502369"/>
                  <a:pt x="771924" y="3510406"/>
                  <a:pt x="769394" y="3519831"/>
                </a:cubicBezTo>
                <a:cubicBezTo>
                  <a:pt x="766864" y="3529257"/>
                  <a:pt x="765599" y="3539874"/>
                  <a:pt x="765599" y="3551680"/>
                </a:cubicBezTo>
                <a:cubicBezTo>
                  <a:pt x="765599" y="3561503"/>
                  <a:pt x="766591" y="3570855"/>
                  <a:pt x="768575" y="3579735"/>
                </a:cubicBezTo>
                <a:cubicBezTo>
                  <a:pt x="770560" y="3588615"/>
                  <a:pt x="773760" y="3596379"/>
                  <a:pt x="778175" y="3603026"/>
                </a:cubicBezTo>
                <a:cubicBezTo>
                  <a:pt x="782590" y="3609674"/>
                  <a:pt x="788296" y="3614957"/>
                  <a:pt x="795290" y="3618876"/>
                </a:cubicBezTo>
                <a:cubicBezTo>
                  <a:pt x="802285" y="3622796"/>
                  <a:pt x="810843" y="3624755"/>
                  <a:pt x="820963" y="3624755"/>
                </a:cubicBezTo>
                <a:cubicBezTo>
                  <a:pt x="830091" y="3624755"/>
                  <a:pt x="838401" y="3622721"/>
                  <a:pt x="845892" y="3618653"/>
                </a:cubicBezTo>
                <a:cubicBezTo>
                  <a:pt x="853383" y="3614585"/>
                  <a:pt x="860551" y="3608880"/>
                  <a:pt x="867397" y="3601538"/>
                </a:cubicBezTo>
                <a:lnTo>
                  <a:pt x="867397" y="3616272"/>
                </a:lnTo>
                <a:cubicBezTo>
                  <a:pt x="867397" y="3617363"/>
                  <a:pt x="867670" y="3618281"/>
                  <a:pt x="868216" y="3619025"/>
                </a:cubicBezTo>
                <a:cubicBezTo>
                  <a:pt x="868762" y="3619769"/>
                  <a:pt x="869654" y="3620390"/>
                  <a:pt x="870895" y="3620886"/>
                </a:cubicBezTo>
                <a:cubicBezTo>
                  <a:pt x="872135" y="3621382"/>
                  <a:pt x="873747" y="3621729"/>
                  <a:pt x="875732" y="3621927"/>
                </a:cubicBezTo>
                <a:cubicBezTo>
                  <a:pt x="877716" y="3622126"/>
                  <a:pt x="880296" y="3622225"/>
                  <a:pt x="883471" y="3622225"/>
                </a:cubicBezTo>
                <a:cubicBezTo>
                  <a:pt x="886448" y="3622225"/>
                  <a:pt x="888953" y="3622126"/>
                  <a:pt x="890986" y="3621927"/>
                </a:cubicBezTo>
                <a:cubicBezTo>
                  <a:pt x="893021" y="3621729"/>
                  <a:pt x="894633" y="3621382"/>
                  <a:pt x="895823" y="3620886"/>
                </a:cubicBezTo>
                <a:cubicBezTo>
                  <a:pt x="897014" y="3620390"/>
                  <a:pt x="897858" y="3619769"/>
                  <a:pt x="898354" y="3619025"/>
                </a:cubicBezTo>
                <a:cubicBezTo>
                  <a:pt x="898850" y="3618281"/>
                  <a:pt x="899098" y="3617363"/>
                  <a:pt x="899098" y="3616272"/>
                </a:cubicBezTo>
                <a:lnTo>
                  <a:pt x="899098" y="3421009"/>
                </a:lnTo>
                <a:cubicBezTo>
                  <a:pt x="899098" y="3420017"/>
                  <a:pt x="898800" y="3419124"/>
                  <a:pt x="898205" y="3418330"/>
                </a:cubicBezTo>
                <a:cubicBezTo>
                  <a:pt x="897609" y="3417537"/>
                  <a:pt x="896617" y="3416867"/>
                  <a:pt x="895228" y="3416321"/>
                </a:cubicBezTo>
                <a:cubicBezTo>
                  <a:pt x="893839" y="3415776"/>
                  <a:pt x="891954" y="3415354"/>
                  <a:pt x="889573" y="3415056"/>
                </a:cubicBezTo>
                <a:cubicBezTo>
                  <a:pt x="887192" y="3414759"/>
                  <a:pt x="884165" y="3414610"/>
                  <a:pt x="880494" y="3414610"/>
                </a:cubicBezTo>
                <a:close/>
                <a:moveTo>
                  <a:pt x="3716116" y="3414163"/>
                </a:moveTo>
                <a:cubicBezTo>
                  <a:pt x="3712445" y="3414163"/>
                  <a:pt x="3709419" y="3414312"/>
                  <a:pt x="3707038" y="3414610"/>
                </a:cubicBezTo>
                <a:cubicBezTo>
                  <a:pt x="3704657" y="3414907"/>
                  <a:pt x="3702747" y="3415329"/>
                  <a:pt x="3701308" y="3415875"/>
                </a:cubicBezTo>
                <a:cubicBezTo>
                  <a:pt x="3699869" y="3416421"/>
                  <a:pt x="3698852" y="3417090"/>
                  <a:pt x="3698257" y="3417884"/>
                </a:cubicBezTo>
                <a:cubicBezTo>
                  <a:pt x="3697662" y="3418678"/>
                  <a:pt x="3697364" y="3419571"/>
                  <a:pt x="3697364" y="3420563"/>
                </a:cubicBezTo>
                <a:lnTo>
                  <a:pt x="3697364" y="3616272"/>
                </a:lnTo>
                <a:cubicBezTo>
                  <a:pt x="3697364" y="3617264"/>
                  <a:pt x="3697662" y="3618132"/>
                  <a:pt x="3698257" y="3618876"/>
                </a:cubicBezTo>
                <a:cubicBezTo>
                  <a:pt x="3698852" y="3619620"/>
                  <a:pt x="3699869" y="3620241"/>
                  <a:pt x="3701308" y="3620737"/>
                </a:cubicBezTo>
                <a:cubicBezTo>
                  <a:pt x="3702747" y="3621233"/>
                  <a:pt x="3704657" y="3621605"/>
                  <a:pt x="3707038" y="3621853"/>
                </a:cubicBezTo>
                <a:cubicBezTo>
                  <a:pt x="3709419" y="3622101"/>
                  <a:pt x="3712445" y="3622225"/>
                  <a:pt x="3716116" y="3622225"/>
                </a:cubicBezTo>
                <a:cubicBezTo>
                  <a:pt x="3719787" y="3622225"/>
                  <a:pt x="3722814" y="3622101"/>
                  <a:pt x="3725195" y="3621853"/>
                </a:cubicBezTo>
                <a:cubicBezTo>
                  <a:pt x="3727576" y="3621605"/>
                  <a:pt x="3729486" y="3621233"/>
                  <a:pt x="3730925" y="3620737"/>
                </a:cubicBezTo>
                <a:cubicBezTo>
                  <a:pt x="3732363" y="3620241"/>
                  <a:pt x="3733380" y="3619620"/>
                  <a:pt x="3733976" y="3618876"/>
                </a:cubicBezTo>
                <a:cubicBezTo>
                  <a:pt x="3734571" y="3618132"/>
                  <a:pt x="3734869" y="3617264"/>
                  <a:pt x="3734869" y="3616272"/>
                </a:cubicBezTo>
                <a:lnTo>
                  <a:pt x="3734869" y="3420563"/>
                </a:lnTo>
                <a:cubicBezTo>
                  <a:pt x="3734869" y="3419571"/>
                  <a:pt x="3734571" y="3418678"/>
                  <a:pt x="3733976" y="3417884"/>
                </a:cubicBezTo>
                <a:cubicBezTo>
                  <a:pt x="3733380" y="3417090"/>
                  <a:pt x="3732363" y="3416421"/>
                  <a:pt x="3730925" y="3415875"/>
                </a:cubicBezTo>
                <a:cubicBezTo>
                  <a:pt x="3729486" y="3415329"/>
                  <a:pt x="3727576" y="3414907"/>
                  <a:pt x="3725195" y="3414610"/>
                </a:cubicBezTo>
                <a:cubicBezTo>
                  <a:pt x="3722814" y="3414312"/>
                  <a:pt x="3719787" y="3414163"/>
                  <a:pt x="3716116" y="3414163"/>
                </a:cubicBezTo>
                <a:close/>
                <a:moveTo>
                  <a:pt x="2192116" y="3414163"/>
                </a:moveTo>
                <a:cubicBezTo>
                  <a:pt x="2188445" y="3414163"/>
                  <a:pt x="2185419" y="3414312"/>
                  <a:pt x="2183038" y="3414610"/>
                </a:cubicBezTo>
                <a:cubicBezTo>
                  <a:pt x="2180657" y="3414907"/>
                  <a:pt x="2178747" y="3415329"/>
                  <a:pt x="2177308" y="3415875"/>
                </a:cubicBezTo>
                <a:cubicBezTo>
                  <a:pt x="2175869" y="3416421"/>
                  <a:pt x="2174852" y="3417090"/>
                  <a:pt x="2174257" y="3417884"/>
                </a:cubicBezTo>
                <a:cubicBezTo>
                  <a:pt x="2173662" y="3418678"/>
                  <a:pt x="2173364" y="3419571"/>
                  <a:pt x="2173364" y="3420563"/>
                </a:cubicBezTo>
                <a:lnTo>
                  <a:pt x="2173364" y="3616272"/>
                </a:lnTo>
                <a:cubicBezTo>
                  <a:pt x="2173364" y="3617264"/>
                  <a:pt x="2173662" y="3618132"/>
                  <a:pt x="2174257" y="3618876"/>
                </a:cubicBezTo>
                <a:cubicBezTo>
                  <a:pt x="2174852" y="3619620"/>
                  <a:pt x="2175869" y="3620241"/>
                  <a:pt x="2177308" y="3620737"/>
                </a:cubicBezTo>
                <a:cubicBezTo>
                  <a:pt x="2178747" y="3621233"/>
                  <a:pt x="2180657" y="3621605"/>
                  <a:pt x="2183038" y="3621853"/>
                </a:cubicBezTo>
                <a:cubicBezTo>
                  <a:pt x="2185419" y="3622101"/>
                  <a:pt x="2188445" y="3622225"/>
                  <a:pt x="2192116" y="3622225"/>
                </a:cubicBezTo>
                <a:cubicBezTo>
                  <a:pt x="2195788" y="3622225"/>
                  <a:pt x="2198814" y="3622101"/>
                  <a:pt x="2201195" y="3621853"/>
                </a:cubicBezTo>
                <a:cubicBezTo>
                  <a:pt x="2203576" y="3621605"/>
                  <a:pt x="2205486" y="3621233"/>
                  <a:pt x="2206925" y="3620737"/>
                </a:cubicBezTo>
                <a:cubicBezTo>
                  <a:pt x="2208364" y="3620241"/>
                  <a:pt x="2209380" y="3619620"/>
                  <a:pt x="2209976" y="3618876"/>
                </a:cubicBezTo>
                <a:cubicBezTo>
                  <a:pt x="2210571" y="3618132"/>
                  <a:pt x="2210869" y="3617264"/>
                  <a:pt x="2210869" y="3616272"/>
                </a:cubicBezTo>
                <a:lnTo>
                  <a:pt x="2210869" y="3420563"/>
                </a:lnTo>
                <a:cubicBezTo>
                  <a:pt x="2210869" y="3419571"/>
                  <a:pt x="2210571" y="3418678"/>
                  <a:pt x="2209976" y="3417884"/>
                </a:cubicBezTo>
                <a:cubicBezTo>
                  <a:pt x="2209380" y="3417090"/>
                  <a:pt x="2208364" y="3416421"/>
                  <a:pt x="2206925" y="3415875"/>
                </a:cubicBezTo>
                <a:cubicBezTo>
                  <a:pt x="2205486" y="3415329"/>
                  <a:pt x="2203576" y="3414907"/>
                  <a:pt x="2201195" y="3414610"/>
                </a:cubicBezTo>
                <a:cubicBezTo>
                  <a:pt x="2198814" y="3414312"/>
                  <a:pt x="2195788" y="3414163"/>
                  <a:pt x="2192116" y="3414163"/>
                </a:cubicBezTo>
                <a:close/>
                <a:moveTo>
                  <a:pt x="1915891" y="3414163"/>
                </a:moveTo>
                <a:cubicBezTo>
                  <a:pt x="1912220" y="3414163"/>
                  <a:pt x="1909194" y="3414312"/>
                  <a:pt x="1906813" y="3414610"/>
                </a:cubicBezTo>
                <a:cubicBezTo>
                  <a:pt x="1904432" y="3414907"/>
                  <a:pt x="1902522" y="3415329"/>
                  <a:pt x="1901083" y="3415875"/>
                </a:cubicBezTo>
                <a:cubicBezTo>
                  <a:pt x="1899644" y="3416421"/>
                  <a:pt x="1898627" y="3417090"/>
                  <a:pt x="1898032" y="3417884"/>
                </a:cubicBezTo>
                <a:cubicBezTo>
                  <a:pt x="1897437" y="3418678"/>
                  <a:pt x="1897139" y="3419571"/>
                  <a:pt x="1897139" y="3420563"/>
                </a:cubicBezTo>
                <a:lnTo>
                  <a:pt x="1897139" y="3616272"/>
                </a:lnTo>
                <a:cubicBezTo>
                  <a:pt x="1897139" y="3617264"/>
                  <a:pt x="1897437" y="3618132"/>
                  <a:pt x="1898032" y="3618876"/>
                </a:cubicBezTo>
                <a:cubicBezTo>
                  <a:pt x="1898627" y="3619620"/>
                  <a:pt x="1899644" y="3620241"/>
                  <a:pt x="1901083" y="3620737"/>
                </a:cubicBezTo>
                <a:cubicBezTo>
                  <a:pt x="1902522" y="3621233"/>
                  <a:pt x="1904432" y="3621605"/>
                  <a:pt x="1906813" y="3621853"/>
                </a:cubicBezTo>
                <a:cubicBezTo>
                  <a:pt x="1909194" y="3622101"/>
                  <a:pt x="1912220" y="3622225"/>
                  <a:pt x="1915891" y="3622225"/>
                </a:cubicBezTo>
                <a:cubicBezTo>
                  <a:pt x="1919563" y="3622225"/>
                  <a:pt x="1922589" y="3622101"/>
                  <a:pt x="1924970" y="3621853"/>
                </a:cubicBezTo>
                <a:cubicBezTo>
                  <a:pt x="1927351" y="3621605"/>
                  <a:pt x="1929261" y="3621233"/>
                  <a:pt x="1930700" y="3620737"/>
                </a:cubicBezTo>
                <a:cubicBezTo>
                  <a:pt x="1932139" y="3620241"/>
                  <a:pt x="1933155" y="3619620"/>
                  <a:pt x="1933751" y="3618876"/>
                </a:cubicBezTo>
                <a:cubicBezTo>
                  <a:pt x="1934346" y="3618132"/>
                  <a:pt x="1934644" y="3617264"/>
                  <a:pt x="1934644" y="3616272"/>
                </a:cubicBezTo>
                <a:lnTo>
                  <a:pt x="1934644" y="3420563"/>
                </a:lnTo>
                <a:cubicBezTo>
                  <a:pt x="1934644" y="3419571"/>
                  <a:pt x="1934346" y="3418678"/>
                  <a:pt x="1933751" y="3417884"/>
                </a:cubicBezTo>
                <a:cubicBezTo>
                  <a:pt x="1933155" y="3417090"/>
                  <a:pt x="1932139" y="3416421"/>
                  <a:pt x="1930700" y="3415875"/>
                </a:cubicBezTo>
                <a:cubicBezTo>
                  <a:pt x="1929261" y="3415329"/>
                  <a:pt x="1927351" y="3414907"/>
                  <a:pt x="1924970" y="3414610"/>
                </a:cubicBezTo>
                <a:cubicBezTo>
                  <a:pt x="1922589" y="3414312"/>
                  <a:pt x="1919563" y="3414163"/>
                  <a:pt x="1915891" y="3414163"/>
                </a:cubicBezTo>
                <a:close/>
                <a:moveTo>
                  <a:pt x="2540225" y="3197916"/>
                </a:moveTo>
                <a:lnTo>
                  <a:pt x="2554513" y="3197916"/>
                </a:lnTo>
                <a:lnTo>
                  <a:pt x="2554513" y="3220538"/>
                </a:lnTo>
                <a:cubicBezTo>
                  <a:pt x="2549949" y="3225697"/>
                  <a:pt x="2545459" y="3229616"/>
                  <a:pt x="2541044" y="3232295"/>
                </a:cubicBezTo>
                <a:cubicBezTo>
                  <a:pt x="2536629" y="3234974"/>
                  <a:pt x="2531792" y="3236314"/>
                  <a:pt x="2526533" y="3236314"/>
                </a:cubicBezTo>
                <a:cubicBezTo>
                  <a:pt x="2520282" y="3236314"/>
                  <a:pt x="2515396" y="3234726"/>
                  <a:pt x="2511874" y="3231551"/>
                </a:cubicBezTo>
                <a:cubicBezTo>
                  <a:pt x="2508351" y="3228376"/>
                  <a:pt x="2506590" y="3224011"/>
                  <a:pt x="2506590" y="3218454"/>
                </a:cubicBezTo>
                <a:cubicBezTo>
                  <a:pt x="2506590" y="3215180"/>
                  <a:pt x="2507210" y="3212278"/>
                  <a:pt x="2508451" y="3209748"/>
                </a:cubicBezTo>
                <a:cubicBezTo>
                  <a:pt x="2509691" y="3207218"/>
                  <a:pt x="2511650" y="3205060"/>
                  <a:pt x="2514329" y="3203274"/>
                </a:cubicBezTo>
                <a:cubicBezTo>
                  <a:pt x="2517008" y="3201488"/>
                  <a:pt x="2520481" y="3200148"/>
                  <a:pt x="2524747" y="3199255"/>
                </a:cubicBezTo>
                <a:cubicBezTo>
                  <a:pt x="2529014" y="3198362"/>
                  <a:pt x="2534173" y="3197916"/>
                  <a:pt x="2540225" y="3197916"/>
                </a:cubicBezTo>
                <a:close/>
                <a:moveTo>
                  <a:pt x="2779987" y="3169341"/>
                </a:moveTo>
                <a:cubicBezTo>
                  <a:pt x="2777507" y="3169341"/>
                  <a:pt x="2775721" y="3170482"/>
                  <a:pt x="2774630" y="3172764"/>
                </a:cubicBezTo>
                <a:cubicBezTo>
                  <a:pt x="2773538" y="3175046"/>
                  <a:pt x="2772993" y="3178965"/>
                  <a:pt x="2772993" y="3184521"/>
                </a:cubicBezTo>
                <a:cubicBezTo>
                  <a:pt x="2772993" y="3190177"/>
                  <a:pt x="2773538" y="3194171"/>
                  <a:pt x="2774630" y="3196502"/>
                </a:cubicBezTo>
                <a:cubicBezTo>
                  <a:pt x="2775721" y="3198834"/>
                  <a:pt x="2777507" y="3200000"/>
                  <a:pt x="2779987" y="3200000"/>
                </a:cubicBezTo>
                <a:lnTo>
                  <a:pt x="2841900" y="3200000"/>
                </a:lnTo>
                <a:cubicBezTo>
                  <a:pt x="2844281" y="3200000"/>
                  <a:pt x="2846017" y="3198859"/>
                  <a:pt x="2847109" y="3196577"/>
                </a:cubicBezTo>
                <a:cubicBezTo>
                  <a:pt x="2848200" y="3194295"/>
                  <a:pt x="2848746" y="3190276"/>
                  <a:pt x="2848746" y="3184521"/>
                </a:cubicBezTo>
                <a:cubicBezTo>
                  <a:pt x="2848746" y="3181743"/>
                  <a:pt x="2848622" y="3179362"/>
                  <a:pt x="2848374" y="3177378"/>
                </a:cubicBezTo>
                <a:cubicBezTo>
                  <a:pt x="2848126" y="3175394"/>
                  <a:pt x="2847704" y="3173806"/>
                  <a:pt x="2847109" y="3172615"/>
                </a:cubicBezTo>
                <a:cubicBezTo>
                  <a:pt x="2846514" y="3171425"/>
                  <a:pt x="2845794" y="3170581"/>
                  <a:pt x="2844951" y="3170085"/>
                </a:cubicBezTo>
                <a:cubicBezTo>
                  <a:pt x="2844108" y="3169589"/>
                  <a:pt x="2843091" y="3169341"/>
                  <a:pt x="2841900" y="3169341"/>
                </a:cubicBezTo>
                <a:close/>
                <a:moveTo>
                  <a:pt x="2649316" y="3115614"/>
                </a:moveTo>
                <a:cubicBezTo>
                  <a:pt x="2645645" y="3115614"/>
                  <a:pt x="2642619" y="3115763"/>
                  <a:pt x="2640238" y="3116061"/>
                </a:cubicBezTo>
                <a:cubicBezTo>
                  <a:pt x="2637857" y="3116358"/>
                  <a:pt x="2635947" y="3116780"/>
                  <a:pt x="2634508" y="3117326"/>
                </a:cubicBezTo>
                <a:cubicBezTo>
                  <a:pt x="2633069" y="3117871"/>
                  <a:pt x="2632052" y="3118516"/>
                  <a:pt x="2631457" y="3119260"/>
                </a:cubicBezTo>
                <a:cubicBezTo>
                  <a:pt x="2630862" y="3120004"/>
                  <a:pt x="2630564" y="3120873"/>
                  <a:pt x="2630564" y="3121865"/>
                </a:cubicBezTo>
                <a:lnTo>
                  <a:pt x="2630564" y="3254322"/>
                </a:lnTo>
                <a:cubicBezTo>
                  <a:pt x="2630564" y="3255314"/>
                  <a:pt x="2630862" y="3256182"/>
                  <a:pt x="2631457" y="3256926"/>
                </a:cubicBezTo>
                <a:cubicBezTo>
                  <a:pt x="2632052" y="3257670"/>
                  <a:pt x="2633069" y="3258291"/>
                  <a:pt x="2634508" y="3258787"/>
                </a:cubicBezTo>
                <a:cubicBezTo>
                  <a:pt x="2635947" y="3259283"/>
                  <a:pt x="2637857" y="3259655"/>
                  <a:pt x="2640238" y="3259903"/>
                </a:cubicBezTo>
                <a:cubicBezTo>
                  <a:pt x="2642619" y="3260151"/>
                  <a:pt x="2645645" y="3260275"/>
                  <a:pt x="2649316" y="3260275"/>
                </a:cubicBezTo>
                <a:cubicBezTo>
                  <a:pt x="2652987" y="3260275"/>
                  <a:pt x="2656014" y="3260151"/>
                  <a:pt x="2658395" y="3259903"/>
                </a:cubicBezTo>
                <a:cubicBezTo>
                  <a:pt x="2660776" y="3259655"/>
                  <a:pt x="2662686" y="3259283"/>
                  <a:pt x="2664125" y="3258787"/>
                </a:cubicBezTo>
                <a:cubicBezTo>
                  <a:pt x="2665563" y="3258291"/>
                  <a:pt x="2666580" y="3257670"/>
                  <a:pt x="2667176" y="3256926"/>
                </a:cubicBezTo>
                <a:cubicBezTo>
                  <a:pt x="2667771" y="3256182"/>
                  <a:pt x="2668069" y="3255314"/>
                  <a:pt x="2668069" y="3254322"/>
                </a:cubicBezTo>
                <a:lnTo>
                  <a:pt x="2668069" y="3121865"/>
                </a:lnTo>
                <a:cubicBezTo>
                  <a:pt x="2668069" y="3120873"/>
                  <a:pt x="2667771" y="3120004"/>
                  <a:pt x="2667176" y="3119260"/>
                </a:cubicBezTo>
                <a:cubicBezTo>
                  <a:pt x="2666580" y="3118516"/>
                  <a:pt x="2665563" y="3117871"/>
                  <a:pt x="2664125" y="3117326"/>
                </a:cubicBezTo>
                <a:cubicBezTo>
                  <a:pt x="2662686" y="3116780"/>
                  <a:pt x="2660776" y="3116358"/>
                  <a:pt x="2658395" y="3116061"/>
                </a:cubicBezTo>
                <a:cubicBezTo>
                  <a:pt x="2656014" y="3115763"/>
                  <a:pt x="2652987" y="3115614"/>
                  <a:pt x="2649316" y="3115614"/>
                </a:cubicBezTo>
                <a:close/>
                <a:moveTo>
                  <a:pt x="2532635" y="3113084"/>
                </a:moveTo>
                <a:cubicBezTo>
                  <a:pt x="2526781" y="3113084"/>
                  <a:pt x="2521101" y="3113555"/>
                  <a:pt x="2515594" y="3114498"/>
                </a:cubicBezTo>
                <a:cubicBezTo>
                  <a:pt x="2510088" y="3115441"/>
                  <a:pt x="2505003" y="3116656"/>
                  <a:pt x="2500339" y="3118144"/>
                </a:cubicBezTo>
                <a:cubicBezTo>
                  <a:pt x="2495676" y="3119632"/>
                  <a:pt x="2491608" y="3121245"/>
                  <a:pt x="2488135" y="3122981"/>
                </a:cubicBezTo>
                <a:cubicBezTo>
                  <a:pt x="2484663" y="3124718"/>
                  <a:pt x="2482232" y="3126305"/>
                  <a:pt x="2480843" y="3127744"/>
                </a:cubicBezTo>
                <a:cubicBezTo>
                  <a:pt x="2479454" y="3129182"/>
                  <a:pt x="2478511" y="3130795"/>
                  <a:pt x="2478015" y="3132580"/>
                </a:cubicBezTo>
                <a:cubicBezTo>
                  <a:pt x="2477519" y="3134366"/>
                  <a:pt x="2477271" y="3136797"/>
                  <a:pt x="2477271" y="3139873"/>
                </a:cubicBezTo>
                <a:cubicBezTo>
                  <a:pt x="2477271" y="3142155"/>
                  <a:pt x="2477420" y="3144239"/>
                  <a:pt x="2477718" y="3146124"/>
                </a:cubicBezTo>
                <a:cubicBezTo>
                  <a:pt x="2478015" y="3148009"/>
                  <a:pt x="2478437" y="3149597"/>
                  <a:pt x="2478983" y="3150886"/>
                </a:cubicBezTo>
                <a:cubicBezTo>
                  <a:pt x="2479528" y="3152176"/>
                  <a:pt x="2480223" y="3153168"/>
                  <a:pt x="2481066" y="3153863"/>
                </a:cubicBezTo>
                <a:cubicBezTo>
                  <a:pt x="2481910" y="3154558"/>
                  <a:pt x="2482877" y="3154905"/>
                  <a:pt x="2483968" y="3154905"/>
                </a:cubicBezTo>
                <a:cubicBezTo>
                  <a:pt x="2485556" y="3154905"/>
                  <a:pt x="2487615" y="3154210"/>
                  <a:pt x="2490145" y="3152821"/>
                </a:cubicBezTo>
                <a:cubicBezTo>
                  <a:pt x="2492675" y="3151432"/>
                  <a:pt x="2495825" y="3149894"/>
                  <a:pt x="2499595" y="3148207"/>
                </a:cubicBezTo>
                <a:cubicBezTo>
                  <a:pt x="2503366" y="3146521"/>
                  <a:pt x="2507706" y="3144983"/>
                  <a:pt x="2512618" y="3143594"/>
                </a:cubicBezTo>
                <a:cubicBezTo>
                  <a:pt x="2517529" y="3142205"/>
                  <a:pt x="2523110" y="3141510"/>
                  <a:pt x="2529361" y="3141510"/>
                </a:cubicBezTo>
                <a:cubicBezTo>
                  <a:pt x="2534123" y="3141510"/>
                  <a:pt x="2538117" y="3142006"/>
                  <a:pt x="2541342" y="3142998"/>
                </a:cubicBezTo>
                <a:cubicBezTo>
                  <a:pt x="2544566" y="3143991"/>
                  <a:pt x="2547146" y="3145528"/>
                  <a:pt x="2549081" y="3147612"/>
                </a:cubicBezTo>
                <a:cubicBezTo>
                  <a:pt x="2551015" y="3149696"/>
                  <a:pt x="2552404" y="3152300"/>
                  <a:pt x="2553248" y="3155426"/>
                </a:cubicBezTo>
                <a:cubicBezTo>
                  <a:pt x="2554091" y="3158551"/>
                  <a:pt x="2554513" y="3162197"/>
                  <a:pt x="2554513" y="3166364"/>
                </a:cubicBezTo>
                <a:lnTo>
                  <a:pt x="2554513" y="3174401"/>
                </a:lnTo>
                <a:lnTo>
                  <a:pt x="2541565" y="3174401"/>
                </a:lnTo>
                <a:cubicBezTo>
                  <a:pt x="2529758" y="3174401"/>
                  <a:pt x="2519389" y="3175294"/>
                  <a:pt x="2510460" y="3177080"/>
                </a:cubicBezTo>
                <a:cubicBezTo>
                  <a:pt x="2501530" y="3178866"/>
                  <a:pt x="2494064" y="3181619"/>
                  <a:pt x="2488061" y="3185340"/>
                </a:cubicBezTo>
                <a:cubicBezTo>
                  <a:pt x="2482058" y="3189061"/>
                  <a:pt x="2477544" y="3193774"/>
                  <a:pt x="2474518" y="3199479"/>
                </a:cubicBezTo>
                <a:cubicBezTo>
                  <a:pt x="2471492" y="3205184"/>
                  <a:pt x="2469978" y="3211906"/>
                  <a:pt x="2469978" y="3219645"/>
                </a:cubicBezTo>
                <a:cubicBezTo>
                  <a:pt x="2469978" y="3226789"/>
                  <a:pt x="2471169" y="3233039"/>
                  <a:pt x="2473550" y="3238397"/>
                </a:cubicBezTo>
                <a:cubicBezTo>
                  <a:pt x="2475932" y="3243755"/>
                  <a:pt x="2479280" y="3248245"/>
                  <a:pt x="2483596" y="3251866"/>
                </a:cubicBezTo>
                <a:cubicBezTo>
                  <a:pt x="2487912" y="3255488"/>
                  <a:pt x="2493022" y="3258216"/>
                  <a:pt x="2498926" y="3260052"/>
                </a:cubicBezTo>
                <a:cubicBezTo>
                  <a:pt x="2504829" y="3261887"/>
                  <a:pt x="2511303" y="3262805"/>
                  <a:pt x="2518348" y="3262805"/>
                </a:cubicBezTo>
                <a:cubicBezTo>
                  <a:pt x="2526880" y="3262805"/>
                  <a:pt x="2534644" y="3261168"/>
                  <a:pt x="2541639" y="3257894"/>
                </a:cubicBezTo>
                <a:cubicBezTo>
                  <a:pt x="2548634" y="3254620"/>
                  <a:pt x="2554860" y="3250056"/>
                  <a:pt x="2560317" y="3244202"/>
                </a:cubicBezTo>
                <a:lnTo>
                  <a:pt x="2560317" y="3254768"/>
                </a:lnTo>
                <a:cubicBezTo>
                  <a:pt x="2560317" y="3256157"/>
                  <a:pt x="2560739" y="3257249"/>
                  <a:pt x="2561582" y="3258043"/>
                </a:cubicBezTo>
                <a:cubicBezTo>
                  <a:pt x="2562426" y="3258836"/>
                  <a:pt x="2563864" y="3259407"/>
                  <a:pt x="2565898" y="3259754"/>
                </a:cubicBezTo>
                <a:cubicBezTo>
                  <a:pt x="2567932" y="3260101"/>
                  <a:pt x="2571182" y="3260275"/>
                  <a:pt x="2575646" y="3260275"/>
                </a:cubicBezTo>
                <a:cubicBezTo>
                  <a:pt x="2579814" y="3260275"/>
                  <a:pt x="2582964" y="3260101"/>
                  <a:pt x="2585097" y="3259754"/>
                </a:cubicBezTo>
                <a:cubicBezTo>
                  <a:pt x="2587230" y="3259407"/>
                  <a:pt x="2588793" y="3258836"/>
                  <a:pt x="2589785" y="3258043"/>
                </a:cubicBezTo>
                <a:cubicBezTo>
                  <a:pt x="2590777" y="3257249"/>
                  <a:pt x="2591273" y="3256157"/>
                  <a:pt x="2591273" y="3254768"/>
                </a:cubicBezTo>
                <a:lnTo>
                  <a:pt x="2591273" y="3165471"/>
                </a:lnTo>
                <a:cubicBezTo>
                  <a:pt x="2591273" y="3156344"/>
                  <a:pt x="2590182" y="3148456"/>
                  <a:pt x="2587999" y="3141808"/>
                </a:cubicBezTo>
                <a:cubicBezTo>
                  <a:pt x="2585816" y="3135160"/>
                  <a:pt x="2582344" y="3129728"/>
                  <a:pt x="2577581" y="3125511"/>
                </a:cubicBezTo>
                <a:cubicBezTo>
                  <a:pt x="2572819" y="3121295"/>
                  <a:pt x="2566742" y="3118169"/>
                  <a:pt x="2559350" y="3116135"/>
                </a:cubicBezTo>
                <a:cubicBezTo>
                  <a:pt x="2551958" y="3114101"/>
                  <a:pt x="2543053" y="3113084"/>
                  <a:pt x="2532635" y="3113084"/>
                </a:cubicBezTo>
                <a:close/>
                <a:moveTo>
                  <a:pt x="2307309" y="3113084"/>
                </a:moveTo>
                <a:cubicBezTo>
                  <a:pt x="2299372" y="3113084"/>
                  <a:pt x="2291757" y="3115068"/>
                  <a:pt x="2284464" y="3119037"/>
                </a:cubicBezTo>
                <a:cubicBezTo>
                  <a:pt x="2277172" y="3123006"/>
                  <a:pt x="2269854" y="3128959"/>
                  <a:pt x="2262512" y="3136896"/>
                </a:cubicBezTo>
                <a:lnTo>
                  <a:pt x="2262512" y="3121567"/>
                </a:lnTo>
                <a:cubicBezTo>
                  <a:pt x="2262512" y="3120575"/>
                  <a:pt x="2262264" y="3119707"/>
                  <a:pt x="2261768" y="3118963"/>
                </a:cubicBezTo>
                <a:cubicBezTo>
                  <a:pt x="2261272" y="3118219"/>
                  <a:pt x="2260453" y="3117599"/>
                  <a:pt x="2259312" y="3117102"/>
                </a:cubicBezTo>
                <a:cubicBezTo>
                  <a:pt x="2258171" y="3116606"/>
                  <a:pt x="2256559" y="3116234"/>
                  <a:pt x="2254475" y="3115986"/>
                </a:cubicBezTo>
                <a:cubicBezTo>
                  <a:pt x="2252392" y="3115738"/>
                  <a:pt x="2249762" y="3115614"/>
                  <a:pt x="2246588" y="3115614"/>
                </a:cubicBezTo>
                <a:cubicBezTo>
                  <a:pt x="2243512" y="3115614"/>
                  <a:pt x="2240957" y="3115738"/>
                  <a:pt x="2238923" y="3115986"/>
                </a:cubicBezTo>
                <a:cubicBezTo>
                  <a:pt x="2236889" y="3116234"/>
                  <a:pt x="2235227" y="3116606"/>
                  <a:pt x="2233937" y="3117102"/>
                </a:cubicBezTo>
                <a:cubicBezTo>
                  <a:pt x="2232647" y="3117599"/>
                  <a:pt x="2231754" y="3118219"/>
                  <a:pt x="2231258" y="3118963"/>
                </a:cubicBezTo>
                <a:cubicBezTo>
                  <a:pt x="2230762" y="3119707"/>
                  <a:pt x="2230514" y="3120575"/>
                  <a:pt x="2230514" y="3121567"/>
                </a:cubicBezTo>
                <a:lnTo>
                  <a:pt x="2230514" y="3254322"/>
                </a:lnTo>
                <a:cubicBezTo>
                  <a:pt x="2230514" y="3255314"/>
                  <a:pt x="2230812" y="3256182"/>
                  <a:pt x="2231407" y="3256926"/>
                </a:cubicBezTo>
                <a:cubicBezTo>
                  <a:pt x="2232002" y="3257670"/>
                  <a:pt x="2233019" y="3258291"/>
                  <a:pt x="2234458" y="3258787"/>
                </a:cubicBezTo>
                <a:cubicBezTo>
                  <a:pt x="2235897" y="3259283"/>
                  <a:pt x="2237807" y="3259655"/>
                  <a:pt x="2240188" y="3259903"/>
                </a:cubicBezTo>
                <a:cubicBezTo>
                  <a:pt x="2242569" y="3260151"/>
                  <a:pt x="2245595" y="3260275"/>
                  <a:pt x="2249266" y="3260275"/>
                </a:cubicBezTo>
                <a:cubicBezTo>
                  <a:pt x="2252938" y="3260275"/>
                  <a:pt x="2255964" y="3260151"/>
                  <a:pt x="2258345" y="3259903"/>
                </a:cubicBezTo>
                <a:cubicBezTo>
                  <a:pt x="2260726" y="3259655"/>
                  <a:pt x="2262636" y="3259283"/>
                  <a:pt x="2264075" y="3258787"/>
                </a:cubicBezTo>
                <a:cubicBezTo>
                  <a:pt x="2265514" y="3258291"/>
                  <a:pt x="2266530" y="3257670"/>
                  <a:pt x="2267126" y="3256926"/>
                </a:cubicBezTo>
                <a:cubicBezTo>
                  <a:pt x="2267721" y="3256182"/>
                  <a:pt x="2268019" y="3255314"/>
                  <a:pt x="2268019" y="3254322"/>
                </a:cubicBezTo>
                <a:lnTo>
                  <a:pt x="2268019" y="3166067"/>
                </a:lnTo>
                <a:cubicBezTo>
                  <a:pt x="2273277" y="3159419"/>
                  <a:pt x="2278189" y="3154359"/>
                  <a:pt x="2282753" y="3150886"/>
                </a:cubicBezTo>
                <a:cubicBezTo>
                  <a:pt x="2287317" y="3147414"/>
                  <a:pt x="2291881" y="3145677"/>
                  <a:pt x="2296445" y="3145677"/>
                </a:cubicBezTo>
                <a:cubicBezTo>
                  <a:pt x="2300017" y="3145677"/>
                  <a:pt x="2303142" y="3146397"/>
                  <a:pt x="2305821" y="3147835"/>
                </a:cubicBezTo>
                <a:cubicBezTo>
                  <a:pt x="2308500" y="3149274"/>
                  <a:pt x="2310683" y="3151308"/>
                  <a:pt x="2312370" y="3153937"/>
                </a:cubicBezTo>
                <a:cubicBezTo>
                  <a:pt x="2314056" y="3156567"/>
                  <a:pt x="2315321" y="3159717"/>
                  <a:pt x="2316165" y="3163388"/>
                </a:cubicBezTo>
                <a:cubicBezTo>
                  <a:pt x="2317008" y="3167059"/>
                  <a:pt x="2317430" y="3171127"/>
                  <a:pt x="2317430" y="3175592"/>
                </a:cubicBezTo>
                <a:lnTo>
                  <a:pt x="2317430" y="3254322"/>
                </a:lnTo>
                <a:cubicBezTo>
                  <a:pt x="2317430" y="3255314"/>
                  <a:pt x="2317727" y="3256182"/>
                  <a:pt x="2318323" y="3256926"/>
                </a:cubicBezTo>
                <a:cubicBezTo>
                  <a:pt x="2318918" y="3257670"/>
                  <a:pt x="2319935" y="3258291"/>
                  <a:pt x="2321374" y="3258787"/>
                </a:cubicBezTo>
                <a:cubicBezTo>
                  <a:pt x="2322812" y="3259283"/>
                  <a:pt x="2324722" y="3259655"/>
                  <a:pt x="2327104" y="3259903"/>
                </a:cubicBezTo>
                <a:cubicBezTo>
                  <a:pt x="2329485" y="3260151"/>
                  <a:pt x="2332511" y="3260275"/>
                  <a:pt x="2336182" y="3260275"/>
                </a:cubicBezTo>
                <a:cubicBezTo>
                  <a:pt x="2339754" y="3260275"/>
                  <a:pt x="2342730" y="3260151"/>
                  <a:pt x="2345112" y="3259903"/>
                </a:cubicBezTo>
                <a:cubicBezTo>
                  <a:pt x="2347493" y="3259655"/>
                  <a:pt x="2349403" y="3259283"/>
                  <a:pt x="2350842" y="3258787"/>
                </a:cubicBezTo>
                <a:cubicBezTo>
                  <a:pt x="2352280" y="3258291"/>
                  <a:pt x="2353297" y="3257670"/>
                  <a:pt x="2353893" y="3256926"/>
                </a:cubicBezTo>
                <a:cubicBezTo>
                  <a:pt x="2354488" y="3256182"/>
                  <a:pt x="2354786" y="3255314"/>
                  <a:pt x="2354786" y="3254322"/>
                </a:cubicBezTo>
                <a:lnTo>
                  <a:pt x="2354786" y="3166067"/>
                </a:lnTo>
                <a:cubicBezTo>
                  <a:pt x="2360143" y="3159419"/>
                  <a:pt x="2365104" y="3154359"/>
                  <a:pt x="2369668" y="3150886"/>
                </a:cubicBezTo>
                <a:cubicBezTo>
                  <a:pt x="2374232" y="3147414"/>
                  <a:pt x="2378747" y="3145677"/>
                  <a:pt x="2383212" y="3145677"/>
                </a:cubicBezTo>
                <a:cubicBezTo>
                  <a:pt x="2386883" y="3145677"/>
                  <a:pt x="2390033" y="3146397"/>
                  <a:pt x="2392662" y="3147835"/>
                </a:cubicBezTo>
                <a:cubicBezTo>
                  <a:pt x="2395292" y="3149274"/>
                  <a:pt x="2397474" y="3151308"/>
                  <a:pt x="2399211" y="3153937"/>
                </a:cubicBezTo>
                <a:cubicBezTo>
                  <a:pt x="2400947" y="3156567"/>
                  <a:pt x="2402237" y="3159717"/>
                  <a:pt x="2403080" y="3163388"/>
                </a:cubicBezTo>
                <a:cubicBezTo>
                  <a:pt x="2403924" y="3167059"/>
                  <a:pt x="2404345" y="3171127"/>
                  <a:pt x="2404345" y="3175592"/>
                </a:cubicBezTo>
                <a:lnTo>
                  <a:pt x="2404345" y="3254322"/>
                </a:lnTo>
                <a:cubicBezTo>
                  <a:pt x="2404345" y="3255314"/>
                  <a:pt x="2404618" y="3256182"/>
                  <a:pt x="2405164" y="3256926"/>
                </a:cubicBezTo>
                <a:cubicBezTo>
                  <a:pt x="2405710" y="3257670"/>
                  <a:pt x="2406702" y="3258291"/>
                  <a:pt x="2408140" y="3258787"/>
                </a:cubicBezTo>
                <a:cubicBezTo>
                  <a:pt x="2409579" y="3259283"/>
                  <a:pt x="2411489" y="3259655"/>
                  <a:pt x="2413870" y="3259903"/>
                </a:cubicBezTo>
                <a:cubicBezTo>
                  <a:pt x="2416252" y="3260151"/>
                  <a:pt x="2419327" y="3260275"/>
                  <a:pt x="2423098" y="3260275"/>
                </a:cubicBezTo>
                <a:cubicBezTo>
                  <a:pt x="2426769" y="3260275"/>
                  <a:pt x="2429795" y="3260151"/>
                  <a:pt x="2432176" y="3259903"/>
                </a:cubicBezTo>
                <a:cubicBezTo>
                  <a:pt x="2434557" y="3259655"/>
                  <a:pt x="2436443" y="3259283"/>
                  <a:pt x="2437832" y="3258787"/>
                </a:cubicBezTo>
                <a:cubicBezTo>
                  <a:pt x="2439221" y="3258291"/>
                  <a:pt x="2440213" y="3257670"/>
                  <a:pt x="2440808" y="3256926"/>
                </a:cubicBezTo>
                <a:cubicBezTo>
                  <a:pt x="2441403" y="3256182"/>
                  <a:pt x="2441701" y="3255314"/>
                  <a:pt x="2441701" y="3254322"/>
                </a:cubicBezTo>
                <a:lnTo>
                  <a:pt x="2441701" y="3169341"/>
                </a:lnTo>
                <a:cubicBezTo>
                  <a:pt x="2441701" y="3161701"/>
                  <a:pt x="2440907" y="3154458"/>
                  <a:pt x="2439320" y="3147612"/>
                </a:cubicBezTo>
                <a:cubicBezTo>
                  <a:pt x="2437732" y="3140766"/>
                  <a:pt x="2435078" y="3134788"/>
                  <a:pt x="2431358" y="3129678"/>
                </a:cubicBezTo>
                <a:cubicBezTo>
                  <a:pt x="2427637" y="3124569"/>
                  <a:pt x="2422750" y="3120525"/>
                  <a:pt x="2416698" y="3117549"/>
                </a:cubicBezTo>
                <a:cubicBezTo>
                  <a:pt x="2410646" y="3114572"/>
                  <a:pt x="2403204" y="3113084"/>
                  <a:pt x="2394374" y="3113084"/>
                </a:cubicBezTo>
                <a:cubicBezTo>
                  <a:pt x="2390504" y="3113084"/>
                  <a:pt x="2386709" y="3113555"/>
                  <a:pt x="2382988" y="3114498"/>
                </a:cubicBezTo>
                <a:cubicBezTo>
                  <a:pt x="2379268" y="3115441"/>
                  <a:pt x="2375547" y="3116879"/>
                  <a:pt x="2371826" y="3118814"/>
                </a:cubicBezTo>
                <a:cubicBezTo>
                  <a:pt x="2368106" y="3120749"/>
                  <a:pt x="2364335" y="3123254"/>
                  <a:pt x="2360515" y="3126330"/>
                </a:cubicBezTo>
                <a:cubicBezTo>
                  <a:pt x="2356695" y="3129406"/>
                  <a:pt x="2352801" y="3133077"/>
                  <a:pt x="2348832" y="3137343"/>
                </a:cubicBezTo>
                <a:cubicBezTo>
                  <a:pt x="2347146" y="3133672"/>
                  <a:pt x="2345062" y="3130348"/>
                  <a:pt x="2342582" y="3127371"/>
                </a:cubicBezTo>
                <a:cubicBezTo>
                  <a:pt x="2340101" y="3124395"/>
                  <a:pt x="2337149" y="3121840"/>
                  <a:pt x="2333726" y="3119707"/>
                </a:cubicBezTo>
                <a:cubicBezTo>
                  <a:pt x="2330303" y="3117574"/>
                  <a:pt x="2326409" y="3115937"/>
                  <a:pt x="2322043" y="3114795"/>
                </a:cubicBezTo>
                <a:cubicBezTo>
                  <a:pt x="2317678" y="3113655"/>
                  <a:pt x="2312766" y="3113084"/>
                  <a:pt x="2307309" y="3113084"/>
                </a:cubicBezTo>
                <a:close/>
                <a:moveTo>
                  <a:pt x="2132436" y="3063524"/>
                </a:moveTo>
                <a:cubicBezTo>
                  <a:pt x="2117256" y="3063524"/>
                  <a:pt x="2103489" y="3065856"/>
                  <a:pt x="2091137" y="3070519"/>
                </a:cubicBezTo>
                <a:cubicBezTo>
                  <a:pt x="2078784" y="3075182"/>
                  <a:pt x="2068242" y="3081904"/>
                  <a:pt x="2059511" y="3090685"/>
                </a:cubicBezTo>
                <a:cubicBezTo>
                  <a:pt x="2050779" y="3099466"/>
                  <a:pt x="2044032" y="3110132"/>
                  <a:pt x="2039270" y="3122683"/>
                </a:cubicBezTo>
                <a:cubicBezTo>
                  <a:pt x="2034507" y="3135235"/>
                  <a:pt x="2032126" y="3149398"/>
                  <a:pt x="2032126" y="3165174"/>
                </a:cubicBezTo>
                <a:cubicBezTo>
                  <a:pt x="2032126" y="3180454"/>
                  <a:pt x="2034359" y="3194121"/>
                  <a:pt x="2038823" y="3206176"/>
                </a:cubicBezTo>
                <a:cubicBezTo>
                  <a:pt x="2043288" y="3218231"/>
                  <a:pt x="2049737" y="3228451"/>
                  <a:pt x="2058171" y="3236835"/>
                </a:cubicBezTo>
                <a:cubicBezTo>
                  <a:pt x="2066605" y="3245219"/>
                  <a:pt x="2076899" y="3251618"/>
                  <a:pt x="2089053" y="3256033"/>
                </a:cubicBezTo>
                <a:cubicBezTo>
                  <a:pt x="2101207" y="3260449"/>
                  <a:pt x="2114974" y="3262656"/>
                  <a:pt x="2130353" y="3262656"/>
                </a:cubicBezTo>
                <a:cubicBezTo>
                  <a:pt x="2135611" y="3262656"/>
                  <a:pt x="2140845" y="3262408"/>
                  <a:pt x="2146054" y="3261912"/>
                </a:cubicBezTo>
                <a:cubicBezTo>
                  <a:pt x="2151263" y="3261416"/>
                  <a:pt x="2156423" y="3260672"/>
                  <a:pt x="2161532" y="3259680"/>
                </a:cubicBezTo>
                <a:cubicBezTo>
                  <a:pt x="2166642" y="3258688"/>
                  <a:pt x="2171578" y="3257497"/>
                  <a:pt x="2176341" y="3256108"/>
                </a:cubicBezTo>
                <a:cubicBezTo>
                  <a:pt x="2181103" y="3254719"/>
                  <a:pt x="2185097" y="3253379"/>
                  <a:pt x="2188321" y="3252089"/>
                </a:cubicBezTo>
                <a:cubicBezTo>
                  <a:pt x="2191546" y="3250800"/>
                  <a:pt x="2193679" y="3249038"/>
                  <a:pt x="2194721" y="3246806"/>
                </a:cubicBezTo>
                <a:cubicBezTo>
                  <a:pt x="2195763" y="3244574"/>
                  <a:pt x="2196284" y="3241969"/>
                  <a:pt x="2196284" y="3238993"/>
                </a:cubicBezTo>
                <a:lnTo>
                  <a:pt x="2196284" y="3162346"/>
                </a:lnTo>
                <a:cubicBezTo>
                  <a:pt x="2196284" y="3160362"/>
                  <a:pt x="2196036" y="3158601"/>
                  <a:pt x="2195539" y="3157063"/>
                </a:cubicBezTo>
                <a:cubicBezTo>
                  <a:pt x="2195043" y="3155525"/>
                  <a:pt x="2194324" y="3154210"/>
                  <a:pt x="2193381" y="3153119"/>
                </a:cubicBezTo>
                <a:cubicBezTo>
                  <a:pt x="2192439" y="3152028"/>
                  <a:pt x="2191347" y="3151209"/>
                  <a:pt x="2190107" y="3150663"/>
                </a:cubicBezTo>
                <a:cubicBezTo>
                  <a:pt x="2188867" y="3150117"/>
                  <a:pt x="2187453" y="3149845"/>
                  <a:pt x="2185866" y="3149845"/>
                </a:cubicBezTo>
                <a:lnTo>
                  <a:pt x="2120828" y="3149845"/>
                </a:lnTo>
                <a:cubicBezTo>
                  <a:pt x="2119935" y="3149845"/>
                  <a:pt x="2119141" y="3150117"/>
                  <a:pt x="2118446" y="3150663"/>
                </a:cubicBezTo>
                <a:cubicBezTo>
                  <a:pt x="2117752" y="3151209"/>
                  <a:pt x="2117157" y="3152052"/>
                  <a:pt x="2116661" y="3153193"/>
                </a:cubicBezTo>
                <a:cubicBezTo>
                  <a:pt x="2116165" y="3154334"/>
                  <a:pt x="2115792" y="3155847"/>
                  <a:pt x="2115544" y="3157732"/>
                </a:cubicBezTo>
                <a:cubicBezTo>
                  <a:pt x="2115296" y="3159618"/>
                  <a:pt x="2115172" y="3161949"/>
                  <a:pt x="2115172" y="3164727"/>
                </a:cubicBezTo>
                <a:cubicBezTo>
                  <a:pt x="2115172" y="3170085"/>
                  <a:pt x="2115668" y="3173880"/>
                  <a:pt x="2116661" y="3176113"/>
                </a:cubicBezTo>
                <a:cubicBezTo>
                  <a:pt x="2117653" y="3178345"/>
                  <a:pt x="2119042" y="3179461"/>
                  <a:pt x="2120828" y="3179461"/>
                </a:cubicBezTo>
                <a:lnTo>
                  <a:pt x="2157291" y="3179461"/>
                </a:lnTo>
                <a:lnTo>
                  <a:pt x="2157291" y="3224110"/>
                </a:lnTo>
                <a:cubicBezTo>
                  <a:pt x="2153619" y="3226094"/>
                  <a:pt x="2149651" y="3227582"/>
                  <a:pt x="2145384" y="3228575"/>
                </a:cubicBezTo>
                <a:cubicBezTo>
                  <a:pt x="2141118" y="3229567"/>
                  <a:pt x="2136802" y="3230063"/>
                  <a:pt x="2132436" y="3230063"/>
                </a:cubicBezTo>
                <a:cubicBezTo>
                  <a:pt x="2123507" y="3230063"/>
                  <a:pt x="2115346" y="3228624"/>
                  <a:pt x="2107954" y="3225747"/>
                </a:cubicBezTo>
                <a:cubicBezTo>
                  <a:pt x="2100562" y="3222870"/>
                  <a:pt x="2094237" y="3218603"/>
                  <a:pt x="2088979" y="3212948"/>
                </a:cubicBezTo>
                <a:cubicBezTo>
                  <a:pt x="2083720" y="3207292"/>
                  <a:pt x="2079627" y="3200273"/>
                  <a:pt x="2076700" y="3191888"/>
                </a:cubicBezTo>
                <a:cubicBezTo>
                  <a:pt x="2073773" y="3183505"/>
                  <a:pt x="2072310" y="3173806"/>
                  <a:pt x="2072310" y="3162793"/>
                </a:cubicBezTo>
                <a:cubicBezTo>
                  <a:pt x="2072310" y="3152772"/>
                  <a:pt x="2073748" y="3143619"/>
                  <a:pt x="2076626" y="3135334"/>
                </a:cubicBezTo>
                <a:cubicBezTo>
                  <a:pt x="2079503" y="3127049"/>
                  <a:pt x="2083621" y="3119955"/>
                  <a:pt x="2088979" y="3114051"/>
                </a:cubicBezTo>
                <a:cubicBezTo>
                  <a:pt x="2094336" y="3108148"/>
                  <a:pt x="2100786" y="3103584"/>
                  <a:pt x="2108326" y="3100359"/>
                </a:cubicBezTo>
                <a:cubicBezTo>
                  <a:pt x="2115867" y="3097135"/>
                  <a:pt x="2124300" y="3095522"/>
                  <a:pt x="2133627" y="3095522"/>
                </a:cubicBezTo>
                <a:cubicBezTo>
                  <a:pt x="2142358" y="3095522"/>
                  <a:pt x="2150023" y="3096415"/>
                  <a:pt x="2156621" y="3098201"/>
                </a:cubicBezTo>
                <a:cubicBezTo>
                  <a:pt x="2163219" y="3099987"/>
                  <a:pt x="2168899" y="3101922"/>
                  <a:pt x="2173662" y="3104005"/>
                </a:cubicBezTo>
                <a:cubicBezTo>
                  <a:pt x="2178424" y="3106089"/>
                  <a:pt x="2182244" y="3108024"/>
                  <a:pt x="2185121" y="3109810"/>
                </a:cubicBezTo>
                <a:cubicBezTo>
                  <a:pt x="2187999" y="3111596"/>
                  <a:pt x="2190082" y="3112489"/>
                  <a:pt x="2191372" y="3112489"/>
                </a:cubicBezTo>
                <a:cubicBezTo>
                  <a:pt x="2192265" y="3112489"/>
                  <a:pt x="2193034" y="3112241"/>
                  <a:pt x="2193679" y="3111745"/>
                </a:cubicBezTo>
                <a:cubicBezTo>
                  <a:pt x="2194324" y="3111249"/>
                  <a:pt x="2194870" y="3110380"/>
                  <a:pt x="2195316" y="3109140"/>
                </a:cubicBezTo>
                <a:cubicBezTo>
                  <a:pt x="2195763" y="3107900"/>
                  <a:pt x="2196110" y="3106238"/>
                  <a:pt x="2196358" y="3104154"/>
                </a:cubicBezTo>
                <a:cubicBezTo>
                  <a:pt x="2196606" y="3102071"/>
                  <a:pt x="2196730" y="3099590"/>
                  <a:pt x="2196730" y="3096713"/>
                </a:cubicBezTo>
                <a:cubicBezTo>
                  <a:pt x="2196730" y="3091752"/>
                  <a:pt x="2196432" y="3088006"/>
                  <a:pt x="2195837" y="3085476"/>
                </a:cubicBezTo>
                <a:cubicBezTo>
                  <a:pt x="2195242" y="3082946"/>
                  <a:pt x="2194274" y="3080987"/>
                  <a:pt x="2192935" y="3079598"/>
                </a:cubicBezTo>
                <a:cubicBezTo>
                  <a:pt x="2191596" y="3078209"/>
                  <a:pt x="2189239" y="3076572"/>
                  <a:pt x="2185866" y="3074686"/>
                </a:cubicBezTo>
                <a:cubicBezTo>
                  <a:pt x="2182492" y="3072801"/>
                  <a:pt x="2178251" y="3071040"/>
                  <a:pt x="2173141" y="3069403"/>
                </a:cubicBezTo>
                <a:cubicBezTo>
                  <a:pt x="2168031" y="3067766"/>
                  <a:pt x="2162053" y="3066377"/>
                  <a:pt x="2155207" y="3065236"/>
                </a:cubicBezTo>
                <a:cubicBezTo>
                  <a:pt x="2148361" y="3064095"/>
                  <a:pt x="2140771" y="3063524"/>
                  <a:pt x="2132436" y="3063524"/>
                </a:cubicBezTo>
                <a:close/>
                <a:moveTo>
                  <a:pt x="2649465" y="3057273"/>
                </a:moveTo>
                <a:cubicBezTo>
                  <a:pt x="2641032" y="3057273"/>
                  <a:pt x="2635302" y="3058737"/>
                  <a:pt x="2632276" y="3061664"/>
                </a:cubicBezTo>
                <a:cubicBezTo>
                  <a:pt x="2629249" y="3064591"/>
                  <a:pt x="2627736" y="3069825"/>
                  <a:pt x="2627736" y="3077365"/>
                </a:cubicBezTo>
                <a:cubicBezTo>
                  <a:pt x="2627736" y="3084608"/>
                  <a:pt x="2629200" y="3089619"/>
                  <a:pt x="2632127" y="3092397"/>
                </a:cubicBezTo>
                <a:cubicBezTo>
                  <a:pt x="2635054" y="3095175"/>
                  <a:pt x="2640734" y="3096564"/>
                  <a:pt x="2649168" y="3096564"/>
                </a:cubicBezTo>
                <a:cubicBezTo>
                  <a:pt x="2657502" y="3096564"/>
                  <a:pt x="2663207" y="3095125"/>
                  <a:pt x="2666283" y="3092248"/>
                </a:cubicBezTo>
                <a:cubicBezTo>
                  <a:pt x="2669358" y="3089371"/>
                  <a:pt x="2670896" y="3084162"/>
                  <a:pt x="2670896" y="3076621"/>
                </a:cubicBezTo>
                <a:cubicBezTo>
                  <a:pt x="2670896" y="3069378"/>
                  <a:pt x="2669408" y="3064343"/>
                  <a:pt x="2666432" y="3061515"/>
                </a:cubicBezTo>
                <a:cubicBezTo>
                  <a:pt x="2663455" y="3058687"/>
                  <a:pt x="2657800" y="3057273"/>
                  <a:pt x="2649465" y="3057273"/>
                </a:cubicBezTo>
                <a:close/>
                <a:moveTo>
                  <a:pt x="2725516" y="3052213"/>
                </a:moveTo>
                <a:cubicBezTo>
                  <a:pt x="2721845" y="3052213"/>
                  <a:pt x="2718819" y="3052362"/>
                  <a:pt x="2716438" y="3052660"/>
                </a:cubicBezTo>
                <a:cubicBezTo>
                  <a:pt x="2714057" y="3052957"/>
                  <a:pt x="2712147" y="3053379"/>
                  <a:pt x="2710708" y="3053925"/>
                </a:cubicBezTo>
                <a:cubicBezTo>
                  <a:pt x="2709269" y="3054471"/>
                  <a:pt x="2708252" y="3055140"/>
                  <a:pt x="2707657" y="3055934"/>
                </a:cubicBezTo>
                <a:cubicBezTo>
                  <a:pt x="2707062" y="3056728"/>
                  <a:pt x="2706764" y="3057621"/>
                  <a:pt x="2706764" y="3058613"/>
                </a:cubicBezTo>
                <a:lnTo>
                  <a:pt x="2706764" y="3254322"/>
                </a:lnTo>
                <a:cubicBezTo>
                  <a:pt x="2706764" y="3255314"/>
                  <a:pt x="2707062" y="3256182"/>
                  <a:pt x="2707657" y="3256926"/>
                </a:cubicBezTo>
                <a:cubicBezTo>
                  <a:pt x="2708252" y="3257670"/>
                  <a:pt x="2709269" y="3258291"/>
                  <a:pt x="2710708" y="3258787"/>
                </a:cubicBezTo>
                <a:cubicBezTo>
                  <a:pt x="2712147" y="3259283"/>
                  <a:pt x="2714057" y="3259655"/>
                  <a:pt x="2716438" y="3259903"/>
                </a:cubicBezTo>
                <a:cubicBezTo>
                  <a:pt x="2718819" y="3260151"/>
                  <a:pt x="2721845" y="3260275"/>
                  <a:pt x="2725516" y="3260275"/>
                </a:cubicBezTo>
                <a:cubicBezTo>
                  <a:pt x="2729187" y="3260275"/>
                  <a:pt x="2732214" y="3260151"/>
                  <a:pt x="2734595" y="3259903"/>
                </a:cubicBezTo>
                <a:cubicBezTo>
                  <a:pt x="2736976" y="3259655"/>
                  <a:pt x="2738886" y="3259283"/>
                  <a:pt x="2740325" y="3258787"/>
                </a:cubicBezTo>
                <a:cubicBezTo>
                  <a:pt x="2741763" y="3258291"/>
                  <a:pt x="2742780" y="3257670"/>
                  <a:pt x="2743376" y="3256926"/>
                </a:cubicBezTo>
                <a:cubicBezTo>
                  <a:pt x="2743971" y="3256182"/>
                  <a:pt x="2744269" y="3255314"/>
                  <a:pt x="2744269" y="3254322"/>
                </a:cubicBezTo>
                <a:lnTo>
                  <a:pt x="2744269" y="3058613"/>
                </a:lnTo>
                <a:cubicBezTo>
                  <a:pt x="2744269" y="3057621"/>
                  <a:pt x="2743971" y="3056728"/>
                  <a:pt x="2743376" y="3055934"/>
                </a:cubicBezTo>
                <a:cubicBezTo>
                  <a:pt x="2742780" y="3055140"/>
                  <a:pt x="2741763" y="3054471"/>
                  <a:pt x="2740325" y="3053925"/>
                </a:cubicBezTo>
                <a:cubicBezTo>
                  <a:pt x="2738886" y="3053379"/>
                  <a:pt x="2736976" y="3052957"/>
                  <a:pt x="2734595" y="3052660"/>
                </a:cubicBezTo>
                <a:cubicBezTo>
                  <a:pt x="2732214" y="3052362"/>
                  <a:pt x="2729187" y="3052213"/>
                  <a:pt x="2725516" y="3052213"/>
                </a:cubicBezTo>
                <a:close/>
                <a:moveTo>
                  <a:pt x="1977953" y="2778370"/>
                </a:moveTo>
                <a:cubicBezTo>
                  <a:pt x="1980136" y="2780056"/>
                  <a:pt x="1983385" y="2782338"/>
                  <a:pt x="1987701" y="2785216"/>
                </a:cubicBezTo>
                <a:cubicBezTo>
                  <a:pt x="1992017" y="2788093"/>
                  <a:pt x="1996953" y="2791045"/>
                  <a:pt x="2002509" y="2794071"/>
                </a:cubicBezTo>
                <a:cubicBezTo>
                  <a:pt x="2008066" y="2797097"/>
                  <a:pt x="2014068" y="2799900"/>
                  <a:pt x="2020518" y="2802480"/>
                </a:cubicBezTo>
                <a:cubicBezTo>
                  <a:pt x="2026967" y="2805059"/>
                  <a:pt x="2033416" y="2806895"/>
                  <a:pt x="2039865" y="2807986"/>
                </a:cubicBezTo>
                <a:cubicBezTo>
                  <a:pt x="2039568" y="2813245"/>
                  <a:pt x="2038253" y="2818057"/>
                  <a:pt x="2035921" y="2822423"/>
                </a:cubicBezTo>
                <a:cubicBezTo>
                  <a:pt x="2033590" y="2826788"/>
                  <a:pt x="2030613" y="2830534"/>
                  <a:pt x="2026992" y="2833659"/>
                </a:cubicBezTo>
                <a:cubicBezTo>
                  <a:pt x="2023370" y="2836785"/>
                  <a:pt x="2019277" y="2839216"/>
                  <a:pt x="2014713" y="2840952"/>
                </a:cubicBezTo>
                <a:cubicBezTo>
                  <a:pt x="2010149" y="2842688"/>
                  <a:pt x="2005536" y="2843556"/>
                  <a:pt x="2000872" y="2843556"/>
                </a:cubicBezTo>
                <a:cubicBezTo>
                  <a:pt x="1996407" y="2843556"/>
                  <a:pt x="1992712" y="2842862"/>
                  <a:pt x="1989785" y="2841473"/>
                </a:cubicBezTo>
                <a:cubicBezTo>
                  <a:pt x="1986858" y="2840084"/>
                  <a:pt x="1984526" y="2838099"/>
                  <a:pt x="1982790" y="2835520"/>
                </a:cubicBezTo>
                <a:cubicBezTo>
                  <a:pt x="1981053" y="2832940"/>
                  <a:pt x="1979813" y="2829815"/>
                  <a:pt x="1979069" y="2826143"/>
                </a:cubicBezTo>
                <a:cubicBezTo>
                  <a:pt x="1978325" y="2822472"/>
                  <a:pt x="1977953" y="2818305"/>
                  <a:pt x="1977953" y="2813642"/>
                </a:cubicBezTo>
                <a:close/>
                <a:moveTo>
                  <a:pt x="1753074" y="2763040"/>
                </a:moveTo>
                <a:lnTo>
                  <a:pt x="1753074" y="2792657"/>
                </a:lnTo>
                <a:lnTo>
                  <a:pt x="1877345" y="2792657"/>
                </a:lnTo>
                <a:lnTo>
                  <a:pt x="1877345" y="2763040"/>
                </a:lnTo>
                <a:close/>
                <a:moveTo>
                  <a:pt x="3315322" y="2750836"/>
                </a:moveTo>
                <a:lnTo>
                  <a:pt x="3315322" y="2806052"/>
                </a:lnTo>
                <a:cubicBezTo>
                  <a:pt x="3310460" y="2802182"/>
                  <a:pt x="3304929" y="2798511"/>
                  <a:pt x="3298728" y="2795038"/>
                </a:cubicBezTo>
                <a:cubicBezTo>
                  <a:pt x="3292527" y="2791566"/>
                  <a:pt x="3286052" y="2788391"/>
                  <a:pt x="3279306" y="2785513"/>
                </a:cubicBezTo>
                <a:cubicBezTo>
                  <a:pt x="3272559" y="2782636"/>
                  <a:pt x="3265812" y="2780131"/>
                  <a:pt x="3259065" y="2777998"/>
                </a:cubicBezTo>
                <a:cubicBezTo>
                  <a:pt x="3252318" y="2775864"/>
                  <a:pt x="3246018" y="2774202"/>
                  <a:pt x="3240164" y="2773012"/>
                </a:cubicBezTo>
                <a:cubicBezTo>
                  <a:pt x="3245224" y="2768150"/>
                  <a:pt x="3250805" y="2764281"/>
                  <a:pt x="3256907" y="2761403"/>
                </a:cubicBezTo>
                <a:cubicBezTo>
                  <a:pt x="3263009" y="2758526"/>
                  <a:pt x="3269334" y="2756293"/>
                  <a:pt x="3275883" y="2754706"/>
                </a:cubicBezTo>
                <a:cubicBezTo>
                  <a:pt x="3282431" y="2753118"/>
                  <a:pt x="3289079" y="2752077"/>
                  <a:pt x="3295826" y="2751581"/>
                </a:cubicBezTo>
                <a:cubicBezTo>
                  <a:pt x="3302572" y="2751084"/>
                  <a:pt x="3309071" y="2750836"/>
                  <a:pt x="3315322" y="2750836"/>
                </a:cubicBezTo>
                <a:close/>
                <a:moveTo>
                  <a:pt x="3010522" y="2750836"/>
                </a:moveTo>
                <a:lnTo>
                  <a:pt x="3010522" y="2806052"/>
                </a:lnTo>
                <a:cubicBezTo>
                  <a:pt x="3005661" y="2802182"/>
                  <a:pt x="3000129" y="2798511"/>
                  <a:pt x="2993928" y="2795038"/>
                </a:cubicBezTo>
                <a:cubicBezTo>
                  <a:pt x="2987727" y="2791566"/>
                  <a:pt x="2981253" y="2788391"/>
                  <a:pt x="2974506" y="2785513"/>
                </a:cubicBezTo>
                <a:cubicBezTo>
                  <a:pt x="2967759" y="2782636"/>
                  <a:pt x="2961012" y="2780131"/>
                  <a:pt x="2954265" y="2777998"/>
                </a:cubicBezTo>
                <a:cubicBezTo>
                  <a:pt x="2947518" y="2775864"/>
                  <a:pt x="2941218" y="2774202"/>
                  <a:pt x="2935364" y="2773012"/>
                </a:cubicBezTo>
                <a:cubicBezTo>
                  <a:pt x="2940424" y="2768150"/>
                  <a:pt x="2946005" y="2764281"/>
                  <a:pt x="2952107" y="2761403"/>
                </a:cubicBezTo>
                <a:cubicBezTo>
                  <a:pt x="2958209" y="2758526"/>
                  <a:pt x="2964534" y="2756293"/>
                  <a:pt x="2971083" y="2754706"/>
                </a:cubicBezTo>
                <a:cubicBezTo>
                  <a:pt x="2977631" y="2753118"/>
                  <a:pt x="2984279" y="2752077"/>
                  <a:pt x="2991026" y="2751581"/>
                </a:cubicBezTo>
                <a:cubicBezTo>
                  <a:pt x="2997773" y="2751084"/>
                  <a:pt x="3004271" y="2750836"/>
                  <a:pt x="3010522" y="2750836"/>
                </a:cubicBezTo>
                <a:close/>
                <a:moveTo>
                  <a:pt x="2301505" y="2701277"/>
                </a:moveTo>
                <a:cubicBezTo>
                  <a:pt x="2313213" y="2701277"/>
                  <a:pt x="2322465" y="2703187"/>
                  <a:pt x="2329262" y="2707007"/>
                </a:cubicBezTo>
                <a:cubicBezTo>
                  <a:pt x="2336058" y="2710826"/>
                  <a:pt x="2341242" y="2716904"/>
                  <a:pt x="2344814" y="2725238"/>
                </a:cubicBezTo>
                <a:lnTo>
                  <a:pt x="2302249" y="2744437"/>
                </a:lnTo>
                <a:cubicBezTo>
                  <a:pt x="2302448" y="2743345"/>
                  <a:pt x="2302572" y="2742229"/>
                  <a:pt x="2302621" y="2741088"/>
                </a:cubicBezTo>
                <a:cubicBezTo>
                  <a:pt x="2302671" y="2739947"/>
                  <a:pt x="2302696" y="2738831"/>
                  <a:pt x="2302696" y="2737740"/>
                </a:cubicBezTo>
                <a:cubicBezTo>
                  <a:pt x="2302696" y="2733969"/>
                  <a:pt x="2302224" y="2730323"/>
                  <a:pt x="2301282" y="2726801"/>
                </a:cubicBezTo>
                <a:cubicBezTo>
                  <a:pt x="2300339" y="2723278"/>
                  <a:pt x="2298975" y="2720054"/>
                  <a:pt x="2297189" y="2717127"/>
                </a:cubicBezTo>
                <a:cubicBezTo>
                  <a:pt x="2295403" y="2714200"/>
                  <a:pt x="2293245" y="2711670"/>
                  <a:pt x="2290715" y="2709537"/>
                </a:cubicBezTo>
                <a:cubicBezTo>
                  <a:pt x="2288185" y="2707403"/>
                  <a:pt x="2285283" y="2705841"/>
                  <a:pt x="2282009" y="2704849"/>
                </a:cubicBezTo>
                <a:cubicBezTo>
                  <a:pt x="2284291" y="2703757"/>
                  <a:pt x="2287143" y="2702889"/>
                  <a:pt x="2290566" y="2702244"/>
                </a:cubicBezTo>
                <a:cubicBezTo>
                  <a:pt x="2293989" y="2701599"/>
                  <a:pt x="2297636" y="2701277"/>
                  <a:pt x="2301505" y="2701277"/>
                </a:cubicBezTo>
                <a:close/>
                <a:moveTo>
                  <a:pt x="3742757" y="2696663"/>
                </a:moveTo>
                <a:cubicBezTo>
                  <a:pt x="3743352" y="2696663"/>
                  <a:pt x="3744443" y="2696812"/>
                  <a:pt x="3746031" y="2697109"/>
                </a:cubicBezTo>
                <a:cubicBezTo>
                  <a:pt x="3747618" y="2697407"/>
                  <a:pt x="3749206" y="2697953"/>
                  <a:pt x="3750793" y="2698747"/>
                </a:cubicBezTo>
                <a:cubicBezTo>
                  <a:pt x="3752381" y="2699540"/>
                  <a:pt x="3753795" y="2700657"/>
                  <a:pt x="3755035" y="2702095"/>
                </a:cubicBezTo>
                <a:cubicBezTo>
                  <a:pt x="3756275" y="2703534"/>
                  <a:pt x="3756895" y="2705345"/>
                  <a:pt x="3756895" y="2707527"/>
                </a:cubicBezTo>
                <a:cubicBezTo>
                  <a:pt x="3756895" y="2711000"/>
                  <a:pt x="3755953" y="2713704"/>
                  <a:pt x="3754068" y="2715639"/>
                </a:cubicBezTo>
                <a:cubicBezTo>
                  <a:pt x="3752182" y="2717573"/>
                  <a:pt x="3749354" y="2718541"/>
                  <a:pt x="3745584" y="2718541"/>
                </a:cubicBezTo>
                <a:lnTo>
                  <a:pt x="3738143" y="2718541"/>
                </a:lnTo>
                <a:lnTo>
                  <a:pt x="3738143" y="2746074"/>
                </a:lnTo>
                <a:lnTo>
                  <a:pt x="3746031" y="2746074"/>
                </a:lnTo>
                <a:cubicBezTo>
                  <a:pt x="3747916" y="2746074"/>
                  <a:pt x="3749801" y="2746322"/>
                  <a:pt x="3751686" y="2746818"/>
                </a:cubicBezTo>
                <a:cubicBezTo>
                  <a:pt x="3753571" y="2747314"/>
                  <a:pt x="3755258" y="2748058"/>
                  <a:pt x="3756746" y="2749051"/>
                </a:cubicBezTo>
                <a:cubicBezTo>
                  <a:pt x="3758235" y="2750043"/>
                  <a:pt x="3759450" y="2751357"/>
                  <a:pt x="3760393" y="2752994"/>
                </a:cubicBezTo>
                <a:cubicBezTo>
                  <a:pt x="3761335" y="2754632"/>
                  <a:pt x="3761807" y="2756541"/>
                  <a:pt x="3761807" y="2758724"/>
                </a:cubicBezTo>
                <a:cubicBezTo>
                  <a:pt x="3761807" y="2764578"/>
                  <a:pt x="3760144" y="2768671"/>
                  <a:pt x="3756821" y="2771003"/>
                </a:cubicBezTo>
                <a:cubicBezTo>
                  <a:pt x="3753497" y="2773334"/>
                  <a:pt x="3749007" y="2774500"/>
                  <a:pt x="3743352" y="2774500"/>
                </a:cubicBezTo>
                <a:cubicBezTo>
                  <a:pt x="3741467" y="2774500"/>
                  <a:pt x="3739755" y="2774500"/>
                  <a:pt x="3738217" y="2774500"/>
                </a:cubicBezTo>
                <a:cubicBezTo>
                  <a:pt x="3736679" y="2774500"/>
                  <a:pt x="3735216" y="2774401"/>
                  <a:pt x="3733827" y="2774202"/>
                </a:cubicBezTo>
                <a:cubicBezTo>
                  <a:pt x="3732438" y="2770631"/>
                  <a:pt x="3730801" y="2767530"/>
                  <a:pt x="3728916" y="2764901"/>
                </a:cubicBezTo>
                <a:cubicBezTo>
                  <a:pt x="3727030" y="2762271"/>
                  <a:pt x="3724972" y="2759989"/>
                  <a:pt x="3722739" y="2758055"/>
                </a:cubicBezTo>
                <a:cubicBezTo>
                  <a:pt x="3720507" y="2756120"/>
                  <a:pt x="3718225" y="2754433"/>
                  <a:pt x="3715893" y="2752994"/>
                </a:cubicBezTo>
                <a:cubicBezTo>
                  <a:pt x="3713561" y="2751556"/>
                  <a:pt x="3711254" y="2750291"/>
                  <a:pt x="3708973" y="2749199"/>
                </a:cubicBezTo>
                <a:cubicBezTo>
                  <a:pt x="3713735" y="2743742"/>
                  <a:pt x="3717009" y="2737789"/>
                  <a:pt x="3718795" y="2731340"/>
                </a:cubicBezTo>
                <a:cubicBezTo>
                  <a:pt x="3720581" y="2724891"/>
                  <a:pt x="3721474" y="2718640"/>
                  <a:pt x="3721474" y="2712588"/>
                </a:cubicBezTo>
                <a:cubicBezTo>
                  <a:pt x="3721474" y="2709512"/>
                  <a:pt x="3721077" y="2706386"/>
                  <a:pt x="3720284" y="2703211"/>
                </a:cubicBezTo>
                <a:cubicBezTo>
                  <a:pt x="3724649" y="2700433"/>
                  <a:pt x="3728618" y="2698647"/>
                  <a:pt x="3732190" y="2697854"/>
                </a:cubicBezTo>
                <a:cubicBezTo>
                  <a:pt x="3735762" y="2697060"/>
                  <a:pt x="3739284" y="2696663"/>
                  <a:pt x="3742757" y="2696663"/>
                </a:cubicBezTo>
                <a:close/>
                <a:moveTo>
                  <a:pt x="1916487" y="2672404"/>
                </a:moveTo>
                <a:lnTo>
                  <a:pt x="1916487" y="2703658"/>
                </a:lnTo>
                <a:lnTo>
                  <a:pt x="1943276" y="2703658"/>
                </a:lnTo>
                <a:lnTo>
                  <a:pt x="1943276" y="2810814"/>
                </a:lnTo>
                <a:cubicBezTo>
                  <a:pt x="1943276" y="2819545"/>
                  <a:pt x="1944442" y="2827756"/>
                  <a:pt x="1946773" y="2835445"/>
                </a:cubicBezTo>
                <a:cubicBezTo>
                  <a:pt x="1949105" y="2843135"/>
                  <a:pt x="1952677" y="2849881"/>
                  <a:pt x="1957489" y="2855686"/>
                </a:cubicBezTo>
                <a:cubicBezTo>
                  <a:pt x="1962301" y="2861490"/>
                  <a:pt x="1968378" y="2866079"/>
                  <a:pt x="1975720" y="2869452"/>
                </a:cubicBezTo>
                <a:cubicBezTo>
                  <a:pt x="1983062" y="2872826"/>
                  <a:pt x="1991744" y="2874512"/>
                  <a:pt x="2001765" y="2874512"/>
                </a:cubicBezTo>
                <a:cubicBezTo>
                  <a:pt x="2009901" y="2874512"/>
                  <a:pt x="2017318" y="2873471"/>
                  <a:pt x="2024015" y="2871387"/>
                </a:cubicBezTo>
                <a:cubicBezTo>
                  <a:pt x="2030712" y="2869303"/>
                  <a:pt x="2036765" y="2866476"/>
                  <a:pt x="2042172" y="2862904"/>
                </a:cubicBezTo>
                <a:cubicBezTo>
                  <a:pt x="2047579" y="2859332"/>
                  <a:pt x="2052292" y="2855140"/>
                  <a:pt x="2056311" y="2850328"/>
                </a:cubicBezTo>
                <a:cubicBezTo>
                  <a:pt x="2060329" y="2845516"/>
                  <a:pt x="2063653" y="2840332"/>
                  <a:pt x="2066282" y="2834775"/>
                </a:cubicBezTo>
                <a:cubicBezTo>
                  <a:pt x="2068912" y="2829219"/>
                  <a:pt x="2070896" y="2823464"/>
                  <a:pt x="2072235" y="2817511"/>
                </a:cubicBezTo>
                <a:cubicBezTo>
                  <a:pt x="2073575" y="2811558"/>
                  <a:pt x="2074245" y="2805655"/>
                  <a:pt x="2074245" y="2799801"/>
                </a:cubicBezTo>
                <a:lnTo>
                  <a:pt x="2074245" y="2782834"/>
                </a:lnTo>
                <a:cubicBezTo>
                  <a:pt x="2069780" y="2782735"/>
                  <a:pt x="2064620" y="2782041"/>
                  <a:pt x="2058766" y="2780751"/>
                </a:cubicBezTo>
                <a:cubicBezTo>
                  <a:pt x="2052913" y="2779461"/>
                  <a:pt x="2046811" y="2777700"/>
                  <a:pt x="2040461" y="2775468"/>
                </a:cubicBezTo>
                <a:cubicBezTo>
                  <a:pt x="2034111" y="2773235"/>
                  <a:pt x="2027711" y="2770606"/>
                  <a:pt x="2021262" y="2767580"/>
                </a:cubicBezTo>
                <a:cubicBezTo>
                  <a:pt x="2014813" y="2764553"/>
                  <a:pt x="2008760" y="2761230"/>
                  <a:pt x="2003105" y="2757608"/>
                </a:cubicBezTo>
                <a:cubicBezTo>
                  <a:pt x="1997449" y="2753987"/>
                  <a:pt x="1992414" y="2750167"/>
                  <a:pt x="1987999" y="2746148"/>
                </a:cubicBezTo>
                <a:cubicBezTo>
                  <a:pt x="1983583" y="2742130"/>
                  <a:pt x="1980235" y="2737988"/>
                  <a:pt x="1977953" y="2733721"/>
                </a:cubicBezTo>
                <a:lnTo>
                  <a:pt x="1977953" y="2703658"/>
                </a:lnTo>
                <a:lnTo>
                  <a:pt x="2097462" y="2703658"/>
                </a:lnTo>
                <a:lnTo>
                  <a:pt x="2105498" y="2703658"/>
                </a:lnTo>
                <a:lnTo>
                  <a:pt x="2114726" y="2703658"/>
                </a:lnTo>
                <a:cubicBezTo>
                  <a:pt x="2118496" y="2703658"/>
                  <a:pt x="2121894" y="2704278"/>
                  <a:pt x="2124921" y="2705518"/>
                </a:cubicBezTo>
                <a:cubicBezTo>
                  <a:pt x="2127947" y="2706758"/>
                  <a:pt x="2130502" y="2708495"/>
                  <a:pt x="2132585" y="2710727"/>
                </a:cubicBezTo>
                <a:cubicBezTo>
                  <a:pt x="2134669" y="2712960"/>
                  <a:pt x="2136281" y="2715589"/>
                  <a:pt x="2137422" y="2718615"/>
                </a:cubicBezTo>
                <a:cubicBezTo>
                  <a:pt x="2138563" y="2721641"/>
                  <a:pt x="2139134" y="2724940"/>
                  <a:pt x="2139134" y="2728512"/>
                </a:cubicBezTo>
                <a:lnTo>
                  <a:pt x="2139134" y="2883740"/>
                </a:lnTo>
                <a:lnTo>
                  <a:pt x="2173662" y="2883740"/>
                </a:lnTo>
                <a:lnTo>
                  <a:pt x="2173662" y="2719285"/>
                </a:lnTo>
                <a:cubicBezTo>
                  <a:pt x="2173662" y="2717797"/>
                  <a:pt x="2173786" y="2716159"/>
                  <a:pt x="2174034" y="2714374"/>
                </a:cubicBezTo>
                <a:cubicBezTo>
                  <a:pt x="2174282" y="2712588"/>
                  <a:pt x="2174852" y="2710901"/>
                  <a:pt x="2175745" y="2709313"/>
                </a:cubicBezTo>
                <a:cubicBezTo>
                  <a:pt x="2176638" y="2707726"/>
                  <a:pt x="2178003" y="2706386"/>
                  <a:pt x="2179838" y="2705295"/>
                </a:cubicBezTo>
                <a:cubicBezTo>
                  <a:pt x="2181674" y="2704204"/>
                  <a:pt x="2184179" y="2703658"/>
                  <a:pt x="2187354" y="2703658"/>
                </a:cubicBezTo>
                <a:lnTo>
                  <a:pt x="2215334" y="2703658"/>
                </a:lnTo>
                <a:lnTo>
                  <a:pt x="2215334" y="2672404"/>
                </a:lnTo>
                <a:lnTo>
                  <a:pt x="2180805" y="2672404"/>
                </a:lnTo>
                <a:cubicBezTo>
                  <a:pt x="2173761" y="2672404"/>
                  <a:pt x="2168006" y="2673396"/>
                  <a:pt x="2163541" y="2675381"/>
                </a:cubicBezTo>
                <a:cubicBezTo>
                  <a:pt x="2159077" y="2677365"/>
                  <a:pt x="2155257" y="2679895"/>
                  <a:pt x="2152082" y="2682971"/>
                </a:cubicBezTo>
                <a:cubicBezTo>
                  <a:pt x="2148708" y="2680193"/>
                  <a:pt x="2144516" y="2677737"/>
                  <a:pt x="2139506" y="2675604"/>
                </a:cubicBezTo>
                <a:cubicBezTo>
                  <a:pt x="2134495" y="2673471"/>
                  <a:pt x="2128864" y="2672404"/>
                  <a:pt x="2122614" y="2672404"/>
                </a:cubicBezTo>
                <a:lnTo>
                  <a:pt x="2105498" y="2672404"/>
                </a:lnTo>
                <a:lnTo>
                  <a:pt x="2097462" y="2672404"/>
                </a:lnTo>
                <a:close/>
                <a:moveTo>
                  <a:pt x="1155082" y="2672404"/>
                </a:moveTo>
                <a:cubicBezTo>
                  <a:pt x="1144168" y="2672404"/>
                  <a:pt x="1134494" y="2673892"/>
                  <a:pt x="1126061" y="2676869"/>
                </a:cubicBezTo>
                <a:cubicBezTo>
                  <a:pt x="1117627" y="2679845"/>
                  <a:pt x="1110235" y="2683839"/>
                  <a:pt x="1103885" y="2688850"/>
                </a:cubicBezTo>
                <a:cubicBezTo>
                  <a:pt x="1097536" y="2693860"/>
                  <a:pt x="1092152" y="2699739"/>
                  <a:pt x="1087737" y="2706486"/>
                </a:cubicBezTo>
                <a:cubicBezTo>
                  <a:pt x="1083322" y="2713232"/>
                  <a:pt x="1079751" y="2720401"/>
                  <a:pt x="1077022" y="2727991"/>
                </a:cubicBezTo>
                <a:cubicBezTo>
                  <a:pt x="1074294" y="2735582"/>
                  <a:pt x="1072309" y="2743345"/>
                  <a:pt x="1071069" y="2751283"/>
                </a:cubicBezTo>
                <a:cubicBezTo>
                  <a:pt x="1069829" y="2759220"/>
                  <a:pt x="1069209" y="2766959"/>
                  <a:pt x="1069209" y="2774500"/>
                </a:cubicBezTo>
                <a:cubicBezTo>
                  <a:pt x="1069209" y="2783331"/>
                  <a:pt x="1069977" y="2792186"/>
                  <a:pt x="1071515" y="2801066"/>
                </a:cubicBezTo>
                <a:cubicBezTo>
                  <a:pt x="1073053" y="2809946"/>
                  <a:pt x="1075285" y="2818553"/>
                  <a:pt x="1078213" y="2826887"/>
                </a:cubicBezTo>
                <a:cubicBezTo>
                  <a:pt x="1081140" y="2835222"/>
                  <a:pt x="1084761" y="2843060"/>
                  <a:pt x="1089077" y="2850402"/>
                </a:cubicBezTo>
                <a:cubicBezTo>
                  <a:pt x="1093393" y="2857745"/>
                  <a:pt x="1098379" y="2864293"/>
                  <a:pt x="1104034" y="2870048"/>
                </a:cubicBezTo>
                <a:cubicBezTo>
                  <a:pt x="1108202" y="2874215"/>
                  <a:pt x="1112865" y="2877886"/>
                  <a:pt x="1118024" y="2881061"/>
                </a:cubicBezTo>
                <a:cubicBezTo>
                  <a:pt x="1123183" y="2884236"/>
                  <a:pt x="1128591" y="2885823"/>
                  <a:pt x="1134246" y="2885823"/>
                </a:cubicBezTo>
                <a:cubicBezTo>
                  <a:pt x="1137918" y="2885823"/>
                  <a:pt x="1141241" y="2885129"/>
                  <a:pt x="1144218" y="2883740"/>
                </a:cubicBezTo>
                <a:cubicBezTo>
                  <a:pt x="1147194" y="2882351"/>
                  <a:pt x="1149749" y="2880515"/>
                  <a:pt x="1151882" y="2878233"/>
                </a:cubicBezTo>
                <a:cubicBezTo>
                  <a:pt x="1154015" y="2875951"/>
                  <a:pt x="1155678" y="2873272"/>
                  <a:pt x="1156869" y="2870196"/>
                </a:cubicBezTo>
                <a:cubicBezTo>
                  <a:pt x="1158059" y="2867121"/>
                  <a:pt x="1158654" y="2863946"/>
                  <a:pt x="1158654" y="2860671"/>
                </a:cubicBezTo>
                <a:cubicBezTo>
                  <a:pt x="1158654" y="2857794"/>
                  <a:pt x="1158059" y="2854967"/>
                  <a:pt x="1156869" y="2852188"/>
                </a:cubicBezTo>
                <a:cubicBezTo>
                  <a:pt x="1155678" y="2849410"/>
                  <a:pt x="1154015" y="2846905"/>
                  <a:pt x="1151882" y="2844672"/>
                </a:cubicBezTo>
                <a:cubicBezTo>
                  <a:pt x="1149749" y="2842440"/>
                  <a:pt x="1147194" y="2840629"/>
                  <a:pt x="1144218" y="2839240"/>
                </a:cubicBezTo>
                <a:cubicBezTo>
                  <a:pt x="1141241" y="2837851"/>
                  <a:pt x="1137918" y="2837157"/>
                  <a:pt x="1134246" y="2837157"/>
                </a:cubicBezTo>
                <a:cubicBezTo>
                  <a:pt x="1132560" y="2837157"/>
                  <a:pt x="1130898" y="2837330"/>
                  <a:pt x="1129261" y="2837678"/>
                </a:cubicBezTo>
                <a:cubicBezTo>
                  <a:pt x="1127624" y="2838025"/>
                  <a:pt x="1126110" y="2838447"/>
                  <a:pt x="1124721" y="2838943"/>
                </a:cubicBezTo>
                <a:cubicBezTo>
                  <a:pt x="1122042" y="2835668"/>
                  <a:pt x="1119487" y="2831476"/>
                  <a:pt x="1117057" y="2826367"/>
                </a:cubicBezTo>
                <a:cubicBezTo>
                  <a:pt x="1114626" y="2821257"/>
                  <a:pt x="1112493" y="2815750"/>
                  <a:pt x="1110657" y="2809847"/>
                </a:cubicBezTo>
                <a:cubicBezTo>
                  <a:pt x="1108821" y="2803943"/>
                  <a:pt x="1107358" y="2797916"/>
                  <a:pt x="1106267" y="2791764"/>
                </a:cubicBezTo>
                <a:cubicBezTo>
                  <a:pt x="1105175" y="2785613"/>
                  <a:pt x="1104629" y="2779858"/>
                  <a:pt x="1104629" y="2774500"/>
                </a:cubicBezTo>
                <a:cubicBezTo>
                  <a:pt x="1104629" y="2770531"/>
                  <a:pt x="1104828" y="2765992"/>
                  <a:pt x="1105225" y="2760882"/>
                </a:cubicBezTo>
                <a:cubicBezTo>
                  <a:pt x="1105621" y="2755772"/>
                  <a:pt x="1106440" y="2750613"/>
                  <a:pt x="1107680" y="2745404"/>
                </a:cubicBezTo>
                <a:cubicBezTo>
                  <a:pt x="1108921" y="2740195"/>
                  <a:pt x="1110682" y="2735085"/>
                  <a:pt x="1112964" y="2730075"/>
                </a:cubicBezTo>
                <a:cubicBezTo>
                  <a:pt x="1115246" y="2725064"/>
                  <a:pt x="1118272" y="2720599"/>
                  <a:pt x="1122042" y="2716680"/>
                </a:cubicBezTo>
                <a:cubicBezTo>
                  <a:pt x="1125813" y="2712761"/>
                  <a:pt x="1130401" y="2709611"/>
                  <a:pt x="1135809" y="2707230"/>
                </a:cubicBezTo>
                <a:cubicBezTo>
                  <a:pt x="1141216" y="2704849"/>
                  <a:pt x="1147641" y="2703658"/>
                  <a:pt x="1155082" y="2703658"/>
                </a:cubicBezTo>
                <a:lnTo>
                  <a:pt x="1164012" y="2703658"/>
                </a:lnTo>
                <a:lnTo>
                  <a:pt x="1177555" y="2703658"/>
                </a:lnTo>
                <a:lnTo>
                  <a:pt x="1247356" y="2703658"/>
                </a:lnTo>
                <a:cubicBezTo>
                  <a:pt x="1238128" y="2718441"/>
                  <a:pt x="1233217" y="2739079"/>
                  <a:pt x="1232622" y="2765570"/>
                </a:cubicBezTo>
                <a:lnTo>
                  <a:pt x="1264173" y="2765570"/>
                </a:lnTo>
                <a:cubicBezTo>
                  <a:pt x="1269730" y="2765570"/>
                  <a:pt x="1274294" y="2766339"/>
                  <a:pt x="1277865" y="2767877"/>
                </a:cubicBezTo>
                <a:cubicBezTo>
                  <a:pt x="1281437" y="2769415"/>
                  <a:pt x="1284265" y="2771548"/>
                  <a:pt x="1286349" y="2774277"/>
                </a:cubicBezTo>
                <a:cubicBezTo>
                  <a:pt x="1288432" y="2777005"/>
                  <a:pt x="1289871" y="2780205"/>
                  <a:pt x="1290665" y="2783876"/>
                </a:cubicBezTo>
                <a:cubicBezTo>
                  <a:pt x="1291458" y="2787547"/>
                  <a:pt x="1291855" y="2791516"/>
                  <a:pt x="1291855" y="2795783"/>
                </a:cubicBezTo>
                <a:cubicBezTo>
                  <a:pt x="1291855" y="2801438"/>
                  <a:pt x="1291136" y="2806374"/>
                  <a:pt x="1289697" y="2810591"/>
                </a:cubicBezTo>
                <a:cubicBezTo>
                  <a:pt x="1288259" y="2814808"/>
                  <a:pt x="1286274" y="2818305"/>
                  <a:pt x="1283744" y="2821083"/>
                </a:cubicBezTo>
                <a:cubicBezTo>
                  <a:pt x="1281214" y="2823861"/>
                  <a:pt x="1278262" y="2825920"/>
                  <a:pt x="1274889" y="2827260"/>
                </a:cubicBezTo>
                <a:cubicBezTo>
                  <a:pt x="1271515" y="2828599"/>
                  <a:pt x="1267844" y="2829269"/>
                  <a:pt x="1263876" y="2829269"/>
                </a:cubicBezTo>
                <a:cubicBezTo>
                  <a:pt x="1255839" y="2829269"/>
                  <a:pt x="1248720" y="2827359"/>
                  <a:pt x="1242519" y="2823539"/>
                </a:cubicBezTo>
                <a:cubicBezTo>
                  <a:pt x="1236317" y="2819719"/>
                  <a:pt x="1230588" y="2813592"/>
                  <a:pt x="1225329" y="2805159"/>
                </a:cubicBezTo>
                <a:cubicBezTo>
                  <a:pt x="1220666" y="2797816"/>
                  <a:pt x="1216821" y="2789929"/>
                  <a:pt x="1213795" y="2781495"/>
                </a:cubicBezTo>
                <a:cubicBezTo>
                  <a:pt x="1210769" y="2773061"/>
                  <a:pt x="1208561" y="2764082"/>
                  <a:pt x="1207172" y="2754557"/>
                </a:cubicBezTo>
                <a:lnTo>
                  <a:pt x="1174579" y="2760659"/>
                </a:lnTo>
                <a:cubicBezTo>
                  <a:pt x="1177257" y="2774847"/>
                  <a:pt x="1180829" y="2787523"/>
                  <a:pt x="1185294" y="2798685"/>
                </a:cubicBezTo>
                <a:cubicBezTo>
                  <a:pt x="1189759" y="2809847"/>
                  <a:pt x="1195018" y="2819694"/>
                  <a:pt x="1201070" y="2828227"/>
                </a:cubicBezTo>
                <a:cubicBezTo>
                  <a:pt x="1204940" y="2833783"/>
                  <a:pt x="1209281" y="2838620"/>
                  <a:pt x="1214093" y="2842738"/>
                </a:cubicBezTo>
                <a:cubicBezTo>
                  <a:pt x="1218904" y="2846855"/>
                  <a:pt x="1224014" y="2850303"/>
                  <a:pt x="1229422" y="2853081"/>
                </a:cubicBezTo>
                <a:cubicBezTo>
                  <a:pt x="1234829" y="2855860"/>
                  <a:pt x="1240435" y="2857943"/>
                  <a:pt x="1246239" y="2859332"/>
                </a:cubicBezTo>
                <a:cubicBezTo>
                  <a:pt x="1252044" y="2860721"/>
                  <a:pt x="1257922" y="2861416"/>
                  <a:pt x="1263876" y="2861416"/>
                </a:cubicBezTo>
                <a:cubicBezTo>
                  <a:pt x="1272210" y="2861416"/>
                  <a:pt x="1280222" y="2860002"/>
                  <a:pt x="1287911" y="2857174"/>
                </a:cubicBezTo>
                <a:cubicBezTo>
                  <a:pt x="1295601" y="2854346"/>
                  <a:pt x="1302348" y="2850154"/>
                  <a:pt x="1308152" y="2844598"/>
                </a:cubicBezTo>
                <a:cubicBezTo>
                  <a:pt x="1313956" y="2839042"/>
                  <a:pt x="1318595" y="2832171"/>
                  <a:pt x="1322067" y="2823985"/>
                </a:cubicBezTo>
                <a:cubicBezTo>
                  <a:pt x="1325540" y="2815800"/>
                  <a:pt x="1327276" y="2806399"/>
                  <a:pt x="1327276" y="2795783"/>
                </a:cubicBezTo>
                <a:cubicBezTo>
                  <a:pt x="1327276" y="2786853"/>
                  <a:pt x="1325937" y="2778618"/>
                  <a:pt x="1323258" y="2771077"/>
                </a:cubicBezTo>
                <a:cubicBezTo>
                  <a:pt x="1320579" y="2763536"/>
                  <a:pt x="1316784" y="2757062"/>
                  <a:pt x="1311873" y="2751655"/>
                </a:cubicBezTo>
                <a:cubicBezTo>
                  <a:pt x="1306961" y="2746247"/>
                  <a:pt x="1301033" y="2742006"/>
                  <a:pt x="1294088" y="2738930"/>
                </a:cubicBezTo>
                <a:cubicBezTo>
                  <a:pt x="1287142" y="2735854"/>
                  <a:pt x="1279453" y="2734317"/>
                  <a:pt x="1271019" y="2734317"/>
                </a:cubicBezTo>
                <a:lnTo>
                  <a:pt x="1268638" y="2734317"/>
                </a:lnTo>
                <a:cubicBezTo>
                  <a:pt x="1269134" y="2731241"/>
                  <a:pt x="1269978" y="2728215"/>
                  <a:pt x="1271168" y="2725238"/>
                </a:cubicBezTo>
                <a:cubicBezTo>
                  <a:pt x="1272359" y="2722261"/>
                  <a:pt x="1273748" y="2719458"/>
                  <a:pt x="1275335" y="2716829"/>
                </a:cubicBezTo>
                <a:cubicBezTo>
                  <a:pt x="1276923" y="2714200"/>
                  <a:pt x="1278684" y="2711769"/>
                  <a:pt x="1280619" y="2709537"/>
                </a:cubicBezTo>
                <a:cubicBezTo>
                  <a:pt x="1282554" y="2707304"/>
                  <a:pt x="1284513" y="2705345"/>
                  <a:pt x="1286497" y="2703658"/>
                </a:cubicBezTo>
                <a:lnTo>
                  <a:pt x="1308375" y="2703658"/>
                </a:lnTo>
                <a:cubicBezTo>
                  <a:pt x="1309367" y="2709313"/>
                  <a:pt x="1311178" y="2715341"/>
                  <a:pt x="1313807" y="2721741"/>
                </a:cubicBezTo>
                <a:cubicBezTo>
                  <a:pt x="1316437" y="2728140"/>
                  <a:pt x="1319662" y="2734242"/>
                  <a:pt x="1323481" y="2740046"/>
                </a:cubicBezTo>
                <a:cubicBezTo>
                  <a:pt x="1327301" y="2745851"/>
                  <a:pt x="1331567" y="2751109"/>
                  <a:pt x="1336280" y="2755822"/>
                </a:cubicBezTo>
                <a:cubicBezTo>
                  <a:pt x="1340993" y="2760535"/>
                  <a:pt x="1346029" y="2764082"/>
                  <a:pt x="1351387" y="2766463"/>
                </a:cubicBezTo>
                <a:lnTo>
                  <a:pt x="1351387" y="2868857"/>
                </a:lnTo>
                <a:lnTo>
                  <a:pt x="1385915" y="2868857"/>
                </a:lnTo>
                <a:lnTo>
                  <a:pt x="1385915" y="2740270"/>
                </a:lnTo>
                <a:lnTo>
                  <a:pt x="1372222" y="2740270"/>
                </a:lnTo>
                <a:cubicBezTo>
                  <a:pt x="1368750" y="2740270"/>
                  <a:pt x="1365426" y="2739129"/>
                  <a:pt x="1362251" y="2736847"/>
                </a:cubicBezTo>
                <a:cubicBezTo>
                  <a:pt x="1359076" y="2734564"/>
                  <a:pt x="1356223" y="2731662"/>
                  <a:pt x="1353693" y="2728140"/>
                </a:cubicBezTo>
                <a:cubicBezTo>
                  <a:pt x="1351163" y="2724618"/>
                  <a:pt x="1348980" y="2720699"/>
                  <a:pt x="1347145" y="2716383"/>
                </a:cubicBezTo>
                <a:cubicBezTo>
                  <a:pt x="1345309" y="2712067"/>
                  <a:pt x="1343945" y="2707825"/>
                  <a:pt x="1343052" y="2703658"/>
                </a:cubicBezTo>
                <a:lnTo>
                  <a:pt x="1411662" y="2703658"/>
                </a:lnTo>
                <a:lnTo>
                  <a:pt x="1420145" y="2703658"/>
                </a:lnTo>
                <a:lnTo>
                  <a:pt x="1555728" y="2703658"/>
                </a:lnTo>
                <a:lnTo>
                  <a:pt x="1555728" y="2724792"/>
                </a:lnTo>
                <a:cubicBezTo>
                  <a:pt x="1554636" y="2724593"/>
                  <a:pt x="1552776" y="2724271"/>
                  <a:pt x="1550147" y="2723824"/>
                </a:cubicBezTo>
                <a:cubicBezTo>
                  <a:pt x="1547517" y="2723378"/>
                  <a:pt x="1544863" y="2723154"/>
                  <a:pt x="1542184" y="2723154"/>
                </a:cubicBezTo>
                <a:cubicBezTo>
                  <a:pt x="1537124" y="2723154"/>
                  <a:pt x="1532039" y="2723750"/>
                  <a:pt x="1526929" y="2724940"/>
                </a:cubicBezTo>
                <a:cubicBezTo>
                  <a:pt x="1521820" y="2726131"/>
                  <a:pt x="1517330" y="2728314"/>
                  <a:pt x="1513460" y="2731489"/>
                </a:cubicBezTo>
                <a:cubicBezTo>
                  <a:pt x="1509591" y="2728016"/>
                  <a:pt x="1504754" y="2725263"/>
                  <a:pt x="1498950" y="2723229"/>
                </a:cubicBezTo>
                <a:cubicBezTo>
                  <a:pt x="1493145" y="2721195"/>
                  <a:pt x="1486770" y="2720178"/>
                  <a:pt x="1479825" y="2720178"/>
                </a:cubicBezTo>
                <a:cubicBezTo>
                  <a:pt x="1473376" y="2720178"/>
                  <a:pt x="1466976" y="2721120"/>
                  <a:pt x="1460626" y="2723006"/>
                </a:cubicBezTo>
                <a:cubicBezTo>
                  <a:pt x="1454276" y="2724891"/>
                  <a:pt x="1448596" y="2727892"/>
                  <a:pt x="1443586" y="2732010"/>
                </a:cubicBezTo>
                <a:cubicBezTo>
                  <a:pt x="1438575" y="2736127"/>
                  <a:pt x="1434532" y="2741411"/>
                  <a:pt x="1431456" y="2747860"/>
                </a:cubicBezTo>
                <a:cubicBezTo>
                  <a:pt x="1428380" y="2754309"/>
                  <a:pt x="1426842" y="2762098"/>
                  <a:pt x="1426842" y="2771226"/>
                </a:cubicBezTo>
                <a:cubicBezTo>
                  <a:pt x="1426842" y="2778072"/>
                  <a:pt x="1427710" y="2784347"/>
                  <a:pt x="1429447" y="2790053"/>
                </a:cubicBezTo>
                <a:cubicBezTo>
                  <a:pt x="1431183" y="2795758"/>
                  <a:pt x="1433738" y="2800669"/>
                  <a:pt x="1437111" y="2804787"/>
                </a:cubicBezTo>
                <a:cubicBezTo>
                  <a:pt x="1440485" y="2808904"/>
                  <a:pt x="1444677" y="2812104"/>
                  <a:pt x="1449687" y="2814386"/>
                </a:cubicBezTo>
                <a:cubicBezTo>
                  <a:pt x="1454698" y="2816668"/>
                  <a:pt x="1460478" y="2817809"/>
                  <a:pt x="1467026" y="2817809"/>
                </a:cubicBezTo>
                <a:cubicBezTo>
                  <a:pt x="1470697" y="2817809"/>
                  <a:pt x="1474046" y="2817189"/>
                  <a:pt x="1477072" y="2815949"/>
                </a:cubicBezTo>
                <a:cubicBezTo>
                  <a:pt x="1480098" y="2814709"/>
                  <a:pt x="1482702" y="2813022"/>
                  <a:pt x="1484885" y="2810888"/>
                </a:cubicBezTo>
                <a:cubicBezTo>
                  <a:pt x="1487068" y="2808755"/>
                  <a:pt x="1488780" y="2806200"/>
                  <a:pt x="1490020" y="2803224"/>
                </a:cubicBezTo>
                <a:cubicBezTo>
                  <a:pt x="1491260" y="2800247"/>
                  <a:pt x="1491880" y="2797023"/>
                  <a:pt x="1491880" y="2793550"/>
                </a:cubicBezTo>
                <a:cubicBezTo>
                  <a:pt x="1491880" y="2790474"/>
                  <a:pt x="1491260" y="2787523"/>
                  <a:pt x="1490020" y="2784695"/>
                </a:cubicBezTo>
                <a:cubicBezTo>
                  <a:pt x="1488780" y="2781867"/>
                  <a:pt x="1487093" y="2779362"/>
                  <a:pt x="1484960" y="2777179"/>
                </a:cubicBezTo>
                <a:cubicBezTo>
                  <a:pt x="1482826" y="2774996"/>
                  <a:pt x="1480321" y="2773285"/>
                  <a:pt x="1477444" y="2772044"/>
                </a:cubicBezTo>
                <a:cubicBezTo>
                  <a:pt x="1474566" y="2770804"/>
                  <a:pt x="1471540" y="2770184"/>
                  <a:pt x="1468365" y="2770184"/>
                </a:cubicBezTo>
                <a:cubicBezTo>
                  <a:pt x="1467274" y="2770184"/>
                  <a:pt x="1466257" y="2770209"/>
                  <a:pt x="1465314" y="2770259"/>
                </a:cubicBezTo>
                <a:cubicBezTo>
                  <a:pt x="1464372" y="2770308"/>
                  <a:pt x="1463653" y="2770382"/>
                  <a:pt x="1463156" y="2770482"/>
                </a:cubicBezTo>
                <a:cubicBezTo>
                  <a:pt x="1462561" y="2768795"/>
                  <a:pt x="1462263" y="2767009"/>
                  <a:pt x="1462263" y="2765124"/>
                </a:cubicBezTo>
                <a:cubicBezTo>
                  <a:pt x="1462263" y="2761949"/>
                  <a:pt x="1462834" y="2759419"/>
                  <a:pt x="1463975" y="2757534"/>
                </a:cubicBezTo>
                <a:cubicBezTo>
                  <a:pt x="1465116" y="2755649"/>
                  <a:pt x="1466554" y="2754235"/>
                  <a:pt x="1468291" y="2753292"/>
                </a:cubicBezTo>
                <a:cubicBezTo>
                  <a:pt x="1470028" y="2752349"/>
                  <a:pt x="1471838" y="2751729"/>
                  <a:pt x="1473723" y="2751432"/>
                </a:cubicBezTo>
                <a:cubicBezTo>
                  <a:pt x="1475609" y="2751134"/>
                  <a:pt x="1477295" y="2750985"/>
                  <a:pt x="1478784" y="2750985"/>
                </a:cubicBezTo>
                <a:cubicBezTo>
                  <a:pt x="1481562" y="2750985"/>
                  <a:pt x="1484042" y="2751630"/>
                  <a:pt x="1486225" y="2752920"/>
                </a:cubicBezTo>
                <a:cubicBezTo>
                  <a:pt x="1488407" y="2754210"/>
                  <a:pt x="1490243" y="2755996"/>
                  <a:pt x="1491732" y="2758278"/>
                </a:cubicBezTo>
                <a:cubicBezTo>
                  <a:pt x="1493220" y="2760560"/>
                  <a:pt x="1494336" y="2763239"/>
                  <a:pt x="1495080" y="2766315"/>
                </a:cubicBezTo>
                <a:cubicBezTo>
                  <a:pt x="1495824" y="2769390"/>
                  <a:pt x="1496197" y="2772664"/>
                  <a:pt x="1496197" y="2776137"/>
                </a:cubicBezTo>
                <a:lnTo>
                  <a:pt x="1528492" y="2776137"/>
                </a:lnTo>
                <a:cubicBezTo>
                  <a:pt x="1528492" y="2772863"/>
                  <a:pt x="1528690" y="2769862"/>
                  <a:pt x="1529087" y="2767133"/>
                </a:cubicBezTo>
                <a:cubicBezTo>
                  <a:pt x="1529484" y="2764405"/>
                  <a:pt x="1530228" y="2762073"/>
                  <a:pt x="1531320" y="2760138"/>
                </a:cubicBezTo>
                <a:cubicBezTo>
                  <a:pt x="1532411" y="2758203"/>
                  <a:pt x="1533874" y="2756690"/>
                  <a:pt x="1535710" y="2755599"/>
                </a:cubicBezTo>
                <a:cubicBezTo>
                  <a:pt x="1537546" y="2754507"/>
                  <a:pt x="1539902" y="2753962"/>
                  <a:pt x="1542780" y="2753962"/>
                </a:cubicBezTo>
                <a:cubicBezTo>
                  <a:pt x="1547145" y="2753962"/>
                  <a:pt x="1550395" y="2755649"/>
                  <a:pt x="1552528" y="2759022"/>
                </a:cubicBezTo>
                <a:cubicBezTo>
                  <a:pt x="1554661" y="2762395"/>
                  <a:pt x="1555728" y="2767158"/>
                  <a:pt x="1555728" y="2773309"/>
                </a:cubicBezTo>
                <a:lnTo>
                  <a:pt x="1555728" y="2868857"/>
                </a:lnTo>
                <a:lnTo>
                  <a:pt x="1590256" y="2868857"/>
                </a:lnTo>
                <a:lnTo>
                  <a:pt x="1590256" y="2703658"/>
                </a:lnTo>
                <a:lnTo>
                  <a:pt x="1621212" y="2703658"/>
                </a:lnTo>
                <a:lnTo>
                  <a:pt x="1631928" y="2703658"/>
                </a:lnTo>
                <a:lnTo>
                  <a:pt x="1638476" y="2703658"/>
                </a:lnTo>
                <a:cubicBezTo>
                  <a:pt x="1642246" y="2703658"/>
                  <a:pt x="1645644" y="2704278"/>
                  <a:pt x="1648671" y="2705518"/>
                </a:cubicBezTo>
                <a:cubicBezTo>
                  <a:pt x="1651697" y="2706758"/>
                  <a:pt x="1654252" y="2708495"/>
                  <a:pt x="1656336" y="2710727"/>
                </a:cubicBezTo>
                <a:cubicBezTo>
                  <a:pt x="1658419" y="2712960"/>
                  <a:pt x="1660031" y="2715589"/>
                  <a:pt x="1661172" y="2718615"/>
                </a:cubicBezTo>
                <a:cubicBezTo>
                  <a:pt x="1662313" y="2721641"/>
                  <a:pt x="1662884" y="2724940"/>
                  <a:pt x="1662884" y="2728512"/>
                </a:cubicBezTo>
                <a:lnTo>
                  <a:pt x="1662884" y="2883740"/>
                </a:lnTo>
                <a:lnTo>
                  <a:pt x="1697412" y="2883740"/>
                </a:lnTo>
                <a:lnTo>
                  <a:pt x="1697412" y="2719285"/>
                </a:lnTo>
                <a:cubicBezTo>
                  <a:pt x="1697412" y="2717797"/>
                  <a:pt x="1697536" y="2716159"/>
                  <a:pt x="1697784" y="2714374"/>
                </a:cubicBezTo>
                <a:cubicBezTo>
                  <a:pt x="1698032" y="2712588"/>
                  <a:pt x="1698602" y="2710901"/>
                  <a:pt x="1699496" y="2709313"/>
                </a:cubicBezTo>
                <a:cubicBezTo>
                  <a:pt x="1700388" y="2707726"/>
                  <a:pt x="1701753" y="2706386"/>
                  <a:pt x="1703588" y="2705295"/>
                </a:cubicBezTo>
                <a:cubicBezTo>
                  <a:pt x="1705424" y="2704204"/>
                  <a:pt x="1707929" y="2703658"/>
                  <a:pt x="1711104" y="2703658"/>
                </a:cubicBezTo>
                <a:lnTo>
                  <a:pt x="1739084" y="2703658"/>
                </a:lnTo>
                <a:lnTo>
                  <a:pt x="1739084" y="2672404"/>
                </a:lnTo>
                <a:lnTo>
                  <a:pt x="1704556" y="2672404"/>
                </a:lnTo>
                <a:cubicBezTo>
                  <a:pt x="1697511" y="2672404"/>
                  <a:pt x="1691757" y="2673396"/>
                  <a:pt x="1687292" y="2675381"/>
                </a:cubicBezTo>
                <a:cubicBezTo>
                  <a:pt x="1682827" y="2677365"/>
                  <a:pt x="1679007" y="2679895"/>
                  <a:pt x="1675832" y="2682971"/>
                </a:cubicBezTo>
                <a:cubicBezTo>
                  <a:pt x="1672459" y="2680193"/>
                  <a:pt x="1668267" y="2677737"/>
                  <a:pt x="1663256" y="2675604"/>
                </a:cubicBezTo>
                <a:cubicBezTo>
                  <a:pt x="1658245" y="2673471"/>
                  <a:pt x="1652615" y="2672404"/>
                  <a:pt x="1646364" y="2672404"/>
                </a:cubicBezTo>
                <a:lnTo>
                  <a:pt x="1631928" y="2672404"/>
                </a:lnTo>
                <a:lnTo>
                  <a:pt x="1621212" y="2672404"/>
                </a:lnTo>
                <a:lnTo>
                  <a:pt x="1420145" y="2672404"/>
                </a:lnTo>
                <a:lnTo>
                  <a:pt x="1411662" y="2672404"/>
                </a:lnTo>
                <a:lnTo>
                  <a:pt x="1177555" y="2672404"/>
                </a:lnTo>
                <a:lnTo>
                  <a:pt x="1164012" y="2672404"/>
                </a:lnTo>
                <a:close/>
                <a:moveTo>
                  <a:pt x="3475461" y="2669130"/>
                </a:moveTo>
                <a:cubicBezTo>
                  <a:pt x="3465639" y="2669130"/>
                  <a:pt x="3456312" y="2670866"/>
                  <a:pt x="3447482" y="2674339"/>
                </a:cubicBezTo>
                <a:cubicBezTo>
                  <a:pt x="3438651" y="2677811"/>
                  <a:pt x="3430937" y="2682648"/>
                  <a:pt x="3424339" y="2688850"/>
                </a:cubicBezTo>
                <a:cubicBezTo>
                  <a:pt x="3417741" y="2695051"/>
                  <a:pt x="3412482" y="2702393"/>
                  <a:pt x="3408563" y="2710876"/>
                </a:cubicBezTo>
                <a:cubicBezTo>
                  <a:pt x="3404644" y="2719359"/>
                  <a:pt x="3402684" y="2728611"/>
                  <a:pt x="3402684" y="2738633"/>
                </a:cubicBezTo>
                <a:cubicBezTo>
                  <a:pt x="3402684" y="2740418"/>
                  <a:pt x="3402808" y="2742477"/>
                  <a:pt x="3403056" y="2744809"/>
                </a:cubicBezTo>
                <a:cubicBezTo>
                  <a:pt x="3403304" y="2747140"/>
                  <a:pt x="3403676" y="2749571"/>
                  <a:pt x="3404173" y="2752101"/>
                </a:cubicBezTo>
                <a:cubicBezTo>
                  <a:pt x="3404668" y="2754632"/>
                  <a:pt x="3405264" y="2757137"/>
                  <a:pt x="3405959" y="2759617"/>
                </a:cubicBezTo>
                <a:cubicBezTo>
                  <a:pt x="3406653" y="2762098"/>
                  <a:pt x="3407447" y="2764330"/>
                  <a:pt x="3408340" y="2766315"/>
                </a:cubicBezTo>
                <a:cubicBezTo>
                  <a:pt x="3410225" y="2765025"/>
                  <a:pt x="3412656" y="2763908"/>
                  <a:pt x="3415632" y="2762966"/>
                </a:cubicBezTo>
                <a:cubicBezTo>
                  <a:pt x="3418609" y="2762023"/>
                  <a:pt x="3421635" y="2761254"/>
                  <a:pt x="3424711" y="2760659"/>
                </a:cubicBezTo>
                <a:cubicBezTo>
                  <a:pt x="3427787" y="2760064"/>
                  <a:pt x="3430738" y="2759617"/>
                  <a:pt x="3433566" y="2759320"/>
                </a:cubicBezTo>
                <a:cubicBezTo>
                  <a:pt x="3436394" y="2759022"/>
                  <a:pt x="3438601" y="2758873"/>
                  <a:pt x="3440189" y="2758873"/>
                </a:cubicBezTo>
                <a:cubicBezTo>
                  <a:pt x="3443166" y="2758873"/>
                  <a:pt x="3446018" y="2759320"/>
                  <a:pt x="3448747" y="2760213"/>
                </a:cubicBezTo>
                <a:cubicBezTo>
                  <a:pt x="3451475" y="2761106"/>
                  <a:pt x="3453831" y="2762371"/>
                  <a:pt x="3455816" y="2764008"/>
                </a:cubicBezTo>
                <a:cubicBezTo>
                  <a:pt x="3457800" y="2765645"/>
                  <a:pt x="3459388" y="2767629"/>
                  <a:pt x="3460578" y="2769961"/>
                </a:cubicBezTo>
                <a:cubicBezTo>
                  <a:pt x="3461769" y="2772292"/>
                  <a:pt x="3462364" y="2774897"/>
                  <a:pt x="3462364" y="2777774"/>
                </a:cubicBezTo>
                <a:cubicBezTo>
                  <a:pt x="3462364" y="2780255"/>
                  <a:pt x="3461918" y="2782512"/>
                  <a:pt x="3461025" y="2784546"/>
                </a:cubicBezTo>
                <a:cubicBezTo>
                  <a:pt x="3460132" y="2786580"/>
                  <a:pt x="3458892" y="2788316"/>
                  <a:pt x="3457304" y="2789755"/>
                </a:cubicBezTo>
                <a:cubicBezTo>
                  <a:pt x="3455717" y="2791194"/>
                  <a:pt x="3453881" y="2792310"/>
                  <a:pt x="3451798" y="2793104"/>
                </a:cubicBezTo>
                <a:cubicBezTo>
                  <a:pt x="3449714" y="2793897"/>
                  <a:pt x="3447482" y="2794294"/>
                  <a:pt x="3445100" y="2794294"/>
                </a:cubicBezTo>
                <a:cubicBezTo>
                  <a:pt x="3443810" y="2794294"/>
                  <a:pt x="3442049" y="2794071"/>
                  <a:pt x="3439817" y="2793625"/>
                </a:cubicBezTo>
                <a:cubicBezTo>
                  <a:pt x="3437585" y="2793178"/>
                  <a:pt x="3435129" y="2792558"/>
                  <a:pt x="3432450" y="2791764"/>
                </a:cubicBezTo>
                <a:lnTo>
                  <a:pt x="3423223" y="2820786"/>
                </a:lnTo>
                <a:cubicBezTo>
                  <a:pt x="3427687" y="2822274"/>
                  <a:pt x="3431681" y="2823365"/>
                  <a:pt x="3435203" y="2824060"/>
                </a:cubicBezTo>
                <a:cubicBezTo>
                  <a:pt x="3438725" y="2824754"/>
                  <a:pt x="3441826" y="2825102"/>
                  <a:pt x="3444505" y="2825102"/>
                </a:cubicBezTo>
                <a:cubicBezTo>
                  <a:pt x="3451351" y="2825102"/>
                  <a:pt x="3457924" y="2823961"/>
                  <a:pt x="3464225" y="2821678"/>
                </a:cubicBezTo>
                <a:cubicBezTo>
                  <a:pt x="3470525" y="2819397"/>
                  <a:pt x="3476081" y="2816197"/>
                  <a:pt x="3480893" y="2812079"/>
                </a:cubicBezTo>
                <a:cubicBezTo>
                  <a:pt x="3485705" y="2807962"/>
                  <a:pt x="3489526" y="2803025"/>
                  <a:pt x="3492353" y="2797271"/>
                </a:cubicBezTo>
                <a:cubicBezTo>
                  <a:pt x="3495181" y="2791516"/>
                  <a:pt x="3496595" y="2785116"/>
                  <a:pt x="3496595" y="2778072"/>
                </a:cubicBezTo>
                <a:cubicBezTo>
                  <a:pt x="3496595" y="2770134"/>
                  <a:pt x="3495107" y="2763065"/>
                  <a:pt x="3492130" y="2756864"/>
                </a:cubicBezTo>
                <a:cubicBezTo>
                  <a:pt x="3489153" y="2750663"/>
                  <a:pt x="3485135" y="2745429"/>
                  <a:pt x="3480075" y="2741163"/>
                </a:cubicBezTo>
                <a:cubicBezTo>
                  <a:pt x="3475015" y="2736896"/>
                  <a:pt x="3469086" y="2733647"/>
                  <a:pt x="3462290" y="2731414"/>
                </a:cubicBezTo>
                <a:cubicBezTo>
                  <a:pt x="3455493" y="2729182"/>
                  <a:pt x="3448226" y="2728066"/>
                  <a:pt x="3440487" y="2728066"/>
                </a:cubicBezTo>
                <a:lnTo>
                  <a:pt x="3437957" y="2728066"/>
                </a:lnTo>
                <a:cubicBezTo>
                  <a:pt x="3438651" y="2724792"/>
                  <a:pt x="3440015" y="2721468"/>
                  <a:pt x="3442049" y="2718094"/>
                </a:cubicBezTo>
                <a:cubicBezTo>
                  <a:pt x="3444083" y="2714721"/>
                  <a:pt x="3446688" y="2711695"/>
                  <a:pt x="3449863" y="2709016"/>
                </a:cubicBezTo>
                <a:cubicBezTo>
                  <a:pt x="3453038" y="2706337"/>
                  <a:pt x="3456758" y="2704154"/>
                  <a:pt x="3461025" y="2702467"/>
                </a:cubicBezTo>
                <a:cubicBezTo>
                  <a:pt x="3465291" y="2700780"/>
                  <a:pt x="3470103" y="2699937"/>
                  <a:pt x="3475461" y="2699937"/>
                </a:cubicBezTo>
                <a:cubicBezTo>
                  <a:pt x="3481117" y="2699937"/>
                  <a:pt x="3486574" y="2700433"/>
                  <a:pt x="3491832" y="2701426"/>
                </a:cubicBezTo>
                <a:cubicBezTo>
                  <a:pt x="3497091" y="2702418"/>
                  <a:pt x="3501878" y="2703906"/>
                  <a:pt x="3506194" y="2705890"/>
                </a:cubicBezTo>
                <a:cubicBezTo>
                  <a:pt x="3510510" y="2707875"/>
                  <a:pt x="3514280" y="2710454"/>
                  <a:pt x="3517505" y="2713629"/>
                </a:cubicBezTo>
                <a:cubicBezTo>
                  <a:pt x="3520730" y="2716804"/>
                  <a:pt x="3523185" y="2720525"/>
                  <a:pt x="3524872" y="2724792"/>
                </a:cubicBezTo>
                <a:lnTo>
                  <a:pt x="3524872" y="2868857"/>
                </a:lnTo>
                <a:lnTo>
                  <a:pt x="3559400" y="2868857"/>
                </a:lnTo>
                <a:lnTo>
                  <a:pt x="3559400" y="2703658"/>
                </a:lnTo>
                <a:lnTo>
                  <a:pt x="3601072" y="2703658"/>
                </a:lnTo>
                <a:lnTo>
                  <a:pt x="3601072" y="2672404"/>
                </a:lnTo>
                <a:lnTo>
                  <a:pt x="3524872" y="2672404"/>
                </a:lnTo>
                <a:lnTo>
                  <a:pt x="3524872" y="2682971"/>
                </a:lnTo>
                <a:cubicBezTo>
                  <a:pt x="3522590" y="2681582"/>
                  <a:pt x="3520060" y="2680069"/>
                  <a:pt x="3517282" y="2678432"/>
                </a:cubicBezTo>
                <a:cubicBezTo>
                  <a:pt x="3514504" y="2676794"/>
                  <a:pt x="3511180" y="2675281"/>
                  <a:pt x="3507310" y="2673892"/>
                </a:cubicBezTo>
                <a:cubicBezTo>
                  <a:pt x="3503441" y="2672503"/>
                  <a:pt x="3498902" y="2671362"/>
                  <a:pt x="3493693" y="2670469"/>
                </a:cubicBezTo>
                <a:cubicBezTo>
                  <a:pt x="3488484" y="2669576"/>
                  <a:pt x="3482406" y="2669130"/>
                  <a:pt x="3475461" y="2669130"/>
                </a:cubicBezTo>
                <a:close/>
                <a:moveTo>
                  <a:pt x="3669533" y="2668981"/>
                </a:moveTo>
                <a:cubicBezTo>
                  <a:pt x="3663580" y="2668981"/>
                  <a:pt x="3657900" y="2669849"/>
                  <a:pt x="3652492" y="2671585"/>
                </a:cubicBezTo>
                <a:cubicBezTo>
                  <a:pt x="3647085" y="2673322"/>
                  <a:pt x="3642099" y="2675877"/>
                  <a:pt x="3637535" y="2679250"/>
                </a:cubicBezTo>
                <a:cubicBezTo>
                  <a:pt x="3632971" y="2682623"/>
                  <a:pt x="3628977" y="2686791"/>
                  <a:pt x="3625554" y="2691752"/>
                </a:cubicBezTo>
                <a:cubicBezTo>
                  <a:pt x="3622131" y="2696713"/>
                  <a:pt x="3619477" y="2702418"/>
                  <a:pt x="3617592" y="2708867"/>
                </a:cubicBezTo>
                <a:lnTo>
                  <a:pt x="3646614" y="2720178"/>
                </a:lnTo>
                <a:cubicBezTo>
                  <a:pt x="3647804" y="2713431"/>
                  <a:pt x="3650260" y="2707974"/>
                  <a:pt x="3653981" y="2703807"/>
                </a:cubicBezTo>
                <a:cubicBezTo>
                  <a:pt x="3657701" y="2699640"/>
                  <a:pt x="3662538" y="2697556"/>
                  <a:pt x="3668491" y="2697556"/>
                </a:cubicBezTo>
                <a:cubicBezTo>
                  <a:pt x="3674246" y="2697556"/>
                  <a:pt x="3678860" y="2699168"/>
                  <a:pt x="3682332" y="2702393"/>
                </a:cubicBezTo>
                <a:cubicBezTo>
                  <a:pt x="3685805" y="2705617"/>
                  <a:pt x="3687541" y="2709611"/>
                  <a:pt x="3687541" y="2714374"/>
                </a:cubicBezTo>
                <a:cubicBezTo>
                  <a:pt x="3687541" y="2718838"/>
                  <a:pt x="3686524" y="2722981"/>
                  <a:pt x="3684490" y="2726801"/>
                </a:cubicBezTo>
                <a:cubicBezTo>
                  <a:pt x="3682456" y="2730621"/>
                  <a:pt x="3679901" y="2734267"/>
                  <a:pt x="3676826" y="2737740"/>
                </a:cubicBezTo>
                <a:cubicBezTo>
                  <a:pt x="3673750" y="2741212"/>
                  <a:pt x="3670451" y="2744536"/>
                  <a:pt x="3666929" y="2747711"/>
                </a:cubicBezTo>
                <a:cubicBezTo>
                  <a:pt x="3663406" y="2750886"/>
                  <a:pt x="3660107" y="2754011"/>
                  <a:pt x="3657032" y="2757087"/>
                </a:cubicBezTo>
                <a:cubicBezTo>
                  <a:pt x="3653956" y="2760163"/>
                  <a:pt x="3651401" y="2763264"/>
                  <a:pt x="3649367" y="2766389"/>
                </a:cubicBezTo>
                <a:cubicBezTo>
                  <a:pt x="3647333" y="2769514"/>
                  <a:pt x="3646316" y="2772714"/>
                  <a:pt x="3646316" y="2775988"/>
                </a:cubicBezTo>
                <a:cubicBezTo>
                  <a:pt x="3646316" y="2779263"/>
                  <a:pt x="3647407" y="2782884"/>
                  <a:pt x="3649590" y="2786853"/>
                </a:cubicBezTo>
                <a:cubicBezTo>
                  <a:pt x="3651773" y="2790822"/>
                  <a:pt x="3654997" y="2795783"/>
                  <a:pt x="3659264" y="2801736"/>
                </a:cubicBezTo>
                <a:lnTo>
                  <a:pt x="3682035" y="2784323"/>
                </a:lnTo>
                <a:cubicBezTo>
                  <a:pt x="3681142" y="2783430"/>
                  <a:pt x="3680695" y="2782586"/>
                  <a:pt x="3680695" y="2781793"/>
                </a:cubicBezTo>
                <a:cubicBezTo>
                  <a:pt x="3680695" y="2780701"/>
                  <a:pt x="3681241" y="2779709"/>
                  <a:pt x="3682332" y="2778816"/>
                </a:cubicBezTo>
                <a:cubicBezTo>
                  <a:pt x="3683424" y="2777923"/>
                  <a:pt x="3684565" y="2777129"/>
                  <a:pt x="3685755" y="2776435"/>
                </a:cubicBezTo>
                <a:cubicBezTo>
                  <a:pt x="3688037" y="2777030"/>
                  <a:pt x="3690295" y="2777973"/>
                  <a:pt x="3692527" y="2779263"/>
                </a:cubicBezTo>
                <a:cubicBezTo>
                  <a:pt x="3694760" y="2780552"/>
                  <a:pt x="3696744" y="2782189"/>
                  <a:pt x="3698480" y="2784174"/>
                </a:cubicBezTo>
                <a:cubicBezTo>
                  <a:pt x="3700216" y="2786158"/>
                  <a:pt x="3701630" y="2788440"/>
                  <a:pt x="3702722" y="2791020"/>
                </a:cubicBezTo>
                <a:cubicBezTo>
                  <a:pt x="3703813" y="2793600"/>
                  <a:pt x="3704359" y="2796477"/>
                  <a:pt x="3704359" y="2799652"/>
                </a:cubicBezTo>
                <a:cubicBezTo>
                  <a:pt x="3704359" y="2802629"/>
                  <a:pt x="3703863" y="2805556"/>
                  <a:pt x="3702871" y="2808433"/>
                </a:cubicBezTo>
                <a:cubicBezTo>
                  <a:pt x="3701878" y="2811310"/>
                  <a:pt x="3700266" y="2813865"/>
                  <a:pt x="3698034" y="2816097"/>
                </a:cubicBezTo>
                <a:cubicBezTo>
                  <a:pt x="3695801" y="2818330"/>
                  <a:pt x="3692874" y="2820141"/>
                  <a:pt x="3689253" y="2821530"/>
                </a:cubicBezTo>
                <a:cubicBezTo>
                  <a:pt x="3685631" y="2822919"/>
                  <a:pt x="3681142" y="2823613"/>
                  <a:pt x="3675784" y="2823613"/>
                </a:cubicBezTo>
                <a:cubicBezTo>
                  <a:pt x="3673105" y="2823613"/>
                  <a:pt x="3670054" y="2823142"/>
                  <a:pt x="3666631" y="2822199"/>
                </a:cubicBezTo>
                <a:cubicBezTo>
                  <a:pt x="3663208" y="2821257"/>
                  <a:pt x="3659512" y="2819620"/>
                  <a:pt x="3655543" y="2817288"/>
                </a:cubicBezTo>
                <a:cubicBezTo>
                  <a:pt x="3651574" y="2814957"/>
                  <a:pt x="3647358" y="2811831"/>
                  <a:pt x="3642893" y="2807912"/>
                </a:cubicBezTo>
                <a:cubicBezTo>
                  <a:pt x="3638428" y="2803993"/>
                  <a:pt x="3633765" y="2799106"/>
                  <a:pt x="3628903" y="2793252"/>
                </a:cubicBezTo>
                <a:lnTo>
                  <a:pt x="3604793" y="2813791"/>
                </a:lnTo>
                <a:cubicBezTo>
                  <a:pt x="3610944" y="2821034"/>
                  <a:pt x="3617071" y="2827111"/>
                  <a:pt x="3623173" y="2832022"/>
                </a:cubicBezTo>
                <a:cubicBezTo>
                  <a:pt x="3629275" y="2836933"/>
                  <a:pt x="3635303" y="2840902"/>
                  <a:pt x="3641256" y="2843928"/>
                </a:cubicBezTo>
                <a:cubicBezTo>
                  <a:pt x="3647209" y="2846955"/>
                  <a:pt x="3653038" y="2849113"/>
                  <a:pt x="3658743" y="2850402"/>
                </a:cubicBezTo>
                <a:cubicBezTo>
                  <a:pt x="3664448" y="2851692"/>
                  <a:pt x="3669980" y="2852337"/>
                  <a:pt x="3675337" y="2852337"/>
                </a:cubicBezTo>
                <a:cubicBezTo>
                  <a:pt x="3684267" y="2852337"/>
                  <a:pt x="3692453" y="2850998"/>
                  <a:pt x="3699894" y="2848319"/>
                </a:cubicBezTo>
                <a:cubicBezTo>
                  <a:pt x="3707335" y="2845640"/>
                  <a:pt x="3713810" y="2841994"/>
                  <a:pt x="3719316" y="2837380"/>
                </a:cubicBezTo>
                <a:cubicBezTo>
                  <a:pt x="3724823" y="2832766"/>
                  <a:pt x="3729164" y="2827408"/>
                  <a:pt x="3732339" y="2821306"/>
                </a:cubicBezTo>
                <a:cubicBezTo>
                  <a:pt x="3735513" y="2815204"/>
                  <a:pt x="3737299" y="2808681"/>
                  <a:pt x="3737696" y="2801736"/>
                </a:cubicBezTo>
                <a:cubicBezTo>
                  <a:pt x="3738788" y="2801835"/>
                  <a:pt x="3739879" y="2801909"/>
                  <a:pt x="3740971" y="2801959"/>
                </a:cubicBezTo>
                <a:cubicBezTo>
                  <a:pt x="3742062" y="2802008"/>
                  <a:pt x="3743203" y="2802033"/>
                  <a:pt x="3744394" y="2802033"/>
                </a:cubicBezTo>
                <a:cubicBezTo>
                  <a:pt x="3745485" y="2802033"/>
                  <a:pt x="3746601" y="2802008"/>
                  <a:pt x="3747742" y="2801959"/>
                </a:cubicBezTo>
                <a:cubicBezTo>
                  <a:pt x="3748883" y="2801909"/>
                  <a:pt x="3749999" y="2801835"/>
                  <a:pt x="3751091" y="2801736"/>
                </a:cubicBezTo>
                <a:lnTo>
                  <a:pt x="3751091" y="2868857"/>
                </a:lnTo>
                <a:lnTo>
                  <a:pt x="3785619" y="2868857"/>
                </a:lnTo>
                <a:lnTo>
                  <a:pt x="3785619" y="2783430"/>
                </a:lnTo>
                <a:cubicBezTo>
                  <a:pt x="3787703" y="2779858"/>
                  <a:pt x="3789216" y="2775964"/>
                  <a:pt x="3790158" y="2771747"/>
                </a:cubicBezTo>
                <a:cubicBezTo>
                  <a:pt x="3791101" y="2767530"/>
                  <a:pt x="3791572" y="2763189"/>
                  <a:pt x="3791572" y="2758724"/>
                </a:cubicBezTo>
                <a:cubicBezTo>
                  <a:pt x="3791572" y="2752573"/>
                  <a:pt x="3790257" y="2747413"/>
                  <a:pt x="3787628" y="2743246"/>
                </a:cubicBezTo>
                <a:cubicBezTo>
                  <a:pt x="3784999" y="2739079"/>
                  <a:pt x="3781452" y="2735656"/>
                  <a:pt x="3776987" y="2732977"/>
                </a:cubicBezTo>
                <a:cubicBezTo>
                  <a:pt x="3778971" y="2731390"/>
                  <a:pt x="3780584" y="2729455"/>
                  <a:pt x="3781824" y="2727173"/>
                </a:cubicBezTo>
                <a:cubicBezTo>
                  <a:pt x="3783064" y="2724891"/>
                  <a:pt x="3784056" y="2722510"/>
                  <a:pt x="3784801" y="2720029"/>
                </a:cubicBezTo>
                <a:cubicBezTo>
                  <a:pt x="3785545" y="2717549"/>
                  <a:pt x="3786041" y="2715043"/>
                  <a:pt x="3786289" y="2712513"/>
                </a:cubicBezTo>
                <a:cubicBezTo>
                  <a:pt x="3786537" y="2709983"/>
                  <a:pt x="3786661" y="2707676"/>
                  <a:pt x="3786661" y="2705593"/>
                </a:cubicBezTo>
                <a:cubicBezTo>
                  <a:pt x="3786661" y="2699739"/>
                  <a:pt x="3785470" y="2694555"/>
                  <a:pt x="3783089" y="2690040"/>
                </a:cubicBezTo>
                <a:cubicBezTo>
                  <a:pt x="3780708" y="2685526"/>
                  <a:pt x="3777582" y="2681706"/>
                  <a:pt x="3773713" y="2678580"/>
                </a:cubicBezTo>
                <a:cubicBezTo>
                  <a:pt x="3769843" y="2675455"/>
                  <a:pt x="3765378" y="2673098"/>
                  <a:pt x="3760318" y="2671511"/>
                </a:cubicBezTo>
                <a:cubicBezTo>
                  <a:pt x="3755258" y="2669924"/>
                  <a:pt x="3750049" y="2669130"/>
                  <a:pt x="3744691" y="2669130"/>
                </a:cubicBezTo>
                <a:cubicBezTo>
                  <a:pt x="3738242" y="2669130"/>
                  <a:pt x="3731669" y="2670047"/>
                  <a:pt x="3724972" y="2671883"/>
                </a:cubicBezTo>
                <a:cubicBezTo>
                  <a:pt x="3718274" y="2673719"/>
                  <a:pt x="3712048" y="2677018"/>
                  <a:pt x="3706294" y="2681780"/>
                </a:cubicBezTo>
                <a:cubicBezTo>
                  <a:pt x="3701531" y="2677811"/>
                  <a:pt x="3696025" y="2674686"/>
                  <a:pt x="3689774" y="2672404"/>
                </a:cubicBezTo>
                <a:cubicBezTo>
                  <a:pt x="3683523" y="2670122"/>
                  <a:pt x="3676776" y="2668981"/>
                  <a:pt x="3669533" y="2668981"/>
                </a:cubicBezTo>
                <a:close/>
                <a:moveTo>
                  <a:pt x="2138538" y="2612575"/>
                </a:moveTo>
                <a:lnTo>
                  <a:pt x="2113684" y="2616296"/>
                </a:lnTo>
                <a:cubicBezTo>
                  <a:pt x="2114577" y="2622447"/>
                  <a:pt x="2116462" y="2628053"/>
                  <a:pt x="2119339" y="2633113"/>
                </a:cubicBezTo>
                <a:cubicBezTo>
                  <a:pt x="2122217" y="2638174"/>
                  <a:pt x="2125813" y="2642539"/>
                  <a:pt x="2130129" y="2646210"/>
                </a:cubicBezTo>
                <a:cubicBezTo>
                  <a:pt x="2134446" y="2649881"/>
                  <a:pt x="2139332" y="2652734"/>
                  <a:pt x="2144789" y="2654768"/>
                </a:cubicBezTo>
                <a:cubicBezTo>
                  <a:pt x="2150246" y="2656802"/>
                  <a:pt x="2156050" y="2657819"/>
                  <a:pt x="2162202" y="2657819"/>
                </a:cubicBezTo>
                <a:cubicBezTo>
                  <a:pt x="2168254" y="2657819"/>
                  <a:pt x="2173959" y="2656851"/>
                  <a:pt x="2179317" y="2654917"/>
                </a:cubicBezTo>
                <a:cubicBezTo>
                  <a:pt x="2184675" y="2652982"/>
                  <a:pt x="2189487" y="2650204"/>
                  <a:pt x="2193754" y="2646582"/>
                </a:cubicBezTo>
                <a:cubicBezTo>
                  <a:pt x="2198020" y="2642961"/>
                  <a:pt x="2201641" y="2638595"/>
                  <a:pt x="2204618" y="2633485"/>
                </a:cubicBezTo>
                <a:cubicBezTo>
                  <a:pt x="2207595" y="2628376"/>
                  <a:pt x="2209777" y="2622646"/>
                  <a:pt x="2211166" y="2616296"/>
                </a:cubicBezTo>
                <a:lnTo>
                  <a:pt x="2186163" y="2612873"/>
                </a:lnTo>
                <a:cubicBezTo>
                  <a:pt x="2184973" y="2615155"/>
                  <a:pt x="2183658" y="2617338"/>
                  <a:pt x="2182219" y="2619421"/>
                </a:cubicBezTo>
                <a:cubicBezTo>
                  <a:pt x="2180781" y="2621505"/>
                  <a:pt x="2179119" y="2623315"/>
                  <a:pt x="2177234" y="2624853"/>
                </a:cubicBezTo>
                <a:cubicBezTo>
                  <a:pt x="2175348" y="2626391"/>
                  <a:pt x="2173190" y="2627631"/>
                  <a:pt x="2170760" y="2628574"/>
                </a:cubicBezTo>
                <a:cubicBezTo>
                  <a:pt x="2168329" y="2629517"/>
                  <a:pt x="2165476" y="2629988"/>
                  <a:pt x="2162202" y="2629988"/>
                </a:cubicBezTo>
                <a:cubicBezTo>
                  <a:pt x="2158928" y="2629988"/>
                  <a:pt x="2156026" y="2629517"/>
                  <a:pt x="2153496" y="2628574"/>
                </a:cubicBezTo>
                <a:cubicBezTo>
                  <a:pt x="2150965" y="2627631"/>
                  <a:pt x="2148733" y="2626366"/>
                  <a:pt x="2146798" y="2624779"/>
                </a:cubicBezTo>
                <a:cubicBezTo>
                  <a:pt x="2144863" y="2623191"/>
                  <a:pt x="2143226" y="2621356"/>
                  <a:pt x="2141887" y="2619272"/>
                </a:cubicBezTo>
                <a:cubicBezTo>
                  <a:pt x="2140547" y="2617189"/>
                  <a:pt x="2139431" y="2614956"/>
                  <a:pt x="2138538" y="2612575"/>
                </a:cubicBezTo>
                <a:close/>
                <a:moveTo>
                  <a:pt x="2500488" y="2597246"/>
                </a:moveTo>
                <a:cubicBezTo>
                  <a:pt x="2504060" y="2611732"/>
                  <a:pt x="2511650" y="2623043"/>
                  <a:pt x="2523259" y="2631179"/>
                </a:cubicBezTo>
                <a:cubicBezTo>
                  <a:pt x="2534868" y="2639314"/>
                  <a:pt x="2551040" y="2644226"/>
                  <a:pt x="2571777" y="2645913"/>
                </a:cubicBezTo>
                <a:cubicBezTo>
                  <a:pt x="2579516" y="2646508"/>
                  <a:pt x="2585742" y="2647550"/>
                  <a:pt x="2590455" y="2649038"/>
                </a:cubicBezTo>
                <a:cubicBezTo>
                  <a:pt x="2595168" y="2650526"/>
                  <a:pt x="2598988" y="2652411"/>
                  <a:pt x="2601915" y="2654693"/>
                </a:cubicBezTo>
                <a:cubicBezTo>
                  <a:pt x="2604841" y="2656975"/>
                  <a:pt x="2607124" y="2659605"/>
                  <a:pt x="2608761" y="2662581"/>
                </a:cubicBezTo>
                <a:cubicBezTo>
                  <a:pt x="2610398" y="2665558"/>
                  <a:pt x="2612060" y="2668832"/>
                  <a:pt x="2613746" y="2672404"/>
                </a:cubicBezTo>
                <a:lnTo>
                  <a:pt x="2529659" y="2672404"/>
                </a:lnTo>
                <a:lnTo>
                  <a:pt x="2516562" y="2672404"/>
                </a:lnTo>
                <a:lnTo>
                  <a:pt x="2495130" y="2672404"/>
                </a:lnTo>
                <a:cubicBezTo>
                  <a:pt x="2488086" y="2672404"/>
                  <a:pt x="2482331" y="2673396"/>
                  <a:pt x="2477866" y="2675381"/>
                </a:cubicBezTo>
                <a:cubicBezTo>
                  <a:pt x="2473402" y="2677365"/>
                  <a:pt x="2469582" y="2679895"/>
                  <a:pt x="2466407" y="2682971"/>
                </a:cubicBezTo>
                <a:cubicBezTo>
                  <a:pt x="2463033" y="2680193"/>
                  <a:pt x="2458841" y="2677737"/>
                  <a:pt x="2453831" y="2675604"/>
                </a:cubicBezTo>
                <a:cubicBezTo>
                  <a:pt x="2448820" y="2673471"/>
                  <a:pt x="2443189" y="2672404"/>
                  <a:pt x="2436939" y="2672404"/>
                </a:cubicBezTo>
                <a:lnTo>
                  <a:pt x="2418782" y="2672404"/>
                </a:lnTo>
                <a:lnTo>
                  <a:pt x="2411787" y="2672404"/>
                </a:lnTo>
                <a:lnTo>
                  <a:pt x="2348386" y="2672404"/>
                </a:lnTo>
                <a:lnTo>
                  <a:pt x="2348386" y="2682673"/>
                </a:lnTo>
                <a:cubicBezTo>
                  <a:pt x="2346302" y="2681185"/>
                  <a:pt x="2343822" y="2679647"/>
                  <a:pt x="2340945" y="2678059"/>
                </a:cubicBezTo>
                <a:cubicBezTo>
                  <a:pt x="2338067" y="2676472"/>
                  <a:pt x="2334669" y="2675009"/>
                  <a:pt x="2330750" y="2673669"/>
                </a:cubicBezTo>
                <a:cubicBezTo>
                  <a:pt x="2326831" y="2672330"/>
                  <a:pt x="2322341" y="2671238"/>
                  <a:pt x="2317281" y="2670395"/>
                </a:cubicBezTo>
                <a:cubicBezTo>
                  <a:pt x="2312221" y="2669551"/>
                  <a:pt x="2306466" y="2669130"/>
                  <a:pt x="2300017" y="2669130"/>
                </a:cubicBezTo>
                <a:cubicBezTo>
                  <a:pt x="2293766" y="2669130"/>
                  <a:pt x="2287242" y="2669998"/>
                  <a:pt x="2280446" y="2671734"/>
                </a:cubicBezTo>
                <a:cubicBezTo>
                  <a:pt x="2273649" y="2673471"/>
                  <a:pt x="2266828" y="2676050"/>
                  <a:pt x="2259982" y="2679473"/>
                </a:cubicBezTo>
                <a:cubicBezTo>
                  <a:pt x="2253136" y="2682896"/>
                  <a:pt x="2246439" y="2687138"/>
                  <a:pt x="2239890" y="2692198"/>
                </a:cubicBezTo>
                <a:cubicBezTo>
                  <a:pt x="2233342" y="2697258"/>
                  <a:pt x="2227240" y="2703162"/>
                  <a:pt x="2221584" y="2709909"/>
                </a:cubicBezTo>
                <a:lnTo>
                  <a:pt x="2234384" y="2735507"/>
                </a:lnTo>
                <a:lnTo>
                  <a:pt x="2249266" y="2724494"/>
                </a:lnTo>
                <a:cubicBezTo>
                  <a:pt x="2256013" y="2724891"/>
                  <a:pt x="2260850" y="2726652"/>
                  <a:pt x="2263777" y="2729777"/>
                </a:cubicBezTo>
                <a:cubicBezTo>
                  <a:pt x="2266704" y="2732903"/>
                  <a:pt x="2268168" y="2737343"/>
                  <a:pt x="2268168" y="2743097"/>
                </a:cubicBezTo>
                <a:cubicBezTo>
                  <a:pt x="2268168" y="2747860"/>
                  <a:pt x="2266704" y="2752027"/>
                  <a:pt x="2263777" y="2755599"/>
                </a:cubicBezTo>
                <a:cubicBezTo>
                  <a:pt x="2260850" y="2759171"/>
                  <a:pt x="2257005" y="2762147"/>
                  <a:pt x="2252243" y="2764529"/>
                </a:cubicBezTo>
                <a:lnTo>
                  <a:pt x="2243016" y="2769142"/>
                </a:lnTo>
                <a:lnTo>
                  <a:pt x="2255815" y="2794443"/>
                </a:lnTo>
                <a:lnTo>
                  <a:pt x="2348386" y="2754855"/>
                </a:lnTo>
                <a:lnTo>
                  <a:pt x="2348386" y="2868857"/>
                </a:lnTo>
                <a:lnTo>
                  <a:pt x="2382914" y="2868857"/>
                </a:lnTo>
                <a:lnTo>
                  <a:pt x="2382914" y="2703658"/>
                </a:lnTo>
                <a:lnTo>
                  <a:pt x="2411787" y="2703658"/>
                </a:lnTo>
                <a:lnTo>
                  <a:pt x="2418782" y="2703658"/>
                </a:lnTo>
                <a:lnTo>
                  <a:pt x="2429051" y="2703658"/>
                </a:lnTo>
                <a:cubicBezTo>
                  <a:pt x="2432821" y="2703658"/>
                  <a:pt x="2436219" y="2704278"/>
                  <a:pt x="2439245" y="2705518"/>
                </a:cubicBezTo>
                <a:cubicBezTo>
                  <a:pt x="2442272" y="2706758"/>
                  <a:pt x="2444827" y="2708495"/>
                  <a:pt x="2446910" y="2710727"/>
                </a:cubicBezTo>
                <a:cubicBezTo>
                  <a:pt x="2448994" y="2712960"/>
                  <a:pt x="2450606" y="2715589"/>
                  <a:pt x="2451747" y="2718615"/>
                </a:cubicBezTo>
                <a:cubicBezTo>
                  <a:pt x="2452888" y="2721641"/>
                  <a:pt x="2453459" y="2724940"/>
                  <a:pt x="2453459" y="2728512"/>
                </a:cubicBezTo>
                <a:lnTo>
                  <a:pt x="2453459" y="2883740"/>
                </a:lnTo>
                <a:lnTo>
                  <a:pt x="2487987" y="2883740"/>
                </a:lnTo>
                <a:lnTo>
                  <a:pt x="2487987" y="2719285"/>
                </a:lnTo>
                <a:cubicBezTo>
                  <a:pt x="2487987" y="2717797"/>
                  <a:pt x="2488111" y="2716159"/>
                  <a:pt x="2488359" y="2714374"/>
                </a:cubicBezTo>
                <a:cubicBezTo>
                  <a:pt x="2488607" y="2712588"/>
                  <a:pt x="2489177" y="2710901"/>
                  <a:pt x="2490070" y="2709313"/>
                </a:cubicBezTo>
                <a:cubicBezTo>
                  <a:pt x="2490963" y="2707726"/>
                  <a:pt x="2492328" y="2706386"/>
                  <a:pt x="2494163" y="2705295"/>
                </a:cubicBezTo>
                <a:cubicBezTo>
                  <a:pt x="2495999" y="2704204"/>
                  <a:pt x="2498504" y="2703658"/>
                  <a:pt x="2501679" y="2703658"/>
                </a:cubicBezTo>
                <a:lnTo>
                  <a:pt x="2516562" y="2703658"/>
                </a:lnTo>
                <a:lnTo>
                  <a:pt x="2529659" y="2703658"/>
                </a:lnTo>
                <a:lnTo>
                  <a:pt x="2557936" y="2703658"/>
                </a:lnTo>
                <a:lnTo>
                  <a:pt x="2557936" y="2724940"/>
                </a:lnTo>
                <a:cubicBezTo>
                  <a:pt x="2553670" y="2726627"/>
                  <a:pt x="2550172" y="2729504"/>
                  <a:pt x="2547443" y="2733572"/>
                </a:cubicBezTo>
                <a:cubicBezTo>
                  <a:pt x="2544715" y="2737640"/>
                  <a:pt x="2543351" y="2742254"/>
                  <a:pt x="2543351" y="2747413"/>
                </a:cubicBezTo>
                <a:cubicBezTo>
                  <a:pt x="2543351" y="2750688"/>
                  <a:pt x="2543971" y="2753788"/>
                  <a:pt x="2545211" y="2756715"/>
                </a:cubicBezTo>
                <a:cubicBezTo>
                  <a:pt x="2546451" y="2759642"/>
                  <a:pt x="2548163" y="2762222"/>
                  <a:pt x="2550346" y="2764454"/>
                </a:cubicBezTo>
                <a:cubicBezTo>
                  <a:pt x="2552528" y="2766687"/>
                  <a:pt x="2555108" y="2768448"/>
                  <a:pt x="2558085" y="2769738"/>
                </a:cubicBezTo>
                <a:cubicBezTo>
                  <a:pt x="2561061" y="2771027"/>
                  <a:pt x="2564286" y="2771672"/>
                  <a:pt x="2567759" y="2771672"/>
                </a:cubicBezTo>
                <a:cubicBezTo>
                  <a:pt x="2571430" y="2771672"/>
                  <a:pt x="2574753" y="2771003"/>
                  <a:pt x="2577730" y="2769663"/>
                </a:cubicBezTo>
                <a:cubicBezTo>
                  <a:pt x="2580707" y="2768324"/>
                  <a:pt x="2583261" y="2766563"/>
                  <a:pt x="2585395" y="2764380"/>
                </a:cubicBezTo>
                <a:cubicBezTo>
                  <a:pt x="2587528" y="2762197"/>
                  <a:pt x="2589165" y="2759692"/>
                  <a:pt x="2590306" y="2756864"/>
                </a:cubicBezTo>
                <a:cubicBezTo>
                  <a:pt x="2591447" y="2754036"/>
                  <a:pt x="2592018" y="2751134"/>
                  <a:pt x="2592018" y="2748158"/>
                </a:cubicBezTo>
                <a:cubicBezTo>
                  <a:pt x="2592018" y="2747364"/>
                  <a:pt x="2591968" y="2746719"/>
                  <a:pt x="2591869" y="2746223"/>
                </a:cubicBezTo>
                <a:cubicBezTo>
                  <a:pt x="2596135" y="2746223"/>
                  <a:pt x="2599732" y="2746818"/>
                  <a:pt x="2602659" y="2748009"/>
                </a:cubicBezTo>
                <a:cubicBezTo>
                  <a:pt x="2605586" y="2749199"/>
                  <a:pt x="2607967" y="2750812"/>
                  <a:pt x="2609802" y="2752846"/>
                </a:cubicBezTo>
                <a:cubicBezTo>
                  <a:pt x="2611638" y="2754880"/>
                  <a:pt x="2612953" y="2757162"/>
                  <a:pt x="2613746" y="2759692"/>
                </a:cubicBezTo>
                <a:cubicBezTo>
                  <a:pt x="2614540" y="2762222"/>
                  <a:pt x="2614937" y="2764826"/>
                  <a:pt x="2614937" y="2767505"/>
                </a:cubicBezTo>
                <a:cubicBezTo>
                  <a:pt x="2614937" y="2772962"/>
                  <a:pt x="2613920" y="2777626"/>
                  <a:pt x="2611886" y="2781495"/>
                </a:cubicBezTo>
                <a:cubicBezTo>
                  <a:pt x="2609852" y="2785365"/>
                  <a:pt x="2607049" y="2788540"/>
                  <a:pt x="2603477" y="2791020"/>
                </a:cubicBezTo>
                <a:cubicBezTo>
                  <a:pt x="2599905" y="2793500"/>
                  <a:pt x="2595689" y="2795336"/>
                  <a:pt x="2590827" y="2796527"/>
                </a:cubicBezTo>
                <a:cubicBezTo>
                  <a:pt x="2585965" y="2797717"/>
                  <a:pt x="2580707" y="2798313"/>
                  <a:pt x="2575051" y="2798313"/>
                </a:cubicBezTo>
                <a:cubicBezTo>
                  <a:pt x="2566022" y="2798313"/>
                  <a:pt x="2558035" y="2797742"/>
                  <a:pt x="2551090" y="2796601"/>
                </a:cubicBezTo>
                <a:cubicBezTo>
                  <a:pt x="2544144" y="2795460"/>
                  <a:pt x="2538737" y="2794443"/>
                  <a:pt x="2534868" y="2793550"/>
                </a:cubicBezTo>
                <a:lnTo>
                  <a:pt x="2534868" y="2824060"/>
                </a:lnTo>
                <a:cubicBezTo>
                  <a:pt x="2539035" y="2824953"/>
                  <a:pt x="2543748" y="2825995"/>
                  <a:pt x="2549006" y="2827185"/>
                </a:cubicBezTo>
                <a:cubicBezTo>
                  <a:pt x="2554265" y="2828376"/>
                  <a:pt x="2559895" y="2829889"/>
                  <a:pt x="2565898" y="2831724"/>
                </a:cubicBezTo>
                <a:cubicBezTo>
                  <a:pt x="2571901" y="2833560"/>
                  <a:pt x="2578102" y="2835768"/>
                  <a:pt x="2584502" y="2838347"/>
                </a:cubicBezTo>
                <a:cubicBezTo>
                  <a:pt x="2590901" y="2840927"/>
                  <a:pt x="2597301" y="2844028"/>
                  <a:pt x="2603701" y="2847649"/>
                </a:cubicBezTo>
                <a:cubicBezTo>
                  <a:pt x="2610100" y="2851271"/>
                  <a:pt x="2616425" y="2855537"/>
                  <a:pt x="2622676" y="2860448"/>
                </a:cubicBezTo>
                <a:cubicBezTo>
                  <a:pt x="2628927" y="2865360"/>
                  <a:pt x="2634830" y="2870990"/>
                  <a:pt x="2640387" y="2877340"/>
                </a:cubicBezTo>
                <a:lnTo>
                  <a:pt x="2667920" y="2860225"/>
                </a:lnTo>
                <a:cubicBezTo>
                  <a:pt x="2664646" y="2855264"/>
                  <a:pt x="2660999" y="2850700"/>
                  <a:pt x="2656981" y="2846533"/>
                </a:cubicBezTo>
                <a:cubicBezTo>
                  <a:pt x="2652963" y="2842366"/>
                  <a:pt x="2648845" y="2838546"/>
                  <a:pt x="2644628" y="2835073"/>
                </a:cubicBezTo>
                <a:cubicBezTo>
                  <a:pt x="2640411" y="2831601"/>
                  <a:pt x="2636195" y="2828475"/>
                  <a:pt x="2631978" y="2825697"/>
                </a:cubicBezTo>
                <a:cubicBezTo>
                  <a:pt x="2627761" y="2822919"/>
                  <a:pt x="2623867" y="2820389"/>
                  <a:pt x="2620295" y="2818107"/>
                </a:cubicBezTo>
                <a:cubicBezTo>
                  <a:pt x="2624561" y="2815924"/>
                  <a:pt x="2628480" y="2813171"/>
                  <a:pt x="2632052" y="2809847"/>
                </a:cubicBezTo>
                <a:cubicBezTo>
                  <a:pt x="2635624" y="2806523"/>
                  <a:pt x="2638700" y="2802703"/>
                  <a:pt x="2641280" y="2798387"/>
                </a:cubicBezTo>
                <a:cubicBezTo>
                  <a:pt x="2643859" y="2794071"/>
                  <a:pt x="2645869" y="2789309"/>
                  <a:pt x="2647307" y="2784100"/>
                </a:cubicBezTo>
                <a:cubicBezTo>
                  <a:pt x="2648746" y="2778891"/>
                  <a:pt x="2649465" y="2773309"/>
                  <a:pt x="2649465" y="2767356"/>
                </a:cubicBezTo>
                <a:cubicBezTo>
                  <a:pt x="2649465" y="2760709"/>
                  <a:pt x="2648423" y="2754284"/>
                  <a:pt x="2646340" y="2748083"/>
                </a:cubicBezTo>
                <a:cubicBezTo>
                  <a:pt x="2644256" y="2741882"/>
                  <a:pt x="2640957" y="2736350"/>
                  <a:pt x="2636443" y="2731489"/>
                </a:cubicBezTo>
                <a:cubicBezTo>
                  <a:pt x="2631928" y="2726627"/>
                  <a:pt x="2626050" y="2722733"/>
                  <a:pt x="2618807" y="2719806"/>
                </a:cubicBezTo>
                <a:cubicBezTo>
                  <a:pt x="2611564" y="2716879"/>
                  <a:pt x="2602783" y="2715415"/>
                  <a:pt x="2592464" y="2715415"/>
                </a:cubicBezTo>
                <a:lnTo>
                  <a:pt x="2592464" y="2703658"/>
                </a:lnTo>
                <a:lnTo>
                  <a:pt x="2678487" y="2703658"/>
                </a:lnTo>
                <a:lnTo>
                  <a:pt x="2691137" y="2703658"/>
                </a:lnTo>
                <a:lnTo>
                  <a:pt x="2817046" y="2703658"/>
                </a:lnTo>
                <a:lnTo>
                  <a:pt x="2817046" y="2751283"/>
                </a:lnTo>
                <a:cubicBezTo>
                  <a:pt x="2814367" y="2747612"/>
                  <a:pt x="2811167" y="2743990"/>
                  <a:pt x="2807446" y="2740418"/>
                </a:cubicBezTo>
                <a:cubicBezTo>
                  <a:pt x="2803726" y="2736847"/>
                  <a:pt x="2799509" y="2733672"/>
                  <a:pt x="2794796" y="2730893"/>
                </a:cubicBezTo>
                <a:cubicBezTo>
                  <a:pt x="2790083" y="2728115"/>
                  <a:pt x="2784824" y="2725858"/>
                  <a:pt x="2779020" y="2724122"/>
                </a:cubicBezTo>
                <a:cubicBezTo>
                  <a:pt x="2773216" y="2722385"/>
                  <a:pt x="2766891" y="2721517"/>
                  <a:pt x="2760044" y="2721517"/>
                </a:cubicBezTo>
                <a:cubicBezTo>
                  <a:pt x="2751214" y="2721517"/>
                  <a:pt x="2742954" y="2722782"/>
                  <a:pt x="2735265" y="2725312"/>
                </a:cubicBezTo>
                <a:cubicBezTo>
                  <a:pt x="2727575" y="2727843"/>
                  <a:pt x="2720878" y="2731514"/>
                  <a:pt x="2715173" y="2736326"/>
                </a:cubicBezTo>
                <a:cubicBezTo>
                  <a:pt x="2709468" y="2741138"/>
                  <a:pt x="2704978" y="2746992"/>
                  <a:pt x="2701704" y="2753887"/>
                </a:cubicBezTo>
                <a:cubicBezTo>
                  <a:pt x="2698430" y="2760783"/>
                  <a:pt x="2696793" y="2768597"/>
                  <a:pt x="2696793" y="2777328"/>
                </a:cubicBezTo>
                <a:cubicBezTo>
                  <a:pt x="2696793" y="2783479"/>
                  <a:pt x="2697537" y="2788961"/>
                  <a:pt x="2699025" y="2793773"/>
                </a:cubicBezTo>
                <a:cubicBezTo>
                  <a:pt x="2700513" y="2798585"/>
                  <a:pt x="2702522" y="2802852"/>
                  <a:pt x="2705052" y="2806572"/>
                </a:cubicBezTo>
                <a:cubicBezTo>
                  <a:pt x="2707583" y="2810293"/>
                  <a:pt x="2710509" y="2813468"/>
                  <a:pt x="2713833" y="2816097"/>
                </a:cubicBezTo>
                <a:cubicBezTo>
                  <a:pt x="2717157" y="2818727"/>
                  <a:pt x="2720605" y="2820860"/>
                  <a:pt x="2724177" y="2822497"/>
                </a:cubicBezTo>
                <a:cubicBezTo>
                  <a:pt x="2727749" y="2824134"/>
                  <a:pt x="2731370" y="2825350"/>
                  <a:pt x="2735041" y="2826143"/>
                </a:cubicBezTo>
                <a:cubicBezTo>
                  <a:pt x="2738712" y="2826937"/>
                  <a:pt x="2742135" y="2827334"/>
                  <a:pt x="2745310" y="2827334"/>
                </a:cubicBezTo>
                <a:cubicBezTo>
                  <a:pt x="2751760" y="2827334"/>
                  <a:pt x="2757713" y="2826739"/>
                  <a:pt x="2763170" y="2825548"/>
                </a:cubicBezTo>
                <a:cubicBezTo>
                  <a:pt x="2768627" y="2824357"/>
                  <a:pt x="2773315" y="2822472"/>
                  <a:pt x="2777234" y="2819893"/>
                </a:cubicBezTo>
                <a:cubicBezTo>
                  <a:pt x="2781153" y="2817313"/>
                  <a:pt x="2784229" y="2813915"/>
                  <a:pt x="2786461" y="2809698"/>
                </a:cubicBezTo>
                <a:cubicBezTo>
                  <a:pt x="2788694" y="2805481"/>
                  <a:pt x="2789810" y="2800297"/>
                  <a:pt x="2789810" y="2794145"/>
                </a:cubicBezTo>
                <a:cubicBezTo>
                  <a:pt x="2789810" y="2791070"/>
                  <a:pt x="2789215" y="2788068"/>
                  <a:pt x="2788024" y="2785141"/>
                </a:cubicBezTo>
                <a:cubicBezTo>
                  <a:pt x="2786834" y="2782214"/>
                  <a:pt x="2785172" y="2779610"/>
                  <a:pt x="2783038" y="2777328"/>
                </a:cubicBezTo>
                <a:cubicBezTo>
                  <a:pt x="2780905" y="2775046"/>
                  <a:pt x="2778350" y="2773210"/>
                  <a:pt x="2775374" y="2771821"/>
                </a:cubicBezTo>
                <a:cubicBezTo>
                  <a:pt x="2772397" y="2770432"/>
                  <a:pt x="2769073" y="2769738"/>
                  <a:pt x="2765402" y="2769738"/>
                </a:cubicBezTo>
                <a:cubicBezTo>
                  <a:pt x="2760441" y="2769738"/>
                  <a:pt x="2756373" y="2770705"/>
                  <a:pt x="2753198" y="2772640"/>
                </a:cubicBezTo>
                <a:cubicBezTo>
                  <a:pt x="2750023" y="2774575"/>
                  <a:pt x="2747518" y="2776832"/>
                  <a:pt x="2745683" y="2779411"/>
                </a:cubicBezTo>
                <a:cubicBezTo>
                  <a:pt x="2743847" y="2781991"/>
                  <a:pt x="2742582" y="2784670"/>
                  <a:pt x="2741887" y="2787448"/>
                </a:cubicBezTo>
                <a:cubicBezTo>
                  <a:pt x="2741193" y="2790226"/>
                  <a:pt x="2740846" y="2792707"/>
                  <a:pt x="2740846" y="2794890"/>
                </a:cubicBezTo>
                <a:cubicBezTo>
                  <a:pt x="2738564" y="2794790"/>
                  <a:pt x="2736554" y="2793352"/>
                  <a:pt x="2734818" y="2790574"/>
                </a:cubicBezTo>
                <a:cubicBezTo>
                  <a:pt x="2733082" y="2787795"/>
                  <a:pt x="2732214" y="2783876"/>
                  <a:pt x="2732214" y="2778816"/>
                </a:cubicBezTo>
                <a:cubicBezTo>
                  <a:pt x="2732214" y="2774748"/>
                  <a:pt x="2732784" y="2771300"/>
                  <a:pt x="2733925" y="2768473"/>
                </a:cubicBezTo>
                <a:cubicBezTo>
                  <a:pt x="2735066" y="2765645"/>
                  <a:pt x="2736827" y="2763139"/>
                  <a:pt x="2739209" y="2760957"/>
                </a:cubicBezTo>
                <a:cubicBezTo>
                  <a:pt x="2741590" y="2758774"/>
                  <a:pt x="2744616" y="2757013"/>
                  <a:pt x="2748287" y="2755673"/>
                </a:cubicBezTo>
                <a:cubicBezTo>
                  <a:pt x="2751958" y="2754334"/>
                  <a:pt x="2756274" y="2753664"/>
                  <a:pt x="2761235" y="2753664"/>
                </a:cubicBezTo>
                <a:cubicBezTo>
                  <a:pt x="2766097" y="2753664"/>
                  <a:pt x="2770884" y="2754681"/>
                  <a:pt x="2775597" y="2756715"/>
                </a:cubicBezTo>
                <a:cubicBezTo>
                  <a:pt x="2780310" y="2758749"/>
                  <a:pt x="2784725" y="2761478"/>
                  <a:pt x="2788843" y="2764901"/>
                </a:cubicBezTo>
                <a:cubicBezTo>
                  <a:pt x="2792960" y="2768324"/>
                  <a:pt x="2796755" y="2772268"/>
                  <a:pt x="2800228" y="2776733"/>
                </a:cubicBezTo>
                <a:cubicBezTo>
                  <a:pt x="2803701" y="2781197"/>
                  <a:pt x="2806677" y="2785836"/>
                  <a:pt x="2809158" y="2790648"/>
                </a:cubicBezTo>
                <a:cubicBezTo>
                  <a:pt x="2811638" y="2795460"/>
                  <a:pt x="2813573" y="2800272"/>
                  <a:pt x="2814962" y="2805084"/>
                </a:cubicBezTo>
                <a:cubicBezTo>
                  <a:pt x="2816351" y="2809896"/>
                  <a:pt x="2817046" y="2814386"/>
                  <a:pt x="2817046" y="2818553"/>
                </a:cubicBezTo>
                <a:lnTo>
                  <a:pt x="2817046" y="2868857"/>
                </a:lnTo>
                <a:lnTo>
                  <a:pt x="2851574" y="2868857"/>
                </a:lnTo>
                <a:lnTo>
                  <a:pt x="2851574" y="2703658"/>
                </a:lnTo>
                <a:lnTo>
                  <a:pt x="2878512" y="2703658"/>
                </a:lnTo>
                <a:lnTo>
                  <a:pt x="2893246" y="2703658"/>
                </a:lnTo>
                <a:lnTo>
                  <a:pt x="3010522" y="2703658"/>
                </a:lnTo>
                <a:lnTo>
                  <a:pt x="3010522" y="2719583"/>
                </a:lnTo>
                <a:cubicBezTo>
                  <a:pt x="3002585" y="2719781"/>
                  <a:pt x="2994498" y="2720351"/>
                  <a:pt x="2986263" y="2721294"/>
                </a:cubicBezTo>
                <a:cubicBezTo>
                  <a:pt x="2978028" y="2722237"/>
                  <a:pt x="2969967" y="2723799"/>
                  <a:pt x="2962079" y="2725982"/>
                </a:cubicBezTo>
                <a:cubicBezTo>
                  <a:pt x="2954191" y="2728165"/>
                  <a:pt x="2946650" y="2731092"/>
                  <a:pt x="2939457" y="2734763"/>
                </a:cubicBezTo>
                <a:cubicBezTo>
                  <a:pt x="2932263" y="2738434"/>
                  <a:pt x="2925740" y="2742998"/>
                  <a:pt x="2919886" y="2748455"/>
                </a:cubicBezTo>
                <a:cubicBezTo>
                  <a:pt x="2914032" y="2753912"/>
                  <a:pt x="2909021" y="2760436"/>
                  <a:pt x="2904854" y="2768026"/>
                </a:cubicBezTo>
                <a:cubicBezTo>
                  <a:pt x="2900687" y="2775616"/>
                  <a:pt x="2897710" y="2784472"/>
                  <a:pt x="2895925" y="2794592"/>
                </a:cubicBezTo>
                <a:cubicBezTo>
                  <a:pt x="2901779" y="2795088"/>
                  <a:pt x="2908178" y="2795981"/>
                  <a:pt x="2915123" y="2797271"/>
                </a:cubicBezTo>
                <a:cubicBezTo>
                  <a:pt x="2922069" y="2798561"/>
                  <a:pt x="2929163" y="2800247"/>
                  <a:pt x="2936406" y="2802331"/>
                </a:cubicBezTo>
                <a:cubicBezTo>
                  <a:pt x="2943649" y="2804414"/>
                  <a:pt x="2950892" y="2806895"/>
                  <a:pt x="2958135" y="2809772"/>
                </a:cubicBezTo>
                <a:cubicBezTo>
                  <a:pt x="2965378" y="2812650"/>
                  <a:pt x="2972273" y="2815924"/>
                  <a:pt x="2978822" y="2819595"/>
                </a:cubicBezTo>
                <a:cubicBezTo>
                  <a:pt x="2985370" y="2823266"/>
                  <a:pt x="2991373" y="2827285"/>
                  <a:pt x="2996830" y="2831650"/>
                </a:cubicBezTo>
                <a:cubicBezTo>
                  <a:pt x="3002287" y="2836016"/>
                  <a:pt x="3006851" y="2840728"/>
                  <a:pt x="3010522" y="2845789"/>
                </a:cubicBezTo>
                <a:lnTo>
                  <a:pt x="3010522" y="2868857"/>
                </a:lnTo>
                <a:lnTo>
                  <a:pt x="3045050" y="2868857"/>
                </a:lnTo>
                <a:lnTo>
                  <a:pt x="3045050" y="2703658"/>
                </a:lnTo>
                <a:lnTo>
                  <a:pt x="3078537" y="2703658"/>
                </a:lnTo>
                <a:lnTo>
                  <a:pt x="3086722" y="2703658"/>
                </a:lnTo>
                <a:lnTo>
                  <a:pt x="3095801" y="2703658"/>
                </a:lnTo>
                <a:cubicBezTo>
                  <a:pt x="3099571" y="2703658"/>
                  <a:pt x="3102969" y="2704278"/>
                  <a:pt x="3105995" y="2705518"/>
                </a:cubicBezTo>
                <a:cubicBezTo>
                  <a:pt x="3109022" y="2706758"/>
                  <a:pt x="3111577" y="2708495"/>
                  <a:pt x="3113660" y="2710727"/>
                </a:cubicBezTo>
                <a:cubicBezTo>
                  <a:pt x="3115744" y="2712960"/>
                  <a:pt x="3117356" y="2715589"/>
                  <a:pt x="3118497" y="2718615"/>
                </a:cubicBezTo>
                <a:cubicBezTo>
                  <a:pt x="3119638" y="2721641"/>
                  <a:pt x="3120209" y="2724940"/>
                  <a:pt x="3120209" y="2728512"/>
                </a:cubicBezTo>
                <a:lnTo>
                  <a:pt x="3120209" y="2883740"/>
                </a:lnTo>
                <a:lnTo>
                  <a:pt x="3154737" y="2883740"/>
                </a:lnTo>
                <a:lnTo>
                  <a:pt x="3154737" y="2719285"/>
                </a:lnTo>
                <a:cubicBezTo>
                  <a:pt x="3154737" y="2717797"/>
                  <a:pt x="3154860" y="2716159"/>
                  <a:pt x="3155109" y="2714374"/>
                </a:cubicBezTo>
                <a:cubicBezTo>
                  <a:pt x="3155357" y="2712588"/>
                  <a:pt x="3155927" y="2710901"/>
                  <a:pt x="3156820" y="2709313"/>
                </a:cubicBezTo>
                <a:cubicBezTo>
                  <a:pt x="3157713" y="2707726"/>
                  <a:pt x="3159077" y="2706386"/>
                  <a:pt x="3160913" y="2705295"/>
                </a:cubicBezTo>
                <a:cubicBezTo>
                  <a:pt x="3162748" y="2704204"/>
                  <a:pt x="3165254" y="2703658"/>
                  <a:pt x="3168429" y="2703658"/>
                </a:cubicBezTo>
                <a:lnTo>
                  <a:pt x="3183312" y="2703658"/>
                </a:lnTo>
                <a:lnTo>
                  <a:pt x="3196409" y="2703658"/>
                </a:lnTo>
                <a:lnTo>
                  <a:pt x="3315322" y="2703658"/>
                </a:lnTo>
                <a:lnTo>
                  <a:pt x="3315322" y="2719583"/>
                </a:lnTo>
                <a:cubicBezTo>
                  <a:pt x="3307385" y="2719781"/>
                  <a:pt x="3299298" y="2720351"/>
                  <a:pt x="3291063" y="2721294"/>
                </a:cubicBezTo>
                <a:cubicBezTo>
                  <a:pt x="3282828" y="2722237"/>
                  <a:pt x="3274767" y="2723799"/>
                  <a:pt x="3266879" y="2725982"/>
                </a:cubicBezTo>
                <a:cubicBezTo>
                  <a:pt x="3258991" y="2728165"/>
                  <a:pt x="3251450" y="2731092"/>
                  <a:pt x="3244257" y="2734763"/>
                </a:cubicBezTo>
                <a:cubicBezTo>
                  <a:pt x="3237063" y="2738434"/>
                  <a:pt x="3230540" y="2742998"/>
                  <a:pt x="3224686" y="2748455"/>
                </a:cubicBezTo>
                <a:cubicBezTo>
                  <a:pt x="3218832" y="2753912"/>
                  <a:pt x="3213821" y="2760436"/>
                  <a:pt x="3209654" y="2768026"/>
                </a:cubicBezTo>
                <a:cubicBezTo>
                  <a:pt x="3205487" y="2775616"/>
                  <a:pt x="3202510" y="2784472"/>
                  <a:pt x="3200725" y="2794592"/>
                </a:cubicBezTo>
                <a:cubicBezTo>
                  <a:pt x="3206578" y="2795088"/>
                  <a:pt x="3212978" y="2795981"/>
                  <a:pt x="3219923" y="2797271"/>
                </a:cubicBezTo>
                <a:cubicBezTo>
                  <a:pt x="3226869" y="2798561"/>
                  <a:pt x="3233963" y="2800247"/>
                  <a:pt x="3241206" y="2802331"/>
                </a:cubicBezTo>
                <a:cubicBezTo>
                  <a:pt x="3248449" y="2804414"/>
                  <a:pt x="3255692" y="2806895"/>
                  <a:pt x="3262935" y="2809772"/>
                </a:cubicBezTo>
                <a:cubicBezTo>
                  <a:pt x="3270178" y="2812650"/>
                  <a:pt x="3277073" y="2815924"/>
                  <a:pt x="3283622" y="2819595"/>
                </a:cubicBezTo>
                <a:cubicBezTo>
                  <a:pt x="3290170" y="2823266"/>
                  <a:pt x="3296173" y="2827285"/>
                  <a:pt x="3301630" y="2831650"/>
                </a:cubicBezTo>
                <a:cubicBezTo>
                  <a:pt x="3307087" y="2836016"/>
                  <a:pt x="3311651" y="2840728"/>
                  <a:pt x="3315322" y="2845789"/>
                </a:cubicBezTo>
                <a:lnTo>
                  <a:pt x="3315322" y="2868857"/>
                </a:lnTo>
                <a:lnTo>
                  <a:pt x="3349850" y="2868857"/>
                </a:lnTo>
                <a:lnTo>
                  <a:pt x="3349850" y="2703658"/>
                </a:lnTo>
                <a:lnTo>
                  <a:pt x="3391522" y="2703658"/>
                </a:lnTo>
                <a:lnTo>
                  <a:pt x="3391522" y="2672404"/>
                </a:lnTo>
                <a:lnTo>
                  <a:pt x="3196409" y="2672404"/>
                </a:lnTo>
                <a:lnTo>
                  <a:pt x="3183312" y="2672404"/>
                </a:lnTo>
                <a:lnTo>
                  <a:pt x="3161880" y="2672404"/>
                </a:lnTo>
                <a:cubicBezTo>
                  <a:pt x="3154836" y="2672404"/>
                  <a:pt x="3149081" y="2673396"/>
                  <a:pt x="3144616" y="2675381"/>
                </a:cubicBezTo>
                <a:cubicBezTo>
                  <a:pt x="3140152" y="2677365"/>
                  <a:pt x="3136331" y="2679895"/>
                  <a:pt x="3133157" y="2682971"/>
                </a:cubicBezTo>
                <a:cubicBezTo>
                  <a:pt x="3129783" y="2680193"/>
                  <a:pt x="3125591" y="2677737"/>
                  <a:pt x="3120581" y="2675604"/>
                </a:cubicBezTo>
                <a:cubicBezTo>
                  <a:pt x="3115570" y="2673471"/>
                  <a:pt x="3109939" y="2672404"/>
                  <a:pt x="3103689" y="2672404"/>
                </a:cubicBezTo>
                <a:lnTo>
                  <a:pt x="3086722" y="2672404"/>
                </a:lnTo>
                <a:lnTo>
                  <a:pt x="3078537" y="2672404"/>
                </a:lnTo>
                <a:lnTo>
                  <a:pt x="2893246" y="2672404"/>
                </a:lnTo>
                <a:lnTo>
                  <a:pt x="2878512" y="2672404"/>
                </a:lnTo>
                <a:lnTo>
                  <a:pt x="2691137" y="2672404"/>
                </a:lnTo>
                <a:lnTo>
                  <a:pt x="2678487" y="2672404"/>
                </a:lnTo>
                <a:lnTo>
                  <a:pt x="2648126" y="2672404"/>
                </a:lnTo>
                <a:cubicBezTo>
                  <a:pt x="2646637" y="2664665"/>
                  <a:pt x="2644033" y="2657496"/>
                  <a:pt x="2640312" y="2650898"/>
                </a:cubicBezTo>
                <a:cubicBezTo>
                  <a:pt x="2636592" y="2644300"/>
                  <a:pt x="2631804" y="2638595"/>
                  <a:pt x="2625950" y="2633783"/>
                </a:cubicBezTo>
                <a:cubicBezTo>
                  <a:pt x="2620096" y="2628971"/>
                  <a:pt x="2613101" y="2625151"/>
                  <a:pt x="2604966" y="2622323"/>
                </a:cubicBezTo>
                <a:cubicBezTo>
                  <a:pt x="2596830" y="2619496"/>
                  <a:pt x="2587602" y="2617933"/>
                  <a:pt x="2577284" y="2617635"/>
                </a:cubicBezTo>
                <a:cubicBezTo>
                  <a:pt x="2570636" y="2617437"/>
                  <a:pt x="2564881" y="2616817"/>
                  <a:pt x="2560019" y="2615775"/>
                </a:cubicBezTo>
                <a:cubicBezTo>
                  <a:pt x="2555158" y="2614733"/>
                  <a:pt x="2550991" y="2613344"/>
                  <a:pt x="2547518" y="2611608"/>
                </a:cubicBezTo>
                <a:cubicBezTo>
                  <a:pt x="2544045" y="2609871"/>
                  <a:pt x="2541118" y="2607788"/>
                  <a:pt x="2538737" y="2605357"/>
                </a:cubicBezTo>
                <a:cubicBezTo>
                  <a:pt x="2536356" y="2602926"/>
                  <a:pt x="2534322" y="2600222"/>
                  <a:pt x="2532635" y="2597246"/>
                </a:cubicBezTo>
                <a:close/>
                <a:moveTo>
                  <a:pt x="2162053" y="2572094"/>
                </a:moveTo>
                <a:cubicBezTo>
                  <a:pt x="2159473" y="2572094"/>
                  <a:pt x="2157043" y="2572565"/>
                  <a:pt x="2154761" y="2573508"/>
                </a:cubicBezTo>
                <a:cubicBezTo>
                  <a:pt x="2152479" y="2574450"/>
                  <a:pt x="2150494" y="2575765"/>
                  <a:pt x="2148807" y="2577452"/>
                </a:cubicBezTo>
                <a:cubicBezTo>
                  <a:pt x="2147121" y="2579138"/>
                  <a:pt x="2145806" y="2581098"/>
                  <a:pt x="2144863" y="2583330"/>
                </a:cubicBezTo>
                <a:cubicBezTo>
                  <a:pt x="2143921" y="2585563"/>
                  <a:pt x="2143450" y="2587969"/>
                  <a:pt x="2143450" y="2590549"/>
                </a:cubicBezTo>
                <a:cubicBezTo>
                  <a:pt x="2143450" y="2593029"/>
                  <a:pt x="2143921" y="2595385"/>
                  <a:pt x="2144863" y="2597618"/>
                </a:cubicBezTo>
                <a:cubicBezTo>
                  <a:pt x="2145806" y="2599850"/>
                  <a:pt x="2147121" y="2601810"/>
                  <a:pt x="2148807" y="2603497"/>
                </a:cubicBezTo>
                <a:cubicBezTo>
                  <a:pt x="2150494" y="2605183"/>
                  <a:pt x="2152479" y="2606523"/>
                  <a:pt x="2154761" y="2607515"/>
                </a:cubicBezTo>
                <a:cubicBezTo>
                  <a:pt x="2157043" y="2608507"/>
                  <a:pt x="2159473" y="2609003"/>
                  <a:pt x="2162053" y="2609003"/>
                </a:cubicBezTo>
                <a:cubicBezTo>
                  <a:pt x="2164633" y="2609003"/>
                  <a:pt x="2167064" y="2608507"/>
                  <a:pt x="2169346" y="2607515"/>
                </a:cubicBezTo>
                <a:cubicBezTo>
                  <a:pt x="2171628" y="2606523"/>
                  <a:pt x="2173587" y="2605183"/>
                  <a:pt x="2175224" y="2603497"/>
                </a:cubicBezTo>
                <a:cubicBezTo>
                  <a:pt x="2176862" y="2601810"/>
                  <a:pt x="2178151" y="2599850"/>
                  <a:pt x="2179094" y="2597618"/>
                </a:cubicBezTo>
                <a:cubicBezTo>
                  <a:pt x="2180036" y="2595385"/>
                  <a:pt x="2180508" y="2593029"/>
                  <a:pt x="2180508" y="2590549"/>
                </a:cubicBezTo>
                <a:cubicBezTo>
                  <a:pt x="2180508" y="2587969"/>
                  <a:pt x="2180036" y="2585563"/>
                  <a:pt x="2179094" y="2583330"/>
                </a:cubicBezTo>
                <a:cubicBezTo>
                  <a:pt x="2178151" y="2581098"/>
                  <a:pt x="2176837" y="2579138"/>
                  <a:pt x="2175150" y="2577452"/>
                </a:cubicBezTo>
                <a:cubicBezTo>
                  <a:pt x="2173463" y="2575765"/>
                  <a:pt x="2171504" y="2574450"/>
                  <a:pt x="2169271" y="2573508"/>
                </a:cubicBezTo>
                <a:cubicBezTo>
                  <a:pt x="2167039" y="2572565"/>
                  <a:pt x="2164633" y="2572094"/>
                  <a:pt x="2162053" y="2572094"/>
                </a:cubicBezTo>
                <a:close/>
                <a:moveTo>
                  <a:pt x="4263209" y="2506907"/>
                </a:moveTo>
                <a:cubicBezTo>
                  <a:pt x="4259736" y="2506907"/>
                  <a:pt x="4256511" y="2507527"/>
                  <a:pt x="4253535" y="2508768"/>
                </a:cubicBezTo>
                <a:cubicBezTo>
                  <a:pt x="4250558" y="2510008"/>
                  <a:pt x="4247978" y="2511744"/>
                  <a:pt x="4245796" y="2513976"/>
                </a:cubicBezTo>
                <a:cubicBezTo>
                  <a:pt x="4243613" y="2516209"/>
                  <a:pt x="4241876" y="2518813"/>
                  <a:pt x="4240587" y="2521790"/>
                </a:cubicBezTo>
                <a:cubicBezTo>
                  <a:pt x="4239297" y="2524767"/>
                  <a:pt x="4238652" y="2527941"/>
                  <a:pt x="4238652" y="2531315"/>
                </a:cubicBezTo>
                <a:cubicBezTo>
                  <a:pt x="4238652" y="2534589"/>
                  <a:pt x="4239297" y="2537690"/>
                  <a:pt x="4240587" y="2540617"/>
                </a:cubicBezTo>
                <a:cubicBezTo>
                  <a:pt x="4241876" y="2543544"/>
                  <a:pt x="4243613" y="2546123"/>
                  <a:pt x="4245796" y="2548356"/>
                </a:cubicBezTo>
                <a:cubicBezTo>
                  <a:pt x="4247978" y="2550588"/>
                  <a:pt x="4250558" y="2552349"/>
                  <a:pt x="4253535" y="2553639"/>
                </a:cubicBezTo>
                <a:cubicBezTo>
                  <a:pt x="4256511" y="2554929"/>
                  <a:pt x="4259736" y="2555574"/>
                  <a:pt x="4263209" y="2555574"/>
                </a:cubicBezTo>
                <a:cubicBezTo>
                  <a:pt x="4266582" y="2555574"/>
                  <a:pt x="4269732" y="2554929"/>
                  <a:pt x="4272659" y="2553639"/>
                </a:cubicBezTo>
                <a:cubicBezTo>
                  <a:pt x="4275586" y="2552349"/>
                  <a:pt x="4278166" y="2550613"/>
                  <a:pt x="4280398" y="2548430"/>
                </a:cubicBezTo>
                <a:cubicBezTo>
                  <a:pt x="4282631" y="2546247"/>
                  <a:pt x="4284392" y="2543692"/>
                  <a:pt x="4285682" y="2540766"/>
                </a:cubicBezTo>
                <a:cubicBezTo>
                  <a:pt x="4286971" y="2537839"/>
                  <a:pt x="4287616" y="2534688"/>
                  <a:pt x="4287616" y="2531315"/>
                </a:cubicBezTo>
                <a:cubicBezTo>
                  <a:pt x="4287616" y="2527941"/>
                  <a:pt x="4286996" y="2524767"/>
                  <a:pt x="4285756" y="2521790"/>
                </a:cubicBezTo>
                <a:cubicBezTo>
                  <a:pt x="4284516" y="2518813"/>
                  <a:pt x="4282779" y="2516209"/>
                  <a:pt x="4280547" y="2513976"/>
                </a:cubicBezTo>
                <a:cubicBezTo>
                  <a:pt x="4278315" y="2511744"/>
                  <a:pt x="4275710" y="2510008"/>
                  <a:pt x="4272734" y="2508768"/>
                </a:cubicBezTo>
                <a:cubicBezTo>
                  <a:pt x="4269757" y="2507527"/>
                  <a:pt x="4266582" y="2506907"/>
                  <a:pt x="4263209" y="2506907"/>
                </a:cubicBezTo>
                <a:close/>
                <a:moveTo>
                  <a:pt x="1911278" y="2416420"/>
                </a:moveTo>
                <a:cubicBezTo>
                  <a:pt x="1913461" y="2418106"/>
                  <a:pt x="1916710" y="2420388"/>
                  <a:pt x="1921026" y="2423266"/>
                </a:cubicBezTo>
                <a:cubicBezTo>
                  <a:pt x="1925342" y="2426143"/>
                  <a:pt x="1930278" y="2429095"/>
                  <a:pt x="1935834" y="2432121"/>
                </a:cubicBezTo>
                <a:cubicBezTo>
                  <a:pt x="1941391" y="2435147"/>
                  <a:pt x="1947393" y="2437950"/>
                  <a:pt x="1953843" y="2440530"/>
                </a:cubicBezTo>
                <a:cubicBezTo>
                  <a:pt x="1960292" y="2443110"/>
                  <a:pt x="1966741" y="2444945"/>
                  <a:pt x="1973190" y="2446037"/>
                </a:cubicBezTo>
                <a:cubicBezTo>
                  <a:pt x="1972893" y="2451295"/>
                  <a:pt x="1971578" y="2456107"/>
                  <a:pt x="1969246" y="2460473"/>
                </a:cubicBezTo>
                <a:cubicBezTo>
                  <a:pt x="1966915" y="2464838"/>
                  <a:pt x="1963938" y="2468584"/>
                  <a:pt x="1960317" y="2471709"/>
                </a:cubicBezTo>
                <a:cubicBezTo>
                  <a:pt x="1956695" y="2474835"/>
                  <a:pt x="1952602" y="2477266"/>
                  <a:pt x="1948038" y="2479002"/>
                </a:cubicBezTo>
                <a:cubicBezTo>
                  <a:pt x="1943474" y="2480738"/>
                  <a:pt x="1938861" y="2481606"/>
                  <a:pt x="1934197" y="2481606"/>
                </a:cubicBezTo>
                <a:cubicBezTo>
                  <a:pt x="1929732" y="2481606"/>
                  <a:pt x="1926037" y="2480912"/>
                  <a:pt x="1923110" y="2479523"/>
                </a:cubicBezTo>
                <a:cubicBezTo>
                  <a:pt x="1920183" y="2478134"/>
                  <a:pt x="1917851" y="2476149"/>
                  <a:pt x="1916115" y="2473570"/>
                </a:cubicBezTo>
                <a:cubicBezTo>
                  <a:pt x="1914378" y="2470990"/>
                  <a:pt x="1913138" y="2467864"/>
                  <a:pt x="1912394" y="2464193"/>
                </a:cubicBezTo>
                <a:cubicBezTo>
                  <a:pt x="1911650" y="2460522"/>
                  <a:pt x="1911278" y="2456355"/>
                  <a:pt x="1911278" y="2451692"/>
                </a:cubicBezTo>
                <a:close/>
                <a:moveTo>
                  <a:pt x="1686399" y="2401090"/>
                </a:moveTo>
                <a:lnTo>
                  <a:pt x="1686399" y="2430707"/>
                </a:lnTo>
                <a:lnTo>
                  <a:pt x="1810670" y="2430707"/>
                </a:lnTo>
                <a:lnTo>
                  <a:pt x="1810670" y="2401090"/>
                </a:lnTo>
                <a:close/>
                <a:moveTo>
                  <a:pt x="4353547" y="2388887"/>
                </a:moveTo>
                <a:lnTo>
                  <a:pt x="4353547" y="2444102"/>
                </a:lnTo>
                <a:cubicBezTo>
                  <a:pt x="4348686" y="2440232"/>
                  <a:pt x="4343154" y="2436561"/>
                  <a:pt x="4336953" y="2433088"/>
                </a:cubicBezTo>
                <a:cubicBezTo>
                  <a:pt x="4330752" y="2429616"/>
                  <a:pt x="4324278" y="2426441"/>
                  <a:pt x="4317531" y="2423563"/>
                </a:cubicBezTo>
                <a:cubicBezTo>
                  <a:pt x="4310784" y="2420686"/>
                  <a:pt x="4304037" y="2418181"/>
                  <a:pt x="4297290" y="2416048"/>
                </a:cubicBezTo>
                <a:cubicBezTo>
                  <a:pt x="4290543" y="2413914"/>
                  <a:pt x="4284243" y="2412253"/>
                  <a:pt x="4278389" y="2411062"/>
                </a:cubicBezTo>
                <a:cubicBezTo>
                  <a:pt x="4283449" y="2406200"/>
                  <a:pt x="4289030" y="2402331"/>
                  <a:pt x="4295132" y="2399453"/>
                </a:cubicBezTo>
                <a:cubicBezTo>
                  <a:pt x="4301234" y="2396576"/>
                  <a:pt x="4307559" y="2394343"/>
                  <a:pt x="4314108" y="2392756"/>
                </a:cubicBezTo>
                <a:cubicBezTo>
                  <a:pt x="4320656" y="2391168"/>
                  <a:pt x="4327304" y="2390127"/>
                  <a:pt x="4334051" y="2389631"/>
                </a:cubicBezTo>
                <a:cubicBezTo>
                  <a:pt x="4340798" y="2389134"/>
                  <a:pt x="4347296" y="2388887"/>
                  <a:pt x="4353547" y="2388887"/>
                </a:cubicBezTo>
                <a:close/>
                <a:moveTo>
                  <a:pt x="3248647" y="2388887"/>
                </a:moveTo>
                <a:lnTo>
                  <a:pt x="3248647" y="2444102"/>
                </a:lnTo>
                <a:cubicBezTo>
                  <a:pt x="3243785" y="2440232"/>
                  <a:pt x="3238254" y="2436561"/>
                  <a:pt x="3232053" y="2433088"/>
                </a:cubicBezTo>
                <a:cubicBezTo>
                  <a:pt x="3225852" y="2429616"/>
                  <a:pt x="3219377" y="2426441"/>
                  <a:pt x="3212631" y="2423563"/>
                </a:cubicBezTo>
                <a:cubicBezTo>
                  <a:pt x="3205884" y="2420686"/>
                  <a:pt x="3199137" y="2418181"/>
                  <a:pt x="3192390" y="2416048"/>
                </a:cubicBezTo>
                <a:cubicBezTo>
                  <a:pt x="3185643" y="2413914"/>
                  <a:pt x="3179343" y="2412253"/>
                  <a:pt x="3173489" y="2411062"/>
                </a:cubicBezTo>
                <a:cubicBezTo>
                  <a:pt x="3178549" y="2406200"/>
                  <a:pt x="3184130" y="2402331"/>
                  <a:pt x="3190232" y="2399453"/>
                </a:cubicBezTo>
                <a:cubicBezTo>
                  <a:pt x="3196334" y="2396576"/>
                  <a:pt x="3202659" y="2394343"/>
                  <a:pt x="3209208" y="2392756"/>
                </a:cubicBezTo>
                <a:cubicBezTo>
                  <a:pt x="3215756" y="2391168"/>
                  <a:pt x="3222404" y="2390127"/>
                  <a:pt x="3229151" y="2389631"/>
                </a:cubicBezTo>
                <a:cubicBezTo>
                  <a:pt x="3235897" y="2389134"/>
                  <a:pt x="3242396" y="2388887"/>
                  <a:pt x="3248647" y="2388887"/>
                </a:cubicBezTo>
                <a:close/>
                <a:moveTo>
                  <a:pt x="2943847" y="2388887"/>
                </a:moveTo>
                <a:lnTo>
                  <a:pt x="2943847" y="2444102"/>
                </a:lnTo>
                <a:cubicBezTo>
                  <a:pt x="2938986" y="2440232"/>
                  <a:pt x="2933454" y="2436561"/>
                  <a:pt x="2927253" y="2433088"/>
                </a:cubicBezTo>
                <a:cubicBezTo>
                  <a:pt x="2921052" y="2429616"/>
                  <a:pt x="2914578" y="2426441"/>
                  <a:pt x="2907831" y="2423563"/>
                </a:cubicBezTo>
                <a:cubicBezTo>
                  <a:pt x="2901084" y="2420686"/>
                  <a:pt x="2894337" y="2418181"/>
                  <a:pt x="2887590" y="2416048"/>
                </a:cubicBezTo>
                <a:cubicBezTo>
                  <a:pt x="2880843" y="2413914"/>
                  <a:pt x="2874543" y="2412253"/>
                  <a:pt x="2868689" y="2411062"/>
                </a:cubicBezTo>
                <a:cubicBezTo>
                  <a:pt x="2873749" y="2406200"/>
                  <a:pt x="2879330" y="2402331"/>
                  <a:pt x="2885432" y="2399453"/>
                </a:cubicBezTo>
                <a:cubicBezTo>
                  <a:pt x="2891534" y="2396576"/>
                  <a:pt x="2897859" y="2394343"/>
                  <a:pt x="2904408" y="2392756"/>
                </a:cubicBezTo>
                <a:cubicBezTo>
                  <a:pt x="2910956" y="2391168"/>
                  <a:pt x="2917604" y="2390127"/>
                  <a:pt x="2924351" y="2389631"/>
                </a:cubicBezTo>
                <a:cubicBezTo>
                  <a:pt x="2931098" y="2389134"/>
                  <a:pt x="2937596" y="2388887"/>
                  <a:pt x="2943847" y="2388887"/>
                </a:cubicBezTo>
                <a:close/>
                <a:moveTo>
                  <a:pt x="3900961" y="2341708"/>
                </a:moveTo>
                <a:lnTo>
                  <a:pt x="3977607" y="2341708"/>
                </a:lnTo>
                <a:lnTo>
                  <a:pt x="3977607" y="2400495"/>
                </a:lnTo>
                <a:cubicBezTo>
                  <a:pt x="3975821" y="2398114"/>
                  <a:pt x="3973639" y="2395881"/>
                  <a:pt x="3971059" y="2393798"/>
                </a:cubicBezTo>
                <a:cubicBezTo>
                  <a:pt x="3968479" y="2391714"/>
                  <a:pt x="3965651" y="2389879"/>
                  <a:pt x="3962576" y="2388291"/>
                </a:cubicBezTo>
                <a:cubicBezTo>
                  <a:pt x="3959500" y="2386704"/>
                  <a:pt x="3956275" y="2385439"/>
                  <a:pt x="3952902" y="2384496"/>
                </a:cubicBezTo>
                <a:cubicBezTo>
                  <a:pt x="3949529" y="2383553"/>
                  <a:pt x="3946056" y="2383082"/>
                  <a:pt x="3942484" y="2383082"/>
                </a:cubicBezTo>
                <a:cubicBezTo>
                  <a:pt x="3941492" y="2383082"/>
                  <a:pt x="3939780" y="2383132"/>
                  <a:pt x="3937349" y="2383231"/>
                </a:cubicBezTo>
                <a:cubicBezTo>
                  <a:pt x="3934918" y="2383330"/>
                  <a:pt x="3932612" y="2383578"/>
                  <a:pt x="3930429" y="2383975"/>
                </a:cubicBezTo>
                <a:cubicBezTo>
                  <a:pt x="3928246" y="2384372"/>
                  <a:pt x="3926559" y="2384769"/>
                  <a:pt x="3925369" y="2385166"/>
                </a:cubicBezTo>
                <a:cubicBezTo>
                  <a:pt x="3924377" y="2381991"/>
                  <a:pt x="3922714" y="2378642"/>
                  <a:pt x="3920383" y="2375120"/>
                </a:cubicBezTo>
                <a:cubicBezTo>
                  <a:pt x="3918051" y="2371598"/>
                  <a:pt x="3915620" y="2368001"/>
                  <a:pt x="3913090" y="2364330"/>
                </a:cubicBezTo>
                <a:cubicBezTo>
                  <a:pt x="3910560" y="2360659"/>
                  <a:pt x="3908154" y="2356938"/>
                  <a:pt x="3905872" y="2353168"/>
                </a:cubicBezTo>
                <a:cubicBezTo>
                  <a:pt x="3903590" y="2349397"/>
                  <a:pt x="3901953" y="2345578"/>
                  <a:pt x="3900961" y="2341708"/>
                </a:cubicBezTo>
                <a:close/>
                <a:moveTo>
                  <a:pt x="2234830" y="2339327"/>
                </a:moveTo>
                <a:cubicBezTo>
                  <a:pt x="2246538" y="2339327"/>
                  <a:pt x="2255790" y="2341237"/>
                  <a:pt x="2262587" y="2345057"/>
                </a:cubicBezTo>
                <a:cubicBezTo>
                  <a:pt x="2269383" y="2348876"/>
                  <a:pt x="2274567" y="2354954"/>
                  <a:pt x="2278139" y="2363288"/>
                </a:cubicBezTo>
                <a:lnTo>
                  <a:pt x="2235574" y="2382487"/>
                </a:lnTo>
                <a:cubicBezTo>
                  <a:pt x="2235773" y="2381395"/>
                  <a:pt x="2235897" y="2380279"/>
                  <a:pt x="2235946" y="2379138"/>
                </a:cubicBezTo>
                <a:cubicBezTo>
                  <a:pt x="2235996" y="2377997"/>
                  <a:pt x="2236021" y="2376881"/>
                  <a:pt x="2236021" y="2375790"/>
                </a:cubicBezTo>
                <a:cubicBezTo>
                  <a:pt x="2236021" y="2372019"/>
                  <a:pt x="2235549" y="2368373"/>
                  <a:pt x="2234607" y="2364851"/>
                </a:cubicBezTo>
                <a:cubicBezTo>
                  <a:pt x="2233664" y="2361328"/>
                  <a:pt x="2232300" y="2358104"/>
                  <a:pt x="2230514" y="2355177"/>
                </a:cubicBezTo>
                <a:cubicBezTo>
                  <a:pt x="2228728" y="2352250"/>
                  <a:pt x="2226570" y="2349720"/>
                  <a:pt x="2224040" y="2347587"/>
                </a:cubicBezTo>
                <a:cubicBezTo>
                  <a:pt x="2221510" y="2345453"/>
                  <a:pt x="2218608" y="2343891"/>
                  <a:pt x="2215334" y="2342899"/>
                </a:cubicBezTo>
                <a:cubicBezTo>
                  <a:pt x="2217616" y="2341807"/>
                  <a:pt x="2220468" y="2340939"/>
                  <a:pt x="2223891" y="2340294"/>
                </a:cubicBezTo>
                <a:cubicBezTo>
                  <a:pt x="2227314" y="2339649"/>
                  <a:pt x="2230961" y="2339327"/>
                  <a:pt x="2234830" y="2339327"/>
                </a:cubicBezTo>
                <a:close/>
                <a:moveTo>
                  <a:pt x="882281" y="2339327"/>
                </a:moveTo>
                <a:cubicBezTo>
                  <a:pt x="893988" y="2339327"/>
                  <a:pt x="903240" y="2341237"/>
                  <a:pt x="910037" y="2345057"/>
                </a:cubicBezTo>
                <a:cubicBezTo>
                  <a:pt x="916833" y="2348876"/>
                  <a:pt x="922018" y="2354954"/>
                  <a:pt x="925590" y="2363288"/>
                </a:cubicBezTo>
                <a:lnTo>
                  <a:pt x="883025" y="2382487"/>
                </a:lnTo>
                <a:cubicBezTo>
                  <a:pt x="883223" y="2381395"/>
                  <a:pt x="883347" y="2380279"/>
                  <a:pt x="883397" y="2379138"/>
                </a:cubicBezTo>
                <a:cubicBezTo>
                  <a:pt x="883446" y="2377997"/>
                  <a:pt x="883471" y="2376881"/>
                  <a:pt x="883471" y="2375790"/>
                </a:cubicBezTo>
                <a:cubicBezTo>
                  <a:pt x="883471" y="2372019"/>
                  <a:pt x="883000" y="2368373"/>
                  <a:pt x="882057" y="2364851"/>
                </a:cubicBezTo>
                <a:cubicBezTo>
                  <a:pt x="881115" y="2361328"/>
                  <a:pt x="879750" y="2358104"/>
                  <a:pt x="877965" y="2355177"/>
                </a:cubicBezTo>
                <a:cubicBezTo>
                  <a:pt x="876179" y="2352250"/>
                  <a:pt x="874021" y="2349720"/>
                  <a:pt x="871490" y="2347587"/>
                </a:cubicBezTo>
                <a:cubicBezTo>
                  <a:pt x="868961" y="2345453"/>
                  <a:pt x="866058" y="2343891"/>
                  <a:pt x="862784" y="2342899"/>
                </a:cubicBezTo>
                <a:cubicBezTo>
                  <a:pt x="865066" y="2341807"/>
                  <a:pt x="867918" y="2340939"/>
                  <a:pt x="871342" y="2340294"/>
                </a:cubicBezTo>
                <a:cubicBezTo>
                  <a:pt x="874764" y="2339649"/>
                  <a:pt x="878411" y="2339327"/>
                  <a:pt x="882281" y="2339327"/>
                </a:cubicBezTo>
                <a:close/>
                <a:moveTo>
                  <a:pt x="3676082" y="2334713"/>
                </a:moveTo>
                <a:cubicBezTo>
                  <a:pt x="3676677" y="2334713"/>
                  <a:pt x="3677768" y="2334862"/>
                  <a:pt x="3679356" y="2335160"/>
                </a:cubicBezTo>
                <a:cubicBezTo>
                  <a:pt x="3680943" y="2335457"/>
                  <a:pt x="3682531" y="2336003"/>
                  <a:pt x="3684118" y="2336797"/>
                </a:cubicBezTo>
                <a:cubicBezTo>
                  <a:pt x="3685706" y="2337590"/>
                  <a:pt x="3687120" y="2338707"/>
                  <a:pt x="3688360" y="2340145"/>
                </a:cubicBezTo>
                <a:cubicBezTo>
                  <a:pt x="3689600" y="2341584"/>
                  <a:pt x="3690220" y="2343395"/>
                  <a:pt x="3690220" y="2345578"/>
                </a:cubicBezTo>
                <a:cubicBezTo>
                  <a:pt x="3690220" y="2349050"/>
                  <a:pt x="3689278" y="2351754"/>
                  <a:pt x="3687393" y="2353689"/>
                </a:cubicBezTo>
                <a:cubicBezTo>
                  <a:pt x="3685507" y="2355623"/>
                  <a:pt x="3682679" y="2356591"/>
                  <a:pt x="3678909" y="2356591"/>
                </a:cubicBezTo>
                <a:lnTo>
                  <a:pt x="3671468" y="2356591"/>
                </a:lnTo>
                <a:lnTo>
                  <a:pt x="3671468" y="2384124"/>
                </a:lnTo>
                <a:lnTo>
                  <a:pt x="3679356" y="2384124"/>
                </a:lnTo>
                <a:cubicBezTo>
                  <a:pt x="3681241" y="2384124"/>
                  <a:pt x="3683126" y="2384372"/>
                  <a:pt x="3685011" y="2384868"/>
                </a:cubicBezTo>
                <a:cubicBezTo>
                  <a:pt x="3686896" y="2385364"/>
                  <a:pt x="3688583" y="2386108"/>
                  <a:pt x="3690071" y="2387101"/>
                </a:cubicBezTo>
                <a:cubicBezTo>
                  <a:pt x="3691560" y="2388093"/>
                  <a:pt x="3692775" y="2389407"/>
                  <a:pt x="3693718" y="2391045"/>
                </a:cubicBezTo>
                <a:cubicBezTo>
                  <a:pt x="3694660" y="2392682"/>
                  <a:pt x="3695132" y="2394592"/>
                  <a:pt x="3695132" y="2396774"/>
                </a:cubicBezTo>
                <a:cubicBezTo>
                  <a:pt x="3695132" y="2402628"/>
                  <a:pt x="3693469" y="2406721"/>
                  <a:pt x="3690146" y="2409053"/>
                </a:cubicBezTo>
                <a:cubicBezTo>
                  <a:pt x="3686822" y="2411384"/>
                  <a:pt x="3682332" y="2412550"/>
                  <a:pt x="3676677" y="2412550"/>
                </a:cubicBezTo>
                <a:cubicBezTo>
                  <a:pt x="3674792" y="2412550"/>
                  <a:pt x="3673080" y="2412550"/>
                  <a:pt x="3671542" y="2412550"/>
                </a:cubicBezTo>
                <a:cubicBezTo>
                  <a:pt x="3670004" y="2412550"/>
                  <a:pt x="3668541" y="2412451"/>
                  <a:pt x="3667152" y="2412253"/>
                </a:cubicBezTo>
                <a:cubicBezTo>
                  <a:pt x="3665763" y="2408681"/>
                  <a:pt x="3664126" y="2405580"/>
                  <a:pt x="3662241" y="2402951"/>
                </a:cubicBezTo>
                <a:cubicBezTo>
                  <a:pt x="3660355" y="2400321"/>
                  <a:pt x="3658297" y="2398039"/>
                  <a:pt x="3656064" y="2396105"/>
                </a:cubicBezTo>
                <a:cubicBezTo>
                  <a:pt x="3653832" y="2394170"/>
                  <a:pt x="3651550" y="2392483"/>
                  <a:pt x="3649218" y="2391045"/>
                </a:cubicBezTo>
                <a:cubicBezTo>
                  <a:pt x="3646886" y="2389606"/>
                  <a:pt x="3644579" y="2388341"/>
                  <a:pt x="3642298" y="2387249"/>
                </a:cubicBezTo>
                <a:cubicBezTo>
                  <a:pt x="3647060" y="2381792"/>
                  <a:pt x="3650334" y="2375839"/>
                  <a:pt x="3652120" y="2369390"/>
                </a:cubicBezTo>
                <a:cubicBezTo>
                  <a:pt x="3653906" y="2362941"/>
                  <a:pt x="3654799" y="2356690"/>
                  <a:pt x="3654799" y="2350638"/>
                </a:cubicBezTo>
                <a:cubicBezTo>
                  <a:pt x="3654799" y="2347562"/>
                  <a:pt x="3654402" y="2344436"/>
                  <a:pt x="3653609" y="2341262"/>
                </a:cubicBezTo>
                <a:cubicBezTo>
                  <a:pt x="3657974" y="2338483"/>
                  <a:pt x="3661943" y="2336697"/>
                  <a:pt x="3665515" y="2335904"/>
                </a:cubicBezTo>
                <a:cubicBezTo>
                  <a:pt x="3669087" y="2335110"/>
                  <a:pt x="3672609" y="2334713"/>
                  <a:pt x="3676082" y="2334713"/>
                </a:cubicBezTo>
                <a:close/>
                <a:moveTo>
                  <a:pt x="3840537" y="2310454"/>
                </a:moveTo>
                <a:lnTo>
                  <a:pt x="3840537" y="2341708"/>
                </a:lnTo>
                <a:lnTo>
                  <a:pt x="3866135" y="2341708"/>
                </a:lnTo>
                <a:cubicBezTo>
                  <a:pt x="3866730" y="2347463"/>
                  <a:pt x="3867946" y="2352473"/>
                  <a:pt x="3869781" y="2356740"/>
                </a:cubicBezTo>
                <a:cubicBezTo>
                  <a:pt x="3871617" y="2361006"/>
                  <a:pt x="3873775" y="2364875"/>
                  <a:pt x="3876255" y="2368348"/>
                </a:cubicBezTo>
                <a:cubicBezTo>
                  <a:pt x="3878736" y="2371821"/>
                  <a:pt x="3881316" y="2375045"/>
                  <a:pt x="3883994" y="2378022"/>
                </a:cubicBezTo>
                <a:cubicBezTo>
                  <a:pt x="3886673" y="2380999"/>
                  <a:pt x="3889154" y="2384074"/>
                  <a:pt x="3891436" y="2387249"/>
                </a:cubicBezTo>
                <a:cubicBezTo>
                  <a:pt x="3893718" y="2390424"/>
                  <a:pt x="3895603" y="2393823"/>
                  <a:pt x="3897091" y="2397444"/>
                </a:cubicBezTo>
                <a:cubicBezTo>
                  <a:pt x="3898580" y="2401066"/>
                  <a:pt x="3899324" y="2405258"/>
                  <a:pt x="3899324" y="2410020"/>
                </a:cubicBezTo>
                <a:cubicBezTo>
                  <a:pt x="3899324" y="2412699"/>
                  <a:pt x="3898952" y="2415179"/>
                  <a:pt x="3898208" y="2417462"/>
                </a:cubicBezTo>
                <a:cubicBezTo>
                  <a:pt x="3897463" y="2419743"/>
                  <a:pt x="3896422" y="2421728"/>
                  <a:pt x="3895082" y="2423415"/>
                </a:cubicBezTo>
                <a:cubicBezTo>
                  <a:pt x="3893743" y="2425101"/>
                  <a:pt x="3892130" y="2426441"/>
                  <a:pt x="3890245" y="2427433"/>
                </a:cubicBezTo>
                <a:cubicBezTo>
                  <a:pt x="3888360" y="2428425"/>
                  <a:pt x="3886326" y="2428921"/>
                  <a:pt x="3884143" y="2428921"/>
                </a:cubicBezTo>
                <a:cubicBezTo>
                  <a:pt x="3881464" y="2428921"/>
                  <a:pt x="3878463" y="2428772"/>
                  <a:pt x="3875139" y="2428475"/>
                </a:cubicBezTo>
                <a:cubicBezTo>
                  <a:pt x="3871815" y="2428177"/>
                  <a:pt x="3867574" y="2427234"/>
                  <a:pt x="3862414" y="2425647"/>
                </a:cubicBezTo>
                <a:lnTo>
                  <a:pt x="3862414" y="2457794"/>
                </a:lnTo>
                <a:cubicBezTo>
                  <a:pt x="3867375" y="2458985"/>
                  <a:pt x="3871344" y="2459828"/>
                  <a:pt x="3874321" y="2460324"/>
                </a:cubicBezTo>
                <a:cubicBezTo>
                  <a:pt x="3877297" y="2460820"/>
                  <a:pt x="3879877" y="2461068"/>
                  <a:pt x="3882060" y="2461068"/>
                </a:cubicBezTo>
                <a:cubicBezTo>
                  <a:pt x="3890493" y="2461068"/>
                  <a:pt x="3897811" y="2460200"/>
                  <a:pt x="3904012" y="2458464"/>
                </a:cubicBezTo>
                <a:cubicBezTo>
                  <a:pt x="3910213" y="2456727"/>
                  <a:pt x="3915397" y="2454048"/>
                  <a:pt x="3919564" y="2450427"/>
                </a:cubicBezTo>
                <a:cubicBezTo>
                  <a:pt x="3923732" y="2446805"/>
                  <a:pt x="3926907" y="2442167"/>
                  <a:pt x="3929089" y="2436512"/>
                </a:cubicBezTo>
                <a:cubicBezTo>
                  <a:pt x="3931272" y="2430856"/>
                  <a:pt x="3932512" y="2424159"/>
                  <a:pt x="3932810" y="2416420"/>
                </a:cubicBezTo>
                <a:cubicBezTo>
                  <a:pt x="3935290" y="2415824"/>
                  <a:pt x="3937399" y="2415477"/>
                  <a:pt x="3939135" y="2415378"/>
                </a:cubicBezTo>
                <a:cubicBezTo>
                  <a:pt x="3940872" y="2415279"/>
                  <a:pt x="3942385" y="2415229"/>
                  <a:pt x="3943675" y="2415229"/>
                </a:cubicBezTo>
                <a:cubicBezTo>
                  <a:pt x="3946056" y="2415229"/>
                  <a:pt x="3948636" y="2415750"/>
                  <a:pt x="3951414" y="2416792"/>
                </a:cubicBezTo>
                <a:cubicBezTo>
                  <a:pt x="3954192" y="2417834"/>
                  <a:pt x="3957069" y="2419768"/>
                  <a:pt x="3960046" y="2422596"/>
                </a:cubicBezTo>
                <a:cubicBezTo>
                  <a:pt x="3963022" y="2425424"/>
                  <a:pt x="3966023" y="2429343"/>
                  <a:pt x="3969050" y="2434354"/>
                </a:cubicBezTo>
                <a:cubicBezTo>
                  <a:pt x="3972076" y="2439364"/>
                  <a:pt x="3974928" y="2445838"/>
                  <a:pt x="3977607" y="2453776"/>
                </a:cubicBezTo>
                <a:lnTo>
                  <a:pt x="3977607" y="2506907"/>
                </a:lnTo>
                <a:lnTo>
                  <a:pt x="4012135" y="2506907"/>
                </a:lnTo>
                <a:lnTo>
                  <a:pt x="4012135" y="2341708"/>
                </a:lnTo>
                <a:lnTo>
                  <a:pt x="4040562" y="2341708"/>
                </a:lnTo>
                <a:lnTo>
                  <a:pt x="4053807" y="2341708"/>
                </a:lnTo>
                <a:lnTo>
                  <a:pt x="4067351" y="2341708"/>
                </a:lnTo>
                <a:lnTo>
                  <a:pt x="4067351" y="2391417"/>
                </a:lnTo>
                <a:cubicBezTo>
                  <a:pt x="4067351" y="2398560"/>
                  <a:pt x="4067921" y="2404985"/>
                  <a:pt x="4069062" y="2410690"/>
                </a:cubicBezTo>
                <a:cubicBezTo>
                  <a:pt x="4070203" y="2416395"/>
                  <a:pt x="4072287" y="2421629"/>
                  <a:pt x="4075313" y="2426391"/>
                </a:cubicBezTo>
                <a:cubicBezTo>
                  <a:pt x="4078339" y="2431154"/>
                  <a:pt x="4082457" y="2435619"/>
                  <a:pt x="4087666" y="2439786"/>
                </a:cubicBezTo>
                <a:cubicBezTo>
                  <a:pt x="4092875" y="2443953"/>
                  <a:pt x="4099498" y="2448120"/>
                  <a:pt x="4107534" y="2452287"/>
                </a:cubicBezTo>
                <a:cubicBezTo>
                  <a:pt x="4110114" y="2446037"/>
                  <a:pt x="4113661" y="2440232"/>
                  <a:pt x="4118176" y="2434874"/>
                </a:cubicBezTo>
                <a:cubicBezTo>
                  <a:pt x="4122690" y="2429517"/>
                  <a:pt x="4127552" y="2424829"/>
                  <a:pt x="4132761" y="2420810"/>
                </a:cubicBezTo>
                <a:cubicBezTo>
                  <a:pt x="4137970" y="2416792"/>
                  <a:pt x="4143203" y="2413542"/>
                  <a:pt x="4148462" y="2411062"/>
                </a:cubicBezTo>
                <a:cubicBezTo>
                  <a:pt x="4153721" y="2408581"/>
                  <a:pt x="4158384" y="2407093"/>
                  <a:pt x="4162452" y="2406597"/>
                </a:cubicBezTo>
                <a:lnTo>
                  <a:pt x="4162452" y="2506907"/>
                </a:lnTo>
                <a:lnTo>
                  <a:pt x="4196980" y="2506907"/>
                </a:lnTo>
                <a:lnTo>
                  <a:pt x="4196980" y="2370432"/>
                </a:lnTo>
                <a:cubicBezTo>
                  <a:pt x="4184875" y="2370432"/>
                  <a:pt x="4174011" y="2371399"/>
                  <a:pt x="4164387" y="2373334"/>
                </a:cubicBezTo>
                <a:cubicBezTo>
                  <a:pt x="4154763" y="2375269"/>
                  <a:pt x="4146131" y="2377848"/>
                  <a:pt x="4138491" y="2381073"/>
                </a:cubicBezTo>
                <a:cubicBezTo>
                  <a:pt x="4130851" y="2384298"/>
                  <a:pt x="4124129" y="2388018"/>
                  <a:pt x="4118324" y="2392235"/>
                </a:cubicBezTo>
                <a:cubicBezTo>
                  <a:pt x="4112520" y="2396452"/>
                  <a:pt x="4107385" y="2400842"/>
                  <a:pt x="4102921" y="2405406"/>
                </a:cubicBezTo>
                <a:cubicBezTo>
                  <a:pt x="4102524" y="2403720"/>
                  <a:pt x="4102251" y="2401512"/>
                  <a:pt x="4102102" y="2398784"/>
                </a:cubicBezTo>
                <a:cubicBezTo>
                  <a:pt x="4101953" y="2396055"/>
                  <a:pt x="4101879" y="2393302"/>
                  <a:pt x="4101879" y="2390524"/>
                </a:cubicBezTo>
                <a:lnTo>
                  <a:pt x="4101879" y="2341708"/>
                </a:lnTo>
                <a:lnTo>
                  <a:pt x="4221537" y="2341708"/>
                </a:lnTo>
                <a:lnTo>
                  <a:pt x="4231210" y="2341708"/>
                </a:lnTo>
                <a:lnTo>
                  <a:pt x="4353547" y="2341708"/>
                </a:lnTo>
                <a:lnTo>
                  <a:pt x="4353547" y="2357633"/>
                </a:lnTo>
                <a:cubicBezTo>
                  <a:pt x="4345610" y="2357831"/>
                  <a:pt x="4337523" y="2358401"/>
                  <a:pt x="4329288" y="2359344"/>
                </a:cubicBezTo>
                <a:cubicBezTo>
                  <a:pt x="4321053" y="2360287"/>
                  <a:pt x="4312992" y="2361849"/>
                  <a:pt x="4305104" y="2364032"/>
                </a:cubicBezTo>
                <a:cubicBezTo>
                  <a:pt x="4297216" y="2366215"/>
                  <a:pt x="4289675" y="2369142"/>
                  <a:pt x="4282482" y="2372813"/>
                </a:cubicBezTo>
                <a:cubicBezTo>
                  <a:pt x="4275288" y="2376484"/>
                  <a:pt x="4268765" y="2381048"/>
                  <a:pt x="4262911" y="2386505"/>
                </a:cubicBezTo>
                <a:cubicBezTo>
                  <a:pt x="4257057" y="2391962"/>
                  <a:pt x="4252046" y="2398486"/>
                  <a:pt x="4247879" y="2406076"/>
                </a:cubicBezTo>
                <a:cubicBezTo>
                  <a:pt x="4243712" y="2413666"/>
                  <a:pt x="4240735" y="2422522"/>
                  <a:pt x="4238950" y="2432642"/>
                </a:cubicBezTo>
                <a:cubicBezTo>
                  <a:pt x="4244804" y="2433138"/>
                  <a:pt x="4251203" y="2434031"/>
                  <a:pt x="4258148" y="2435321"/>
                </a:cubicBezTo>
                <a:cubicBezTo>
                  <a:pt x="4265094" y="2436611"/>
                  <a:pt x="4272188" y="2438297"/>
                  <a:pt x="4279431" y="2440381"/>
                </a:cubicBezTo>
                <a:cubicBezTo>
                  <a:pt x="4286674" y="2442465"/>
                  <a:pt x="4293917" y="2444945"/>
                  <a:pt x="4301160" y="2447822"/>
                </a:cubicBezTo>
                <a:cubicBezTo>
                  <a:pt x="4308403" y="2450700"/>
                  <a:pt x="4315298" y="2453974"/>
                  <a:pt x="4321847" y="2457645"/>
                </a:cubicBezTo>
                <a:cubicBezTo>
                  <a:pt x="4328395" y="2461316"/>
                  <a:pt x="4334398" y="2465334"/>
                  <a:pt x="4339855" y="2469700"/>
                </a:cubicBezTo>
                <a:cubicBezTo>
                  <a:pt x="4345312" y="2474066"/>
                  <a:pt x="4349876" y="2478779"/>
                  <a:pt x="4353547" y="2483839"/>
                </a:cubicBezTo>
                <a:lnTo>
                  <a:pt x="4353547" y="2506907"/>
                </a:lnTo>
                <a:lnTo>
                  <a:pt x="4388075" y="2506907"/>
                </a:lnTo>
                <a:lnTo>
                  <a:pt x="4388075" y="2341708"/>
                </a:lnTo>
                <a:lnTo>
                  <a:pt x="4429747" y="2341708"/>
                </a:lnTo>
                <a:lnTo>
                  <a:pt x="4429747" y="2310454"/>
                </a:lnTo>
                <a:lnTo>
                  <a:pt x="4231210" y="2310454"/>
                </a:lnTo>
                <a:lnTo>
                  <a:pt x="4221537" y="2310454"/>
                </a:lnTo>
                <a:lnTo>
                  <a:pt x="4053807" y="2310454"/>
                </a:lnTo>
                <a:lnTo>
                  <a:pt x="4040562" y="2310454"/>
                </a:lnTo>
                <a:close/>
                <a:moveTo>
                  <a:pt x="1849812" y="2310454"/>
                </a:moveTo>
                <a:lnTo>
                  <a:pt x="1849812" y="2341708"/>
                </a:lnTo>
                <a:lnTo>
                  <a:pt x="1876601" y="2341708"/>
                </a:lnTo>
                <a:lnTo>
                  <a:pt x="1876601" y="2448864"/>
                </a:lnTo>
                <a:cubicBezTo>
                  <a:pt x="1876601" y="2457595"/>
                  <a:pt x="1877767" y="2465806"/>
                  <a:pt x="1880098" y="2473495"/>
                </a:cubicBezTo>
                <a:cubicBezTo>
                  <a:pt x="1882430" y="2481185"/>
                  <a:pt x="1886002" y="2487932"/>
                  <a:pt x="1890814" y="2493736"/>
                </a:cubicBezTo>
                <a:cubicBezTo>
                  <a:pt x="1895626" y="2499540"/>
                  <a:pt x="1901703" y="2504129"/>
                  <a:pt x="1909045" y="2507502"/>
                </a:cubicBezTo>
                <a:cubicBezTo>
                  <a:pt x="1916387" y="2510876"/>
                  <a:pt x="1925069" y="2512563"/>
                  <a:pt x="1935090" y="2512563"/>
                </a:cubicBezTo>
                <a:cubicBezTo>
                  <a:pt x="1943226" y="2512563"/>
                  <a:pt x="1950643" y="2511521"/>
                  <a:pt x="1957340" y="2509437"/>
                </a:cubicBezTo>
                <a:cubicBezTo>
                  <a:pt x="1964037" y="2507354"/>
                  <a:pt x="1970090" y="2504526"/>
                  <a:pt x="1975497" y="2500954"/>
                </a:cubicBezTo>
                <a:cubicBezTo>
                  <a:pt x="1980904" y="2497382"/>
                  <a:pt x="1985617" y="2493190"/>
                  <a:pt x="1989636" y="2488378"/>
                </a:cubicBezTo>
                <a:cubicBezTo>
                  <a:pt x="1993654" y="2483566"/>
                  <a:pt x="1996978" y="2478382"/>
                  <a:pt x="1999607" y="2472826"/>
                </a:cubicBezTo>
                <a:cubicBezTo>
                  <a:pt x="2002237" y="2467269"/>
                  <a:pt x="2004221" y="2461515"/>
                  <a:pt x="2005560" y="2455562"/>
                </a:cubicBezTo>
                <a:cubicBezTo>
                  <a:pt x="2006900" y="2449608"/>
                  <a:pt x="2007570" y="2443705"/>
                  <a:pt x="2007570" y="2437851"/>
                </a:cubicBezTo>
                <a:lnTo>
                  <a:pt x="2007570" y="2420885"/>
                </a:lnTo>
                <a:cubicBezTo>
                  <a:pt x="2003105" y="2420785"/>
                  <a:pt x="1997945" y="2420091"/>
                  <a:pt x="1992091" y="2418801"/>
                </a:cubicBezTo>
                <a:cubicBezTo>
                  <a:pt x="1986238" y="2417511"/>
                  <a:pt x="1980136" y="2415750"/>
                  <a:pt x="1973786" y="2413518"/>
                </a:cubicBezTo>
                <a:cubicBezTo>
                  <a:pt x="1967436" y="2411285"/>
                  <a:pt x="1961036" y="2408656"/>
                  <a:pt x="1954587" y="2405630"/>
                </a:cubicBezTo>
                <a:cubicBezTo>
                  <a:pt x="1948138" y="2402603"/>
                  <a:pt x="1942085" y="2399280"/>
                  <a:pt x="1936430" y="2395658"/>
                </a:cubicBezTo>
                <a:cubicBezTo>
                  <a:pt x="1930774" y="2392037"/>
                  <a:pt x="1925739" y="2388217"/>
                  <a:pt x="1921324" y="2384198"/>
                </a:cubicBezTo>
                <a:cubicBezTo>
                  <a:pt x="1916908" y="2380180"/>
                  <a:pt x="1913560" y="2376038"/>
                  <a:pt x="1911278" y="2371771"/>
                </a:cubicBezTo>
                <a:lnTo>
                  <a:pt x="1911278" y="2341708"/>
                </a:lnTo>
                <a:lnTo>
                  <a:pt x="2030787" y="2341708"/>
                </a:lnTo>
                <a:lnTo>
                  <a:pt x="2038823" y="2341708"/>
                </a:lnTo>
                <a:lnTo>
                  <a:pt x="2048051" y="2341708"/>
                </a:lnTo>
                <a:cubicBezTo>
                  <a:pt x="2051821" y="2341708"/>
                  <a:pt x="2055219" y="2342328"/>
                  <a:pt x="2058246" y="2343568"/>
                </a:cubicBezTo>
                <a:cubicBezTo>
                  <a:pt x="2061272" y="2344809"/>
                  <a:pt x="2063827" y="2346545"/>
                  <a:pt x="2065910" y="2348777"/>
                </a:cubicBezTo>
                <a:cubicBezTo>
                  <a:pt x="2067994" y="2351010"/>
                  <a:pt x="2069606" y="2353639"/>
                  <a:pt x="2070747" y="2356665"/>
                </a:cubicBezTo>
                <a:cubicBezTo>
                  <a:pt x="2071888" y="2359691"/>
                  <a:pt x="2072459" y="2362990"/>
                  <a:pt x="2072459" y="2366562"/>
                </a:cubicBezTo>
                <a:lnTo>
                  <a:pt x="2072459" y="2521790"/>
                </a:lnTo>
                <a:lnTo>
                  <a:pt x="2106987" y="2521790"/>
                </a:lnTo>
                <a:lnTo>
                  <a:pt x="2106987" y="2357335"/>
                </a:lnTo>
                <a:cubicBezTo>
                  <a:pt x="2106987" y="2355847"/>
                  <a:pt x="2107111" y="2354210"/>
                  <a:pt x="2107359" y="2352424"/>
                </a:cubicBezTo>
                <a:cubicBezTo>
                  <a:pt x="2107607" y="2350638"/>
                  <a:pt x="2108177" y="2348951"/>
                  <a:pt x="2109070" y="2347363"/>
                </a:cubicBezTo>
                <a:cubicBezTo>
                  <a:pt x="2109963" y="2345776"/>
                  <a:pt x="2111328" y="2344436"/>
                  <a:pt x="2113163" y="2343345"/>
                </a:cubicBezTo>
                <a:cubicBezTo>
                  <a:pt x="2114999" y="2342254"/>
                  <a:pt x="2117504" y="2341708"/>
                  <a:pt x="2120679" y="2341708"/>
                </a:cubicBezTo>
                <a:lnTo>
                  <a:pt x="2148659" y="2341708"/>
                </a:lnTo>
                <a:lnTo>
                  <a:pt x="2148659" y="2310454"/>
                </a:lnTo>
                <a:lnTo>
                  <a:pt x="2114130" y="2310454"/>
                </a:lnTo>
                <a:cubicBezTo>
                  <a:pt x="2107086" y="2310454"/>
                  <a:pt x="2101331" y="2311446"/>
                  <a:pt x="2096866" y="2313431"/>
                </a:cubicBezTo>
                <a:cubicBezTo>
                  <a:pt x="2092402" y="2315415"/>
                  <a:pt x="2088582" y="2317945"/>
                  <a:pt x="2085407" y="2321021"/>
                </a:cubicBezTo>
                <a:cubicBezTo>
                  <a:pt x="2082033" y="2318243"/>
                  <a:pt x="2077841" y="2315787"/>
                  <a:pt x="2072831" y="2313654"/>
                </a:cubicBezTo>
                <a:cubicBezTo>
                  <a:pt x="2067820" y="2311521"/>
                  <a:pt x="2062189" y="2310454"/>
                  <a:pt x="2055939" y="2310454"/>
                </a:cubicBezTo>
                <a:lnTo>
                  <a:pt x="2038823" y="2310454"/>
                </a:lnTo>
                <a:lnTo>
                  <a:pt x="2030787" y="2310454"/>
                </a:lnTo>
                <a:close/>
                <a:moveTo>
                  <a:pt x="3408786" y="2307180"/>
                </a:moveTo>
                <a:cubicBezTo>
                  <a:pt x="3398964" y="2307180"/>
                  <a:pt x="3389637" y="2308916"/>
                  <a:pt x="3380807" y="2312389"/>
                </a:cubicBezTo>
                <a:cubicBezTo>
                  <a:pt x="3371976" y="2315861"/>
                  <a:pt x="3364262" y="2320698"/>
                  <a:pt x="3357664" y="2326900"/>
                </a:cubicBezTo>
                <a:cubicBezTo>
                  <a:pt x="3351066" y="2333101"/>
                  <a:pt x="3345807" y="2340443"/>
                  <a:pt x="3341888" y="2348926"/>
                </a:cubicBezTo>
                <a:cubicBezTo>
                  <a:pt x="3337969" y="2357409"/>
                  <a:pt x="3336009" y="2366661"/>
                  <a:pt x="3336009" y="2376683"/>
                </a:cubicBezTo>
                <a:cubicBezTo>
                  <a:pt x="3336009" y="2378469"/>
                  <a:pt x="3336133" y="2380527"/>
                  <a:pt x="3336381" y="2382859"/>
                </a:cubicBezTo>
                <a:cubicBezTo>
                  <a:pt x="3336629" y="2385191"/>
                  <a:pt x="3337001" y="2387621"/>
                  <a:pt x="3337498" y="2390152"/>
                </a:cubicBezTo>
                <a:cubicBezTo>
                  <a:pt x="3337993" y="2392682"/>
                  <a:pt x="3338589" y="2395187"/>
                  <a:pt x="3339284" y="2397667"/>
                </a:cubicBezTo>
                <a:cubicBezTo>
                  <a:pt x="3339978" y="2400148"/>
                  <a:pt x="3340772" y="2402380"/>
                  <a:pt x="3341665" y="2404365"/>
                </a:cubicBezTo>
                <a:cubicBezTo>
                  <a:pt x="3343550" y="2403075"/>
                  <a:pt x="3345981" y="2401959"/>
                  <a:pt x="3348957" y="2401016"/>
                </a:cubicBezTo>
                <a:cubicBezTo>
                  <a:pt x="3351934" y="2400073"/>
                  <a:pt x="3354960" y="2399304"/>
                  <a:pt x="3358036" y="2398709"/>
                </a:cubicBezTo>
                <a:cubicBezTo>
                  <a:pt x="3361112" y="2398114"/>
                  <a:pt x="3364063" y="2397667"/>
                  <a:pt x="3366891" y="2397370"/>
                </a:cubicBezTo>
                <a:cubicBezTo>
                  <a:pt x="3369719" y="2397072"/>
                  <a:pt x="3371926" y="2396923"/>
                  <a:pt x="3373514" y="2396923"/>
                </a:cubicBezTo>
                <a:cubicBezTo>
                  <a:pt x="3376491" y="2396923"/>
                  <a:pt x="3379343" y="2397370"/>
                  <a:pt x="3382072" y="2398263"/>
                </a:cubicBezTo>
                <a:cubicBezTo>
                  <a:pt x="3384800" y="2399156"/>
                  <a:pt x="3387156" y="2400421"/>
                  <a:pt x="3389141" y="2402058"/>
                </a:cubicBezTo>
                <a:cubicBezTo>
                  <a:pt x="3391125" y="2403695"/>
                  <a:pt x="3392713" y="2405679"/>
                  <a:pt x="3393903" y="2408011"/>
                </a:cubicBezTo>
                <a:cubicBezTo>
                  <a:pt x="3395094" y="2410342"/>
                  <a:pt x="3395689" y="2412947"/>
                  <a:pt x="3395689" y="2415824"/>
                </a:cubicBezTo>
                <a:cubicBezTo>
                  <a:pt x="3395689" y="2418305"/>
                  <a:pt x="3395243" y="2420562"/>
                  <a:pt x="3394350" y="2422596"/>
                </a:cubicBezTo>
                <a:cubicBezTo>
                  <a:pt x="3393457" y="2424630"/>
                  <a:pt x="3392217" y="2426366"/>
                  <a:pt x="3390629" y="2427805"/>
                </a:cubicBezTo>
                <a:cubicBezTo>
                  <a:pt x="3389042" y="2429244"/>
                  <a:pt x="3387206" y="2430360"/>
                  <a:pt x="3385123" y="2431154"/>
                </a:cubicBezTo>
                <a:cubicBezTo>
                  <a:pt x="3383039" y="2431947"/>
                  <a:pt x="3380807" y="2432344"/>
                  <a:pt x="3378425" y="2432344"/>
                </a:cubicBezTo>
                <a:cubicBezTo>
                  <a:pt x="3377135" y="2432344"/>
                  <a:pt x="3375374" y="2432121"/>
                  <a:pt x="3373142" y="2431675"/>
                </a:cubicBezTo>
                <a:cubicBezTo>
                  <a:pt x="3370910" y="2431228"/>
                  <a:pt x="3368454" y="2430608"/>
                  <a:pt x="3365775" y="2429814"/>
                </a:cubicBezTo>
                <a:lnTo>
                  <a:pt x="3356548" y="2458836"/>
                </a:lnTo>
                <a:cubicBezTo>
                  <a:pt x="3361012" y="2460324"/>
                  <a:pt x="3365006" y="2461415"/>
                  <a:pt x="3368528" y="2462110"/>
                </a:cubicBezTo>
                <a:cubicBezTo>
                  <a:pt x="3372050" y="2462804"/>
                  <a:pt x="3375151" y="2463152"/>
                  <a:pt x="3377830" y="2463152"/>
                </a:cubicBezTo>
                <a:cubicBezTo>
                  <a:pt x="3384676" y="2463152"/>
                  <a:pt x="3391249" y="2462011"/>
                  <a:pt x="3397550" y="2459729"/>
                </a:cubicBezTo>
                <a:cubicBezTo>
                  <a:pt x="3403850" y="2457447"/>
                  <a:pt x="3409406" y="2454247"/>
                  <a:pt x="3414218" y="2450129"/>
                </a:cubicBezTo>
                <a:cubicBezTo>
                  <a:pt x="3419030" y="2446012"/>
                  <a:pt x="3422851" y="2441075"/>
                  <a:pt x="3425678" y="2435321"/>
                </a:cubicBezTo>
                <a:cubicBezTo>
                  <a:pt x="3428506" y="2429566"/>
                  <a:pt x="3429920" y="2423167"/>
                  <a:pt x="3429920" y="2416122"/>
                </a:cubicBezTo>
                <a:cubicBezTo>
                  <a:pt x="3429920" y="2408184"/>
                  <a:pt x="3428432" y="2401115"/>
                  <a:pt x="3425455" y="2394914"/>
                </a:cubicBezTo>
                <a:cubicBezTo>
                  <a:pt x="3422478" y="2388713"/>
                  <a:pt x="3418460" y="2383479"/>
                  <a:pt x="3413400" y="2379213"/>
                </a:cubicBezTo>
                <a:cubicBezTo>
                  <a:pt x="3408340" y="2374946"/>
                  <a:pt x="3402411" y="2371697"/>
                  <a:pt x="3395615" y="2369464"/>
                </a:cubicBezTo>
                <a:cubicBezTo>
                  <a:pt x="3388818" y="2367232"/>
                  <a:pt x="3381551" y="2366116"/>
                  <a:pt x="3373812" y="2366116"/>
                </a:cubicBezTo>
                <a:lnTo>
                  <a:pt x="3371282" y="2366116"/>
                </a:lnTo>
                <a:cubicBezTo>
                  <a:pt x="3371976" y="2362842"/>
                  <a:pt x="3373340" y="2359518"/>
                  <a:pt x="3375374" y="2356144"/>
                </a:cubicBezTo>
                <a:cubicBezTo>
                  <a:pt x="3377408" y="2352771"/>
                  <a:pt x="3380013" y="2349745"/>
                  <a:pt x="3383188" y="2347066"/>
                </a:cubicBezTo>
                <a:cubicBezTo>
                  <a:pt x="3386363" y="2344387"/>
                  <a:pt x="3390083" y="2342204"/>
                  <a:pt x="3394350" y="2340517"/>
                </a:cubicBezTo>
                <a:cubicBezTo>
                  <a:pt x="3398616" y="2338831"/>
                  <a:pt x="3403428" y="2337987"/>
                  <a:pt x="3408786" y="2337987"/>
                </a:cubicBezTo>
                <a:cubicBezTo>
                  <a:pt x="3414442" y="2337987"/>
                  <a:pt x="3419899" y="2338483"/>
                  <a:pt x="3425157" y="2339476"/>
                </a:cubicBezTo>
                <a:cubicBezTo>
                  <a:pt x="3430416" y="2340468"/>
                  <a:pt x="3435203" y="2341956"/>
                  <a:pt x="3439519" y="2343940"/>
                </a:cubicBezTo>
                <a:cubicBezTo>
                  <a:pt x="3443835" y="2345925"/>
                  <a:pt x="3447605" y="2348504"/>
                  <a:pt x="3450830" y="2351679"/>
                </a:cubicBezTo>
                <a:cubicBezTo>
                  <a:pt x="3454055" y="2354854"/>
                  <a:pt x="3456510" y="2358575"/>
                  <a:pt x="3458197" y="2362842"/>
                </a:cubicBezTo>
                <a:lnTo>
                  <a:pt x="3458197" y="2506907"/>
                </a:lnTo>
                <a:lnTo>
                  <a:pt x="3492725" y="2506907"/>
                </a:lnTo>
                <a:lnTo>
                  <a:pt x="3492725" y="2341708"/>
                </a:lnTo>
                <a:lnTo>
                  <a:pt x="3534397" y="2341708"/>
                </a:lnTo>
                <a:lnTo>
                  <a:pt x="3534397" y="2310454"/>
                </a:lnTo>
                <a:lnTo>
                  <a:pt x="3458197" y="2310454"/>
                </a:lnTo>
                <a:lnTo>
                  <a:pt x="3458197" y="2321021"/>
                </a:lnTo>
                <a:cubicBezTo>
                  <a:pt x="3455915" y="2319632"/>
                  <a:pt x="3453385" y="2318119"/>
                  <a:pt x="3450607" y="2316482"/>
                </a:cubicBezTo>
                <a:cubicBezTo>
                  <a:pt x="3447829" y="2314845"/>
                  <a:pt x="3444505" y="2313331"/>
                  <a:pt x="3440635" y="2311942"/>
                </a:cubicBezTo>
                <a:cubicBezTo>
                  <a:pt x="3436766" y="2310553"/>
                  <a:pt x="3432227" y="2309412"/>
                  <a:pt x="3427018" y="2308519"/>
                </a:cubicBezTo>
                <a:cubicBezTo>
                  <a:pt x="3421809" y="2307626"/>
                  <a:pt x="3415731" y="2307180"/>
                  <a:pt x="3408786" y="2307180"/>
                </a:cubicBezTo>
                <a:close/>
                <a:moveTo>
                  <a:pt x="880792" y="2307180"/>
                </a:moveTo>
                <a:cubicBezTo>
                  <a:pt x="874541" y="2307180"/>
                  <a:pt x="868018" y="2308048"/>
                  <a:pt x="861222" y="2309784"/>
                </a:cubicBezTo>
                <a:cubicBezTo>
                  <a:pt x="854425" y="2311521"/>
                  <a:pt x="847603" y="2314100"/>
                  <a:pt x="840757" y="2317523"/>
                </a:cubicBezTo>
                <a:cubicBezTo>
                  <a:pt x="833911" y="2320946"/>
                  <a:pt x="827214" y="2325188"/>
                  <a:pt x="820666" y="2330248"/>
                </a:cubicBezTo>
                <a:cubicBezTo>
                  <a:pt x="814117" y="2335308"/>
                  <a:pt x="808015" y="2341212"/>
                  <a:pt x="802360" y="2347959"/>
                </a:cubicBezTo>
                <a:lnTo>
                  <a:pt x="815159" y="2373557"/>
                </a:lnTo>
                <a:lnTo>
                  <a:pt x="830042" y="2362544"/>
                </a:lnTo>
                <a:cubicBezTo>
                  <a:pt x="836789" y="2362941"/>
                  <a:pt x="841626" y="2364702"/>
                  <a:pt x="844553" y="2367827"/>
                </a:cubicBezTo>
                <a:cubicBezTo>
                  <a:pt x="847479" y="2370953"/>
                  <a:pt x="848943" y="2375393"/>
                  <a:pt x="848943" y="2381147"/>
                </a:cubicBezTo>
                <a:cubicBezTo>
                  <a:pt x="848943" y="2385910"/>
                  <a:pt x="847479" y="2390077"/>
                  <a:pt x="844553" y="2393649"/>
                </a:cubicBezTo>
                <a:cubicBezTo>
                  <a:pt x="841626" y="2397221"/>
                  <a:pt x="837781" y="2400197"/>
                  <a:pt x="833018" y="2402579"/>
                </a:cubicBezTo>
                <a:lnTo>
                  <a:pt x="823791" y="2407192"/>
                </a:lnTo>
                <a:lnTo>
                  <a:pt x="836590" y="2432493"/>
                </a:lnTo>
                <a:lnTo>
                  <a:pt x="929161" y="2392905"/>
                </a:lnTo>
                <a:lnTo>
                  <a:pt x="929161" y="2506907"/>
                </a:lnTo>
                <a:lnTo>
                  <a:pt x="963690" y="2506907"/>
                </a:lnTo>
                <a:lnTo>
                  <a:pt x="963690" y="2341708"/>
                </a:lnTo>
                <a:lnTo>
                  <a:pt x="992562" y="2341708"/>
                </a:lnTo>
                <a:lnTo>
                  <a:pt x="999557" y="2341708"/>
                </a:lnTo>
                <a:lnTo>
                  <a:pt x="1029918" y="2341708"/>
                </a:lnTo>
                <a:cubicBezTo>
                  <a:pt x="1026148" y="2347562"/>
                  <a:pt x="1023047" y="2353441"/>
                  <a:pt x="1020616" y="2359344"/>
                </a:cubicBezTo>
                <a:cubicBezTo>
                  <a:pt x="1018185" y="2365248"/>
                  <a:pt x="1016275" y="2371300"/>
                  <a:pt x="1014886" y="2377501"/>
                </a:cubicBezTo>
                <a:cubicBezTo>
                  <a:pt x="1013497" y="2383702"/>
                  <a:pt x="1012555" y="2390052"/>
                  <a:pt x="1012059" y="2396551"/>
                </a:cubicBezTo>
                <a:cubicBezTo>
                  <a:pt x="1011562" y="2403050"/>
                  <a:pt x="1011315" y="2409871"/>
                  <a:pt x="1011315" y="2417015"/>
                </a:cubicBezTo>
                <a:cubicBezTo>
                  <a:pt x="1011315" y="2425845"/>
                  <a:pt x="1012084" y="2434701"/>
                  <a:pt x="1013621" y="2443581"/>
                </a:cubicBezTo>
                <a:cubicBezTo>
                  <a:pt x="1015159" y="2452461"/>
                  <a:pt x="1017392" y="2461068"/>
                  <a:pt x="1020319" y="2469402"/>
                </a:cubicBezTo>
                <a:cubicBezTo>
                  <a:pt x="1023246" y="2477737"/>
                  <a:pt x="1026867" y="2485575"/>
                  <a:pt x="1031183" y="2492917"/>
                </a:cubicBezTo>
                <a:cubicBezTo>
                  <a:pt x="1035499" y="2500259"/>
                  <a:pt x="1040485" y="2506808"/>
                  <a:pt x="1046140" y="2512563"/>
                </a:cubicBezTo>
                <a:cubicBezTo>
                  <a:pt x="1050308" y="2516730"/>
                  <a:pt x="1054971" y="2520401"/>
                  <a:pt x="1060130" y="2523576"/>
                </a:cubicBezTo>
                <a:cubicBezTo>
                  <a:pt x="1065290" y="2526751"/>
                  <a:pt x="1070697" y="2528338"/>
                  <a:pt x="1076352" y="2528338"/>
                </a:cubicBezTo>
                <a:cubicBezTo>
                  <a:pt x="1080023" y="2528338"/>
                  <a:pt x="1083347" y="2527644"/>
                  <a:pt x="1086324" y="2526255"/>
                </a:cubicBezTo>
                <a:cubicBezTo>
                  <a:pt x="1089300" y="2524866"/>
                  <a:pt x="1091855" y="2523030"/>
                  <a:pt x="1093989" y="2520748"/>
                </a:cubicBezTo>
                <a:cubicBezTo>
                  <a:pt x="1096122" y="2518466"/>
                  <a:pt x="1097783" y="2515787"/>
                  <a:pt x="1098974" y="2512711"/>
                </a:cubicBezTo>
                <a:cubicBezTo>
                  <a:pt x="1100165" y="2509636"/>
                  <a:pt x="1100760" y="2506461"/>
                  <a:pt x="1100760" y="2503186"/>
                </a:cubicBezTo>
                <a:cubicBezTo>
                  <a:pt x="1100760" y="2500309"/>
                  <a:pt x="1100165" y="2497481"/>
                  <a:pt x="1098974" y="2494703"/>
                </a:cubicBezTo>
                <a:cubicBezTo>
                  <a:pt x="1097783" y="2491925"/>
                  <a:pt x="1096122" y="2489420"/>
                  <a:pt x="1093989" y="2487187"/>
                </a:cubicBezTo>
                <a:cubicBezTo>
                  <a:pt x="1091855" y="2484955"/>
                  <a:pt x="1089300" y="2483144"/>
                  <a:pt x="1086324" y="2481755"/>
                </a:cubicBezTo>
                <a:cubicBezTo>
                  <a:pt x="1083347" y="2480366"/>
                  <a:pt x="1080023" y="2479672"/>
                  <a:pt x="1076352" y="2479672"/>
                </a:cubicBezTo>
                <a:cubicBezTo>
                  <a:pt x="1074666" y="2479672"/>
                  <a:pt x="1073004" y="2479845"/>
                  <a:pt x="1071367" y="2480193"/>
                </a:cubicBezTo>
                <a:cubicBezTo>
                  <a:pt x="1069730" y="2480540"/>
                  <a:pt x="1068216" y="2480961"/>
                  <a:pt x="1066827" y="2481458"/>
                </a:cubicBezTo>
                <a:cubicBezTo>
                  <a:pt x="1064148" y="2478183"/>
                  <a:pt x="1061594" y="2473991"/>
                  <a:pt x="1059163" y="2468882"/>
                </a:cubicBezTo>
                <a:cubicBezTo>
                  <a:pt x="1056732" y="2463772"/>
                  <a:pt x="1054599" y="2458265"/>
                  <a:pt x="1052763" y="2452362"/>
                </a:cubicBezTo>
                <a:cubicBezTo>
                  <a:pt x="1050927" y="2446458"/>
                  <a:pt x="1049464" y="2440431"/>
                  <a:pt x="1048372" y="2434279"/>
                </a:cubicBezTo>
                <a:cubicBezTo>
                  <a:pt x="1047281" y="2428127"/>
                  <a:pt x="1046736" y="2422373"/>
                  <a:pt x="1046736" y="2417015"/>
                </a:cubicBezTo>
                <a:cubicBezTo>
                  <a:pt x="1046736" y="2410963"/>
                  <a:pt x="1047232" y="2404290"/>
                  <a:pt x="1048224" y="2396998"/>
                </a:cubicBezTo>
                <a:cubicBezTo>
                  <a:pt x="1049216" y="2389705"/>
                  <a:pt x="1050804" y="2382561"/>
                  <a:pt x="1052986" y="2375566"/>
                </a:cubicBezTo>
                <a:cubicBezTo>
                  <a:pt x="1055169" y="2368571"/>
                  <a:pt x="1058022" y="2362048"/>
                  <a:pt x="1061544" y="2355995"/>
                </a:cubicBezTo>
                <a:cubicBezTo>
                  <a:pt x="1065066" y="2349943"/>
                  <a:pt x="1069357" y="2345181"/>
                  <a:pt x="1074418" y="2341708"/>
                </a:cubicBezTo>
                <a:lnTo>
                  <a:pt x="1097337" y="2341708"/>
                </a:lnTo>
                <a:lnTo>
                  <a:pt x="1103291" y="2341708"/>
                </a:lnTo>
                <a:lnTo>
                  <a:pt x="1180681" y="2341708"/>
                </a:lnTo>
                <a:cubicBezTo>
                  <a:pt x="1171454" y="2356492"/>
                  <a:pt x="1166543" y="2377129"/>
                  <a:pt x="1165947" y="2403620"/>
                </a:cubicBezTo>
                <a:lnTo>
                  <a:pt x="1197498" y="2403620"/>
                </a:lnTo>
                <a:cubicBezTo>
                  <a:pt x="1203055" y="2403620"/>
                  <a:pt x="1207619" y="2404389"/>
                  <a:pt x="1211190" y="2405927"/>
                </a:cubicBezTo>
                <a:cubicBezTo>
                  <a:pt x="1214763" y="2407465"/>
                  <a:pt x="1217591" y="2409598"/>
                  <a:pt x="1219674" y="2412327"/>
                </a:cubicBezTo>
                <a:cubicBezTo>
                  <a:pt x="1221757" y="2415055"/>
                  <a:pt x="1223196" y="2418255"/>
                  <a:pt x="1223990" y="2421926"/>
                </a:cubicBezTo>
                <a:cubicBezTo>
                  <a:pt x="1224784" y="2425597"/>
                  <a:pt x="1225181" y="2429566"/>
                  <a:pt x="1225181" y="2433833"/>
                </a:cubicBezTo>
                <a:cubicBezTo>
                  <a:pt x="1225181" y="2439488"/>
                  <a:pt x="1224461" y="2444424"/>
                  <a:pt x="1223023" y="2448641"/>
                </a:cubicBezTo>
                <a:cubicBezTo>
                  <a:pt x="1221584" y="2452858"/>
                  <a:pt x="1219599" y="2456355"/>
                  <a:pt x="1217069" y="2459133"/>
                </a:cubicBezTo>
                <a:cubicBezTo>
                  <a:pt x="1214539" y="2461911"/>
                  <a:pt x="1211588" y="2463970"/>
                  <a:pt x="1208214" y="2465310"/>
                </a:cubicBezTo>
                <a:cubicBezTo>
                  <a:pt x="1204841" y="2466649"/>
                  <a:pt x="1201169" y="2467319"/>
                  <a:pt x="1197201" y="2467319"/>
                </a:cubicBezTo>
                <a:cubicBezTo>
                  <a:pt x="1189164" y="2467319"/>
                  <a:pt x="1182045" y="2465409"/>
                  <a:pt x="1175844" y="2461589"/>
                </a:cubicBezTo>
                <a:cubicBezTo>
                  <a:pt x="1169643" y="2457769"/>
                  <a:pt x="1163913" y="2451642"/>
                  <a:pt x="1158654" y="2443209"/>
                </a:cubicBezTo>
                <a:cubicBezTo>
                  <a:pt x="1153991" y="2435866"/>
                  <a:pt x="1150147" y="2427979"/>
                  <a:pt x="1147120" y="2419545"/>
                </a:cubicBezTo>
                <a:cubicBezTo>
                  <a:pt x="1144094" y="2411111"/>
                  <a:pt x="1141886" y="2402132"/>
                  <a:pt x="1140497" y="2392607"/>
                </a:cubicBezTo>
                <a:lnTo>
                  <a:pt x="1107904" y="2398709"/>
                </a:lnTo>
                <a:cubicBezTo>
                  <a:pt x="1110583" y="2412897"/>
                  <a:pt x="1114155" y="2425573"/>
                  <a:pt x="1118620" y="2436735"/>
                </a:cubicBezTo>
                <a:cubicBezTo>
                  <a:pt x="1123084" y="2447897"/>
                  <a:pt x="1128343" y="2457744"/>
                  <a:pt x="1134395" y="2466277"/>
                </a:cubicBezTo>
                <a:cubicBezTo>
                  <a:pt x="1138265" y="2471833"/>
                  <a:pt x="1142606" y="2476670"/>
                  <a:pt x="1147418" y="2480788"/>
                </a:cubicBezTo>
                <a:cubicBezTo>
                  <a:pt x="1152230" y="2484905"/>
                  <a:pt x="1157340" y="2488353"/>
                  <a:pt x="1162747" y="2491131"/>
                </a:cubicBezTo>
                <a:cubicBezTo>
                  <a:pt x="1168155" y="2493909"/>
                  <a:pt x="1173760" y="2495993"/>
                  <a:pt x="1179565" y="2497382"/>
                </a:cubicBezTo>
                <a:cubicBezTo>
                  <a:pt x="1185369" y="2498771"/>
                  <a:pt x="1191248" y="2499466"/>
                  <a:pt x="1197201" y="2499466"/>
                </a:cubicBezTo>
                <a:cubicBezTo>
                  <a:pt x="1205535" y="2499466"/>
                  <a:pt x="1213547" y="2498052"/>
                  <a:pt x="1221237" y="2495224"/>
                </a:cubicBezTo>
                <a:cubicBezTo>
                  <a:pt x="1228926" y="2492396"/>
                  <a:pt x="1235673" y="2488204"/>
                  <a:pt x="1241477" y="2482648"/>
                </a:cubicBezTo>
                <a:cubicBezTo>
                  <a:pt x="1247282" y="2477092"/>
                  <a:pt x="1251920" y="2470221"/>
                  <a:pt x="1255393" y="2462036"/>
                </a:cubicBezTo>
                <a:cubicBezTo>
                  <a:pt x="1258866" y="2453850"/>
                  <a:pt x="1260602" y="2444449"/>
                  <a:pt x="1260602" y="2433833"/>
                </a:cubicBezTo>
                <a:cubicBezTo>
                  <a:pt x="1260602" y="2424903"/>
                  <a:pt x="1259262" y="2416668"/>
                  <a:pt x="1256583" y="2409127"/>
                </a:cubicBezTo>
                <a:cubicBezTo>
                  <a:pt x="1253904" y="2401586"/>
                  <a:pt x="1250109" y="2395112"/>
                  <a:pt x="1245198" y="2389705"/>
                </a:cubicBezTo>
                <a:cubicBezTo>
                  <a:pt x="1240287" y="2384298"/>
                  <a:pt x="1234358" y="2380056"/>
                  <a:pt x="1227413" y="2376980"/>
                </a:cubicBezTo>
                <a:cubicBezTo>
                  <a:pt x="1220467" y="2373904"/>
                  <a:pt x="1212778" y="2372367"/>
                  <a:pt x="1204345" y="2372367"/>
                </a:cubicBezTo>
                <a:lnTo>
                  <a:pt x="1201963" y="2372367"/>
                </a:lnTo>
                <a:cubicBezTo>
                  <a:pt x="1202459" y="2369291"/>
                  <a:pt x="1203303" y="2366265"/>
                  <a:pt x="1204493" y="2363288"/>
                </a:cubicBezTo>
                <a:cubicBezTo>
                  <a:pt x="1205684" y="2360312"/>
                  <a:pt x="1207073" y="2357509"/>
                  <a:pt x="1208661" y="2354879"/>
                </a:cubicBezTo>
                <a:cubicBezTo>
                  <a:pt x="1210248" y="2352250"/>
                  <a:pt x="1212009" y="2349819"/>
                  <a:pt x="1213944" y="2347587"/>
                </a:cubicBezTo>
                <a:cubicBezTo>
                  <a:pt x="1215878" y="2345354"/>
                  <a:pt x="1217838" y="2343395"/>
                  <a:pt x="1219823" y="2341708"/>
                </a:cubicBezTo>
                <a:lnTo>
                  <a:pt x="1241700" y="2341708"/>
                </a:lnTo>
                <a:cubicBezTo>
                  <a:pt x="1242692" y="2347363"/>
                  <a:pt x="1244503" y="2353391"/>
                  <a:pt x="1247133" y="2359791"/>
                </a:cubicBezTo>
                <a:cubicBezTo>
                  <a:pt x="1249762" y="2366190"/>
                  <a:pt x="1252987" y="2372292"/>
                  <a:pt x="1256807" y="2378096"/>
                </a:cubicBezTo>
                <a:cubicBezTo>
                  <a:pt x="1260626" y="2383901"/>
                  <a:pt x="1264893" y="2389159"/>
                  <a:pt x="1269605" y="2393872"/>
                </a:cubicBezTo>
                <a:cubicBezTo>
                  <a:pt x="1274319" y="2398585"/>
                  <a:pt x="1279354" y="2402132"/>
                  <a:pt x="1284712" y="2404513"/>
                </a:cubicBezTo>
                <a:lnTo>
                  <a:pt x="1284712" y="2506907"/>
                </a:lnTo>
                <a:lnTo>
                  <a:pt x="1319240" y="2506907"/>
                </a:lnTo>
                <a:lnTo>
                  <a:pt x="1319240" y="2378320"/>
                </a:lnTo>
                <a:lnTo>
                  <a:pt x="1305548" y="2378320"/>
                </a:lnTo>
                <a:cubicBezTo>
                  <a:pt x="1302075" y="2378320"/>
                  <a:pt x="1298751" y="2377179"/>
                  <a:pt x="1295576" y="2374897"/>
                </a:cubicBezTo>
                <a:cubicBezTo>
                  <a:pt x="1292401" y="2372615"/>
                  <a:pt x="1289548" y="2369713"/>
                  <a:pt x="1287019" y="2366190"/>
                </a:cubicBezTo>
                <a:cubicBezTo>
                  <a:pt x="1284488" y="2362668"/>
                  <a:pt x="1282306" y="2358749"/>
                  <a:pt x="1280470" y="2354433"/>
                </a:cubicBezTo>
                <a:cubicBezTo>
                  <a:pt x="1278635" y="2350117"/>
                  <a:pt x="1277270" y="2345875"/>
                  <a:pt x="1276378" y="2341708"/>
                </a:cubicBezTo>
                <a:lnTo>
                  <a:pt x="1344987" y="2341708"/>
                </a:lnTo>
                <a:lnTo>
                  <a:pt x="1353470" y="2341708"/>
                </a:lnTo>
                <a:lnTo>
                  <a:pt x="1489053" y="2341708"/>
                </a:lnTo>
                <a:lnTo>
                  <a:pt x="1489053" y="2362842"/>
                </a:lnTo>
                <a:cubicBezTo>
                  <a:pt x="1487961" y="2362643"/>
                  <a:pt x="1486101" y="2362321"/>
                  <a:pt x="1483472" y="2361874"/>
                </a:cubicBezTo>
                <a:cubicBezTo>
                  <a:pt x="1480843" y="2361428"/>
                  <a:pt x="1478188" y="2361204"/>
                  <a:pt x="1475510" y="2361204"/>
                </a:cubicBezTo>
                <a:cubicBezTo>
                  <a:pt x="1470449" y="2361204"/>
                  <a:pt x="1465364" y="2361800"/>
                  <a:pt x="1460254" y="2362990"/>
                </a:cubicBezTo>
                <a:cubicBezTo>
                  <a:pt x="1455144" y="2364181"/>
                  <a:pt x="1450655" y="2366364"/>
                  <a:pt x="1446785" y="2369539"/>
                </a:cubicBezTo>
                <a:cubicBezTo>
                  <a:pt x="1442916" y="2366066"/>
                  <a:pt x="1438079" y="2363313"/>
                  <a:pt x="1432275" y="2361279"/>
                </a:cubicBezTo>
                <a:cubicBezTo>
                  <a:pt x="1426471" y="2359245"/>
                  <a:pt x="1420096" y="2358228"/>
                  <a:pt x="1413151" y="2358228"/>
                </a:cubicBezTo>
                <a:cubicBezTo>
                  <a:pt x="1406702" y="2358228"/>
                  <a:pt x="1400301" y="2359170"/>
                  <a:pt x="1393952" y="2361056"/>
                </a:cubicBezTo>
                <a:cubicBezTo>
                  <a:pt x="1387602" y="2362941"/>
                  <a:pt x="1381922" y="2365942"/>
                  <a:pt x="1376910" y="2370060"/>
                </a:cubicBezTo>
                <a:cubicBezTo>
                  <a:pt x="1371900" y="2374177"/>
                  <a:pt x="1367857" y="2379461"/>
                  <a:pt x="1364782" y="2385910"/>
                </a:cubicBezTo>
                <a:cubicBezTo>
                  <a:pt x="1361705" y="2392359"/>
                  <a:pt x="1360168" y="2400148"/>
                  <a:pt x="1360168" y="2409276"/>
                </a:cubicBezTo>
                <a:cubicBezTo>
                  <a:pt x="1360168" y="2416122"/>
                  <a:pt x="1361036" y="2422398"/>
                  <a:pt x="1362773" y="2428103"/>
                </a:cubicBezTo>
                <a:cubicBezTo>
                  <a:pt x="1364508" y="2433808"/>
                  <a:pt x="1367063" y="2438719"/>
                  <a:pt x="1370437" y="2442837"/>
                </a:cubicBezTo>
                <a:cubicBezTo>
                  <a:pt x="1373810" y="2446954"/>
                  <a:pt x="1378003" y="2450154"/>
                  <a:pt x="1383013" y="2452436"/>
                </a:cubicBezTo>
                <a:cubicBezTo>
                  <a:pt x="1388023" y="2454718"/>
                  <a:pt x="1393803" y="2455859"/>
                  <a:pt x="1400351" y="2455859"/>
                </a:cubicBezTo>
                <a:cubicBezTo>
                  <a:pt x="1404022" y="2455859"/>
                  <a:pt x="1407371" y="2455239"/>
                  <a:pt x="1410397" y="2453999"/>
                </a:cubicBezTo>
                <a:cubicBezTo>
                  <a:pt x="1413423" y="2452758"/>
                  <a:pt x="1416028" y="2451072"/>
                  <a:pt x="1418211" y="2448939"/>
                </a:cubicBezTo>
                <a:cubicBezTo>
                  <a:pt x="1420393" y="2446805"/>
                  <a:pt x="1422105" y="2444251"/>
                  <a:pt x="1423345" y="2441274"/>
                </a:cubicBezTo>
                <a:cubicBezTo>
                  <a:pt x="1424586" y="2438297"/>
                  <a:pt x="1425205" y="2435073"/>
                  <a:pt x="1425205" y="2431600"/>
                </a:cubicBezTo>
                <a:cubicBezTo>
                  <a:pt x="1425205" y="2428524"/>
                  <a:pt x="1424586" y="2425573"/>
                  <a:pt x="1423345" y="2422745"/>
                </a:cubicBezTo>
                <a:cubicBezTo>
                  <a:pt x="1422105" y="2419917"/>
                  <a:pt x="1420418" y="2417412"/>
                  <a:pt x="1418285" y="2415229"/>
                </a:cubicBezTo>
                <a:cubicBezTo>
                  <a:pt x="1416152" y="2413046"/>
                  <a:pt x="1413647" y="2411335"/>
                  <a:pt x="1410769" y="2410095"/>
                </a:cubicBezTo>
                <a:cubicBezTo>
                  <a:pt x="1407892" y="2408854"/>
                  <a:pt x="1404866" y="2408234"/>
                  <a:pt x="1401691" y="2408234"/>
                </a:cubicBezTo>
                <a:cubicBezTo>
                  <a:pt x="1400599" y="2408234"/>
                  <a:pt x="1399582" y="2408259"/>
                  <a:pt x="1398640" y="2408309"/>
                </a:cubicBezTo>
                <a:cubicBezTo>
                  <a:pt x="1397697" y="2408358"/>
                  <a:pt x="1396978" y="2408433"/>
                  <a:pt x="1396482" y="2408532"/>
                </a:cubicBezTo>
                <a:cubicBezTo>
                  <a:pt x="1395886" y="2406845"/>
                  <a:pt x="1395589" y="2405059"/>
                  <a:pt x="1395589" y="2403174"/>
                </a:cubicBezTo>
                <a:cubicBezTo>
                  <a:pt x="1395589" y="2399999"/>
                  <a:pt x="1396159" y="2397469"/>
                  <a:pt x="1397301" y="2395584"/>
                </a:cubicBezTo>
                <a:cubicBezTo>
                  <a:pt x="1398441" y="2393699"/>
                  <a:pt x="1399880" y="2392285"/>
                  <a:pt x="1401616" y="2391342"/>
                </a:cubicBezTo>
                <a:cubicBezTo>
                  <a:pt x="1403353" y="2390400"/>
                  <a:pt x="1405164" y="2389779"/>
                  <a:pt x="1407048" y="2389482"/>
                </a:cubicBezTo>
                <a:cubicBezTo>
                  <a:pt x="1408933" y="2389184"/>
                  <a:pt x="1410621" y="2389035"/>
                  <a:pt x="1412108" y="2389035"/>
                </a:cubicBezTo>
                <a:cubicBezTo>
                  <a:pt x="1414886" y="2389035"/>
                  <a:pt x="1417367" y="2389680"/>
                  <a:pt x="1419550" y="2390970"/>
                </a:cubicBezTo>
                <a:cubicBezTo>
                  <a:pt x="1421733" y="2392260"/>
                  <a:pt x="1423568" y="2394046"/>
                  <a:pt x="1425057" y="2396328"/>
                </a:cubicBezTo>
                <a:cubicBezTo>
                  <a:pt x="1426545" y="2398610"/>
                  <a:pt x="1427661" y="2401289"/>
                  <a:pt x="1428405" y="2404365"/>
                </a:cubicBezTo>
                <a:cubicBezTo>
                  <a:pt x="1429149" y="2407440"/>
                  <a:pt x="1429522" y="2410715"/>
                  <a:pt x="1429522" y="2414187"/>
                </a:cubicBezTo>
                <a:lnTo>
                  <a:pt x="1461817" y="2414187"/>
                </a:lnTo>
                <a:cubicBezTo>
                  <a:pt x="1461817" y="2410913"/>
                  <a:pt x="1462016" y="2407912"/>
                  <a:pt x="1462412" y="2405183"/>
                </a:cubicBezTo>
                <a:cubicBezTo>
                  <a:pt x="1462809" y="2402455"/>
                  <a:pt x="1463553" y="2400123"/>
                  <a:pt x="1464645" y="2398188"/>
                </a:cubicBezTo>
                <a:cubicBezTo>
                  <a:pt x="1465736" y="2396254"/>
                  <a:pt x="1467200" y="2394740"/>
                  <a:pt x="1469035" y="2393649"/>
                </a:cubicBezTo>
                <a:cubicBezTo>
                  <a:pt x="1470871" y="2392558"/>
                  <a:pt x="1473228" y="2392012"/>
                  <a:pt x="1476105" y="2392012"/>
                </a:cubicBezTo>
                <a:cubicBezTo>
                  <a:pt x="1480470" y="2392012"/>
                  <a:pt x="1483720" y="2393699"/>
                  <a:pt x="1485853" y="2397072"/>
                </a:cubicBezTo>
                <a:cubicBezTo>
                  <a:pt x="1487986" y="2400445"/>
                  <a:pt x="1489053" y="2405208"/>
                  <a:pt x="1489053" y="2411360"/>
                </a:cubicBezTo>
                <a:lnTo>
                  <a:pt x="1489053" y="2506907"/>
                </a:lnTo>
                <a:lnTo>
                  <a:pt x="1523581" y="2506907"/>
                </a:lnTo>
                <a:lnTo>
                  <a:pt x="1523581" y="2341708"/>
                </a:lnTo>
                <a:lnTo>
                  <a:pt x="1554537" y="2341708"/>
                </a:lnTo>
                <a:lnTo>
                  <a:pt x="1565253" y="2341708"/>
                </a:lnTo>
                <a:lnTo>
                  <a:pt x="1571801" y="2341708"/>
                </a:lnTo>
                <a:cubicBezTo>
                  <a:pt x="1575572" y="2341708"/>
                  <a:pt x="1578970" y="2342328"/>
                  <a:pt x="1581996" y="2343568"/>
                </a:cubicBezTo>
                <a:cubicBezTo>
                  <a:pt x="1585022" y="2344809"/>
                  <a:pt x="1587577" y="2346545"/>
                  <a:pt x="1589661" y="2348777"/>
                </a:cubicBezTo>
                <a:cubicBezTo>
                  <a:pt x="1591744" y="2351010"/>
                  <a:pt x="1593357" y="2353639"/>
                  <a:pt x="1594497" y="2356665"/>
                </a:cubicBezTo>
                <a:cubicBezTo>
                  <a:pt x="1595639" y="2359691"/>
                  <a:pt x="1596209" y="2362990"/>
                  <a:pt x="1596209" y="2366562"/>
                </a:cubicBezTo>
                <a:lnTo>
                  <a:pt x="1596209" y="2521790"/>
                </a:lnTo>
                <a:lnTo>
                  <a:pt x="1630737" y="2521790"/>
                </a:lnTo>
                <a:lnTo>
                  <a:pt x="1630737" y="2357335"/>
                </a:lnTo>
                <a:cubicBezTo>
                  <a:pt x="1630737" y="2355847"/>
                  <a:pt x="1630861" y="2354210"/>
                  <a:pt x="1631109" y="2352424"/>
                </a:cubicBezTo>
                <a:cubicBezTo>
                  <a:pt x="1631358" y="2350638"/>
                  <a:pt x="1631928" y="2348951"/>
                  <a:pt x="1632821" y="2347363"/>
                </a:cubicBezTo>
                <a:cubicBezTo>
                  <a:pt x="1633714" y="2345776"/>
                  <a:pt x="1635078" y="2344436"/>
                  <a:pt x="1636914" y="2343345"/>
                </a:cubicBezTo>
                <a:cubicBezTo>
                  <a:pt x="1638749" y="2342254"/>
                  <a:pt x="1641254" y="2341708"/>
                  <a:pt x="1644429" y="2341708"/>
                </a:cubicBezTo>
                <a:lnTo>
                  <a:pt x="1672409" y="2341708"/>
                </a:lnTo>
                <a:lnTo>
                  <a:pt x="1672409" y="2310454"/>
                </a:lnTo>
                <a:lnTo>
                  <a:pt x="1637881" y="2310454"/>
                </a:lnTo>
                <a:cubicBezTo>
                  <a:pt x="1630836" y="2310454"/>
                  <a:pt x="1625082" y="2311446"/>
                  <a:pt x="1620617" y="2313431"/>
                </a:cubicBezTo>
                <a:cubicBezTo>
                  <a:pt x="1616152" y="2315415"/>
                  <a:pt x="1612332" y="2317945"/>
                  <a:pt x="1609157" y="2321021"/>
                </a:cubicBezTo>
                <a:cubicBezTo>
                  <a:pt x="1605784" y="2318243"/>
                  <a:pt x="1601591" y="2315787"/>
                  <a:pt x="1596581" y="2313654"/>
                </a:cubicBezTo>
                <a:cubicBezTo>
                  <a:pt x="1591570" y="2311521"/>
                  <a:pt x="1585940" y="2310454"/>
                  <a:pt x="1579689" y="2310454"/>
                </a:cubicBezTo>
                <a:lnTo>
                  <a:pt x="1565253" y="2310454"/>
                </a:lnTo>
                <a:lnTo>
                  <a:pt x="1554537" y="2310454"/>
                </a:lnTo>
                <a:lnTo>
                  <a:pt x="1353470" y="2310454"/>
                </a:lnTo>
                <a:lnTo>
                  <a:pt x="1344987" y="2310454"/>
                </a:lnTo>
                <a:lnTo>
                  <a:pt x="1103291" y="2310454"/>
                </a:lnTo>
                <a:lnTo>
                  <a:pt x="1097337" y="2310454"/>
                </a:lnTo>
                <a:lnTo>
                  <a:pt x="999557" y="2310454"/>
                </a:lnTo>
                <a:lnTo>
                  <a:pt x="992562" y="2310454"/>
                </a:lnTo>
                <a:lnTo>
                  <a:pt x="929161" y="2310454"/>
                </a:lnTo>
                <a:lnTo>
                  <a:pt x="929161" y="2320723"/>
                </a:lnTo>
                <a:cubicBezTo>
                  <a:pt x="927078" y="2319235"/>
                  <a:pt x="924597" y="2317697"/>
                  <a:pt x="921720" y="2316110"/>
                </a:cubicBezTo>
                <a:cubicBezTo>
                  <a:pt x="918843" y="2314522"/>
                  <a:pt x="915444" y="2313059"/>
                  <a:pt x="911525" y="2311719"/>
                </a:cubicBezTo>
                <a:cubicBezTo>
                  <a:pt x="907606" y="2310380"/>
                  <a:pt x="903116" y="2309288"/>
                  <a:pt x="898056" y="2308445"/>
                </a:cubicBezTo>
                <a:cubicBezTo>
                  <a:pt x="892996" y="2307602"/>
                  <a:pt x="887241" y="2307180"/>
                  <a:pt x="880792" y="2307180"/>
                </a:cubicBezTo>
                <a:close/>
                <a:moveTo>
                  <a:pt x="3602858" y="2307031"/>
                </a:moveTo>
                <a:cubicBezTo>
                  <a:pt x="3596905" y="2307031"/>
                  <a:pt x="3591225" y="2307899"/>
                  <a:pt x="3585817" y="2309636"/>
                </a:cubicBezTo>
                <a:cubicBezTo>
                  <a:pt x="3580410" y="2311372"/>
                  <a:pt x="3575424" y="2313927"/>
                  <a:pt x="3570860" y="2317300"/>
                </a:cubicBezTo>
                <a:cubicBezTo>
                  <a:pt x="3566296" y="2320674"/>
                  <a:pt x="3562302" y="2324841"/>
                  <a:pt x="3558879" y="2329802"/>
                </a:cubicBezTo>
                <a:cubicBezTo>
                  <a:pt x="3555456" y="2334763"/>
                  <a:pt x="3552802" y="2340468"/>
                  <a:pt x="3550917" y="2346917"/>
                </a:cubicBezTo>
                <a:lnTo>
                  <a:pt x="3579939" y="2358228"/>
                </a:lnTo>
                <a:cubicBezTo>
                  <a:pt x="3581129" y="2351481"/>
                  <a:pt x="3583585" y="2346024"/>
                  <a:pt x="3587306" y="2341857"/>
                </a:cubicBezTo>
                <a:cubicBezTo>
                  <a:pt x="3591026" y="2337690"/>
                  <a:pt x="3595863" y="2335606"/>
                  <a:pt x="3601816" y="2335606"/>
                </a:cubicBezTo>
                <a:cubicBezTo>
                  <a:pt x="3607571" y="2335606"/>
                  <a:pt x="3612185" y="2337218"/>
                  <a:pt x="3615657" y="2340443"/>
                </a:cubicBezTo>
                <a:cubicBezTo>
                  <a:pt x="3619130" y="2343667"/>
                  <a:pt x="3620866" y="2347661"/>
                  <a:pt x="3620866" y="2352424"/>
                </a:cubicBezTo>
                <a:cubicBezTo>
                  <a:pt x="3620866" y="2356888"/>
                  <a:pt x="3619849" y="2361031"/>
                  <a:pt x="3617815" y="2364851"/>
                </a:cubicBezTo>
                <a:cubicBezTo>
                  <a:pt x="3615781" y="2368671"/>
                  <a:pt x="3613226" y="2372317"/>
                  <a:pt x="3610151" y="2375790"/>
                </a:cubicBezTo>
                <a:cubicBezTo>
                  <a:pt x="3607075" y="2379262"/>
                  <a:pt x="3603776" y="2382586"/>
                  <a:pt x="3600254" y="2385761"/>
                </a:cubicBezTo>
                <a:cubicBezTo>
                  <a:pt x="3596731" y="2388936"/>
                  <a:pt x="3593432" y="2392061"/>
                  <a:pt x="3590357" y="2395137"/>
                </a:cubicBezTo>
                <a:cubicBezTo>
                  <a:pt x="3587281" y="2398213"/>
                  <a:pt x="3584726" y="2401314"/>
                  <a:pt x="3582692" y="2404439"/>
                </a:cubicBezTo>
                <a:cubicBezTo>
                  <a:pt x="3580658" y="2407564"/>
                  <a:pt x="3579641" y="2410764"/>
                  <a:pt x="3579641" y="2414038"/>
                </a:cubicBezTo>
                <a:cubicBezTo>
                  <a:pt x="3579641" y="2417313"/>
                  <a:pt x="3580732" y="2420934"/>
                  <a:pt x="3582915" y="2424903"/>
                </a:cubicBezTo>
                <a:cubicBezTo>
                  <a:pt x="3585098" y="2428872"/>
                  <a:pt x="3588322" y="2433833"/>
                  <a:pt x="3592589" y="2439786"/>
                </a:cubicBezTo>
                <a:lnTo>
                  <a:pt x="3615360" y="2422373"/>
                </a:lnTo>
                <a:cubicBezTo>
                  <a:pt x="3614467" y="2421480"/>
                  <a:pt x="3614020" y="2420636"/>
                  <a:pt x="3614020" y="2419843"/>
                </a:cubicBezTo>
                <a:cubicBezTo>
                  <a:pt x="3614020" y="2418751"/>
                  <a:pt x="3614566" y="2417759"/>
                  <a:pt x="3615657" y="2416866"/>
                </a:cubicBezTo>
                <a:cubicBezTo>
                  <a:pt x="3616749" y="2415973"/>
                  <a:pt x="3617890" y="2415179"/>
                  <a:pt x="3619080" y="2414485"/>
                </a:cubicBezTo>
                <a:cubicBezTo>
                  <a:pt x="3621362" y="2415080"/>
                  <a:pt x="3623620" y="2416023"/>
                  <a:pt x="3625852" y="2417313"/>
                </a:cubicBezTo>
                <a:cubicBezTo>
                  <a:pt x="3628085" y="2418602"/>
                  <a:pt x="3630069" y="2420240"/>
                  <a:pt x="3631805" y="2422224"/>
                </a:cubicBezTo>
                <a:cubicBezTo>
                  <a:pt x="3633541" y="2424208"/>
                  <a:pt x="3634955" y="2426490"/>
                  <a:pt x="3636047" y="2429070"/>
                </a:cubicBezTo>
                <a:cubicBezTo>
                  <a:pt x="3637138" y="2431650"/>
                  <a:pt x="3637684" y="2434527"/>
                  <a:pt x="3637684" y="2437702"/>
                </a:cubicBezTo>
                <a:cubicBezTo>
                  <a:pt x="3637684" y="2440679"/>
                  <a:pt x="3637188" y="2443606"/>
                  <a:pt x="3636196" y="2446483"/>
                </a:cubicBezTo>
                <a:cubicBezTo>
                  <a:pt x="3635203" y="2449360"/>
                  <a:pt x="3633591" y="2451915"/>
                  <a:pt x="3631359" y="2454148"/>
                </a:cubicBezTo>
                <a:cubicBezTo>
                  <a:pt x="3629126" y="2456380"/>
                  <a:pt x="3626199" y="2458191"/>
                  <a:pt x="3622578" y="2459580"/>
                </a:cubicBezTo>
                <a:cubicBezTo>
                  <a:pt x="3618956" y="2460969"/>
                  <a:pt x="3614467" y="2461663"/>
                  <a:pt x="3609109" y="2461663"/>
                </a:cubicBezTo>
                <a:cubicBezTo>
                  <a:pt x="3606430" y="2461663"/>
                  <a:pt x="3603379" y="2461192"/>
                  <a:pt x="3599956" y="2460250"/>
                </a:cubicBezTo>
                <a:cubicBezTo>
                  <a:pt x="3596533" y="2459307"/>
                  <a:pt x="3592837" y="2457670"/>
                  <a:pt x="3588868" y="2455338"/>
                </a:cubicBezTo>
                <a:cubicBezTo>
                  <a:pt x="3584899" y="2453007"/>
                  <a:pt x="3580683" y="2449881"/>
                  <a:pt x="3576218" y="2445962"/>
                </a:cubicBezTo>
                <a:cubicBezTo>
                  <a:pt x="3571753" y="2442043"/>
                  <a:pt x="3567090" y="2437156"/>
                  <a:pt x="3562228" y="2431303"/>
                </a:cubicBezTo>
                <a:lnTo>
                  <a:pt x="3538118" y="2451841"/>
                </a:lnTo>
                <a:cubicBezTo>
                  <a:pt x="3544269" y="2459084"/>
                  <a:pt x="3550396" y="2465161"/>
                  <a:pt x="3556498" y="2470072"/>
                </a:cubicBezTo>
                <a:cubicBezTo>
                  <a:pt x="3562600" y="2474984"/>
                  <a:pt x="3568628" y="2478952"/>
                  <a:pt x="3574581" y="2481978"/>
                </a:cubicBezTo>
                <a:cubicBezTo>
                  <a:pt x="3580534" y="2485005"/>
                  <a:pt x="3586363" y="2487163"/>
                  <a:pt x="3592068" y="2488452"/>
                </a:cubicBezTo>
                <a:cubicBezTo>
                  <a:pt x="3597773" y="2489742"/>
                  <a:pt x="3603305" y="2490387"/>
                  <a:pt x="3608662" y="2490387"/>
                </a:cubicBezTo>
                <a:cubicBezTo>
                  <a:pt x="3617592" y="2490387"/>
                  <a:pt x="3625778" y="2489048"/>
                  <a:pt x="3633219" y="2486369"/>
                </a:cubicBezTo>
                <a:cubicBezTo>
                  <a:pt x="3640660" y="2483690"/>
                  <a:pt x="3647135" y="2480044"/>
                  <a:pt x="3652641" y="2475430"/>
                </a:cubicBezTo>
                <a:cubicBezTo>
                  <a:pt x="3658148" y="2470816"/>
                  <a:pt x="3662489" y="2465459"/>
                  <a:pt x="3665664" y="2459357"/>
                </a:cubicBezTo>
                <a:cubicBezTo>
                  <a:pt x="3668838" y="2453255"/>
                  <a:pt x="3670624" y="2446731"/>
                  <a:pt x="3671021" y="2439786"/>
                </a:cubicBezTo>
                <a:cubicBezTo>
                  <a:pt x="3672113" y="2439885"/>
                  <a:pt x="3673204" y="2439959"/>
                  <a:pt x="3674296" y="2440009"/>
                </a:cubicBezTo>
                <a:cubicBezTo>
                  <a:pt x="3675387" y="2440059"/>
                  <a:pt x="3676528" y="2440083"/>
                  <a:pt x="3677719" y="2440083"/>
                </a:cubicBezTo>
                <a:cubicBezTo>
                  <a:pt x="3678810" y="2440083"/>
                  <a:pt x="3679926" y="2440059"/>
                  <a:pt x="3681067" y="2440009"/>
                </a:cubicBezTo>
                <a:cubicBezTo>
                  <a:pt x="3682208" y="2439959"/>
                  <a:pt x="3683324" y="2439885"/>
                  <a:pt x="3684416" y="2439786"/>
                </a:cubicBezTo>
                <a:lnTo>
                  <a:pt x="3684416" y="2506907"/>
                </a:lnTo>
                <a:lnTo>
                  <a:pt x="3718944" y="2506907"/>
                </a:lnTo>
                <a:lnTo>
                  <a:pt x="3718944" y="2421480"/>
                </a:lnTo>
                <a:cubicBezTo>
                  <a:pt x="3721028" y="2417908"/>
                  <a:pt x="3722541" y="2414014"/>
                  <a:pt x="3723483" y="2409797"/>
                </a:cubicBezTo>
                <a:cubicBezTo>
                  <a:pt x="3724426" y="2405580"/>
                  <a:pt x="3724897" y="2401239"/>
                  <a:pt x="3724897" y="2396774"/>
                </a:cubicBezTo>
                <a:cubicBezTo>
                  <a:pt x="3724897" y="2390623"/>
                  <a:pt x="3723582" y="2385463"/>
                  <a:pt x="3720953" y="2381296"/>
                </a:cubicBezTo>
                <a:cubicBezTo>
                  <a:pt x="3718324" y="2377129"/>
                  <a:pt x="3714777" y="2373706"/>
                  <a:pt x="3710312" y="2371027"/>
                </a:cubicBezTo>
                <a:cubicBezTo>
                  <a:pt x="3712296" y="2369440"/>
                  <a:pt x="3713909" y="2367505"/>
                  <a:pt x="3715149" y="2365223"/>
                </a:cubicBezTo>
                <a:cubicBezTo>
                  <a:pt x="3716389" y="2362941"/>
                  <a:pt x="3717381" y="2360560"/>
                  <a:pt x="3718126" y="2358079"/>
                </a:cubicBezTo>
                <a:cubicBezTo>
                  <a:pt x="3718870" y="2355599"/>
                  <a:pt x="3719366" y="2353093"/>
                  <a:pt x="3719614" y="2350563"/>
                </a:cubicBezTo>
                <a:cubicBezTo>
                  <a:pt x="3719862" y="2348033"/>
                  <a:pt x="3719986" y="2345726"/>
                  <a:pt x="3719986" y="2343643"/>
                </a:cubicBezTo>
                <a:cubicBezTo>
                  <a:pt x="3719986" y="2337789"/>
                  <a:pt x="3718795" y="2332605"/>
                  <a:pt x="3716414" y="2328090"/>
                </a:cubicBezTo>
                <a:cubicBezTo>
                  <a:pt x="3714033" y="2323576"/>
                  <a:pt x="3710907" y="2319756"/>
                  <a:pt x="3707038" y="2316630"/>
                </a:cubicBezTo>
                <a:cubicBezTo>
                  <a:pt x="3703168" y="2313505"/>
                  <a:pt x="3698703" y="2311149"/>
                  <a:pt x="3693643" y="2309561"/>
                </a:cubicBezTo>
                <a:cubicBezTo>
                  <a:pt x="3688583" y="2307974"/>
                  <a:pt x="3683374" y="2307180"/>
                  <a:pt x="3678016" y="2307180"/>
                </a:cubicBezTo>
                <a:cubicBezTo>
                  <a:pt x="3671567" y="2307180"/>
                  <a:pt x="3664994" y="2308098"/>
                  <a:pt x="3658297" y="2309933"/>
                </a:cubicBezTo>
                <a:cubicBezTo>
                  <a:pt x="3651599" y="2311769"/>
                  <a:pt x="3645373" y="2315068"/>
                  <a:pt x="3639619" y="2319830"/>
                </a:cubicBezTo>
                <a:cubicBezTo>
                  <a:pt x="3634856" y="2315861"/>
                  <a:pt x="3629350" y="2312736"/>
                  <a:pt x="3623099" y="2310454"/>
                </a:cubicBezTo>
                <a:cubicBezTo>
                  <a:pt x="3616848" y="2308172"/>
                  <a:pt x="3610101" y="2307031"/>
                  <a:pt x="3602858" y="2307031"/>
                </a:cubicBezTo>
                <a:close/>
                <a:moveTo>
                  <a:pt x="2071863" y="2250625"/>
                </a:moveTo>
                <a:lnTo>
                  <a:pt x="2047009" y="2254346"/>
                </a:lnTo>
                <a:cubicBezTo>
                  <a:pt x="2047902" y="2260497"/>
                  <a:pt x="2049787" y="2266103"/>
                  <a:pt x="2052664" y="2271163"/>
                </a:cubicBezTo>
                <a:cubicBezTo>
                  <a:pt x="2055542" y="2276224"/>
                  <a:pt x="2059138" y="2280589"/>
                  <a:pt x="2063454" y="2284260"/>
                </a:cubicBezTo>
                <a:cubicBezTo>
                  <a:pt x="2067771" y="2287931"/>
                  <a:pt x="2072657" y="2290784"/>
                  <a:pt x="2078114" y="2292818"/>
                </a:cubicBezTo>
                <a:cubicBezTo>
                  <a:pt x="2083571" y="2294852"/>
                  <a:pt x="2089375" y="2295869"/>
                  <a:pt x="2095527" y="2295869"/>
                </a:cubicBezTo>
                <a:cubicBezTo>
                  <a:pt x="2101579" y="2295869"/>
                  <a:pt x="2107284" y="2294902"/>
                  <a:pt x="2112642" y="2292967"/>
                </a:cubicBezTo>
                <a:cubicBezTo>
                  <a:pt x="2118000" y="2291032"/>
                  <a:pt x="2122812" y="2288254"/>
                  <a:pt x="2127079" y="2284632"/>
                </a:cubicBezTo>
                <a:cubicBezTo>
                  <a:pt x="2131345" y="2281011"/>
                  <a:pt x="2134966" y="2276645"/>
                  <a:pt x="2137943" y="2271536"/>
                </a:cubicBezTo>
                <a:cubicBezTo>
                  <a:pt x="2140920" y="2266426"/>
                  <a:pt x="2143102" y="2260696"/>
                  <a:pt x="2144491" y="2254346"/>
                </a:cubicBezTo>
                <a:lnTo>
                  <a:pt x="2119488" y="2250923"/>
                </a:lnTo>
                <a:cubicBezTo>
                  <a:pt x="2118298" y="2253205"/>
                  <a:pt x="2116983" y="2255388"/>
                  <a:pt x="2115544" y="2257471"/>
                </a:cubicBezTo>
                <a:cubicBezTo>
                  <a:pt x="2114106" y="2259555"/>
                  <a:pt x="2112444" y="2261366"/>
                  <a:pt x="2110559" y="2262904"/>
                </a:cubicBezTo>
                <a:cubicBezTo>
                  <a:pt x="2108673" y="2264441"/>
                  <a:pt x="2106515" y="2265682"/>
                  <a:pt x="2104085" y="2266624"/>
                </a:cubicBezTo>
                <a:cubicBezTo>
                  <a:pt x="2101654" y="2267567"/>
                  <a:pt x="2098801" y="2268038"/>
                  <a:pt x="2095527" y="2268038"/>
                </a:cubicBezTo>
                <a:cubicBezTo>
                  <a:pt x="2092253" y="2268038"/>
                  <a:pt x="2089351" y="2267567"/>
                  <a:pt x="2086821" y="2266624"/>
                </a:cubicBezTo>
                <a:cubicBezTo>
                  <a:pt x="2084290" y="2265682"/>
                  <a:pt x="2082058" y="2264416"/>
                  <a:pt x="2080123" y="2262829"/>
                </a:cubicBezTo>
                <a:cubicBezTo>
                  <a:pt x="2078188" y="2261242"/>
                  <a:pt x="2076551" y="2259406"/>
                  <a:pt x="2075212" y="2257322"/>
                </a:cubicBezTo>
                <a:cubicBezTo>
                  <a:pt x="2073872" y="2255239"/>
                  <a:pt x="2072756" y="2253006"/>
                  <a:pt x="2071863" y="2250625"/>
                </a:cubicBezTo>
                <a:close/>
                <a:moveTo>
                  <a:pt x="2433813" y="2235296"/>
                </a:moveTo>
                <a:cubicBezTo>
                  <a:pt x="2437385" y="2249782"/>
                  <a:pt x="2444975" y="2261093"/>
                  <a:pt x="2456584" y="2269229"/>
                </a:cubicBezTo>
                <a:cubicBezTo>
                  <a:pt x="2468193" y="2277365"/>
                  <a:pt x="2484365" y="2282276"/>
                  <a:pt x="2505102" y="2283963"/>
                </a:cubicBezTo>
                <a:cubicBezTo>
                  <a:pt x="2512841" y="2284558"/>
                  <a:pt x="2519067" y="2285600"/>
                  <a:pt x="2523780" y="2287088"/>
                </a:cubicBezTo>
                <a:cubicBezTo>
                  <a:pt x="2528493" y="2288576"/>
                  <a:pt x="2532313" y="2290461"/>
                  <a:pt x="2535240" y="2292744"/>
                </a:cubicBezTo>
                <a:cubicBezTo>
                  <a:pt x="2538166" y="2295026"/>
                  <a:pt x="2540449" y="2297655"/>
                  <a:pt x="2542086" y="2300631"/>
                </a:cubicBezTo>
                <a:cubicBezTo>
                  <a:pt x="2543723" y="2303608"/>
                  <a:pt x="2545385" y="2306882"/>
                  <a:pt x="2547071" y="2310454"/>
                </a:cubicBezTo>
                <a:lnTo>
                  <a:pt x="2462984" y="2310454"/>
                </a:lnTo>
                <a:lnTo>
                  <a:pt x="2449887" y="2310454"/>
                </a:lnTo>
                <a:lnTo>
                  <a:pt x="2428455" y="2310454"/>
                </a:lnTo>
                <a:cubicBezTo>
                  <a:pt x="2421411" y="2310454"/>
                  <a:pt x="2415656" y="2311446"/>
                  <a:pt x="2411191" y="2313431"/>
                </a:cubicBezTo>
                <a:cubicBezTo>
                  <a:pt x="2406727" y="2315415"/>
                  <a:pt x="2402907" y="2317945"/>
                  <a:pt x="2399732" y="2321021"/>
                </a:cubicBezTo>
                <a:cubicBezTo>
                  <a:pt x="2396358" y="2318243"/>
                  <a:pt x="2392166" y="2315787"/>
                  <a:pt x="2387156" y="2313654"/>
                </a:cubicBezTo>
                <a:cubicBezTo>
                  <a:pt x="2382145" y="2311521"/>
                  <a:pt x="2376514" y="2310454"/>
                  <a:pt x="2370264" y="2310454"/>
                </a:cubicBezTo>
                <a:lnTo>
                  <a:pt x="2352107" y="2310454"/>
                </a:lnTo>
                <a:lnTo>
                  <a:pt x="2345112" y="2310454"/>
                </a:lnTo>
                <a:lnTo>
                  <a:pt x="2281711" y="2310454"/>
                </a:lnTo>
                <a:lnTo>
                  <a:pt x="2281711" y="2320723"/>
                </a:lnTo>
                <a:cubicBezTo>
                  <a:pt x="2279627" y="2319235"/>
                  <a:pt x="2277147" y="2317697"/>
                  <a:pt x="2274270" y="2316110"/>
                </a:cubicBezTo>
                <a:cubicBezTo>
                  <a:pt x="2271392" y="2314522"/>
                  <a:pt x="2267994" y="2313059"/>
                  <a:pt x="2264075" y="2311719"/>
                </a:cubicBezTo>
                <a:cubicBezTo>
                  <a:pt x="2260156" y="2310380"/>
                  <a:pt x="2255666" y="2309288"/>
                  <a:pt x="2250606" y="2308445"/>
                </a:cubicBezTo>
                <a:cubicBezTo>
                  <a:pt x="2245546" y="2307602"/>
                  <a:pt x="2239791" y="2307180"/>
                  <a:pt x="2233342" y="2307180"/>
                </a:cubicBezTo>
                <a:cubicBezTo>
                  <a:pt x="2227091" y="2307180"/>
                  <a:pt x="2220567" y="2308048"/>
                  <a:pt x="2213771" y="2309784"/>
                </a:cubicBezTo>
                <a:cubicBezTo>
                  <a:pt x="2206974" y="2311521"/>
                  <a:pt x="2200153" y="2314100"/>
                  <a:pt x="2193307" y="2317523"/>
                </a:cubicBezTo>
                <a:cubicBezTo>
                  <a:pt x="2186461" y="2320946"/>
                  <a:pt x="2179764" y="2325188"/>
                  <a:pt x="2173215" y="2330248"/>
                </a:cubicBezTo>
                <a:cubicBezTo>
                  <a:pt x="2166667" y="2335308"/>
                  <a:pt x="2160565" y="2341212"/>
                  <a:pt x="2154909" y="2347959"/>
                </a:cubicBezTo>
                <a:lnTo>
                  <a:pt x="2167709" y="2373557"/>
                </a:lnTo>
                <a:lnTo>
                  <a:pt x="2182591" y="2362544"/>
                </a:lnTo>
                <a:cubicBezTo>
                  <a:pt x="2189338" y="2362941"/>
                  <a:pt x="2194175" y="2364702"/>
                  <a:pt x="2197102" y="2367827"/>
                </a:cubicBezTo>
                <a:cubicBezTo>
                  <a:pt x="2200029" y="2370953"/>
                  <a:pt x="2201493" y="2375393"/>
                  <a:pt x="2201493" y="2381147"/>
                </a:cubicBezTo>
                <a:cubicBezTo>
                  <a:pt x="2201493" y="2385910"/>
                  <a:pt x="2200029" y="2390077"/>
                  <a:pt x="2197102" y="2393649"/>
                </a:cubicBezTo>
                <a:cubicBezTo>
                  <a:pt x="2194175" y="2397221"/>
                  <a:pt x="2190330" y="2400197"/>
                  <a:pt x="2185568" y="2402579"/>
                </a:cubicBezTo>
                <a:lnTo>
                  <a:pt x="2176341" y="2407192"/>
                </a:lnTo>
                <a:lnTo>
                  <a:pt x="2189140" y="2432493"/>
                </a:lnTo>
                <a:lnTo>
                  <a:pt x="2281711" y="2392905"/>
                </a:lnTo>
                <a:lnTo>
                  <a:pt x="2281711" y="2506907"/>
                </a:lnTo>
                <a:lnTo>
                  <a:pt x="2316239" y="2506907"/>
                </a:lnTo>
                <a:lnTo>
                  <a:pt x="2316239" y="2341708"/>
                </a:lnTo>
                <a:lnTo>
                  <a:pt x="2345112" y="2341708"/>
                </a:lnTo>
                <a:lnTo>
                  <a:pt x="2352107" y="2341708"/>
                </a:lnTo>
                <a:lnTo>
                  <a:pt x="2362376" y="2341708"/>
                </a:lnTo>
                <a:cubicBezTo>
                  <a:pt x="2366146" y="2341708"/>
                  <a:pt x="2369544" y="2342328"/>
                  <a:pt x="2372570" y="2343568"/>
                </a:cubicBezTo>
                <a:cubicBezTo>
                  <a:pt x="2375597" y="2344809"/>
                  <a:pt x="2378152" y="2346545"/>
                  <a:pt x="2380235" y="2348777"/>
                </a:cubicBezTo>
                <a:cubicBezTo>
                  <a:pt x="2382319" y="2351010"/>
                  <a:pt x="2383931" y="2353639"/>
                  <a:pt x="2385072" y="2356665"/>
                </a:cubicBezTo>
                <a:cubicBezTo>
                  <a:pt x="2386213" y="2359691"/>
                  <a:pt x="2386784" y="2362990"/>
                  <a:pt x="2386784" y="2366562"/>
                </a:cubicBezTo>
                <a:lnTo>
                  <a:pt x="2386784" y="2521790"/>
                </a:lnTo>
                <a:lnTo>
                  <a:pt x="2421312" y="2521790"/>
                </a:lnTo>
                <a:lnTo>
                  <a:pt x="2421312" y="2357335"/>
                </a:lnTo>
                <a:cubicBezTo>
                  <a:pt x="2421312" y="2355847"/>
                  <a:pt x="2421436" y="2354210"/>
                  <a:pt x="2421684" y="2352424"/>
                </a:cubicBezTo>
                <a:cubicBezTo>
                  <a:pt x="2421932" y="2350638"/>
                  <a:pt x="2422502" y="2348951"/>
                  <a:pt x="2423395" y="2347363"/>
                </a:cubicBezTo>
                <a:cubicBezTo>
                  <a:pt x="2424288" y="2345776"/>
                  <a:pt x="2425653" y="2344436"/>
                  <a:pt x="2427488" y="2343345"/>
                </a:cubicBezTo>
                <a:cubicBezTo>
                  <a:pt x="2429324" y="2342254"/>
                  <a:pt x="2431829" y="2341708"/>
                  <a:pt x="2435004" y="2341708"/>
                </a:cubicBezTo>
                <a:lnTo>
                  <a:pt x="2449887" y="2341708"/>
                </a:lnTo>
                <a:lnTo>
                  <a:pt x="2462984" y="2341708"/>
                </a:lnTo>
                <a:lnTo>
                  <a:pt x="2491261" y="2341708"/>
                </a:lnTo>
                <a:lnTo>
                  <a:pt x="2491261" y="2362990"/>
                </a:lnTo>
                <a:cubicBezTo>
                  <a:pt x="2486995" y="2364677"/>
                  <a:pt x="2483497" y="2367554"/>
                  <a:pt x="2480768" y="2371622"/>
                </a:cubicBezTo>
                <a:cubicBezTo>
                  <a:pt x="2478040" y="2375690"/>
                  <a:pt x="2476676" y="2380304"/>
                  <a:pt x="2476676" y="2385463"/>
                </a:cubicBezTo>
                <a:cubicBezTo>
                  <a:pt x="2476676" y="2388738"/>
                  <a:pt x="2477296" y="2391838"/>
                  <a:pt x="2478536" y="2394765"/>
                </a:cubicBezTo>
                <a:cubicBezTo>
                  <a:pt x="2479776" y="2397692"/>
                  <a:pt x="2481488" y="2400272"/>
                  <a:pt x="2483671" y="2402504"/>
                </a:cubicBezTo>
                <a:cubicBezTo>
                  <a:pt x="2485853" y="2404737"/>
                  <a:pt x="2488433" y="2406498"/>
                  <a:pt x="2491410" y="2407788"/>
                </a:cubicBezTo>
                <a:cubicBezTo>
                  <a:pt x="2494386" y="2409077"/>
                  <a:pt x="2497611" y="2409722"/>
                  <a:pt x="2501084" y="2409722"/>
                </a:cubicBezTo>
                <a:cubicBezTo>
                  <a:pt x="2504755" y="2409722"/>
                  <a:pt x="2508078" y="2409053"/>
                  <a:pt x="2511055" y="2407713"/>
                </a:cubicBezTo>
                <a:cubicBezTo>
                  <a:pt x="2514032" y="2406374"/>
                  <a:pt x="2516586" y="2404613"/>
                  <a:pt x="2518720" y="2402430"/>
                </a:cubicBezTo>
                <a:cubicBezTo>
                  <a:pt x="2520853" y="2400247"/>
                  <a:pt x="2522490" y="2397742"/>
                  <a:pt x="2523631" y="2394914"/>
                </a:cubicBezTo>
                <a:cubicBezTo>
                  <a:pt x="2524772" y="2392086"/>
                  <a:pt x="2525343" y="2389184"/>
                  <a:pt x="2525343" y="2386208"/>
                </a:cubicBezTo>
                <a:cubicBezTo>
                  <a:pt x="2525343" y="2385414"/>
                  <a:pt x="2525293" y="2384769"/>
                  <a:pt x="2525194" y="2384273"/>
                </a:cubicBezTo>
                <a:cubicBezTo>
                  <a:pt x="2529460" y="2384273"/>
                  <a:pt x="2533057" y="2384868"/>
                  <a:pt x="2535984" y="2386059"/>
                </a:cubicBezTo>
                <a:cubicBezTo>
                  <a:pt x="2538911" y="2387249"/>
                  <a:pt x="2541292" y="2388862"/>
                  <a:pt x="2543127" y="2390896"/>
                </a:cubicBezTo>
                <a:cubicBezTo>
                  <a:pt x="2544963" y="2392930"/>
                  <a:pt x="2546278" y="2395212"/>
                  <a:pt x="2547071" y="2397742"/>
                </a:cubicBezTo>
                <a:cubicBezTo>
                  <a:pt x="2547865" y="2400272"/>
                  <a:pt x="2548262" y="2402876"/>
                  <a:pt x="2548262" y="2405555"/>
                </a:cubicBezTo>
                <a:cubicBezTo>
                  <a:pt x="2548262" y="2411012"/>
                  <a:pt x="2547245" y="2415676"/>
                  <a:pt x="2545211" y="2419545"/>
                </a:cubicBezTo>
                <a:cubicBezTo>
                  <a:pt x="2543177" y="2423415"/>
                  <a:pt x="2540374" y="2426590"/>
                  <a:pt x="2536802" y="2429070"/>
                </a:cubicBezTo>
                <a:cubicBezTo>
                  <a:pt x="2533230" y="2431550"/>
                  <a:pt x="2529014" y="2433386"/>
                  <a:pt x="2524152" y="2434577"/>
                </a:cubicBezTo>
                <a:cubicBezTo>
                  <a:pt x="2519290" y="2435767"/>
                  <a:pt x="2514032" y="2436363"/>
                  <a:pt x="2508376" y="2436363"/>
                </a:cubicBezTo>
                <a:cubicBezTo>
                  <a:pt x="2499347" y="2436363"/>
                  <a:pt x="2491360" y="2435792"/>
                  <a:pt x="2484415" y="2434651"/>
                </a:cubicBezTo>
                <a:cubicBezTo>
                  <a:pt x="2477469" y="2433510"/>
                  <a:pt x="2472062" y="2432493"/>
                  <a:pt x="2468193" y="2431600"/>
                </a:cubicBezTo>
                <a:lnTo>
                  <a:pt x="2468193" y="2462110"/>
                </a:lnTo>
                <a:cubicBezTo>
                  <a:pt x="2472360" y="2463003"/>
                  <a:pt x="2477073" y="2464045"/>
                  <a:pt x="2482331" y="2465235"/>
                </a:cubicBezTo>
                <a:cubicBezTo>
                  <a:pt x="2487590" y="2466426"/>
                  <a:pt x="2493220" y="2467939"/>
                  <a:pt x="2499223" y="2469775"/>
                </a:cubicBezTo>
                <a:cubicBezTo>
                  <a:pt x="2505226" y="2471610"/>
                  <a:pt x="2511427" y="2473818"/>
                  <a:pt x="2517827" y="2476397"/>
                </a:cubicBezTo>
                <a:cubicBezTo>
                  <a:pt x="2524226" y="2478977"/>
                  <a:pt x="2530626" y="2482078"/>
                  <a:pt x="2537026" y="2485699"/>
                </a:cubicBezTo>
                <a:cubicBezTo>
                  <a:pt x="2543425" y="2489321"/>
                  <a:pt x="2549750" y="2493587"/>
                  <a:pt x="2556001" y="2498498"/>
                </a:cubicBezTo>
                <a:cubicBezTo>
                  <a:pt x="2562252" y="2503410"/>
                  <a:pt x="2568155" y="2509040"/>
                  <a:pt x="2573712" y="2515390"/>
                </a:cubicBezTo>
                <a:lnTo>
                  <a:pt x="2601245" y="2498275"/>
                </a:lnTo>
                <a:cubicBezTo>
                  <a:pt x="2597971" y="2493314"/>
                  <a:pt x="2594324" y="2488750"/>
                  <a:pt x="2590306" y="2484583"/>
                </a:cubicBezTo>
                <a:cubicBezTo>
                  <a:pt x="2586288" y="2480416"/>
                  <a:pt x="2582170" y="2476596"/>
                  <a:pt x="2577953" y="2473123"/>
                </a:cubicBezTo>
                <a:cubicBezTo>
                  <a:pt x="2573736" y="2469650"/>
                  <a:pt x="2569520" y="2466525"/>
                  <a:pt x="2565303" y="2463747"/>
                </a:cubicBezTo>
                <a:cubicBezTo>
                  <a:pt x="2561086" y="2460969"/>
                  <a:pt x="2557192" y="2458439"/>
                  <a:pt x="2553620" y="2456157"/>
                </a:cubicBezTo>
                <a:cubicBezTo>
                  <a:pt x="2557886" y="2453974"/>
                  <a:pt x="2561805" y="2451221"/>
                  <a:pt x="2565377" y="2447897"/>
                </a:cubicBezTo>
                <a:cubicBezTo>
                  <a:pt x="2568949" y="2444573"/>
                  <a:pt x="2572025" y="2440753"/>
                  <a:pt x="2574605" y="2436437"/>
                </a:cubicBezTo>
                <a:cubicBezTo>
                  <a:pt x="2577184" y="2432121"/>
                  <a:pt x="2579194" y="2427359"/>
                  <a:pt x="2580632" y="2422150"/>
                </a:cubicBezTo>
                <a:cubicBezTo>
                  <a:pt x="2582071" y="2416941"/>
                  <a:pt x="2582790" y="2411360"/>
                  <a:pt x="2582790" y="2405406"/>
                </a:cubicBezTo>
                <a:cubicBezTo>
                  <a:pt x="2582790" y="2398759"/>
                  <a:pt x="2581748" y="2392334"/>
                  <a:pt x="2579665" y="2386133"/>
                </a:cubicBezTo>
                <a:cubicBezTo>
                  <a:pt x="2577581" y="2379932"/>
                  <a:pt x="2574282" y="2374400"/>
                  <a:pt x="2569768" y="2369539"/>
                </a:cubicBezTo>
                <a:cubicBezTo>
                  <a:pt x="2565253" y="2364677"/>
                  <a:pt x="2559375" y="2360783"/>
                  <a:pt x="2552132" y="2357856"/>
                </a:cubicBezTo>
                <a:cubicBezTo>
                  <a:pt x="2544889" y="2354929"/>
                  <a:pt x="2536108" y="2353465"/>
                  <a:pt x="2525789" y="2353465"/>
                </a:cubicBezTo>
                <a:lnTo>
                  <a:pt x="2525789" y="2341708"/>
                </a:lnTo>
                <a:lnTo>
                  <a:pt x="2611812" y="2341708"/>
                </a:lnTo>
                <a:lnTo>
                  <a:pt x="2624462" y="2341708"/>
                </a:lnTo>
                <a:lnTo>
                  <a:pt x="2750371" y="2341708"/>
                </a:lnTo>
                <a:lnTo>
                  <a:pt x="2750371" y="2389333"/>
                </a:lnTo>
                <a:cubicBezTo>
                  <a:pt x="2747692" y="2385662"/>
                  <a:pt x="2744492" y="2382040"/>
                  <a:pt x="2740771" y="2378469"/>
                </a:cubicBezTo>
                <a:cubicBezTo>
                  <a:pt x="2737051" y="2374897"/>
                  <a:pt x="2732834" y="2371722"/>
                  <a:pt x="2728121" y="2368944"/>
                </a:cubicBezTo>
                <a:cubicBezTo>
                  <a:pt x="2723408" y="2366165"/>
                  <a:pt x="2718149" y="2363908"/>
                  <a:pt x="2712345" y="2362172"/>
                </a:cubicBezTo>
                <a:cubicBezTo>
                  <a:pt x="2706541" y="2360435"/>
                  <a:pt x="2700216" y="2359567"/>
                  <a:pt x="2693369" y="2359567"/>
                </a:cubicBezTo>
                <a:cubicBezTo>
                  <a:pt x="2684539" y="2359567"/>
                  <a:pt x="2676279" y="2360832"/>
                  <a:pt x="2668590" y="2363362"/>
                </a:cubicBezTo>
                <a:cubicBezTo>
                  <a:pt x="2660900" y="2365893"/>
                  <a:pt x="2654203" y="2369564"/>
                  <a:pt x="2648498" y="2374376"/>
                </a:cubicBezTo>
                <a:cubicBezTo>
                  <a:pt x="2642793" y="2379188"/>
                  <a:pt x="2638303" y="2385042"/>
                  <a:pt x="2635029" y="2391937"/>
                </a:cubicBezTo>
                <a:cubicBezTo>
                  <a:pt x="2631755" y="2398833"/>
                  <a:pt x="2630118" y="2406647"/>
                  <a:pt x="2630118" y="2415378"/>
                </a:cubicBezTo>
                <a:cubicBezTo>
                  <a:pt x="2630118" y="2421529"/>
                  <a:pt x="2630862" y="2427011"/>
                  <a:pt x="2632350" y="2431823"/>
                </a:cubicBezTo>
                <a:cubicBezTo>
                  <a:pt x="2633838" y="2436635"/>
                  <a:pt x="2635847" y="2440902"/>
                  <a:pt x="2638377" y="2444623"/>
                </a:cubicBezTo>
                <a:cubicBezTo>
                  <a:pt x="2640908" y="2448343"/>
                  <a:pt x="2643834" y="2451518"/>
                  <a:pt x="2647158" y="2454148"/>
                </a:cubicBezTo>
                <a:cubicBezTo>
                  <a:pt x="2650482" y="2456777"/>
                  <a:pt x="2653930" y="2458910"/>
                  <a:pt x="2657502" y="2460547"/>
                </a:cubicBezTo>
                <a:cubicBezTo>
                  <a:pt x="2661074" y="2462184"/>
                  <a:pt x="2664695" y="2463400"/>
                  <a:pt x="2668366" y="2464193"/>
                </a:cubicBezTo>
                <a:cubicBezTo>
                  <a:pt x="2672037" y="2464987"/>
                  <a:pt x="2675461" y="2465384"/>
                  <a:pt x="2678635" y="2465384"/>
                </a:cubicBezTo>
                <a:cubicBezTo>
                  <a:pt x="2685085" y="2465384"/>
                  <a:pt x="2691038" y="2464789"/>
                  <a:pt x="2696495" y="2463598"/>
                </a:cubicBezTo>
                <a:cubicBezTo>
                  <a:pt x="2701952" y="2462408"/>
                  <a:pt x="2706640" y="2460522"/>
                  <a:pt x="2710559" y="2457943"/>
                </a:cubicBezTo>
                <a:cubicBezTo>
                  <a:pt x="2714478" y="2455363"/>
                  <a:pt x="2717554" y="2451965"/>
                  <a:pt x="2719786" y="2447748"/>
                </a:cubicBezTo>
                <a:cubicBezTo>
                  <a:pt x="2722019" y="2443531"/>
                  <a:pt x="2723135" y="2438347"/>
                  <a:pt x="2723135" y="2432195"/>
                </a:cubicBezTo>
                <a:cubicBezTo>
                  <a:pt x="2723135" y="2429120"/>
                  <a:pt x="2722540" y="2426118"/>
                  <a:pt x="2721349" y="2423191"/>
                </a:cubicBezTo>
                <a:cubicBezTo>
                  <a:pt x="2720159" y="2420264"/>
                  <a:pt x="2718497" y="2417660"/>
                  <a:pt x="2716363" y="2415378"/>
                </a:cubicBezTo>
                <a:cubicBezTo>
                  <a:pt x="2714230" y="2413096"/>
                  <a:pt x="2711675" y="2411260"/>
                  <a:pt x="2708699" y="2409871"/>
                </a:cubicBezTo>
                <a:cubicBezTo>
                  <a:pt x="2705722" y="2408482"/>
                  <a:pt x="2702398" y="2407788"/>
                  <a:pt x="2698727" y="2407788"/>
                </a:cubicBezTo>
                <a:cubicBezTo>
                  <a:pt x="2693766" y="2407788"/>
                  <a:pt x="2689698" y="2408755"/>
                  <a:pt x="2686523" y="2410690"/>
                </a:cubicBezTo>
                <a:cubicBezTo>
                  <a:pt x="2683348" y="2412625"/>
                  <a:pt x="2680843" y="2414882"/>
                  <a:pt x="2679008" y="2417462"/>
                </a:cubicBezTo>
                <a:cubicBezTo>
                  <a:pt x="2677172" y="2420041"/>
                  <a:pt x="2675907" y="2422720"/>
                  <a:pt x="2675212" y="2425498"/>
                </a:cubicBezTo>
                <a:cubicBezTo>
                  <a:pt x="2674518" y="2428276"/>
                  <a:pt x="2674171" y="2430757"/>
                  <a:pt x="2674171" y="2432940"/>
                </a:cubicBezTo>
                <a:cubicBezTo>
                  <a:pt x="2671889" y="2432840"/>
                  <a:pt x="2669879" y="2431402"/>
                  <a:pt x="2668143" y="2428624"/>
                </a:cubicBezTo>
                <a:cubicBezTo>
                  <a:pt x="2666407" y="2425845"/>
                  <a:pt x="2665539" y="2421926"/>
                  <a:pt x="2665539" y="2416866"/>
                </a:cubicBezTo>
                <a:cubicBezTo>
                  <a:pt x="2665539" y="2412798"/>
                  <a:pt x="2666109" y="2409350"/>
                  <a:pt x="2667250" y="2406523"/>
                </a:cubicBezTo>
                <a:cubicBezTo>
                  <a:pt x="2668391" y="2403695"/>
                  <a:pt x="2670152" y="2401190"/>
                  <a:pt x="2672534" y="2399007"/>
                </a:cubicBezTo>
                <a:cubicBezTo>
                  <a:pt x="2674915" y="2396824"/>
                  <a:pt x="2677941" y="2395063"/>
                  <a:pt x="2681612" y="2393723"/>
                </a:cubicBezTo>
                <a:cubicBezTo>
                  <a:pt x="2685283" y="2392384"/>
                  <a:pt x="2689599" y="2391714"/>
                  <a:pt x="2694560" y="2391714"/>
                </a:cubicBezTo>
                <a:cubicBezTo>
                  <a:pt x="2699422" y="2391714"/>
                  <a:pt x="2704209" y="2392731"/>
                  <a:pt x="2708922" y="2394765"/>
                </a:cubicBezTo>
                <a:cubicBezTo>
                  <a:pt x="2713635" y="2396799"/>
                  <a:pt x="2718050" y="2399528"/>
                  <a:pt x="2722168" y="2402951"/>
                </a:cubicBezTo>
                <a:cubicBezTo>
                  <a:pt x="2726285" y="2406374"/>
                  <a:pt x="2730080" y="2410318"/>
                  <a:pt x="2733553" y="2414783"/>
                </a:cubicBezTo>
                <a:cubicBezTo>
                  <a:pt x="2737026" y="2419247"/>
                  <a:pt x="2740002" y="2423886"/>
                  <a:pt x="2742483" y="2428698"/>
                </a:cubicBezTo>
                <a:cubicBezTo>
                  <a:pt x="2744963" y="2433510"/>
                  <a:pt x="2746898" y="2438322"/>
                  <a:pt x="2748287" y="2443134"/>
                </a:cubicBezTo>
                <a:cubicBezTo>
                  <a:pt x="2749676" y="2447946"/>
                  <a:pt x="2750371" y="2452436"/>
                  <a:pt x="2750371" y="2456603"/>
                </a:cubicBezTo>
                <a:lnTo>
                  <a:pt x="2750371" y="2506907"/>
                </a:lnTo>
                <a:lnTo>
                  <a:pt x="2784899" y="2506907"/>
                </a:lnTo>
                <a:lnTo>
                  <a:pt x="2784899" y="2341708"/>
                </a:lnTo>
                <a:lnTo>
                  <a:pt x="2811837" y="2341708"/>
                </a:lnTo>
                <a:lnTo>
                  <a:pt x="2826571" y="2341708"/>
                </a:lnTo>
                <a:lnTo>
                  <a:pt x="2943847" y="2341708"/>
                </a:lnTo>
                <a:lnTo>
                  <a:pt x="2943847" y="2357633"/>
                </a:lnTo>
                <a:cubicBezTo>
                  <a:pt x="2935910" y="2357831"/>
                  <a:pt x="2927823" y="2358401"/>
                  <a:pt x="2919588" y="2359344"/>
                </a:cubicBezTo>
                <a:cubicBezTo>
                  <a:pt x="2911353" y="2360287"/>
                  <a:pt x="2903292" y="2361849"/>
                  <a:pt x="2895404" y="2364032"/>
                </a:cubicBezTo>
                <a:cubicBezTo>
                  <a:pt x="2887516" y="2366215"/>
                  <a:pt x="2879975" y="2369142"/>
                  <a:pt x="2872782" y="2372813"/>
                </a:cubicBezTo>
                <a:cubicBezTo>
                  <a:pt x="2865588" y="2376484"/>
                  <a:pt x="2859065" y="2381048"/>
                  <a:pt x="2853211" y="2386505"/>
                </a:cubicBezTo>
                <a:cubicBezTo>
                  <a:pt x="2847357" y="2391962"/>
                  <a:pt x="2842346" y="2398486"/>
                  <a:pt x="2838179" y="2406076"/>
                </a:cubicBezTo>
                <a:cubicBezTo>
                  <a:pt x="2834012" y="2413666"/>
                  <a:pt x="2831035" y="2422522"/>
                  <a:pt x="2829250" y="2432642"/>
                </a:cubicBezTo>
                <a:cubicBezTo>
                  <a:pt x="2835104" y="2433138"/>
                  <a:pt x="2841503" y="2434031"/>
                  <a:pt x="2848448" y="2435321"/>
                </a:cubicBezTo>
                <a:cubicBezTo>
                  <a:pt x="2855394" y="2436611"/>
                  <a:pt x="2862488" y="2438297"/>
                  <a:pt x="2869731" y="2440381"/>
                </a:cubicBezTo>
                <a:cubicBezTo>
                  <a:pt x="2876974" y="2442465"/>
                  <a:pt x="2884217" y="2444945"/>
                  <a:pt x="2891460" y="2447822"/>
                </a:cubicBezTo>
                <a:cubicBezTo>
                  <a:pt x="2898703" y="2450700"/>
                  <a:pt x="2905598" y="2453974"/>
                  <a:pt x="2912147" y="2457645"/>
                </a:cubicBezTo>
                <a:cubicBezTo>
                  <a:pt x="2918695" y="2461316"/>
                  <a:pt x="2924698" y="2465334"/>
                  <a:pt x="2930155" y="2469700"/>
                </a:cubicBezTo>
                <a:cubicBezTo>
                  <a:pt x="2935612" y="2474066"/>
                  <a:pt x="2940176" y="2478779"/>
                  <a:pt x="2943847" y="2483839"/>
                </a:cubicBezTo>
                <a:lnTo>
                  <a:pt x="2943847" y="2506907"/>
                </a:lnTo>
                <a:lnTo>
                  <a:pt x="2978375" y="2506907"/>
                </a:lnTo>
                <a:lnTo>
                  <a:pt x="2978375" y="2341708"/>
                </a:lnTo>
                <a:lnTo>
                  <a:pt x="3011862" y="2341708"/>
                </a:lnTo>
                <a:lnTo>
                  <a:pt x="3020047" y="2341708"/>
                </a:lnTo>
                <a:lnTo>
                  <a:pt x="3029126" y="2341708"/>
                </a:lnTo>
                <a:cubicBezTo>
                  <a:pt x="3032896" y="2341708"/>
                  <a:pt x="3036294" y="2342328"/>
                  <a:pt x="3039320" y="2343568"/>
                </a:cubicBezTo>
                <a:cubicBezTo>
                  <a:pt x="3042347" y="2344809"/>
                  <a:pt x="3044902" y="2346545"/>
                  <a:pt x="3046985" y="2348777"/>
                </a:cubicBezTo>
                <a:cubicBezTo>
                  <a:pt x="3049069" y="2351010"/>
                  <a:pt x="3050681" y="2353639"/>
                  <a:pt x="3051822" y="2356665"/>
                </a:cubicBezTo>
                <a:cubicBezTo>
                  <a:pt x="3052963" y="2359691"/>
                  <a:pt x="3053534" y="2362990"/>
                  <a:pt x="3053534" y="2366562"/>
                </a:cubicBezTo>
                <a:lnTo>
                  <a:pt x="3053534" y="2521790"/>
                </a:lnTo>
                <a:lnTo>
                  <a:pt x="3088062" y="2521790"/>
                </a:lnTo>
                <a:lnTo>
                  <a:pt x="3088062" y="2357335"/>
                </a:lnTo>
                <a:cubicBezTo>
                  <a:pt x="3088062" y="2355847"/>
                  <a:pt x="3088185" y="2354210"/>
                  <a:pt x="3088434" y="2352424"/>
                </a:cubicBezTo>
                <a:cubicBezTo>
                  <a:pt x="3088682" y="2350638"/>
                  <a:pt x="3089252" y="2348951"/>
                  <a:pt x="3090145" y="2347363"/>
                </a:cubicBezTo>
                <a:cubicBezTo>
                  <a:pt x="3091038" y="2345776"/>
                  <a:pt x="3092402" y="2344436"/>
                  <a:pt x="3094238" y="2343345"/>
                </a:cubicBezTo>
                <a:cubicBezTo>
                  <a:pt x="3096073" y="2342254"/>
                  <a:pt x="3098579" y="2341708"/>
                  <a:pt x="3101754" y="2341708"/>
                </a:cubicBezTo>
                <a:lnTo>
                  <a:pt x="3116637" y="2341708"/>
                </a:lnTo>
                <a:lnTo>
                  <a:pt x="3129734" y="2341708"/>
                </a:lnTo>
                <a:lnTo>
                  <a:pt x="3248647" y="2341708"/>
                </a:lnTo>
                <a:lnTo>
                  <a:pt x="3248647" y="2357633"/>
                </a:lnTo>
                <a:cubicBezTo>
                  <a:pt x="3240710" y="2357831"/>
                  <a:pt x="3232623" y="2358401"/>
                  <a:pt x="3224388" y="2359344"/>
                </a:cubicBezTo>
                <a:cubicBezTo>
                  <a:pt x="3216153" y="2360287"/>
                  <a:pt x="3208092" y="2361849"/>
                  <a:pt x="3200204" y="2364032"/>
                </a:cubicBezTo>
                <a:cubicBezTo>
                  <a:pt x="3192316" y="2366215"/>
                  <a:pt x="3184775" y="2369142"/>
                  <a:pt x="3177582" y="2372813"/>
                </a:cubicBezTo>
                <a:cubicBezTo>
                  <a:pt x="3170388" y="2376484"/>
                  <a:pt x="3163865" y="2381048"/>
                  <a:pt x="3158011" y="2386505"/>
                </a:cubicBezTo>
                <a:cubicBezTo>
                  <a:pt x="3152157" y="2391962"/>
                  <a:pt x="3147146" y="2398486"/>
                  <a:pt x="3142979" y="2406076"/>
                </a:cubicBezTo>
                <a:cubicBezTo>
                  <a:pt x="3138812" y="2413666"/>
                  <a:pt x="3135835" y="2422522"/>
                  <a:pt x="3134050" y="2432642"/>
                </a:cubicBezTo>
                <a:cubicBezTo>
                  <a:pt x="3139903" y="2433138"/>
                  <a:pt x="3146303" y="2434031"/>
                  <a:pt x="3153248" y="2435321"/>
                </a:cubicBezTo>
                <a:cubicBezTo>
                  <a:pt x="3160194" y="2436611"/>
                  <a:pt x="3167288" y="2438297"/>
                  <a:pt x="3174531" y="2440381"/>
                </a:cubicBezTo>
                <a:cubicBezTo>
                  <a:pt x="3181774" y="2442465"/>
                  <a:pt x="3189017" y="2444945"/>
                  <a:pt x="3196260" y="2447822"/>
                </a:cubicBezTo>
                <a:cubicBezTo>
                  <a:pt x="3203503" y="2450700"/>
                  <a:pt x="3210398" y="2453974"/>
                  <a:pt x="3216947" y="2457645"/>
                </a:cubicBezTo>
                <a:cubicBezTo>
                  <a:pt x="3223495" y="2461316"/>
                  <a:pt x="3229498" y="2465334"/>
                  <a:pt x="3234955" y="2469700"/>
                </a:cubicBezTo>
                <a:cubicBezTo>
                  <a:pt x="3240412" y="2474066"/>
                  <a:pt x="3244976" y="2478779"/>
                  <a:pt x="3248647" y="2483839"/>
                </a:cubicBezTo>
                <a:lnTo>
                  <a:pt x="3248647" y="2506907"/>
                </a:lnTo>
                <a:lnTo>
                  <a:pt x="3283175" y="2506907"/>
                </a:lnTo>
                <a:lnTo>
                  <a:pt x="3283175" y="2341708"/>
                </a:lnTo>
                <a:lnTo>
                  <a:pt x="3324847" y="2341708"/>
                </a:lnTo>
                <a:lnTo>
                  <a:pt x="3324847" y="2310454"/>
                </a:lnTo>
                <a:lnTo>
                  <a:pt x="3129734" y="2310454"/>
                </a:lnTo>
                <a:lnTo>
                  <a:pt x="3116637" y="2310454"/>
                </a:lnTo>
                <a:lnTo>
                  <a:pt x="3095205" y="2310454"/>
                </a:lnTo>
                <a:cubicBezTo>
                  <a:pt x="3088161" y="2310454"/>
                  <a:pt x="3082406" y="2311446"/>
                  <a:pt x="3077941" y="2313431"/>
                </a:cubicBezTo>
                <a:cubicBezTo>
                  <a:pt x="3073477" y="2315415"/>
                  <a:pt x="3069656" y="2317945"/>
                  <a:pt x="3066482" y="2321021"/>
                </a:cubicBezTo>
                <a:cubicBezTo>
                  <a:pt x="3063108" y="2318243"/>
                  <a:pt x="3058916" y="2315787"/>
                  <a:pt x="3053906" y="2313654"/>
                </a:cubicBezTo>
                <a:cubicBezTo>
                  <a:pt x="3048895" y="2311521"/>
                  <a:pt x="3043264" y="2310454"/>
                  <a:pt x="3037014" y="2310454"/>
                </a:cubicBezTo>
                <a:lnTo>
                  <a:pt x="3020047" y="2310454"/>
                </a:lnTo>
                <a:lnTo>
                  <a:pt x="3011862" y="2310454"/>
                </a:lnTo>
                <a:lnTo>
                  <a:pt x="2826571" y="2310454"/>
                </a:lnTo>
                <a:lnTo>
                  <a:pt x="2811837" y="2310454"/>
                </a:lnTo>
                <a:lnTo>
                  <a:pt x="2624462" y="2310454"/>
                </a:lnTo>
                <a:lnTo>
                  <a:pt x="2611812" y="2310454"/>
                </a:lnTo>
                <a:lnTo>
                  <a:pt x="2581451" y="2310454"/>
                </a:lnTo>
                <a:cubicBezTo>
                  <a:pt x="2579962" y="2302715"/>
                  <a:pt x="2577358" y="2295546"/>
                  <a:pt x="2573637" y="2288948"/>
                </a:cubicBezTo>
                <a:cubicBezTo>
                  <a:pt x="2569917" y="2282350"/>
                  <a:pt x="2565129" y="2276645"/>
                  <a:pt x="2559275" y="2271833"/>
                </a:cubicBezTo>
                <a:cubicBezTo>
                  <a:pt x="2553421" y="2267021"/>
                  <a:pt x="2546426" y="2263201"/>
                  <a:pt x="2538291" y="2260373"/>
                </a:cubicBezTo>
                <a:cubicBezTo>
                  <a:pt x="2530155" y="2257546"/>
                  <a:pt x="2520927" y="2255983"/>
                  <a:pt x="2510609" y="2255685"/>
                </a:cubicBezTo>
                <a:cubicBezTo>
                  <a:pt x="2503961" y="2255487"/>
                  <a:pt x="2498206" y="2254867"/>
                  <a:pt x="2493344" y="2253825"/>
                </a:cubicBezTo>
                <a:cubicBezTo>
                  <a:pt x="2488483" y="2252783"/>
                  <a:pt x="2484316" y="2251394"/>
                  <a:pt x="2480843" y="2249658"/>
                </a:cubicBezTo>
                <a:cubicBezTo>
                  <a:pt x="2477370" y="2247921"/>
                  <a:pt x="2474443" y="2245838"/>
                  <a:pt x="2472062" y="2243407"/>
                </a:cubicBezTo>
                <a:cubicBezTo>
                  <a:pt x="2469681" y="2240976"/>
                  <a:pt x="2467647" y="2238272"/>
                  <a:pt x="2465960" y="2235296"/>
                </a:cubicBezTo>
                <a:close/>
                <a:moveTo>
                  <a:pt x="597275" y="2228599"/>
                </a:moveTo>
                <a:lnTo>
                  <a:pt x="575100" y="2250328"/>
                </a:lnTo>
                <a:cubicBezTo>
                  <a:pt x="578572" y="2255784"/>
                  <a:pt x="582665" y="2260423"/>
                  <a:pt x="587378" y="2264243"/>
                </a:cubicBezTo>
                <a:cubicBezTo>
                  <a:pt x="592091" y="2268063"/>
                  <a:pt x="597176" y="2271238"/>
                  <a:pt x="602633" y="2273768"/>
                </a:cubicBezTo>
                <a:cubicBezTo>
                  <a:pt x="608090" y="2276298"/>
                  <a:pt x="613844" y="2278258"/>
                  <a:pt x="619897" y="2279647"/>
                </a:cubicBezTo>
                <a:cubicBezTo>
                  <a:pt x="625949" y="2281036"/>
                  <a:pt x="632076" y="2282077"/>
                  <a:pt x="638277" y="2282772"/>
                </a:cubicBezTo>
                <a:cubicBezTo>
                  <a:pt x="644478" y="2283466"/>
                  <a:pt x="650630" y="2283888"/>
                  <a:pt x="656732" y="2284037"/>
                </a:cubicBezTo>
                <a:cubicBezTo>
                  <a:pt x="662833" y="2284186"/>
                  <a:pt x="668663" y="2284260"/>
                  <a:pt x="674219" y="2284260"/>
                </a:cubicBezTo>
                <a:cubicBezTo>
                  <a:pt x="679180" y="2284260"/>
                  <a:pt x="684513" y="2284682"/>
                  <a:pt x="690218" y="2285525"/>
                </a:cubicBezTo>
                <a:cubicBezTo>
                  <a:pt x="695923" y="2286369"/>
                  <a:pt x="701256" y="2287807"/>
                  <a:pt x="706217" y="2289841"/>
                </a:cubicBezTo>
                <a:cubicBezTo>
                  <a:pt x="711178" y="2291875"/>
                  <a:pt x="715370" y="2294579"/>
                  <a:pt x="718793" y="2297953"/>
                </a:cubicBezTo>
                <a:cubicBezTo>
                  <a:pt x="722216" y="2301326"/>
                  <a:pt x="724175" y="2305493"/>
                  <a:pt x="724671" y="2310454"/>
                </a:cubicBezTo>
                <a:lnTo>
                  <a:pt x="544887" y="2310454"/>
                </a:lnTo>
                <a:lnTo>
                  <a:pt x="544887" y="2341708"/>
                </a:lnTo>
                <a:lnTo>
                  <a:pt x="635821" y="2341708"/>
                </a:lnTo>
                <a:lnTo>
                  <a:pt x="635821" y="2384719"/>
                </a:lnTo>
                <a:cubicBezTo>
                  <a:pt x="635821" y="2391665"/>
                  <a:pt x="636739" y="2398238"/>
                  <a:pt x="638575" y="2404439"/>
                </a:cubicBezTo>
                <a:cubicBezTo>
                  <a:pt x="640410" y="2410640"/>
                  <a:pt x="643337" y="2416097"/>
                  <a:pt x="647356" y="2420810"/>
                </a:cubicBezTo>
                <a:cubicBezTo>
                  <a:pt x="651374" y="2425523"/>
                  <a:pt x="656509" y="2429244"/>
                  <a:pt x="662759" y="2431972"/>
                </a:cubicBezTo>
                <a:cubicBezTo>
                  <a:pt x="669010" y="2434701"/>
                  <a:pt x="676551" y="2436065"/>
                  <a:pt x="685381" y="2436065"/>
                </a:cubicBezTo>
                <a:cubicBezTo>
                  <a:pt x="688358" y="2436065"/>
                  <a:pt x="691657" y="2435866"/>
                  <a:pt x="695278" y="2435470"/>
                </a:cubicBezTo>
                <a:cubicBezTo>
                  <a:pt x="698900" y="2435073"/>
                  <a:pt x="702546" y="2434329"/>
                  <a:pt x="706217" y="2433237"/>
                </a:cubicBezTo>
                <a:cubicBezTo>
                  <a:pt x="709888" y="2432146"/>
                  <a:pt x="713361" y="2430633"/>
                  <a:pt x="716635" y="2428698"/>
                </a:cubicBezTo>
                <a:cubicBezTo>
                  <a:pt x="719909" y="2426763"/>
                  <a:pt x="722737" y="2424208"/>
                  <a:pt x="725118" y="2421033"/>
                </a:cubicBezTo>
                <a:cubicBezTo>
                  <a:pt x="725812" y="2421926"/>
                  <a:pt x="726383" y="2423216"/>
                  <a:pt x="726829" y="2424903"/>
                </a:cubicBezTo>
                <a:cubicBezTo>
                  <a:pt x="727276" y="2426590"/>
                  <a:pt x="727648" y="2428376"/>
                  <a:pt x="727945" y="2430261"/>
                </a:cubicBezTo>
                <a:cubicBezTo>
                  <a:pt x="728243" y="2432146"/>
                  <a:pt x="728467" y="2434006"/>
                  <a:pt x="728616" y="2435842"/>
                </a:cubicBezTo>
                <a:cubicBezTo>
                  <a:pt x="728764" y="2437677"/>
                  <a:pt x="728839" y="2439190"/>
                  <a:pt x="728839" y="2440381"/>
                </a:cubicBezTo>
                <a:cubicBezTo>
                  <a:pt x="728839" y="2447723"/>
                  <a:pt x="727549" y="2453999"/>
                  <a:pt x="724969" y="2459208"/>
                </a:cubicBezTo>
                <a:cubicBezTo>
                  <a:pt x="722390" y="2464417"/>
                  <a:pt x="718768" y="2468683"/>
                  <a:pt x="714105" y="2472007"/>
                </a:cubicBezTo>
                <a:cubicBezTo>
                  <a:pt x="709442" y="2475331"/>
                  <a:pt x="703886" y="2477762"/>
                  <a:pt x="697436" y="2479300"/>
                </a:cubicBezTo>
                <a:cubicBezTo>
                  <a:pt x="690987" y="2480837"/>
                  <a:pt x="683892" y="2481606"/>
                  <a:pt x="676154" y="2481606"/>
                </a:cubicBezTo>
                <a:cubicBezTo>
                  <a:pt x="665736" y="2481606"/>
                  <a:pt x="656087" y="2479721"/>
                  <a:pt x="647207" y="2475951"/>
                </a:cubicBezTo>
                <a:cubicBezTo>
                  <a:pt x="638327" y="2472180"/>
                  <a:pt x="630389" y="2466475"/>
                  <a:pt x="623394" y="2458836"/>
                </a:cubicBezTo>
                <a:cubicBezTo>
                  <a:pt x="616399" y="2451196"/>
                  <a:pt x="610471" y="2441621"/>
                  <a:pt x="605609" y="2430112"/>
                </a:cubicBezTo>
                <a:cubicBezTo>
                  <a:pt x="600748" y="2418602"/>
                  <a:pt x="597076" y="2405109"/>
                  <a:pt x="594596" y="2389631"/>
                </a:cubicBezTo>
                <a:lnTo>
                  <a:pt x="562300" y="2393649"/>
                </a:lnTo>
                <a:cubicBezTo>
                  <a:pt x="564781" y="2412104"/>
                  <a:pt x="569146" y="2428673"/>
                  <a:pt x="575397" y="2443358"/>
                </a:cubicBezTo>
                <a:cubicBezTo>
                  <a:pt x="581648" y="2458042"/>
                  <a:pt x="589585" y="2470519"/>
                  <a:pt x="599210" y="2480788"/>
                </a:cubicBezTo>
                <a:cubicBezTo>
                  <a:pt x="608834" y="2491057"/>
                  <a:pt x="620095" y="2498920"/>
                  <a:pt x="632994" y="2504377"/>
                </a:cubicBezTo>
                <a:cubicBezTo>
                  <a:pt x="645892" y="2509834"/>
                  <a:pt x="660279" y="2512563"/>
                  <a:pt x="676154" y="2512563"/>
                </a:cubicBezTo>
                <a:cubicBezTo>
                  <a:pt x="689747" y="2512563"/>
                  <a:pt x="701951" y="2510777"/>
                  <a:pt x="712766" y="2507205"/>
                </a:cubicBezTo>
                <a:cubicBezTo>
                  <a:pt x="723580" y="2503633"/>
                  <a:pt x="732733" y="2498548"/>
                  <a:pt x="740224" y="2491950"/>
                </a:cubicBezTo>
                <a:cubicBezTo>
                  <a:pt x="747715" y="2485352"/>
                  <a:pt x="753470" y="2477389"/>
                  <a:pt x="757488" y="2468063"/>
                </a:cubicBezTo>
                <a:cubicBezTo>
                  <a:pt x="761506" y="2458736"/>
                  <a:pt x="763516" y="2448269"/>
                  <a:pt x="763516" y="2436660"/>
                </a:cubicBezTo>
                <a:cubicBezTo>
                  <a:pt x="763516" y="2427433"/>
                  <a:pt x="761630" y="2417412"/>
                  <a:pt x="757860" y="2406597"/>
                </a:cubicBezTo>
                <a:cubicBezTo>
                  <a:pt x="754090" y="2395782"/>
                  <a:pt x="747541" y="2384124"/>
                  <a:pt x="738215" y="2371622"/>
                </a:cubicBezTo>
                <a:lnTo>
                  <a:pt x="711128" y="2379659"/>
                </a:lnTo>
                <a:cubicBezTo>
                  <a:pt x="711128" y="2384422"/>
                  <a:pt x="710508" y="2388440"/>
                  <a:pt x="709268" y="2391714"/>
                </a:cubicBezTo>
                <a:cubicBezTo>
                  <a:pt x="708028" y="2394988"/>
                  <a:pt x="706341" y="2397618"/>
                  <a:pt x="704208" y="2399602"/>
                </a:cubicBezTo>
                <a:cubicBezTo>
                  <a:pt x="702075" y="2401586"/>
                  <a:pt x="699520" y="2403025"/>
                  <a:pt x="696543" y="2403918"/>
                </a:cubicBezTo>
                <a:cubicBezTo>
                  <a:pt x="693567" y="2404811"/>
                  <a:pt x="690342" y="2405258"/>
                  <a:pt x="686869" y="2405258"/>
                </a:cubicBezTo>
                <a:cubicBezTo>
                  <a:pt x="681511" y="2405258"/>
                  <a:pt x="677419" y="2403893"/>
                  <a:pt x="674591" y="2401165"/>
                </a:cubicBezTo>
                <a:cubicBezTo>
                  <a:pt x="671763" y="2398436"/>
                  <a:pt x="670350" y="2394542"/>
                  <a:pt x="670350" y="2389482"/>
                </a:cubicBezTo>
                <a:lnTo>
                  <a:pt x="670350" y="2341708"/>
                </a:lnTo>
                <a:lnTo>
                  <a:pt x="797746" y="2341708"/>
                </a:lnTo>
                <a:lnTo>
                  <a:pt x="797746" y="2310454"/>
                </a:lnTo>
                <a:lnTo>
                  <a:pt x="759348" y="2310454"/>
                </a:lnTo>
                <a:cubicBezTo>
                  <a:pt x="759150" y="2302516"/>
                  <a:pt x="757265" y="2295125"/>
                  <a:pt x="753693" y="2288279"/>
                </a:cubicBezTo>
                <a:cubicBezTo>
                  <a:pt x="750121" y="2281433"/>
                  <a:pt x="745086" y="2275479"/>
                  <a:pt x="738587" y="2270419"/>
                </a:cubicBezTo>
                <a:cubicBezTo>
                  <a:pt x="732088" y="2265359"/>
                  <a:pt x="724349" y="2261390"/>
                  <a:pt x="715370" y="2258513"/>
                </a:cubicBezTo>
                <a:cubicBezTo>
                  <a:pt x="706391" y="2255636"/>
                  <a:pt x="696444" y="2254197"/>
                  <a:pt x="685530" y="2254197"/>
                </a:cubicBezTo>
                <a:cubicBezTo>
                  <a:pt x="673822" y="2254197"/>
                  <a:pt x="663702" y="2253999"/>
                  <a:pt x="655169" y="2253602"/>
                </a:cubicBezTo>
                <a:cubicBezTo>
                  <a:pt x="646636" y="2253205"/>
                  <a:pt x="638996" y="2252163"/>
                  <a:pt x="632249" y="2250476"/>
                </a:cubicBezTo>
                <a:cubicBezTo>
                  <a:pt x="625503" y="2248790"/>
                  <a:pt x="619376" y="2246235"/>
                  <a:pt x="613869" y="2242812"/>
                </a:cubicBezTo>
                <a:cubicBezTo>
                  <a:pt x="608363" y="2239389"/>
                  <a:pt x="602831" y="2234651"/>
                  <a:pt x="597275" y="2228599"/>
                </a:cubicBezTo>
                <a:close/>
                <a:moveTo>
                  <a:pt x="2095378" y="2210144"/>
                </a:moveTo>
                <a:cubicBezTo>
                  <a:pt x="2092798" y="2210144"/>
                  <a:pt x="2090368" y="2210615"/>
                  <a:pt x="2088086" y="2211558"/>
                </a:cubicBezTo>
                <a:cubicBezTo>
                  <a:pt x="2085804" y="2212500"/>
                  <a:pt x="2083819" y="2213815"/>
                  <a:pt x="2082132" y="2215502"/>
                </a:cubicBezTo>
                <a:cubicBezTo>
                  <a:pt x="2080446" y="2217188"/>
                  <a:pt x="2079131" y="2219148"/>
                  <a:pt x="2078188" y="2221380"/>
                </a:cubicBezTo>
                <a:cubicBezTo>
                  <a:pt x="2077246" y="2223613"/>
                  <a:pt x="2076775" y="2226019"/>
                  <a:pt x="2076775" y="2228599"/>
                </a:cubicBezTo>
                <a:cubicBezTo>
                  <a:pt x="2076775" y="2231079"/>
                  <a:pt x="2077246" y="2233436"/>
                  <a:pt x="2078188" y="2235668"/>
                </a:cubicBezTo>
                <a:cubicBezTo>
                  <a:pt x="2079131" y="2237900"/>
                  <a:pt x="2080446" y="2239860"/>
                  <a:pt x="2082132" y="2241547"/>
                </a:cubicBezTo>
                <a:cubicBezTo>
                  <a:pt x="2083819" y="2243233"/>
                  <a:pt x="2085804" y="2244573"/>
                  <a:pt x="2088086" y="2245565"/>
                </a:cubicBezTo>
                <a:cubicBezTo>
                  <a:pt x="2090368" y="2246557"/>
                  <a:pt x="2092798" y="2247053"/>
                  <a:pt x="2095378" y="2247053"/>
                </a:cubicBezTo>
                <a:cubicBezTo>
                  <a:pt x="2097958" y="2247053"/>
                  <a:pt x="2100389" y="2246557"/>
                  <a:pt x="2102671" y="2245565"/>
                </a:cubicBezTo>
                <a:cubicBezTo>
                  <a:pt x="2104953" y="2244573"/>
                  <a:pt x="2106912" y="2243233"/>
                  <a:pt x="2108549" y="2241547"/>
                </a:cubicBezTo>
                <a:cubicBezTo>
                  <a:pt x="2110187" y="2239860"/>
                  <a:pt x="2111476" y="2237900"/>
                  <a:pt x="2112419" y="2235668"/>
                </a:cubicBezTo>
                <a:cubicBezTo>
                  <a:pt x="2113361" y="2233436"/>
                  <a:pt x="2113833" y="2231079"/>
                  <a:pt x="2113833" y="2228599"/>
                </a:cubicBezTo>
                <a:cubicBezTo>
                  <a:pt x="2113833" y="2226019"/>
                  <a:pt x="2113361" y="2223613"/>
                  <a:pt x="2112419" y="2221380"/>
                </a:cubicBezTo>
                <a:cubicBezTo>
                  <a:pt x="2111476" y="2219148"/>
                  <a:pt x="2110162" y="2217188"/>
                  <a:pt x="2108475" y="2215502"/>
                </a:cubicBezTo>
                <a:cubicBezTo>
                  <a:pt x="2106788" y="2213815"/>
                  <a:pt x="2104829" y="2212500"/>
                  <a:pt x="2102596" y="2211558"/>
                </a:cubicBezTo>
                <a:cubicBezTo>
                  <a:pt x="2100364" y="2210615"/>
                  <a:pt x="2097958" y="2210144"/>
                  <a:pt x="2095378" y="2210144"/>
                </a:cubicBezTo>
                <a:close/>
                <a:moveTo>
                  <a:pt x="1881959" y="2135432"/>
                </a:moveTo>
                <a:cubicBezTo>
                  <a:pt x="1878486" y="2135432"/>
                  <a:pt x="1875261" y="2136052"/>
                  <a:pt x="1872285" y="2137293"/>
                </a:cubicBezTo>
                <a:cubicBezTo>
                  <a:pt x="1869308" y="2138533"/>
                  <a:pt x="1866728" y="2140269"/>
                  <a:pt x="1864546" y="2142502"/>
                </a:cubicBezTo>
                <a:cubicBezTo>
                  <a:pt x="1862363" y="2144734"/>
                  <a:pt x="1860626" y="2147338"/>
                  <a:pt x="1859337" y="2150315"/>
                </a:cubicBezTo>
                <a:cubicBezTo>
                  <a:pt x="1858047" y="2153292"/>
                  <a:pt x="1857402" y="2156467"/>
                  <a:pt x="1857402" y="2159840"/>
                </a:cubicBezTo>
                <a:cubicBezTo>
                  <a:pt x="1857402" y="2163114"/>
                  <a:pt x="1858047" y="2166215"/>
                  <a:pt x="1859337" y="2169142"/>
                </a:cubicBezTo>
                <a:cubicBezTo>
                  <a:pt x="1860626" y="2172069"/>
                  <a:pt x="1862363" y="2174648"/>
                  <a:pt x="1864546" y="2176881"/>
                </a:cubicBezTo>
                <a:cubicBezTo>
                  <a:pt x="1866728" y="2179113"/>
                  <a:pt x="1869308" y="2180874"/>
                  <a:pt x="1872285" y="2182164"/>
                </a:cubicBezTo>
                <a:cubicBezTo>
                  <a:pt x="1875261" y="2183454"/>
                  <a:pt x="1878486" y="2184099"/>
                  <a:pt x="1881959" y="2184099"/>
                </a:cubicBezTo>
                <a:cubicBezTo>
                  <a:pt x="1885332" y="2184099"/>
                  <a:pt x="1888482" y="2183454"/>
                  <a:pt x="1891409" y="2182164"/>
                </a:cubicBezTo>
                <a:cubicBezTo>
                  <a:pt x="1894336" y="2180874"/>
                  <a:pt x="1896916" y="2179138"/>
                  <a:pt x="1899148" y="2176955"/>
                </a:cubicBezTo>
                <a:cubicBezTo>
                  <a:pt x="1901381" y="2174772"/>
                  <a:pt x="1903142" y="2172217"/>
                  <a:pt x="1904432" y="2169291"/>
                </a:cubicBezTo>
                <a:cubicBezTo>
                  <a:pt x="1905721" y="2166364"/>
                  <a:pt x="1906366" y="2163213"/>
                  <a:pt x="1906366" y="2159840"/>
                </a:cubicBezTo>
                <a:cubicBezTo>
                  <a:pt x="1906366" y="2156467"/>
                  <a:pt x="1905746" y="2153292"/>
                  <a:pt x="1904506" y="2150315"/>
                </a:cubicBezTo>
                <a:cubicBezTo>
                  <a:pt x="1903266" y="2147338"/>
                  <a:pt x="1901529" y="2144734"/>
                  <a:pt x="1899297" y="2142502"/>
                </a:cubicBezTo>
                <a:cubicBezTo>
                  <a:pt x="1897065" y="2140269"/>
                  <a:pt x="1894460" y="2138533"/>
                  <a:pt x="1891484" y="2137293"/>
                </a:cubicBezTo>
                <a:cubicBezTo>
                  <a:pt x="1888507" y="2136052"/>
                  <a:pt x="1885332" y="2135432"/>
                  <a:pt x="1881959" y="2135432"/>
                </a:cubicBezTo>
                <a:close/>
                <a:moveTo>
                  <a:pt x="2981798" y="2130223"/>
                </a:moveTo>
                <a:cubicBezTo>
                  <a:pt x="2978326" y="2130223"/>
                  <a:pt x="2975101" y="2130843"/>
                  <a:pt x="2972125" y="2132084"/>
                </a:cubicBezTo>
                <a:cubicBezTo>
                  <a:pt x="2969148" y="2133324"/>
                  <a:pt x="2966568" y="2135060"/>
                  <a:pt x="2964385" y="2137293"/>
                </a:cubicBezTo>
                <a:cubicBezTo>
                  <a:pt x="2962203" y="2139525"/>
                  <a:pt x="2960466" y="2142129"/>
                  <a:pt x="2959177" y="2145106"/>
                </a:cubicBezTo>
                <a:cubicBezTo>
                  <a:pt x="2957887" y="2148083"/>
                  <a:pt x="2957242" y="2151258"/>
                  <a:pt x="2957242" y="2154631"/>
                </a:cubicBezTo>
                <a:cubicBezTo>
                  <a:pt x="2957242" y="2157905"/>
                  <a:pt x="2957887" y="2161006"/>
                  <a:pt x="2959177" y="2163933"/>
                </a:cubicBezTo>
                <a:cubicBezTo>
                  <a:pt x="2960466" y="2166860"/>
                  <a:pt x="2962203" y="2169439"/>
                  <a:pt x="2964385" y="2171672"/>
                </a:cubicBezTo>
                <a:cubicBezTo>
                  <a:pt x="2966568" y="2173904"/>
                  <a:pt x="2969148" y="2175665"/>
                  <a:pt x="2972125" y="2176955"/>
                </a:cubicBezTo>
                <a:cubicBezTo>
                  <a:pt x="2975101" y="2178245"/>
                  <a:pt x="2978326" y="2178890"/>
                  <a:pt x="2981798" y="2178890"/>
                </a:cubicBezTo>
                <a:cubicBezTo>
                  <a:pt x="2985172" y="2178890"/>
                  <a:pt x="2988322" y="2178245"/>
                  <a:pt x="2991249" y="2176955"/>
                </a:cubicBezTo>
                <a:cubicBezTo>
                  <a:pt x="2994176" y="2175665"/>
                  <a:pt x="2996756" y="2173929"/>
                  <a:pt x="2998988" y="2171746"/>
                </a:cubicBezTo>
                <a:cubicBezTo>
                  <a:pt x="3001220" y="2169563"/>
                  <a:pt x="3002982" y="2167008"/>
                  <a:pt x="3004271" y="2164082"/>
                </a:cubicBezTo>
                <a:cubicBezTo>
                  <a:pt x="3005561" y="2161155"/>
                  <a:pt x="3006206" y="2158004"/>
                  <a:pt x="3006206" y="2154631"/>
                </a:cubicBezTo>
                <a:cubicBezTo>
                  <a:pt x="3006206" y="2151258"/>
                  <a:pt x="3005586" y="2148083"/>
                  <a:pt x="3004346" y="2145106"/>
                </a:cubicBezTo>
                <a:cubicBezTo>
                  <a:pt x="3003106" y="2142129"/>
                  <a:pt x="3001369" y="2139525"/>
                  <a:pt x="2999137" y="2137293"/>
                </a:cubicBezTo>
                <a:cubicBezTo>
                  <a:pt x="2996904" y="2135060"/>
                  <a:pt x="2994300" y="2133324"/>
                  <a:pt x="2991323" y="2132084"/>
                </a:cubicBezTo>
                <a:cubicBezTo>
                  <a:pt x="2988347" y="2130843"/>
                  <a:pt x="2985172" y="2130223"/>
                  <a:pt x="2981798" y="2130223"/>
                </a:cubicBezTo>
                <a:close/>
                <a:moveTo>
                  <a:pt x="2067398" y="2029615"/>
                </a:moveTo>
                <a:lnTo>
                  <a:pt x="2067398" y="2059232"/>
                </a:lnTo>
                <a:lnTo>
                  <a:pt x="2191670" y="2059232"/>
                </a:lnTo>
                <a:lnTo>
                  <a:pt x="2191670" y="2029615"/>
                </a:lnTo>
                <a:close/>
                <a:moveTo>
                  <a:pt x="1511229" y="2018900"/>
                </a:moveTo>
                <a:lnTo>
                  <a:pt x="1511229" y="2071287"/>
                </a:lnTo>
                <a:cubicBezTo>
                  <a:pt x="1508351" y="2068708"/>
                  <a:pt x="1505002" y="2065954"/>
                  <a:pt x="1501182" y="2063027"/>
                </a:cubicBezTo>
                <a:cubicBezTo>
                  <a:pt x="1497362" y="2060100"/>
                  <a:pt x="1493295" y="2057297"/>
                  <a:pt x="1488979" y="2054619"/>
                </a:cubicBezTo>
                <a:cubicBezTo>
                  <a:pt x="1484662" y="2051940"/>
                  <a:pt x="1480173" y="2049509"/>
                  <a:pt x="1475510" y="2047326"/>
                </a:cubicBezTo>
                <a:cubicBezTo>
                  <a:pt x="1470846" y="2045143"/>
                  <a:pt x="1466232" y="2043456"/>
                  <a:pt x="1461668" y="2042266"/>
                </a:cubicBezTo>
                <a:cubicBezTo>
                  <a:pt x="1463851" y="2039389"/>
                  <a:pt x="1466728" y="2036660"/>
                  <a:pt x="1470300" y="2034080"/>
                </a:cubicBezTo>
                <a:cubicBezTo>
                  <a:pt x="1473873" y="2031500"/>
                  <a:pt x="1477866" y="2029169"/>
                  <a:pt x="1482281" y="2027085"/>
                </a:cubicBezTo>
                <a:cubicBezTo>
                  <a:pt x="1486696" y="2025002"/>
                  <a:pt x="1491360" y="2023265"/>
                  <a:pt x="1496271" y="2021876"/>
                </a:cubicBezTo>
                <a:cubicBezTo>
                  <a:pt x="1501182" y="2020487"/>
                  <a:pt x="1506168" y="2019495"/>
                  <a:pt x="1511229" y="2018900"/>
                </a:cubicBezTo>
                <a:close/>
                <a:moveTo>
                  <a:pt x="2458072" y="2017412"/>
                </a:moveTo>
                <a:lnTo>
                  <a:pt x="2458072" y="2072627"/>
                </a:lnTo>
                <a:cubicBezTo>
                  <a:pt x="2453210" y="2068757"/>
                  <a:pt x="2447679" y="2065086"/>
                  <a:pt x="2441478" y="2061613"/>
                </a:cubicBezTo>
                <a:cubicBezTo>
                  <a:pt x="2435277" y="2058141"/>
                  <a:pt x="2428803" y="2054966"/>
                  <a:pt x="2422056" y="2052088"/>
                </a:cubicBezTo>
                <a:cubicBezTo>
                  <a:pt x="2415309" y="2049211"/>
                  <a:pt x="2408562" y="2046706"/>
                  <a:pt x="2401815" y="2044573"/>
                </a:cubicBezTo>
                <a:cubicBezTo>
                  <a:pt x="2395068" y="2042439"/>
                  <a:pt x="2388768" y="2040778"/>
                  <a:pt x="2382914" y="2039587"/>
                </a:cubicBezTo>
                <a:cubicBezTo>
                  <a:pt x="2387974" y="2034725"/>
                  <a:pt x="2393555" y="2030856"/>
                  <a:pt x="2399657" y="2027978"/>
                </a:cubicBezTo>
                <a:cubicBezTo>
                  <a:pt x="2405759" y="2025101"/>
                  <a:pt x="2412084" y="2022868"/>
                  <a:pt x="2418633" y="2021281"/>
                </a:cubicBezTo>
                <a:cubicBezTo>
                  <a:pt x="2425181" y="2019693"/>
                  <a:pt x="2431829" y="2018652"/>
                  <a:pt x="2438576" y="2018156"/>
                </a:cubicBezTo>
                <a:cubicBezTo>
                  <a:pt x="2445323" y="2017659"/>
                  <a:pt x="2451821" y="2017412"/>
                  <a:pt x="2458072" y="2017412"/>
                </a:cubicBezTo>
                <a:close/>
                <a:moveTo>
                  <a:pt x="1972297" y="2017412"/>
                </a:moveTo>
                <a:lnTo>
                  <a:pt x="1972297" y="2072627"/>
                </a:lnTo>
                <a:cubicBezTo>
                  <a:pt x="1967436" y="2068757"/>
                  <a:pt x="1961904" y="2065086"/>
                  <a:pt x="1955703" y="2061613"/>
                </a:cubicBezTo>
                <a:cubicBezTo>
                  <a:pt x="1949502" y="2058141"/>
                  <a:pt x="1943028" y="2054966"/>
                  <a:pt x="1936281" y="2052088"/>
                </a:cubicBezTo>
                <a:cubicBezTo>
                  <a:pt x="1929534" y="2049211"/>
                  <a:pt x="1922787" y="2046706"/>
                  <a:pt x="1916040" y="2044573"/>
                </a:cubicBezTo>
                <a:cubicBezTo>
                  <a:pt x="1909293" y="2042439"/>
                  <a:pt x="1902993" y="2040778"/>
                  <a:pt x="1897139" y="2039587"/>
                </a:cubicBezTo>
                <a:cubicBezTo>
                  <a:pt x="1902199" y="2034725"/>
                  <a:pt x="1907780" y="2030856"/>
                  <a:pt x="1913882" y="2027978"/>
                </a:cubicBezTo>
                <a:cubicBezTo>
                  <a:pt x="1919984" y="2025101"/>
                  <a:pt x="1926309" y="2022868"/>
                  <a:pt x="1932858" y="2021281"/>
                </a:cubicBezTo>
                <a:cubicBezTo>
                  <a:pt x="1939406" y="2019693"/>
                  <a:pt x="1946054" y="2018652"/>
                  <a:pt x="1952801" y="2018156"/>
                </a:cubicBezTo>
                <a:cubicBezTo>
                  <a:pt x="1959548" y="2017659"/>
                  <a:pt x="1966046" y="2017412"/>
                  <a:pt x="1972297" y="2017412"/>
                </a:cubicBezTo>
                <a:close/>
                <a:moveTo>
                  <a:pt x="3727725" y="1970233"/>
                </a:moveTo>
                <a:lnTo>
                  <a:pt x="3745882" y="1970233"/>
                </a:lnTo>
                <a:cubicBezTo>
                  <a:pt x="3745584" y="1972416"/>
                  <a:pt x="3745138" y="1974202"/>
                  <a:pt x="3744543" y="1975591"/>
                </a:cubicBezTo>
                <a:cubicBezTo>
                  <a:pt x="3743947" y="1976980"/>
                  <a:pt x="3743203" y="1978046"/>
                  <a:pt x="3742310" y="1978791"/>
                </a:cubicBezTo>
                <a:cubicBezTo>
                  <a:pt x="3741417" y="1979535"/>
                  <a:pt x="3740450" y="1980056"/>
                  <a:pt x="3739408" y="1980353"/>
                </a:cubicBezTo>
                <a:cubicBezTo>
                  <a:pt x="3738366" y="1980651"/>
                  <a:pt x="3737299" y="1980800"/>
                  <a:pt x="3736208" y="1980800"/>
                </a:cubicBezTo>
                <a:cubicBezTo>
                  <a:pt x="3734224" y="1980800"/>
                  <a:pt x="3732314" y="1980006"/>
                  <a:pt x="3730478" y="1978419"/>
                </a:cubicBezTo>
                <a:cubicBezTo>
                  <a:pt x="3728643" y="1976831"/>
                  <a:pt x="3727725" y="1974103"/>
                  <a:pt x="3727725" y="1970233"/>
                </a:cubicBezTo>
                <a:close/>
                <a:moveTo>
                  <a:pt x="3018261" y="1970233"/>
                </a:moveTo>
                <a:lnTo>
                  <a:pt x="3074965" y="1970233"/>
                </a:lnTo>
                <a:lnTo>
                  <a:pt x="3074965" y="2071287"/>
                </a:lnTo>
                <a:cubicBezTo>
                  <a:pt x="3073179" y="2068807"/>
                  <a:pt x="3070202" y="2065706"/>
                  <a:pt x="3066035" y="2061986"/>
                </a:cubicBezTo>
                <a:cubicBezTo>
                  <a:pt x="3061868" y="2058265"/>
                  <a:pt x="3056907" y="2054569"/>
                  <a:pt x="3051152" y="2050898"/>
                </a:cubicBezTo>
                <a:cubicBezTo>
                  <a:pt x="3045398" y="2047227"/>
                  <a:pt x="3039097" y="2043928"/>
                  <a:pt x="3032251" y="2041001"/>
                </a:cubicBezTo>
                <a:cubicBezTo>
                  <a:pt x="3025405" y="2038074"/>
                  <a:pt x="3018410" y="2036213"/>
                  <a:pt x="3011266" y="2035420"/>
                </a:cubicBezTo>
                <a:cubicBezTo>
                  <a:pt x="3014541" y="2032840"/>
                  <a:pt x="3017269" y="2030062"/>
                  <a:pt x="3019452" y="2027085"/>
                </a:cubicBezTo>
                <a:cubicBezTo>
                  <a:pt x="3021635" y="2024109"/>
                  <a:pt x="3023371" y="2021083"/>
                  <a:pt x="3024661" y="2018007"/>
                </a:cubicBezTo>
                <a:cubicBezTo>
                  <a:pt x="3025951" y="2014931"/>
                  <a:pt x="3026869" y="2011855"/>
                  <a:pt x="3027414" y="2008779"/>
                </a:cubicBezTo>
                <a:cubicBezTo>
                  <a:pt x="3027960" y="2005704"/>
                  <a:pt x="3028233" y="2002777"/>
                  <a:pt x="3028233" y="1999999"/>
                </a:cubicBezTo>
                <a:cubicBezTo>
                  <a:pt x="3028233" y="1998907"/>
                  <a:pt x="3028158" y="1997220"/>
                  <a:pt x="3028010" y="1994938"/>
                </a:cubicBezTo>
                <a:cubicBezTo>
                  <a:pt x="3027861" y="1992656"/>
                  <a:pt x="3027464" y="1990102"/>
                  <a:pt x="3026819" y="1987274"/>
                </a:cubicBezTo>
                <a:cubicBezTo>
                  <a:pt x="3026174" y="1984446"/>
                  <a:pt x="3025182" y="1981519"/>
                  <a:pt x="3023842" y="1978493"/>
                </a:cubicBezTo>
                <a:cubicBezTo>
                  <a:pt x="3022503" y="1975467"/>
                  <a:pt x="3020643" y="1972713"/>
                  <a:pt x="3018261" y="1970233"/>
                </a:cubicBezTo>
                <a:close/>
                <a:moveTo>
                  <a:pt x="1705449" y="1970233"/>
                </a:moveTo>
                <a:lnTo>
                  <a:pt x="1774356" y="1970233"/>
                </a:lnTo>
                <a:lnTo>
                  <a:pt x="1774356" y="2077389"/>
                </a:lnTo>
                <a:cubicBezTo>
                  <a:pt x="1769891" y="2073916"/>
                  <a:pt x="1765203" y="2070444"/>
                  <a:pt x="1760292" y="2066971"/>
                </a:cubicBezTo>
                <a:cubicBezTo>
                  <a:pt x="1755381" y="2063499"/>
                  <a:pt x="1749949" y="2060348"/>
                  <a:pt x="1743995" y="2057521"/>
                </a:cubicBezTo>
                <a:cubicBezTo>
                  <a:pt x="1738042" y="2054693"/>
                  <a:pt x="1731370" y="2052262"/>
                  <a:pt x="1723978" y="2050228"/>
                </a:cubicBezTo>
                <a:cubicBezTo>
                  <a:pt x="1716586" y="2048194"/>
                  <a:pt x="1708177" y="2046830"/>
                  <a:pt x="1698752" y="2046135"/>
                </a:cubicBezTo>
                <a:cubicBezTo>
                  <a:pt x="1702621" y="2040281"/>
                  <a:pt x="1707632" y="2036089"/>
                  <a:pt x="1713784" y="2033559"/>
                </a:cubicBezTo>
                <a:cubicBezTo>
                  <a:pt x="1719935" y="2031029"/>
                  <a:pt x="1726384" y="2029764"/>
                  <a:pt x="1733131" y="2029764"/>
                </a:cubicBezTo>
                <a:cubicBezTo>
                  <a:pt x="1734123" y="2029764"/>
                  <a:pt x="1735413" y="2029789"/>
                  <a:pt x="1737001" y="2029839"/>
                </a:cubicBezTo>
                <a:cubicBezTo>
                  <a:pt x="1738588" y="2029888"/>
                  <a:pt x="1740325" y="2029987"/>
                  <a:pt x="1742210" y="2030136"/>
                </a:cubicBezTo>
                <a:cubicBezTo>
                  <a:pt x="1744095" y="2030285"/>
                  <a:pt x="1746030" y="2030484"/>
                  <a:pt x="1748014" y="2030732"/>
                </a:cubicBezTo>
                <a:cubicBezTo>
                  <a:pt x="1749998" y="2030980"/>
                  <a:pt x="1751883" y="2031352"/>
                  <a:pt x="1753670" y="2031848"/>
                </a:cubicBezTo>
                <a:lnTo>
                  <a:pt x="1753670" y="1999999"/>
                </a:lnTo>
                <a:cubicBezTo>
                  <a:pt x="1751685" y="1999602"/>
                  <a:pt x="1749652" y="1999304"/>
                  <a:pt x="1747568" y="1999106"/>
                </a:cubicBezTo>
                <a:cubicBezTo>
                  <a:pt x="1745484" y="1998907"/>
                  <a:pt x="1743524" y="1998758"/>
                  <a:pt x="1741689" y="1998659"/>
                </a:cubicBezTo>
                <a:cubicBezTo>
                  <a:pt x="1739853" y="1998560"/>
                  <a:pt x="1737199" y="1998510"/>
                  <a:pt x="1733727" y="1998510"/>
                </a:cubicBezTo>
                <a:cubicBezTo>
                  <a:pt x="1728071" y="1998510"/>
                  <a:pt x="1723035" y="1998982"/>
                  <a:pt x="1718620" y="1999924"/>
                </a:cubicBezTo>
                <a:cubicBezTo>
                  <a:pt x="1714205" y="2000867"/>
                  <a:pt x="1709914" y="2002231"/>
                  <a:pt x="1705747" y="2004017"/>
                </a:cubicBezTo>
                <a:cubicBezTo>
                  <a:pt x="1704755" y="2003818"/>
                  <a:pt x="1703862" y="2003174"/>
                  <a:pt x="1703068" y="2002082"/>
                </a:cubicBezTo>
                <a:cubicBezTo>
                  <a:pt x="1702274" y="2000991"/>
                  <a:pt x="1701580" y="1999676"/>
                  <a:pt x="1700985" y="1998138"/>
                </a:cubicBezTo>
                <a:cubicBezTo>
                  <a:pt x="1700389" y="1996600"/>
                  <a:pt x="1699942" y="1995013"/>
                  <a:pt x="1699645" y="1993376"/>
                </a:cubicBezTo>
                <a:cubicBezTo>
                  <a:pt x="1699347" y="1991739"/>
                  <a:pt x="1699198" y="1990325"/>
                  <a:pt x="1699198" y="1989134"/>
                </a:cubicBezTo>
                <a:cubicBezTo>
                  <a:pt x="1699198" y="1987348"/>
                  <a:pt x="1699347" y="1985438"/>
                  <a:pt x="1699645" y="1983404"/>
                </a:cubicBezTo>
                <a:cubicBezTo>
                  <a:pt x="1699942" y="1981370"/>
                  <a:pt x="1700538" y="1979163"/>
                  <a:pt x="1701430" y="1976781"/>
                </a:cubicBezTo>
                <a:cubicBezTo>
                  <a:pt x="1702324" y="1974400"/>
                  <a:pt x="1703663" y="1972217"/>
                  <a:pt x="1705449" y="1970233"/>
                </a:cubicBezTo>
                <a:close/>
                <a:moveTo>
                  <a:pt x="1059237" y="1938979"/>
                </a:moveTo>
                <a:lnTo>
                  <a:pt x="1059237" y="1970233"/>
                </a:lnTo>
                <a:lnTo>
                  <a:pt x="1150171" y="1970233"/>
                </a:lnTo>
                <a:lnTo>
                  <a:pt x="1150171" y="2013244"/>
                </a:lnTo>
                <a:cubicBezTo>
                  <a:pt x="1150171" y="2020190"/>
                  <a:pt x="1151089" y="2026763"/>
                  <a:pt x="1152925" y="2032964"/>
                </a:cubicBezTo>
                <a:cubicBezTo>
                  <a:pt x="1154760" y="2039165"/>
                  <a:pt x="1157687" y="2044622"/>
                  <a:pt x="1161706" y="2049335"/>
                </a:cubicBezTo>
                <a:cubicBezTo>
                  <a:pt x="1165724" y="2054048"/>
                  <a:pt x="1170858" y="2057769"/>
                  <a:pt x="1177109" y="2060497"/>
                </a:cubicBezTo>
                <a:cubicBezTo>
                  <a:pt x="1183360" y="2063226"/>
                  <a:pt x="1190901" y="2064590"/>
                  <a:pt x="1199731" y="2064590"/>
                </a:cubicBezTo>
                <a:cubicBezTo>
                  <a:pt x="1202708" y="2064590"/>
                  <a:pt x="1206007" y="2064391"/>
                  <a:pt x="1209628" y="2063995"/>
                </a:cubicBezTo>
                <a:cubicBezTo>
                  <a:pt x="1213250" y="2063598"/>
                  <a:pt x="1216896" y="2062854"/>
                  <a:pt x="1220567" y="2061762"/>
                </a:cubicBezTo>
                <a:cubicBezTo>
                  <a:pt x="1224238" y="2060671"/>
                  <a:pt x="1227711" y="2059158"/>
                  <a:pt x="1230985" y="2057223"/>
                </a:cubicBezTo>
                <a:cubicBezTo>
                  <a:pt x="1234260" y="2055288"/>
                  <a:pt x="1237087" y="2052733"/>
                  <a:pt x="1239468" y="2049558"/>
                </a:cubicBezTo>
                <a:cubicBezTo>
                  <a:pt x="1240163" y="2050451"/>
                  <a:pt x="1240733" y="2051741"/>
                  <a:pt x="1241180" y="2053428"/>
                </a:cubicBezTo>
                <a:cubicBezTo>
                  <a:pt x="1241626" y="2055115"/>
                  <a:pt x="1241998" y="2056901"/>
                  <a:pt x="1242296" y="2058786"/>
                </a:cubicBezTo>
                <a:cubicBezTo>
                  <a:pt x="1242594" y="2060671"/>
                  <a:pt x="1242817" y="2062531"/>
                  <a:pt x="1242966" y="2064367"/>
                </a:cubicBezTo>
                <a:cubicBezTo>
                  <a:pt x="1243115" y="2066202"/>
                  <a:pt x="1243189" y="2067715"/>
                  <a:pt x="1243189" y="2068906"/>
                </a:cubicBezTo>
                <a:cubicBezTo>
                  <a:pt x="1243189" y="2076248"/>
                  <a:pt x="1241899" y="2082524"/>
                  <a:pt x="1239319" y="2087733"/>
                </a:cubicBezTo>
                <a:cubicBezTo>
                  <a:pt x="1236740" y="2092942"/>
                  <a:pt x="1233118" y="2097208"/>
                  <a:pt x="1228455" y="2100532"/>
                </a:cubicBezTo>
                <a:cubicBezTo>
                  <a:pt x="1223792" y="2103856"/>
                  <a:pt x="1218236" y="2106287"/>
                  <a:pt x="1211786" y="2107825"/>
                </a:cubicBezTo>
                <a:cubicBezTo>
                  <a:pt x="1205337" y="2109362"/>
                  <a:pt x="1198243" y="2110131"/>
                  <a:pt x="1190504" y="2110131"/>
                </a:cubicBezTo>
                <a:cubicBezTo>
                  <a:pt x="1180086" y="2110131"/>
                  <a:pt x="1170437" y="2108246"/>
                  <a:pt x="1161557" y="2104476"/>
                </a:cubicBezTo>
                <a:cubicBezTo>
                  <a:pt x="1152677" y="2100706"/>
                  <a:pt x="1144739" y="2095001"/>
                  <a:pt x="1137744" y="2087361"/>
                </a:cubicBezTo>
                <a:cubicBezTo>
                  <a:pt x="1130749" y="2079721"/>
                  <a:pt x="1124821" y="2070146"/>
                  <a:pt x="1119960" y="2058637"/>
                </a:cubicBezTo>
                <a:cubicBezTo>
                  <a:pt x="1115097" y="2047127"/>
                  <a:pt x="1111426" y="2033634"/>
                  <a:pt x="1108946" y="2018156"/>
                </a:cubicBezTo>
                <a:lnTo>
                  <a:pt x="1076650" y="2022174"/>
                </a:lnTo>
                <a:cubicBezTo>
                  <a:pt x="1079131" y="2040629"/>
                  <a:pt x="1083497" y="2057198"/>
                  <a:pt x="1089747" y="2071883"/>
                </a:cubicBezTo>
                <a:cubicBezTo>
                  <a:pt x="1095998" y="2086567"/>
                  <a:pt x="1103935" y="2099044"/>
                  <a:pt x="1113560" y="2109313"/>
                </a:cubicBezTo>
                <a:cubicBezTo>
                  <a:pt x="1123184" y="2119582"/>
                  <a:pt x="1134445" y="2127445"/>
                  <a:pt x="1147343" y="2132902"/>
                </a:cubicBezTo>
                <a:cubicBezTo>
                  <a:pt x="1160242" y="2138359"/>
                  <a:pt x="1174629" y="2141088"/>
                  <a:pt x="1190504" y="2141088"/>
                </a:cubicBezTo>
                <a:cubicBezTo>
                  <a:pt x="1204097" y="2141088"/>
                  <a:pt x="1216301" y="2139302"/>
                  <a:pt x="1227115" y="2135730"/>
                </a:cubicBezTo>
                <a:cubicBezTo>
                  <a:pt x="1237930" y="2132158"/>
                  <a:pt x="1247083" y="2127073"/>
                  <a:pt x="1254574" y="2120475"/>
                </a:cubicBezTo>
                <a:cubicBezTo>
                  <a:pt x="1262065" y="2113877"/>
                  <a:pt x="1267820" y="2105915"/>
                  <a:pt x="1271839" y="2096588"/>
                </a:cubicBezTo>
                <a:cubicBezTo>
                  <a:pt x="1275857" y="2087261"/>
                  <a:pt x="1277866" y="2076794"/>
                  <a:pt x="1277866" y="2065185"/>
                </a:cubicBezTo>
                <a:cubicBezTo>
                  <a:pt x="1277866" y="2055958"/>
                  <a:pt x="1275981" y="2045937"/>
                  <a:pt x="1272210" y="2035122"/>
                </a:cubicBezTo>
                <a:cubicBezTo>
                  <a:pt x="1268440" y="2024307"/>
                  <a:pt x="1261892" y="2012649"/>
                  <a:pt x="1252565" y="2000147"/>
                </a:cubicBezTo>
                <a:lnTo>
                  <a:pt x="1225478" y="2008184"/>
                </a:lnTo>
                <a:cubicBezTo>
                  <a:pt x="1225478" y="2012947"/>
                  <a:pt x="1224858" y="2016965"/>
                  <a:pt x="1223618" y="2020239"/>
                </a:cubicBezTo>
                <a:cubicBezTo>
                  <a:pt x="1222378" y="2023513"/>
                  <a:pt x="1220691" y="2026143"/>
                  <a:pt x="1218558" y="2028127"/>
                </a:cubicBezTo>
                <a:cubicBezTo>
                  <a:pt x="1216424" y="2030111"/>
                  <a:pt x="1213870" y="2031550"/>
                  <a:pt x="1210893" y="2032443"/>
                </a:cubicBezTo>
                <a:cubicBezTo>
                  <a:pt x="1207917" y="2033336"/>
                  <a:pt x="1204692" y="2033783"/>
                  <a:pt x="1201219" y="2033783"/>
                </a:cubicBezTo>
                <a:cubicBezTo>
                  <a:pt x="1195862" y="2033783"/>
                  <a:pt x="1191769" y="2032418"/>
                  <a:pt x="1188941" y="2029690"/>
                </a:cubicBezTo>
                <a:cubicBezTo>
                  <a:pt x="1186113" y="2026961"/>
                  <a:pt x="1184699" y="2023067"/>
                  <a:pt x="1184699" y="2018007"/>
                </a:cubicBezTo>
                <a:lnTo>
                  <a:pt x="1184699" y="1970233"/>
                </a:lnTo>
                <a:lnTo>
                  <a:pt x="1297362" y="1970233"/>
                </a:lnTo>
                <a:lnTo>
                  <a:pt x="1312096" y="1970233"/>
                </a:lnTo>
                <a:lnTo>
                  <a:pt x="1314627" y="1970233"/>
                </a:lnTo>
                <a:cubicBezTo>
                  <a:pt x="1318397" y="1970233"/>
                  <a:pt x="1321795" y="1970853"/>
                  <a:pt x="1324821" y="1972093"/>
                </a:cubicBezTo>
                <a:cubicBezTo>
                  <a:pt x="1327847" y="1973334"/>
                  <a:pt x="1330402" y="1975070"/>
                  <a:pt x="1332486" y="1977302"/>
                </a:cubicBezTo>
                <a:cubicBezTo>
                  <a:pt x="1334569" y="1979535"/>
                  <a:pt x="1336182" y="1982164"/>
                  <a:pt x="1337322" y="1985190"/>
                </a:cubicBezTo>
                <a:cubicBezTo>
                  <a:pt x="1338464" y="1988216"/>
                  <a:pt x="1339034" y="1991515"/>
                  <a:pt x="1339034" y="1995087"/>
                </a:cubicBezTo>
                <a:lnTo>
                  <a:pt x="1339034" y="2150315"/>
                </a:lnTo>
                <a:lnTo>
                  <a:pt x="1373562" y="2150315"/>
                </a:lnTo>
                <a:lnTo>
                  <a:pt x="1373562" y="1985860"/>
                </a:lnTo>
                <a:cubicBezTo>
                  <a:pt x="1373562" y="1984372"/>
                  <a:pt x="1373687" y="1982735"/>
                  <a:pt x="1373935" y="1980949"/>
                </a:cubicBezTo>
                <a:cubicBezTo>
                  <a:pt x="1374183" y="1979163"/>
                  <a:pt x="1374753" y="1977476"/>
                  <a:pt x="1375646" y="1975888"/>
                </a:cubicBezTo>
                <a:cubicBezTo>
                  <a:pt x="1376539" y="1974301"/>
                  <a:pt x="1377904" y="1972961"/>
                  <a:pt x="1379739" y="1971870"/>
                </a:cubicBezTo>
                <a:cubicBezTo>
                  <a:pt x="1381574" y="1970779"/>
                  <a:pt x="1384080" y="1970233"/>
                  <a:pt x="1387254" y="1970233"/>
                </a:cubicBezTo>
                <a:lnTo>
                  <a:pt x="1402137" y="1970233"/>
                </a:lnTo>
                <a:lnTo>
                  <a:pt x="1415234" y="1970233"/>
                </a:lnTo>
                <a:lnTo>
                  <a:pt x="1511229" y="1970233"/>
                </a:lnTo>
                <a:lnTo>
                  <a:pt x="1511229" y="1987795"/>
                </a:lnTo>
                <a:cubicBezTo>
                  <a:pt x="1499620" y="1988985"/>
                  <a:pt x="1488756" y="1991466"/>
                  <a:pt x="1478634" y="1995236"/>
                </a:cubicBezTo>
                <a:cubicBezTo>
                  <a:pt x="1468515" y="1999006"/>
                  <a:pt x="1459486" y="2003992"/>
                  <a:pt x="1451548" y="2010193"/>
                </a:cubicBezTo>
                <a:cubicBezTo>
                  <a:pt x="1443611" y="2016395"/>
                  <a:pt x="1436864" y="2023761"/>
                  <a:pt x="1431308" y="2032294"/>
                </a:cubicBezTo>
                <a:cubicBezTo>
                  <a:pt x="1425751" y="2040827"/>
                  <a:pt x="1421684" y="2050451"/>
                  <a:pt x="1419104" y="2061167"/>
                </a:cubicBezTo>
                <a:cubicBezTo>
                  <a:pt x="1422477" y="2061762"/>
                  <a:pt x="1426694" y="2062804"/>
                  <a:pt x="1431754" y="2064292"/>
                </a:cubicBezTo>
                <a:cubicBezTo>
                  <a:pt x="1436814" y="2065781"/>
                  <a:pt x="1442247" y="2067740"/>
                  <a:pt x="1448051" y="2070171"/>
                </a:cubicBezTo>
                <a:cubicBezTo>
                  <a:pt x="1453855" y="2072602"/>
                  <a:pt x="1459833" y="2075454"/>
                  <a:pt x="1465985" y="2078729"/>
                </a:cubicBezTo>
                <a:cubicBezTo>
                  <a:pt x="1472136" y="2082003"/>
                  <a:pt x="1478065" y="2085624"/>
                  <a:pt x="1483770" y="2089593"/>
                </a:cubicBezTo>
                <a:cubicBezTo>
                  <a:pt x="1489475" y="2093562"/>
                  <a:pt x="1494708" y="2097878"/>
                  <a:pt x="1499471" y="2102541"/>
                </a:cubicBezTo>
                <a:cubicBezTo>
                  <a:pt x="1504234" y="2107204"/>
                  <a:pt x="1508152" y="2112165"/>
                  <a:pt x="1511229" y="2117424"/>
                </a:cubicBezTo>
                <a:lnTo>
                  <a:pt x="1511229" y="2135432"/>
                </a:lnTo>
                <a:lnTo>
                  <a:pt x="1545757" y="2135432"/>
                </a:lnTo>
                <a:lnTo>
                  <a:pt x="1545757" y="2018751"/>
                </a:lnTo>
                <a:cubicBezTo>
                  <a:pt x="1549825" y="2019049"/>
                  <a:pt x="1554041" y="2019842"/>
                  <a:pt x="1558407" y="2021132"/>
                </a:cubicBezTo>
                <a:cubicBezTo>
                  <a:pt x="1562773" y="2022422"/>
                  <a:pt x="1566841" y="2024084"/>
                  <a:pt x="1570611" y="2026118"/>
                </a:cubicBezTo>
                <a:cubicBezTo>
                  <a:pt x="1574381" y="2028152"/>
                  <a:pt x="1577680" y="2030484"/>
                  <a:pt x="1580508" y="2033113"/>
                </a:cubicBezTo>
                <a:cubicBezTo>
                  <a:pt x="1583336" y="2035742"/>
                  <a:pt x="1585295" y="2038495"/>
                  <a:pt x="1586386" y="2041373"/>
                </a:cubicBezTo>
                <a:cubicBezTo>
                  <a:pt x="1584204" y="2041472"/>
                  <a:pt x="1581773" y="2041993"/>
                  <a:pt x="1579094" y="2042936"/>
                </a:cubicBezTo>
                <a:cubicBezTo>
                  <a:pt x="1576415" y="2043878"/>
                  <a:pt x="1573885" y="2045317"/>
                  <a:pt x="1571504" y="2047252"/>
                </a:cubicBezTo>
                <a:cubicBezTo>
                  <a:pt x="1569123" y="2049186"/>
                  <a:pt x="1567138" y="2051667"/>
                  <a:pt x="1565550" y="2054693"/>
                </a:cubicBezTo>
                <a:cubicBezTo>
                  <a:pt x="1563963" y="2057719"/>
                  <a:pt x="1563169" y="2061415"/>
                  <a:pt x="1563169" y="2065781"/>
                </a:cubicBezTo>
                <a:cubicBezTo>
                  <a:pt x="1563169" y="2068757"/>
                  <a:pt x="1563740" y="2071684"/>
                  <a:pt x="1564881" y="2074562"/>
                </a:cubicBezTo>
                <a:cubicBezTo>
                  <a:pt x="1566022" y="2077439"/>
                  <a:pt x="1567659" y="2080018"/>
                  <a:pt x="1569792" y="2082301"/>
                </a:cubicBezTo>
                <a:cubicBezTo>
                  <a:pt x="1571925" y="2084583"/>
                  <a:pt x="1574506" y="2086443"/>
                  <a:pt x="1577532" y="2087882"/>
                </a:cubicBezTo>
                <a:cubicBezTo>
                  <a:pt x="1580558" y="2089320"/>
                  <a:pt x="1583956" y="2090040"/>
                  <a:pt x="1587726" y="2090040"/>
                </a:cubicBezTo>
                <a:cubicBezTo>
                  <a:pt x="1591001" y="2090040"/>
                  <a:pt x="1594621" y="2089295"/>
                  <a:pt x="1598591" y="2087807"/>
                </a:cubicBezTo>
                <a:cubicBezTo>
                  <a:pt x="1602560" y="2086319"/>
                  <a:pt x="1606255" y="2083888"/>
                  <a:pt x="1609678" y="2080515"/>
                </a:cubicBezTo>
                <a:cubicBezTo>
                  <a:pt x="1613101" y="2077141"/>
                  <a:pt x="1615979" y="2072751"/>
                  <a:pt x="1618310" y="2067343"/>
                </a:cubicBezTo>
                <a:cubicBezTo>
                  <a:pt x="1620642" y="2061936"/>
                  <a:pt x="1621808" y="2055363"/>
                  <a:pt x="1621808" y="2047624"/>
                </a:cubicBezTo>
                <a:cubicBezTo>
                  <a:pt x="1621808" y="2039289"/>
                  <a:pt x="1619824" y="2031600"/>
                  <a:pt x="1615854" y="2024555"/>
                </a:cubicBezTo>
                <a:cubicBezTo>
                  <a:pt x="1611886" y="2017511"/>
                  <a:pt x="1606453" y="2011359"/>
                  <a:pt x="1599558" y="2006101"/>
                </a:cubicBezTo>
                <a:cubicBezTo>
                  <a:pt x="1592662" y="2000842"/>
                  <a:pt x="1584601" y="1996625"/>
                  <a:pt x="1575373" y="1993450"/>
                </a:cubicBezTo>
                <a:cubicBezTo>
                  <a:pt x="1566146" y="1990275"/>
                  <a:pt x="1556273" y="1988390"/>
                  <a:pt x="1545757" y="1987795"/>
                </a:cubicBezTo>
                <a:lnTo>
                  <a:pt x="1545757" y="1970233"/>
                </a:lnTo>
                <a:lnTo>
                  <a:pt x="1640262" y="1970233"/>
                </a:lnTo>
                <a:lnTo>
                  <a:pt x="1654550" y="1970233"/>
                </a:lnTo>
                <a:lnTo>
                  <a:pt x="1666903" y="1970233"/>
                </a:lnTo>
                <a:cubicBezTo>
                  <a:pt x="1666505" y="1971424"/>
                  <a:pt x="1666184" y="1972887"/>
                  <a:pt x="1665935" y="1974623"/>
                </a:cubicBezTo>
                <a:cubicBezTo>
                  <a:pt x="1665687" y="1976360"/>
                  <a:pt x="1665464" y="1978121"/>
                  <a:pt x="1665266" y="1979907"/>
                </a:cubicBezTo>
                <a:cubicBezTo>
                  <a:pt x="1665067" y="1981693"/>
                  <a:pt x="1664919" y="1983429"/>
                  <a:pt x="1664819" y="1985116"/>
                </a:cubicBezTo>
                <a:cubicBezTo>
                  <a:pt x="1664720" y="1986802"/>
                  <a:pt x="1664670" y="1988142"/>
                  <a:pt x="1664670" y="1989134"/>
                </a:cubicBezTo>
                <a:cubicBezTo>
                  <a:pt x="1664670" y="1992111"/>
                  <a:pt x="1664894" y="1995186"/>
                  <a:pt x="1665340" y="1998362"/>
                </a:cubicBezTo>
                <a:cubicBezTo>
                  <a:pt x="1665786" y="2001536"/>
                  <a:pt x="1666456" y="2004637"/>
                  <a:pt x="1667349" y="2007663"/>
                </a:cubicBezTo>
                <a:cubicBezTo>
                  <a:pt x="1668242" y="2010689"/>
                  <a:pt x="1669383" y="2013542"/>
                  <a:pt x="1670772" y="2016221"/>
                </a:cubicBezTo>
                <a:cubicBezTo>
                  <a:pt x="1672161" y="2018900"/>
                  <a:pt x="1673848" y="2021231"/>
                  <a:pt x="1675832" y="2023216"/>
                </a:cubicBezTo>
                <a:cubicBezTo>
                  <a:pt x="1670375" y="2028970"/>
                  <a:pt x="1666283" y="2035941"/>
                  <a:pt x="1663554" y="2044126"/>
                </a:cubicBezTo>
                <a:cubicBezTo>
                  <a:pt x="1660825" y="2052312"/>
                  <a:pt x="1659312" y="2062308"/>
                  <a:pt x="1659015" y="2074115"/>
                </a:cubicBezTo>
                <a:cubicBezTo>
                  <a:pt x="1671516" y="2074313"/>
                  <a:pt x="1683249" y="2075256"/>
                  <a:pt x="1694212" y="2076943"/>
                </a:cubicBezTo>
                <a:cubicBezTo>
                  <a:pt x="1705177" y="2078629"/>
                  <a:pt x="1715420" y="2081259"/>
                  <a:pt x="1724946" y="2084831"/>
                </a:cubicBezTo>
                <a:cubicBezTo>
                  <a:pt x="1734471" y="2088403"/>
                  <a:pt x="1743326" y="2093016"/>
                  <a:pt x="1751511" y="2098672"/>
                </a:cubicBezTo>
                <a:cubicBezTo>
                  <a:pt x="1759697" y="2104327"/>
                  <a:pt x="1767312" y="2111322"/>
                  <a:pt x="1774356" y="2119656"/>
                </a:cubicBezTo>
                <a:lnTo>
                  <a:pt x="1774356" y="2135432"/>
                </a:lnTo>
                <a:lnTo>
                  <a:pt x="1808884" y="2135432"/>
                </a:lnTo>
                <a:lnTo>
                  <a:pt x="1808884" y="1970233"/>
                </a:lnTo>
                <a:lnTo>
                  <a:pt x="1840287" y="1970233"/>
                </a:lnTo>
                <a:lnTo>
                  <a:pt x="1850556" y="1970233"/>
                </a:lnTo>
                <a:lnTo>
                  <a:pt x="1972297" y="1970233"/>
                </a:lnTo>
                <a:lnTo>
                  <a:pt x="1972297" y="1986158"/>
                </a:lnTo>
                <a:cubicBezTo>
                  <a:pt x="1964360" y="1986356"/>
                  <a:pt x="1956273" y="1986926"/>
                  <a:pt x="1948038" y="1987869"/>
                </a:cubicBezTo>
                <a:cubicBezTo>
                  <a:pt x="1939803" y="1988812"/>
                  <a:pt x="1931742" y="1990374"/>
                  <a:pt x="1923854" y="1992557"/>
                </a:cubicBezTo>
                <a:cubicBezTo>
                  <a:pt x="1915966" y="1994740"/>
                  <a:pt x="1908425" y="1997667"/>
                  <a:pt x="1901232" y="2001338"/>
                </a:cubicBezTo>
                <a:cubicBezTo>
                  <a:pt x="1894038" y="2005009"/>
                  <a:pt x="1887515" y="2009573"/>
                  <a:pt x="1881661" y="2015030"/>
                </a:cubicBezTo>
                <a:cubicBezTo>
                  <a:pt x="1875807" y="2020487"/>
                  <a:pt x="1870796" y="2027011"/>
                  <a:pt x="1866629" y="2034601"/>
                </a:cubicBezTo>
                <a:cubicBezTo>
                  <a:pt x="1862462" y="2042191"/>
                  <a:pt x="1859486" y="2051047"/>
                  <a:pt x="1857700" y="2061167"/>
                </a:cubicBezTo>
                <a:cubicBezTo>
                  <a:pt x="1863553" y="2061663"/>
                  <a:pt x="1869953" y="2062556"/>
                  <a:pt x="1876898" y="2063846"/>
                </a:cubicBezTo>
                <a:cubicBezTo>
                  <a:pt x="1883844" y="2065136"/>
                  <a:pt x="1890938" y="2066822"/>
                  <a:pt x="1898181" y="2068906"/>
                </a:cubicBezTo>
                <a:cubicBezTo>
                  <a:pt x="1905424" y="2070990"/>
                  <a:pt x="1912667" y="2073470"/>
                  <a:pt x="1919910" y="2076347"/>
                </a:cubicBezTo>
                <a:cubicBezTo>
                  <a:pt x="1927153" y="2079225"/>
                  <a:pt x="1934048" y="2082499"/>
                  <a:pt x="1940597" y="2086170"/>
                </a:cubicBezTo>
                <a:cubicBezTo>
                  <a:pt x="1947145" y="2089841"/>
                  <a:pt x="1953148" y="2093859"/>
                  <a:pt x="1958605" y="2098225"/>
                </a:cubicBezTo>
                <a:cubicBezTo>
                  <a:pt x="1964062" y="2102591"/>
                  <a:pt x="1968626" y="2107304"/>
                  <a:pt x="1972297" y="2112364"/>
                </a:cubicBezTo>
                <a:lnTo>
                  <a:pt x="1972297" y="2135432"/>
                </a:lnTo>
                <a:lnTo>
                  <a:pt x="2006825" y="2135432"/>
                </a:lnTo>
                <a:lnTo>
                  <a:pt x="2006825" y="1970233"/>
                </a:lnTo>
                <a:lnTo>
                  <a:pt x="2048497" y="1970233"/>
                </a:lnTo>
                <a:lnTo>
                  <a:pt x="2048497" y="1938979"/>
                </a:lnTo>
                <a:lnTo>
                  <a:pt x="1850556" y="1938979"/>
                </a:lnTo>
                <a:lnTo>
                  <a:pt x="1840287" y="1938979"/>
                </a:lnTo>
                <a:lnTo>
                  <a:pt x="1654550" y="1938979"/>
                </a:lnTo>
                <a:lnTo>
                  <a:pt x="1640262" y="1938979"/>
                </a:lnTo>
                <a:lnTo>
                  <a:pt x="1415234" y="1938979"/>
                </a:lnTo>
                <a:lnTo>
                  <a:pt x="1402137" y="1938979"/>
                </a:lnTo>
                <a:lnTo>
                  <a:pt x="1380706" y="1938979"/>
                </a:lnTo>
                <a:cubicBezTo>
                  <a:pt x="1373661" y="1938979"/>
                  <a:pt x="1367907" y="1939971"/>
                  <a:pt x="1363442" y="1941956"/>
                </a:cubicBezTo>
                <a:cubicBezTo>
                  <a:pt x="1358977" y="1943940"/>
                  <a:pt x="1355157" y="1946470"/>
                  <a:pt x="1351982" y="1949546"/>
                </a:cubicBezTo>
                <a:cubicBezTo>
                  <a:pt x="1348609" y="1946768"/>
                  <a:pt x="1344417" y="1944312"/>
                  <a:pt x="1339406" y="1942179"/>
                </a:cubicBezTo>
                <a:cubicBezTo>
                  <a:pt x="1334396" y="1940046"/>
                  <a:pt x="1328765" y="1938979"/>
                  <a:pt x="1322515" y="1938979"/>
                </a:cubicBezTo>
                <a:lnTo>
                  <a:pt x="1312096" y="1938979"/>
                </a:lnTo>
                <a:lnTo>
                  <a:pt x="1297362" y="1938979"/>
                </a:lnTo>
                <a:close/>
                <a:moveTo>
                  <a:pt x="2728791" y="1857124"/>
                </a:moveTo>
                <a:cubicBezTo>
                  <a:pt x="2717579" y="1857124"/>
                  <a:pt x="2707136" y="1858389"/>
                  <a:pt x="2697462" y="1860919"/>
                </a:cubicBezTo>
                <a:cubicBezTo>
                  <a:pt x="2687788" y="1863449"/>
                  <a:pt x="2679380" y="1867145"/>
                  <a:pt x="2672236" y="1872006"/>
                </a:cubicBezTo>
                <a:cubicBezTo>
                  <a:pt x="2665092" y="1876868"/>
                  <a:pt x="2659462" y="1882896"/>
                  <a:pt x="2655344" y="1890089"/>
                </a:cubicBezTo>
                <a:cubicBezTo>
                  <a:pt x="2651226" y="1897282"/>
                  <a:pt x="2649168" y="1905493"/>
                  <a:pt x="2649168" y="1914720"/>
                </a:cubicBezTo>
                <a:cubicBezTo>
                  <a:pt x="2649168" y="1920276"/>
                  <a:pt x="2649664" y="1924915"/>
                  <a:pt x="2650656" y="1928636"/>
                </a:cubicBezTo>
                <a:cubicBezTo>
                  <a:pt x="2651648" y="1932356"/>
                  <a:pt x="2653037" y="1935804"/>
                  <a:pt x="2654823" y="1938979"/>
                </a:cubicBezTo>
                <a:lnTo>
                  <a:pt x="2643959" y="1938979"/>
                </a:lnTo>
                <a:lnTo>
                  <a:pt x="2630862" y="1938979"/>
                </a:lnTo>
                <a:lnTo>
                  <a:pt x="2609430" y="1938979"/>
                </a:lnTo>
                <a:cubicBezTo>
                  <a:pt x="2602386" y="1938979"/>
                  <a:pt x="2596631" y="1939971"/>
                  <a:pt x="2592166" y="1941956"/>
                </a:cubicBezTo>
                <a:cubicBezTo>
                  <a:pt x="2587702" y="1943940"/>
                  <a:pt x="2583882" y="1946470"/>
                  <a:pt x="2580707" y="1949546"/>
                </a:cubicBezTo>
                <a:cubicBezTo>
                  <a:pt x="2577333" y="1946768"/>
                  <a:pt x="2573141" y="1944312"/>
                  <a:pt x="2568131" y="1942179"/>
                </a:cubicBezTo>
                <a:cubicBezTo>
                  <a:pt x="2563120" y="1940046"/>
                  <a:pt x="2557489" y="1938979"/>
                  <a:pt x="2551239" y="1938979"/>
                </a:cubicBezTo>
                <a:lnTo>
                  <a:pt x="2534272" y="1938979"/>
                </a:lnTo>
                <a:lnTo>
                  <a:pt x="2526087" y="1938979"/>
                </a:lnTo>
                <a:lnTo>
                  <a:pt x="2326062" y="1938979"/>
                </a:lnTo>
                <a:lnTo>
                  <a:pt x="2326062" y="1970233"/>
                </a:lnTo>
                <a:lnTo>
                  <a:pt x="2458072" y="1970233"/>
                </a:lnTo>
                <a:lnTo>
                  <a:pt x="2458072" y="1986158"/>
                </a:lnTo>
                <a:cubicBezTo>
                  <a:pt x="2450135" y="1986356"/>
                  <a:pt x="2442048" y="1986927"/>
                  <a:pt x="2433813" y="1987869"/>
                </a:cubicBezTo>
                <a:cubicBezTo>
                  <a:pt x="2425578" y="1988812"/>
                  <a:pt x="2417517" y="1990374"/>
                  <a:pt x="2409629" y="1992557"/>
                </a:cubicBezTo>
                <a:cubicBezTo>
                  <a:pt x="2401741" y="1994740"/>
                  <a:pt x="2394200" y="1997667"/>
                  <a:pt x="2387007" y="2001338"/>
                </a:cubicBezTo>
                <a:cubicBezTo>
                  <a:pt x="2379813" y="2005009"/>
                  <a:pt x="2373290" y="2009573"/>
                  <a:pt x="2367436" y="2015030"/>
                </a:cubicBezTo>
                <a:cubicBezTo>
                  <a:pt x="2361582" y="2020487"/>
                  <a:pt x="2356571" y="2027011"/>
                  <a:pt x="2352404" y="2034601"/>
                </a:cubicBezTo>
                <a:cubicBezTo>
                  <a:pt x="2348237" y="2042191"/>
                  <a:pt x="2345261" y="2051047"/>
                  <a:pt x="2343475" y="2061167"/>
                </a:cubicBezTo>
                <a:cubicBezTo>
                  <a:pt x="2349328" y="2061663"/>
                  <a:pt x="2355728" y="2062556"/>
                  <a:pt x="2362673" y="2063846"/>
                </a:cubicBezTo>
                <a:cubicBezTo>
                  <a:pt x="2369619" y="2065136"/>
                  <a:pt x="2376713" y="2066822"/>
                  <a:pt x="2383956" y="2068906"/>
                </a:cubicBezTo>
                <a:cubicBezTo>
                  <a:pt x="2391199" y="2070990"/>
                  <a:pt x="2398442" y="2073470"/>
                  <a:pt x="2405685" y="2076347"/>
                </a:cubicBezTo>
                <a:cubicBezTo>
                  <a:pt x="2412928" y="2079225"/>
                  <a:pt x="2419823" y="2082499"/>
                  <a:pt x="2426372" y="2086170"/>
                </a:cubicBezTo>
                <a:cubicBezTo>
                  <a:pt x="2432920" y="2089841"/>
                  <a:pt x="2438923" y="2093859"/>
                  <a:pt x="2444380" y="2098225"/>
                </a:cubicBezTo>
                <a:cubicBezTo>
                  <a:pt x="2449837" y="2102591"/>
                  <a:pt x="2454401" y="2107304"/>
                  <a:pt x="2458072" y="2112364"/>
                </a:cubicBezTo>
                <a:lnTo>
                  <a:pt x="2458072" y="2135432"/>
                </a:lnTo>
                <a:lnTo>
                  <a:pt x="2492600" y="2135432"/>
                </a:lnTo>
                <a:lnTo>
                  <a:pt x="2492600" y="1970233"/>
                </a:lnTo>
                <a:lnTo>
                  <a:pt x="2526087" y="1970233"/>
                </a:lnTo>
                <a:lnTo>
                  <a:pt x="2534272" y="1970233"/>
                </a:lnTo>
                <a:lnTo>
                  <a:pt x="2543351" y="1970233"/>
                </a:lnTo>
                <a:cubicBezTo>
                  <a:pt x="2547121" y="1970233"/>
                  <a:pt x="2550519" y="1970853"/>
                  <a:pt x="2553545" y="1972093"/>
                </a:cubicBezTo>
                <a:cubicBezTo>
                  <a:pt x="2556572" y="1973334"/>
                  <a:pt x="2559127" y="1975070"/>
                  <a:pt x="2561210" y="1977302"/>
                </a:cubicBezTo>
                <a:cubicBezTo>
                  <a:pt x="2563294" y="1979535"/>
                  <a:pt x="2564906" y="1982164"/>
                  <a:pt x="2566047" y="1985190"/>
                </a:cubicBezTo>
                <a:cubicBezTo>
                  <a:pt x="2567188" y="1988216"/>
                  <a:pt x="2567759" y="1991515"/>
                  <a:pt x="2567759" y="1995087"/>
                </a:cubicBezTo>
                <a:lnTo>
                  <a:pt x="2567759" y="2150315"/>
                </a:lnTo>
                <a:lnTo>
                  <a:pt x="2602287" y="2150315"/>
                </a:lnTo>
                <a:lnTo>
                  <a:pt x="2602287" y="1985860"/>
                </a:lnTo>
                <a:cubicBezTo>
                  <a:pt x="2602287" y="1984372"/>
                  <a:pt x="2602411" y="1982735"/>
                  <a:pt x="2602659" y="1980949"/>
                </a:cubicBezTo>
                <a:cubicBezTo>
                  <a:pt x="2602907" y="1979163"/>
                  <a:pt x="2603477" y="1977476"/>
                  <a:pt x="2604370" y="1975888"/>
                </a:cubicBezTo>
                <a:cubicBezTo>
                  <a:pt x="2605263" y="1974301"/>
                  <a:pt x="2606628" y="1972961"/>
                  <a:pt x="2608463" y="1971870"/>
                </a:cubicBezTo>
                <a:cubicBezTo>
                  <a:pt x="2610299" y="1970779"/>
                  <a:pt x="2612804" y="1970233"/>
                  <a:pt x="2615979" y="1970233"/>
                </a:cubicBezTo>
                <a:lnTo>
                  <a:pt x="2630862" y="1970233"/>
                </a:lnTo>
                <a:lnTo>
                  <a:pt x="2643959" y="1970233"/>
                </a:lnTo>
                <a:lnTo>
                  <a:pt x="2657651" y="1970233"/>
                </a:lnTo>
                <a:lnTo>
                  <a:pt x="2657651" y="2148827"/>
                </a:lnTo>
                <a:lnTo>
                  <a:pt x="2692477" y="2148827"/>
                </a:lnTo>
                <a:lnTo>
                  <a:pt x="2692477" y="1970233"/>
                </a:lnTo>
                <a:lnTo>
                  <a:pt x="2726112" y="1970233"/>
                </a:lnTo>
                <a:lnTo>
                  <a:pt x="2734148" y="1970233"/>
                </a:lnTo>
                <a:lnTo>
                  <a:pt x="2870177" y="1970233"/>
                </a:lnTo>
                <a:lnTo>
                  <a:pt x="2870177" y="1991367"/>
                </a:lnTo>
                <a:cubicBezTo>
                  <a:pt x="2869086" y="1991168"/>
                  <a:pt x="2867225" y="1990846"/>
                  <a:pt x="2864596" y="1990399"/>
                </a:cubicBezTo>
                <a:cubicBezTo>
                  <a:pt x="2861967" y="1989953"/>
                  <a:pt x="2859313" y="1989729"/>
                  <a:pt x="2856634" y="1989729"/>
                </a:cubicBezTo>
                <a:cubicBezTo>
                  <a:pt x="2851574" y="1989729"/>
                  <a:pt x="2846489" y="1990325"/>
                  <a:pt x="2841379" y="1991515"/>
                </a:cubicBezTo>
                <a:cubicBezTo>
                  <a:pt x="2836269" y="1992706"/>
                  <a:pt x="2831780" y="1994889"/>
                  <a:pt x="2827910" y="1998064"/>
                </a:cubicBezTo>
                <a:cubicBezTo>
                  <a:pt x="2824041" y="1994591"/>
                  <a:pt x="2819204" y="1991838"/>
                  <a:pt x="2813399" y="1989804"/>
                </a:cubicBezTo>
                <a:cubicBezTo>
                  <a:pt x="2807595" y="1987770"/>
                  <a:pt x="2801220" y="1986753"/>
                  <a:pt x="2794275" y="1986753"/>
                </a:cubicBezTo>
                <a:cubicBezTo>
                  <a:pt x="2787826" y="1986753"/>
                  <a:pt x="2781426" y="1987695"/>
                  <a:pt x="2775076" y="1989581"/>
                </a:cubicBezTo>
                <a:cubicBezTo>
                  <a:pt x="2768726" y="1991466"/>
                  <a:pt x="2763046" y="1994467"/>
                  <a:pt x="2758035" y="1998585"/>
                </a:cubicBezTo>
                <a:cubicBezTo>
                  <a:pt x="2753025" y="2002702"/>
                  <a:pt x="2748981" y="2007986"/>
                  <a:pt x="2745906" y="2014435"/>
                </a:cubicBezTo>
                <a:cubicBezTo>
                  <a:pt x="2742830" y="2020884"/>
                  <a:pt x="2741292" y="2028673"/>
                  <a:pt x="2741292" y="2037801"/>
                </a:cubicBezTo>
                <a:cubicBezTo>
                  <a:pt x="2741292" y="2044647"/>
                  <a:pt x="2742160" y="2050923"/>
                  <a:pt x="2743897" y="2056628"/>
                </a:cubicBezTo>
                <a:cubicBezTo>
                  <a:pt x="2745633" y="2062333"/>
                  <a:pt x="2748188" y="2067244"/>
                  <a:pt x="2751561" y="2071362"/>
                </a:cubicBezTo>
                <a:cubicBezTo>
                  <a:pt x="2754935" y="2075479"/>
                  <a:pt x="2759127" y="2078679"/>
                  <a:pt x="2764137" y="2080961"/>
                </a:cubicBezTo>
                <a:cubicBezTo>
                  <a:pt x="2769148" y="2083243"/>
                  <a:pt x="2774927" y="2084384"/>
                  <a:pt x="2781476" y="2084384"/>
                </a:cubicBezTo>
                <a:cubicBezTo>
                  <a:pt x="2785147" y="2084384"/>
                  <a:pt x="2788495" y="2083764"/>
                  <a:pt x="2791522" y="2082524"/>
                </a:cubicBezTo>
                <a:cubicBezTo>
                  <a:pt x="2794548" y="2081283"/>
                  <a:pt x="2797152" y="2079597"/>
                  <a:pt x="2799335" y="2077464"/>
                </a:cubicBezTo>
                <a:cubicBezTo>
                  <a:pt x="2801518" y="2075330"/>
                  <a:pt x="2803229" y="2072776"/>
                  <a:pt x="2804470" y="2069799"/>
                </a:cubicBezTo>
                <a:cubicBezTo>
                  <a:pt x="2805710" y="2066822"/>
                  <a:pt x="2806330" y="2063598"/>
                  <a:pt x="2806330" y="2060125"/>
                </a:cubicBezTo>
                <a:cubicBezTo>
                  <a:pt x="2806330" y="2057049"/>
                  <a:pt x="2805710" y="2054098"/>
                  <a:pt x="2804470" y="2051270"/>
                </a:cubicBezTo>
                <a:cubicBezTo>
                  <a:pt x="2803229" y="2048442"/>
                  <a:pt x="2801543" y="2045937"/>
                  <a:pt x="2799410" y="2043754"/>
                </a:cubicBezTo>
                <a:cubicBezTo>
                  <a:pt x="2797276" y="2041571"/>
                  <a:pt x="2794771" y="2039860"/>
                  <a:pt x="2791894" y="2038620"/>
                </a:cubicBezTo>
                <a:cubicBezTo>
                  <a:pt x="2789016" y="2037379"/>
                  <a:pt x="2785990" y="2036759"/>
                  <a:pt x="2782815" y="2036759"/>
                </a:cubicBezTo>
                <a:cubicBezTo>
                  <a:pt x="2781724" y="2036759"/>
                  <a:pt x="2780707" y="2036784"/>
                  <a:pt x="2779764" y="2036834"/>
                </a:cubicBezTo>
                <a:cubicBezTo>
                  <a:pt x="2778822" y="2036883"/>
                  <a:pt x="2778102" y="2036958"/>
                  <a:pt x="2777606" y="2037057"/>
                </a:cubicBezTo>
                <a:cubicBezTo>
                  <a:pt x="2777011" y="2035370"/>
                  <a:pt x="2776713" y="2033584"/>
                  <a:pt x="2776713" y="2031699"/>
                </a:cubicBezTo>
                <a:cubicBezTo>
                  <a:pt x="2776713" y="2028524"/>
                  <a:pt x="2777284" y="2025994"/>
                  <a:pt x="2778425" y="2024109"/>
                </a:cubicBezTo>
                <a:cubicBezTo>
                  <a:pt x="2779566" y="2022224"/>
                  <a:pt x="2781005" y="2020810"/>
                  <a:pt x="2782741" y="2019867"/>
                </a:cubicBezTo>
                <a:cubicBezTo>
                  <a:pt x="2784477" y="2018925"/>
                  <a:pt x="2786288" y="2018304"/>
                  <a:pt x="2788173" y="2018007"/>
                </a:cubicBezTo>
                <a:cubicBezTo>
                  <a:pt x="2790058" y="2017709"/>
                  <a:pt x="2791745" y="2017560"/>
                  <a:pt x="2793233" y="2017560"/>
                </a:cubicBezTo>
                <a:cubicBezTo>
                  <a:pt x="2796011" y="2017560"/>
                  <a:pt x="2798492" y="2018205"/>
                  <a:pt x="2800675" y="2019495"/>
                </a:cubicBezTo>
                <a:cubicBezTo>
                  <a:pt x="2802857" y="2020785"/>
                  <a:pt x="2804693" y="2022571"/>
                  <a:pt x="2806181" y="2024853"/>
                </a:cubicBezTo>
                <a:cubicBezTo>
                  <a:pt x="2807669" y="2027135"/>
                  <a:pt x="2808786" y="2029814"/>
                  <a:pt x="2809530" y="2032890"/>
                </a:cubicBezTo>
                <a:cubicBezTo>
                  <a:pt x="2810274" y="2035965"/>
                  <a:pt x="2810646" y="2039240"/>
                  <a:pt x="2810646" y="2042712"/>
                </a:cubicBezTo>
                <a:lnTo>
                  <a:pt x="2842942" y="2042712"/>
                </a:lnTo>
                <a:cubicBezTo>
                  <a:pt x="2842942" y="2039438"/>
                  <a:pt x="2843140" y="2036437"/>
                  <a:pt x="2843537" y="2033708"/>
                </a:cubicBezTo>
                <a:cubicBezTo>
                  <a:pt x="2843934" y="2030980"/>
                  <a:pt x="2844678" y="2028648"/>
                  <a:pt x="2845769" y="2026713"/>
                </a:cubicBezTo>
                <a:cubicBezTo>
                  <a:pt x="2846861" y="2024779"/>
                  <a:pt x="2848324" y="2023265"/>
                  <a:pt x="2850160" y="2022174"/>
                </a:cubicBezTo>
                <a:cubicBezTo>
                  <a:pt x="2851996" y="2021083"/>
                  <a:pt x="2854352" y="2020537"/>
                  <a:pt x="2857229" y="2020537"/>
                </a:cubicBezTo>
                <a:cubicBezTo>
                  <a:pt x="2861595" y="2020537"/>
                  <a:pt x="2864844" y="2022224"/>
                  <a:pt x="2866977" y="2025597"/>
                </a:cubicBezTo>
                <a:cubicBezTo>
                  <a:pt x="2869111" y="2028970"/>
                  <a:pt x="2870177" y="2033733"/>
                  <a:pt x="2870177" y="2039885"/>
                </a:cubicBezTo>
                <a:lnTo>
                  <a:pt x="2870177" y="2135432"/>
                </a:lnTo>
                <a:lnTo>
                  <a:pt x="2904705" y="2135432"/>
                </a:lnTo>
                <a:lnTo>
                  <a:pt x="2904705" y="1970233"/>
                </a:lnTo>
                <a:lnTo>
                  <a:pt x="2935662" y="1970233"/>
                </a:lnTo>
                <a:lnTo>
                  <a:pt x="2946377" y="1970233"/>
                </a:lnTo>
                <a:lnTo>
                  <a:pt x="2949503" y="1970233"/>
                </a:lnTo>
                <a:cubicBezTo>
                  <a:pt x="2954464" y="1970233"/>
                  <a:pt x="2959499" y="1970828"/>
                  <a:pt x="2964609" y="1972019"/>
                </a:cubicBezTo>
                <a:cubicBezTo>
                  <a:pt x="2969719" y="1973210"/>
                  <a:pt x="2974357" y="1975095"/>
                  <a:pt x="2978524" y="1977674"/>
                </a:cubicBezTo>
                <a:cubicBezTo>
                  <a:pt x="2982691" y="1980254"/>
                  <a:pt x="2986114" y="1983578"/>
                  <a:pt x="2988793" y="1987646"/>
                </a:cubicBezTo>
                <a:cubicBezTo>
                  <a:pt x="2991472" y="1991714"/>
                  <a:pt x="2992812" y="1996625"/>
                  <a:pt x="2992812" y="2002380"/>
                </a:cubicBezTo>
                <a:cubicBezTo>
                  <a:pt x="2992812" y="2006150"/>
                  <a:pt x="2991869" y="2009722"/>
                  <a:pt x="2989984" y="2013095"/>
                </a:cubicBezTo>
                <a:cubicBezTo>
                  <a:pt x="2988099" y="2016469"/>
                  <a:pt x="2985718" y="2019396"/>
                  <a:pt x="2982840" y="2021876"/>
                </a:cubicBezTo>
                <a:cubicBezTo>
                  <a:pt x="2979963" y="2024357"/>
                  <a:pt x="2976788" y="2026316"/>
                  <a:pt x="2973315" y="2027755"/>
                </a:cubicBezTo>
                <a:cubicBezTo>
                  <a:pt x="2969842" y="2029194"/>
                  <a:pt x="2966469" y="2029913"/>
                  <a:pt x="2963195" y="2029913"/>
                </a:cubicBezTo>
                <a:lnTo>
                  <a:pt x="2953968" y="2029913"/>
                </a:lnTo>
                <a:lnTo>
                  <a:pt x="2953968" y="2060869"/>
                </a:lnTo>
                <a:cubicBezTo>
                  <a:pt x="2968454" y="2061167"/>
                  <a:pt x="2981377" y="2062308"/>
                  <a:pt x="2992737" y="2064292"/>
                </a:cubicBezTo>
                <a:cubicBezTo>
                  <a:pt x="3004098" y="2066277"/>
                  <a:pt x="3014541" y="2069551"/>
                  <a:pt x="3024066" y="2074115"/>
                </a:cubicBezTo>
                <a:cubicBezTo>
                  <a:pt x="3033591" y="2078679"/>
                  <a:pt x="3042446" y="2084731"/>
                  <a:pt x="3050631" y="2092272"/>
                </a:cubicBezTo>
                <a:cubicBezTo>
                  <a:pt x="3058817" y="2099813"/>
                  <a:pt x="3066928" y="2109189"/>
                  <a:pt x="3074965" y="2120401"/>
                </a:cubicBezTo>
                <a:lnTo>
                  <a:pt x="3074965" y="2135432"/>
                </a:lnTo>
                <a:lnTo>
                  <a:pt x="3109493" y="2135432"/>
                </a:lnTo>
                <a:lnTo>
                  <a:pt x="3109493" y="1970233"/>
                </a:lnTo>
                <a:lnTo>
                  <a:pt x="3145212" y="1970233"/>
                </a:lnTo>
                <a:lnTo>
                  <a:pt x="3151165" y="1970233"/>
                </a:lnTo>
                <a:lnTo>
                  <a:pt x="3162476" y="1970233"/>
                </a:lnTo>
                <a:cubicBezTo>
                  <a:pt x="3166246" y="1970233"/>
                  <a:pt x="3169644" y="1970853"/>
                  <a:pt x="3172670" y="1972093"/>
                </a:cubicBezTo>
                <a:cubicBezTo>
                  <a:pt x="3175697" y="1973334"/>
                  <a:pt x="3178252" y="1975070"/>
                  <a:pt x="3180335" y="1977302"/>
                </a:cubicBezTo>
                <a:cubicBezTo>
                  <a:pt x="3182419" y="1979535"/>
                  <a:pt x="3184031" y="1982164"/>
                  <a:pt x="3185172" y="1985190"/>
                </a:cubicBezTo>
                <a:cubicBezTo>
                  <a:pt x="3186313" y="1988216"/>
                  <a:pt x="3186884" y="1991515"/>
                  <a:pt x="3186884" y="1995087"/>
                </a:cubicBezTo>
                <a:lnTo>
                  <a:pt x="3186884" y="2150315"/>
                </a:lnTo>
                <a:lnTo>
                  <a:pt x="3221412" y="2150315"/>
                </a:lnTo>
                <a:lnTo>
                  <a:pt x="3221412" y="1985860"/>
                </a:lnTo>
                <a:cubicBezTo>
                  <a:pt x="3221412" y="1984372"/>
                  <a:pt x="3221536" y="1982735"/>
                  <a:pt x="3221784" y="1980949"/>
                </a:cubicBezTo>
                <a:cubicBezTo>
                  <a:pt x="3222032" y="1979163"/>
                  <a:pt x="3222602" y="1977476"/>
                  <a:pt x="3223495" y="1975888"/>
                </a:cubicBezTo>
                <a:cubicBezTo>
                  <a:pt x="3224388" y="1974301"/>
                  <a:pt x="3225752" y="1972961"/>
                  <a:pt x="3227588" y="1971870"/>
                </a:cubicBezTo>
                <a:cubicBezTo>
                  <a:pt x="3229424" y="1970779"/>
                  <a:pt x="3231929" y="1970233"/>
                  <a:pt x="3235104" y="1970233"/>
                </a:cubicBezTo>
                <a:lnTo>
                  <a:pt x="3249987" y="1970233"/>
                </a:lnTo>
                <a:lnTo>
                  <a:pt x="3263084" y="1970233"/>
                </a:lnTo>
                <a:lnTo>
                  <a:pt x="3340921" y="1970233"/>
                </a:lnTo>
                <a:lnTo>
                  <a:pt x="3340921" y="2013244"/>
                </a:lnTo>
                <a:cubicBezTo>
                  <a:pt x="3340921" y="2020190"/>
                  <a:pt x="3341838" y="2026763"/>
                  <a:pt x="3343674" y="2032964"/>
                </a:cubicBezTo>
                <a:cubicBezTo>
                  <a:pt x="3345510" y="2039165"/>
                  <a:pt x="3348436" y="2044622"/>
                  <a:pt x="3352455" y="2049335"/>
                </a:cubicBezTo>
                <a:cubicBezTo>
                  <a:pt x="3356473" y="2054048"/>
                  <a:pt x="3361608" y="2057769"/>
                  <a:pt x="3367859" y="2060497"/>
                </a:cubicBezTo>
                <a:cubicBezTo>
                  <a:pt x="3374109" y="2063226"/>
                  <a:pt x="3381650" y="2064590"/>
                  <a:pt x="3390480" y="2064590"/>
                </a:cubicBezTo>
                <a:cubicBezTo>
                  <a:pt x="3393457" y="2064590"/>
                  <a:pt x="3396756" y="2064391"/>
                  <a:pt x="3400377" y="2063995"/>
                </a:cubicBezTo>
                <a:cubicBezTo>
                  <a:pt x="3403999" y="2063598"/>
                  <a:pt x="3407645" y="2062854"/>
                  <a:pt x="3411316" y="2061762"/>
                </a:cubicBezTo>
                <a:cubicBezTo>
                  <a:pt x="3414987" y="2060671"/>
                  <a:pt x="3418460" y="2059158"/>
                  <a:pt x="3421734" y="2057223"/>
                </a:cubicBezTo>
                <a:cubicBezTo>
                  <a:pt x="3425009" y="2055288"/>
                  <a:pt x="3427836" y="2052733"/>
                  <a:pt x="3430218" y="2049558"/>
                </a:cubicBezTo>
                <a:cubicBezTo>
                  <a:pt x="3430912" y="2050451"/>
                  <a:pt x="3431483" y="2051741"/>
                  <a:pt x="3431929" y="2053428"/>
                </a:cubicBezTo>
                <a:cubicBezTo>
                  <a:pt x="3432376" y="2055115"/>
                  <a:pt x="3432748" y="2056901"/>
                  <a:pt x="3433045" y="2058786"/>
                </a:cubicBezTo>
                <a:cubicBezTo>
                  <a:pt x="3433343" y="2060671"/>
                  <a:pt x="3433566" y="2062531"/>
                  <a:pt x="3433715" y="2064367"/>
                </a:cubicBezTo>
                <a:cubicBezTo>
                  <a:pt x="3433864" y="2066202"/>
                  <a:pt x="3433938" y="2067715"/>
                  <a:pt x="3433938" y="2068906"/>
                </a:cubicBezTo>
                <a:cubicBezTo>
                  <a:pt x="3433938" y="2076248"/>
                  <a:pt x="3432648" y="2082524"/>
                  <a:pt x="3430069" y="2087733"/>
                </a:cubicBezTo>
                <a:cubicBezTo>
                  <a:pt x="3427489" y="2092942"/>
                  <a:pt x="3423868" y="2097208"/>
                  <a:pt x="3419204" y="2100532"/>
                </a:cubicBezTo>
                <a:cubicBezTo>
                  <a:pt x="3414541" y="2103856"/>
                  <a:pt x="3408985" y="2106287"/>
                  <a:pt x="3402535" y="2107825"/>
                </a:cubicBezTo>
                <a:cubicBezTo>
                  <a:pt x="3396086" y="2109362"/>
                  <a:pt x="3388992" y="2110131"/>
                  <a:pt x="3381253" y="2110131"/>
                </a:cubicBezTo>
                <a:cubicBezTo>
                  <a:pt x="3370835" y="2110131"/>
                  <a:pt x="3361186" y="2108246"/>
                  <a:pt x="3352306" y="2104476"/>
                </a:cubicBezTo>
                <a:cubicBezTo>
                  <a:pt x="3343426" y="2100706"/>
                  <a:pt x="3335488" y="2095001"/>
                  <a:pt x="3328493" y="2087361"/>
                </a:cubicBezTo>
                <a:cubicBezTo>
                  <a:pt x="3321499" y="2079721"/>
                  <a:pt x="3315570" y="2070146"/>
                  <a:pt x="3310709" y="2058637"/>
                </a:cubicBezTo>
                <a:cubicBezTo>
                  <a:pt x="3305847" y="2047127"/>
                  <a:pt x="3302176" y="2033634"/>
                  <a:pt x="3299695" y="2018156"/>
                </a:cubicBezTo>
                <a:lnTo>
                  <a:pt x="3267400" y="2022174"/>
                </a:lnTo>
                <a:cubicBezTo>
                  <a:pt x="3269880" y="2040629"/>
                  <a:pt x="3274246" y="2057198"/>
                  <a:pt x="3280496" y="2071883"/>
                </a:cubicBezTo>
                <a:cubicBezTo>
                  <a:pt x="3286747" y="2086567"/>
                  <a:pt x="3294685" y="2099044"/>
                  <a:pt x="3304309" y="2109313"/>
                </a:cubicBezTo>
                <a:cubicBezTo>
                  <a:pt x="3313933" y="2119582"/>
                  <a:pt x="3325195" y="2127445"/>
                  <a:pt x="3338093" y="2132902"/>
                </a:cubicBezTo>
                <a:cubicBezTo>
                  <a:pt x="3350991" y="2138359"/>
                  <a:pt x="3365378" y="2141088"/>
                  <a:pt x="3381253" y="2141088"/>
                </a:cubicBezTo>
                <a:cubicBezTo>
                  <a:pt x="3394846" y="2141088"/>
                  <a:pt x="3407050" y="2139302"/>
                  <a:pt x="3417865" y="2135730"/>
                </a:cubicBezTo>
                <a:cubicBezTo>
                  <a:pt x="3428680" y="2132158"/>
                  <a:pt x="3437832" y="2127073"/>
                  <a:pt x="3445324" y="2120475"/>
                </a:cubicBezTo>
                <a:cubicBezTo>
                  <a:pt x="3452815" y="2113877"/>
                  <a:pt x="3458569" y="2105915"/>
                  <a:pt x="3462588" y="2096588"/>
                </a:cubicBezTo>
                <a:cubicBezTo>
                  <a:pt x="3466606" y="2087261"/>
                  <a:pt x="3468615" y="2076794"/>
                  <a:pt x="3468615" y="2065185"/>
                </a:cubicBezTo>
                <a:cubicBezTo>
                  <a:pt x="3468615" y="2055958"/>
                  <a:pt x="3466730" y="2045937"/>
                  <a:pt x="3462960" y="2035122"/>
                </a:cubicBezTo>
                <a:cubicBezTo>
                  <a:pt x="3459189" y="2024307"/>
                  <a:pt x="3452641" y="2012649"/>
                  <a:pt x="3443314" y="2000147"/>
                </a:cubicBezTo>
                <a:lnTo>
                  <a:pt x="3416228" y="2008184"/>
                </a:lnTo>
                <a:cubicBezTo>
                  <a:pt x="3416228" y="2012947"/>
                  <a:pt x="3415608" y="2016965"/>
                  <a:pt x="3414367" y="2020239"/>
                </a:cubicBezTo>
                <a:cubicBezTo>
                  <a:pt x="3413127" y="2023513"/>
                  <a:pt x="3411440" y="2026143"/>
                  <a:pt x="3409307" y="2028127"/>
                </a:cubicBezTo>
                <a:cubicBezTo>
                  <a:pt x="3407174" y="2030111"/>
                  <a:pt x="3404619" y="2031550"/>
                  <a:pt x="3401643" y="2032443"/>
                </a:cubicBezTo>
                <a:cubicBezTo>
                  <a:pt x="3398666" y="2033336"/>
                  <a:pt x="3395441" y="2033783"/>
                  <a:pt x="3391969" y="2033783"/>
                </a:cubicBezTo>
                <a:cubicBezTo>
                  <a:pt x="3386611" y="2033783"/>
                  <a:pt x="3382518" y="2032418"/>
                  <a:pt x="3379690" y="2029690"/>
                </a:cubicBezTo>
                <a:cubicBezTo>
                  <a:pt x="3376863" y="2026961"/>
                  <a:pt x="3375449" y="2023067"/>
                  <a:pt x="3375449" y="2018007"/>
                </a:cubicBezTo>
                <a:lnTo>
                  <a:pt x="3375449" y="1970233"/>
                </a:lnTo>
                <a:lnTo>
                  <a:pt x="3488112" y="1970233"/>
                </a:lnTo>
                <a:lnTo>
                  <a:pt x="3502846" y="1970233"/>
                </a:lnTo>
                <a:lnTo>
                  <a:pt x="3505376" y="1970233"/>
                </a:lnTo>
                <a:cubicBezTo>
                  <a:pt x="3509146" y="1970233"/>
                  <a:pt x="3512544" y="1970853"/>
                  <a:pt x="3515570" y="1972093"/>
                </a:cubicBezTo>
                <a:cubicBezTo>
                  <a:pt x="3518597" y="1973334"/>
                  <a:pt x="3521152" y="1975070"/>
                  <a:pt x="3523235" y="1977302"/>
                </a:cubicBezTo>
                <a:cubicBezTo>
                  <a:pt x="3525319" y="1979535"/>
                  <a:pt x="3526931" y="1982164"/>
                  <a:pt x="3528072" y="1985190"/>
                </a:cubicBezTo>
                <a:cubicBezTo>
                  <a:pt x="3529213" y="1988216"/>
                  <a:pt x="3529784" y="1991515"/>
                  <a:pt x="3529784" y="1995087"/>
                </a:cubicBezTo>
                <a:lnTo>
                  <a:pt x="3529784" y="2150315"/>
                </a:lnTo>
                <a:lnTo>
                  <a:pt x="3564312" y="2150315"/>
                </a:lnTo>
                <a:lnTo>
                  <a:pt x="3564312" y="1985860"/>
                </a:lnTo>
                <a:cubicBezTo>
                  <a:pt x="3564312" y="1984372"/>
                  <a:pt x="3564435" y="1982735"/>
                  <a:pt x="3564684" y="1980949"/>
                </a:cubicBezTo>
                <a:cubicBezTo>
                  <a:pt x="3564932" y="1979163"/>
                  <a:pt x="3565502" y="1977476"/>
                  <a:pt x="3566395" y="1975888"/>
                </a:cubicBezTo>
                <a:cubicBezTo>
                  <a:pt x="3567288" y="1974301"/>
                  <a:pt x="3568652" y="1972961"/>
                  <a:pt x="3570488" y="1971870"/>
                </a:cubicBezTo>
                <a:cubicBezTo>
                  <a:pt x="3572323" y="1970779"/>
                  <a:pt x="3574829" y="1970233"/>
                  <a:pt x="3578004" y="1970233"/>
                </a:cubicBezTo>
                <a:lnTo>
                  <a:pt x="3592887" y="1970233"/>
                </a:lnTo>
                <a:lnTo>
                  <a:pt x="3605984" y="1970233"/>
                </a:lnTo>
                <a:lnTo>
                  <a:pt x="3628308" y="1970233"/>
                </a:lnTo>
                <a:lnTo>
                  <a:pt x="3628308" y="1989134"/>
                </a:lnTo>
                <a:cubicBezTo>
                  <a:pt x="3621660" y="1993400"/>
                  <a:pt x="3616302" y="1999428"/>
                  <a:pt x="3612234" y="2007217"/>
                </a:cubicBezTo>
                <a:cubicBezTo>
                  <a:pt x="3608166" y="2015005"/>
                  <a:pt x="3605785" y="2024654"/>
                  <a:pt x="3605091" y="2036164"/>
                </a:cubicBezTo>
                <a:lnTo>
                  <a:pt x="3638130" y="2036164"/>
                </a:lnTo>
                <a:cubicBezTo>
                  <a:pt x="3638825" y="2027730"/>
                  <a:pt x="3640834" y="2021405"/>
                  <a:pt x="3644158" y="2017188"/>
                </a:cubicBezTo>
                <a:cubicBezTo>
                  <a:pt x="3647482" y="2012972"/>
                  <a:pt x="3651674" y="2010863"/>
                  <a:pt x="3656734" y="2010863"/>
                </a:cubicBezTo>
                <a:cubicBezTo>
                  <a:pt x="3659214" y="2010863"/>
                  <a:pt x="3661447" y="2011458"/>
                  <a:pt x="3663431" y="2012649"/>
                </a:cubicBezTo>
                <a:cubicBezTo>
                  <a:pt x="3665415" y="2013840"/>
                  <a:pt x="3667127" y="2015402"/>
                  <a:pt x="3668566" y="2017337"/>
                </a:cubicBezTo>
                <a:cubicBezTo>
                  <a:pt x="3670004" y="2019272"/>
                  <a:pt x="3671096" y="2021504"/>
                  <a:pt x="3671840" y="2024034"/>
                </a:cubicBezTo>
                <a:cubicBezTo>
                  <a:pt x="3672584" y="2026564"/>
                  <a:pt x="3672956" y="2029169"/>
                  <a:pt x="3672956" y="2031848"/>
                </a:cubicBezTo>
                <a:cubicBezTo>
                  <a:pt x="3672956" y="2047028"/>
                  <a:pt x="3670674" y="2058488"/>
                  <a:pt x="3666110" y="2066227"/>
                </a:cubicBezTo>
                <a:cubicBezTo>
                  <a:pt x="3661546" y="2073966"/>
                  <a:pt x="3654849" y="2077836"/>
                  <a:pt x="3646018" y="2077836"/>
                </a:cubicBezTo>
                <a:cubicBezTo>
                  <a:pt x="3641057" y="2077836"/>
                  <a:pt x="3637113" y="2076992"/>
                  <a:pt x="3634186" y="2075306"/>
                </a:cubicBezTo>
                <a:cubicBezTo>
                  <a:pt x="3631259" y="2073619"/>
                  <a:pt x="3628705" y="2071734"/>
                  <a:pt x="3626522" y="2069650"/>
                </a:cubicBezTo>
                <a:lnTo>
                  <a:pt x="3604644" y="2093314"/>
                </a:lnTo>
                <a:cubicBezTo>
                  <a:pt x="3608117" y="2096588"/>
                  <a:pt x="3611589" y="2099217"/>
                  <a:pt x="3615062" y="2101202"/>
                </a:cubicBezTo>
                <a:cubicBezTo>
                  <a:pt x="3618535" y="2103186"/>
                  <a:pt x="3622057" y="2104749"/>
                  <a:pt x="3625629" y="2105890"/>
                </a:cubicBezTo>
                <a:cubicBezTo>
                  <a:pt x="3629201" y="2107031"/>
                  <a:pt x="3632797" y="2107800"/>
                  <a:pt x="3636419" y="2108197"/>
                </a:cubicBezTo>
                <a:cubicBezTo>
                  <a:pt x="3640040" y="2108593"/>
                  <a:pt x="3643786" y="2108792"/>
                  <a:pt x="3647655" y="2108792"/>
                </a:cubicBezTo>
                <a:cubicBezTo>
                  <a:pt x="3652815" y="2108792"/>
                  <a:pt x="3657850" y="2108073"/>
                  <a:pt x="3662761" y="2106634"/>
                </a:cubicBezTo>
                <a:cubicBezTo>
                  <a:pt x="3667673" y="2105195"/>
                  <a:pt x="3672212" y="2103409"/>
                  <a:pt x="3676379" y="2101276"/>
                </a:cubicBezTo>
                <a:cubicBezTo>
                  <a:pt x="3680546" y="2099143"/>
                  <a:pt x="3684193" y="2096786"/>
                  <a:pt x="3687318" y="2094207"/>
                </a:cubicBezTo>
                <a:cubicBezTo>
                  <a:pt x="3690443" y="2091627"/>
                  <a:pt x="3692800" y="2089147"/>
                  <a:pt x="3694387" y="2086765"/>
                </a:cubicBezTo>
                <a:cubicBezTo>
                  <a:pt x="3695876" y="2085575"/>
                  <a:pt x="3697984" y="2084062"/>
                  <a:pt x="3700713" y="2082226"/>
                </a:cubicBezTo>
                <a:cubicBezTo>
                  <a:pt x="3703441" y="2080391"/>
                  <a:pt x="3706517" y="2078406"/>
                  <a:pt x="3709940" y="2076273"/>
                </a:cubicBezTo>
                <a:cubicBezTo>
                  <a:pt x="3713363" y="2074140"/>
                  <a:pt x="3716935" y="2071932"/>
                  <a:pt x="3720656" y="2069650"/>
                </a:cubicBezTo>
                <a:cubicBezTo>
                  <a:pt x="3724376" y="2067368"/>
                  <a:pt x="3727973" y="2065210"/>
                  <a:pt x="3731446" y="2063176"/>
                </a:cubicBezTo>
                <a:cubicBezTo>
                  <a:pt x="3734918" y="2061142"/>
                  <a:pt x="3738093" y="2059307"/>
                  <a:pt x="3740971" y="2057670"/>
                </a:cubicBezTo>
                <a:cubicBezTo>
                  <a:pt x="3743848" y="2056032"/>
                  <a:pt x="3746130" y="2054767"/>
                  <a:pt x="3747817" y="2053874"/>
                </a:cubicBezTo>
                <a:lnTo>
                  <a:pt x="3747817" y="2135432"/>
                </a:lnTo>
                <a:lnTo>
                  <a:pt x="3782345" y="2135432"/>
                </a:lnTo>
                <a:lnTo>
                  <a:pt x="3782345" y="2053577"/>
                </a:lnTo>
                <a:cubicBezTo>
                  <a:pt x="3782345" y="2049608"/>
                  <a:pt x="3782444" y="2045540"/>
                  <a:pt x="3782643" y="2041373"/>
                </a:cubicBezTo>
                <a:cubicBezTo>
                  <a:pt x="3782841" y="2037206"/>
                  <a:pt x="3783089" y="2033237"/>
                  <a:pt x="3783387" y="2029467"/>
                </a:cubicBezTo>
                <a:cubicBezTo>
                  <a:pt x="3783684" y="2025696"/>
                  <a:pt x="3784007" y="2022273"/>
                  <a:pt x="3784354" y="2019197"/>
                </a:cubicBezTo>
                <a:cubicBezTo>
                  <a:pt x="3784701" y="2016122"/>
                  <a:pt x="3785073" y="2013592"/>
                  <a:pt x="3785470" y="2011607"/>
                </a:cubicBezTo>
                <a:lnTo>
                  <a:pt x="3757491" y="2011607"/>
                </a:lnTo>
                <a:cubicBezTo>
                  <a:pt x="3756399" y="2013095"/>
                  <a:pt x="3754638" y="2014832"/>
                  <a:pt x="3752207" y="2016816"/>
                </a:cubicBezTo>
                <a:cubicBezTo>
                  <a:pt x="3749776" y="2018801"/>
                  <a:pt x="3746948" y="2020909"/>
                  <a:pt x="3743724" y="2023141"/>
                </a:cubicBezTo>
                <a:cubicBezTo>
                  <a:pt x="3740499" y="2025374"/>
                  <a:pt x="3737027" y="2027705"/>
                  <a:pt x="3733306" y="2030136"/>
                </a:cubicBezTo>
                <a:cubicBezTo>
                  <a:pt x="3729585" y="2032567"/>
                  <a:pt x="3725964" y="2034899"/>
                  <a:pt x="3722442" y="2037131"/>
                </a:cubicBezTo>
                <a:cubicBezTo>
                  <a:pt x="3718919" y="2039364"/>
                  <a:pt x="3715570" y="2041422"/>
                  <a:pt x="3712396" y="2043308"/>
                </a:cubicBezTo>
                <a:cubicBezTo>
                  <a:pt x="3709221" y="2045193"/>
                  <a:pt x="3706591" y="2046830"/>
                  <a:pt x="3704508" y="2048219"/>
                </a:cubicBezTo>
                <a:cubicBezTo>
                  <a:pt x="3704706" y="2046135"/>
                  <a:pt x="3704880" y="2044101"/>
                  <a:pt x="3705029" y="2042117"/>
                </a:cubicBezTo>
                <a:cubicBezTo>
                  <a:pt x="3705177" y="2040133"/>
                  <a:pt x="3705252" y="2038148"/>
                  <a:pt x="3705252" y="2036164"/>
                </a:cubicBezTo>
                <a:cubicBezTo>
                  <a:pt x="3705252" y="2027730"/>
                  <a:pt x="3704111" y="2020214"/>
                  <a:pt x="3701829" y="2013616"/>
                </a:cubicBezTo>
                <a:cubicBezTo>
                  <a:pt x="3699547" y="2007018"/>
                  <a:pt x="3696471" y="2001363"/>
                  <a:pt x="3692602" y="1996650"/>
                </a:cubicBezTo>
                <a:cubicBezTo>
                  <a:pt x="3688732" y="1991937"/>
                  <a:pt x="3684242" y="1988241"/>
                  <a:pt x="3679133" y="1985562"/>
                </a:cubicBezTo>
                <a:cubicBezTo>
                  <a:pt x="3674023" y="1982883"/>
                  <a:pt x="3668590" y="1981296"/>
                  <a:pt x="3662836" y="1980800"/>
                </a:cubicBezTo>
                <a:lnTo>
                  <a:pt x="3662836" y="1970233"/>
                </a:lnTo>
                <a:lnTo>
                  <a:pt x="3698703" y="1970233"/>
                </a:lnTo>
                <a:cubicBezTo>
                  <a:pt x="3699001" y="1976285"/>
                  <a:pt x="3700192" y="1981618"/>
                  <a:pt x="3702275" y="1986232"/>
                </a:cubicBezTo>
                <a:cubicBezTo>
                  <a:pt x="3704359" y="1990846"/>
                  <a:pt x="3707087" y="1994690"/>
                  <a:pt x="3710461" y="1997766"/>
                </a:cubicBezTo>
                <a:cubicBezTo>
                  <a:pt x="3713834" y="2000842"/>
                  <a:pt x="3717728" y="2003174"/>
                  <a:pt x="3722144" y="2004761"/>
                </a:cubicBezTo>
                <a:cubicBezTo>
                  <a:pt x="3726559" y="2006349"/>
                  <a:pt x="3731247" y="2007142"/>
                  <a:pt x="3736208" y="2007142"/>
                </a:cubicBezTo>
                <a:cubicBezTo>
                  <a:pt x="3741070" y="2007142"/>
                  <a:pt x="3745733" y="2006373"/>
                  <a:pt x="3750198" y="2004836"/>
                </a:cubicBezTo>
                <a:cubicBezTo>
                  <a:pt x="3754663" y="2003298"/>
                  <a:pt x="3758656" y="2001016"/>
                  <a:pt x="3762179" y="1997989"/>
                </a:cubicBezTo>
                <a:cubicBezTo>
                  <a:pt x="3765701" y="1994963"/>
                  <a:pt x="3768578" y="1991143"/>
                  <a:pt x="3770811" y="1986530"/>
                </a:cubicBezTo>
                <a:cubicBezTo>
                  <a:pt x="3773043" y="1981916"/>
                  <a:pt x="3774308" y="1976484"/>
                  <a:pt x="3774606" y="1970233"/>
                </a:cubicBezTo>
                <a:lnTo>
                  <a:pt x="3802437" y="1970233"/>
                </a:lnTo>
                <a:lnTo>
                  <a:pt x="3813599" y="1970233"/>
                </a:lnTo>
                <a:lnTo>
                  <a:pt x="3819701" y="1970233"/>
                </a:lnTo>
                <a:cubicBezTo>
                  <a:pt x="3823471" y="1970233"/>
                  <a:pt x="3826869" y="1970853"/>
                  <a:pt x="3829895" y="1972093"/>
                </a:cubicBezTo>
                <a:cubicBezTo>
                  <a:pt x="3832921" y="1973334"/>
                  <a:pt x="3835477" y="1975070"/>
                  <a:pt x="3837560" y="1977302"/>
                </a:cubicBezTo>
                <a:cubicBezTo>
                  <a:pt x="3839644" y="1979535"/>
                  <a:pt x="3841256" y="1982164"/>
                  <a:pt x="3842397" y="1985190"/>
                </a:cubicBezTo>
                <a:cubicBezTo>
                  <a:pt x="3843538" y="1988216"/>
                  <a:pt x="3844109" y="1991515"/>
                  <a:pt x="3844109" y="1995087"/>
                </a:cubicBezTo>
                <a:lnTo>
                  <a:pt x="3844109" y="2150315"/>
                </a:lnTo>
                <a:lnTo>
                  <a:pt x="3878637" y="2150315"/>
                </a:lnTo>
                <a:lnTo>
                  <a:pt x="3878637" y="1985860"/>
                </a:lnTo>
                <a:cubicBezTo>
                  <a:pt x="3878637" y="1984372"/>
                  <a:pt x="3878760" y="1982735"/>
                  <a:pt x="3879009" y="1980949"/>
                </a:cubicBezTo>
                <a:cubicBezTo>
                  <a:pt x="3879257" y="1979163"/>
                  <a:pt x="3879827" y="1977476"/>
                  <a:pt x="3880720" y="1975888"/>
                </a:cubicBezTo>
                <a:cubicBezTo>
                  <a:pt x="3881613" y="1974301"/>
                  <a:pt x="3882977" y="1972961"/>
                  <a:pt x="3884813" y="1971870"/>
                </a:cubicBezTo>
                <a:cubicBezTo>
                  <a:pt x="3886648" y="1970779"/>
                  <a:pt x="3889154" y="1970233"/>
                  <a:pt x="3892329" y="1970233"/>
                </a:cubicBezTo>
                <a:lnTo>
                  <a:pt x="3920309" y="1970233"/>
                </a:lnTo>
                <a:lnTo>
                  <a:pt x="3920309" y="1938979"/>
                </a:lnTo>
                <a:lnTo>
                  <a:pt x="3885780" y="1938979"/>
                </a:lnTo>
                <a:cubicBezTo>
                  <a:pt x="3878736" y="1938979"/>
                  <a:pt x="3872981" y="1939971"/>
                  <a:pt x="3868516" y="1941956"/>
                </a:cubicBezTo>
                <a:cubicBezTo>
                  <a:pt x="3864052" y="1943940"/>
                  <a:pt x="3860231" y="1946470"/>
                  <a:pt x="3857057" y="1949546"/>
                </a:cubicBezTo>
                <a:cubicBezTo>
                  <a:pt x="3853683" y="1946768"/>
                  <a:pt x="3849491" y="1944312"/>
                  <a:pt x="3844481" y="1942179"/>
                </a:cubicBezTo>
                <a:cubicBezTo>
                  <a:pt x="3839470" y="1940046"/>
                  <a:pt x="3833839" y="1938979"/>
                  <a:pt x="3827589" y="1938979"/>
                </a:cubicBezTo>
                <a:lnTo>
                  <a:pt x="3813599" y="1938979"/>
                </a:lnTo>
                <a:lnTo>
                  <a:pt x="3802437" y="1938979"/>
                </a:lnTo>
                <a:lnTo>
                  <a:pt x="3605984" y="1938979"/>
                </a:lnTo>
                <a:lnTo>
                  <a:pt x="3592887" y="1938979"/>
                </a:lnTo>
                <a:lnTo>
                  <a:pt x="3571455" y="1938979"/>
                </a:lnTo>
                <a:cubicBezTo>
                  <a:pt x="3564411" y="1938979"/>
                  <a:pt x="3558656" y="1939971"/>
                  <a:pt x="3554191" y="1941956"/>
                </a:cubicBezTo>
                <a:cubicBezTo>
                  <a:pt x="3549727" y="1943940"/>
                  <a:pt x="3545906" y="1946470"/>
                  <a:pt x="3542732" y="1949546"/>
                </a:cubicBezTo>
                <a:cubicBezTo>
                  <a:pt x="3539358" y="1946768"/>
                  <a:pt x="3535166" y="1944312"/>
                  <a:pt x="3530156" y="1942179"/>
                </a:cubicBezTo>
                <a:cubicBezTo>
                  <a:pt x="3525145" y="1940046"/>
                  <a:pt x="3519514" y="1938979"/>
                  <a:pt x="3513264" y="1938979"/>
                </a:cubicBezTo>
                <a:lnTo>
                  <a:pt x="3502846" y="1938979"/>
                </a:lnTo>
                <a:lnTo>
                  <a:pt x="3488112" y="1938979"/>
                </a:lnTo>
                <a:lnTo>
                  <a:pt x="3263084" y="1938979"/>
                </a:lnTo>
                <a:lnTo>
                  <a:pt x="3249987" y="1938979"/>
                </a:lnTo>
                <a:lnTo>
                  <a:pt x="3228555" y="1938979"/>
                </a:lnTo>
                <a:cubicBezTo>
                  <a:pt x="3221511" y="1938979"/>
                  <a:pt x="3215756" y="1939971"/>
                  <a:pt x="3211291" y="1941956"/>
                </a:cubicBezTo>
                <a:cubicBezTo>
                  <a:pt x="3206827" y="1943940"/>
                  <a:pt x="3203007" y="1946470"/>
                  <a:pt x="3199832" y="1949546"/>
                </a:cubicBezTo>
                <a:cubicBezTo>
                  <a:pt x="3196458" y="1946768"/>
                  <a:pt x="3192266" y="1944312"/>
                  <a:pt x="3187256" y="1942179"/>
                </a:cubicBezTo>
                <a:cubicBezTo>
                  <a:pt x="3182245" y="1940046"/>
                  <a:pt x="3176614" y="1938979"/>
                  <a:pt x="3170364" y="1938979"/>
                </a:cubicBezTo>
                <a:lnTo>
                  <a:pt x="3151165" y="1938979"/>
                </a:lnTo>
                <a:lnTo>
                  <a:pt x="3145212" y="1938979"/>
                </a:lnTo>
                <a:lnTo>
                  <a:pt x="2946377" y="1938979"/>
                </a:lnTo>
                <a:lnTo>
                  <a:pt x="2935662" y="1938979"/>
                </a:lnTo>
                <a:lnTo>
                  <a:pt x="2734148" y="1938979"/>
                </a:lnTo>
                <a:lnTo>
                  <a:pt x="2726112" y="1938979"/>
                </a:lnTo>
                <a:lnTo>
                  <a:pt x="2701406" y="1938979"/>
                </a:lnTo>
                <a:cubicBezTo>
                  <a:pt x="2695949" y="1938979"/>
                  <a:pt x="2691782" y="1936895"/>
                  <a:pt x="2688905" y="1932728"/>
                </a:cubicBezTo>
                <a:cubicBezTo>
                  <a:pt x="2686027" y="1928561"/>
                  <a:pt x="2684589" y="1922906"/>
                  <a:pt x="2684589" y="1915762"/>
                </a:cubicBezTo>
                <a:cubicBezTo>
                  <a:pt x="2684589" y="1910999"/>
                  <a:pt x="2685730" y="1906882"/>
                  <a:pt x="2688012" y="1903409"/>
                </a:cubicBezTo>
                <a:cubicBezTo>
                  <a:pt x="2690294" y="1899936"/>
                  <a:pt x="2693444" y="1897084"/>
                  <a:pt x="2697462" y="1894852"/>
                </a:cubicBezTo>
                <a:cubicBezTo>
                  <a:pt x="2701481" y="1892619"/>
                  <a:pt x="2706218" y="1890982"/>
                  <a:pt x="2711675" y="1889940"/>
                </a:cubicBezTo>
                <a:cubicBezTo>
                  <a:pt x="2717132" y="1888898"/>
                  <a:pt x="2723036" y="1888378"/>
                  <a:pt x="2729386" y="1888378"/>
                </a:cubicBezTo>
                <a:cubicBezTo>
                  <a:pt x="2736728" y="1888378"/>
                  <a:pt x="2744194" y="1889047"/>
                  <a:pt x="2751785" y="1890387"/>
                </a:cubicBezTo>
                <a:cubicBezTo>
                  <a:pt x="2759375" y="1891726"/>
                  <a:pt x="2766965" y="1893834"/>
                  <a:pt x="2774555" y="1896712"/>
                </a:cubicBezTo>
                <a:cubicBezTo>
                  <a:pt x="2782145" y="1899589"/>
                  <a:pt x="2789661" y="1903384"/>
                  <a:pt x="2797103" y="1908097"/>
                </a:cubicBezTo>
                <a:cubicBezTo>
                  <a:pt x="2804544" y="1912810"/>
                  <a:pt x="2811837" y="1918490"/>
                  <a:pt x="2818980" y="1925138"/>
                </a:cubicBezTo>
                <a:lnTo>
                  <a:pt x="2840858" y="1901474"/>
                </a:lnTo>
                <a:cubicBezTo>
                  <a:pt x="2831333" y="1893041"/>
                  <a:pt x="2822106" y="1885971"/>
                  <a:pt x="2813176" y="1880266"/>
                </a:cubicBezTo>
                <a:cubicBezTo>
                  <a:pt x="2804246" y="1874561"/>
                  <a:pt x="2795292" y="1869997"/>
                  <a:pt x="2786313" y="1866574"/>
                </a:cubicBezTo>
                <a:cubicBezTo>
                  <a:pt x="2777333" y="1863151"/>
                  <a:pt x="2768131" y="1860720"/>
                  <a:pt x="2758705" y="1859282"/>
                </a:cubicBezTo>
                <a:cubicBezTo>
                  <a:pt x="2749279" y="1857843"/>
                  <a:pt x="2739308" y="1857124"/>
                  <a:pt x="2728791" y="1857124"/>
                </a:cubicBezTo>
                <a:close/>
                <a:moveTo>
                  <a:pt x="2424884" y="1773482"/>
                </a:moveTo>
                <a:cubicBezTo>
                  <a:pt x="2421411" y="1773482"/>
                  <a:pt x="2418186" y="1774102"/>
                  <a:pt x="2415210" y="1775343"/>
                </a:cubicBezTo>
                <a:cubicBezTo>
                  <a:pt x="2412233" y="1776583"/>
                  <a:pt x="2409654" y="1778319"/>
                  <a:pt x="2407471" y="1780552"/>
                </a:cubicBezTo>
                <a:cubicBezTo>
                  <a:pt x="2405288" y="1782784"/>
                  <a:pt x="2403552" y="1785388"/>
                  <a:pt x="2402262" y="1788365"/>
                </a:cubicBezTo>
                <a:cubicBezTo>
                  <a:pt x="2400972" y="1791342"/>
                  <a:pt x="2400327" y="1794517"/>
                  <a:pt x="2400327" y="1797890"/>
                </a:cubicBezTo>
                <a:cubicBezTo>
                  <a:pt x="2400327" y="1801164"/>
                  <a:pt x="2400972" y="1804265"/>
                  <a:pt x="2402262" y="1807192"/>
                </a:cubicBezTo>
                <a:cubicBezTo>
                  <a:pt x="2403552" y="1810119"/>
                  <a:pt x="2405288" y="1812698"/>
                  <a:pt x="2407471" y="1814931"/>
                </a:cubicBezTo>
                <a:cubicBezTo>
                  <a:pt x="2409654" y="1817163"/>
                  <a:pt x="2412233" y="1818924"/>
                  <a:pt x="2415210" y="1820214"/>
                </a:cubicBezTo>
                <a:cubicBezTo>
                  <a:pt x="2418186" y="1821504"/>
                  <a:pt x="2421411" y="1822149"/>
                  <a:pt x="2424884" y="1822149"/>
                </a:cubicBezTo>
                <a:cubicBezTo>
                  <a:pt x="2428257" y="1822149"/>
                  <a:pt x="2431407" y="1821504"/>
                  <a:pt x="2434334" y="1820214"/>
                </a:cubicBezTo>
                <a:cubicBezTo>
                  <a:pt x="2437261" y="1818924"/>
                  <a:pt x="2439841" y="1817188"/>
                  <a:pt x="2442073" y="1815005"/>
                </a:cubicBezTo>
                <a:cubicBezTo>
                  <a:pt x="2444306" y="1812822"/>
                  <a:pt x="2446067" y="1810267"/>
                  <a:pt x="2447357" y="1807341"/>
                </a:cubicBezTo>
                <a:cubicBezTo>
                  <a:pt x="2448646" y="1804414"/>
                  <a:pt x="2449291" y="1801263"/>
                  <a:pt x="2449291" y="1797890"/>
                </a:cubicBezTo>
                <a:cubicBezTo>
                  <a:pt x="2449291" y="1794517"/>
                  <a:pt x="2448671" y="1791342"/>
                  <a:pt x="2447431" y="1788365"/>
                </a:cubicBezTo>
                <a:cubicBezTo>
                  <a:pt x="2446191" y="1785388"/>
                  <a:pt x="2444454" y="1782784"/>
                  <a:pt x="2442222" y="1780552"/>
                </a:cubicBezTo>
                <a:cubicBezTo>
                  <a:pt x="2439990" y="1778319"/>
                  <a:pt x="2437385" y="1776583"/>
                  <a:pt x="2434409" y="1775343"/>
                </a:cubicBezTo>
                <a:cubicBezTo>
                  <a:pt x="2431432" y="1774102"/>
                  <a:pt x="2428257" y="1773482"/>
                  <a:pt x="2424884" y="1773482"/>
                </a:cubicBezTo>
                <a:close/>
                <a:moveTo>
                  <a:pt x="1951164" y="1685822"/>
                </a:moveTo>
                <a:cubicBezTo>
                  <a:pt x="1953743" y="1685822"/>
                  <a:pt x="1956025" y="1686170"/>
                  <a:pt x="1958010" y="1686864"/>
                </a:cubicBezTo>
                <a:lnTo>
                  <a:pt x="1958010" y="1694901"/>
                </a:lnTo>
                <a:cubicBezTo>
                  <a:pt x="1958010" y="1704525"/>
                  <a:pt x="1954835" y="1709337"/>
                  <a:pt x="1948485" y="1709337"/>
                </a:cubicBezTo>
                <a:cubicBezTo>
                  <a:pt x="1947096" y="1709337"/>
                  <a:pt x="1945682" y="1709064"/>
                  <a:pt x="1944243" y="1708519"/>
                </a:cubicBezTo>
                <a:cubicBezTo>
                  <a:pt x="1942804" y="1707973"/>
                  <a:pt x="1941490" y="1707154"/>
                  <a:pt x="1940299" y="1706063"/>
                </a:cubicBezTo>
                <a:cubicBezTo>
                  <a:pt x="1939109" y="1704972"/>
                  <a:pt x="1938116" y="1703583"/>
                  <a:pt x="1937323" y="1701896"/>
                </a:cubicBezTo>
                <a:cubicBezTo>
                  <a:pt x="1936529" y="1700209"/>
                  <a:pt x="1936132" y="1698175"/>
                  <a:pt x="1936132" y="1695794"/>
                </a:cubicBezTo>
                <a:cubicBezTo>
                  <a:pt x="1936132" y="1694107"/>
                  <a:pt x="1936579" y="1692644"/>
                  <a:pt x="1937471" y="1691404"/>
                </a:cubicBezTo>
                <a:cubicBezTo>
                  <a:pt x="1938364" y="1690163"/>
                  <a:pt x="1939506" y="1689121"/>
                  <a:pt x="1940895" y="1688278"/>
                </a:cubicBezTo>
                <a:cubicBezTo>
                  <a:pt x="1942284" y="1687435"/>
                  <a:pt x="1943896" y="1686815"/>
                  <a:pt x="1945731" y="1686418"/>
                </a:cubicBezTo>
                <a:cubicBezTo>
                  <a:pt x="1947567" y="1686021"/>
                  <a:pt x="1949378" y="1685822"/>
                  <a:pt x="1951164" y="1685822"/>
                </a:cubicBezTo>
                <a:close/>
                <a:moveTo>
                  <a:pt x="2515222" y="1655462"/>
                </a:moveTo>
                <a:lnTo>
                  <a:pt x="2515222" y="1710677"/>
                </a:lnTo>
                <a:cubicBezTo>
                  <a:pt x="2510360" y="1706807"/>
                  <a:pt x="2504829" y="1703136"/>
                  <a:pt x="2498628" y="1699663"/>
                </a:cubicBezTo>
                <a:cubicBezTo>
                  <a:pt x="2492427" y="1696191"/>
                  <a:pt x="2485953" y="1693016"/>
                  <a:pt x="2479206" y="1690138"/>
                </a:cubicBezTo>
                <a:cubicBezTo>
                  <a:pt x="2472459" y="1687261"/>
                  <a:pt x="2465712" y="1684756"/>
                  <a:pt x="2458965" y="1682623"/>
                </a:cubicBezTo>
                <a:cubicBezTo>
                  <a:pt x="2452218" y="1680489"/>
                  <a:pt x="2445918" y="1678828"/>
                  <a:pt x="2440064" y="1677637"/>
                </a:cubicBezTo>
                <a:cubicBezTo>
                  <a:pt x="2445124" y="1672775"/>
                  <a:pt x="2450705" y="1668906"/>
                  <a:pt x="2456807" y="1666028"/>
                </a:cubicBezTo>
                <a:cubicBezTo>
                  <a:pt x="2462909" y="1663151"/>
                  <a:pt x="2469234" y="1660918"/>
                  <a:pt x="2475783" y="1659331"/>
                </a:cubicBezTo>
                <a:cubicBezTo>
                  <a:pt x="2482331" y="1657743"/>
                  <a:pt x="2488979" y="1656702"/>
                  <a:pt x="2495726" y="1656206"/>
                </a:cubicBezTo>
                <a:cubicBezTo>
                  <a:pt x="2502473" y="1655709"/>
                  <a:pt x="2508971" y="1655462"/>
                  <a:pt x="2515222" y="1655462"/>
                </a:cubicBezTo>
                <a:close/>
                <a:moveTo>
                  <a:pt x="2748436" y="1608283"/>
                </a:moveTo>
                <a:lnTo>
                  <a:pt x="2825082" y="1608283"/>
                </a:lnTo>
                <a:lnTo>
                  <a:pt x="2825082" y="1667070"/>
                </a:lnTo>
                <a:cubicBezTo>
                  <a:pt x="2823296" y="1664689"/>
                  <a:pt x="2821114" y="1662456"/>
                  <a:pt x="2818534" y="1660373"/>
                </a:cubicBezTo>
                <a:cubicBezTo>
                  <a:pt x="2815954" y="1658289"/>
                  <a:pt x="2813126" y="1656454"/>
                  <a:pt x="2810051" y="1654866"/>
                </a:cubicBezTo>
                <a:cubicBezTo>
                  <a:pt x="2806975" y="1653279"/>
                  <a:pt x="2803750" y="1652014"/>
                  <a:pt x="2800377" y="1651071"/>
                </a:cubicBezTo>
                <a:cubicBezTo>
                  <a:pt x="2797004" y="1650128"/>
                  <a:pt x="2793531" y="1649657"/>
                  <a:pt x="2789959" y="1649657"/>
                </a:cubicBezTo>
                <a:cubicBezTo>
                  <a:pt x="2788967" y="1649657"/>
                  <a:pt x="2787255" y="1649707"/>
                  <a:pt x="2784824" y="1649806"/>
                </a:cubicBezTo>
                <a:cubicBezTo>
                  <a:pt x="2782393" y="1649905"/>
                  <a:pt x="2780087" y="1650153"/>
                  <a:pt x="2777904" y="1650550"/>
                </a:cubicBezTo>
                <a:cubicBezTo>
                  <a:pt x="2775721" y="1650947"/>
                  <a:pt x="2774034" y="1651344"/>
                  <a:pt x="2772844" y="1651741"/>
                </a:cubicBezTo>
                <a:cubicBezTo>
                  <a:pt x="2771852" y="1648566"/>
                  <a:pt x="2770189" y="1645217"/>
                  <a:pt x="2767858" y="1641695"/>
                </a:cubicBezTo>
                <a:cubicBezTo>
                  <a:pt x="2765526" y="1638173"/>
                  <a:pt x="2763095" y="1634576"/>
                  <a:pt x="2760565" y="1630905"/>
                </a:cubicBezTo>
                <a:cubicBezTo>
                  <a:pt x="2758035" y="1627234"/>
                  <a:pt x="2755629" y="1623513"/>
                  <a:pt x="2753347" y="1619743"/>
                </a:cubicBezTo>
                <a:cubicBezTo>
                  <a:pt x="2751065" y="1615972"/>
                  <a:pt x="2749428" y="1612153"/>
                  <a:pt x="2748436" y="1608283"/>
                </a:cubicBezTo>
                <a:close/>
                <a:moveTo>
                  <a:pt x="1962475" y="1608283"/>
                </a:moveTo>
                <a:lnTo>
                  <a:pt x="2027959" y="1608283"/>
                </a:lnTo>
                <a:lnTo>
                  <a:pt x="2027959" y="1694157"/>
                </a:lnTo>
                <a:cubicBezTo>
                  <a:pt x="2025478" y="1690684"/>
                  <a:pt x="2022502" y="1687211"/>
                  <a:pt x="2019029" y="1683739"/>
                </a:cubicBezTo>
                <a:cubicBezTo>
                  <a:pt x="2015557" y="1680266"/>
                  <a:pt x="2011985" y="1677042"/>
                  <a:pt x="2008314" y="1674065"/>
                </a:cubicBezTo>
                <a:cubicBezTo>
                  <a:pt x="2004643" y="1671088"/>
                  <a:pt x="2001096" y="1668558"/>
                  <a:pt x="1997672" y="1666475"/>
                </a:cubicBezTo>
                <a:cubicBezTo>
                  <a:pt x="1994249" y="1664391"/>
                  <a:pt x="1991447" y="1662952"/>
                  <a:pt x="1989264" y="1662159"/>
                </a:cubicBezTo>
                <a:cubicBezTo>
                  <a:pt x="1988371" y="1657694"/>
                  <a:pt x="1987131" y="1653031"/>
                  <a:pt x="1985543" y="1648169"/>
                </a:cubicBezTo>
                <a:cubicBezTo>
                  <a:pt x="1983955" y="1643307"/>
                  <a:pt x="1982046" y="1638520"/>
                  <a:pt x="1979813" y="1633807"/>
                </a:cubicBezTo>
                <a:cubicBezTo>
                  <a:pt x="1977581" y="1629094"/>
                  <a:pt x="1975026" y="1624555"/>
                  <a:pt x="1972148" y="1620189"/>
                </a:cubicBezTo>
                <a:cubicBezTo>
                  <a:pt x="1969271" y="1615824"/>
                  <a:pt x="1966046" y="1611855"/>
                  <a:pt x="1962475" y="1608283"/>
                </a:cubicBezTo>
                <a:close/>
                <a:moveTo>
                  <a:pt x="1878387" y="1577029"/>
                </a:moveTo>
                <a:lnTo>
                  <a:pt x="1878387" y="1608283"/>
                </a:lnTo>
                <a:lnTo>
                  <a:pt x="1907855" y="1608283"/>
                </a:lnTo>
                <a:cubicBezTo>
                  <a:pt x="1911526" y="1608283"/>
                  <a:pt x="1915519" y="1609672"/>
                  <a:pt x="1919835" y="1612450"/>
                </a:cubicBezTo>
                <a:cubicBezTo>
                  <a:pt x="1924151" y="1615228"/>
                  <a:pt x="1928368" y="1618800"/>
                  <a:pt x="1932486" y="1623166"/>
                </a:cubicBezTo>
                <a:cubicBezTo>
                  <a:pt x="1936603" y="1627531"/>
                  <a:pt x="1940423" y="1632492"/>
                  <a:pt x="1943946" y="1638049"/>
                </a:cubicBezTo>
                <a:cubicBezTo>
                  <a:pt x="1947468" y="1643605"/>
                  <a:pt x="1950221" y="1649111"/>
                  <a:pt x="1952205" y="1654569"/>
                </a:cubicBezTo>
                <a:cubicBezTo>
                  <a:pt x="1949824" y="1654469"/>
                  <a:pt x="1947790" y="1654420"/>
                  <a:pt x="1946104" y="1654420"/>
                </a:cubicBezTo>
                <a:cubicBezTo>
                  <a:pt x="1939853" y="1654420"/>
                  <a:pt x="1933900" y="1655462"/>
                  <a:pt x="1928244" y="1657545"/>
                </a:cubicBezTo>
                <a:cubicBezTo>
                  <a:pt x="1922589" y="1659629"/>
                  <a:pt x="1917727" y="1662531"/>
                  <a:pt x="1913659" y="1666252"/>
                </a:cubicBezTo>
                <a:cubicBezTo>
                  <a:pt x="1909591" y="1669972"/>
                  <a:pt x="1906416" y="1674363"/>
                  <a:pt x="1904134" y="1679423"/>
                </a:cubicBezTo>
                <a:cubicBezTo>
                  <a:pt x="1901852" y="1684483"/>
                  <a:pt x="1900711" y="1689940"/>
                  <a:pt x="1900711" y="1695794"/>
                </a:cubicBezTo>
                <a:cubicBezTo>
                  <a:pt x="1900711" y="1702838"/>
                  <a:pt x="1901951" y="1709188"/>
                  <a:pt x="1904432" y="1714844"/>
                </a:cubicBezTo>
                <a:cubicBezTo>
                  <a:pt x="1906912" y="1720499"/>
                  <a:pt x="1910310" y="1725311"/>
                  <a:pt x="1914626" y="1729280"/>
                </a:cubicBezTo>
                <a:cubicBezTo>
                  <a:pt x="1918942" y="1733249"/>
                  <a:pt x="1924003" y="1736275"/>
                  <a:pt x="1929807" y="1738359"/>
                </a:cubicBezTo>
                <a:cubicBezTo>
                  <a:pt x="1935611" y="1740442"/>
                  <a:pt x="1941837" y="1741484"/>
                  <a:pt x="1948485" y="1741484"/>
                </a:cubicBezTo>
                <a:cubicBezTo>
                  <a:pt x="1956025" y="1741484"/>
                  <a:pt x="1962499" y="1740194"/>
                  <a:pt x="1967907" y="1737615"/>
                </a:cubicBezTo>
                <a:cubicBezTo>
                  <a:pt x="1973314" y="1735035"/>
                  <a:pt x="1977729" y="1731736"/>
                  <a:pt x="1981153" y="1727718"/>
                </a:cubicBezTo>
                <a:cubicBezTo>
                  <a:pt x="1984576" y="1723699"/>
                  <a:pt x="1987081" y="1719259"/>
                  <a:pt x="1988668" y="1714397"/>
                </a:cubicBezTo>
                <a:cubicBezTo>
                  <a:pt x="1990256" y="1709536"/>
                  <a:pt x="1991050" y="1704872"/>
                  <a:pt x="1991050" y="1700408"/>
                </a:cubicBezTo>
                <a:cubicBezTo>
                  <a:pt x="1995118" y="1702590"/>
                  <a:pt x="1999260" y="1705939"/>
                  <a:pt x="2003477" y="1710454"/>
                </a:cubicBezTo>
                <a:cubicBezTo>
                  <a:pt x="2007694" y="1714968"/>
                  <a:pt x="2011538" y="1719780"/>
                  <a:pt x="2015011" y="1724890"/>
                </a:cubicBezTo>
                <a:cubicBezTo>
                  <a:pt x="2018484" y="1730000"/>
                  <a:pt x="2021386" y="1734936"/>
                  <a:pt x="2023717" y="1739698"/>
                </a:cubicBezTo>
                <a:cubicBezTo>
                  <a:pt x="2026049" y="1744461"/>
                  <a:pt x="2027463" y="1748132"/>
                  <a:pt x="2027959" y="1750712"/>
                </a:cubicBezTo>
                <a:lnTo>
                  <a:pt x="2027959" y="1773482"/>
                </a:lnTo>
                <a:lnTo>
                  <a:pt x="2062487" y="1773482"/>
                </a:lnTo>
                <a:lnTo>
                  <a:pt x="2062487" y="1608283"/>
                </a:lnTo>
                <a:lnTo>
                  <a:pt x="2097462" y="1608283"/>
                </a:lnTo>
                <a:lnTo>
                  <a:pt x="2104159" y="1608283"/>
                </a:lnTo>
                <a:lnTo>
                  <a:pt x="2114726" y="1608283"/>
                </a:lnTo>
                <a:cubicBezTo>
                  <a:pt x="2118496" y="1608283"/>
                  <a:pt x="2121894" y="1608903"/>
                  <a:pt x="2124921" y="1610143"/>
                </a:cubicBezTo>
                <a:cubicBezTo>
                  <a:pt x="2127947" y="1611384"/>
                  <a:pt x="2130502" y="1613120"/>
                  <a:pt x="2132585" y="1615352"/>
                </a:cubicBezTo>
                <a:cubicBezTo>
                  <a:pt x="2134669" y="1617585"/>
                  <a:pt x="2136281" y="1620214"/>
                  <a:pt x="2137422" y="1623240"/>
                </a:cubicBezTo>
                <a:cubicBezTo>
                  <a:pt x="2138563" y="1626266"/>
                  <a:pt x="2139134" y="1629565"/>
                  <a:pt x="2139134" y="1633137"/>
                </a:cubicBezTo>
                <a:lnTo>
                  <a:pt x="2139134" y="1788365"/>
                </a:lnTo>
                <a:lnTo>
                  <a:pt x="2173662" y="1788365"/>
                </a:lnTo>
                <a:lnTo>
                  <a:pt x="2173662" y="1623910"/>
                </a:lnTo>
                <a:cubicBezTo>
                  <a:pt x="2173662" y="1622422"/>
                  <a:pt x="2173786" y="1620785"/>
                  <a:pt x="2174034" y="1618999"/>
                </a:cubicBezTo>
                <a:cubicBezTo>
                  <a:pt x="2174282" y="1617213"/>
                  <a:pt x="2174852" y="1615526"/>
                  <a:pt x="2175745" y="1613938"/>
                </a:cubicBezTo>
                <a:cubicBezTo>
                  <a:pt x="2176638" y="1612351"/>
                  <a:pt x="2178003" y="1611011"/>
                  <a:pt x="2179838" y="1609920"/>
                </a:cubicBezTo>
                <a:cubicBezTo>
                  <a:pt x="2181674" y="1608829"/>
                  <a:pt x="2184179" y="1608283"/>
                  <a:pt x="2187354" y="1608283"/>
                </a:cubicBezTo>
                <a:lnTo>
                  <a:pt x="2202237" y="1608283"/>
                </a:lnTo>
                <a:lnTo>
                  <a:pt x="2215334" y="1608283"/>
                </a:lnTo>
                <a:lnTo>
                  <a:pt x="2229026" y="1608283"/>
                </a:lnTo>
                <a:lnTo>
                  <a:pt x="2229026" y="1657992"/>
                </a:lnTo>
                <a:cubicBezTo>
                  <a:pt x="2229026" y="1665135"/>
                  <a:pt x="2229596" y="1671560"/>
                  <a:pt x="2230737" y="1677265"/>
                </a:cubicBezTo>
                <a:cubicBezTo>
                  <a:pt x="2231878" y="1682970"/>
                  <a:pt x="2233962" y="1688204"/>
                  <a:pt x="2236988" y="1692966"/>
                </a:cubicBezTo>
                <a:cubicBezTo>
                  <a:pt x="2240014" y="1697729"/>
                  <a:pt x="2244132" y="1702194"/>
                  <a:pt x="2249341" y="1706361"/>
                </a:cubicBezTo>
                <a:cubicBezTo>
                  <a:pt x="2254550" y="1710528"/>
                  <a:pt x="2261173" y="1714695"/>
                  <a:pt x="2269209" y="1718862"/>
                </a:cubicBezTo>
                <a:cubicBezTo>
                  <a:pt x="2271789" y="1712612"/>
                  <a:pt x="2275336" y="1706807"/>
                  <a:pt x="2279851" y="1701449"/>
                </a:cubicBezTo>
                <a:cubicBezTo>
                  <a:pt x="2284365" y="1696092"/>
                  <a:pt x="2289227" y="1691404"/>
                  <a:pt x="2294436" y="1687385"/>
                </a:cubicBezTo>
                <a:cubicBezTo>
                  <a:pt x="2299645" y="1683367"/>
                  <a:pt x="2304879" y="1680117"/>
                  <a:pt x="2310137" y="1677637"/>
                </a:cubicBezTo>
                <a:cubicBezTo>
                  <a:pt x="2315396" y="1675156"/>
                  <a:pt x="2320059" y="1673668"/>
                  <a:pt x="2324127" y="1673172"/>
                </a:cubicBezTo>
                <a:lnTo>
                  <a:pt x="2324127" y="1773482"/>
                </a:lnTo>
                <a:lnTo>
                  <a:pt x="2358655" y="1773482"/>
                </a:lnTo>
                <a:lnTo>
                  <a:pt x="2358655" y="1637007"/>
                </a:lnTo>
                <a:cubicBezTo>
                  <a:pt x="2346550" y="1637007"/>
                  <a:pt x="2335686" y="1637974"/>
                  <a:pt x="2326062" y="1639909"/>
                </a:cubicBezTo>
                <a:cubicBezTo>
                  <a:pt x="2316437" y="1641844"/>
                  <a:pt x="2307805" y="1644423"/>
                  <a:pt x="2300166" y="1647648"/>
                </a:cubicBezTo>
                <a:cubicBezTo>
                  <a:pt x="2292526" y="1650873"/>
                  <a:pt x="2285804" y="1654593"/>
                  <a:pt x="2279999" y="1658810"/>
                </a:cubicBezTo>
                <a:cubicBezTo>
                  <a:pt x="2274195" y="1663027"/>
                  <a:pt x="2269061" y="1667417"/>
                  <a:pt x="2264596" y="1671981"/>
                </a:cubicBezTo>
                <a:cubicBezTo>
                  <a:pt x="2264199" y="1670295"/>
                  <a:pt x="2263926" y="1668087"/>
                  <a:pt x="2263777" y="1665359"/>
                </a:cubicBezTo>
                <a:cubicBezTo>
                  <a:pt x="2263628" y="1662630"/>
                  <a:pt x="2263554" y="1659877"/>
                  <a:pt x="2263554" y="1657099"/>
                </a:cubicBezTo>
                <a:lnTo>
                  <a:pt x="2263554" y="1608283"/>
                </a:lnTo>
                <a:lnTo>
                  <a:pt x="2383212" y="1608283"/>
                </a:lnTo>
                <a:lnTo>
                  <a:pt x="2392885" y="1608283"/>
                </a:lnTo>
                <a:lnTo>
                  <a:pt x="2515222" y="1608283"/>
                </a:lnTo>
                <a:lnTo>
                  <a:pt x="2515222" y="1624208"/>
                </a:lnTo>
                <a:cubicBezTo>
                  <a:pt x="2507285" y="1624406"/>
                  <a:pt x="2499198" y="1624976"/>
                  <a:pt x="2490963" y="1625919"/>
                </a:cubicBezTo>
                <a:cubicBezTo>
                  <a:pt x="2482728" y="1626862"/>
                  <a:pt x="2474667" y="1628424"/>
                  <a:pt x="2466779" y="1630607"/>
                </a:cubicBezTo>
                <a:cubicBezTo>
                  <a:pt x="2458891" y="1632790"/>
                  <a:pt x="2451350" y="1635717"/>
                  <a:pt x="2444157" y="1639388"/>
                </a:cubicBezTo>
                <a:cubicBezTo>
                  <a:pt x="2436963" y="1643059"/>
                  <a:pt x="2430440" y="1647623"/>
                  <a:pt x="2424586" y="1653080"/>
                </a:cubicBezTo>
                <a:cubicBezTo>
                  <a:pt x="2418732" y="1658537"/>
                  <a:pt x="2413721" y="1665061"/>
                  <a:pt x="2409554" y="1672651"/>
                </a:cubicBezTo>
                <a:cubicBezTo>
                  <a:pt x="2405387" y="1680241"/>
                  <a:pt x="2402410" y="1689097"/>
                  <a:pt x="2400625" y="1699217"/>
                </a:cubicBezTo>
                <a:cubicBezTo>
                  <a:pt x="2406478" y="1699713"/>
                  <a:pt x="2412878" y="1700606"/>
                  <a:pt x="2419823" y="1701896"/>
                </a:cubicBezTo>
                <a:cubicBezTo>
                  <a:pt x="2426769" y="1703186"/>
                  <a:pt x="2433863" y="1704872"/>
                  <a:pt x="2441106" y="1706956"/>
                </a:cubicBezTo>
                <a:cubicBezTo>
                  <a:pt x="2448349" y="1709040"/>
                  <a:pt x="2455592" y="1711520"/>
                  <a:pt x="2462835" y="1714397"/>
                </a:cubicBezTo>
                <a:cubicBezTo>
                  <a:pt x="2470078" y="1717275"/>
                  <a:pt x="2476973" y="1720549"/>
                  <a:pt x="2483522" y="1724220"/>
                </a:cubicBezTo>
                <a:cubicBezTo>
                  <a:pt x="2490070" y="1727891"/>
                  <a:pt x="2496073" y="1731909"/>
                  <a:pt x="2501530" y="1736275"/>
                </a:cubicBezTo>
                <a:cubicBezTo>
                  <a:pt x="2506987" y="1740641"/>
                  <a:pt x="2511551" y="1745354"/>
                  <a:pt x="2515222" y="1750414"/>
                </a:cubicBezTo>
                <a:lnTo>
                  <a:pt x="2515222" y="1773482"/>
                </a:lnTo>
                <a:lnTo>
                  <a:pt x="2549750" y="1773482"/>
                </a:lnTo>
                <a:lnTo>
                  <a:pt x="2549750" y="1608283"/>
                </a:lnTo>
                <a:lnTo>
                  <a:pt x="2583237" y="1608283"/>
                </a:lnTo>
                <a:lnTo>
                  <a:pt x="2591422" y="1608283"/>
                </a:lnTo>
                <a:lnTo>
                  <a:pt x="2600501" y="1608283"/>
                </a:lnTo>
                <a:cubicBezTo>
                  <a:pt x="2604271" y="1608283"/>
                  <a:pt x="2607669" y="1608903"/>
                  <a:pt x="2610695" y="1610143"/>
                </a:cubicBezTo>
                <a:cubicBezTo>
                  <a:pt x="2613722" y="1611384"/>
                  <a:pt x="2616277" y="1613120"/>
                  <a:pt x="2618360" y="1615352"/>
                </a:cubicBezTo>
                <a:cubicBezTo>
                  <a:pt x="2620444" y="1617585"/>
                  <a:pt x="2622056" y="1620214"/>
                  <a:pt x="2623197" y="1623240"/>
                </a:cubicBezTo>
                <a:cubicBezTo>
                  <a:pt x="2624338" y="1626266"/>
                  <a:pt x="2624909" y="1629565"/>
                  <a:pt x="2624909" y="1633137"/>
                </a:cubicBezTo>
                <a:lnTo>
                  <a:pt x="2624909" y="1788365"/>
                </a:lnTo>
                <a:lnTo>
                  <a:pt x="2659437" y="1788365"/>
                </a:lnTo>
                <a:lnTo>
                  <a:pt x="2659437" y="1623910"/>
                </a:lnTo>
                <a:cubicBezTo>
                  <a:pt x="2659437" y="1622422"/>
                  <a:pt x="2659561" y="1620785"/>
                  <a:pt x="2659809" y="1618999"/>
                </a:cubicBezTo>
                <a:cubicBezTo>
                  <a:pt x="2660057" y="1617213"/>
                  <a:pt x="2660627" y="1615526"/>
                  <a:pt x="2661520" y="1613938"/>
                </a:cubicBezTo>
                <a:cubicBezTo>
                  <a:pt x="2662413" y="1612351"/>
                  <a:pt x="2663777" y="1611011"/>
                  <a:pt x="2665613" y="1609920"/>
                </a:cubicBezTo>
                <a:cubicBezTo>
                  <a:pt x="2667449" y="1608829"/>
                  <a:pt x="2669954" y="1608283"/>
                  <a:pt x="2673129" y="1608283"/>
                </a:cubicBezTo>
                <a:lnTo>
                  <a:pt x="2688012" y="1608283"/>
                </a:lnTo>
                <a:lnTo>
                  <a:pt x="2701109" y="1608283"/>
                </a:lnTo>
                <a:lnTo>
                  <a:pt x="2713610" y="1608283"/>
                </a:lnTo>
                <a:cubicBezTo>
                  <a:pt x="2714205" y="1614038"/>
                  <a:pt x="2715421" y="1619048"/>
                  <a:pt x="2717256" y="1623315"/>
                </a:cubicBezTo>
                <a:cubicBezTo>
                  <a:pt x="2719092" y="1627581"/>
                  <a:pt x="2721250" y="1631450"/>
                  <a:pt x="2723730" y="1634923"/>
                </a:cubicBezTo>
                <a:cubicBezTo>
                  <a:pt x="2726211" y="1638396"/>
                  <a:pt x="2728791" y="1641620"/>
                  <a:pt x="2731469" y="1644597"/>
                </a:cubicBezTo>
                <a:cubicBezTo>
                  <a:pt x="2734148" y="1647574"/>
                  <a:pt x="2736629" y="1650649"/>
                  <a:pt x="2738911" y="1653824"/>
                </a:cubicBezTo>
                <a:cubicBezTo>
                  <a:pt x="2741193" y="1656999"/>
                  <a:pt x="2743078" y="1660398"/>
                  <a:pt x="2744566" y="1664019"/>
                </a:cubicBezTo>
                <a:cubicBezTo>
                  <a:pt x="2746055" y="1667641"/>
                  <a:pt x="2746799" y="1671833"/>
                  <a:pt x="2746799" y="1676595"/>
                </a:cubicBezTo>
                <a:cubicBezTo>
                  <a:pt x="2746799" y="1679274"/>
                  <a:pt x="2746427" y="1681754"/>
                  <a:pt x="2745683" y="1684037"/>
                </a:cubicBezTo>
                <a:cubicBezTo>
                  <a:pt x="2744938" y="1686318"/>
                  <a:pt x="2743897" y="1688303"/>
                  <a:pt x="2742557" y="1689990"/>
                </a:cubicBezTo>
                <a:cubicBezTo>
                  <a:pt x="2741218" y="1691676"/>
                  <a:pt x="2739605" y="1693016"/>
                  <a:pt x="2737720" y="1694008"/>
                </a:cubicBezTo>
                <a:cubicBezTo>
                  <a:pt x="2735835" y="1695000"/>
                  <a:pt x="2733801" y="1695496"/>
                  <a:pt x="2731618" y="1695496"/>
                </a:cubicBezTo>
                <a:cubicBezTo>
                  <a:pt x="2728939" y="1695496"/>
                  <a:pt x="2725938" y="1695347"/>
                  <a:pt x="2722614" y="1695050"/>
                </a:cubicBezTo>
                <a:cubicBezTo>
                  <a:pt x="2719290" y="1694752"/>
                  <a:pt x="2715049" y="1693809"/>
                  <a:pt x="2709889" y="1692222"/>
                </a:cubicBezTo>
                <a:lnTo>
                  <a:pt x="2709889" y="1724369"/>
                </a:lnTo>
                <a:cubicBezTo>
                  <a:pt x="2714850" y="1725560"/>
                  <a:pt x="2718819" y="1726403"/>
                  <a:pt x="2721796" y="1726899"/>
                </a:cubicBezTo>
                <a:cubicBezTo>
                  <a:pt x="2724772" y="1727395"/>
                  <a:pt x="2727352" y="1727643"/>
                  <a:pt x="2729535" y="1727643"/>
                </a:cubicBezTo>
                <a:cubicBezTo>
                  <a:pt x="2737968" y="1727643"/>
                  <a:pt x="2745286" y="1726775"/>
                  <a:pt x="2751487" y="1725039"/>
                </a:cubicBezTo>
                <a:cubicBezTo>
                  <a:pt x="2757688" y="1723302"/>
                  <a:pt x="2762872" y="1720623"/>
                  <a:pt x="2767039" y="1717002"/>
                </a:cubicBezTo>
                <a:cubicBezTo>
                  <a:pt x="2771207" y="1713380"/>
                  <a:pt x="2774382" y="1708742"/>
                  <a:pt x="2776564" y="1703087"/>
                </a:cubicBezTo>
                <a:cubicBezTo>
                  <a:pt x="2778747" y="1697431"/>
                  <a:pt x="2779987" y="1690734"/>
                  <a:pt x="2780285" y="1682995"/>
                </a:cubicBezTo>
                <a:cubicBezTo>
                  <a:pt x="2782765" y="1682399"/>
                  <a:pt x="2784874" y="1682052"/>
                  <a:pt x="2786610" y="1681953"/>
                </a:cubicBezTo>
                <a:cubicBezTo>
                  <a:pt x="2788347" y="1681854"/>
                  <a:pt x="2789860" y="1681804"/>
                  <a:pt x="2791150" y="1681804"/>
                </a:cubicBezTo>
                <a:cubicBezTo>
                  <a:pt x="2793531" y="1681804"/>
                  <a:pt x="2796111" y="1682325"/>
                  <a:pt x="2798889" y="1683367"/>
                </a:cubicBezTo>
                <a:cubicBezTo>
                  <a:pt x="2801667" y="1684409"/>
                  <a:pt x="2804544" y="1686343"/>
                  <a:pt x="2807521" y="1689171"/>
                </a:cubicBezTo>
                <a:cubicBezTo>
                  <a:pt x="2810497" y="1691999"/>
                  <a:pt x="2813498" y="1695918"/>
                  <a:pt x="2816525" y="1700929"/>
                </a:cubicBezTo>
                <a:cubicBezTo>
                  <a:pt x="2819551" y="1705939"/>
                  <a:pt x="2822403" y="1712413"/>
                  <a:pt x="2825082" y="1720351"/>
                </a:cubicBezTo>
                <a:lnTo>
                  <a:pt x="2825082" y="1773482"/>
                </a:lnTo>
                <a:lnTo>
                  <a:pt x="2859610" y="1773482"/>
                </a:lnTo>
                <a:lnTo>
                  <a:pt x="2859610" y="1608283"/>
                </a:lnTo>
                <a:lnTo>
                  <a:pt x="2888037" y="1608283"/>
                </a:lnTo>
                <a:lnTo>
                  <a:pt x="2901282" y="1608283"/>
                </a:lnTo>
                <a:lnTo>
                  <a:pt x="2905301" y="1608283"/>
                </a:lnTo>
                <a:cubicBezTo>
                  <a:pt x="2909071" y="1608283"/>
                  <a:pt x="2912469" y="1608903"/>
                  <a:pt x="2915495" y="1610143"/>
                </a:cubicBezTo>
                <a:cubicBezTo>
                  <a:pt x="2918522" y="1611384"/>
                  <a:pt x="2921077" y="1613120"/>
                  <a:pt x="2923160" y="1615352"/>
                </a:cubicBezTo>
                <a:cubicBezTo>
                  <a:pt x="2925244" y="1617585"/>
                  <a:pt x="2926856" y="1620214"/>
                  <a:pt x="2927997" y="1623240"/>
                </a:cubicBezTo>
                <a:cubicBezTo>
                  <a:pt x="2929138" y="1626266"/>
                  <a:pt x="2929709" y="1629565"/>
                  <a:pt x="2929709" y="1633137"/>
                </a:cubicBezTo>
                <a:lnTo>
                  <a:pt x="2929709" y="1788365"/>
                </a:lnTo>
                <a:lnTo>
                  <a:pt x="2964237" y="1788365"/>
                </a:lnTo>
                <a:lnTo>
                  <a:pt x="2964237" y="1623910"/>
                </a:lnTo>
                <a:cubicBezTo>
                  <a:pt x="2964237" y="1622422"/>
                  <a:pt x="2964361" y="1620785"/>
                  <a:pt x="2964609" y="1618999"/>
                </a:cubicBezTo>
                <a:cubicBezTo>
                  <a:pt x="2964857" y="1617213"/>
                  <a:pt x="2965427" y="1615526"/>
                  <a:pt x="2966320" y="1613938"/>
                </a:cubicBezTo>
                <a:cubicBezTo>
                  <a:pt x="2967213" y="1612351"/>
                  <a:pt x="2968577" y="1611011"/>
                  <a:pt x="2970413" y="1609920"/>
                </a:cubicBezTo>
                <a:cubicBezTo>
                  <a:pt x="2972249" y="1608829"/>
                  <a:pt x="2974754" y="1608283"/>
                  <a:pt x="2977929" y="1608283"/>
                </a:cubicBezTo>
                <a:lnTo>
                  <a:pt x="3005909" y="1608283"/>
                </a:lnTo>
                <a:lnTo>
                  <a:pt x="3005909" y="1577029"/>
                </a:lnTo>
                <a:lnTo>
                  <a:pt x="2971380" y="1577029"/>
                </a:lnTo>
                <a:cubicBezTo>
                  <a:pt x="2964336" y="1577029"/>
                  <a:pt x="2958581" y="1578021"/>
                  <a:pt x="2954116" y="1580006"/>
                </a:cubicBezTo>
                <a:cubicBezTo>
                  <a:pt x="2949652" y="1581990"/>
                  <a:pt x="2945832" y="1584520"/>
                  <a:pt x="2942657" y="1587596"/>
                </a:cubicBezTo>
                <a:cubicBezTo>
                  <a:pt x="2939283" y="1584818"/>
                  <a:pt x="2935091" y="1582362"/>
                  <a:pt x="2930081" y="1580229"/>
                </a:cubicBezTo>
                <a:cubicBezTo>
                  <a:pt x="2925070" y="1578096"/>
                  <a:pt x="2919439" y="1577029"/>
                  <a:pt x="2913189" y="1577029"/>
                </a:cubicBezTo>
                <a:lnTo>
                  <a:pt x="2901282" y="1577029"/>
                </a:lnTo>
                <a:lnTo>
                  <a:pt x="2888037" y="1577029"/>
                </a:lnTo>
                <a:lnTo>
                  <a:pt x="2701109" y="1577029"/>
                </a:lnTo>
                <a:lnTo>
                  <a:pt x="2688012" y="1577029"/>
                </a:lnTo>
                <a:lnTo>
                  <a:pt x="2666580" y="1577029"/>
                </a:lnTo>
                <a:cubicBezTo>
                  <a:pt x="2659536" y="1577029"/>
                  <a:pt x="2653781" y="1578021"/>
                  <a:pt x="2649316" y="1580006"/>
                </a:cubicBezTo>
                <a:cubicBezTo>
                  <a:pt x="2644852" y="1581990"/>
                  <a:pt x="2641032" y="1584520"/>
                  <a:pt x="2637857" y="1587596"/>
                </a:cubicBezTo>
                <a:cubicBezTo>
                  <a:pt x="2634483" y="1584818"/>
                  <a:pt x="2630291" y="1582362"/>
                  <a:pt x="2625281" y="1580229"/>
                </a:cubicBezTo>
                <a:cubicBezTo>
                  <a:pt x="2620270" y="1578096"/>
                  <a:pt x="2614639" y="1577029"/>
                  <a:pt x="2608389" y="1577029"/>
                </a:cubicBezTo>
                <a:lnTo>
                  <a:pt x="2591422" y="1577029"/>
                </a:lnTo>
                <a:lnTo>
                  <a:pt x="2583237" y="1577029"/>
                </a:lnTo>
                <a:lnTo>
                  <a:pt x="2392885" y="1577029"/>
                </a:lnTo>
                <a:lnTo>
                  <a:pt x="2383212" y="1577029"/>
                </a:lnTo>
                <a:lnTo>
                  <a:pt x="2215334" y="1577029"/>
                </a:lnTo>
                <a:lnTo>
                  <a:pt x="2202237" y="1577029"/>
                </a:lnTo>
                <a:lnTo>
                  <a:pt x="2180805" y="1577029"/>
                </a:lnTo>
                <a:cubicBezTo>
                  <a:pt x="2173761" y="1577029"/>
                  <a:pt x="2168006" y="1578021"/>
                  <a:pt x="2163541" y="1580006"/>
                </a:cubicBezTo>
                <a:cubicBezTo>
                  <a:pt x="2159077" y="1581990"/>
                  <a:pt x="2155257" y="1584520"/>
                  <a:pt x="2152082" y="1587596"/>
                </a:cubicBezTo>
                <a:cubicBezTo>
                  <a:pt x="2148708" y="1584818"/>
                  <a:pt x="2144516" y="1582362"/>
                  <a:pt x="2139506" y="1580229"/>
                </a:cubicBezTo>
                <a:cubicBezTo>
                  <a:pt x="2134495" y="1578096"/>
                  <a:pt x="2128864" y="1577029"/>
                  <a:pt x="2122614" y="1577029"/>
                </a:cubicBezTo>
                <a:lnTo>
                  <a:pt x="2104159" y="1577029"/>
                </a:lnTo>
                <a:lnTo>
                  <a:pt x="2097462" y="1577029"/>
                </a:lnTo>
                <a:close/>
                <a:moveTo>
                  <a:pt x="1248249" y="1406323"/>
                </a:moveTo>
                <a:cubicBezTo>
                  <a:pt x="1244776" y="1406323"/>
                  <a:pt x="1241552" y="1406943"/>
                  <a:pt x="1238575" y="1408184"/>
                </a:cubicBezTo>
                <a:cubicBezTo>
                  <a:pt x="1235599" y="1409424"/>
                  <a:pt x="1233020" y="1411160"/>
                  <a:pt x="1230836" y="1413393"/>
                </a:cubicBezTo>
                <a:cubicBezTo>
                  <a:pt x="1228653" y="1415625"/>
                  <a:pt x="1226917" y="1418229"/>
                  <a:pt x="1225628" y="1421206"/>
                </a:cubicBezTo>
                <a:cubicBezTo>
                  <a:pt x="1224338" y="1424183"/>
                  <a:pt x="1223693" y="1427358"/>
                  <a:pt x="1223693" y="1430731"/>
                </a:cubicBezTo>
                <a:cubicBezTo>
                  <a:pt x="1223693" y="1434005"/>
                  <a:pt x="1224338" y="1437106"/>
                  <a:pt x="1225628" y="1440033"/>
                </a:cubicBezTo>
                <a:cubicBezTo>
                  <a:pt x="1226917" y="1442960"/>
                  <a:pt x="1228653" y="1445539"/>
                  <a:pt x="1230836" y="1447772"/>
                </a:cubicBezTo>
                <a:cubicBezTo>
                  <a:pt x="1233020" y="1450004"/>
                  <a:pt x="1235599" y="1451765"/>
                  <a:pt x="1238575" y="1453055"/>
                </a:cubicBezTo>
                <a:cubicBezTo>
                  <a:pt x="1241552" y="1454345"/>
                  <a:pt x="1244776" y="1454990"/>
                  <a:pt x="1248249" y="1454990"/>
                </a:cubicBezTo>
                <a:cubicBezTo>
                  <a:pt x="1251623" y="1454990"/>
                  <a:pt x="1254774" y="1454345"/>
                  <a:pt x="1257700" y="1453055"/>
                </a:cubicBezTo>
                <a:cubicBezTo>
                  <a:pt x="1260627" y="1451765"/>
                  <a:pt x="1263207" y="1450029"/>
                  <a:pt x="1265439" y="1447846"/>
                </a:cubicBezTo>
                <a:cubicBezTo>
                  <a:pt x="1267671" y="1445663"/>
                  <a:pt x="1269433" y="1443109"/>
                  <a:pt x="1270723" y="1440182"/>
                </a:cubicBezTo>
                <a:cubicBezTo>
                  <a:pt x="1272013" y="1437255"/>
                  <a:pt x="1272657" y="1434104"/>
                  <a:pt x="1272657" y="1430731"/>
                </a:cubicBezTo>
                <a:cubicBezTo>
                  <a:pt x="1272657" y="1427358"/>
                  <a:pt x="1272037" y="1424183"/>
                  <a:pt x="1270797" y="1421206"/>
                </a:cubicBezTo>
                <a:cubicBezTo>
                  <a:pt x="1269556" y="1418229"/>
                  <a:pt x="1267820" y="1415625"/>
                  <a:pt x="1265588" y="1413393"/>
                </a:cubicBezTo>
                <a:cubicBezTo>
                  <a:pt x="1263356" y="1411160"/>
                  <a:pt x="1260751" y="1409424"/>
                  <a:pt x="1257775" y="1408184"/>
                </a:cubicBezTo>
                <a:cubicBezTo>
                  <a:pt x="1254798" y="1406943"/>
                  <a:pt x="1251623" y="1406323"/>
                  <a:pt x="1248249" y="1406323"/>
                </a:cubicBezTo>
                <a:close/>
                <a:moveTo>
                  <a:pt x="3234509" y="1367926"/>
                </a:moveTo>
                <a:cubicBezTo>
                  <a:pt x="3231333" y="1367926"/>
                  <a:pt x="3228382" y="1368521"/>
                  <a:pt x="3225653" y="1369711"/>
                </a:cubicBezTo>
                <a:cubicBezTo>
                  <a:pt x="3222925" y="1370902"/>
                  <a:pt x="3220519" y="1372539"/>
                  <a:pt x="3218435" y="1374623"/>
                </a:cubicBezTo>
                <a:cubicBezTo>
                  <a:pt x="3216352" y="1376706"/>
                  <a:pt x="3214714" y="1379137"/>
                  <a:pt x="3213524" y="1381915"/>
                </a:cubicBezTo>
                <a:cubicBezTo>
                  <a:pt x="3212333" y="1384693"/>
                  <a:pt x="3211738" y="1387620"/>
                  <a:pt x="3211738" y="1390696"/>
                </a:cubicBezTo>
                <a:cubicBezTo>
                  <a:pt x="3211738" y="1393871"/>
                  <a:pt x="3212333" y="1396823"/>
                  <a:pt x="3213524" y="1399552"/>
                </a:cubicBezTo>
                <a:cubicBezTo>
                  <a:pt x="3214714" y="1402280"/>
                  <a:pt x="3216352" y="1404686"/>
                  <a:pt x="3218435" y="1406770"/>
                </a:cubicBezTo>
                <a:cubicBezTo>
                  <a:pt x="3220519" y="1408853"/>
                  <a:pt x="3222925" y="1410490"/>
                  <a:pt x="3225653" y="1411681"/>
                </a:cubicBezTo>
                <a:cubicBezTo>
                  <a:pt x="3228382" y="1412872"/>
                  <a:pt x="3231333" y="1413467"/>
                  <a:pt x="3234509" y="1413467"/>
                </a:cubicBezTo>
                <a:cubicBezTo>
                  <a:pt x="3237584" y="1413467"/>
                  <a:pt x="3240511" y="1412872"/>
                  <a:pt x="3243289" y="1411681"/>
                </a:cubicBezTo>
                <a:cubicBezTo>
                  <a:pt x="3246067" y="1410490"/>
                  <a:pt x="3248498" y="1408853"/>
                  <a:pt x="3250582" y="1406770"/>
                </a:cubicBezTo>
                <a:cubicBezTo>
                  <a:pt x="3252666" y="1404686"/>
                  <a:pt x="3254303" y="1402280"/>
                  <a:pt x="3255493" y="1399552"/>
                </a:cubicBezTo>
                <a:cubicBezTo>
                  <a:pt x="3256684" y="1396823"/>
                  <a:pt x="3257279" y="1393871"/>
                  <a:pt x="3257279" y="1390696"/>
                </a:cubicBezTo>
                <a:cubicBezTo>
                  <a:pt x="3257279" y="1387620"/>
                  <a:pt x="3256684" y="1384693"/>
                  <a:pt x="3255493" y="1381915"/>
                </a:cubicBezTo>
                <a:cubicBezTo>
                  <a:pt x="3254303" y="1379137"/>
                  <a:pt x="3252666" y="1376706"/>
                  <a:pt x="3250582" y="1374623"/>
                </a:cubicBezTo>
                <a:cubicBezTo>
                  <a:pt x="3248498" y="1372539"/>
                  <a:pt x="3246067" y="1370902"/>
                  <a:pt x="3243289" y="1369711"/>
                </a:cubicBezTo>
                <a:cubicBezTo>
                  <a:pt x="3240511" y="1368521"/>
                  <a:pt x="3237584" y="1367926"/>
                  <a:pt x="3234509" y="1367926"/>
                </a:cubicBezTo>
                <a:close/>
                <a:moveTo>
                  <a:pt x="2653484" y="1367926"/>
                </a:moveTo>
                <a:cubicBezTo>
                  <a:pt x="2650308" y="1367926"/>
                  <a:pt x="2647357" y="1368521"/>
                  <a:pt x="2644628" y="1369711"/>
                </a:cubicBezTo>
                <a:cubicBezTo>
                  <a:pt x="2641900" y="1370902"/>
                  <a:pt x="2639494" y="1372539"/>
                  <a:pt x="2637410" y="1374623"/>
                </a:cubicBezTo>
                <a:cubicBezTo>
                  <a:pt x="2635327" y="1376706"/>
                  <a:pt x="2633689" y="1379137"/>
                  <a:pt x="2632499" y="1381915"/>
                </a:cubicBezTo>
                <a:cubicBezTo>
                  <a:pt x="2631308" y="1384693"/>
                  <a:pt x="2630713" y="1387620"/>
                  <a:pt x="2630713" y="1390696"/>
                </a:cubicBezTo>
                <a:cubicBezTo>
                  <a:pt x="2630713" y="1393871"/>
                  <a:pt x="2631308" y="1396823"/>
                  <a:pt x="2632499" y="1399552"/>
                </a:cubicBezTo>
                <a:cubicBezTo>
                  <a:pt x="2633689" y="1402280"/>
                  <a:pt x="2635327" y="1404686"/>
                  <a:pt x="2637410" y="1406770"/>
                </a:cubicBezTo>
                <a:cubicBezTo>
                  <a:pt x="2639494" y="1408853"/>
                  <a:pt x="2641900" y="1410490"/>
                  <a:pt x="2644628" y="1411681"/>
                </a:cubicBezTo>
                <a:cubicBezTo>
                  <a:pt x="2647357" y="1412872"/>
                  <a:pt x="2650308" y="1413467"/>
                  <a:pt x="2653484" y="1413467"/>
                </a:cubicBezTo>
                <a:cubicBezTo>
                  <a:pt x="2656559" y="1413467"/>
                  <a:pt x="2659486" y="1412872"/>
                  <a:pt x="2662264" y="1411681"/>
                </a:cubicBezTo>
                <a:cubicBezTo>
                  <a:pt x="2665042" y="1410490"/>
                  <a:pt x="2667473" y="1408853"/>
                  <a:pt x="2669557" y="1406770"/>
                </a:cubicBezTo>
                <a:cubicBezTo>
                  <a:pt x="2671641" y="1404686"/>
                  <a:pt x="2673278" y="1402280"/>
                  <a:pt x="2674468" y="1399552"/>
                </a:cubicBezTo>
                <a:cubicBezTo>
                  <a:pt x="2675659" y="1396823"/>
                  <a:pt x="2676254" y="1393871"/>
                  <a:pt x="2676254" y="1390696"/>
                </a:cubicBezTo>
                <a:cubicBezTo>
                  <a:pt x="2676254" y="1387620"/>
                  <a:pt x="2675659" y="1384693"/>
                  <a:pt x="2674468" y="1381915"/>
                </a:cubicBezTo>
                <a:cubicBezTo>
                  <a:pt x="2673278" y="1379137"/>
                  <a:pt x="2671641" y="1376706"/>
                  <a:pt x="2669557" y="1374623"/>
                </a:cubicBezTo>
                <a:cubicBezTo>
                  <a:pt x="2667473" y="1372539"/>
                  <a:pt x="2665042" y="1370902"/>
                  <a:pt x="2662264" y="1369711"/>
                </a:cubicBezTo>
                <a:cubicBezTo>
                  <a:pt x="2659486" y="1368521"/>
                  <a:pt x="2656559" y="1367926"/>
                  <a:pt x="2653484" y="1367926"/>
                </a:cubicBezTo>
                <a:close/>
                <a:moveTo>
                  <a:pt x="724523" y="1293511"/>
                </a:moveTo>
                <a:lnTo>
                  <a:pt x="724523" y="1348727"/>
                </a:lnTo>
                <a:cubicBezTo>
                  <a:pt x="719662" y="1344857"/>
                  <a:pt x="714130" y="1341186"/>
                  <a:pt x="707929" y="1337713"/>
                </a:cubicBezTo>
                <a:cubicBezTo>
                  <a:pt x="701728" y="1334241"/>
                  <a:pt x="695254" y="1331066"/>
                  <a:pt x="688507" y="1328188"/>
                </a:cubicBezTo>
                <a:cubicBezTo>
                  <a:pt x="681760" y="1325311"/>
                  <a:pt x="675013" y="1322806"/>
                  <a:pt x="668267" y="1320673"/>
                </a:cubicBezTo>
                <a:cubicBezTo>
                  <a:pt x="661520" y="1318539"/>
                  <a:pt x="655219" y="1316877"/>
                  <a:pt x="649365" y="1315687"/>
                </a:cubicBezTo>
                <a:cubicBezTo>
                  <a:pt x="654425" y="1310825"/>
                  <a:pt x="660006" y="1306956"/>
                  <a:pt x="666108" y="1304078"/>
                </a:cubicBezTo>
                <a:cubicBezTo>
                  <a:pt x="672211" y="1301201"/>
                  <a:pt x="678536" y="1298968"/>
                  <a:pt x="685084" y="1297381"/>
                </a:cubicBezTo>
                <a:cubicBezTo>
                  <a:pt x="691632" y="1295793"/>
                  <a:pt x="698280" y="1294752"/>
                  <a:pt x="705027" y="1294256"/>
                </a:cubicBezTo>
                <a:cubicBezTo>
                  <a:pt x="711774" y="1293760"/>
                  <a:pt x="718273" y="1293511"/>
                  <a:pt x="724523" y="1293511"/>
                </a:cubicBezTo>
                <a:close/>
                <a:moveTo>
                  <a:pt x="3053236" y="1246333"/>
                </a:moveTo>
                <a:lnTo>
                  <a:pt x="3129882" y="1246333"/>
                </a:lnTo>
                <a:lnTo>
                  <a:pt x="3129882" y="1305120"/>
                </a:lnTo>
                <a:cubicBezTo>
                  <a:pt x="3128096" y="1302739"/>
                  <a:pt x="3125914" y="1300506"/>
                  <a:pt x="3123334" y="1298423"/>
                </a:cubicBezTo>
                <a:cubicBezTo>
                  <a:pt x="3120754" y="1296339"/>
                  <a:pt x="3117926" y="1294504"/>
                  <a:pt x="3114851" y="1292916"/>
                </a:cubicBezTo>
                <a:cubicBezTo>
                  <a:pt x="3111775" y="1291329"/>
                  <a:pt x="3108550" y="1290064"/>
                  <a:pt x="3105177" y="1289121"/>
                </a:cubicBezTo>
                <a:cubicBezTo>
                  <a:pt x="3101804" y="1288178"/>
                  <a:pt x="3098331" y="1287707"/>
                  <a:pt x="3094759" y="1287707"/>
                </a:cubicBezTo>
                <a:cubicBezTo>
                  <a:pt x="3093767" y="1287707"/>
                  <a:pt x="3092055" y="1287757"/>
                  <a:pt x="3089624" y="1287856"/>
                </a:cubicBezTo>
                <a:cubicBezTo>
                  <a:pt x="3087193" y="1287955"/>
                  <a:pt x="3084887" y="1288203"/>
                  <a:pt x="3082704" y="1288600"/>
                </a:cubicBezTo>
                <a:cubicBezTo>
                  <a:pt x="3080521" y="1288997"/>
                  <a:pt x="3078834" y="1289394"/>
                  <a:pt x="3077644" y="1289791"/>
                </a:cubicBezTo>
                <a:cubicBezTo>
                  <a:pt x="3076652" y="1286616"/>
                  <a:pt x="3074989" y="1283267"/>
                  <a:pt x="3072658" y="1279745"/>
                </a:cubicBezTo>
                <a:cubicBezTo>
                  <a:pt x="3070326" y="1276223"/>
                  <a:pt x="3067895" y="1272626"/>
                  <a:pt x="3065365" y="1268955"/>
                </a:cubicBezTo>
                <a:cubicBezTo>
                  <a:pt x="3062835" y="1265284"/>
                  <a:pt x="3060429" y="1261563"/>
                  <a:pt x="3058147" y="1257793"/>
                </a:cubicBezTo>
                <a:cubicBezTo>
                  <a:pt x="3055865" y="1254022"/>
                  <a:pt x="3054228" y="1250202"/>
                  <a:pt x="3053236" y="1246333"/>
                </a:cubicBezTo>
                <a:close/>
                <a:moveTo>
                  <a:pt x="1994175" y="1246333"/>
                </a:moveTo>
                <a:lnTo>
                  <a:pt x="2012332" y="1246333"/>
                </a:lnTo>
                <a:cubicBezTo>
                  <a:pt x="2012034" y="1248516"/>
                  <a:pt x="2011588" y="1250302"/>
                  <a:pt x="2010993" y="1251691"/>
                </a:cubicBezTo>
                <a:cubicBezTo>
                  <a:pt x="2010397" y="1253080"/>
                  <a:pt x="2009653" y="1254146"/>
                  <a:pt x="2008760" y="1254891"/>
                </a:cubicBezTo>
                <a:cubicBezTo>
                  <a:pt x="2007867" y="1255635"/>
                  <a:pt x="2006900" y="1256156"/>
                  <a:pt x="2005858" y="1256453"/>
                </a:cubicBezTo>
                <a:cubicBezTo>
                  <a:pt x="2004816" y="1256751"/>
                  <a:pt x="2003750" y="1256900"/>
                  <a:pt x="2002658" y="1256900"/>
                </a:cubicBezTo>
                <a:cubicBezTo>
                  <a:pt x="2000674" y="1256900"/>
                  <a:pt x="1998764" y="1256106"/>
                  <a:pt x="1996928" y="1254519"/>
                </a:cubicBezTo>
                <a:cubicBezTo>
                  <a:pt x="1995093" y="1252931"/>
                  <a:pt x="1994175" y="1250202"/>
                  <a:pt x="1994175" y="1246333"/>
                </a:cubicBezTo>
                <a:close/>
                <a:moveTo>
                  <a:pt x="1284712" y="1246333"/>
                </a:moveTo>
                <a:lnTo>
                  <a:pt x="1341416" y="1246333"/>
                </a:lnTo>
                <a:lnTo>
                  <a:pt x="1341416" y="1347387"/>
                </a:lnTo>
                <a:cubicBezTo>
                  <a:pt x="1339630" y="1344907"/>
                  <a:pt x="1336653" y="1341806"/>
                  <a:pt x="1332486" y="1338086"/>
                </a:cubicBezTo>
                <a:cubicBezTo>
                  <a:pt x="1328319" y="1334365"/>
                  <a:pt x="1323358" y="1330669"/>
                  <a:pt x="1317603" y="1326998"/>
                </a:cubicBezTo>
                <a:cubicBezTo>
                  <a:pt x="1311849" y="1323327"/>
                  <a:pt x="1305548" y="1320028"/>
                  <a:pt x="1298703" y="1317101"/>
                </a:cubicBezTo>
                <a:cubicBezTo>
                  <a:pt x="1291856" y="1314174"/>
                  <a:pt x="1284861" y="1312313"/>
                  <a:pt x="1277718" y="1311520"/>
                </a:cubicBezTo>
                <a:cubicBezTo>
                  <a:pt x="1280992" y="1308940"/>
                  <a:pt x="1283720" y="1306162"/>
                  <a:pt x="1285903" y="1303185"/>
                </a:cubicBezTo>
                <a:cubicBezTo>
                  <a:pt x="1288085" y="1300209"/>
                  <a:pt x="1289822" y="1297183"/>
                  <a:pt x="1291112" y="1294107"/>
                </a:cubicBezTo>
                <a:cubicBezTo>
                  <a:pt x="1292402" y="1291031"/>
                  <a:pt x="1293320" y="1287955"/>
                  <a:pt x="1293866" y="1284879"/>
                </a:cubicBezTo>
                <a:cubicBezTo>
                  <a:pt x="1294411" y="1281804"/>
                  <a:pt x="1294684" y="1278877"/>
                  <a:pt x="1294684" y="1276099"/>
                </a:cubicBezTo>
                <a:cubicBezTo>
                  <a:pt x="1294684" y="1275007"/>
                  <a:pt x="1294610" y="1273320"/>
                  <a:pt x="1294460" y="1271038"/>
                </a:cubicBezTo>
                <a:cubicBezTo>
                  <a:pt x="1294312" y="1268756"/>
                  <a:pt x="1293915" y="1266202"/>
                  <a:pt x="1293270" y="1263374"/>
                </a:cubicBezTo>
                <a:cubicBezTo>
                  <a:pt x="1292625" y="1260546"/>
                  <a:pt x="1291633" y="1257619"/>
                  <a:pt x="1290293" y="1254593"/>
                </a:cubicBezTo>
                <a:cubicBezTo>
                  <a:pt x="1288954" y="1251567"/>
                  <a:pt x="1287094" y="1248813"/>
                  <a:pt x="1284712" y="1246333"/>
                </a:cubicBezTo>
                <a:close/>
                <a:moveTo>
                  <a:pt x="2992812" y="1215079"/>
                </a:moveTo>
                <a:lnTo>
                  <a:pt x="2992812" y="1246333"/>
                </a:lnTo>
                <a:lnTo>
                  <a:pt x="3018410" y="1246333"/>
                </a:lnTo>
                <a:cubicBezTo>
                  <a:pt x="3019005" y="1252088"/>
                  <a:pt x="3020221" y="1257098"/>
                  <a:pt x="3022056" y="1261365"/>
                </a:cubicBezTo>
                <a:cubicBezTo>
                  <a:pt x="3023892" y="1265631"/>
                  <a:pt x="3026050" y="1269501"/>
                  <a:pt x="3028530" y="1272973"/>
                </a:cubicBezTo>
                <a:cubicBezTo>
                  <a:pt x="3031011" y="1276446"/>
                  <a:pt x="3033591" y="1279670"/>
                  <a:pt x="3036269" y="1282647"/>
                </a:cubicBezTo>
                <a:cubicBezTo>
                  <a:pt x="3038948" y="1285624"/>
                  <a:pt x="3041429" y="1288699"/>
                  <a:pt x="3043711" y="1291874"/>
                </a:cubicBezTo>
                <a:cubicBezTo>
                  <a:pt x="3045993" y="1295049"/>
                  <a:pt x="3047878" y="1298448"/>
                  <a:pt x="3049366" y="1302069"/>
                </a:cubicBezTo>
                <a:cubicBezTo>
                  <a:pt x="3050855" y="1305691"/>
                  <a:pt x="3051599" y="1309883"/>
                  <a:pt x="3051599" y="1314645"/>
                </a:cubicBezTo>
                <a:cubicBezTo>
                  <a:pt x="3051599" y="1317324"/>
                  <a:pt x="3051227" y="1319804"/>
                  <a:pt x="3050483" y="1322086"/>
                </a:cubicBezTo>
                <a:cubicBezTo>
                  <a:pt x="3049738" y="1324368"/>
                  <a:pt x="3048697" y="1326353"/>
                  <a:pt x="3047357" y="1328040"/>
                </a:cubicBezTo>
                <a:cubicBezTo>
                  <a:pt x="3046018" y="1329726"/>
                  <a:pt x="3044405" y="1331066"/>
                  <a:pt x="3042520" y="1332058"/>
                </a:cubicBezTo>
                <a:cubicBezTo>
                  <a:pt x="3040635" y="1333050"/>
                  <a:pt x="3038601" y="1333546"/>
                  <a:pt x="3036418" y="1333546"/>
                </a:cubicBezTo>
                <a:cubicBezTo>
                  <a:pt x="3033739" y="1333546"/>
                  <a:pt x="3030738" y="1333397"/>
                  <a:pt x="3027414" y="1333100"/>
                </a:cubicBezTo>
                <a:cubicBezTo>
                  <a:pt x="3024090" y="1332802"/>
                  <a:pt x="3019849" y="1331860"/>
                  <a:pt x="3014689" y="1330272"/>
                </a:cubicBezTo>
                <a:lnTo>
                  <a:pt x="3014689" y="1362419"/>
                </a:lnTo>
                <a:cubicBezTo>
                  <a:pt x="3019650" y="1363610"/>
                  <a:pt x="3023619" y="1364453"/>
                  <a:pt x="3026596" y="1364949"/>
                </a:cubicBezTo>
                <a:cubicBezTo>
                  <a:pt x="3029572" y="1365445"/>
                  <a:pt x="3032152" y="1365693"/>
                  <a:pt x="3034335" y="1365693"/>
                </a:cubicBezTo>
                <a:cubicBezTo>
                  <a:pt x="3042768" y="1365693"/>
                  <a:pt x="3050086" y="1364825"/>
                  <a:pt x="3056287" y="1363089"/>
                </a:cubicBezTo>
                <a:cubicBezTo>
                  <a:pt x="3062488" y="1361352"/>
                  <a:pt x="3067672" y="1358673"/>
                  <a:pt x="3071839" y="1355052"/>
                </a:cubicBezTo>
                <a:cubicBezTo>
                  <a:pt x="3076007" y="1351430"/>
                  <a:pt x="3079182" y="1346792"/>
                  <a:pt x="3081364" y="1341136"/>
                </a:cubicBezTo>
                <a:cubicBezTo>
                  <a:pt x="3083547" y="1335481"/>
                  <a:pt x="3084787" y="1328784"/>
                  <a:pt x="3085085" y="1321045"/>
                </a:cubicBezTo>
                <a:cubicBezTo>
                  <a:pt x="3087565" y="1320449"/>
                  <a:pt x="3089674" y="1320102"/>
                  <a:pt x="3091410" y="1320003"/>
                </a:cubicBezTo>
                <a:cubicBezTo>
                  <a:pt x="3093147" y="1319904"/>
                  <a:pt x="3094660" y="1319854"/>
                  <a:pt x="3095950" y="1319854"/>
                </a:cubicBezTo>
                <a:cubicBezTo>
                  <a:pt x="3098331" y="1319854"/>
                  <a:pt x="3100911" y="1320375"/>
                  <a:pt x="3103689" y="1321417"/>
                </a:cubicBezTo>
                <a:cubicBezTo>
                  <a:pt x="3106467" y="1322459"/>
                  <a:pt x="3109344" y="1324393"/>
                  <a:pt x="3112321" y="1327221"/>
                </a:cubicBezTo>
                <a:cubicBezTo>
                  <a:pt x="3115297" y="1330049"/>
                  <a:pt x="3118298" y="1333968"/>
                  <a:pt x="3121325" y="1338978"/>
                </a:cubicBezTo>
                <a:cubicBezTo>
                  <a:pt x="3124351" y="1343989"/>
                  <a:pt x="3127203" y="1350463"/>
                  <a:pt x="3129882" y="1358401"/>
                </a:cubicBezTo>
                <a:lnTo>
                  <a:pt x="3129882" y="1411532"/>
                </a:lnTo>
                <a:lnTo>
                  <a:pt x="3164410" y="1411532"/>
                </a:lnTo>
                <a:lnTo>
                  <a:pt x="3164410" y="1246333"/>
                </a:lnTo>
                <a:lnTo>
                  <a:pt x="3206082" y="1246333"/>
                </a:lnTo>
                <a:lnTo>
                  <a:pt x="3206082" y="1215079"/>
                </a:lnTo>
                <a:close/>
                <a:moveTo>
                  <a:pt x="2903812" y="1211805"/>
                </a:moveTo>
                <a:cubicBezTo>
                  <a:pt x="2893891" y="1211805"/>
                  <a:pt x="2885308" y="1213392"/>
                  <a:pt x="2878065" y="1216567"/>
                </a:cubicBezTo>
                <a:cubicBezTo>
                  <a:pt x="2870822" y="1219742"/>
                  <a:pt x="2864819" y="1224034"/>
                  <a:pt x="2860057" y="1229441"/>
                </a:cubicBezTo>
                <a:cubicBezTo>
                  <a:pt x="2855294" y="1234848"/>
                  <a:pt x="2851772" y="1241149"/>
                  <a:pt x="2849490" y="1248342"/>
                </a:cubicBezTo>
                <a:cubicBezTo>
                  <a:pt x="2847208" y="1255535"/>
                  <a:pt x="2846067" y="1263101"/>
                  <a:pt x="2846067" y="1271038"/>
                </a:cubicBezTo>
                <a:cubicBezTo>
                  <a:pt x="2846067" y="1274809"/>
                  <a:pt x="2846588" y="1278827"/>
                  <a:pt x="2847630" y="1283094"/>
                </a:cubicBezTo>
                <a:cubicBezTo>
                  <a:pt x="2848672" y="1287360"/>
                  <a:pt x="2850309" y="1291279"/>
                  <a:pt x="2852541" y="1294851"/>
                </a:cubicBezTo>
                <a:cubicBezTo>
                  <a:pt x="2854774" y="1298423"/>
                  <a:pt x="2857626" y="1301399"/>
                  <a:pt x="2861099" y="1303781"/>
                </a:cubicBezTo>
                <a:cubicBezTo>
                  <a:pt x="2864572" y="1306162"/>
                  <a:pt x="2868788" y="1307352"/>
                  <a:pt x="2873749" y="1307352"/>
                </a:cubicBezTo>
                <a:cubicBezTo>
                  <a:pt x="2877718" y="1307352"/>
                  <a:pt x="2881240" y="1306633"/>
                  <a:pt x="2884316" y="1305194"/>
                </a:cubicBezTo>
                <a:cubicBezTo>
                  <a:pt x="2887392" y="1303756"/>
                  <a:pt x="2889996" y="1301895"/>
                  <a:pt x="2892129" y="1299613"/>
                </a:cubicBezTo>
                <a:cubicBezTo>
                  <a:pt x="2894263" y="1297331"/>
                  <a:pt x="2895875" y="1294727"/>
                  <a:pt x="2896966" y="1291800"/>
                </a:cubicBezTo>
                <a:cubicBezTo>
                  <a:pt x="2898058" y="1288873"/>
                  <a:pt x="2898603" y="1285971"/>
                  <a:pt x="2898603" y="1283094"/>
                </a:cubicBezTo>
                <a:cubicBezTo>
                  <a:pt x="2898603" y="1278133"/>
                  <a:pt x="2897314" y="1273569"/>
                  <a:pt x="2894734" y="1269401"/>
                </a:cubicBezTo>
                <a:cubicBezTo>
                  <a:pt x="2892154" y="1265234"/>
                  <a:pt x="2887888" y="1262059"/>
                  <a:pt x="2881935" y="1259876"/>
                </a:cubicBezTo>
                <a:cubicBezTo>
                  <a:pt x="2882431" y="1257693"/>
                  <a:pt x="2883224" y="1255585"/>
                  <a:pt x="2884316" y="1253551"/>
                </a:cubicBezTo>
                <a:cubicBezTo>
                  <a:pt x="2885407" y="1251517"/>
                  <a:pt x="2886846" y="1249731"/>
                  <a:pt x="2888632" y="1248193"/>
                </a:cubicBezTo>
                <a:cubicBezTo>
                  <a:pt x="2890418" y="1246655"/>
                  <a:pt x="2892576" y="1245415"/>
                  <a:pt x="2895106" y="1244473"/>
                </a:cubicBezTo>
                <a:cubicBezTo>
                  <a:pt x="2897636" y="1243530"/>
                  <a:pt x="2900538" y="1243059"/>
                  <a:pt x="2903812" y="1243059"/>
                </a:cubicBezTo>
                <a:cubicBezTo>
                  <a:pt x="2910361" y="1243059"/>
                  <a:pt x="2915297" y="1244944"/>
                  <a:pt x="2918621" y="1248714"/>
                </a:cubicBezTo>
                <a:cubicBezTo>
                  <a:pt x="2921945" y="1252484"/>
                  <a:pt x="2923607" y="1257346"/>
                  <a:pt x="2923607" y="1263299"/>
                </a:cubicBezTo>
                <a:lnTo>
                  <a:pt x="2923607" y="1360931"/>
                </a:lnTo>
                <a:cubicBezTo>
                  <a:pt x="2921920" y="1360435"/>
                  <a:pt x="2919861" y="1360062"/>
                  <a:pt x="2917430" y="1359814"/>
                </a:cubicBezTo>
                <a:cubicBezTo>
                  <a:pt x="2914999" y="1359566"/>
                  <a:pt x="2912941" y="1359442"/>
                  <a:pt x="2911254" y="1359442"/>
                </a:cubicBezTo>
                <a:cubicBezTo>
                  <a:pt x="2906789" y="1359442"/>
                  <a:pt x="2902299" y="1360261"/>
                  <a:pt x="2897785" y="1361898"/>
                </a:cubicBezTo>
                <a:cubicBezTo>
                  <a:pt x="2893270" y="1363535"/>
                  <a:pt x="2888806" y="1365346"/>
                  <a:pt x="2884390" y="1367330"/>
                </a:cubicBezTo>
                <a:cubicBezTo>
                  <a:pt x="2879975" y="1369315"/>
                  <a:pt x="2875585" y="1371125"/>
                  <a:pt x="2871219" y="1372762"/>
                </a:cubicBezTo>
                <a:cubicBezTo>
                  <a:pt x="2866853" y="1374400"/>
                  <a:pt x="2862587" y="1375218"/>
                  <a:pt x="2858420" y="1375218"/>
                </a:cubicBezTo>
                <a:cubicBezTo>
                  <a:pt x="2856435" y="1375218"/>
                  <a:pt x="2854451" y="1374896"/>
                  <a:pt x="2852467" y="1374251"/>
                </a:cubicBezTo>
                <a:cubicBezTo>
                  <a:pt x="2850482" y="1373606"/>
                  <a:pt x="2848647" y="1372539"/>
                  <a:pt x="2846960" y="1371051"/>
                </a:cubicBezTo>
                <a:cubicBezTo>
                  <a:pt x="2845273" y="1369563"/>
                  <a:pt x="2843736" y="1367603"/>
                  <a:pt x="2842346" y="1365172"/>
                </a:cubicBezTo>
                <a:cubicBezTo>
                  <a:pt x="2840957" y="1362741"/>
                  <a:pt x="2839816" y="1359740"/>
                  <a:pt x="2838923" y="1356168"/>
                </a:cubicBezTo>
                <a:lnTo>
                  <a:pt x="2804693" y="1360782"/>
                </a:lnTo>
                <a:cubicBezTo>
                  <a:pt x="2805288" y="1367628"/>
                  <a:pt x="2806975" y="1373804"/>
                  <a:pt x="2809753" y="1379311"/>
                </a:cubicBezTo>
                <a:cubicBezTo>
                  <a:pt x="2812531" y="1384818"/>
                  <a:pt x="2816202" y="1389506"/>
                  <a:pt x="2820766" y="1393375"/>
                </a:cubicBezTo>
                <a:cubicBezTo>
                  <a:pt x="2825330" y="1397245"/>
                  <a:pt x="2830639" y="1400221"/>
                  <a:pt x="2836691" y="1402305"/>
                </a:cubicBezTo>
                <a:cubicBezTo>
                  <a:pt x="2842743" y="1404388"/>
                  <a:pt x="2849341" y="1405430"/>
                  <a:pt x="2856485" y="1405430"/>
                </a:cubicBezTo>
                <a:cubicBezTo>
                  <a:pt x="2863133" y="1405430"/>
                  <a:pt x="2869235" y="1404587"/>
                  <a:pt x="2874791" y="1402900"/>
                </a:cubicBezTo>
                <a:cubicBezTo>
                  <a:pt x="2880347" y="1401213"/>
                  <a:pt x="2885407" y="1399353"/>
                  <a:pt x="2889971" y="1397319"/>
                </a:cubicBezTo>
                <a:cubicBezTo>
                  <a:pt x="2894535" y="1395285"/>
                  <a:pt x="2898579" y="1393425"/>
                  <a:pt x="2902101" y="1391738"/>
                </a:cubicBezTo>
                <a:cubicBezTo>
                  <a:pt x="2905623" y="1390051"/>
                  <a:pt x="2908674" y="1389208"/>
                  <a:pt x="2911254" y="1389208"/>
                </a:cubicBezTo>
                <a:cubicBezTo>
                  <a:pt x="2914330" y="1389208"/>
                  <a:pt x="2916760" y="1389605"/>
                  <a:pt x="2918546" y="1390399"/>
                </a:cubicBezTo>
                <a:cubicBezTo>
                  <a:pt x="2920332" y="1391192"/>
                  <a:pt x="2922019" y="1392135"/>
                  <a:pt x="2923607" y="1393226"/>
                </a:cubicBezTo>
                <a:lnTo>
                  <a:pt x="2923607" y="1405579"/>
                </a:lnTo>
                <a:lnTo>
                  <a:pt x="2958135" y="1405579"/>
                </a:lnTo>
                <a:lnTo>
                  <a:pt x="2958135" y="1263299"/>
                </a:lnTo>
                <a:cubicBezTo>
                  <a:pt x="2958135" y="1255362"/>
                  <a:pt x="2957068" y="1248218"/>
                  <a:pt x="2954935" y="1241868"/>
                </a:cubicBezTo>
                <a:cubicBezTo>
                  <a:pt x="2952802" y="1235518"/>
                  <a:pt x="2949503" y="1230111"/>
                  <a:pt x="2945038" y="1225646"/>
                </a:cubicBezTo>
                <a:cubicBezTo>
                  <a:pt x="2940573" y="1221181"/>
                  <a:pt x="2934918" y="1217758"/>
                  <a:pt x="2928071" y="1215377"/>
                </a:cubicBezTo>
                <a:cubicBezTo>
                  <a:pt x="2921225" y="1212995"/>
                  <a:pt x="2913139" y="1211805"/>
                  <a:pt x="2903812" y="1211805"/>
                </a:cubicBezTo>
                <a:close/>
                <a:moveTo>
                  <a:pt x="3824166" y="1133224"/>
                </a:moveTo>
                <a:cubicBezTo>
                  <a:pt x="3812954" y="1133224"/>
                  <a:pt x="3802511" y="1134489"/>
                  <a:pt x="3792837" y="1137019"/>
                </a:cubicBezTo>
                <a:cubicBezTo>
                  <a:pt x="3783163" y="1139549"/>
                  <a:pt x="3774755" y="1143245"/>
                  <a:pt x="3767611" y="1148106"/>
                </a:cubicBezTo>
                <a:cubicBezTo>
                  <a:pt x="3760467" y="1152968"/>
                  <a:pt x="3754836" y="1158996"/>
                  <a:pt x="3750719" y="1166189"/>
                </a:cubicBezTo>
                <a:cubicBezTo>
                  <a:pt x="3746601" y="1173382"/>
                  <a:pt x="3744543" y="1181593"/>
                  <a:pt x="3744543" y="1190820"/>
                </a:cubicBezTo>
                <a:cubicBezTo>
                  <a:pt x="3744543" y="1196376"/>
                  <a:pt x="3745039" y="1201015"/>
                  <a:pt x="3746031" y="1204736"/>
                </a:cubicBezTo>
                <a:cubicBezTo>
                  <a:pt x="3747023" y="1208456"/>
                  <a:pt x="3748412" y="1211904"/>
                  <a:pt x="3750198" y="1215079"/>
                </a:cubicBezTo>
                <a:lnTo>
                  <a:pt x="3739334" y="1215079"/>
                </a:lnTo>
                <a:lnTo>
                  <a:pt x="3726237" y="1215079"/>
                </a:lnTo>
                <a:lnTo>
                  <a:pt x="3704805" y="1215079"/>
                </a:lnTo>
                <a:cubicBezTo>
                  <a:pt x="3697761" y="1215079"/>
                  <a:pt x="3692006" y="1216071"/>
                  <a:pt x="3687541" y="1218056"/>
                </a:cubicBezTo>
                <a:cubicBezTo>
                  <a:pt x="3683077" y="1220040"/>
                  <a:pt x="3679257" y="1222570"/>
                  <a:pt x="3676082" y="1225646"/>
                </a:cubicBezTo>
                <a:cubicBezTo>
                  <a:pt x="3672708" y="1222868"/>
                  <a:pt x="3668516" y="1220412"/>
                  <a:pt x="3663506" y="1218279"/>
                </a:cubicBezTo>
                <a:cubicBezTo>
                  <a:pt x="3658495" y="1216146"/>
                  <a:pt x="3652864" y="1215079"/>
                  <a:pt x="3646614" y="1215079"/>
                </a:cubicBezTo>
                <a:lnTo>
                  <a:pt x="3634410" y="1215079"/>
                </a:lnTo>
                <a:lnTo>
                  <a:pt x="3621462" y="1215079"/>
                </a:lnTo>
                <a:lnTo>
                  <a:pt x="3373812" y="1215079"/>
                </a:lnTo>
                <a:lnTo>
                  <a:pt x="3373812" y="1246333"/>
                </a:lnTo>
                <a:lnTo>
                  <a:pt x="3390332" y="1246333"/>
                </a:lnTo>
                <a:cubicBezTo>
                  <a:pt x="3398567" y="1246333"/>
                  <a:pt x="3405413" y="1247127"/>
                  <a:pt x="3410870" y="1248714"/>
                </a:cubicBezTo>
                <a:cubicBezTo>
                  <a:pt x="3416327" y="1250302"/>
                  <a:pt x="3420693" y="1252584"/>
                  <a:pt x="3423967" y="1255560"/>
                </a:cubicBezTo>
                <a:cubicBezTo>
                  <a:pt x="3427241" y="1258537"/>
                  <a:pt x="3429573" y="1262084"/>
                  <a:pt x="3430962" y="1266202"/>
                </a:cubicBezTo>
                <a:cubicBezTo>
                  <a:pt x="3432351" y="1270319"/>
                  <a:pt x="3433045" y="1274908"/>
                  <a:pt x="3433045" y="1279968"/>
                </a:cubicBezTo>
                <a:cubicBezTo>
                  <a:pt x="3433045" y="1283838"/>
                  <a:pt x="3431929" y="1287558"/>
                  <a:pt x="3429697" y="1291130"/>
                </a:cubicBezTo>
                <a:cubicBezTo>
                  <a:pt x="3427464" y="1294702"/>
                  <a:pt x="3424512" y="1297852"/>
                  <a:pt x="3420841" y="1300581"/>
                </a:cubicBezTo>
                <a:cubicBezTo>
                  <a:pt x="3417170" y="1303309"/>
                  <a:pt x="3413003" y="1305467"/>
                  <a:pt x="3408340" y="1307055"/>
                </a:cubicBezTo>
                <a:cubicBezTo>
                  <a:pt x="3403676" y="1308642"/>
                  <a:pt x="3398964" y="1309436"/>
                  <a:pt x="3394201" y="1309436"/>
                </a:cubicBezTo>
                <a:lnTo>
                  <a:pt x="3390629" y="1309436"/>
                </a:lnTo>
                <a:lnTo>
                  <a:pt x="3390629" y="1340690"/>
                </a:lnTo>
                <a:cubicBezTo>
                  <a:pt x="3399857" y="1340888"/>
                  <a:pt x="3409084" y="1341608"/>
                  <a:pt x="3418311" y="1342848"/>
                </a:cubicBezTo>
                <a:cubicBezTo>
                  <a:pt x="3427539" y="1344088"/>
                  <a:pt x="3436518" y="1346519"/>
                  <a:pt x="3445249" y="1350141"/>
                </a:cubicBezTo>
                <a:cubicBezTo>
                  <a:pt x="3453980" y="1353762"/>
                  <a:pt x="3462340" y="1358872"/>
                  <a:pt x="3470327" y="1365470"/>
                </a:cubicBezTo>
                <a:cubicBezTo>
                  <a:pt x="3478314" y="1372068"/>
                  <a:pt x="3485681" y="1380874"/>
                  <a:pt x="3492428" y="1391887"/>
                </a:cubicBezTo>
                <a:lnTo>
                  <a:pt x="3492428" y="1411532"/>
                </a:lnTo>
                <a:lnTo>
                  <a:pt x="3527105" y="1411532"/>
                </a:lnTo>
                <a:lnTo>
                  <a:pt x="3527105" y="1312264"/>
                </a:lnTo>
                <a:cubicBezTo>
                  <a:pt x="3533951" y="1312264"/>
                  <a:pt x="3540003" y="1313132"/>
                  <a:pt x="3545262" y="1314868"/>
                </a:cubicBezTo>
                <a:cubicBezTo>
                  <a:pt x="3550520" y="1316605"/>
                  <a:pt x="3554911" y="1318837"/>
                  <a:pt x="3558433" y="1321566"/>
                </a:cubicBezTo>
                <a:cubicBezTo>
                  <a:pt x="3561955" y="1324294"/>
                  <a:pt x="3564634" y="1327419"/>
                  <a:pt x="3566470" y="1330942"/>
                </a:cubicBezTo>
                <a:cubicBezTo>
                  <a:pt x="3568305" y="1334464"/>
                  <a:pt x="3569223" y="1337862"/>
                  <a:pt x="3569223" y="1341136"/>
                </a:cubicBezTo>
                <a:cubicBezTo>
                  <a:pt x="3569223" y="1341831"/>
                  <a:pt x="3569124" y="1342525"/>
                  <a:pt x="3568925" y="1343220"/>
                </a:cubicBezTo>
                <a:cubicBezTo>
                  <a:pt x="3567636" y="1343121"/>
                  <a:pt x="3566594" y="1343071"/>
                  <a:pt x="3565800" y="1343071"/>
                </a:cubicBezTo>
                <a:cubicBezTo>
                  <a:pt x="3561831" y="1343071"/>
                  <a:pt x="3558284" y="1343840"/>
                  <a:pt x="3555159" y="1345378"/>
                </a:cubicBezTo>
                <a:cubicBezTo>
                  <a:pt x="3552033" y="1346916"/>
                  <a:pt x="3549479" y="1348925"/>
                  <a:pt x="3547494" y="1351406"/>
                </a:cubicBezTo>
                <a:cubicBezTo>
                  <a:pt x="3545510" y="1353886"/>
                  <a:pt x="3544021" y="1356615"/>
                  <a:pt x="3543029" y="1359591"/>
                </a:cubicBezTo>
                <a:cubicBezTo>
                  <a:pt x="3542037" y="1362568"/>
                  <a:pt x="3541541" y="1365495"/>
                  <a:pt x="3541541" y="1368372"/>
                </a:cubicBezTo>
                <a:cubicBezTo>
                  <a:pt x="3541541" y="1371944"/>
                  <a:pt x="3542285" y="1375193"/>
                  <a:pt x="3543773" y="1378120"/>
                </a:cubicBezTo>
                <a:cubicBezTo>
                  <a:pt x="3545262" y="1381047"/>
                  <a:pt x="3547196" y="1383503"/>
                  <a:pt x="3549578" y="1385487"/>
                </a:cubicBezTo>
                <a:cubicBezTo>
                  <a:pt x="3551959" y="1387472"/>
                  <a:pt x="3554613" y="1389010"/>
                  <a:pt x="3557540" y="1390101"/>
                </a:cubicBezTo>
                <a:cubicBezTo>
                  <a:pt x="3560467" y="1391192"/>
                  <a:pt x="3563369" y="1391738"/>
                  <a:pt x="3566246" y="1391738"/>
                </a:cubicBezTo>
                <a:cubicBezTo>
                  <a:pt x="3571703" y="1391738"/>
                  <a:pt x="3576789" y="1390523"/>
                  <a:pt x="3581501" y="1388092"/>
                </a:cubicBezTo>
                <a:cubicBezTo>
                  <a:pt x="3586214" y="1385661"/>
                  <a:pt x="3590282" y="1382238"/>
                  <a:pt x="3593705" y="1377823"/>
                </a:cubicBezTo>
                <a:cubicBezTo>
                  <a:pt x="3597128" y="1373407"/>
                  <a:pt x="3599807" y="1368124"/>
                  <a:pt x="3601742" y="1361972"/>
                </a:cubicBezTo>
                <a:cubicBezTo>
                  <a:pt x="3603677" y="1355821"/>
                  <a:pt x="3604644" y="1349024"/>
                  <a:pt x="3604644" y="1341583"/>
                </a:cubicBezTo>
                <a:cubicBezTo>
                  <a:pt x="3604644" y="1332951"/>
                  <a:pt x="3602734" y="1324939"/>
                  <a:pt x="3598914" y="1317547"/>
                </a:cubicBezTo>
                <a:cubicBezTo>
                  <a:pt x="3595094" y="1310155"/>
                  <a:pt x="3589910" y="1303756"/>
                  <a:pt x="3583362" y="1298348"/>
                </a:cubicBezTo>
                <a:cubicBezTo>
                  <a:pt x="3576813" y="1292941"/>
                  <a:pt x="3569198" y="1288699"/>
                  <a:pt x="3560517" y="1285624"/>
                </a:cubicBezTo>
                <a:cubicBezTo>
                  <a:pt x="3551835" y="1282548"/>
                  <a:pt x="3542632" y="1281010"/>
                  <a:pt x="3532909" y="1281010"/>
                </a:cubicBezTo>
                <a:lnTo>
                  <a:pt x="3492428" y="1281010"/>
                </a:lnTo>
                <a:lnTo>
                  <a:pt x="3492428" y="1345452"/>
                </a:lnTo>
                <a:cubicBezTo>
                  <a:pt x="3490543" y="1342774"/>
                  <a:pt x="3487814" y="1339921"/>
                  <a:pt x="3484242" y="1336895"/>
                </a:cubicBezTo>
                <a:cubicBezTo>
                  <a:pt x="3480670" y="1333869"/>
                  <a:pt x="3476776" y="1330991"/>
                  <a:pt x="3472559" y="1328263"/>
                </a:cubicBezTo>
                <a:cubicBezTo>
                  <a:pt x="3468342" y="1325534"/>
                  <a:pt x="3464101" y="1323103"/>
                  <a:pt x="3459834" y="1320970"/>
                </a:cubicBezTo>
                <a:cubicBezTo>
                  <a:pt x="3455568" y="1318837"/>
                  <a:pt x="3451798" y="1317374"/>
                  <a:pt x="3448523" y="1316580"/>
                </a:cubicBezTo>
                <a:cubicBezTo>
                  <a:pt x="3451004" y="1314794"/>
                  <a:pt x="3453435" y="1312537"/>
                  <a:pt x="3455816" y="1309808"/>
                </a:cubicBezTo>
                <a:cubicBezTo>
                  <a:pt x="3458197" y="1307080"/>
                  <a:pt x="3460331" y="1304078"/>
                  <a:pt x="3462216" y="1300804"/>
                </a:cubicBezTo>
                <a:cubicBezTo>
                  <a:pt x="3464101" y="1297530"/>
                  <a:pt x="3465614" y="1294107"/>
                  <a:pt x="3466755" y="1290535"/>
                </a:cubicBezTo>
                <a:cubicBezTo>
                  <a:pt x="3467896" y="1286963"/>
                  <a:pt x="3468466" y="1283441"/>
                  <a:pt x="3468466" y="1279968"/>
                </a:cubicBezTo>
                <a:cubicBezTo>
                  <a:pt x="3468466" y="1277488"/>
                  <a:pt x="3468342" y="1274809"/>
                  <a:pt x="3468094" y="1271931"/>
                </a:cubicBezTo>
                <a:cubicBezTo>
                  <a:pt x="3467846" y="1269054"/>
                  <a:pt x="3467400" y="1266152"/>
                  <a:pt x="3466755" y="1263225"/>
                </a:cubicBezTo>
                <a:cubicBezTo>
                  <a:pt x="3466110" y="1260298"/>
                  <a:pt x="3465142" y="1257396"/>
                  <a:pt x="3463853" y="1254519"/>
                </a:cubicBezTo>
                <a:cubicBezTo>
                  <a:pt x="3462563" y="1251641"/>
                  <a:pt x="3460876" y="1248913"/>
                  <a:pt x="3458793" y="1246333"/>
                </a:cubicBezTo>
                <a:lnTo>
                  <a:pt x="3621462" y="1246333"/>
                </a:lnTo>
                <a:lnTo>
                  <a:pt x="3634410" y="1246333"/>
                </a:lnTo>
                <a:lnTo>
                  <a:pt x="3638726" y="1246333"/>
                </a:lnTo>
                <a:cubicBezTo>
                  <a:pt x="3642496" y="1246333"/>
                  <a:pt x="3645894" y="1246953"/>
                  <a:pt x="3648920" y="1248193"/>
                </a:cubicBezTo>
                <a:cubicBezTo>
                  <a:pt x="3651947" y="1249434"/>
                  <a:pt x="3654502" y="1251170"/>
                  <a:pt x="3656585" y="1253402"/>
                </a:cubicBezTo>
                <a:cubicBezTo>
                  <a:pt x="3658669" y="1255635"/>
                  <a:pt x="3660281" y="1258264"/>
                  <a:pt x="3661422" y="1261290"/>
                </a:cubicBezTo>
                <a:cubicBezTo>
                  <a:pt x="3662563" y="1264316"/>
                  <a:pt x="3663134" y="1267615"/>
                  <a:pt x="3663134" y="1271187"/>
                </a:cubicBezTo>
                <a:lnTo>
                  <a:pt x="3663134" y="1426415"/>
                </a:lnTo>
                <a:lnTo>
                  <a:pt x="3697662" y="1426415"/>
                </a:lnTo>
                <a:lnTo>
                  <a:pt x="3697662" y="1261960"/>
                </a:lnTo>
                <a:cubicBezTo>
                  <a:pt x="3697662" y="1260472"/>
                  <a:pt x="3697786" y="1258835"/>
                  <a:pt x="3698034" y="1257049"/>
                </a:cubicBezTo>
                <a:cubicBezTo>
                  <a:pt x="3698282" y="1255263"/>
                  <a:pt x="3698852" y="1253576"/>
                  <a:pt x="3699745" y="1251988"/>
                </a:cubicBezTo>
                <a:cubicBezTo>
                  <a:pt x="3700638" y="1250401"/>
                  <a:pt x="3702002" y="1249061"/>
                  <a:pt x="3703838" y="1247970"/>
                </a:cubicBezTo>
                <a:cubicBezTo>
                  <a:pt x="3705674" y="1246879"/>
                  <a:pt x="3708179" y="1246333"/>
                  <a:pt x="3711354" y="1246333"/>
                </a:cubicBezTo>
                <a:lnTo>
                  <a:pt x="3726237" y="1246333"/>
                </a:lnTo>
                <a:lnTo>
                  <a:pt x="3739334" y="1246333"/>
                </a:lnTo>
                <a:lnTo>
                  <a:pt x="3753026" y="1246333"/>
                </a:lnTo>
                <a:lnTo>
                  <a:pt x="3753026" y="1424927"/>
                </a:lnTo>
                <a:lnTo>
                  <a:pt x="3787852" y="1424927"/>
                </a:lnTo>
                <a:lnTo>
                  <a:pt x="3787852" y="1246333"/>
                </a:lnTo>
                <a:lnTo>
                  <a:pt x="3821487" y="1246333"/>
                </a:lnTo>
                <a:lnTo>
                  <a:pt x="3829523" y="1246333"/>
                </a:lnTo>
                <a:lnTo>
                  <a:pt x="3904830" y="1246333"/>
                </a:lnTo>
                <a:cubicBezTo>
                  <a:pt x="3895603" y="1261117"/>
                  <a:pt x="3890692" y="1281754"/>
                  <a:pt x="3890096" y="1308245"/>
                </a:cubicBezTo>
                <a:lnTo>
                  <a:pt x="3921648" y="1308245"/>
                </a:lnTo>
                <a:cubicBezTo>
                  <a:pt x="3927204" y="1308245"/>
                  <a:pt x="3931768" y="1309014"/>
                  <a:pt x="3935340" y="1310552"/>
                </a:cubicBezTo>
                <a:cubicBezTo>
                  <a:pt x="3938912" y="1312090"/>
                  <a:pt x="3941740" y="1314223"/>
                  <a:pt x="3943823" y="1316952"/>
                </a:cubicBezTo>
                <a:cubicBezTo>
                  <a:pt x="3945907" y="1319680"/>
                  <a:pt x="3947346" y="1322880"/>
                  <a:pt x="3948139" y="1326551"/>
                </a:cubicBezTo>
                <a:cubicBezTo>
                  <a:pt x="3948933" y="1330222"/>
                  <a:pt x="3949330" y="1334191"/>
                  <a:pt x="3949330" y="1338458"/>
                </a:cubicBezTo>
                <a:cubicBezTo>
                  <a:pt x="3949330" y="1344113"/>
                  <a:pt x="3948611" y="1349049"/>
                  <a:pt x="3947172" y="1353266"/>
                </a:cubicBezTo>
                <a:cubicBezTo>
                  <a:pt x="3945733" y="1357483"/>
                  <a:pt x="3943749" y="1360980"/>
                  <a:pt x="3941219" y="1363758"/>
                </a:cubicBezTo>
                <a:cubicBezTo>
                  <a:pt x="3938689" y="1366536"/>
                  <a:pt x="3935737" y="1368595"/>
                  <a:pt x="3932364" y="1369935"/>
                </a:cubicBezTo>
                <a:cubicBezTo>
                  <a:pt x="3928990" y="1371274"/>
                  <a:pt x="3925319" y="1371944"/>
                  <a:pt x="3921350" y="1371944"/>
                </a:cubicBezTo>
                <a:cubicBezTo>
                  <a:pt x="3913314" y="1371944"/>
                  <a:pt x="3906195" y="1370034"/>
                  <a:pt x="3899993" y="1366214"/>
                </a:cubicBezTo>
                <a:cubicBezTo>
                  <a:pt x="3893792" y="1362394"/>
                  <a:pt x="3888063" y="1356267"/>
                  <a:pt x="3882804" y="1347834"/>
                </a:cubicBezTo>
                <a:cubicBezTo>
                  <a:pt x="3878140" y="1340492"/>
                  <a:pt x="3874296" y="1332604"/>
                  <a:pt x="3871270" y="1324170"/>
                </a:cubicBezTo>
                <a:cubicBezTo>
                  <a:pt x="3868243" y="1315736"/>
                  <a:pt x="3866036" y="1306757"/>
                  <a:pt x="3864647" y="1297232"/>
                </a:cubicBezTo>
                <a:lnTo>
                  <a:pt x="3832053" y="1303334"/>
                </a:lnTo>
                <a:cubicBezTo>
                  <a:pt x="3834732" y="1317522"/>
                  <a:pt x="3838304" y="1330198"/>
                  <a:pt x="3842769" y="1341360"/>
                </a:cubicBezTo>
                <a:cubicBezTo>
                  <a:pt x="3847234" y="1352522"/>
                  <a:pt x="3852493" y="1362369"/>
                  <a:pt x="3858545" y="1370902"/>
                </a:cubicBezTo>
                <a:cubicBezTo>
                  <a:pt x="3862414" y="1376458"/>
                  <a:pt x="3866755" y="1381295"/>
                  <a:pt x="3871567" y="1385413"/>
                </a:cubicBezTo>
                <a:cubicBezTo>
                  <a:pt x="3876380" y="1389530"/>
                  <a:pt x="3881489" y="1392978"/>
                  <a:pt x="3886897" y="1395756"/>
                </a:cubicBezTo>
                <a:cubicBezTo>
                  <a:pt x="3892304" y="1398535"/>
                  <a:pt x="3897910" y="1400618"/>
                  <a:pt x="3903714" y="1402007"/>
                </a:cubicBezTo>
                <a:cubicBezTo>
                  <a:pt x="3909518" y="1403396"/>
                  <a:pt x="3915397" y="1404091"/>
                  <a:pt x="3921350" y="1404091"/>
                </a:cubicBezTo>
                <a:cubicBezTo>
                  <a:pt x="3929685" y="1404091"/>
                  <a:pt x="3937697" y="1402677"/>
                  <a:pt x="3945386" y="1399849"/>
                </a:cubicBezTo>
                <a:cubicBezTo>
                  <a:pt x="3953075" y="1397021"/>
                  <a:pt x="3959822" y="1392829"/>
                  <a:pt x="3965627" y="1387273"/>
                </a:cubicBezTo>
                <a:cubicBezTo>
                  <a:pt x="3971431" y="1381717"/>
                  <a:pt x="3976069" y="1374846"/>
                  <a:pt x="3979542" y="1366661"/>
                </a:cubicBezTo>
                <a:cubicBezTo>
                  <a:pt x="3983015" y="1358475"/>
                  <a:pt x="3984751" y="1349074"/>
                  <a:pt x="3984751" y="1338458"/>
                </a:cubicBezTo>
                <a:cubicBezTo>
                  <a:pt x="3984751" y="1329528"/>
                  <a:pt x="3983412" y="1321293"/>
                  <a:pt x="3980733" y="1313752"/>
                </a:cubicBezTo>
                <a:cubicBezTo>
                  <a:pt x="3978054" y="1306211"/>
                  <a:pt x="3974259" y="1299737"/>
                  <a:pt x="3969347" y="1294330"/>
                </a:cubicBezTo>
                <a:cubicBezTo>
                  <a:pt x="3964436" y="1288923"/>
                  <a:pt x="3958508" y="1284681"/>
                  <a:pt x="3951562" y="1281605"/>
                </a:cubicBezTo>
                <a:cubicBezTo>
                  <a:pt x="3944617" y="1278529"/>
                  <a:pt x="3936928" y="1276992"/>
                  <a:pt x="3928494" y="1276992"/>
                </a:cubicBezTo>
                <a:lnTo>
                  <a:pt x="3926113" y="1276992"/>
                </a:lnTo>
                <a:cubicBezTo>
                  <a:pt x="3926609" y="1273916"/>
                  <a:pt x="3927452" y="1270890"/>
                  <a:pt x="3928643" y="1267913"/>
                </a:cubicBezTo>
                <a:cubicBezTo>
                  <a:pt x="3929834" y="1264936"/>
                  <a:pt x="3931223" y="1262134"/>
                  <a:pt x="3932810" y="1259504"/>
                </a:cubicBezTo>
                <a:cubicBezTo>
                  <a:pt x="3934398" y="1256875"/>
                  <a:pt x="3936159" y="1254444"/>
                  <a:pt x="3938093" y="1252212"/>
                </a:cubicBezTo>
                <a:cubicBezTo>
                  <a:pt x="3940028" y="1249979"/>
                  <a:pt x="3941988" y="1248020"/>
                  <a:pt x="3943972" y="1246333"/>
                </a:cubicBezTo>
                <a:lnTo>
                  <a:pt x="3965850" y="1246333"/>
                </a:lnTo>
                <a:cubicBezTo>
                  <a:pt x="3966842" y="1251988"/>
                  <a:pt x="3968653" y="1258016"/>
                  <a:pt x="3971282" y="1264416"/>
                </a:cubicBezTo>
                <a:cubicBezTo>
                  <a:pt x="3973911" y="1270815"/>
                  <a:pt x="3977136" y="1276917"/>
                  <a:pt x="3980956" y="1282721"/>
                </a:cubicBezTo>
                <a:cubicBezTo>
                  <a:pt x="3984776" y="1288526"/>
                  <a:pt x="3989042" y="1293784"/>
                  <a:pt x="3993755" y="1298497"/>
                </a:cubicBezTo>
                <a:cubicBezTo>
                  <a:pt x="3998468" y="1303210"/>
                  <a:pt x="4003503" y="1306757"/>
                  <a:pt x="4008861" y="1309138"/>
                </a:cubicBezTo>
                <a:lnTo>
                  <a:pt x="4008861" y="1411532"/>
                </a:lnTo>
                <a:lnTo>
                  <a:pt x="4043389" y="1411532"/>
                </a:lnTo>
                <a:lnTo>
                  <a:pt x="4043389" y="1282945"/>
                </a:lnTo>
                <a:lnTo>
                  <a:pt x="4029697" y="1282945"/>
                </a:lnTo>
                <a:cubicBezTo>
                  <a:pt x="4026224" y="1282945"/>
                  <a:pt x="4022901" y="1281804"/>
                  <a:pt x="4019726" y="1279522"/>
                </a:cubicBezTo>
                <a:cubicBezTo>
                  <a:pt x="4016551" y="1277240"/>
                  <a:pt x="4013698" y="1274337"/>
                  <a:pt x="4011168" y="1270815"/>
                </a:cubicBezTo>
                <a:cubicBezTo>
                  <a:pt x="4008638" y="1267293"/>
                  <a:pt x="4006455" y="1263374"/>
                  <a:pt x="4004620" y="1259058"/>
                </a:cubicBezTo>
                <a:cubicBezTo>
                  <a:pt x="4002784" y="1254742"/>
                  <a:pt x="4001420" y="1250500"/>
                  <a:pt x="4000527" y="1246333"/>
                </a:cubicBezTo>
                <a:lnTo>
                  <a:pt x="4069137" y="1246333"/>
                </a:lnTo>
                <a:lnTo>
                  <a:pt x="4077620" y="1246333"/>
                </a:lnTo>
                <a:lnTo>
                  <a:pt x="4213202" y="1246333"/>
                </a:lnTo>
                <a:lnTo>
                  <a:pt x="4213202" y="1267467"/>
                </a:lnTo>
                <a:cubicBezTo>
                  <a:pt x="4212111" y="1267268"/>
                  <a:pt x="4210250" y="1266946"/>
                  <a:pt x="4207621" y="1266499"/>
                </a:cubicBezTo>
                <a:cubicBezTo>
                  <a:pt x="4204992" y="1266053"/>
                  <a:pt x="4202338" y="1265829"/>
                  <a:pt x="4199659" y="1265829"/>
                </a:cubicBezTo>
                <a:cubicBezTo>
                  <a:pt x="4194599" y="1265829"/>
                  <a:pt x="4189514" y="1266425"/>
                  <a:pt x="4184404" y="1267615"/>
                </a:cubicBezTo>
                <a:cubicBezTo>
                  <a:pt x="4179294" y="1268806"/>
                  <a:pt x="4174805" y="1270989"/>
                  <a:pt x="4170935" y="1274164"/>
                </a:cubicBezTo>
                <a:cubicBezTo>
                  <a:pt x="4167066" y="1270691"/>
                  <a:pt x="4162229" y="1267938"/>
                  <a:pt x="4156424" y="1265904"/>
                </a:cubicBezTo>
                <a:cubicBezTo>
                  <a:pt x="4150620" y="1263870"/>
                  <a:pt x="4144245" y="1262853"/>
                  <a:pt x="4137300" y="1262853"/>
                </a:cubicBezTo>
                <a:cubicBezTo>
                  <a:pt x="4130851" y="1262853"/>
                  <a:pt x="4124451" y="1263795"/>
                  <a:pt x="4118101" y="1265681"/>
                </a:cubicBezTo>
                <a:cubicBezTo>
                  <a:pt x="4111751" y="1267566"/>
                  <a:pt x="4106071" y="1270567"/>
                  <a:pt x="4101060" y="1274685"/>
                </a:cubicBezTo>
                <a:cubicBezTo>
                  <a:pt x="4096050" y="1278802"/>
                  <a:pt x="4092006" y="1284086"/>
                  <a:pt x="4088931" y="1290535"/>
                </a:cubicBezTo>
                <a:cubicBezTo>
                  <a:pt x="4085855" y="1296984"/>
                  <a:pt x="4084317" y="1304773"/>
                  <a:pt x="4084317" y="1313901"/>
                </a:cubicBezTo>
                <a:cubicBezTo>
                  <a:pt x="4084317" y="1320747"/>
                  <a:pt x="4085185" y="1327023"/>
                  <a:pt x="4086922" y="1332728"/>
                </a:cubicBezTo>
                <a:cubicBezTo>
                  <a:pt x="4088658" y="1338433"/>
                  <a:pt x="4091213" y="1343344"/>
                  <a:pt x="4094586" y="1347462"/>
                </a:cubicBezTo>
                <a:cubicBezTo>
                  <a:pt x="4097960" y="1351579"/>
                  <a:pt x="4102152" y="1354779"/>
                  <a:pt x="4107162" y="1357061"/>
                </a:cubicBezTo>
                <a:cubicBezTo>
                  <a:pt x="4112173" y="1359343"/>
                  <a:pt x="4117952" y="1360484"/>
                  <a:pt x="4124501" y="1360484"/>
                </a:cubicBezTo>
                <a:cubicBezTo>
                  <a:pt x="4128172" y="1360484"/>
                  <a:pt x="4131520" y="1359864"/>
                  <a:pt x="4134547" y="1358624"/>
                </a:cubicBezTo>
                <a:cubicBezTo>
                  <a:pt x="4137573" y="1357384"/>
                  <a:pt x="4140177" y="1355697"/>
                  <a:pt x="4142360" y="1353564"/>
                </a:cubicBezTo>
                <a:cubicBezTo>
                  <a:pt x="4144543" y="1351430"/>
                  <a:pt x="4146254" y="1348876"/>
                  <a:pt x="4147495" y="1345899"/>
                </a:cubicBezTo>
                <a:cubicBezTo>
                  <a:pt x="4148735" y="1342922"/>
                  <a:pt x="4149355" y="1339698"/>
                  <a:pt x="4149355" y="1336225"/>
                </a:cubicBezTo>
                <a:cubicBezTo>
                  <a:pt x="4149355" y="1333149"/>
                  <a:pt x="4148735" y="1330198"/>
                  <a:pt x="4147495" y="1327370"/>
                </a:cubicBezTo>
                <a:cubicBezTo>
                  <a:pt x="4146254" y="1324542"/>
                  <a:pt x="4144568" y="1322037"/>
                  <a:pt x="4142435" y="1319854"/>
                </a:cubicBezTo>
                <a:cubicBezTo>
                  <a:pt x="4140301" y="1317671"/>
                  <a:pt x="4137796" y="1315960"/>
                  <a:pt x="4134919" y="1314719"/>
                </a:cubicBezTo>
                <a:cubicBezTo>
                  <a:pt x="4132041" y="1313479"/>
                  <a:pt x="4129015" y="1312859"/>
                  <a:pt x="4125840" y="1312859"/>
                </a:cubicBezTo>
                <a:cubicBezTo>
                  <a:pt x="4124749" y="1312859"/>
                  <a:pt x="4123732" y="1312884"/>
                  <a:pt x="4122789" y="1312934"/>
                </a:cubicBezTo>
                <a:cubicBezTo>
                  <a:pt x="4121847" y="1312983"/>
                  <a:pt x="4121127" y="1313058"/>
                  <a:pt x="4120631" y="1313157"/>
                </a:cubicBezTo>
                <a:cubicBezTo>
                  <a:pt x="4120036" y="1311470"/>
                  <a:pt x="4119738" y="1309684"/>
                  <a:pt x="4119738" y="1307799"/>
                </a:cubicBezTo>
                <a:cubicBezTo>
                  <a:pt x="4119738" y="1304624"/>
                  <a:pt x="4120309" y="1302094"/>
                  <a:pt x="4121450" y="1300209"/>
                </a:cubicBezTo>
                <a:cubicBezTo>
                  <a:pt x="4122591" y="1298324"/>
                  <a:pt x="4124030" y="1296910"/>
                  <a:pt x="4125766" y="1295967"/>
                </a:cubicBezTo>
                <a:cubicBezTo>
                  <a:pt x="4127502" y="1295025"/>
                  <a:pt x="4129313" y="1294404"/>
                  <a:pt x="4131198" y="1294107"/>
                </a:cubicBezTo>
                <a:cubicBezTo>
                  <a:pt x="4133083" y="1293809"/>
                  <a:pt x="4134770" y="1293660"/>
                  <a:pt x="4136258" y="1293660"/>
                </a:cubicBezTo>
                <a:cubicBezTo>
                  <a:pt x="4139036" y="1293660"/>
                  <a:pt x="4141517" y="1294305"/>
                  <a:pt x="4143700" y="1295595"/>
                </a:cubicBezTo>
                <a:cubicBezTo>
                  <a:pt x="4145882" y="1296885"/>
                  <a:pt x="4147718" y="1298671"/>
                  <a:pt x="4149206" y="1300953"/>
                </a:cubicBezTo>
                <a:cubicBezTo>
                  <a:pt x="4150694" y="1303235"/>
                  <a:pt x="4151811" y="1305914"/>
                  <a:pt x="4152555" y="1308990"/>
                </a:cubicBezTo>
                <a:cubicBezTo>
                  <a:pt x="4153299" y="1312065"/>
                  <a:pt x="4153671" y="1315340"/>
                  <a:pt x="4153671" y="1318812"/>
                </a:cubicBezTo>
                <a:lnTo>
                  <a:pt x="4185967" y="1318812"/>
                </a:lnTo>
                <a:cubicBezTo>
                  <a:pt x="4185967" y="1315538"/>
                  <a:pt x="4186165" y="1312537"/>
                  <a:pt x="4186562" y="1309808"/>
                </a:cubicBezTo>
                <a:cubicBezTo>
                  <a:pt x="4186959" y="1307080"/>
                  <a:pt x="4187703" y="1304748"/>
                  <a:pt x="4188794" y="1302813"/>
                </a:cubicBezTo>
                <a:cubicBezTo>
                  <a:pt x="4189886" y="1300878"/>
                  <a:pt x="4191349" y="1299365"/>
                  <a:pt x="4193185" y="1298274"/>
                </a:cubicBezTo>
                <a:cubicBezTo>
                  <a:pt x="4195021" y="1297183"/>
                  <a:pt x="4197377" y="1296637"/>
                  <a:pt x="4200254" y="1296637"/>
                </a:cubicBezTo>
                <a:cubicBezTo>
                  <a:pt x="4204620" y="1296637"/>
                  <a:pt x="4207869" y="1298324"/>
                  <a:pt x="4210002" y="1301697"/>
                </a:cubicBezTo>
                <a:cubicBezTo>
                  <a:pt x="4212136" y="1305070"/>
                  <a:pt x="4213202" y="1309833"/>
                  <a:pt x="4213202" y="1315985"/>
                </a:cubicBezTo>
                <a:lnTo>
                  <a:pt x="4213202" y="1411532"/>
                </a:lnTo>
                <a:lnTo>
                  <a:pt x="4247730" y="1411532"/>
                </a:lnTo>
                <a:lnTo>
                  <a:pt x="4247730" y="1246333"/>
                </a:lnTo>
                <a:lnTo>
                  <a:pt x="4289402" y="1246333"/>
                </a:lnTo>
                <a:lnTo>
                  <a:pt x="4289402" y="1215079"/>
                </a:lnTo>
                <a:lnTo>
                  <a:pt x="4077620" y="1215079"/>
                </a:lnTo>
                <a:lnTo>
                  <a:pt x="4069137" y="1215079"/>
                </a:lnTo>
                <a:lnTo>
                  <a:pt x="3829523" y="1215079"/>
                </a:lnTo>
                <a:lnTo>
                  <a:pt x="3821487" y="1215079"/>
                </a:lnTo>
                <a:lnTo>
                  <a:pt x="3796781" y="1215079"/>
                </a:lnTo>
                <a:cubicBezTo>
                  <a:pt x="3791324" y="1215079"/>
                  <a:pt x="3787157" y="1212995"/>
                  <a:pt x="3784280" y="1208828"/>
                </a:cubicBezTo>
                <a:cubicBezTo>
                  <a:pt x="3781402" y="1204661"/>
                  <a:pt x="3779964" y="1199006"/>
                  <a:pt x="3779964" y="1191862"/>
                </a:cubicBezTo>
                <a:cubicBezTo>
                  <a:pt x="3779964" y="1187099"/>
                  <a:pt x="3781105" y="1182982"/>
                  <a:pt x="3783387" y="1179509"/>
                </a:cubicBezTo>
                <a:cubicBezTo>
                  <a:pt x="3785669" y="1176036"/>
                  <a:pt x="3788819" y="1173184"/>
                  <a:pt x="3792837" y="1170952"/>
                </a:cubicBezTo>
                <a:cubicBezTo>
                  <a:pt x="3796856" y="1168719"/>
                  <a:pt x="3801593" y="1167082"/>
                  <a:pt x="3807050" y="1166040"/>
                </a:cubicBezTo>
                <a:cubicBezTo>
                  <a:pt x="3812507" y="1164998"/>
                  <a:pt x="3818411" y="1164477"/>
                  <a:pt x="3824761" y="1164477"/>
                </a:cubicBezTo>
                <a:cubicBezTo>
                  <a:pt x="3832103" y="1164477"/>
                  <a:pt x="3839569" y="1165147"/>
                  <a:pt x="3847160" y="1166487"/>
                </a:cubicBezTo>
                <a:cubicBezTo>
                  <a:pt x="3854750" y="1167826"/>
                  <a:pt x="3862340" y="1169935"/>
                  <a:pt x="3869930" y="1172812"/>
                </a:cubicBezTo>
                <a:cubicBezTo>
                  <a:pt x="3877520" y="1175689"/>
                  <a:pt x="3885036" y="1179484"/>
                  <a:pt x="3892478" y="1184197"/>
                </a:cubicBezTo>
                <a:cubicBezTo>
                  <a:pt x="3899919" y="1188910"/>
                  <a:pt x="3907212" y="1194590"/>
                  <a:pt x="3914355" y="1201238"/>
                </a:cubicBezTo>
                <a:lnTo>
                  <a:pt x="3936233" y="1177574"/>
                </a:lnTo>
                <a:cubicBezTo>
                  <a:pt x="3926708" y="1169141"/>
                  <a:pt x="3917481" y="1162071"/>
                  <a:pt x="3908551" y="1156366"/>
                </a:cubicBezTo>
                <a:cubicBezTo>
                  <a:pt x="3899621" y="1150661"/>
                  <a:pt x="3890667" y="1146097"/>
                  <a:pt x="3881688" y="1142674"/>
                </a:cubicBezTo>
                <a:cubicBezTo>
                  <a:pt x="3872708" y="1139251"/>
                  <a:pt x="3863506" y="1136820"/>
                  <a:pt x="3854080" y="1135382"/>
                </a:cubicBezTo>
                <a:cubicBezTo>
                  <a:pt x="3844654" y="1133943"/>
                  <a:pt x="3834683" y="1133224"/>
                  <a:pt x="3824166" y="1133224"/>
                </a:cubicBezTo>
                <a:close/>
                <a:moveTo>
                  <a:pt x="2376366" y="1133224"/>
                </a:moveTo>
                <a:cubicBezTo>
                  <a:pt x="2365154" y="1133224"/>
                  <a:pt x="2354711" y="1134489"/>
                  <a:pt x="2345037" y="1137019"/>
                </a:cubicBezTo>
                <a:cubicBezTo>
                  <a:pt x="2335363" y="1139549"/>
                  <a:pt x="2326955" y="1143245"/>
                  <a:pt x="2319811" y="1148106"/>
                </a:cubicBezTo>
                <a:cubicBezTo>
                  <a:pt x="2312667" y="1152968"/>
                  <a:pt x="2307037" y="1158996"/>
                  <a:pt x="2302919" y="1166189"/>
                </a:cubicBezTo>
                <a:cubicBezTo>
                  <a:pt x="2298801" y="1173382"/>
                  <a:pt x="2296743" y="1181593"/>
                  <a:pt x="2296743" y="1190820"/>
                </a:cubicBezTo>
                <a:cubicBezTo>
                  <a:pt x="2296743" y="1196376"/>
                  <a:pt x="2297239" y="1201015"/>
                  <a:pt x="2298231" y="1204736"/>
                </a:cubicBezTo>
                <a:cubicBezTo>
                  <a:pt x="2299223" y="1208456"/>
                  <a:pt x="2300612" y="1211904"/>
                  <a:pt x="2302398" y="1215079"/>
                </a:cubicBezTo>
                <a:lnTo>
                  <a:pt x="2278437" y="1215079"/>
                </a:lnTo>
                <a:lnTo>
                  <a:pt x="2278437" y="1246333"/>
                </a:lnTo>
                <a:lnTo>
                  <a:pt x="2305226" y="1246333"/>
                </a:lnTo>
                <a:lnTo>
                  <a:pt x="2305226" y="1424927"/>
                </a:lnTo>
                <a:lnTo>
                  <a:pt x="2340052" y="1424927"/>
                </a:lnTo>
                <a:lnTo>
                  <a:pt x="2340052" y="1246333"/>
                </a:lnTo>
                <a:lnTo>
                  <a:pt x="2373687" y="1246333"/>
                </a:lnTo>
                <a:lnTo>
                  <a:pt x="2381723" y="1246333"/>
                </a:lnTo>
                <a:lnTo>
                  <a:pt x="2464621" y="1246333"/>
                </a:lnTo>
                <a:lnTo>
                  <a:pt x="2464621" y="1289344"/>
                </a:lnTo>
                <a:cubicBezTo>
                  <a:pt x="2464621" y="1296290"/>
                  <a:pt x="2465538" y="1302863"/>
                  <a:pt x="2467374" y="1309064"/>
                </a:cubicBezTo>
                <a:cubicBezTo>
                  <a:pt x="2469209" y="1315265"/>
                  <a:pt x="2472136" y="1320722"/>
                  <a:pt x="2476155" y="1325435"/>
                </a:cubicBezTo>
                <a:cubicBezTo>
                  <a:pt x="2480173" y="1330148"/>
                  <a:pt x="2485308" y="1333869"/>
                  <a:pt x="2491559" y="1336597"/>
                </a:cubicBezTo>
                <a:cubicBezTo>
                  <a:pt x="2497809" y="1339326"/>
                  <a:pt x="2505350" y="1340690"/>
                  <a:pt x="2514180" y="1340690"/>
                </a:cubicBezTo>
                <a:cubicBezTo>
                  <a:pt x="2517157" y="1340690"/>
                  <a:pt x="2520456" y="1340492"/>
                  <a:pt x="2524077" y="1340095"/>
                </a:cubicBezTo>
                <a:cubicBezTo>
                  <a:pt x="2527699" y="1339698"/>
                  <a:pt x="2531345" y="1338954"/>
                  <a:pt x="2535016" y="1337862"/>
                </a:cubicBezTo>
                <a:cubicBezTo>
                  <a:pt x="2538687" y="1336771"/>
                  <a:pt x="2542160" y="1335258"/>
                  <a:pt x="2545434" y="1333323"/>
                </a:cubicBezTo>
                <a:cubicBezTo>
                  <a:pt x="2548709" y="1331388"/>
                  <a:pt x="2551536" y="1328833"/>
                  <a:pt x="2553918" y="1325658"/>
                </a:cubicBezTo>
                <a:cubicBezTo>
                  <a:pt x="2554612" y="1326551"/>
                  <a:pt x="2555183" y="1327841"/>
                  <a:pt x="2555629" y="1329528"/>
                </a:cubicBezTo>
                <a:cubicBezTo>
                  <a:pt x="2556076" y="1331215"/>
                  <a:pt x="2556448" y="1333000"/>
                  <a:pt x="2556745" y="1334886"/>
                </a:cubicBezTo>
                <a:cubicBezTo>
                  <a:pt x="2557043" y="1336771"/>
                  <a:pt x="2557266" y="1338631"/>
                  <a:pt x="2557415" y="1340467"/>
                </a:cubicBezTo>
                <a:cubicBezTo>
                  <a:pt x="2557564" y="1342302"/>
                  <a:pt x="2557638" y="1343815"/>
                  <a:pt x="2557638" y="1345006"/>
                </a:cubicBezTo>
                <a:cubicBezTo>
                  <a:pt x="2557638" y="1352348"/>
                  <a:pt x="2556348" y="1358624"/>
                  <a:pt x="2553769" y="1363833"/>
                </a:cubicBezTo>
                <a:cubicBezTo>
                  <a:pt x="2551189" y="1369042"/>
                  <a:pt x="2547567" y="1373308"/>
                  <a:pt x="2542904" y="1376632"/>
                </a:cubicBezTo>
                <a:cubicBezTo>
                  <a:pt x="2538241" y="1379956"/>
                  <a:pt x="2532685" y="1382387"/>
                  <a:pt x="2526235" y="1383925"/>
                </a:cubicBezTo>
                <a:cubicBezTo>
                  <a:pt x="2519786" y="1385462"/>
                  <a:pt x="2512692" y="1386231"/>
                  <a:pt x="2504953" y="1386231"/>
                </a:cubicBezTo>
                <a:cubicBezTo>
                  <a:pt x="2494535" y="1386231"/>
                  <a:pt x="2484886" y="1384346"/>
                  <a:pt x="2476006" y="1380576"/>
                </a:cubicBezTo>
                <a:cubicBezTo>
                  <a:pt x="2467126" y="1376806"/>
                  <a:pt x="2459188" y="1371100"/>
                  <a:pt x="2452193" y="1363461"/>
                </a:cubicBezTo>
                <a:cubicBezTo>
                  <a:pt x="2445199" y="1355821"/>
                  <a:pt x="2439270" y="1346246"/>
                  <a:pt x="2434409" y="1334737"/>
                </a:cubicBezTo>
                <a:cubicBezTo>
                  <a:pt x="2429547" y="1323227"/>
                  <a:pt x="2425876" y="1309734"/>
                  <a:pt x="2423395" y="1294256"/>
                </a:cubicBezTo>
                <a:lnTo>
                  <a:pt x="2391100" y="1298274"/>
                </a:lnTo>
                <a:cubicBezTo>
                  <a:pt x="2393580" y="1316729"/>
                  <a:pt x="2397946" y="1333298"/>
                  <a:pt x="2404196" y="1347983"/>
                </a:cubicBezTo>
                <a:cubicBezTo>
                  <a:pt x="2410447" y="1362667"/>
                  <a:pt x="2418385" y="1375144"/>
                  <a:pt x="2428009" y="1385413"/>
                </a:cubicBezTo>
                <a:cubicBezTo>
                  <a:pt x="2437633" y="1395682"/>
                  <a:pt x="2448894" y="1403545"/>
                  <a:pt x="2461793" y="1409002"/>
                </a:cubicBezTo>
                <a:cubicBezTo>
                  <a:pt x="2474691" y="1414459"/>
                  <a:pt x="2489078" y="1417188"/>
                  <a:pt x="2504953" y="1417188"/>
                </a:cubicBezTo>
                <a:cubicBezTo>
                  <a:pt x="2518546" y="1417188"/>
                  <a:pt x="2530750" y="1415402"/>
                  <a:pt x="2541565" y="1411830"/>
                </a:cubicBezTo>
                <a:cubicBezTo>
                  <a:pt x="2552380" y="1408258"/>
                  <a:pt x="2561533" y="1403173"/>
                  <a:pt x="2569024" y="1396575"/>
                </a:cubicBezTo>
                <a:cubicBezTo>
                  <a:pt x="2576515" y="1389977"/>
                  <a:pt x="2582269" y="1382015"/>
                  <a:pt x="2586288" y="1372688"/>
                </a:cubicBezTo>
                <a:cubicBezTo>
                  <a:pt x="2590306" y="1363361"/>
                  <a:pt x="2592315" y="1352894"/>
                  <a:pt x="2592315" y="1341285"/>
                </a:cubicBezTo>
                <a:cubicBezTo>
                  <a:pt x="2592315" y="1332058"/>
                  <a:pt x="2590430" y="1322037"/>
                  <a:pt x="2586660" y="1311222"/>
                </a:cubicBezTo>
                <a:cubicBezTo>
                  <a:pt x="2582889" y="1300407"/>
                  <a:pt x="2576341" y="1288749"/>
                  <a:pt x="2567014" y="1276247"/>
                </a:cubicBezTo>
                <a:lnTo>
                  <a:pt x="2539928" y="1284284"/>
                </a:lnTo>
                <a:cubicBezTo>
                  <a:pt x="2539928" y="1289047"/>
                  <a:pt x="2539308" y="1293065"/>
                  <a:pt x="2538067" y="1296339"/>
                </a:cubicBezTo>
                <a:cubicBezTo>
                  <a:pt x="2536827" y="1299613"/>
                  <a:pt x="2535140" y="1302243"/>
                  <a:pt x="2533007" y="1304227"/>
                </a:cubicBezTo>
                <a:cubicBezTo>
                  <a:pt x="2530874" y="1306211"/>
                  <a:pt x="2528319" y="1307650"/>
                  <a:pt x="2525343" y="1308543"/>
                </a:cubicBezTo>
                <a:cubicBezTo>
                  <a:pt x="2522366" y="1309436"/>
                  <a:pt x="2519141" y="1309883"/>
                  <a:pt x="2515669" y="1309883"/>
                </a:cubicBezTo>
                <a:cubicBezTo>
                  <a:pt x="2510311" y="1309883"/>
                  <a:pt x="2506218" y="1308518"/>
                  <a:pt x="2503390" y="1305790"/>
                </a:cubicBezTo>
                <a:cubicBezTo>
                  <a:pt x="2500563" y="1303061"/>
                  <a:pt x="2499149" y="1299167"/>
                  <a:pt x="2499149" y="1294107"/>
                </a:cubicBezTo>
                <a:lnTo>
                  <a:pt x="2499149" y="1246333"/>
                </a:lnTo>
                <a:lnTo>
                  <a:pt x="2626546" y="1246333"/>
                </a:lnTo>
                <a:lnTo>
                  <a:pt x="2626546" y="1215079"/>
                </a:lnTo>
                <a:lnTo>
                  <a:pt x="2381723" y="1215079"/>
                </a:lnTo>
                <a:lnTo>
                  <a:pt x="2373687" y="1215079"/>
                </a:lnTo>
                <a:lnTo>
                  <a:pt x="2348981" y="1215079"/>
                </a:lnTo>
                <a:cubicBezTo>
                  <a:pt x="2343524" y="1215079"/>
                  <a:pt x="2339357" y="1212995"/>
                  <a:pt x="2336480" y="1208828"/>
                </a:cubicBezTo>
                <a:cubicBezTo>
                  <a:pt x="2333602" y="1204661"/>
                  <a:pt x="2332164" y="1199006"/>
                  <a:pt x="2332164" y="1191862"/>
                </a:cubicBezTo>
                <a:cubicBezTo>
                  <a:pt x="2332164" y="1187099"/>
                  <a:pt x="2333305" y="1182982"/>
                  <a:pt x="2335587" y="1179509"/>
                </a:cubicBezTo>
                <a:cubicBezTo>
                  <a:pt x="2337869" y="1176036"/>
                  <a:pt x="2341019" y="1173184"/>
                  <a:pt x="2345037" y="1170952"/>
                </a:cubicBezTo>
                <a:cubicBezTo>
                  <a:pt x="2349056" y="1168719"/>
                  <a:pt x="2353793" y="1167082"/>
                  <a:pt x="2359250" y="1166040"/>
                </a:cubicBezTo>
                <a:cubicBezTo>
                  <a:pt x="2364707" y="1164998"/>
                  <a:pt x="2370611" y="1164477"/>
                  <a:pt x="2376961" y="1164477"/>
                </a:cubicBezTo>
                <a:cubicBezTo>
                  <a:pt x="2384303" y="1164477"/>
                  <a:pt x="2391769" y="1165147"/>
                  <a:pt x="2399360" y="1166487"/>
                </a:cubicBezTo>
                <a:cubicBezTo>
                  <a:pt x="2406950" y="1167826"/>
                  <a:pt x="2414540" y="1169935"/>
                  <a:pt x="2422130" y="1172812"/>
                </a:cubicBezTo>
                <a:cubicBezTo>
                  <a:pt x="2429720" y="1175689"/>
                  <a:pt x="2437236" y="1179484"/>
                  <a:pt x="2444678" y="1184197"/>
                </a:cubicBezTo>
                <a:cubicBezTo>
                  <a:pt x="2452119" y="1188910"/>
                  <a:pt x="2459412" y="1194590"/>
                  <a:pt x="2466555" y="1201238"/>
                </a:cubicBezTo>
                <a:lnTo>
                  <a:pt x="2488433" y="1177574"/>
                </a:lnTo>
                <a:cubicBezTo>
                  <a:pt x="2478908" y="1169141"/>
                  <a:pt x="2469681" y="1162071"/>
                  <a:pt x="2460751" y="1156366"/>
                </a:cubicBezTo>
                <a:cubicBezTo>
                  <a:pt x="2451821" y="1150661"/>
                  <a:pt x="2442867" y="1146097"/>
                  <a:pt x="2433888" y="1142674"/>
                </a:cubicBezTo>
                <a:cubicBezTo>
                  <a:pt x="2424908" y="1139251"/>
                  <a:pt x="2415706" y="1136820"/>
                  <a:pt x="2406280" y="1135382"/>
                </a:cubicBezTo>
                <a:cubicBezTo>
                  <a:pt x="2396854" y="1133943"/>
                  <a:pt x="2386883" y="1133224"/>
                  <a:pt x="2376366" y="1133224"/>
                </a:cubicBezTo>
                <a:close/>
                <a:moveTo>
                  <a:pt x="995242" y="1133224"/>
                </a:moveTo>
                <a:cubicBezTo>
                  <a:pt x="984030" y="1133224"/>
                  <a:pt x="973587" y="1134489"/>
                  <a:pt x="963913" y="1137019"/>
                </a:cubicBezTo>
                <a:cubicBezTo>
                  <a:pt x="954239" y="1139549"/>
                  <a:pt x="945831" y="1143245"/>
                  <a:pt x="938687" y="1148106"/>
                </a:cubicBezTo>
                <a:cubicBezTo>
                  <a:pt x="931543" y="1152968"/>
                  <a:pt x="925912" y="1158996"/>
                  <a:pt x="921795" y="1166189"/>
                </a:cubicBezTo>
                <a:cubicBezTo>
                  <a:pt x="917677" y="1173382"/>
                  <a:pt x="915618" y="1181593"/>
                  <a:pt x="915618" y="1190820"/>
                </a:cubicBezTo>
                <a:cubicBezTo>
                  <a:pt x="915618" y="1196376"/>
                  <a:pt x="916115" y="1201015"/>
                  <a:pt x="917107" y="1204736"/>
                </a:cubicBezTo>
                <a:cubicBezTo>
                  <a:pt x="918099" y="1208456"/>
                  <a:pt x="919488" y="1211904"/>
                  <a:pt x="921274" y="1215079"/>
                </a:cubicBezTo>
                <a:lnTo>
                  <a:pt x="910409" y="1215079"/>
                </a:lnTo>
                <a:lnTo>
                  <a:pt x="897313" y="1215079"/>
                </a:lnTo>
                <a:lnTo>
                  <a:pt x="875881" y="1215079"/>
                </a:lnTo>
                <a:cubicBezTo>
                  <a:pt x="868837" y="1215079"/>
                  <a:pt x="863082" y="1216071"/>
                  <a:pt x="858617" y="1218056"/>
                </a:cubicBezTo>
                <a:cubicBezTo>
                  <a:pt x="854152" y="1220040"/>
                  <a:pt x="850333" y="1222570"/>
                  <a:pt x="847157" y="1225646"/>
                </a:cubicBezTo>
                <a:cubicBezTo>
                  <a:pt x="843784" y="1222868"/>
                  <a:pt x="839592" y="1220412"/>
                  <a:pt x="834581" y="1218279"/>
                </a:cubicBezTo>
                <a:cubicBezTo>
                  <a:pt x="829571" y="1216146"/>
                  <a:pt x="823941" y="1215079"/>
                  <a:pt x="817689" y="1215079"/>
                </a:cubicBezTo>
                <a:lnTo>
                  <a:pt x="800723" y="1215079"/>
                </a:lnTo>
                <a:lnTo>
                  <a:pt x="792538" y="1215079"/>
                </a:lnTo>
                <a:lnTo>
                  <a:pt x="592513" y="1215079"/>
                </a:lnTo>
                <a:lnTo>
                  <a:pt x="592513" y="1246333"/>
                </a:lnTo>
                <a:lnTo>
                  <a:pt x="724523" y="1246333"/>
                </a:lnTo>
                <a:lnTo>
                  <a:pt x="724523" y="1262258"/>
                </a:lnTo>
                <a:cubicBezTo>
                  <a:pt x="716586" y="1262456"/>
                  <a:pt x="708500" y="1263026"/>
                  <a:pt x="700265" y="1263969"/>
                </a:cubicBezTo>
                <a:cubicBezTo>
                  <a:pt x="692029" y="1264912"/>
                  <a:pt x="683968" y="1266474"/>
                  <a:pt x="676080" y="1268657"/>
                </a:cubicBezTo>
                <a:cubicBezTo>
                  <a:pt x="668192" y="1270840"/>
                  <a:pt x="660651" y="1273767"/>
                  <a:pt x="653458" y="1277438"/>
                </a:cubicBezTo>
                <a:cubicBezTo>
                  <a:pt x="646265" y="1281109"/>
                  <a:pt x="639741" y="1285673"/>
                  <a:pt x="633887" y="1291130"/>
                </a:cubicBezTo>
                <a:cubicBezTo>
                  <a:pt x="628033" y="1296587"/>
                  <a:pt x="623023" y="1303111"/>
                  <a:pt x="618856" y="1310701"/>
                </a:cubicBezTo>
                <a:cubicBezTo>
                  <a:pt x="614688" y="1318291"/>
                  <a:pt x="611712" y="1327147"/>
                  <a:pt x="609926" y="1337267"/>
                </a:cubicBezTo>
                <a:cubicBezTo>
                  <a:pt x="615780" y="1337763"/>
                  <a:pt x="622179" y="1338656"/>
                  <a:pt x="629125" y="1339946"/>
                </a:cubicBezTo>
                <a:cubicBezTo>
                  <a:pt x="636070" y="1341236"/>
                  <a:pt x="643164" y="1342922"/>
                  <a:pt x="650407" y="1345006"/>
                </a:cubicBezTo>
                <a:cubicBezTo>
                  <a:pt x="657650" y="1347090"/>
                  <a:pt x="664893" y="1349570"/>
                  <a:pt x="672136" y="1352447"/>
                </a:cubicBezTo>
                <a:cubicBezTo>
                  <a:pt x="679379" y="1355325"/>
                  <a:pt x="686275" y="1358599"/>
                  <a:pt x="692823" y="1362270"/>
                </a:cubicBezTo>
                <a:cubicBezTo>
                  <a:pt x="699372" y="1365941"/>
                  <a:pt x="705374" y="1369960"/>
                  <a:pt x="710831" y="1374325"/>
                </a:cubicBezTo>
                <a:cubicBezTo>
                  <a:pt x="716288" y="1378691"/>
                  <a:pt x="720852" y="1383404"/>
                  <a:pt x="724523" y="1388464"/>
                </a:cubicBezTo>
                <a:lnTo>
                  <a:pt x="724523" y="1411532"/>
                </a:lnTo>
                <a:lnTo>
                  <a:pt x="759052" y="1411532"/>
                </a:lnTo>
                <a:lnTo>
                  <a:pt x="759052" y="1246333"/>
                </a:lnTo>
                <a:lnTo>
                  <a:pt x="792538" y="1246333"/>
                </a:lnTo>
                <a:lnTo>
                  <a:pt x="800723" y="1246333"/>
                </a:lnTo>
                <a:lnTo>
                  <a:pt x="809802" y="1246333"/>
                </a:lnTo>
                <a:cubicBezTo>
                  <a:pt x="813572" y="1246333"/>
                  <a:pt x="816970" y="1246953"/>
                  <a:pt x="819996" y="1248193"/>
                </a:cubicBezTo>
                <a:cubicBezTo>
                  <a:pt x="823023" y="1249434"/>
                  <a:pt x="825578" y="1251170"/>
                  <a:pt x="827661" y="1253402"/>
                </a:cubicBezTo>
                <a:cubicBezTo>
                  <a:pt x="829744" y="1255635"/>
                  <a:pt x="831357" y="1258264"/>
                  <a:pt x="832498" y="1261290"/>
                </a:cubicBezTo>
                <a:cubicBezTo>
                  <a:pt x="833639" y="1264316"/>
                  <a:pt x="834210" y="1267615"/>
                  <a:pt x="834210" y="1271187"/>
                </a:cubicBezTo>
                <a:lnTo>
                  <a:pt x="834210" y="1426415"/>
                </a:lnTo>
                <a:lnTo>
                  <a:pt x="868738" y="1426415"/>
                </a:lnTo>
                <a:lnTo>
                  <a:pt x="868738" y="1261960"/>
                </a:lnTo>
                <a:cubicBezTo>
                  <a:pt x="868738" y="1260472"/>
                  <a:pt x="868862" y="1258835"/>
                  <a:pt x="869110" y="1257049"/>
                </a:cubicBezTo>
                <a:cubicBezTo>
                  <a:pt x="869358" y="1255263"/>
                  <a:pt x="869928" y="1253576"/>
                  <a:pt x="870821" y="1251988"/>
                </a:cubicBezTo>
                <a:cubicBezTo>
                  <a:pt x="871714" y="1250401"/>
                  <a:pt x="873079" y="1249061"/>
                  <a:pt x="874914" y="1247970"/>
                </a:cubicBezTo>
                <a:cubicBezTo>
                  <a:pt x="876749" y="1246879"/>
                  <a:pt x="879255" y="1246333"/>
                  <a:pt x="882430" y="1246333"/>
                </a:cubicBezTo>
                <a:lnTo>
                  <a:pt x="897313" y="1246333"/>
                </a:lnTo>
                <a:lnTo>
                  <a:pt x="910409" y="1246333"/>
                </a:lnTo>
                <a:lnTo>
                  <a:pt x="924102" y="1246333"/>
                </a:lnTo>
                <a:lnTo>
                  <a:pt x="924102" y="1424927"/>
                </a:lnTo>
                <a:lnTo>
                  <a:pt x="958928" y="1424927"/>
                </a:lnTo>
                <a:lnTo>
                  <a:pt x="958928" y="1246333"/>
                </a:lnTo>
                <a:lnTo>
                  <a:pt x="992563" y="1246333"/>
                </a:lnTo>
                <a:lnTo>
                  <a:pt x="1000599" y="1246333"/>
                </a:lnTo>
                <a:lnTo>
                  <a:pt x="1136628" y="1246333"/>
                </a:lnTo>
                <a:lnTo>
                  <a:pt x="1136628" y="1267467"/>
                </a:lnTo>
                <a:cubicBezTo>
                  <a:pt x="1135537" y="1267268"/>
                  <a:pt x="1133677" y="1266946"/>
                  <a:pt x="1131047" y="1266499"/>
                </a:cubicBezTo>
                <a:cubicBezTo>
                  <a:pt x="1128418" y="1266053"/>
                  <a:pt x="1125764" y="1265829"/>
                  <a:pt x="1123085" y="1265829"/>
                </a:cubicBezTo>
                <a:cubicBezTo>
                  <a:pt x="1118025" y="1265829"/>
                  <a:pt x="1112940" y="1266425"/>
                  <a:pt x="1107830" y="1267615"/>
                </a:cubicBezTo>
                <a:cubicBezTo>
                  <a:pt x="1102720" y="1268806"/>
                  <a:pt x="1098231" y="1270989"/>
                  <a:pt x="1094361" y="1274164"/>
                </a:cubicBezTo>
                <a:cubicBezTo>
                  <a:pt x="1090492" y="1270691"/>
                  <a:pt x="1085654" y="1267938"/>
                  <a:pt x="1079851" y="1265904"/>
                </a:cubicBezTo>
                <a:cubicBezTo>
                  <a:pt x="1074046" y="1263870"/>
                  <a:pt x="1067672" y="1262853"/>
                  <a:pt x="1060726" y="1262853"/>
                </a:cubicBezTo>
                <a:cubicBezTo>
                  <a:pt x="1054277" y="1262853"/>
                  <a:pt x="1047877" y="1263795"/>
                  <a:pt x="1041527" y="1265681"/>
                </a:cubicBezTo>
                <a:cubicBezTo>
                  <a:pt x="1035177" y="1267566"/>
                  <a:pt x="1029497" y="1270567"/>
                  <a:pt x="1024486" y="1274685"/>
                </a:cubicBezTo>
                <a:cubicBezTo>
                  <a:pt x="1019476" y="1278802"/>
                  <a:pt x="1015433" y="1284086"/>
                  <a:pt x="1012357" y="1290535"/>
                </a:cubicBezTo>
                <a:cubicBezTo>
                  <a:pt x="1009281" y="1296984"/>
                  <a:pt x="1007743" y="1304773"/>
                  <a:pt x="1007743" y="1313901"/>
                </a:cubicBezTo>
                <a:cubicBezTo>
                  <a:pt x="1007743" y="1320747"/>
                  <a:pt x="1008612" y="1327023"/>
                  <a:pt x="1010348" y="1332728"/>
                </a:cubicBezTo>
                <a:cubicBezTo>
                  <a:pt x="1012084" y="1338433"/>
                  <a:pt x="1014639" y="1343344"/>
                  <a:pt x="1018012" y="1347462"/>
                </a:cubicBezTo>
                <a:cubicBezTo>
                  <a:pt x="1021386" y="1351579"/>
                  <a:pt x="1025578" y="1354779"/>
                  <a:pt x="1030588" y="1357061"/>
                </a:cubicBezTo>
                <a:cubicBezTo>
                  <a:pt x="1035599" y="1359343"/>
                  <a:pt x="1041378" y="1360484"/>
                  <a:pt x="1047927" y="1360484"/>
                </a:cubicBezTo>
                <a:cubicBezTo>
                  <a:pt x="1051598" y="1360484"/>
                  <a:pt x="1054947" y="1359864"/>
                  <a:pt x="1057973" y="1358624"/>
                </a:cubicBezTo>
                <a:cubicBezTo>
                  <a:pt x="1060999" y="1357384"/>
                  <a:pt x="1063603" y="1355697"/>
                  <a:pt x="1065786" y="1353564"/>
                </a:cubicBezTo>
                <a:cubicBezTo>
                  <a:pt x="1067969" y="1351430"/>
                  <a:pt x="1069681" y="1348876"/>
                  <a:pt x="1070921" y="1345899"/>
                </a:cubicBezTo>
                <a:cubicBezTo>
                  <a:pt x="1072161" y="1342922"/>
                  <a:pt x="1072781" y="1339698"/>
                  <a:pt x="1072781" y="1336225"/>
                </a:cubicBezTo>
                <a:cubicBezTo>
                  <a:pt x="1072781" y="1333149"/>
                  <a:pt x="1072161" y="1330198"/>
                  <a:pt x="1070921" y="1327370"/>
                </a:cubicBezTo>
                <a:cubicBezTo>
                  <a:pt x="1069681" y="1324542"/>
                  <a:pt x="1067994" y="1322037"/>
                  <a:pt x="1065861" y="1319854"/>
                </a:cubicBezTo>
                <a:cubicBezTo>
                  <a:pt x="1063728" y="1317671"/>
                  <a:pt x="1061222" y="1315960"/>
                  <a:pt x="1058345" y="1314719"/>
                </a:cubicBezTo>
                <a:cubicBezTo>
                  <a:pt x="1055467" y="1313479"/>
                  <a:pt x="1052442" y="1312859"/>
                  <a:pt x="1049266" y="1312859"/>
                </a:cubicBezTo>
                <a:cubicBezTo>
                  <a:pt x="1048175" y="1312859"/>
                  <a:pt x="1047158" y="1312884"/>
                  <a:pt x="1046215" y="1312934"/>
                </a:cubicBezTo>
                <a:cubicBezTo>
                  <a:pt x="1045273" y="1312983"/>
                  <a:pt x="1044553" y="1313058"/>
                  <a:pt x="1044057" y="1313157"/>
                </a:cubicBezTo>
                <a:cubicBezTo>
                  <a:pt x="1043462" y="1311470"/>
                  <a:pt x="1043164" y="1309684"/>
                  <a:pt x="1043164" y="1307799"/>
                </a:cubicBezTo>
                <a:cubicBezTo>
                  <a:pt x="1043164" y="1304624"/>
                  <a:pt x="1043735" y="1302094"/>
                  <a:pt x="1044876" y="1300209"/>
                </a:cubicBezTo>
                <a:cubicBezTo>
                  <a:pt x="1046017" y="1298324"/>
                  <a:pt x="1047455" y="1296910"/>
                  <a:pt x="1049192" y="1295967"/>
                </a:cubicBezTo>
                <a:cubicBezTo>
                  <a:pt x="1050928" y="1295025"/>
                  <a:pt x="1052739" y="1294404"/>
                  <a:pt x="1054624" y="1294107"/>
                </a:cubicBezTo>
                <a:cubicBezTo>
                  <a:pt x="1056509" y="1293809"/>
                  <a:pt x="1058196" y="1293660"/>
                  <a:pt x="1059684" y="1293660"/>
                </a:cubicBezTo>
                <a:cubicBezTo>
                  <a:pt x="1062463" y="1293660"/>
                  <a:pt x="1064943" y="1294305"/>
                  <a:pt x="1067126" y="1295595"/>
                </a:cubicBezTo>
                <a:cubicBezTo>
                  <a:pt x="1069309" y="1296885"/>
                  <a:pt x="1071144" y="1298671"/>
                  <a:pt x="1072632" y="1300953"/>
                </a:cubicBezTo>
                <a:cubicBezTo>
                  <a:pt x="1074121" y="1303235"/>
                  <a:pt x="1075237" y="1305914"/>
                  <a:pt x="1075981" y="1308990"/>
                </a:cubicBezTo>
                <a:cubicBezTo>
                  <a:pt x="1076725" y="1312065"/>
                  <a:pt x="1077097" y="1315340"/>
                  <a:pt x="1077097" y="1318812"/>
                </a:cubicBezTo>
                <a:lnTo>
                  <a:pt x="1109393" y="1318812"/>
                </a:lnTo>
                <a:cubicBezTo>
                  <a:pt x="1109393" y="1315538"/>
                  <a:pt x="1109591" y="1312537"/>
                  <a:pt x="1109988" y="1309808"/>
                </a:cubicBezTo>
                <a:cubicBezTo>
                  <a:pt x="1110385" y="1307080"/>
                  <a:pt x="1111130" y="1304748"/>
                  <a:pt x="1112221" y="1302813"/>
                </a:cubicBezTo>
                <a:cubicBezTo>
                  <a:pt x="1113312" y="1300878"/>
                  <a:pt x="1114776" y="1299365"/>
                  <a:pt x="1116611" y="1298274"/>
                </a:cubicBezTo>
                <a:cubicBezTo>
                  <a:pt x="1118447" y="1297183"/>
                  <a:pt x="1120803" y="1296637"/>
                  <a:pt x="1123680" y="1296637"/>
                </a:cubicBezTo>
                <a:cubicBezTo>
                  <a:pt x="1128046" y="1296637"/>
                  <a:pt x="1131295" y="1298324"/>
                  <a:pt x="1133429" y="1301697"/>
                </a:cubicBezTo>
                <a:cubicBezTo>
                  <a:pt x="1135562" y="1305070"/>
                  <a:pt x="1136628" y="1309833"/>
                  <a:pt x="1136628" y="1315985"/>
                </a:cubicBezTo>
                <a:lnTo>
                  <a:pt x="1136628" y="1411532"/>
                </a:lnTo>
                <a:lnTo>
                  <a:pt x="1171156" y="1411532"/>
                </a:lnTo>
                <a:lnTo>
                  <a:pt x="1171156" y="1246333"/>
                </a:lnTo>
                <a:lnTo>
                  <a:pt x="1202113" y="1246333"/>
                </a:lnTo>
                <a:lnTo>
                  <a:pt x="1212829" y="1246333"/>
                </a:lnTo>
                <a:lnTo>
                  <a:pt x="1215954" y="1246333"/>
                </a:lnTo>
                <a:cubicBezTo>
                  <a:pt x="1220915" y="1246333"/>
                  <a:pt x="1225950" y="1246928"/>
                  <a:pt x="1231060" y="1248119"/>
                </a:cubicBezTo>
                <a:cubicBezTo>
                  <a:pt x="1236170" y="1249310"/>
                  <a:pt x="1240808" y="1251195"/>
                  <a:pt x="1244975" y="1253774"/>
                </a:cubicBezTo>
                <a:cubicBezTo>
                  <a:pt x="1249143" y="1256354"/>
                  <a:pt x="1252565" y="1259678"/>
                  <a:pt x="1255245" y="1263746"/>
                </a:cubicBezTo>
                <a:cubicBezTo>
                  <a:pt x="1257923" y="1267814"/>
                  <a:pt x="1259263" y="1272725"/>
                  <a:pt x="1259263" y="1278480"/>
                </a:cubicBezTo>
                <a:cubicBezTo>
                  <a:pt x="1259263" y="1282250"/>
                  <a:pt x="1258320" y="1285822"/>
                  <a:pt x="1256435" y="1289195"/>
                </a:cubicBezTo>
                <a:cubicBezTo>
                  <a:pt x="1254550" y="1292569"/>
                  <a:pt x="1252168" y="1295496"/>
                  <a:pt x="1249291" y="1297976"/>
                </a:cubicBezTo>
                <a:cubicBezTo>
                  <a:pt x="1246414" y="1300457"/>
                  <a:pt x="1243239" y="1302416"/>
                  <a:pt x="1239766" y="1303855"/>
                </a:cubicBezTo>
                <a:cubicBezTo>
                  <a:pt x="1236293" y="1305294"/>
                  <a:pt x="1232920" y="1306013"/>
                  <a:pt x="1229646" y="1306013"/>
                </a:cubicBezTo>
                <a:lnTo>
                  <a:pt x="1220419" y="1306013"/>
                </a:lnTo>
                <a:lnTo>
                  <a:pt x="1220419" y="1336969"/>
                </a:lnTo>
                <a:cubicBezTo>
                  <a:pt x="1234904" y="1337267"/>
                  <a:pt x="1247828" y="1338408"/>
                  <a:pt x="1259188" y="1340392"/>
                </a:cubicBezTo>
                <a:cubicBezTo>
                  <a:pt x="1270549" y="1342377"/>
                  <a:pt x="1280992" y="1345651"/>
                  <a:pt x="1290517" y="1350215"/>
                </a:cubicBezTo>
                <a:cubicBezTo>
                  <a:pt x="1300042" y="1354779"/>
                  <a:pt x="1308897" y="1360831"/>
                  <a:pt x="1317083" y="1368372"/>
                </a:cubicBezTo>
                <a:cubicBezTo>
                  <a:pt x="1325268" y="1375913"/>
                  <a:pt x="1333379" y="1385289"/>
                  <a:pt x="1341416" y="1396501"/>
                </a:cubicBezTo>
                <a:lnTo>
                  <a:pt x="1341416" y="1411532"/>
                </a:lnTo>
                <a:lnTo>
                  <a:pt x="1375944" y="1411532"/>
                </a:lnTo>
                <a:lnTo>
                  <a:pt x="1375944" y="1246333"/>
                </a:lnTo>
                <a:lnTo>
                  <a:pt x="1411663" y="1246333"/>
                </a:lnTo>
                <a:lnTo>
                  <a:pt x="1417616" y="1246333"/>
                </a:lnTo>
                <a:lnTo>
                  <a:pt x="1428926" y="1246333"/>
                </a:lnTo>
                <a:cubicBezTo>
                  <a:pt x="1432697" y="1246333"/>
                  <a:pt x="1436095" y="1246953"/>
                  <a:pt x="1439121" y="1248193"/>
                </a:cubicBezTo>
                <a:cubicBezTo>
                  <a:pt x="1442148" y="1249434"/>
                  <a:pt x="1444703" y="1251170"/>
                  <a:pt x="1446785" y="1253402"/>
                </a:cubicBezTo>
                <a:cubicBezTo>
                  <a:pt x="1448870" y="1255635"/>
                  <a:pt x="1450482" y="1258264"/>
                  <a:pt x="1451623" y="1261290"/>
                </a:cubicBezTo>
                <a:cubicBezTo>
                  <a:pt x="1452763" y="1264316"/>
                  <a:pt x="1453334" y="1267615"/>
                  <a:pt x="1453334" y="1271187"/>
                </a:cubicBezTo>
                <a:lnTo>
                  <a:pt x="1453334" y="1426415"/>
                </a:lnTo>
                <a:lnTo>
                  <a:pt x="1487863" y="1426415"/>
                </a:lnTo>
                <a:lnTo>
                  <a:pt x="1487863" y="1261960"/>
                </a:lnTo>
                <a:cubicBezTo>
                  <a:pt x="1487863" y="1260472"/>
                  <a:pt x="1487986" y="1258835"/>
                  <a:pt x="1488235" y="1257049"/>
                </a:cubicBezTo>
                <a:cubicBezTo>
                  <a:pt x="1488483" y="1255263"/>
                  <a:pt x="1489053" y="1253576"/>
                  <a:pt x="1489946" y="1251988"/>
                </a:cubicBezTo>
                <a:cubicBezTo>
                  <a:pt x="1490839" y="1250401"/>
                  <a:pt x="1492203" y="1249061"/>
                  <a:pt x="1494039" y="1247970"/>
                </a:cubicBezTo>
                <a:cubicBezTo>
                  <a:pt x="1495874" y="1246879"/>
                  <a:pt x="1498380" y="1246333"/>
                  <a:pt x="1501555" y="1246333"/>
                </a:cubicBezTo>
                <a:lnTo>
                  <a:pt x="1516438" y="1246333"/>
                </a:lnTo>
                <a:lnTo>
                  <a:pt x="1529534" y="1246333"/>
                </a:lnTo>
                <a:lnTo>
                  <a:pt x="1607371" y="1246333"/>
                </a:lnTo>
                <a:lnTo>
                  <a:pt x="1607371" y="1289344"/>
                </a:lnTo>
                <a:cubicBezTo>
                  <a:pt x="1607371" y="1296290"/>
                  <a:pt x="1608290" y="1302863"/>
                  <a:pt x="1610125" y="1309064"/>
                </a:cubicBezTo>
                <a:cubicBezTo>
                  <a:pt x="1611961" y="1315265"/>
                  <a:pt x="1614888" y="1320722"/>
                  <a:pt x="1618906" y="1325435"/>
                </a:cubicBezTo>
                <a:cubicBezTo>
                  <a:pt x="1622924" y="1330148"/>
                  <a:pt x="1628059" y="1333869"/>
                  <a:pt x="1634310" y="1336597"/>
                </a:cubicBezTo>
                <a:cubicBezTo>
                  <a:pt x="1640560" y="1339326"/>
                  <a:pt x="1648101" y="1340690"/>
                  <a:pt x="1656931" y="1340690"/>
                </a:cubicBezTo>
                <a:cubicBezTo>
                  <a:pt x="1659908" y="1340690"/>
                  <a:pt x="1663207" y="1340492"/>
                  <a:pt x="1666829" y="1340095"/>
                </a:cubicBezTo>
                <a:cubicBezTo>
                  <a:pt x="1670450" y="1339698"/>
                  <a:pt x="1674097" y="1338954"/>
                  <a:pt x="1677768" y="1337862"/>
                </a:cubicBezTo>
                <a:cubicBezTo>
                  <a:pt x="1681438" y="1336771"/>
                  <a:pt x="1684911" y="1335258"/>
                  <a:pt x="1688185" y="1333323"/>
                </a:cubicBezTo>
                <a:cubicBezTo>
                  <a:pt x="1691460" y="1331388"/>
                  <a:pt x="1694287" y="1328833"/>
                  <a:pt x="1696668" y="1325658"/>
                </a:cubicBezTo>
                <a:cubicBezTo>
                  <a:pt x="1697363" y="1326551"/>
                  <a:pt x="1697933" y="1327841"/>
                  <a:pt x="1698380" y="1329528"/>
                </a:cubicBezTo>
                <a:cubicBezTo>
                  <a:pt x="1698827" y="1331215"/>
                  <a:pt x="1699199" y="1333000"/>
                  <a:pt x="1699496" y="1334886"/>
                </a:cubicBezTo>
                <a:cubicBezTo>
                  <a:pt x="1699794" y="1336771"/>
                  <a:pt x="1700017" y="1338631"/>
                  <a:pt x="1700166" y="1340467"/>
                </a:cubicBezTo>
                <a:cubicBezTo>
                  <a:pt x="1700315" y="1342302"/>
                  <a:pt x="1700390" y="1343815"/>
                  <a:pt x="1700390" y="1345006"/>
                </a:cubicBezTo>
                <a:cubicBezTo>
                  <a:pt x="1700390" y="1352348"/>
                  <a:pt x="1699100" y="1358624"/>
                  <a:pt x="1696520" y="1363833"/>
                </a:cubicBezTo>
                <a:cubicBezTo>
                  <a:pt x="1693940" y="1369042"/>
                  <a:pt x="1690319" y="1373308"/>
                  <a:pt x="1685655" y="1376632"/>
                </a:cubicBezTo>
                <a:cubicBezTo>
                  <a:pt x="1680992" y="1379956"/>
                  <a:pt x="1675436" y="1382387"/>
                  <a:pt x="1668987" y="1383925"/>
                </a:cubicBezTo>
                <a:cubicBezTo>
                  <a:pt x="1662538" y="1385462"/>
                  <a:pt x="1655443" y="1386231"/>
                  <a:pt x="1647704" y="1386231"/>
                </a:cubicBezTo>
                <a:cubicBezTo>
                  <a:pt x="1637286" y="1386231"/>
                  <a:pt x="1627637" y="1384346"/>
                  <a:pt x="1618757" y="1380576"/>
                </a:cubicBezTo>
                <a:cubicBezTo>
                  <a:pt x="1609878" y="1376806"/>
                  <a:pt x="1601940" y="1371100"/>
                  <a:pt x="1594945" y="1363461"/>
                </a:cubicBezTo>
                <a:cubicBezTo>
                  <a:pt x="1587950" y="1355821"/>
                  <a:pt x="1582022" y="1346246"/>
                  <a:pt x="1577160" y="1334737"/>
                </a:cubicBezTo>
                <a:cubicBezTo>
                  <a:pt x="1572298" y="1323227"/>
                  <a:pt x="1568627" y="1309734"/>
                  <a:pt x="1566146" y="1294256"/>
                </a:cubicBezTo>
                <a:lnTo>
                  <a:pt x="1533851" y="1298274"/>
                </a:lnTo>
                <a:cubicBezTo>
                  <a:pt x="1536331" y="1316729"/>
                  <a:pt x="1540697" y="1333298"/>
                  <a:pt x="1546948" y="1347983"/>
                </a:cubicBezTo>
                <a:cubicBezTo>
                  <a:pt x="1553199" y="1362667"/>
                  <a:pt x="1561136" y="1375144"/>
                  <a:pt x="1570760" y="1385413"/>
                </a:cubicBezTo>
                <a:cubicBezTo>
                  <a:pt x="1580385" y="1395682"/>
                  <a:pt x="1591646" y="1403545"/>
                  <a:pt x="1604544" y="1409002"/>
                </a:cubicBezTo>
                <a:cubicBezTo>
                  <a:pt x="1617443" y="1414459"/>
                  <a:pt x="1631829" y="1417188"/>
                  <a:pt x="1647704" y="1417188"/>
                </a:cubicBezTo>
                <a:cubicBezTo>
                  <a:pt x="1661297" y="1417188"/>
                  <a:pt x="1673501" y="1415402"/>
                  <a:pt x="1684316" y="1411830"/>
                </a:cubicBezTo>
                <a:cubicBezTo>
                  <a:pt x="1695130" y="1408258"/>
                  <a:pt x="1704284" y="1403173"/>
                  <a:pt x="1711775" y="1396575"/>
                </a:cubicBezTo>
                <a:cubicBezTo>
                  <a:pt x="1719266" y="1389977"/>
                  <a:pt x="1725020" y="1382015"/>
                  <a:pt x="1729039" y="1372688"/>
                </a:cubicBezTo>
                <a:cubicBezTo>
                  <a:pt x="1733057" y="1363361"/>
                  <a:pt x="1735066" y="1352894"/>
                  <a:pt x="1735066" y="1341285"/>
                </a:cubicBezTo>
                <a:cubicBezTo>
                  <a:pt x="1735066" y="1332058"/>
                  <a:pt x="1733181" y="1322037"/>
                  <a:pt x="1729411" y="1311222"/>
                </a:cubicBezTo>
                <a:cubicBezTo>
                  <a:pt x="1725640" y="1300407"/>
                  <a:pt x="1719092" y="1288749"/>
                  <a:pt x="1709765" y="1276247"/>
                </a:cubicBezTo>
                <a:lnTo>
                  <a:pt x="1682679" y="1284284"/>
                </a:lnTo>
                <a:cubicBezTo>
                  <a:pt x="1682679" y="1289047"/>
                  <a:pt x="1682059" y="1293065"/>
                  <a:pt x="1680818" y="1296339"/>
                </a:cubicBezTo>
                <a:cubicBezTo>
                  <a:pt x="1679578" y="1299613"/>
                  <a:pt x="1677891" y="1302243"/>
                  <a:pt x="1675759" y="1304227"/>
                </a:cubicBezTo>
                <a:cubicBezTo>
                  <a:pt x="1673625" y="1306211"/>
                  <a:pt x="1671070" y="1307650"/>
                  <a:pt x="1668094" y="1308543"/>
                </a:cubicBezTo>
                <a:cubicBezTo>
                  <a:pt x="1665117" y="1309436"/>
                  <a:pt x="1661893" y="1309883"/>
                  <a:pt x="1658419" y="1309883"/>
                </a:cubicBezTo>
                <a:cubicBezTo>
                  <a:pt x="1653062" y="1309883"/>
                  <a:pt x="1648969" y="1308518"/>
                  <a:pt x="1646142" y="1305790"/>
                </a:cubicBezTo>
                <a:cubicBezTo>
                  <a:pt x="1643314" y="1303061"/>
                  <a:pt x="1641899" y="1299167"/>
                  <a:pt x="1641899" y="1294107"/>
                </a:cubicBezTo>
                <a:lnTo>
                  <a:pt x="1641899" y="1246333"/>
                </a:lnTo>
                <a:lnTo>
                  <a:pt x="1754563" y="1246333"/>
                </a:lnTo>
                <a:lnTo>
                  <a:pt x="1769296" y="1246333"/>
                </a:lnTo>
                <a:lnTo>
                  <a:pt x="1771826" y="1246333"/>
                </a:lnTo>
                <a:cubicBezTo>
                  <a:pt x="1775596" y="1246333"/>
                  <a:pt x="1778994" y="1246953"/>
                  <a:pt x="1782021" y="1248193"/>
                </a:cubicBezTo>
                <a:cubicBezTo>
                  <a:pt x="1785047" y="1249434"/>
                  <a:pt x="1787602" y="1251170"/>
                  <a:pt x="1789685" y="1253402"/>
                </a:cubicBezTo>
                <a:cubicBezTo>
                  <a:pt x="1791769" y="1255635"/>
                  <a:pt x="1793381" y="1258264"/>
                  <a:pt x="1794522" y="1261290"/>
                </a:cubicBezTo>
                <a:cubicBezTo>
                  <a:pt x="1795663" y="1264316"/>
                  <a:pt x="1796234" y="1267615"/>
                  <a:pt x="1796234" y="1271187"/>
                </a:cubicBezTo>
                <a:lnTo>
                  <a:pt x="1796234" y="1426415"/>
                </a:lnTo>
                <a:lnTo>
                  <a:pt x="1830762" y="1426415"/>
                </a:lnTo>
                <a:lnTo>
                  <a:pt x="1830762" y="1261960"/>
                </a:lnTo>
                <a:cubicBezTo>
                  <a:pt x="1830762" y="1260472"/>
                  <a:pt x="1830886" y="1258835"/>
                  <a:pt x="1831134" y="1257049"/>
                </a:cubicBezTo>
                <a:cubicBezTo>
                  <a:pt x="1831382" y="1255263"/>
                  <a:pt x="1831952" y="1253576"/>
                  <a:pt x="1832845" y="1251988"/>
                </a:cubicBezTo>
                <a:cubicBezTo>
                  <a:pt x="1833738" y="1250401"/>
                  <a:pt x="1835103" y="1249061"/>
                  <a:pt x="1836938" y="1247970"/>
                </a:cubicBezTo>
                <a:cubicBezTo>
                  <a:pt x="1838774" y="1246879"/>
                  <a:pt x="1841279" y="1246333"/>
                  <a:pt x="1844454" y="1246333"/>
                </a:cubicBezTo>
                <a:lnTo>
                  <a:pt x="1859337" y="1246333"/>
                </a:lnTo>
                <a:lnTo>
                  <a:pt x="1872434" y="1246333"/>
                </a:lnTo>
                <a:lnTo>
                  <a:pt x="1894758" y="1246333"/>
                </a:lnTo>
                <a:lnTo>
                  <a:pt x="1894758" y="1265234"/>
                </a:lnTo>
                <a:cubicBezTo>
                  <a:pt x="1888110" y="1269501"/>
                  <a:pt x="1882752" y="1275528"/>
                  <a:pt x="1878684" y="1283317"/>
                </a:cubicBezTo>
                <a:cubicBezTo>
                  <a:pt x="1874616" y="1291105"/>
                  <a:pt x="1872235" y="1300754"/>
                  <a:pt x="1871541" y="1312264"/>
                </a:cubicBezTo>
                <a:lnTo>
                  <a:pt x="1904580" y="1312264"/>
                </a:lnTo>
                <a:cubicBezTo>
                  <a:pt x="1905275" y="1303830"/>
                  <a:pt x="1907284" y="1297505"/>
                  <a:pt x="1910608" y="1293288"/>
                </a:cubicBezTo>
                <a:cubicBezTo>
                  <a:pt x="1913932" y="1289071"/>
                  <a:pt x="1918124" y="1286963"/>
                  <a:pt x="1923184" y="1286963"/>
                </a:cubicBezTo>
                <a:cubicBezTo>
                  <a:pt x="1925665" y="1286963"/>
                  <a:pt x="1927897" y="1287558"/>
                  <a:pt x="1929881" y="1288749"/>
                </a:cubicBezTo>
                <a:cubicBezTo>
                  <a:pt x="1931866" y="1289940"/>
                  <a:pt x="1933577" y="1291502"/>
                  <a:pt x="1935016" y="1293437"/>
                </a:cubicBezTo>
                <a:cubicBezTo>
                  <a:pt x="1936455" y="1295372"/>
                  <a:pt x="1937546" y="1297604"/>
                  <a:pt x="1938290" y="1300134"/>
                </a:cubicBezTo>
                <a:cubicBezTo>
                  <a:pt x="1939034" y="1302664"/>
                  <a:pt x="1939406" y="1305269"/>
                  <a:pt x="1939406" y="1307948"/>
                </a:cubicBezTo>
                <a:cubicBezTo>
                  <a:pt x="1939406" y="1323128"/>
                  <a:pt x="1937124" y="1334588"/>
                  <a:pt x="1932560" y="1342327"/>
                </a:cubicBezTo>
                <a:cubicBezTo>
                  <a:pt x="1927996" y="1350066"/>
                  <a:pt x="1921299" y="1353936"/>
                  <a:pt x="1912468" y="1353936"/>
                </a:cubicBezTo>
                <a:cubicBezTo>
                  <a:pt x="1907507" y="1353936"/>
                  <a:pt x="1903564" y="1353092"/>
                  <a:pt x="1900637" y="1351406"/>
                </a:cubicBezTo>
                <a:cubicBezTo>
                  <a:pt x="1897710" y="1349719"/>
                  <a:pt x="1895155" y="1347834"/>
                  <a:pt x="1892972" y="1345750"/>
                </a:cubicBezTo>
                <a:lnTo>
                  <a:pt x="1871094" y="1369414"/>
                </a:lnTo>
                <a:cubicBezTo>
                  <a:pt x="1874567" y="1372688"/>
                  <a:pt x="1878040" y="1375317"/>
                  <a:pt x="1881512" y="1377302"/>
                </a:cubicBezTo>
                <a:cubicBezTo>
                  <a:pt x="1884985" y="1379286"/>
                  <a:pt x="1888507" y="1380849"/>
                  <a:pt x="1892079" y="1381990"/>
                </a:cubicBezTo>
                <a:cubicBezTo>
                  <a:pt x="1895651" y="1383131"/>
                  <a:pt x="1899248" y="1383900"/>
                  <a:pt x="1902869" y="1384297"/>
                </a:cubicBezTo>
                <a:cubicBezTo>
                  <a:pt x="1906490" y="1384693"/>
                  <a:pt x="1910236" y="1384892"/>
                  <a:pt x="1914105" y="1384892"/>
                </a:cubicBezTo>
                <a:cubicBezTo>
                  <a:pt x="1919265" y="1384892"/>
                  <a:pt x="1924300" y="1384173"/>
                  <a:pt x="1929212" y="1382734"/>
                </a:cubicBezTo>
                <a:cubicBezTo>
                  <a:pt x="1934123" y="1381295"/>
                  <a:pt x="1938662" y="1379509"/>
                  <a:pt x="1942829" y="1377376"/>
                </a:cubicBezTo>
                <a:cubicBezTo>
                  <a:pt x="1946996" y="1375243"/>
                  <a:pt x="1950643" y="1372886"/>
                  <a:pt x="1953768" y="1370307"/>
                </a:cubicBezTo>
                <a:cubicBezTo>
                  <a:pt x="1956894" y="1367727"/>
                  <a:pt x="1959250" y="1365247"/>
                  <a:pt x="1960838" y="1362865"/>
                </a:cubicBezTo>
                <a:cubicBezTo>
                  <a:pt x="1962326" y="1361675"/>
                  <a:pt x="1964434" y="1360162"/>
                  <a:pt x="1967163" y="1358326"/>
                </a:cubicBezTo>
                <a:cubicBezTo>
                  <a:pt x="1969891" y="1356491"/>
                  <a:pt x="1972967" y="1354506"/>
                  <a:pt x="1976390" y="1352373"/>
                </a:cubicBezTo>
                <a:cubicBezTo>
                  <a:pt x="1979813" y="1350240"/>
                  <a:pt x="1983385" y="1348032"/>
                  <a:pt x="1987106" y="1345750"/>
                </a:cubicBezTo>
                <a:cubicBezTo>
                  <a:pt x="1990826" y="1343468"/>
                  <a:pt x="1994423" y="1341310"/>
                  <a:pt x="1997896" y="1339276"/>
                </a:cubicBezTo>
                <a:cubicBezTo>
                  <a:pt x="2001368" y="1337242"/>
                  <a:pt x="2004543" y="1335407"/>
                  <a:pt x="2007421" y="1333769"/>
                </a:cubicBezTo>
                <a:cubicBezTo>
                  <a:pt x="2010298" y="1332132"/>
                  <a:pt x="2012580" y="1330867"/>
                  <a:pt x="2014267" y="1329974"/>
                </a:cubicBezTo>
                <a:lnTo>
                  <a:pt x="2014267" y="1411532"/>
                </a:lnTo>
                <a:lnTo>
                  <a:pt x="2048795" y="1411532"/>
                </a:lnTo>
                <a:lnTo>
                  <a:pt x="2048795" y="1329677"/>
                </a:lnTo>
                <a:cubicBezTo>
                  <a:pt x="2048795" y="1325708"/>
                  <a:pt x="2048894" y="1321640"/>
                  <a:pt x="2049093" y="1317473"/>
                </a:cubicBezTo>
                <a:cubicBezTo>
                  <a:pt x="2049291" y="1313306"/>
                  <a:pt x="2049539" y="1309337"/>
                  <a:pt x="2049837" y="1305567"/>
                </a:cubicBezTo>
                <a:cubicBezTo>
                  <a:pt x="2050134" y="1301796"/>
                  <a:pt x="2050457" y="1298373"/>
                  <a:pt x="2050804" y="1295297"/>
                </a:cubicBezTo>
                <a:cubicBezTo>
                  <a:pt x="2051151" y="1292222"/>
                  <a:pt x="2051523" y="1289692"/>
                  <a:pt x="2051920" y="1287707"/>
                </a:cubicBezTo>
                <a:lnTo>
                  <a:pt x="2023941" y="1287707"/>
                </a:lnTo>
                <a:cubicBezTo>
                  <a:pt x="2022849" y="1289195"/>
                  <a:pt x="2021088" y="1290932"/>
                  <a:pt x="2018657" y="1292916"/>
                </a:cubicBezTo>
                <a:cubicBezTo>
                  <a:pt x="2016226" y="1294900"/>
                  <a:pt x="2013399" y="1297009"/>
                  <a:pt x="2010174" y="1299241"/>
                </a:cubicBezTo>
                <a:cubicBezTo>
                  <a:pt x="2006949" y="1301474"/>
                  <a:pt x="2003477" y="1303805"/>
                  <a:pt x="1999756" y="1306236"/>
                </a:cubicBezTo>
                <a:cubicBezTo>
                  <a:pt x="1996035" y="1308667"/>
                  <a:pt x="1992414" y="1310999"/>
                  <a:pt x="1988892" y="1313231"/>
                </a:cubicBezTo>
                <a:cubicBezTo>
                  <a:pt x="1985369" y="1315464"/>
                  <a:pt x="1982021" y="1317522"/>
                  <a:pt x="1978846" y="1319408"/>
                </a:cubicBezTo>
                <a:cubicBezTo>
                  <a:pt x="1975671" y="1321293"/>
                  <a:pt x="1973041" y="1322930"/>
                  <a:pt x="1970958" y="1324319"/>
                </a:cubicBezTo>
                <a:cubicBezTo>
                  <a:pt x="1971156" y="1322235"/>
                  <a:pt x="1971330" y="1320201"/>
                  <a:pt x="1971479" y="1318217"/>
                </a:cubicBezTo>
                <a:cubicBezTo>
                  <a:pt x="1971628" y="1316233"/>
                  <a:pt x="1971702" y="1314248"/>
                  <a:pt x="1971702" y="1312264"/>
                </a:cubicBezTo>
                <a:cubicBezTo>
                  <a:pt x="1971702" y="1303830"/>
                  <a:pt x="1970561" y="1296314"/>
                  <a:pt x="1968279" y="1289716"/>
                </a:cubicBezTo>
                <a:cubicBezTo>
                  <a:pt x="1965997" y="1283118"/>
                  <a:pt x="1962921" y="1277463"/>
                  <a:pt x="1959052" y="1272750"/>
                </a:cubicBezTo>
                <a:cubicBezTo>
                  <a:pt x="1955182" y="1268037"/>
                  <a:pt x="1950692" y="1264341"/>
                  <a:pt x="1945583" y="1261662"/>
                </a:cubicBezTo>
                <a:cubicBezTo>
                  <a:pt x="1940473" y="1258983"/>
                  <a:pt x="1935041" y="1257396"/>
                  <a:pt x="1929286" y="1256900"/>
                </a:cubicBezTo>
                <a:lnTo>
                  <a:pt x="1929286" y="1246333"/>
                </a:lnTo>
                <a:lnTo>
                  <a:pt x="1965154" y="1246333"/>
                </a:lnTo>
                <a:cubicBezTo>
                  <a:pt x="1965451" y="1252385"/>
                  <a:pt x="1966642" y="1257718"/>
                  <a:pt x="1968725" y="1262332"/>
                </a:cubicBezTo>
                <a:cubicBezTo>
                  <a:pt x="1970809" y="1266946"/>
                  <a:pt x="1973537" y="1270790"/>
                  <a:pt x="1976911" y="1273866"/>
                </a:cubicBezTo>
                <a:cubicBezTo>
                  <a:pt x="1980284" y="1276942"/>
                  <a:pt x="1984179" y="1279274"/>
                  <a:pt x="1988594" y="1280861"/>
                </a:cubicBezTo>
                <a:cubicBezTo>
                  <a:pt x="1993009" y="1282449"/>
                  <a:pt x="1997697" y="1283242"/>
                  <a:pt x="2002658" y="1283242"/>
                </a:cubicBezTo>
                <a:cubicBezTo>
                  <a:pt x="2007520" y="1283242"/>
                  <a:pt x="2012183" y="1282473"/>
                  <a:pt x="2016648" y="1280936"/>
                </a:cubicBezTo>
                <a:cubicBezTo>
                  <a:pt x="2021113" y="1279398"/>
                  <a:pt x="2025106" y="1277116"/>
                  <a:pt x="2028629" y="1274089"/>
                </a:cubicBezTo>
                <a:cubicBezTo>
                  <a:pt x="2032151" y="1271063"/>
                  <a:pt x="2035028" y="1267243"/>
                  <a:pt x="2037261" y="1262630"/>
                </a:cubicBezTo>
                <a:cubicBezTo>
                  <a:pt x="2039493" y="1258016"/>
                  <a:pt x="2040758" y="1252584"/>
                  <a:pt x="2041056" y="1246333"/>
                </a:cubicBezTo>
                <a:lnTo>
                  <a:pt x="2068887" y="1246333"/>
                </a:lnTo>
                <a:lnTo>
                  <a:pt x="2080049" y="1246333"/>
                </a:lnTo>
                <a:lnTo>
                  <a:pt x="2086151" y="1246333"/>
                </a:lnTo>
                <a:cubicBezTo>
                  <a:pt x="2089921" y="1246333"/>
                  <a:pt x="2093319" y="1246953"/>
                  <a:pt x="2096346" y="1248193"/>
                </a:cubicBezTo>
                <a:cubicBezTo>
                  <a:pt x="2099372" y="1249434"/>
                  <a:pt x="2101927" y="1251170"/>
                  <a:pt x="2104010" y="1253402"/>
                </a:cubicBezTo>
                <a:cubicBezTo>
                  <a:pt x="2106094" y="1255635"/>
                  <a:pt x="2107706" y="1258264"/>
                  <a:pt x="2108847" y="1261290"/>
                </a:cubicBezTo>
                <a:cubicBezTo>
                  <a:pt x="2109988" y="1264316"/>
                  <a:pt x="2110559" y="1267615"/>
                  <a:pt x="2110559" y="1271187"/>
                </a:cubicBezTo>
                <a:lnTo>
                  <a:pt x="2110559" y="1426415"/>
                </a:lnTo>
                <a:lnTo>
                  <a:pt x="2145087" y="1426415"/>
                </a:lnTo>
                <a:lnTo>
                  <a:pt x="2145087" y="1261960"/>
                </a:lnTo>
                <a:cubicBezTo>
                  <a:pt x="2145087" y="1260472"/>
                  <a:pt x="2145211" y="1258835"/>
                  <a:pt x="2145459" y="1257049"/>
                </a:cubicBezTo>
                <a:cubicBezTo>
                  <a:pt x="2145707" y="1255263"/>
                  <a:pt x="2146277" y="1253576"/>
                  <a:pt x="2147170" y="1251988"/>
                </a:cubicBezTo>
                <a:cubicBezTo>
                  <a:pt x="2148063" y="1250401"/>
                  <a:pt x="2149428" y="1249061"/>
                  <a:pt x="2151263" y="1247970"/>
                </a:cubicBezTo>
                <a:cubicBezTo>
                  <a:pt x="2153099" y="1246879"/>
                  <a:pt x="2155604" y="1246333"/>
                  <a:pt x="2158779" y="1246333"/>
                </a:cubicBezTo>
                <a:lnTo>
                  <a:pt x="2186759" y="1246333"/>
                </a:lnTo>
                <a:lnTo>
                  <a:pt x="2186759" y="1215079"/>
                </a:lnTo>
                <a:lnTo>
                  <a:pt x="2152230" y="1215079"/>
                </a:lnTo>
                <a:cubicBezTo>
                  <a:pt x="2145186" y="1215079"/>
                  <a:pt x="2139431" y="1216071"/>
                  <a:pt x="2134966" y="1218056"/>
                </a:cubicBezTo>
                <a:cubicBezTo>
                  <a:pt x="2130502" y="1220040"/>
                  <a:pt x="2126682" y="1222570"/>
                  <a:pt x="2123507" y="1225646"/>
                </a:cubicBezTo>
                <a:cubicBezTo>
                  <a:pt x="2120133" y="1222868"/>
                  <a:pt x="2115941" y="1220412"/>
                  <a:pt x="2110931" y="1218279"/>
                </a:cubicBezTo>
                <a:cubicBezTo>
                  <a:pt x="2105920" y="1216146"/>
                  <a:pt x="2100289" y="1215079"/>
                  <a:pt x="2094039" y="1215079"/>
                </a:cubicBezTo>
                <a:lnTo>
                  <a:pt x="2080049" y="1215079"/>
                </a:lnTo>
                <a:lnTo>
                  <a:pt x="2068887" y="1215079"/>
                </a:lnTo>
                <a:lnTo>
                  <a:pt x="1872434" y="1215079"/>
                </a:lnTo>
                <a:lnTo>
                  <a:pt x="1859337" y="1215079"/>
                </a:lnTo>
                <a:lnTo>
                  <a:pt x="1837905" y="1215079"/>
                </a:lnTo>
                <a:cubicBezTo>
                  <a:pt x="1830861" y="1215079"/>
                  <a:pt x="1825106" y="1216071"/>
                  <a:pt x="1820641" y="1218056"/>
                </a:cubicBezTo>
                <a:cubicBezTo>
                  <a:pt x="1816177" y="1220040"/>
                  <a:pt x="1812357" y="1222570"/>
                  <a:pt x="1809182" y="1225646"/>
                </a:cubicBezTo>
                <a:cubicBezTo>
                  <a:pt x="1805808" y="1222868"/>
                  <a:pt x="1801616" y="1220412"/>
                  <a:pt x="1796606" y="1218279"/>
                </a:cubicBezTo>
                <a:cubicBezTo>
                  <a:pt x="1791595" y="1216146"/>
                  <a:pt x="1785964" y="1215079"/>
                  <a:pt x="1779714" y="1215079"/>
                </a:cubicBezTo>
                <a:lnTo>
                  <a:pt x="1769296" y="1215079"/>
                </a:lnTo>
                <a:lnTo>
                  <a:pt x="1754563" y="1215079"/>
                </a:lnTo>
                <a:lnTo>
                  <a:pt x="1529534" y="1215079"/>
                </a:lnTo>
                <a:lnTo>
                  <a:pt x="1516438" y="1215079"/>
                </a:lnTo>
                <a:lnTo>
                  <a:pt x="1495006" y="1215079"/>
                </a:lnTo>
                <a:cubicBezTo>
                  <a:pt x="1487961" y="1215079"/>
                  <a:pt x="1482207" y="1216071"/>
                  <a:pt x="1477742" y="1218056"/>
                </a:cubicBezTo>
                <a:cubicBezTo>
                  <a:pt x="1473277" y="1220040"/>
                  <a:pt x="1469457" y="1222570"/>
                  <a:pt x="1466282" y="1225646"/>
                </a:cubicBezTo>
                <a:cubicBezTo>
                  <a:pt x="1462909" y="1222868"/>
                  <a:pt x="1458717" y="1220412"/>
                  <a:pt x="1453707" y="1218279"/>
                </a:cubicBezTo>
                <a:cubicBezTo>
                  <a:pt x="1448696" y="1216146"/>
                  <a:pt x="1443065" y="1215079"/>
                  <a:pt x="1436814" y="1215079"/>
                </a:cubicBezTo>
                <a:lnTo>
                  <a:pt x="1417616" y="1215079"/>
                </a:lnTo>
                <a:lnTo>
                  <a:pt x="1411663" y="1215079"/>
                </a:lnTo>
                <a:lnTo>
                  <a:pt x="1212829" y="1215079"/>
                </a:lnTo>
                <a:lnTo>
                  <a:pt x="1202113" y="1215079"/>
                </a:lnTo>
                <a:lnTo>
                  <a:pt x="1000599" y="1215079"/>
                </a:lnTo>
                <a:lnTo>
                  <a:pt x="992563" y="1215079"/>
                </a:lnTo>
                <a:lnTo>
                  <a:pt x="967857" y="1215079"/>
                </a:lnTo>
                <a:cubicBezTo>
                  <a:pt x="962400" y="1215079"/>
                  <a:pt x="958233" y="1212995"/>
                  <a:pt x="955356" y="1208828"/>
                </a:cubicBezTo>
                <a:cubicBezTo>
                  <a:pt x="952478" y="1204661"/>
                  <a:pt x="951040" y="1199006"/>
                  <a:pt x="951040" y="1191862"/>
                </a:cubicBezTo>
                <a:cubicBezTo>
                  <a:pt x="951040" y="1187099"/>
                  <a:pt x="952181" y="1182982"/>
                  <a:pt x="954463" y="1179509"/>
                </a:cubicBezTo>
                <a:cubicBezTo>
                  <a:pt x="956745" y="1176036"/>
                  <a:pt x="959895" y="1173184"/>
                  <a:pt x="963913" y="1170952"/>
                </a:cubicBezTo>
                <a:cubicBezTo>
                  <a:pt x="967932" y="1168719"/>
                  <a:pt x="972669" y="1167082"/>
                  <a:pt x="978127" y="1166040"/>
                </a:cubicBezTo>
                <a:cubicBezTo>
                  <a:pt x="983583" y="1164998"/>
                  <a:pt x="989487" y="1164477"/>
                  <a:pt x="995837" y="1164477"/>
                </a:cubicBezTo>
                <a:cubicBezTo>
                  <a:pt x="1003179" y="1164477"/>
                  <a:pt x="1010645" y="1165147"/>
                  <a:pt x="1018236" y="1166487"/>
                </a:cubicBezTo>
                <a:cubicBezTo>
                  <a:pt x="1025826" y="1167826"/>
                  <a:pt x="1033416" y="1169935"/>
                  <a:pt x="1041006" y="1172812"/>
                </a:cubicBezTo>
                <a:cubicBezTo>
                  <a:pt x="1048596" y="1175689"/>
                  <a:pt x="1056112" y="1179484"/>
                  <a:pt x="1063554" y="1184197"/>
                </a:cubicBezTo>
                <a:cubicBezTo>
                  <a:pt x="1070995" y="1188910"/>
                  <a:pt x="1078288" y="1194590"/>
                  <a:pt x="1085432" y="1201238"/>
                </a:cubicBezTo>
                <a:lnTo>
                  <a:pt x="1107309" y="1177574"/>
                </a:lnTo>
                <a:cubicBezTo>
                  <a:pt x="1097784" y="1169141"/>
                  <a:pt x="1088557" y="1162071"/>
                  <a:pt x="1079627" y="1156366"/>
                </a:cubicBezTo>
                <a:cubicBezTo>
                  <a:pt x="1070697" y="1150661"/>
                  <a:pt x="1061743" y="1146097"/>
                  <a:pt x="1052764" y="1142674"/>
                </a:cubicBezTo>
                <a:cubicBezTo>
                  <a:pt x="1043785" y="1139251"/>
                  <a:pt x="1034582" y="1136820"/>
                  <a:pt x="1025156" y="1135382"/>
                </a:cubicBezTo>
                <a:cubicBezTo>
                  <a:pt x="1015730" y="1133943"/>
                  <a:pt x="1005759" y="1133224"/>
                  <a:pt x="995242" y="1133224"/>
                </a:cubicBezTo>
                <a:close/>
                <a:moveTo>
                  <a:pt x="3501209" y="1040057"/>
                </a:moveTo>
                <a:cubicBezTo>
                  <a:pt x="3497736" y="1040057"/>
                  <a:pt x="3494511" y="1040677"/>
                  <a:pt x="3491535" y="1041918"/>
                </a:cubicBezTo>
                <a:cubicBezTo>
                  <a:pt x="3488558" y="1043158"/>
                  <a:pt x="3485978" y="1044894"/>
                  <a:pt x="3483796" y="1047127"/>
                </a:cubicBezTo>
                <a:cubicBezTo>
                  <a:pt x="3481613" y="1049359"/>
                  <a:pt x="3479876" y="1051963"/>
                  <a:pt x="3478587" y="1054940"/>
                </a:cubicBezTo>
                <a:cubicBezTo>
                  <a:pt x="3477297" y="1057917"/>
                  <a:pt x="3476652" y="1061092"/>
                  <a:pt x="3476652" y="1064465"/>
                </a:cubicBezTo>
                <a:cubicBezTo>
                  <a:pt x="3476652" y="1067739"/>
                  <a:pt x="3477297" y="1070840"/>
                  <a:pt x="3478587" y="1073767"/>
                </a:cubicBezTo>
                <a:cubicBezTo>
                  <a:pt x="3479876" y="1076694"/>
                  <a:pt x="3481613" y="1079273"/>
                  <a:pt x="3483796" y="1081506"/>
                </a:cubicBezTo>
                <a:cubicBezTo>
                  <a:pt x="3485978" y="1083738"/>
                  <a:pt x="3488558" y="1085499"/>
                  <a:pt x="3491535" y="1086789"/>
                </a:cubicBezTo>
                <a:cubicBezTo>
                  <a:pt x="3494511" y="1088079"/>
                  <a:pt x="3497736" y="1088724"/>
                  <a:pt x="3501209" y="1088724"/>
                </a:cubicBezTo>
                <a:cubicBezTo>
                  <a:pt x="3504582" y="1088724"/>
                  <a:pt x="3507732" y="1088079"/>
                  <a:pt x="3510659" y="1086789"/>
                </a:cubicBezTo>
                <a:cubicBezTo>
                  <a:pt x="3513586" y="1085499"/>
                  <a:pt x="3516166" y="1083763"/>
                  <a:pt x="3518398" y="1081580"/>
                </a:cubicBezTo>
                <a:cubicBezTo>
                  <a:pt x="3520631" y="1079397"/>
                  <a:pt x="3522392" y="1076843"/>
                  <a:pt x="3523682" y="1073916"/>
                </a:cubicBezTo>
                <a:cubicBezTo>
                  <a:pt x="3524971" y="1070989"/>
                  <a:pt x="3525616" y="1067838"/>
                  <a:pt x="3525616" y="1064465"/>
                </a:cubicBezTo>
                <a:cubicBezTo>
                  <a:pt x="3525616" y="1061092"/>
                  <a:pt x="3524996" y="1057917"/>
                  <a:pt x="3523756" y="1054940"/>
                </a:cubicBezTo>
                <a:cubicBezTo>
                  <a:pt x="3522516" y="1051963"/>
                  <a:pt x="3520779" y="1049359"/>
                  <a:pt x="3518547" y="1047127"/>
                </a:cubicBezTo>
                <a:cubicBezTo>
                  <a:pt x="3516315" y="1044894"/>
                  <a:pt x="3513710" y="1043158"/>
                  <a:pt x="3510734" y="1041918"/>
                </a:cubicBezTo>
                <a:cubicBezTo>
                  <a:pt x="3507757" y="1040677"/>
                  <a:pt x="3504582" y="1040057"/>
                  <a:pt x="3501209" y="1040057"/>
                </a:cubicBezTo>
                <a:close/>
                <a:moveTo>
                  <a:pt x="1567635" y="1040057"/>
                </a:moveTo>
                <a:cubicBezTo>
                  <a:pt x="1564162" y="1040057"/>
                  <a:pt x="1560938" y="1040677"/>
                  <a:pt x="1557961" y="1041918"/>
                </a:cubicBezTo>
                <a:cubicBezTo>
                  <a:pt x="1554984" y="1043158"/>
                  <a:pt x="1552405" y="1044894"/>
                  <a:pt x="1550222" y="1047127"/>
                </a:cubicBezTo>
                <a:cubicBezTo>
                  <a:pt x="1548039" y="1049359"/>
                  <a:pt x="1546303" y="1051963"/>
                  <a:pt x="1545013" y="1054940"/>
                </a:cubicBezTo>
                <a:cubicBezTo>
                  <a:pt x="1543723" y="1057917"/>
                  <a:pt x="1543078" y="1061092"/>
                  <a:pt x="1543078" y="1064465"/>
                </a:cubicBezTo>
                <a:cubicBezTo>
                  <a:pt x="1543078" y="1067739"/>
                  <a:pt x="1543723" y="1070840"/>
                  <a:pt x="1545013" y="1073767"/>
                </a:cubicBezTo>
                <a:cubicBezTo>
                  <a:pt x="1546303" y="1076694"/>
                  <a:pt x="1548039" y="1079273"/>
                  <a:pt x="1550222" y="1081506"/>
                </a:cubicBezTo>
                <a:cubicBezTo>
                  <a:pt x="1552405" y="1083738"/>
                  <a:pt x="1554984" y="1085499"/>
                  <a:pt x="1557961" y="1086789"/>
                </a:cubicBezTo>
                <a:cubicBezTo>
                  <a:pt x="1560938" y="1088079"/>
                  <a:pt x="1564162" y="1088724"/>
                  <a:pt x="1567635" y="1088724"/>
                </a:cubicBezTo>
                <a:cubicBezTo>
                  <a:pt x="1571008" y="1088724"/>
                  <a:pt x="1574159" y="1088079"/>
                  <a:pt x="1577086" y="1086789"/>
                </a:cubicBezTo>
                <a:cubicBezTo>
                  <a:pt x="1580012" y="1085499"/>
                  <a:pt x="1582592" y="1083763"/>
                  <a:pt x="1584825" y="1081580"/>
                </a:cubicBezTo>
                <a:cubicBezTo>
                  <a:pt x="1587057" y="1079397"/>
                  <a:pt x="1588819" y="1076843"/>
                  <a:pt x="1590108" y="1073916"/>
                </a:cubicBezTo>
                <a:cubicBezTo>
                  <a:pt x="1591398" y="1070989"/>
                  <a:pt x="1592043" y="1067838"/>
                  <a:pt x="1592043" y="1064465"/>
                </a:cubicBezTo>
                <a:cubicBezTo>
                  <a:pt x="1592043" y="1061092"/>
                  <a:pt x="1591423" y="1057917"/>
                  <a:pt x="1590183" y="1054940"/>
                </a:cubicBezTo>
                <a:cubicBezTo>
                  <a:pt x="1588942" y="1051963"/>
                  <a:pt x="1587206" y="1049359"/>
                  <a:pt x="1584974" y="1047127"/>
                </a:cubicBezTo>
                <a:cubicBezTo>
                  <a:pt x="1582741" y="1044894"/>
                  <a:pt x="1580137" y="1043158"/>
                  <a:pt x="1577160" y="1041918"/>
                </a:cubicBezTo>
                <a:cubicBezTo>
                  <a:pt x="1574183" y="1040677"/>
                  <a:pt x="1571008" y="1040057"/>
                  <a:pt x="1567635" y="1040057"/>
                </a:cubicBezTo>
                <a:close/>
                <a:moveTo>
                  <a:pt x="2290938" y="931561"/>
                </a:moveTo>
                <a:cubicBezTo>
                  <a:pt x="2298380" y="931561"/>
                  <a:pt x="2304407" y="931958"/>
                  <a:pt x="2309021" y="932752"/>
                </a:cubicBezTo>
                <a:cubicBezTo>
                  <a:pt x="2313635" y="933546"/>
                  <a:pt x="2316586" y="934290"/>
                  <a:pt x="2317876" y="934984"/>
                </a:cubicBezTo>
                <a:lnTo>
                  <a:pt x="2317876" y="984842"/>
                </a:lnTo>
                <a:cubicBezTo>
                  <a:pt x="2313213" y="980675"/>
                  <a:pt x="2307756" y="976681"/>
                  <a:pt x="2301505" y="972861"/>
                </a:cubicBezTo>
                <a:cubicBezTo>
                  <a:pt x="2295254" y="969041"/>
                  <a:pt x="2288681" y="965593"/>
                  <a:pt x="2281785" y="962518"/>
                </a:cubicBezTo>
                <a:cubicBezTo>
                  <a:pt x="2274890" y="959442"/>
                  <a:pt x="2267870" y="956912"/>
                  <a:pt x="2260726" y="954927"/>
                </a:cubicBezTo>
                <a:cubicBezTo>
                  <a:pt x="2253582" y="952943"/>
                  <a:pt x="2246885" y="951752"/>
                  <a:pt x="2240634" y="951356"/>
                </a:cubicBezTo>
                <a:cubicBezTo>
                  <a:pt x="2242718" y="948181"/>
                  <a:pt x="2245471" y="945378"/>
                  <a:pt x="2248894" y="942947"/>
                </a:cubicBezTo>
                <a:cubicBezTo>
                  <a:pt x="2252317" y="940516"/>
                  <a:pt x="2256212" y="938457"/>
                  <a:pt x="2260577" y="936770"/>
                </a:cubicBezTo>
                <a:cubicBezTo>
                  <a:pt x="2264943" y="935084"/>
                  <a:pt x="2269705" y="933794"/>
                  <a:pt x="2274865" y="932901"/>
                </a:cubicBezTo>
                <a:cubicBezTo>
                  <a:pt x="2280024" y="932008"/>
                  <a:pt x="2285382" y="931561"/>
                  <a:pt x="2290938" y="931561"/>
                </a:cubicBezTo>
                <a:close/>
                <a:moveTo>
                  <a:pt x="2911403" y="923525"/>
                </a:moveTo>
                <a:lnTo>
                  <a:pt x="2911403" y="975912"/>
                </a:lnTo>
                <a:cubicBezTo>
                  <a:pt x="2908525" y="973333"/>
                  <a:pt x="2905177" y="970579"/>
                  <a:pt x="2901357" y="967652"/>
                </a:cubicBezTo>
                <a:cubicBezTo>
                  <a:pt x="2897537" y="964725"/>
                  <a:pt x="2893469" y="961922"/>
                  <a:pt x="2889153" y="959243"/>
                </a:cubicBezTo>
                <a:cubicBezTo>
                  <a:pt x="2884837" y="956565"/>
                  <a:pt x="2880347" y="954134"/>
                  <a:pt x="2875684" y="951951"/>
                </a:cubicBezTo>
                <a:cubicBezTo>
                  <a:pt x="2871021" y="949768"/>
                  <a:pt x="2866407" y="948081"/>
                  <a:pt x="2861843" y="946891"/>
                </a:cubicBezTo>
                <a:cubicBezTo>
                  <a:pt x="2864026" y="944013"/>
                  <a:pt x="2866903" y="941285"/>
                  <a:pt x="2870475" y="938705"/>
                </a:cubicBezTo>
                <a:cubicBezTo>
                  <a:pt x="2874047" y="936126"/>
                  <a:pt x="2878040" y="933794"/>
                  <a:pt x="2882456" y="931710"/>
                </a:cubicBezTo>
                <a:cubicBezTo>
                  <a:pt x="2886871" y="929627"/>
                  <a:pt x="2891534" y="927890"/>
                  <a:pt x="2896445" y="926501"/>
                </a:cubicBezTo>
                <a:cubicBezTo>
                  <a:pt x="2901357" y="925112"/>
                  <a:pt x="2906343" y="924120"/>
                  <a:pt x="2911403" y="923525"/>
                </a:cubicBezTo>
                <a:close/>
                <a:moveTo>
                  <a:pt x="1292154" y="923525"/>
                </a:moveTo>
                <a:lnTo>
                  <a:pt x="1292154" y="975912"/>
                </a:lnTo>
                <a:cubicBezTo>
                  <a:pt x="1289277" y="973333"/>
                  <a:pt x="1285928" y="970579"/>
                  <a:pt x="1282108" y="967652"/>
                </a:cubicBezTo>
                <a:cubicBezTo>
                  <a:pt x="1278288" y="964725"/>
                  <a:pt x="1274220" y="961922"/>
                  <a:pt x="1269904" y="959243"/>
                </a:cubicBezTo>
                <a:cubicBezTo>
                  <a:pt x="1265588" y="956565"/>
                  <a:pt x="1261099" y="954134"/>
                  <a:pt x="1256435" y="951951"/>
                </a:cubicBezTo>
                <a:cubicBezTo>
                  <a:pt x="1251772" y="949768"/>
                  <a:pt x="1247158" y="948081"/>
                  <a:pt x="1242594" y="946891"/>
                </a:cubicBezTo>
                <a:cubicBezTo>
                  <a:pt x="1244777" y="944013"/>
                  <a:pt x="1247654" y="941285"/>
                  <a:pt x="1251226" y="938705"/>
                </a:cubicBezTo>
                <a:cubicBezTo>
                  <a:pt x="1254798" y="936126"/>
                  <a:pt x="1258792" y="933794"/>
                  <a:pt x="1263207" y="931710"/>
                </a:cubicBezTo>
                <a:cubicBezTo>
                  <a:pt x="1267623" y="929627"/>
                  <a:pt x="1272286" y="927890"/>
                  <a:pt x="1277197" y="926501"/>
                </a:cubicBezTo>
                <a:cubicBezTo>
                  <a:pt x="1282108" y="925112"/>
                  <a:pt x="1287094" y="924120"/>
                  <a:pt x="1292154" y="923525"/>
                </a:cubicBezTo>
                <a:close/>
                <a:moveTo>
                  <a:pt x="3886822" y="922036"/>
                </a:moveTo>
                <a:lnTo>
                  <a:pt x="3886822" y="977252"/>
                </a:lnTo>
                <a:cubicBezTo>
                  <a:pt x="3881961" y="973382"/>
                  <a:pt x="3876429" y="969711"/>
                  <a:pt x="3870228" y="966238"/>
                </a:cubicBezTo>
                <a:cubicBezTo>
                  <a:pt x="3864027" y="962766"/>
                  <a:pt x="3857553" y="959591"/>
                  <a:pt x="3850806" y="956713"/>
                </a:cubicBezTo>
                <a:cubicBezTo>
                  <a:pt x="3844059" y="953836"/>
                  <a:pt x="3837312" y="951331"/>
                  <a:pt x="3830565" y="949198"/>
                </a:cubicBezTo>
                <a:cubicBezTo>
                  <a:pt x="3823818" y="947064"/>
                  <a:pt x="3817518" y="945402"/>
                  <a:pt x="3811664" y="944212"/>
                </a:cubicBezTo>
                <a:cubicBezTo>
                  <a:pt x="3816724" y="939350"/>
                  <a:pt x="3822305" y="935481"/>
                  <a:pt x="3828407" y="932603"/>
                </a:cubicBezTo>
                <a:cubicBezTo>
                  <a:pt x="3834509" y="929726"/>
                  <a:pt x="3840834" y="927493"/>
                  <a:pt x="3847383" y="925906"/>
                </a:cubicBezTo>
                <a:cubicBezTo>
                  <a:pt x="3853931" y="924318"/>
                  <a:pt x="3860579" y="923277"/>
                  <a:pt x="3867326" y="922781"/>
                </a:cubicBezTo>
                <a:cubicBezTo>
                  <a:pt x="3874073" y="922285"/>
                  <a:pt x="3880571" y="922036"/>
                  <a:pt x="3886822" y="922036"/>
                </a:cubicBezTo>
                <a:close/>
                <a:moveTo>
                  <a:pt x="3591547" y="922036"/>
                </a:moveTo>
                <a:lnTo>
                  <a:pt x="3591547" y="977252"/>
                </a:lnTo>
                <a:cubicBezTo>
                  <a:pt x="3586686" y="973382"/>
                  <a:pt x="3581154" y="969711"/>
                  <a:pt x="3574953" y="966238"/>
                </a:cubicBezTo>
                <a:cubicBezTo>
                  <a:pt x="3568752" y="962766"/>
                  <a:pt x="3562278" y="959591"/>
                  <a:pt x="3555531" y="956713"/>
                </a:cubicBezTo>
                <a:cubicBezTo>
                  <a:pt x="3548784" y="953836"/>
                  <a:pt x="3542037" y="951331"/>
                  <a:pt x="3535290" y="949198"/>
                </a:cubicBezTo>
                <a:cubicBezTo>
                  <a:pt x="3528543" y="947064"/>
                  <a:pt x="3522243" y="945402"/>
                  <a:pt x="3516389" y="944212"/>
                </a:cubicBezTo>
                <a:cubicBezTo>
                  <a:pt x="3521449" y="939350"/>
                  <a:pt x="3527030" y="935481"/>
                  <a:pt x="3533132" y="932603"/>
                </a:cubicBezTo>
                <a:cubicBezTo>
                  <a:pt x="3539234" y="929726"/>
                  <a:pt x="3545559" y="927493"/>
                  <a:pt x="3552108" y="925906"/>
                </a:cubicBezTo>
                <a:cubicBezTo>
                  <a:pt x="3558656" y="924318"/>
                  <a:pt x="3565304" y="923277"/>
                  <a:pt x="3572051" y="922781"/>
                </a:cubicBezTo>
                <a:cubicBezTo>
                  <a:pt x="3578798" y="922285"/>
                  <a:pt x="3585296" y="922036"/>
                  <a:pt x="3591547" y="922036"/>
                </a:cubicBezTo>
                <a:close/>
                <a:moveTo>
                  <a:pt x="1657973" y="922036"/>
                </a:moveTo>
                <a:lnTo>
                  <a:pt x="1657973" y="977252"/>
                </a:lnTo>
                <a:cubicBezTo>
                  <a:pt x="1653111" y="973382"/>
                  <a:pt x="1647580" y="969711"/>
                  <a:pt x="1641379" y="966238"/>
                </a:cubicBezTo>
                <a:cubicBezTo>
                  <a:pt x="1635178" y="962766"/>
                  <a:pt x="1628704" y="959591"/>
                  <a:pt x="1621957" y="956713"/>
                </a:cubicBezTo>
                <a:cubicBezTo>
                  <a:pt x="1615210" y="953836"/>
                  <a:pt x="1608463" y="951331"/>
                  <a:pt x="1601716" y="949198"/>
                </a:cubicBezTo>
                <a:cubicBezTo>
                  <a:pt x="1594970" y="947064"/>
                  <a:pt x="1588669" y="945402"/>
                  <a:pt x="1582816" y="944212"/>
                </a:cubicBezTo>
                <a:cubicBezTo>
                  <a:pt x="1587876" y="939350"/>
                  <a:pt x="1593457" y="935481"/>
                  <a:pt x="1599559" y="932603"/>
                </a:cubicBezTo>
                <a:cubicBezTo>
                  <a:pt x="1605661" y="929726"/>
                  <a:pt x="1611986" y="927493"/>
                  <a:pt x="1618534" y="925906"/>
                </a:cubicBezTo>
                <a:cubicBezTo>
                  <a:pt x="1625083" y="924318"/>
                  <a:pt x="1631730" y="923277"/>
                  <a:pt x="1638477" y="922781"/>
                </a:cubicBezTo>
                <a:cubicBezTo>
                  <a:pt x="1645224" y="922285"/>
                  <a:pt x="1651723" y="922036"/>
                  <a:pt x="1657973" y="922036"/>
                </a:cubicBezTo>
                <a:close/>
                <a:moveTo>
                  <a:pt x="881538" y="874858"/>
                </a:moveTo>
                <a:lnTo>
                  <a:pt x="958184" y="874858"/>
                </a:lnTo>
                <a:lnTo>
                  <a:pt x="958184" y="933645"/>
                </a:lnTo>
                <a:cubicBezTo>
                  <a:pt x="956398" y="931264"/>
                  <a:pt x="954215" y="929031"/>
                  <a:pt x="951635" y="926948"/>
                </a:cubicBezTo>
                <a:cubicBezTo>
                  <a:pt x="949055" y="924864"/>
                  <a:pt x="946228" y="923029"/>
                  <a:pt x="943152" y="921441"/>
                </a:cubicBezTo>
                <a:cubicBezTo>
                  <a:pt x="940076" y="919854"/>
                  <a:pt x="936852" y="918589"/>
                  <a:pt x="933478" y="917646"/>
                </a:cubicBezTo>
                <a:cubicBezTo>
                  <a:pt x="930105" y="916703"/>
                  <a:pt x="926632" y="916232"/>
                  <a:pt x="923060" y="916232"/>
                </a:cubicBezTo>
                <a:cubicBezTo>
                  <a:pt x="922068" y="916232"/>
                  <a:pt x="920356" y="916282"/>
                  <a:pt x="917926" y="916381"/>
                </a:cubicBezTo>
                <a:cubicBezTo>
                  <a:pt x="915495" y="916480"/>
                  <a:pt x="913188" y="916728"/>
                  <a:pt x="911005" y="917125"/>
                </a:cubicBezTo>
                <a:cubicBezTo>
                  <a:pt x="908822" y="917522"/>
                  <a:pt x="907136" y="917919"/>
                  <a:pt x="905945" y="918316"/>
                </a:cubicBezTo>
                <a:cubicBezTo>
                  <a:pt x="904953" y="915141"/>
                  <a:pt x="903291" y="911792"/>
                  <a:pt x="900959" y="908270"/>
                </a:cubicBezTo>
                <a:cubicBezTo>
                  <a:pt x="898627" y="904748"/>
                  <a:pt x="896196" y="901151"/>
                  <a:pt x="893667" y="897480"/>
                </a:cubicBezTo>
                <a:cubicBezTo>
                  <a:pt x="891137" y="893809"/>
                  <a:pt x="888730" y="890088"/>
                  <a:pt x="886448" y="886318"/>
                </a:cubicBezTo>
                <a:cubicBezTo>
                  <a:pt x="884166" y="882547"/>
                  <a:pt x="882529" y="878727"/>
                  <a:pt x="881538" y="874858"/>
                </a:cubicBezTo>
                <a:close/>
                <a:moveTo>
                  <a:pt x="2692030" y="872477"/>
                </a:moveTo>
                <a:cubicBezTo>
                  <a:pt x="2703738" y="872477"/>
                  <a:pt x="2712990" y="874387"/>
                  <a:pt x="2719786" y="878207"/>
                </a:cubicBezTo>
                <a:cubicBezTo>
                  <a:pt x="2726583" y="882026"/>
                  <a:pt x="2731767" y="888104"/>
                  <a:pt x="2735339" y="896438"/>
                </a:cubicBezTo>
                <a:lnTo>
                  <a:pt x="2692774" y="915637"/>
                </a:lnTo>
                <a:cubicBezTo>
                  <a:pt x="2692973" y="914545"/>
                  <a:pt x="2693097" y="913429"/>
                  <a:pt x="2693146" y="912288"/>
                </a:cubicBezTo>
                <a:cubicBezTo>
                  <a:pt x="2693196" y="911147"/>
                  <a:pt x="2693221" y="910031"/>
                  <a:pt x="2693221" y="908940"/>
                </a:cubicBezTo>
                <a:cubicBezTo>
                  <a:pt x="2693221" y="905169"/>
                  <a:pt x="2692749" y="901523"/>
                  <a:pt x="2691807" y="898001"/>
                </a:cubicBezTo>
                <a:cubicBezTo>
                  <a:pt x="2690864" y="894478"/>
                  <a:pt x="2689500" y="891254"/>
                  <a:pt x="2687714" y="888327"/>
                </a:cubicBezTo>
                <a:cubicBezTo>
                  <a:pt x="2685928" y="885400"/>
                  <a:pt x="2683770" y="882870"/>
                  <a:pt x="2681240" y="880737"/>
                </a:cubicBezTo>
                <a:cubicBezTo>
                  <a:pt x="2678710" y="878603"/>
                  <a:pt x="2675808" y="877041"/>
                  <a:pt x="2672534" y="876049"/>
                </a:cubicBezTo>
                <a:cubicBezTo>
                  <a:pt x="2674816" y="874957"/>
                  <a:pt x="2677668" y="874089"/>
                  <a:pt x="2681091" y="873444"/>
                </a:cubicBezTo>
                <a:cubicBezTo>
                  <a:pt x="2684514" y="872799"/>
                  <a:pt x="2688160" y="872477"/>
                  <a:pt x="2692030" y="872477"/>
                </a:cubicBezTo>
                <a:close/>
                <a:moveTo>
                  <a:pt x="1926012" y="843604"/>
                </a:moveTo>
                <a:lnTo>
                  <a:pt x="1926012" y="874858"/>
                </a:lnTo>
                <a:lnTo>
                  <a:pt x="2115768" y="874858"/>
                </a:lnTo>
                <a:lnTo>
                  <a:pt x="2115768" y="979038"/>
                </a:lnTo>
                <a:cubicBezTo>
                  <a:pt x="2115172" y="978641"/>
                  <a:pt x="2113734" y="977525"/>
                  <a:pt x="2111452" y="975689"/>
                </a:cubicBezTo>
                <a:cubicBezTo>
                  <a:pt x="2109170" y="973853"/>
                  <a:pt x="2106664" y="971894"/>
                  <a:pt x="2103936" y="969810"/>
                </a:cubicBezTo>
                <a:cubicBezTo>
                  <a:pt x="2101207" y="967727"/>
                  <a:pt x="2098528" y="965767"/>
                  <a:pt x="2095899" y="963932"/>
                </a:cubicBezTo>
                <a:cubicBezTo>
                  <a:pt x="2093270" y="962096"/>
                  <a:pt x="2091360" y="960881"/>
                  <a:pt x="2090169" y="960285"/>
                </a:cubicBezTo>
                <a:cubicBezTo>
                  <a:pt x="2090566" y="957706"/>
                  <a:pt x="2090864" y="955225"/>
                  <a:pt x="2091062" y="952844"/>
                </a:cubicBezTo>
                <a:cubicBezTo>
                  <a:pt x="2091261" y="950463"/>
                  <a:pt x="2091360" y="948280"/>
                  <a:pt x="2091360" y="946295"/>
                </a:cubicBezTo>
                <a:cubicBezTo>
                  <a:pt x="2091360" y="939549"/>
                  <a:pt x="2090392" y="932702"/>
                  <a:pt x="2088458" y="925757"/>
                </a:cubicBezTo>
                <a:cubicBezTo>
                  <a:pt x="2086523" y="918812"/>
                  <a:pt x="2083472" y="912511"/>
                  <a:pt x="2079305" y="906856"/>
                </a:cubicBezTo>
                <a:cubicBezTo>
                  <a:pt x="2075138" y="901201"/>
                  <a:pt x="2069730" y="896562"/>
                  <a:pt x="2063082" y="892941"/>
                </a:cubicBezTo>
                <a:cubicBezTo>
                  <a:pt x="2056435" y="889319"/>
                  <a:pt x="2048398" y="887508"/>
                  <a:pt x="2038972" y="887508"/>
                </a:cubicBezTo>
                <a:cubicBezTo>
                  <a:pt x="2032424" y="887508"/>
                  <a:pt x="2026247" y="888649"/>
                  <a:pt x="2020443" y="890931"/>
                </a:cubicBezTo>
                <a:cubicBezTo>
                  <a:pt x="2014639" y="893213"/>
                  <a:pt x="2009579" y="896388"/>
                  <a:pt x="2005263" y="900456"/>
                </a:cubicBezTo>
                <a:cubicBezTo>
                  <a:pt x="2000947" y="904524"/>
                  <a:pt x="1997548" y="909312"/>
                  <a:pt x="1995068" y="914818"/>
                </a:cubicBezTo>
                <a:cubicBezTo>
                  <a:pt x="1992587" y="920325"/>
                  <a:pt x="1991347" y="926253"/>
                  <a:pt x="1991347" y="932603"/>
                </a:cubicBezTo>
                <a:cubicBezTo>
                  <a:pt x="1991347" y="935877"/>
                  <a:pt x="1991967" y="939028"/>
                  <a:pt x="1993208" y="942054"/>
                </a:cubicBezTo>
                <a:cubicBezTo>
                  <a:pt x="1994448" y="945080"/>
                  <a:pt x="1996159" y="947759"/>
                  <a:pt x="1998342" y="950091"/>
                </a:cubicBezTo>
                <a:cubicBezTo>
                  <a:pt x="2000525" y="952422"/>
                  <a:pt x="2003105" y="954283"/>
                  <a:pt x="2006081" y="955672"/>
                </a:cubicBezTo>
                <a:cubicBezTo>
                  <a:pt x="2009058" y="957061"/>
                  <a:pt x="2012282" y="957755"/>
                  <a:pt x="2015755" y="957755"/>
                </a:cubicBezTo>
                <a:cubicBezTo>
                  <a:pt x="2019029" y="957755"/>
                  <a:pt x="2022155" y="957160"/>
                  <a:pt x="2025131" y="955969"/>
                </a:cubicBezTo>
                <a:cubicBezTo>
                  <a:pt x="2028108" y="954779"/>
                  <a:pt x="2030712" y="953142"/>
                  <a:pt x="2032945" y="951058"/>
                </a:cubicBezTo>
                <a:cubicBezTo>
                  <a:pt x="2035177" y="948974"/>
                  <a:pt x="2036963" y="946519"/>
                  <a:pt x="2038303" y="943691"/>
                </a:cubicBezTo>
                <a:cubicBezTo>
                  <a:pt x="2039642" y="940863"/>
                  <a:pt x="2040312" y="937812"/>
                  <a:pt x="2040312" y="934538"/>
                </a:cubicBezTo>
                <a:cubicBezTo>
                  <a:pt x="2040312" y="931561"/>
                  <a:pt x="2040014" y="928808"/>
                  <a:pt x="2039419" y="926278"/>
                </a:cubicBezTo>
                <a:cubicBezTo>
                  <a:pt x="2038823" y="923748"/>
                  <a:pt x="2037980" y="921788"/>
                  <a:pt x="2036889" y="920399"/>
                </a:cubicBezTo>
                <a:cubicBezTo>
                  <a:pt x="2037682" y="920002"/>
                  <a:pt x="2038352" y="919779"/>
                  <a:pt x="2038898" y="919730"/>
                </a:cubicBezTo>
                <a:cubicBezTo>
                  <a:pt x="2039443" y="919680"/>
                  <a:pt x="2040163" y="919655"/>
                  <a:pt x="2041056" y="919655"/>
                </a:cubicBezTo>
                <a:cubicBezTo>
                  <a:pt x="2043735" y="919655"/>
                  <a:pt x="2046017" y="920523"/>
                  <a:pt x="2047902" y="922260"/>
                </a:cubicBezTo>
                <a:cubicBezTo>
                  <a:pt x="2049787" y="923996"/>
                  <a:pt x="2051325" y="926154"/>
                  <a:pt x="2052516" y="928734"/>
                </a:cubicBezTo>
                <a:cubicBezTo>
                  <a:pt x="2053706" y="931313"/>
                  <a:pt x="2054574" y="934191"/>
                  <a:pt x="2055120" y="937366"/>
                </a:cubicBezTo>
                <a:cubicBezTo>
                  <a:pt x="2055666" y="940541"/>
                  <a:pt x="2055939" y="943517"/>
                  <a:pt x="2055939" y="946295"/>
                </a:cubicBezTo>
                <a:cubicBezTo>
                  <a:pt x="2055939" y="952447"/>
                  <a:pt x="2055319" y="958202"/>
                  <a:pt x="2054078" y="963559"/>
                </a:cubicBezTo>
                <a:cubicBezTo>
                  <a:pt x="2052838" y="968917"/>
                  <a:pt x="2050978" y="973605"/>
                  <a:pt x="2048497" y="977624"/>
                </a:cubicBezTo>
                <a:cubicBezTo>
                  <a:pt x="2046017" y="981642"/>
                  <a:pt x="2042916" y="984817"/>
                  <a:pt x="2039196" y="987149"/>
                </a:cubicBezTo>
                <a:cubicBezTo>
                  <a:pt x="2035475" y="989480"/>
                  <a:pt x="2031084" y="990646"/>
                  <a:pt x="2026024" y="990646"/>
                </a:cubicBezTo>
                <a:cubicBezTo>
                  <a:pt x="2019873" y="990646"/>
                  <a:pt x="2013944" y="989505"/>
                  <a:pt x="2008239" y="987223"/>
                </a:cubicBezTo>
                <a:cubicBezTo>
                  <a:pt x="2002534" y="984941"/>
                  <a:pt x="1997152" y="982014"/>
                  <a:pt x="1992091" y="978442"/>
                </a:cubicBezTo>
                <a:cubicBezTo>
                  <a:pt x="1987031" y="974870"/>
                  <a:pt x="1982318" y="970902"/>
                  <a:pt x="1977953" y="966536"/>
                </a:cubicBezTo>
                <a:cubicBezTo>
                  <a:pt x="1973587" y="962170"/>
                  <a:pt x="1969668" y="957904"/>
                  <a:pt x="1966195" y="953737"/>
                </a:cubicBezTo>
                <a:cubicBezTo>
                  <a:pt x="1962723" y="949570"/>
                  <a:pt x="1959721" y="945750"/>
                  <a:pt x="1957191" y="942277"/>
                </a:cubicBezTo>
                <a:cubicBezTo>
                  <a:pt x="1954661" y="938804"/>
                  <a:pt x="1952702" y="936175"/>
                  <a:pt x="1951313" y="934389"/>
                </a:cubicBezTo>
                <a:lnTo>
                  <a:pt x="1926756" y="953142"/>
                </a:lnTo>
                <a:cubicBezTo>
                  <a:pt x="1932510" y="962071"/>
                  <a:pt x="1938984" y="970703"/>
                  <a:pt x="1946178" y="979038"/>
                </a:cubicBezTo>
                <a:cubicBezTo>
                  <a:pt x="1953371" y="987372"/>
                  <a:pt x="1961160" y="994789"/>
                  <a:pt x="1969544" y="1001287"/>
                </a:cubicBezTo>
                <a:cubicBezTo>
                  <a:pt x="1977928" y="1007786"/>
                  <a:pt x="1986833" y="1012995"/>
                  <a:pt x="1996259" y="1016914"/>
                </a:cubicBezTo>
                <a:cubicBezTo>
                  <a:pt x="2005684" y="1020834"/>
                  <a:pt x="2015507" y="1022793"/>
                  <a:pt x="2025727" y="1022793"/>
                </a:cubicBezTo>
                <a:cubicBezTo>
                  <a:pt x="2031184" y="1022793"/>
                  <a:pt x="2036641" y="1021999"/>
                  <a:pt x="2042098" y="1020412"/>
                </a:cubicBezTo>
                <a:cubicBezTo>
                  <a:pt x="2047555" y="1018824"/>
                  <a:pt x="2052689" y="1016592"/>
                  <a:pt x="2057501" y="1013715"/>
                </a:cubicBezTo>
                <a:cubicBezTo>
                  <a:pt x="2062313" y="1010837"/>
                  <a:pt x="2066704" y="1007315"/>
                  <a:pt x="2070673" y="1003148"/>
                </a:cubicBezTo>
                <a:cubicBezTo>
                  <a:pt x="2074641" y="998981"/>
                  <a:pt x="2077816" y="994268"/>
                  <a:pt x="2080198" y="989009"/>
                </a:cubicBezTo>
                <a:cubicBezTo>
                  <a:pt x="2081587" y="989505"/>
                  <a:pt x="2083348" y="990398"/>
                  <a:pt x="2085481" y="991688"/>
                </a:cubicBezTo>
                <a:cubicBezTo>
                  <a:pt x="2087614" y="992978"/>
                  <a:pt x="2089896" y="994541"/>
                  <a:pt x="2092327" y="996376"/>
                </a:cubicBezTo>
                <a:cubicBezTo>
                  <a:pt x="2094758" y="998212"/>
                  <a:pt x="2097214" y="1000171"/>
                  <a:pt x="2099694" y="1002255"/>
                </a:cubicBezTo>
                <a:cubicBezTo>
                  <a:pt x="2102175" y="1004338"/>
                  <a:pt x="2104481" y="1006422"/>
                  <a:pt x="2106615" y="1008506"/>
                </a:cubicBezTo>
                <a:cubicBezTo>
                  <a:pt x="2108748" y="1010589"/>
                  <a:pt x="2110633" y="1012574"/>
                  <a:pt x="2112270" y="1014459"/>
                </a:cubicBezTo>
                <a:cubicBezTo>
                  <a:pt x="2113907" y="1016344"/>
                  <a:pt x="2115073" y="1017981"/>
                  <a:pt x="2115768" y="1019370"/>
                </a:cubicBezTo>
                <a:lnTo>
                  <a:pt x="2115768" y="1040057"/>
                </a:lnTo>
                <a:lnTo>
                  <a:pt x="2150296" y="1040057"/>
                </a:lnTo>
                <a:lnTo>
                  <a:pt x="2150296" y="874858"/>
                </a:lnTo>
                <a:lnTo>
                  <a:pt x="2191968" y="874858"/>
                </a:lnTo>
                <a:lnTo>
                  <a:pt x="2191968" y="843604"/>
                </a:lnTo>
                <a:close/>
                <a:moveTo>
                  <a:pt x="3962427" y="840330"/>
                </a:moveTo>
                <a:cubicBezTo>
                  <a:pt x="3976218" y="862456"/>
                  <a:pt x="3986537" y="884358"/>
                  <a:pt x="3993383" y="906037"/>
                </a:cubicBezTo>
                <a:cubicBezTo>
                  <a:pt x="4000229" y="927717"/>
                  <a:pt x="4003652" y="948230"/>
                  <a:pt x="4003652" y="967578"/>
                </a:cubicBezTo>
                <a:cubicBezTo>
                  <a:pt x="4003652" y="977301"/>
                  <a:pt x="4002784" y="987471"/>
                  <a:pt x="4001048" y="998088"/>
                </a:cubicBezTo>
                <a:cubicBezTo>
                  <a:pt x="3999312" y="1008704"/>
                  <a:pt x="3996732" y="1019544"/>
                  <a:pt x="3993309" y="1030607"/>
                </a:cubicBezTo>
                <a:cubicBezTo>
                  <a:pt x="3989886" y="1041669"/>
                  <a:pt x="3985594" y="1052881"/>
                  <a:pt x="3980435" y="1064242"/>
                </a:cubicBezTo>
                <a:cubicBezTo>
                  <a:pt x="3975276" y="1075602"/>
                  <a:pt x="3969273" y="1086789"/>
                  <a:pt x="3962427" y="1097802"/>
                </a:cubicBezTo>
                <a:lnTo>
                  <a:pt x="3991597" y="1097802"/>
                </a:lnTo>
                <a:cubicBezTo>
                  <a:pt x="3999435" y="1087682"/>
                  <a:pt x="4006281" y="1077190"/>
                  <a:pt x="4012135" y="1066325"/>
                </a:cubicBezTo>
                <a:cubicBezTo>
                  <a:pt x="4017989" y="1055461"/>
                  <a:pt x="4022876" y="1044472"/>
                  <a:pt x="4026795" y="1033360"/>
                </a:cubicBezTo>
                <a:cubicBezTo>
                  <a:pt x="4030714" y="1022247"/>
                  <a:pt x="4033641" y="1011160"/>
                  <a:pt x="4035576" y="1000097"/>
                </a:cubicBezTo>
                <a:cubicBezTo>
                  <a:pt x="4037511" y="989034"/>
                  <a:pt x="4038478" y="978194"/>
                  <a:pt x="4038478" y="967578"/>
                </a:cubicBezTo>
                <a:cubicBezTo>
                  <a:pt x="4038478" y="957061"/>
                  <a:pt x="4037486" y="946395"/>
                  <a:pt x="4035502" y="935580"/>
                </a:cubicBezTo>
                <a:cubicBezTo>
                  <a:pt x="4033517" y="924765"/>
                  <a:pt x="4030565" y="914000"/>
                  <a:pt x="4026646" y="903284"/>
                </a:cubicBezTo>
                <a:cubicBezTo>
                  <a:pt x="4022727" y="892568"/>
                  <a:pt x="4017841" y="881927"/>
                  <a:pt x="4011987" y="871360"/>
                </a:cubicBezTo>
                <a:cubicBezTo>
                  <a:pt x="4006133" y="860794"/>
                  <a:pt x="3999336" y="850450"/>
                  <a:pt x="3991597" y="840330"/>
                </a:cubicBezTo>
                <a:close/>
                <a:moveTo>
                  <a:pt x="3094908" y="840330"/>
                </a:moveTo>
                <a:cubicBezTo>
                  <a:pt x="3087169" y="850450"/>
                  <a:pt x="3080372" y="860794"/>
                  <a:pt x="3074518" y="871360"/>
                </a:cubicBezTo>
                <a:cubicBezTo>
                  <a:pt x="3068664" y="881927"/>
                  <a:pt x="3063778" y="892568"/>
                  <a:pt x="3059859" y="903284"/>
                </a:cubicBezTo>
                <a:cubicBezTo>
                  <a:pt x="3055939" y="914000"/>
                  <a:pt x="3052988" y="924765"/>
                  <a:pt x="3051003" y="935580"/>
                </a:cubicBezTo>
                <a:cubicBezTo>
                  <a:pt x="3049019" y="946395"/>
                  <a:pt x="3048027" y="957061"/>
                  <a:pt x="3048027" y="967578"/>
                </a:cubicBezTo>
                <a:cubicBezTo>
                  <a:pt x="3048027" y="978194"/>
                  <a:pt x="3048994" y="989034"/>
                  <a:pt x="3050929" y="1000097"/>
                </a:cubicBezTo>
                <a:cubicBezTo>
                  <a:pt x="3052864" y="1011160"/>
                  <a:pt x="3055791" y="1022247"/>
                  <a:pt x="3059710" y="1033360"/>
                </a:cubicBezTo>
                <a:cubicBezTo>
                  <a:pt x="3063629" y="1044472"/>
                  <a:pt x="3068515" y="1055461"/>
                  <a:pt x="3074369" y="1066325"/>
                </a:cubicBezTo>
                <a:cubicBezTo>
                  <a:pt x="3080223" y="1077190"/>
                  <a:pt x="3087070" y="1087682"/>
                  <a:pt x="3094908" y="1097802"/>
                </a:cubicBezTo>
                <a:lnTo>
                  <a:pt x="3124078" y="1097802"/>
                </a:lnTo>
                <a:cubicBezTo>
                  <a:pt x="3117232" y="1086789"/>
                  <a:pt x="3111229" y="1075602"/>
                  <a:pt x="3106070" y="1064242"/>
                </a:cubicBezTo>
                <a:cubicBezTo>
                  <a:pt x="3100911" y="1052881"/>
                  <a:pt x="3096619" y="1041669"/>
                  <a:pt x="3093196" y="1030607"/>
                </a:cubicBezTo>
                <a:cubicBezTo>
                  <a:pt x="3089773" y="1019544"/>
                  <a:pt x="3087193" y="1008704"/>
                  <a:pt x="3085457" y="998088"/>
                </a:cubicBezTo>
                <a:cubicBezTo>
                  <a:pt x="3083721" y="987471"/>
                  <a:pt x="3082853" y="977301"/>
                  <a:pt x="3082853" y="967578"/>
                </a:cubicBezTo>
                <a:cubicBezTo>
                  <a:pt x="3082853" y="948230"/>
                  <a:pt x="3086276" y="927717"/>
                  <a:pt x="3093122" y="906037"/>
                </a:cubicBezTo>
                <a:cubicBezTo>
                  <a:pt x="3099968" y="884358"/>
                  <a:pt x="3110287" y="862456"/>
                  <a:pt x="3124078" y="840330"/>
                </a:cubicBezTo>
                <a:close/>
                <a:moveTo>
                  <a:pt x="2690542" y="840330"/>
                </a:moveTo>
                <a:cubicBezTo>
                  <a:pt x="2684291" y="840330"/>
                  <a:pt x="2677767" y="841198"/>
                  <a:pt x="2670971" y="842934"/>
                </a:cubicBezTo>
                <a:cubicBezTo>
                  <a:pt x="2664174" y="844671"/>
                  <a:pt x="2657353" y="847250"/>
                  <a:pt x="2650507" y="850673"/>
                </a:cubicBezTo>
                <a:cubicBezTo>
                  <a:pt x="2643661" y="854096"/>
                  <a:pt x="2636964" y="858338"/>
                  <a:pt x="2630415" y="863398"/>
                </a:cubicBezTo>
                <a:cubicBezTo>
                  <a:pt x="2623867" y="868458"/>
                  <a:pt x="2617765" y="874362"/>
                  <a:pt x="2612109" y="881109"/>
                </a:cubicBezTo>
                <a:lnTo>
                  <a:pt x="2624909" y="906707"/>
                </a:lnTo>
                <a:lnTo>
                  <a:pt x="2639791" y="895694"/>
                </a:lnTo>
                <a:cubicBezTo>
                  <a:pt x="2646538" y="896091"/>
                  <a:pt x="2651375" y="897852"/>
                  <a:pt x="2654302" y="900977"/>
                </a:cubicBezTo>
                <a:cubicBezTo>
                  <a:pt x="2657229" y="904103"/>
                  <a:pt x="2658693" y="908543"/>
                  <a:pt x="2658693" y="914297"/>
                </a:cubicBezTo>
                <a:cubicBezTo>
                  <a:pt x="2658693" y="919060"/>
                  <a:pt x="2657229" y="923227"/>
                  <a:pt x="2654302" y="926799"/>
                </a:cubicBezTo>
                <a:cubicBezTo>
                  <a:pt x="2651375" y="930371"/>
                  <a:pt x="2647530" y="933347"/>
                  <a:pt x="2642768" y="935729"/>
                </a:cubicBezTo>
                <a:lnTo>
                  <a:pt x="2633541" y="940342"/>
                </a:lnTo>
                <a:lnTo>
                  <a:pt x="2646340" y="965643"/>
                </a:lnTo>
                <a:lnTo>
                  <a:pt x="2738911" y="926055"/>
                </a:lnTo>
                <a:lnTo>
                  <a:pt x="2738911" y="1040057"/>
                </a:lnTo>
                <a:lnTo>
                  <a:pt x="2773439" y="1040057"/>
                </a:lnTo>
                <a:lnTo>
                  <a:pt x="2773439" y="874858"/>
                </a:lnTo>
                <a:lnTo>
                  <a:pt x="2802312" y="874858"/>
                </a:lnTo>
                <a:lnTo>
                  <a:pt x="2809307" y="874858"/>
                </a:lnTo>
                <a:lnTo>
                  <a:pt x="2911403" y="874858"/>
                </a:lnTo>
                <a:lnTo>
                  <a:pt x="2911403" y="892420"/>
                </a:lnTo>
                <a:cubicBezTo>
                  <a:pt x="2899794" y="893610"/>
                  <a:pt x="2888930" y="896091"/>
                  <a:pt x="2878809" y="899861"/>
                </a:cubicBezTo>
                <a:cubicBezTo>
                  <a:pt x="2868689" y="903631"/>
                  <a:pt x="2859660" y="908617"/>
                  <a:pt x="2851723" y="914818"/>
                </a:cubicBezTo>
                <a:cubicBezTo>
                  <a:pt x="2843785" y="921019"/>
                  <a:pt x="2837038" y="928386"/>
                  <a:pt x="2831482" y="936919"/>
                </a:cubicBezTo>
                <a:cubicBezTo>
                  <a:pt x="2825926" y="945452"/>
                  <a:pt x="2821858" y="955076"/>
                  <a:pt x="2819278" y="965792"/>
                </a:cubicBezTo>
                <a:cubicBezTo>
                  <a:pt x="2822651" y="966387"/>
                  <a:pt x="2826868" y="967429"/>
                  <a:pt x="2831928" y="968917"/>
                </a:cubicBezTo>
                <a:cubicBezTo>
                  <a:pt x="2836989" y="970406"/>
                  <a:pt x="2842421" y="972365"/>
                  <a:pt x="2848225" y="974796"/>
                </a:cubicBezTo>
                <a:cubicBezTo>
                  <a:pt x="2854029" y="977227"/>
                  <a:pt x="2860007" y="980079"/>
                  <a:pt x="2866159" y="983354"/>
                </a:cubicBezTo>
                <a:cubicBezTo>
                  <a:pt x="2872310" y="986628"/>
                  <a:pt x="2878239" y="990249"/>
                  <a:pt x="2883944" y="994218"/>
                </a:cubicBezTo>
                <a:cubicBezTo>
                  <a:pt x="2889649" y="998187"/>
                  <a:pt x="2894883" y="1002503"/>
                  <a:pt x="2899645" y="1007166"/>
                </a:cubicBezTo>
                <a:cubicBezTo>
                  <a:pt x="2904408" y="1011829"/>
                  <a:pt x="2908327" y="1016790"/>
                  <a:pt x="2911403" y="1022049"/>
                </a:cubicBezTo>
                <a:lnTo>
                  <a:pt x="2911403" y="1040057"/>
                </a:lnTo>
                <a:lnTo>
                  <a:pt x="2945931" y="1040057"/>
                </a:lnTo>
                <a:lnTo>
                  <a:pt x="2945931" y="923376"/>
                </a:lnTo>
                <a:cubicBezTo>
                  <a:pt x="2949999" y="923674"/>
                  <a:pt x="2954215" y="924467"/>
                  <a:pt x="2958581" y="925757"/>
                </a:cubicBezTo>
                <a:cubicBezTo>
                  <a:pt x="2962947" y="927047"/>
                  <a:pt x="2967015" y="928709"/>
                  <a:pt x="2970785" y="930743"/>
                </a:cubicBezTo>
                <a:cubicBezTo>
                  <a:pt x="2974555" y="932777"/>
                  <a:pt x="2977854" y="935109"/>
                  <a:pt x="2980682" y="937738"/>
                </a:cubicBezTo>
                <a:cubicBezTo>
                  <a:pt x="2983510" y="940367"/>
                  <a:pt x="2985469" y="943120"/>
                  <a:pt x="2986561" y="945998"/>
                </a:cubicBezTo>
                <a:cubicBezTo>
                  <a:pt x="2984378" y="946097"/>
                  <a:pt x="2981947" y="946618"/>
                  <a:pt x="2979268" y="947560"/>
                </a:cubicBezTo>
                <a:cubicBezTo>
                  <a:pt x="2976589" y="948503"/>
                  <a:pt x="2974059" y="949942"/>
                  <a:pt x="2971678" y="951876"/>
                </a:cubicBezTo>
                <a:cubicBezTo>
                  <a:pt x="2969297" y="953811"/>
                  <a:pt x="2967312" y="956292"/>
                  <a:pt x="2965725" y="959318"/>
                </a:cubicBezTo>
                <a:cubicBezTo>
                  <a:pt x="2964137" y="962344"/>
                  <a:pt x="2963344" y="966040"/>
                  <a:pt x="2963344" y="970406"/>
                </a:cubicBezTo>
                <a:cubicBezTo>
                  <a:pt x="2963344" y="973382"/>
                  <a:pt x="2963914" y="976309"/>
                  <a:pt x="2965055" y="979186"/>
                </a:cubicBezTo>
                <a:cubicBezTo>
                  <a:pt x="2966196" y="982064"/>
                  <a:pt x="2967833" y="984643"/>
                  <a:pt x="2969967" y="986926"/>
                </a:cubicBezTo>
                <a:cubicBezTo>
                  <a:pt x="2972100" y="989208"/>
                  <a:pt x="2974679" y="991068"/>
                  <a:pt x="2977706" y="992507"/>
                </a:cubicBezTo>
                <a:cubicBezTo>
                  <a:pt x="2980732" y="993945"/>
                  <a:pt x="2984130" y="994665"/>
                  <a:pt x="2987900" y="994665"/>
                </a:cubicBezTo>
                <a:cubicBezTo>
                  <a:pt x="2991175" y="994665"/>
                  <a:pt x="2994796" y="993920"/>
                  <a:pt x="2998765" y="992432"/>
                </a:cubicBezTo>
                <a:cubicBezTo>
                  <a:pt x="3002733" y="990944"/>
                  <a:pt x="3006429" y="988513"/>
                  <a:pt x="3009852" y="985140"/>
                </a:cubicBezTo>
                <a:cubicBezTo>
                  <a:pt x="3013276" y="981766"/>
                  <a:pt x="3016153" y="977376"/>
                  <a:pt x="3018485" y="971968"/>
                </a:cubicBezTo>
                <a:cubicBezTo>
                  <a:pt x="3020816" y="966561"/>
                  <a:pt x="3021982" y="959988"/>
                  <a:pt x="3021982" y="952249"/>
                </a:cubicBezTo>
                <a:cubicBezTo>
                  <a:pt x="3021982" y="943914"/>
                  <a:pt x="3019998" y="936225"/>
                  <a:pt x="3016029" y="929180"/>
                </a:cubicBezTo>
                <a:cubicBezTo>
                  <a:pt x="3012060" y="922136"/>
                  <a:pt x="3006628" y="915984"/>
                  <a:pt x="2999732" y="910726"/>
                </a:cubicBezTo>
                <a:cubicBezTo>
                  <a:pt x="2992836" y="905467"/>
                  <a:pt x="2984775" y="901250"/>
                  <a:pt x="2975548" y="898075"/>
                </a:cubicBezTo>
                <a:cubicBezTo>
                  <a:pt x="2966320" y="894900"/>
                  <a:pt x="2956448" y="893015"/>
                  <a:pt x="2945931" y="892420"/>
                </a:cubicBezTo>
                <a:lnTo>
                  <a:pt x="2945931" y="874858"/>
                </a:lnTo>
                <a:lnTo>
                  <a:pt x="3054724" y="874858"/>
                </a:lnTo>
                <a:lnTo>
                  <a:pt x="3054724" y="843604"/>
                </a:lnTo>
                <a:lnTo>
                  <a:pt x="2809307" y="843604"/>
                </a:lnTo>
                <a:lnTo>
                  <a:pt x="2802312" y="843604"/>
                </a:lnTo>
                <a:lnTo>
                  <a:pt x="2738911" y="843604"/>
                </a:lnTo>
                <a:lnTo>
                  <a:pt x="2738911" y="853873"/>
                </a:lnTo>
                <a:cubicBezTo>
                  <a:pt x="2736827" y="852385"/>
                  <a:pt x="2734347" y="850847"/>
                  <a:pt x="2731469" y="849259"/>
                </a:cubicBezTo>
                <a:cubicBezTo>
                  <a:pt x="2728592" y="847672"/>
                  <a:pt x="2725194" y="846209"/>
                  <a:pt x="2721275" y="844869"/>
                </a:cubicBezTo>
                <a:cubicBezTo>
                  <a:pt x="2717356" y="843530"/>
                  <a:pt x="2712866" y="842438"/>
                  <a:pt x="2707806" y="841595"/>
                </a:cubicBezTo>
                <a:cubicBezTo>
                  <a:pt x="2702746" y="840751"/>
                  <a:pt x="2696991" y="840330"/>
                  <a:pt x="2690542" y="840330"/>
                </a:cubicBezTo>
                <a:close/>
                <a:moveTo>
                  <a:pt x="2249862" y="840330"/>
                </a:moveTo>
                <a:cubicBezTo>
                  <a:pt x="2244008" y="840330"/>
                  <a:pt x="2238402" y="841297"/>
                  <a:pt x="2233044" y="843232"/>
                </a:cubicBezTo>
                <a:cubicBezTo>
                  <a:pt x="2227686" y="845167"/>
                  <a:pt x="2222949" y="847970"/>
                  <a:pt x="2218831" y="851641"/>
                </a:cubicBezTo>
                <a:cubicBezTo>
                  <a:pt x="2214713" y="855312"/>
                  <a:pt x="2211415" y="859777"/>
                  <a:pt x="2208934" y="865035"/>
                </a:cubicBezTo>
                <a:cubicBezTo>
                  <a:pt x="2206453" y="870294"/>
                  <a:pt x="2205213" y="876247"/>
                  <a:pt x="2205213" y="882895"/>
                </a:cubicBezTo>
                <a:cubicBezTo>
                  <a:pt x="2205213" y="889145"/>
                  <a:pt x="2206726" y="895694"/>
                  <a:pt x="2209753" y="902540"/>
                </a:cubicBezTo>
                <a:cubicBezTo>
                  <a:pt x="2212779" y="909386"/>
                  <a:pt x="2217318" y="915835"/>
                  <a:pt x="2223370" y="921888"/>
                </a:cubicBezTo>
                <a:cubicBezTo>
                  <a:pt x="2217020" y="928138"/>
                  <a:pt x="2211811" y="936175"/>
                  <a:pt x="2207743" y="945998"/>
                </a:cubicBezTo>
                <a:cubicBezTo>
                  <a:pt x="2203675" y="955820"/>
                  <a:pt x="2201443" y="966437"/>
                  <a:pt x="2201046" y="977847"/>
                </a:cubicBezTo>
                <a:cubicBezTo>
                  <a:pt x="2215731" y="978244"/>
                  <a:pt x="2228852" y="979807"/>
                  <a:pt x="2240411" y="982535"/>
                </a:cubicBezTo>
                <a:cubicBezTo>
                  <a:pt x="2251970" y="985264"/>
                  <a:pt x="2262413" y="988835"/>
                  <a:pt x="2271739" y="993251"/>
                </a:cubicBezTo>
                <a:cubicBezTo>
                  <a:pt x="2281066" y="997666"/>
                  <a:pt x="2289475" y="1002726"/>
                  <a:pt x="2296966" y="1008431"/>
                </a:cubicBezTo>
                <a:cubicBezTo>
                  <a:pt x="2304457" y="1014136"/>
                  <a:pt x="2311427" y="1020164"/>
                  <a:pt x="2317876" y="1026514"/>
                </a:cubicBezTo>
                <a:lnTo>
                  <a:pt x="2317876" y="1040057"/>
                </a:lnTo>
                <a:lnTo>
                  <a:pt x="2352404" y="1040057"/>
                </a:lnTo>
                <a:lnTo>
                  <a:pt x="2352404" y="874858"/>
                </a:lnTo>
                <a:lnTo>
                  <a:pt x="2383212" y="874858"/>
                </a:lnTo>
                <a:lnTo>
                  <a:pt x="2394076" y="874858"/>
                </a:lnTo>
                <a:lnTo>
                  <a:pt x="2409257" y="874858"/>
                </a:lnTo>
                <a:cubicBezTo>
                  <a:pt x="2406975" y="880414"/>
                  <a:pt x="2405114" y="886342"/>
                  <a:pt x="2403676" y="892643"/>
                </a:cubicBezTo>
                <a:cubicBezTo>
                  <a:pt x="2402237" y="898943"/>
                  <a:pt x="2401518" y="905417"/>
                  <a:pt x="2401518" y="912065"/>
                </a:cubicBezTo>
                <a:cubicBezTo>
                  <a:pt x="2401518" y="916530"/>
                  <a:pt x="2402212" y="921317"/>
                  <a:pt x="2403601" y="926427"/>
                </a:cubicBezTo>
                <a:cubicBezTo>
                  <a:pt x="2404990" y="931537"/>
                  <a:pt x="2406727" y="936770"/>
                  <a:pt x="2408810" y="942128"/>
                </a:cubicBezTo>
                <a:cubicBezTo>
                  <a:pt x="2410894" y="947486"/>
                  <a:pt x="2413151" y="952893"/>
                  <a:pt x="2415582" y="958351"/>
                </a:cubicBezTo>
                <a:cubicBezTo>
                  <a:pt x="2418013" y="963808"/>
                  <a:pt x="2420270" y="969091"/>
                  <a:pt x="2422353" y="974201"/>
                </a:cubicBezTo>
                <a:cubicBezTo>
                  <a:pt x="2424437" y="979310"/>
                  <a:pt x="2426173" y="984197"/>
                  <a:pt x="2427562" y="988860"/>
                </a:cubicBezTo>
                <a:cubicBezTo>
                  <a:pt x="2428951" y="993524"/>
                  <a:pt x="2429646" y="997691"/>
                  <a:pt x="2429646" y="1001362"/>
                </a:cubicBezTo>
                <a:cubicBezTo>
                  <a:pt x="2429646" y="1005231"/>
                  <a:pt x="2429274" y="1008654"/>
                  <a:pt x="2428530" y="1011631"/>
                </a:cubicBezTo>
                <a:cubicBezTo>
                  <a:pt x="2427786" y="1014608"/>
                  <a:pt x="2426545" y="1017262"/>
                  <a:pt x="2424809" y="1019593"/>
                </a:cubicBezTo>
                <a:cubicBezTo>
                  <a:pt x="2423073" y="1021925"/>
                  <a:pt x="2420816" y="1023934"/>
                  <a:pt x="2418037" y="1025621"/>
                </a:cubicBezTo>
                <a:cubicBezTo>
                  <a:pt x="2415259" y="1027308"/>
                  <a:pt x="2411886" y="1028746"/>
                  <a:pt x="2407917" y="1029937"/>
                </a:cubicBezTo>
                <a:lnTo>
                  <a:pt x="2414466" y="1059554"/>
                </a:lnTo>
                <a:cubicBezTo>
                  <a:pt x="2423395" y="1057371"/>
                  <a:pt x="2431060" y="1054419"/>
                  <a:pt x="2437460" y="1050698"/>
                </a:cubicBezTo>
                <a:cubicBezTo>
                  <a:pt x="2443859" y="1046978"/>
                  <a:pt x="2449093" y="1042637"/>
                  <a:pt x="2453161" y="1037676"/>
                </a:cubicBezTo>
                <a:cubicBezTo>
                  <a:pt x="2457229" y="1032715"/>
                  <a:pt x="2460230" y="1027134"/>
                  <a:pt x="2462165" y="1020933"/>
                </a:cubicBezTo>
                <a:cubicBezTo>
                  <a:pt x="2464100" y="1014732"/>
                  <a:pt x="2465067" y="1008059"/>
                  <a:pt x="2465067" y="1000915"/>
                </a:cubicBezTo>
                <a:cubicBezTo>
                  <a:pt x="2465067" y="996550"/>
                  <a:pt x="2464373" y="991886"/>
                  <a:pt x="2462984" y="986926"/>
                </a:cubicBezTo>
                <a:cubicBezTo>
                  <a:pt x="2461595" y="981965"/>
                  <a:pt x="2459858" y="976880"/>
                  <a:pt x="2457775" y="971671"/>
                </a:cubicBezTo>
                <a:cubicBezTo>
                  <a:pt x="2455691" y="966462"/>
                  <a:pt x="2453434" y="961129"/>
                  <a:pt x="2451003" y="955672"/>
                </a:cubicBezTo>
                <a:cubicBezTo>
                  <a:pt x="2448572" y="950215"/>
                  <a:pt x="2446315" y="944782"/>
                  <a:pt x="2444231" y="939375"/>
                </a:cubicBezTo>
                <a:cubicBezTo>
                  <a:pt x="2442148" y="933968"/>
                  <a:pt x="2440411" y="928610"/>
                  <a:pt x="2439022" y="923301"/>
                </a:cubicBezTo>
                <a:cubicBezTo>
                  <a:pt x="2437633" y="917993"/>
                  <a:pt x="2436939" y="912908"/>
                  <a:pt x="2436939" y="908047"/>
                </a:cubicBezTo>
                <a:cubicBezTo>
                  <a:pt x="2436939" y="906261"/>
                  <a:pt x="2437063" y="904003"/>
                  <a:pt x="2437311" y="901275"/>
                </a:cubicBezTo>
                <a:cubicBezTo>
                  <a:pt x="2437559" y="898546"/>
                  <a:pt x="2437931" y="895669"/>
                  <a:pt x="2438427" y="892643"/>
                </a:cubicBezTo>
                <a:cubicBezTo>
                  <a:pt x="2438923" y="889617"/>
                  <a:pt x="2439618" y="886566"/>
                  <a:pt x="2440510" y="883490"/>
                </a:cubicBezTo>
                <a:cubicBezTo>
                  <a:pt x="2441403" y="880414"/>
                  <a:pt x="2442495" y="877537"/>
                  <a:pt x="2443785" y="874858"/>
                </a:cubicBezTo>
                <a:lnTo>
                  <a:pt x="2487987" y="874858"/>
                </a:lnTo>
                <a:lnTo>
                  <a:pt x="2495726" y="874858"/>
                </a:lnTo>
                <a:lnTo>
                  <a:pt x="2505251" y="874858"/>
                </a:lnTo>
                <a:cubicBezTo>
                  <a:pt x="2509021" y="874858"/>
                  <a:pt x="2512419" y="875478"/>
                  <a:pt x="2515445" y="876718"/>
                </a:cubicBezTo>
                <a:cubicBezTo>
                  <a:pt x="2518472" y="877959"/>
                  <a:pt x="2521027" y="879695"/>
                  <a:pt x="2523110" y="881927"/>
                </a:cubicBezTo>
                <a:cubicBezTo>
                  <a:pt x="2525194" y="884160"/>
                  <a:pt x="2526806" y="886789"/>
                  <a:pt x="2527947" y="889815"/>
                </a:cubicBezTo>
                <a:cubicBezTo>
                  <a:pt x="2529088" y="892841"/>
                  <a:pt x="2529659" y="896140"/>
                  <a:pt x="2529659" y="899712"/>
                </a:cubicBezTo>
                <a:lnTo>
                  <a:pt x="2529659" y="1054940"/>
                </a:lnTo>
                <a:lnTo>
                  <a:pt x="2564187" y="1054940"/>
                </a:lnTo>
                <a:lnTo>
                  <a:pt x="2564187" y="890485"/>
                </a:lnTo>
                <a:cubicBezTo>
                  <a:pt x="2564187" y="888997"/>
                  <a:pt x="2564311" y="887359"/>
                  <a:pt x="2564559" y="885574"/>
                </a:cubicBezTo>
                <a:cubicBezTo>
                  <a:pt x="2564807" y="883788"/>
                  <a:pt x="2565377" y="882101"/>
                  <a:pt x="2566270" y="880513"/>
                </a:cubicBezTo>
                <a:cubicBezTo>
                  <a:pt x="2567163" y="878926"/>
                  <a:pt x="2568528" y="877586"/>
                  <a:pt x="2570363" y="876495"/>
                </a:cubicBezTo>
                <a:cubicBezTo>
                  <a:pt x="2572199" y="875404"/>
                  <a:pt x="2574704" y="874858"/>
                  <a:pt x="2577879" y="874858"/>
                </a:cubicBezTo>
                <a:lnTo>
                  <a:pt x="2605859" y="874858"/>
                </a:lnTo>
                <a:lnTo>
                  <a:pt x="2605859" y="843604"/>
                </a:lnTo>
                <a:lnTo>
                  <a:pt x="2571330" y="843604"/>
                </a:lnTo>
                <a:cubicBezTo>
                  <a:pt x="2564286" y="843604"/>
                  <a:pt x="2558531" y="844596"/>
                  <a:pt x="2554066" y="846581"/>
                </a:cubicBezTo>
                <a:cubicBezTo>
                  <a:pt x="2549602" y="848565"/>
                  <a:pt x="2545782" y="851095"/>
                  <a:pt x="2542607" y="854171"/>
                </a:cubicBezTo>
                <a:cubicBezTo>
                  <a:pt x="2539233" y="851393"/>
                  <a:pt x="2535041" y="848937"/>
                  <a:pt x="2530031" y="846804"/>
                </a:cubicBezTo>
                <a:cubicBezTo>
                  <a:pt x="2525020" y="844671"/>
                  <a:pt x="2519389" y="843604"/>
                  <a:pt x="2513139" y="843604"/>
                </a:cubicBezTo>
                <a:lnTo>
                  <a:pt x="2495726" y="843604"/>
                </a:lnTo>
                <a:lnTo>
                  <a:pt x="2487987" y="843604"/>
                </a:lnTo>
                <a:lnTo>
                  <a:pt x="2394076" y="843604"/>
                </a:lnTo>
                <a:lnTo>
                  <a:pt x="2383212" y="843604"/>
                </a:lnTo>
                <a:lnTo>
                  <a:pt x="2317876" y="843604"/>
                </a:lnTo>
                <a:lnTo>
                  <a:pt x="2317876" y="902838"/>
                </a:lnTo>
                <a:cubicBezTo>
                  <a:pt x="2314701" y="901945"/>
                  <a:pt x="2311005" y="901151"/>
                  <a:pt x="2306788" y="900456"/>
                </a:cubicBezTo>
                <a:cubicBezTo>
                  <a:pt x="2302572" y="899762"/>
                  <a:pt x="2297090" y="899415"/>
                  <a:pt x="2290343" y="899415"/>
                </a:cubicBezTo>
                <a:cubicBezTo>
                  <a:pt x="2285977" y="899415"/>
                  <a:pt x="2282058" y="899563"/>
                  <a:pt x="2278586" y="899861"/>
                </a:cubicBezTo>
                <a:cubicBezTo>
                  <a:pt x="2275113" y="900159"/>
                  <a:pt x="2271888" y="900605"/>
                  <a:pt x="2268912" y="901201"/>
                </a:cubicBezTo>
                <a:cubicBezTo>
                  <a:pt x="2265935" y="901796"/>
                  <a:pt x="2263157" y="902466"/>
                  <a:pt x="2260577" y="903210"/>
                </a:cubicBezTo>
                <a:cubicBezTo>
                  <a:pt x="2257998" y="903954"/>
                  <a:pt x="2255368" y="904772"/>
                  <a:pt x="2252689" y="905665"/>
                </a:cubicBezTo>
                <a:cubicBezTo>
                  <a:pt x="2250507" y="904376"/>
                  <a:pt x="2248398" y="902639"/>
                  <a:pt x="2246364" y="900456"/>
                </a:cubicBezTo>
                <a:cubicBezTo>
                  <a:pt x="2244330" y="898274"/>
                  <a:pt x="2242520" y="895868"/>
                  <a:pt x="2240932" y="893238"/>
                </a:cubicBezTo>
                <a:cubicBezTo>
                  <a:pt x="2239344" y="890609"/>
                  <a:pt x="2238079" y="887955"/>
                  <a:pt x="2237137" y="885276"/>
                </a:cubicBezTo>
                <a:cubicBezTo>
                  <a:pt x="2236194" y="882597"/>
                  <a:pt x="2235723" y="880166"/>
                  <a:pt x="2235723" y="877983"/>
                </a:cubicBezTo>
                <a:cubicBezTo>
                  <a:pt x="2236120" y="878380"/>
                  <a:pt x="2236790" y="879174"/>
                  <a:pt x="2237732" y="880365"/>
                </a:cubicBezTo>
                <a:cubicBezTo>
                  <a:pt x="2238675" y="881555"/>
                  <a:pt x="2239965" y="882795"/>
                  <a:pt x="2241602" y="884085"/>
                </a:cubicBezTo>
                <a:cubicBezTo>
                  <a:pt x="2243239" y="885375"/>
                  <a:pt x="2245273" y="886516"/>
                  <a:pt x="2247704" y="887508"/>
                </a:cubicBezTo>
                <a:cubicBezTo>
                  <a:pt x="2250135" y="888501"/>
                  <a:pt x="2252987" y="888997"/>
                  <a:pt x="2256261" y="888997"/>
                </a:cubicBezTo>
                <a:cubicBezTo>
                  <a:pt x="2260131" y="888997"/>
                  <a:pt x="2263579" y="888277"/>
                  <a:pt x="2266605" y="886839"/>
                </a:cubicBezTo>
                <a:cubicBezTo>
                  <a:pt x="2269631" y="885400"/>
                  <a:pt x="2272186" y="883540"/>
                  <a:pt x="2274270" y="881258"/>
                </a:cubicBezTo>
                <a:cubicBezTo>
                  <a:pt x="2276353" y="878976"/>
                  <a:pt x="2277916" y="876396"/>
                  <a:pt x="2278958" y="873518"/>
                </a:cubicBezTo>
                <a:cubicBezTo>
                  <a:pt x="2279999" y="870641"/>
                  <a:pt x="2280520" y="867714"/>
                  <a:pt x="2280520" y="864738"/>
                </a:cubicBezTo>
                <a:cubicBezTo>
                  <a:pt x="2280520" y="857495"/>
                  <a:pt x="2277990" y="851616"/>
                  <a:pt x="2272930" y="847101"/>
                </a:cubicBezTo>
                <a:cubicBezTo>
                  <a:pt x="2267870" y="842587"/>
                  <a:pt x="2260180" y="840330"/>
                  <a:pt x="2249862" y="840330"/>
                </a:cubicBezTo>
                <a:close/>
                <a:moveTo>
                  <a:pt x="1670326" y="774250"/>
                </a:moveTo>
                <a:cubicBezTo>
                  <a:pt x="1677470" y="774250"/>
                  <a:pt x="1684490" y="774548"/>
                  <a:pt x="1691385" y="775143"/>
                </a:cubicBezTo>
                <a:cubicBezTo>
                  <a:pt x="1698281" y="775738"/>
                  <a:pt x="1704780" y="776879"/>
                  <a:pt x="1710882" y="778566"/>
                </a:cubicBezTo>
                <a:cubicBezTo>
                  <a:pt x="1716984" y="780253"/>
                  <a:pt x="1722590" y="782659"/>
                  <a:pt x="1727700" y="785784"/>
                </a:cubicBezTo>
                <a:cubicBezTo>
                  <a:pt x="1732809" y="788910"/>
                  <a:pt x="1737224" y="793052"/>
                  <a:pt x="1740945" y="798211"/>
                </a:cubicBezTo>
                <a:cubicBezTo>
                  <a:pt x="1744666" y="803371"/>
                  <a:pt x="1747568" y="809671"/>
                  <a:pt x="1749652" y="817113"/>
                </a:cubicBezTo>
                <a:cubicBezTo>
                  <a:pt x="1751735" y="824554"/>
                  <a:pt x="1752777" y="833385"/>
                  <a:pt x="1752777" y="843604"/>
                </a:cubicBezTo>
                <a:lnTo>
                  <a:pt x="1734174" y="843604"/>
                </a:lnTo>
                <a:lnTo>
                  <a:pt x="1725988" y="843604"/>
                </a:lnTo>
                <a:lnTo>
                  <a:pt x="1694734" y="843604"/>
                </a:lnTo>
                <a:lnTo>
                  <a:pt x="1694734" y="828275"/>
                </a:lnTo>
                <a:cubicBezTo>
                  <a:pt x="1694734" y="817956"/>
                  <a:pt x="1691906" y="810391"/>
                  <a:pt x="1686251" y="805578"/>
                </a:cubicBezTo>
                <a:cubicBezTo>
                  <a:pt x="1680595" y="800766"/>
                  <a:pt x="1672956" y="798360"/>
                  <a:pt x="1663331" y="798360"/>
                </a:cubicBezTo>
                <a:lnTo>
                  <a:pt x="1626124" y="798360"/>
                </a:lnTo>
                <a:cubicBezTo>
                  <a:pt x="1620568" y="798360"/>
                  <a:pt x="1616600" y="798013"/>
                  <a:pt x="1614219" y="797318"/>
                </a:cubicBezTo>
                <a:cubicBezTo>
                  <a:pt x="1611837" y="796624"/>
                  <a:pt x="1610646" y="794689"/>
                  <a:pt x="1610646" y="791514"/>
                </a:cubicBezTo>
                <a:cubicBezTo>
                  <a:pt x="1610646" y="788339"/>
                  <a:pt x="1612259" y="785635"/>
                  <a:pt x="1615483" y="783403"/>
                </a:cubicBezTo>
                <a:cubicBezTo>
                  <a:pt x="1618708" y="781171"/>
                  <a:pt x="1623048" y="779385"/>
                  <a:pt x="1628506" y="778045"/>
                </a:cubicBezTo>
                <a:cubicBezTo>
                  <a:pt x="1633962" y="776706"/>
                  <a:pt x="1640313" y="775738"/>
                  <a:pt x="1647556" y="775143"/>
                </a:cubicBezTo>
                <a:cubicBezTo>
                  <a:pt x="1654798" y="774548"/>
                  <a:pt x="1662388" y="774250"/>
                  <a:pt x="1670326" y="774250"/>
                </a:cubicBezTo>
                <a:close/>
                <a:moveTo>
                  <a:pt x="3757491" y="761749"/>
                </a:moveTo>
                <a:cubicBezTo>
                  <a:pt x="3746279" y="761749"/>
                  <a:pt x="3735836" y="763014"/>
                  <a:pt x="3726162" y="765544"/>
                </a:cubicBezTo>
                <a:cubicBezTo>
                  <a:pt x="3716488" y="768074"/>
                  <a:pt x="3708080" y="771770"/>
                  <a:pt x="3700936" y="776631"/>
                </a:cubicBezTo>
                <a:cubicBezTo>
                  <a:pt x="3693792" y="781493"/>
                  <a:pt x="3688161" y="787521"/>
                  <a:pt x="3684044" y="794714"/>
                </a:cubicBezTo>
                <a:cubicBezTo>
                  <a:pt x="3679926" y="801907"/>
                  <a:pt x="3677868" y="810118"/>
                  <a:pt x="3677868" y="819345"/>
                </a:cubicBezTo>
                <a:cubicBezTo>
                  <a:pt x="3677868" y="824901"/>
                  <a:pt x="3678364" y="829540"/>
                  <a:pt x="3679356" y="833260"/>
                </a:cubicBezTo>
                <a:cubicBezTo>
                  <a:pt x="3680348" y="836981"/>
                  <a:pt x="3681737" y="840429"/>
                  <a:pt x="3683523" y="843604"/>
                </a:cubicBezTo>
                <a:lnTo>
                  <a:pt x="3667747" y="843604"/>
                </a:lnTo>
                <a:lnTo>
                  <a:pt x="3659562" y="843604"/>
                </a:lnTo>
                <a:lnTo>
                  <a:pt x="3465192" y="843604"/>
                </a:lnTo>
                <a:lnTo>
                  <a:pt x="3459537" y="843604"/>
                </a:lnTo>
                <a:lnTo>
                  <a:pt x="3425455" y="843604"/>
                </a:lnTo>
                <a:cubicBezTo>
                  <a:pt x="3419601" y="843604"/>
                  <a:pt x="3414541" y="844720"/>
                  <a:pt x="3410275" y="846953"/>
                </a:cubicBezTo>
                <a:cubicBezTo>
                  <a:pt x="3406008" y="849185"/>
                  <a:pt x="3402585" y="851889"/>
                  <a:pt x="3400005" y="855064"/>
                </a:cubicBezTo>
                <a:cubicBezTo>
                  <a:pt x="3397624" y="853179"/>
                  <a:pt x="3394772" y="851517"/>
                  <a:pt x="3391448" y="850078"/>
                </a:cubicBezTo>
                <a:cubicBezTo>
                  <a:pt x="3388124" y="848639"/>
                  <a:pt x="3384626" y="847449"/>
                  <a:pt x="3380955" y="846506"/>
                </a:cubicBezTo>
                <a:cubicBezTo>
                  <a:pt x="3377284" y="845564"/>
                  <a:pt x="3373613" y="844844"/>
                  <a:pt x="3369942" y="844348"/>
                </a:cubicBezTo>
                <a:cubicBezTo>
                  <a:pt x="3366271" y="843852"/>
                  <a:pt x="3362898" y="843604"/>
                  <a:pt x="3359822" y="843604"/>
                </a:cubicBezTo>
                <a:lnTo>
                  <a:pt x="3135687" y="843604"/>
                </a:lnTo>
                <a:lnTo>
                  <a:pt x="3135687" y="874858"/>
                </a:lnTo>
                <a:lnTo>
                  <a:pt x="3325443" y="874858"/>
                </a:lnTo>
                <a:lnTo>
                  <a:pt x="3325443" y="979038"/>
                </a:lnTo>
                <a:cubicBezTo>
                  <a:pt x="3324847" y="978641"/>
                  <a:pt x="3323409" y="977525"/>
                  <a:pt x="3321127" y="975689"/>
                </a:cubicBezTo>
                <a:cubicBezTo>
                  <a:pt x="3318844" y="973853"/>
                  <a:pt x="3316339" y="971894"/>
                  <a:pt x="3313611" y="969810"/>
                </a:cubicBezTo>
                <a:cubicBezTo>
                  <a:pt x="3310882" y="967727"/>
                  <a:pt x="3308203" y="965767"/>
                  <a:pt x="3305574" y="963932"/>
                </a:cubicBezTo>
                <a:cubicBezTo>
                  <a:pt x="3302945" y="962096"/>
                  <a:pt x="3301035" y="960881"/>
                  <a:pt x="3299844" y="960285"/>
                </a:cubicBezTo>
                <a:cubicBezTo>
                  <a:pt x="3300241" y="957706"/>
                  <a:pt x="3300539" y="955225"/>
                  <a:pt x="3300737" y="952844"/>
                </a:cubicBezTo>
                <a:cubicBezTo>
                  <a:pt x="3300936" y="950463"/>
                  <a:pt x="3301035" y="948280"/>
                  <a:pt x="3301035" y="946295"/>
                </a:cubicBezTo>
                <a:cubicBezTo>
                  <a:pt x="3301035" y="939549"/>
                  <a:pt x="3300067" y="932702"/>
                  <a:pt x="3298133" y="925757"/>
                </a:cubicBezTo>
                <a:cubicBezTo>
                  <a:pt x="3296198" y="918812"/>
                  <a:pt x="3293147" y="912511"/>
                  <a:pt x="3288980" y="906856"/>
                </a:cubicBezTo>
                <a:cubicBezTo>
                  <a:pt x="3284812" y="901201"/>
                  <a:pt x="3279405" y="896562"/>
                  <a:pt x="3272757" y="892941"/>
                </a:cubicBezTo>
                <a:cubicBezTo>
                  <a:pt x="3266110" y="889319"/>
                  <a:pt x="3258073" y="887508"/>
                  <a:pt x="3248647" y="887508"/>
                </a:cubicBezTo>
                <a:cubicBezTo>
                  <a:pt x="3242099" y="887508"/>
                  <a:pt x="3235922" y="888649"/>
                  <a:pt x="3230118" y="890931"/>
                </a:cubicBezTo>
                <a:cubicBezTo>
                  <a:pt x="3224314" y="893213"/>
                  <a:pt x="3219254" y="896388"/>
                  <a:pt x="3214938" y="900456"/>
                </a:cubicBezTo>
                <a:cubicBezTo>
                  <a:pt x="3210622" y="904524"/>
                  <a:pt x="3207223" y="909312"/>
                  <a:pt x="3204743" y="914818"/>
                </a:cubicBezTo>
                <a:cubicBezTo>
                  <a:pt x="3202263" y="920325"/>
                  <a:pt x="3201022" y="926253"/>
                  <a:pt x="3201022" y="932603"/>
                </a:cubicBezTo>
                <a:cubicBezTo>
                  <a:pt x="3201022" y="935877"/>
                  <a:pt x="3201642" y="939028"/>
                  <a:pt x="3202883" y="942054"/>
                </a:cubicBezTo>
                <a:cubicBezTo>
                  <a:pt x="3204123" y="945080"/>
                  <a:pt x="3205834" y="947759"/>
                  <a:pt x="3208017" y="950091"/>
                </a:cubicBezTo>
                <a:cubicBezTo>
                  <a:pt x="3210200" y="952422"/>
                  <a:pt x="3212780" y="954283"/>
                  <a:pt x="3215756" y="955672"/>
                </a:cubicBezTo>
                <a:cubicBezTo>
                  <a:pt x="3218733" y="957061"/>
                  <a:pt x="3221957" y="957755"/>
                  <a:pt x="3225430" y="957755"/>
                </a:cubicBezTo>
                <a:cubicBezTo>
                  <a:pt x="3228704" y="957755"/>
                  <a:pt x="3231830" y="957160"/>
                  <a:pt x="3234806" y="955969"/>
                </a:cubicBezTo>
                <a:cubicBezTo>
                  <a:pt x="3237783" y="954779"/>
                  <a:pt x="3240387" y="953142"/>
                  <a:pt x="3242620" y="951058"/>
                </a:cubicBezTo>
                <a:cubicBezTo>
                  <a:pt x="3244852" y="948974"/>
                  <a:pt x="3246638" y="946519"/>
                  <a:pt x="3247977" y="943691"/>
                </a:cubicBezTo>
                <a:cubicBezTo>
                  <a:pt x="3249317" y="940863"/>
                  <a:pt x="3249987" y="937812"/>
                  <a:pt x="3249987" y="934538"/>
                </a:cubicBezTo>
                <a:cubicBezTo>
                  <a:pt x="3249987" y="931561"/>
                  <a:pt x="3249689" y="928808"/>
                  <a:pt x="3249094" y="926278"/>
                </a:cubicBezTo>
                <a:cubicBezTo>
                  <a:pt x="3248498" y="923748"/>
                  <a:pt x="3247655" y="921788"/>
                  <a:pt x="3246564" y="920399"/>
                </a:cubicBezTo>
                <a:cubicBezTo>
                  <a:pt x="3247357" y="920002"/>
                  <a:pt x="3248027" y="919779"/>
                  <a:pt x="3248573" y="919730"/>
                </a:cubicBezTo>
                <a:cubicBezTo>
                  <a:pt x="3249118" y="919680"/>
                  <a:pt x="3249838" y="919655"/>
                  <a:pt x="3250731" y="919655"/>
                </a:cubicBezTo>
                <a:cubicBezTo>
                  <a:pt x="3253410" y="919655"/>
                  <a:pt x="3255692" y="920523"/>
                  <a:pt x="3257577" y="922260"/>
                </a:cubicBezTo>
                <a:cubicBezTo>
                  <a:pt x="3259462" y="923996"/>
                  <a:pt x="3261000" y="926154"/>
                  <a:pt x="3262191" y="928734"/>
                </a:cubicBezTo>
                <a:cubicBezTo>
                  <a:pt x="3263381" y="931313"/>
                  <a:pt x="3264249" y="934191"/>
                  <a:pt x="3264795" y="937366"/>
                </a:cubicBezTo>
                <a:cubicBezTo>
                  <a:pt x="3265341" y="940541"/>
                  <a:pt x="3265614" y="943517"/>
                  <a:pt x="3265614" y="946295"/>
                </a:cubicBezTo>
                <a:cubicBezTo>
                  <a:pt x="3265614" y="952447"/>
                  <a:pt x="3264994" y="958202"/>
                  <a:pt x="3263753" y="963559"/>
                </a:cubicBezTo>
                <a:cubicBezTo>
                  <a:pt x="3262513" y="968917"/>
                  <a:pt x="3260653" y="973605"/>
                  <a:pt x="3258172" y="977624"/>
                </a:cubicBezTo>
                <a:cubicBezTo>
                  <a:pt x="3255692" y="981642"/>
                  <a:pt x="3252591" y="984817"/>
                  <a:pt x="3248870" y="987149"/>
                </a:cubicBezTo>
                <a:cubicBezTo>
                  <a:pt x="3245150" y="989480"/>
                  <a:pt x="3240759" y="990646"/>
                  <a:pt x="3235699" y="990646"/>
                </a:cubicBezTo>
                <a:cubicBezTo>
                  <a:pt x="3229548" y="990646"/>
                  <a:pt x="3223619" y="989505"/>
                  <a:pt x="3217914" y="987223"/>
                </a:cubicBezTo>
                <a:cubicBezTo>
                  <a:pt x="3212209" y="984941"/>
                  <a:pt x="3206827" y="982014"/>
                  <a:pt x="3201766" y="978442"/>
                </a:cubicBezTo>
                <a:cubicBezTo>
                  <a:pt x="3196706" y="974870"/>
                  <a:pt x="3191993" y="970902"/>
                  <a:pt x="3187628" y="966536"/>
                </a:cubicBezTo>
                <a:cubicBezTo>
                  <a:pt x="3183262" y="962170"/>
                  <a:pt x="3179343" y="957904"/>
                  <a:pt x="3175870" y="953737"/>
                </a:cubicBezTo>
                <a:cubicBezTo>
                  <a:pt x="3172398" y="949570"/>
                  <a:pt x="3169396" y="945750"/>
                  <a:pt x="3166866" y="942277"/>
                </a:cubicBezTo>
                <a:cubicBezTo>
                  <a:pt x="3164336" y="938804"/>
                  <a:pt x="3162377" y="936175"/>
                  <a:pt x="3160987" y="934389"/>
                </a:cubicBezTo>
                <a:lnTo>
                  <a:pt x="3136431" y="953142"/>
                </a:lnTo>
                <a:cubicBezTo>
                  <a:pt x="3142185" y="962071"/>
                  <a:pt x="3148659" y="970703"/>
                  <a:pt x="3155853" y="979038"/>
                </a:cubicBezTo>
                <a:cubicBezTo>
                  <a:pt x="3163046" y="987372"/>
                  <a:pt x="3170835" y="994789"/>
                  <a:pt x="3179219" y="1001287"/>
                </a:cubicBezTo>
                <a:cubicBezTo>
                  <a:pt x="3187603" y="1007786"/>
                  <a:pt x="3196508" y="1012995"/>
                  <a:pt x="3205934" y="1016914"/>
                </a:cubicBezTo>
                <a:cubicBezTo>
                  <a:pt x="3215359" y="1020834"/>
                  <a:pt x="3225182" y="1022793"/>
                  <a:pt x="3235402" y="1022793"/>
                </a:cubicBezTo>
                <a:cubicBezTo>
                  <a:pt x="3240858" y="1022793"/>
                  <a:pt x="3246316" y="1021999"/>
                  <a:pt x="3251773" y="1020412"/>
                </a:cubicBezTo>
                <a:cubicBezTo>
                  <a:pt x="3257230" y="1018824"/>
                  <a:pt x="3262364" y="1016592"/>
                  <a:pt x="3267176" y="1013715"/>
                </a:cubicBezTo>
                <a:cubicBezTo>
                  <a:pt x="3271989" y="1010837"/>
                  <a:pt x="3276379" y="1007315"/>
                  <a:pt x="3280348" y="1003148"/>
                </a:cubicBezTo>
                <a:cubicBezTo>
                  <a:pt x="3284316" y="998981"/>
                  <a:pt x="3287491" y="994268"/>
                  <a:pt x="3289873" y="989009"/>
                </a:cubicBezTo>
                <a:cubicBezTo>
                  <a:pt x="3291262" y="989505"/>
                  <a:pt x="3293023" y="990398"/>
                  <a:pt x="3295156" y="991688"/>
                </a:cubicBezTo>
                <a:cubicBezTo>
                  <a:pt x="3297289" y="992978"/>
                  <a:pt x="3299571" y="994541"/>
                  <a:pt x="3302002" y="996376"/>
                </a:cubicBezTo>
                <a:cubicBezTo>
                  <a:pt x="3304433" y="998212"/>
                  <a:pt x="3306889" y="1000171"/>
                  <a:pt x="3309369" y="1002255"/>
                </a:cubicBezTo>
                <a:cubicBezTo>
                  <a:pt x="3311849" y="1004338"/>
                  <a:pt x="3314156" y="1006422"/>
                  <a:pt x="3316290" y="1008506"/>
                </a:cubicBezTo>
                <a:cubicBezTo>
                  <a:pt x="3318423" y="1010589"/>
                  <a:pt x="3320308" y="1012574"/>
                  <a:pt x="3321945" y="1014459"/>
                </a:cubicBezTo>
                <a:cubicBezTo>
                  <a:pt x="3323582" y="1016344"/>
                  <a:pt x="3324748" y="1017981"/>
                  <a:pt x="3325443" y="1019370"/>
                </a:cubicBezTo>
                <a:lnTo>
                  <a:pt x="3325443" y="1040057"/>
                </a:lnTo>
                <a:lnTo>
                  <a:pt x="3359971" y="1040057"/>
                </a:lnTo>
                <a:lnTo>
                  <a:pt x="3359971" y="874858"/>
                </a:lnTo>
                <a:lnTo>
                  <a:pt x="3361310" y="874858"/>
                </a:lnTo>
                <a:cubicBezTo>
                  <a:pt x="3365775" y="875056"/>
                  <a:pt x="3369719" y="876148"/>
                  <a:pt x="3373142" y="878132"/>
                </a:cubicBezTo>
                <a:cubicBezTo>
                  <a:pt x="3376565" y="880117"/>
                  <a:pt x="3379442" y="882696"/>
                  <a:pt x="3381774" y="885871"/>
                </a:cubicBezTo>
                <a:cubicBezTo>
                  <a:pt x="3384106" y="889046"/>
                  <a:pt x="3385891" y="892668"/>
                  <a:pt x="3387132" y="896736"/>
                </a:cubicBezTo>
                <a:cubicBezTo>
                  <a:pt x="3388372" y="900804"/>
                  <a:pt x="3388992" y="905070"/>
                  <a:pt x="3388992" y="909535"/>
                </a:cubicBezTo>
                <a:lnTo>
                  <a:pt x="3388992" y="1054940"/>
                </a:lnTo>
                <a:lnTo>
                  <a:pt x="3423520" y="1054940"/>
                </a:lnTo>
                <a:lnTo>
                  <a:pt x="3423520" y="891973"/>
                </a:lnTo>
                <a:cubicBezTo>
                  <a:pt x="3423520" y="889989"/>
                  <a:pt x="3423619" y="887980"/>
                  <a:pt x="3423818" y="885946"/>
                </a:cubicBezTo>
                <a:cubicBezTo>
                  <a:pt x="3424016" y="883912"/>
                  <a:pt x="3424438" y="882076"/>
                  <a:pt x="3425083" y="880439"/>
                </a:cubicBezTo>
                <a:cubicBezTo>
                  <a:pt x="3425728" y="878802"/>
                  <a:pt x="3426646" y="877462"/>
                  <a:pt x="3427836" y="876421"/>
                </a:cubicBezTo>
                <a:cubicBezTo>
                  <a:pt x="3429027" y="875379"/>
                  <a:pt x="3430565" y="874858"/>
                  <a:pt x="3432450" y="874858"/>
                </a:cubicBezTo>
                <a:lnTo>
                  <a:pt x="3459537" y="874858"/>
                </a:lnTo>
                <a:lnTo>
                  <a:pt x="3465192" y="874858"/>
                </a:lnTo>
                <a:lnTo>
                  <a:pt x="3591547" y="874858"/>
                </a:lnTo>
                <a:lnTo>
                  <a:pt x="3591547" y="890783"/>
                </a:lnTo>
                <a:cubicBezTo>
                  <a:pt x="3583610" y="890981"/>
                  <a:pt x="3575523" y="891551"/>
                  <a:pt x="3567288" y="892494"/>
                </a:cubicBezTo>
                <a:cubicBezTo>
                  <a:pt x="3559053" y="893437"/>
                  <a:pt x="3550992" y="894999"/>
                  <a:pt x="3543104" y="897182"/>
                </a:cubicBezTo>
                <a:cubicBezTo>
                  <a:pt x="3535216" y="899365"/>
                  <a:pt x="3527675" y="902292"/>
                  <a:pt x="3520482" y="905963"/>
                </a:cubicBezTo>
                <a:cubicBezTo>
                  <a:pt x="3513288" y="909634"/>
                  <a:pt x="3506765" y="914198"/>
                  <a:pt x="3500911" y="919655"/>
                </a:cubicBezTo>
                <a:cubicBezTo>
                  <a:pt x="3495057" y="925112"/>
                  <a:pt x="3490046" y="931636"/>
                  <a:pt x="3485879" y="939226"/>
                </a:cubicBezTo>
                <a:cubicBezTo>
                  <a:pt x="3481712" y="946816"/>
                  <a:pt x="3478735" y="955672"/>
                  <a:pt x="3476950" y="965792"/>
                </a:cubicBezTo>
                <a:cubicBezTo>
                  <a:pt x="3482804" y="966288"/>
                  <a:pt x="3489203" y="967181"/>
                  <a:pt x="3496148" y="968471"/>
                </a:cubicBezTo>
                <a:cubicBezTo>
                  <a:pt x="3503094" y="969761"/>
                  <a:pt x="3510188" y="971447"/>
                  <a:pt x="3517431" y="973531"/>
                </a:cubicBezTo>
                <a:cubicBezTo>
                  <a:pt x="3524674" y="975615"/>
                  <a:pt x="3531917" y="978095"/>
                  <a:pt x="3539160" y="980972"/>
                </a:cubicBezTo>
                <a:cubicBezTo>
                  <a:pt x="3546403" y="983850"/>
                  <a:pt x="3553298" y="987124"/>
                  <a:pt x="3559847" y="990795"/>
                </a:cubicBezTo>
                <a:cubicBezTo>
                  <a:pt x="3566395" y="994466"/>
                  <a:pt x="3572398" y="998485"/>
                  <a:pt x="3577855" y="1002850"/>
                </a:cubicBezTo>
                <a:cubicBezTo>
                  <a:pt x="3583312" y="1007216"/>
                  <a:pt x="3587876" y="1011929"/>
                  <a:pt x="3591547" y="1016989"/>
                </a:cubicBezTo>
                <a:lnTo>
                  <a:pt x="3591547" y="1040057"/>
                </a:lnTo>
                <a:lnTo>
                  <a:pt x="3626075" y="1040057"/>
                </a:lnTo>
                <a:lnTo>
                  <a:pt x="3626075" y="874858"/>
                </a:lnTo>
                <a:lnTo>
                  <a:pt x="3659562" y="874858"/>
                </a:lnTo>
                <a:lnTo>
                  <a:pt x="3667747" y="874858"/>
                </a:lnTo>
                <a:lnTo>
                  <a:pt x="3686351" y="874858"/>
                </a:lnTo>
                <a:lnTo>
                  <a:pt x="3686351" y="1053452"/>
                </a:lnTo>
                <a:lnTo>
                  <a:pt x="3721177" y="1053452"/>
                </a:lnTo>
                <a:lnTo>
                  <a:pt x="3721177" y="874858"/>
                </a:lnTo>
                <a:lnTo>
                  <a:pt x="3754812" y="874858"/>
                </a:lnTo>
                <a:lnTo>
                  <a:pt x="3762848" y="874858"/>
                </a:lnTo>
                <a:lnTo>
                  <a:pt x="3886822" y="874858"/>
                </a:lnTo>
                <a:lnTo>
                  <a:pt x="3886822" y="890783"/>
                </a:lnTo>
                <a:cubicBezTo>
                  <a:pt x="3878885" y="890981"/>
                  <a:pt x="3870798" y="891551"/>
                  <a:pt x="3862563" y="892494"/>
                </a:cubicBezTo>
                <a:cubicBezTo>
                  <a:pt x="3854328" y="893437"/>
                  <a:pt x="3846267" y="894999"/>
                  <a:pt x="3838379" y="897182"/>
                </a:cubicBezTo>
                <a:cubicBezTo>
                  <a:pt x="3830491" y="899365"/>
                  <a:pt x="3822950" y="902292"/>
                  <a:pt x="3815757" y="905963"/>
                </a:cubicBezTo>
                <a:cubicBezTo>
                  <a:pt x="3808563" y="909634"/>
                  <a:pt x="3802040" y="914198"/>
                  <a:pt x="3796186" y="919655"/>
                </a:cubicBezTo>
                <a:cubicBezTo>
                  <a:pt x="3790332" y="925112"/>
                  <a:pt x="3785321" y="931636"/>
                  <a:pt x="3781154" y="939226"/>
                </a:cubicBezTo>
                <a:cubicBezTo>
                  <a:pt x="3776987" y="946816"/>
                  <a:pt x="3774010" y="955672"/>
                  <a:pt x="3772225" y="965792"/>
                </a:cubicBezTo>
                <a:cubicBezTo>
                  <a:pt x="3778079" y="966288"/>
                  <a:pt x="3784478" y="967181"/>
                  <a:pt x="3791423" y="968471"/>
                </a:cubicBezTo>
                <a:cubicBezTo>
                  <a:pt x="3798369" y="969761"/>
                  <a:pt x="3805463" y="971447"/>
                  <a:pt x="3812706" y="973531"/>
                </a:cubicBezTo>
                <a:cubicBezTo>
                  <a:pt x="3819949" y="975615"/>
                  <a:pt x="3827192" y="978095"/>
                  <a:pt x="3834435" y="980972"/>
                </a:cubicBezTo>
                <a:cubicBezTo>
                  <a:pt x="3841678" y="983850"/>
                  <a:pt x="3848573" y="987124"/>
                  <a:pt x="3855122" y="990795"/>
                </a:cubicBezTo>
                <a:cubicBezTo>
                  <a:pt x="3861670" y="994466"/>
                  <a:pt x="3867673" y="998485"/>
                  <a:pt x="3873130" y="1002850"/>
                </a:cubicBezTo>
                <a:cubicBezTo>
                  <a:pt x="3878587" y="1007216"/>
                  <a:pt x="3883151" y="1011929"/>
                  <a:pt x="3886822" y="1016989"/>
                </a:cubicBezTo>
                <a:lnTo>
                  <a:pt x="3886822" y="1040057"/>
                </a:lnTo>
                <a:lnTo>
                  <a:pt x="3921350" y="1040057"/>
                </a:lnTo>
                <a:lnTo>
                  <a:pt x="3921350" y="874858"/>
                </a:lnTo>
                <a:lnTo>
                  <a:pt x="3963022" y="874858"/>
                </a:lnTo>
                <a:lnTo>
                  <a:pt x="3963022" y="843604"/>
                </a:lnTo>
                <a:lnTo>
                  <a:pt x="3762848" y="843604"/>
                </a:lnTo>
                <a:lnTo>
                  <a:pt x="3754812" y="843604"/>
                </a:lnTo>
                <a:lnTo>
                  <a:pt x="3730106" y="843604"/>
                </a:lnTo>
                <a:cubicBezTo>
                  <a:pt x="3724649" y="843604"/>
                  <a:pt x="3720482" y="841520"/>
                  <a:pt x="3717605" y="837353"/>
                </a:cubicBezTo>
                <a:cubicBezTo>
                  <a:pt x="3714727" y="833186"/>
                  <a:pt x="3713289" y="827531"/>
                  <a:pt x="3713289" y="820387"/>
                </a:cubicBezTo>
                <a:cubicBezTo>
                  <a:pt x="3713289" y="815624"/>
                  <a:pt x="3714430" y="811507"/>
                  <a:pt x="3716712" y="808034"/>
                </a:cubicBezTo>
                <a:cubicBezTo>
                  <a:pt x="3718994" y="804561"/>
                  <a:pt x="3722144" y="801709"/>
                  <a:pt x="3726162" y="799476"/>
                </a:cubicBezTo>
                <a:cubicBezTo>
                  <a:pt x="3730181" y="797244"/>
                  <a:pt x="3734918" y="795607"/>
                  <a:pt x="3740375" y="794565"/>
                </a:cubicBezTo>
                <a:cubicBezTo>
                  <a:pt x="3745832" y="793523"/>
                  <a:pt x="3751736" y="793002"/>
                  <a:pt x="3758086" y="793002"/>
                </a:cubicBezTo>
                <a:cubicBezTo>
                  <a:pt x="3765428" y="793002"/>
                  <a:pt x="3772894" y="793672"/>
                  <a:pt x="3780485" y="795012"/>
                </a:cubicBezTo>
                <a:cubicBezTo>
                  <a:pt x="3788075" y="796351"/>
                  <a:pt x="3795665" y="798459"/>
                  <a:pt x="3803255" y="801337"/>
                </a:cubicBezTo>
                <a:cubicBezTo>
                  <a:pt x="3810845" y="804214"/>
                  <a:pt x="3818361" y="808009"/>
                  <a:pt x="3825803" y="812722"/>
                </a:cubicBezTo>
                <a:cubicBezTo>
                  <a:pt x="3833244" y="817435"/>
                  <a:pt x="3840537" y="823115"/>
                  <a:pt x="3847680" y="829763"/>
                </a:cubicBezTo>
                <a:lnTo>
                  <a:pt x="3869558" y="806099"/>
                </a:lnTo>
                <a:cubicBezTo>
                  <a:pt x="3860033" y="797666"/>
                  <a:pt x="3850806" y="790596"/>
                  <a:pt x="3841876" y="784891"/>
                </a:cubicBezTo>
                <a:cubicBezTo>
                  <a:pt x="3832946" y="779186"/>
                  <a:pt x="3823992" y="774622"/>
                  <a:pt x="3815013" y="771199"/>
                </a:cubicBezTo>
                <a:cubicBezTo>
                  <a:pt x="3806033" y="767776"/>
                  <a:pt x="3796831" y="765345"/>
                  <a:pt x="3787405" y="763907"/>
                </a:cubicBezTo>
                <a:cubicBezTo>
                  <a:pt x="3777979" y="762468"/>
                  <a:pt x="3768008" y="761749"/>
                  <a:pt x="3757491" y="761749"/>
                </a:cubicBezTo>
                <a:close/>
                <a:moveTo>
                  <a:pt x="1670326" y="744484"/>
                </a:moveTo>
                <a:cubicBezTo>
                  <a:pt x="1657031" y="744484"/>
                  <a:pt x="1644654" y="745601"/>
                  <a:pt x="1633194" y="747833"/>
                </a:cubicBezTo>
                <a:cubicBezTo>
                  <a:pt x="1621734" y="750066"/>
                  <a:pt x="1611763" y="753315"/>
                  <a:pt x="1603279" y="757581"/>
                </a:cubicBezTo>
                <a:cubicBezTo>
                  <a:pt x="1594796" y="761848"/>
                  <a:pt x="1588149" y="767082"/>
                  <a:pt x="1583337" y="773283"/>
                </a:cubicBezTo>
                <a:cubicBezTo>
                  <a:pt x="1578525" y="779484"/>
                  <a:pt x="1576118" y="786504"/>
                  <a:pt x="1576118" y="794342"/>
                </a:cubicBezTo>
                <a:cubicBezTo>
                  <a:pt x="1576118" y="799799"/>
                  <a:pt x="1576912" y="804710"/>
                  <a:pt x="1578500" y="809076"/>
                </a:cubicBezTo>
                <a:cubicBezTo>
                  <a:pt x="1580087" y="813442"/>
                  <a:pt x="1582717" y="817137"/>
                  <a:pt x="1586387" y="820164"/>
                </a:cubicBezTo>
                <a:cubicBezTo>
                  <a:pt x="1590058" y="823190"/>
                  <a:pt x="1594921" y="825521"/>
                  <a:pt x="1600973" y="827159"/>
                </a:cubicBezTo>
                <a:cubicBezTo>
                  <a:pt x="1607025" y="828796"/>
                  <a:pt x="1614466" y="829614"/>
                  <a:pt x="1623297" y="829614"/>
                </a:cubicBezTo>
                <a:lnTo>
                  <a:pt x="1647853" y="829614"/>
                </a:lnTo>
                <a:cubicBezTo>
                  <a:pt x="1650830" y="829614"/>
                  <a:pt x="1653161" y="830036"/>
                  <a:pt x="1654848" y="830879"/>
                </a:cubicBezTo>
                <a:cubicBezTo>
                  <a:pt x="1656535" y="831723"/>
                  <a:pt x="1657775" y="832839"/>
                  <a:pt x="1658568" y="834228"/>
                </a:cubicBezTo>
                <a:cubicBezTo>
                  <a:pt x="1659363" y="835617"/>
                  <a:pt x="1659834" y="837155"/>
                  <a:pt x="1659982" y="838842"/>
                </a:cubicBezTo>
                <a:lnTo>
                  <a:pt x="1660199" y="843604"/>
                </a:lnTo>
                <a:lnTo>
                  <a:pt x="1539060" y="843604"/>
                </a:lnTo>
                <a:lnTo>
                  <a:pt x="1525963" y="843604"/>
                </a:lnTo>
                <a:lnTo>
                  <a:pt x="1504531" y="843604"/>
                </a:lnTo>
                <a:cubicBezTo>
                  <a:pt x="1497487" y="843604"/>
                  <a:pt x="1491732" y="844596"/>
                  <a:pt x="1487268" y="846581"/>
                </a:cubicBezTo>
                <a:cubicBezTo>
                  <a:pt x="1482802" y="848565"/>
                  <a:pt x="1478983" y="851095"/>
                  <a:pt x="1475807" y="854171"/>
                </a:cubicBezTo>
                <a:cubicBezTo>
                  <a:pt x="1472434" y="851393"/>
                  <a:pt x="1468242" y="848937"/>
                  <a:pt x="1463232" y="846804"/>
                </a:cubicBezTo>
                <a:cubicBezTo>
                  <a:pt x="1458221" y="844671"/>
                  <a:pt x="1452591" y="843604"/>
                  <a:pt x="1446339" y="843604"/>
                </a:cubicBezTo>
                <a:lnTo>
                  <a:pt x="1435476" y="843604"/>
                </a:lnTo>
                <a:lnTo>
                  <a:pt x="1421188" y="843604"/>
                </a:lnTo>
                <a:lnTo>
                  <a:pt x="1195714" y="843604"/>
                </a:lnTo>
                <a:lnTo>
                  <a:pt x="1183063" y="843604"/>
                </a:lnTo>
                <a:lnTo>
                  <a:pt x="1034384" y="843604"/>
                </a:lnTo>
                <a:lnTo>
                  <a:pt x="1021138" y="843604"/>
                </a:lnTo>
                <a:lnTo>
                  <a:pt x="821112" y="843604"/>
                </a:lnTo>
                <a:lnTo>
                  <a:pt x="821112" y="874858"/>
                </a:lnTo>
                <a:lnTo>
                  <a:pt x="846711" y="874858"/>
                </a:lnTo>
                <a:cubicBezTo>
                  <a:pt x="847307" y="880613"/>
                  <a:pt x="848522" y="885623"/>
                  <a:pt x="850357" y="889890"/>
                </a:cubicBezTo>
                <a:cubicBezTo>
                  <a:pt x="852193" y="894156"/>
                  <a:pt x="854351" y="898026"/>
                  <a:pt x="856832" y="901498"/>
                </a:cubicBezTo>
                <a:cubicBezTo>
                  <a:pt x="859312" y="904971"/>
                  <a:pt x="861892" y="908195"/>
                  <a:pt x="864571" y="911172"/>
                </a:cubicBezTo>
                <a:cubicBezTo>
                  <a:pt x="867250" y="914149"/>
                  <a:pt x="869730" y="917224"/>
                  <a:pt x="872012" y="920399"/>
                </a:cubicBezTo>
                <a:cubicBezTo>
                  <a:pt x="874294" y="923574"/>
                  <a:pt x="876180" y="926973"/>
                  <a:pt x="877667" y="930594"/>
                </a:cubicBezTo>
                <a:cubicBezTo>
                  <a:pt x="879156" y="934216"/>
                  <a:pt x="879900" y="938408"/>
                  <a:pt x="879900" y="943170"/>
                </a:cubicBezTo>
                <a:cubicBezTo>
                  <a:pt x="879900" y="945849"/>
                  <a:pt x="879528" y="948329"/>
                  <a:pt x="878784" y="950611"/>
                </a:cubicBezTo>
                <a:cubicBezTo>
                  <a:pt x="878039" y="952893"/>
                  <a:pt x="876998" y="954878"/>
                  <a:pt x="875658" y="956565"/>
                </a:cubicBezTo>
                <a:cubicBezTo>
                  <a:pt x="874319" y="958251"/>
                  <a:pt x="872707" y="959591"/>
                  <a:pt x="870821" y="960583"/>
                </a:cubicBezTo>
                <a:cubicBezTo>
                  <a:pt x="868936" y="961575"/>
                  <a:pt x="866902" y="962071"/>
                  <a:pt x="864720" y="962071"/>
                </a:cubicBezTo>
                <a:cubicBezTo>
                  <a:pt x="862041" y="962071"/>
                  <a:pt x="859039" y="961922"/>
                  <a:pt x="855715" y="961625"/>
                </a:cubicBezTo>
                <a:cubicBezTo>
                  <a:pt x="852392" y="961327"/>
                  <a:pt x="848150" y="960385"/>
                  <a:pt x="842991" y="958797"/>
                </a:cubicBezTo>
                <a:lnTo>
                  <a:pt x="842991" y="990944"/>
                </a:lnTo>
                <a:cubicBezTo>
                  <a:pt x="847952" y="992135"/>
                  <a:pt x="851920" y="992978"/>
                  <a:pt x="854897" y="993474"/>
                </a:cubicBezTo>
                <a:cubicBezTo>
                  <a:pt x="857873" y="993970"/>
                  <a:pt x="860453" y="994218"/>
                  <a:pt x="862636" y="994218"/>
                </a:cubicBezTo>
                <a:cubicBezTo>
                  <a:pt x="871069" y="994218"/>
                  <a:pt x="878387" y="993350"/>
                  <a:pt x="884588" y="991614"/>
                </a:cubicBezTo>
                <a:cubicBezTo>
                  <a:pt x="890789" y="989877"/>
                  <a:pt x="895973" y="987198"/>
                  <a:pt x="900141" y="983577"/>
                </a:cubicBezTo>
                <a:cubicBezTo>
                  <a:pt x="904308" y="979955"/>
                  <a:pt x="907483" y="975317"/>
                  <a:pt x="909665" y="969661"/>
                </a:cubicBezTo>
                <a:cubicBezTo>
                  <a:pt x="911848" y="964006"/>
                  <a:pt x="913089" y="957309"/>
                  <a:pt x="913386" y="949570"/>
                </a:cubicBezTo>
                <a:cubicBezTo>
                  <a:pt x="915867" y="948974"/>
                  <a:pt x="917975" y="948627"/>
                  <a:pt x="919712" y="948528"/>
                </a:cubicBezTo>
                <a:cubicBezTo>
                  <a:pt x="921448" y="948429"/>
                  <a:pt x="922961" y="948379"/>
                  <a:pt x="924251" y="948379"/>
                </a:cubicBezTo>
                <a:cubicBezTo>
                  <a:pt x="926632" y="948379"/>
                  <a:pt x="929212" y="948900"/>
                  <a:pt x="931990" y="949942"/>
                </a:cubicBezTo>
                <a:cubicBezTo>
                  <a:pt x="934768" y="950984"/>
                  <a:pt x="937645" y="952918"/>
                  <a:pt x="940622" y="955746"/>
                </a:cubicBezTo>
                <a:cubicBezTo>
                  <a:pt x="943598" y="958574"/>
                  <a:pt x="946600" y="962493"/>
                  <a:pt x="949626" y="967503"/>
                </a:cubicBezTo>
                <a:cubicBezTo>
                  <a:pt x="952652" y="972514"/>
                  <a:pt x="955504" y="978988"/>
                  <a:pt x="958184" y="986926"/>
                </a:cubicBezTo>
                <a:lnTo>
                  <a:pt x="958184" y="1040057"/>
                </a:lnTo>
                <a:lnTo>
                  <a:pt x="992712" y="1040057"/>
                </a:lnTo>
                <a:lnTo>
                  <a:pt x="992712" y="874858"/>
                </a:lnTo>
                <a:lnTo>
                  <a:pt x="1021138" y="874858"/>
                </a:lnTo>
                <a:lnTo>
                  <a:pt x="1034384" y="874858"/>
                </a:lnTo>
                <a:lnTo>
                  <a:pt x="1062512" y="874858"/>
                </a:lnTo>
                <a:lnTo>
                  <a:pt x="1062512" y="896140"/>
                </a:lnTo>
                <a:cubicBezTo>
                  <a:pt x="1058246" y="897827"/>
                  <a:pt x="1054748" y="900704"/>
                  <a:pt x="1052020" y="904772"/>
                </a:cubicBezTo>
                <a:cubicBezTo>
                  <a:pt x="1049291" y="908840"/>
                  <a:pt x="1047927" y="913454"/>
                  <a:pt x="1047927" y="918613"/>
                </a:cubicBezTo>
                <a:cubicBezTo>
                  <a:pt x="1047927" y="921888"/>
                  <a:pt x="1048547" y="924988"/>
                  <a:pt x="1049787" y="927915"/>
                </a:cubicBezTo>
                <a:cubicBezTo>
                  <a:pt x="1051028" y="930842"/>
                  <a:pt x="1052739" y="933422"/>
                  <a:pt x="1054922" y="935654"/>
                </a:cubicBezTo>
                <a:cubicBezTo>
                  <a:pt x="1057105" y="937887"/>
                  <a:pt x="1059684" y="939648"/>
                  <a:pt x="1062661" y="940938"/>
                </a:cubicBezTo>
                <a:cubicBezTo>
                  <a:pt x="1065638" y="942227"/>
                  <a:pt x="1068862" y="942872"/>
                  <a:pt x="1072335" y="942872"/>
                </a:cubicBezTo>
                <a:cubicBezTo>
                  <a:pt x="1076006" y="942872"/>
                  <a:pt x="1079330" y="942203"/>
                  <a:pt x="1082306" y="940863"/>
                </a:cubicBezTo>
                <a:cubicBezTo>
                  <a:pt x="1085283" y="939524"/>
                  <a:pt x="1087838" y="937763"/>
                  <a:pt x="1089971" y="935580"/>
                </a:cubicBezTo>
                <a:cubicBezTo>
                  <a:pt x="1092104" y="933397"/>
                  <a:pt x="1093742" y="930892"/>
                  <a:pt x="1094882" y="928064"/>
                </a:cubicBezTo>
                <a:cubicBezTo>
                  <a:pt x="1096024" y="925236"/>
                  <a:pt x="1096594" y="922334"/>
                  <a:pt x="1096594" y="919358"/>
                </a:cubicBezTo>
                <a:cubicBezTo>
                  <a:pt x="1096594" y="918564"/>
                  <a:pt x="1096545" y="917919"/>
                  <a:pt x="1096445" y="917423"/>
                </a:cubicBezTo>
                <a:cubicBezTo>
                  <a:pt x="1100712" y="917423"/>
                  <a:pt x="1104309" y="918018"/>
                  <a:pt x="1107235" y="919209"/>
                </a:cubicBezTo>
                <a:cubicBezTo>
                  <a:pt x="1110162" y="920399"/>
                  <a:pt x="1112543" y="922012"/>
                  <a:pt x="1114379" y="924046"/>
                </a:cubicBezTo>
                <a:cubicBezTo>
                  <a:pt x="1116214" y="926080"/>
                  <a:pt x="1117529" y="928362"/>
                  <a:pt x="1118323" y="930892"/>
                </a:cubicBezTo>
                <a:cubicBezTo>
                  <a:pt x="1119117" y="933422"/>
                  <a:pt x="1119513" y="936026"/>
                  <a:pt x="1119513" y="938705"/>
                </a:cubicBezTo>
                <a:cubicBezTo>
                  <a:pt x="1119513" y="944162"/>
                  <a:pt x="1118497" y="948826"/>
                  <a:pt x="1116462" y="952695"/>
                </a:cubicBezTo>
                <a:cubicBezTo>
                  <a:pt x="1114429" y="956565"/>
                  <a:pt x="1111625" y="959740"/>
                  <a:pt x="1108054" y="962220"/>
                </a:cubicBezTo>
                <a:cubicBezTo>
                  <a:pt x="1104482" y="964701"/>
                  <a:pt x="1100265" y="966536"/>
                  <a:pt x="1095403" y="967727"/>
                </a:cubicBezTo>
                <a:cubicBezTo>
                  <a:pt x="1090542" y="968917"/>
                  <a:pt x="1085283" y="969513"/>
                  <a:pt x="1079627" y="969513"/>
                </a:cubicBezTo>
                <a:cubicBezTo>
                  <a:pt x="1070599" y="969513"/>
                  <a:pt x="1062611" y="968942"/>
                  <a:pt x="1055666" y="967801"/>
                </a:cubicBezTo>
                <a:cubicBezTo>
                  <a:pt x="1048721" y="966660"/>
                  <a:pt x="1043314" y="965643"/>
                  <a:pt x="1039444" y="964750"/>
                </a:cubicBezTo>
                <a:lnTo>
                  <a:pt x="1039444" y="995260"/>
                </a:lnTo>
                <a:cubicBezTo>
                  <a:pt x="1043611" y="996153"/>
                  <a:pt x="1048324" y="997195"/>
                  <a:pt x="1053582" y="998385"/>
                </a:cubicBezTo>
                <a:cubicBezTo>
                  <a:pt x="1058841" y="999576"/>
                  <a:pt x="1064472" y="1001089"/>
                  <a:pt x="1070474" y="1002925"/>
                </a:cubicBezTo>
                <a:cubicBezTo>
                  <a:pt x="1076477" y="1004760"/>
                  <a:pt x="1082679" y="1006968"/>
                  <a:pt x="1089078" y="1009547"/>
                </a:cubicBezTo>
                <a:cubicBezTo>
                  <a:pt x="1095478" y="1012127"/>
                  <a:pt x="1101877" y="1015228"/>
                  <a:pt x="1108277" y="1018849"/>
                </a:cubicBezTo>
                <a:cubicBezTo>
                  <a:pt x="1114677" y="1022471"/>
                  <a:pt x="1121002" y="1026737"/>
                  <a:pt x="1127253" y="1031648"/>
                </a:cubicBezTo>
                <a:cubicBezTo>
                  <a:pt x="1133503" y="1036560"/>
                  <a:pt x="1139407" y="1042190"/>
                  <a:pt x="1144963" y="1048540"/>
                </a:cubicBezTo>
                <a:lnTo>
                  <a:pt x="1172496" y="1031425"/>
                </a:lnTo>
                <a:cubicBezTo>
                  <a:pt x="1169222" y="1026464"/>
                  <a:pt x="1165576" y="1021900"/>
                  <a:pt x="1161557" y="1017733"/>
                </a:cubicBezTo>
                <a:cubicBezTo>
                  <a:pt x="1157539" y="1013566"/>
                  <a:pt x="1153422" y="1009746"/>
                  <a:pt x="1149205" y="1006273"/>
                </a:cubicBezTo>
                <a:cubicBezTo>
                  <a:pt x="1144988" y="1002801"/>
                  <a:pt x="1140771" y="999675"/>
                  <a:pt x="1136554" y="996897"/>
                </a:cubicBezTo>
                <a:cubicBezTo>
                  <a:pt x="1132337" y="994119"/>
                  <a:pt x="1128444" y="991589"/>
                  <a:pt x="1124871" y="989307"/>
                </a:cubicBezTo>
                <a:cubicBezTo>
                  <a:pt x="1129138" y="987124"/>
                  <a:pt x="1133056" y="984371"/>
                  <a:pt x="1136629" y="981047"/>
                </a:cubicBezTo>
                <a:cubicBezTo>
                  <a:pt x="1140200" y="977723"/>
                  <a:pt x="1143276" y="973903"/>
                  <a:pt x="1145856" y="969587"/>
                </a:cubicBezTo>
                <a:cubicBezTo>
                  <a:pt x="1148436" y="965271"/>
                  <a:pt x="1150445" y="960509"/>
                  <a:pt x="1151884" y="955300"/>
                </a:cubicBezTo>
                <a:cubicBezTo>
                  <a:pt x="1153322" y="950091"/>
                  <a:pt x="1154041" y="944509"/>
                  <a:pt x="1154041" y="938556"/>
                </a:cubicBezTo>
                <a:cubicBezTo>
                  <a:pt x="1154041" y="931909"/>
                  <a:pt x="1153000" y="925484"/>
                  <a:pt x="1150916" y="919283"/>
                </a:cubicBezTo>
                <a:cubicBezTo>
                  <a:pt x="1148832" y="913082"/>
                  <a:pt x="1145533" y="907551"/>
                  <a:pt x="1141019" y="902689"/>
                </a:cubicBezTo>
                <a:cubicBezTo>
                  <a:pt x="1136505" y="897827"/>
                  <a:pt x="1130626" y="893933"/>
                  <a:pt x="1123383" y="891006"/>
                </a:cubicBezTo>
                <a:cubicBezTo>
                  <a:pt x="1116140" y="888079"/>
                  <a:pt x="1107359" y="886615"/>
                  <a:pt x="1097040" y="886615"/>
                </a:cubicBezTo>
                <a:lnTo>
                  <a:pt x="1097040" y="874858"/>
                </a:lnTo>
                <a:lnTo>
                  <a:pt x="1183063" y="874858"/>
                </a:lnTo>
                <a:lnTo>
                  <a:pt x="1195714" y="874858"/>
                </a:lnTo>
                <a:lnTo>
                  <a:pt x="1292154" y="874858"/>
                </a:lnTo>
                <a:lnTo>
                  <a:pt x="1292154" y="892420"/>
                </a:lnTo>
                <a:cubicBezTo>
                  <a:pt x="1280546" y="893610"/>
                  <a:pt x="1269681" y="896091"/>
                  <a:pt x="1259561" y="899861"/>
                </a:cubicBezTo>
                <a:cubicBezTo>
                  <a:pt x="1249441" y="903631"/>
                  <a:pt x="1240412" y="908617"/>
                  <a:pt x="1232474" y="914818"/>
                </a:cubicBezTo>
                <a:cubicBezTo>
                  <a:pt x="1224537" y="921019"/>
                  <a:pt x="1217789" y="928386"/>
                  <a:pt x="1212233" y="936919"/>
                </a:cubicBezTo>
                <a:cubicBezTo>
                  <a:pt x="1206677" y="945452"/>
                  <a:pt x="1202609" y="955076"/>
                  <a:pt x="1200029" y="965792"/>
                </a:cubicBezTo>
                <a:cubicBezTo>
                  <a:pt x="1203403" y="966387"/>
                  <a:pt x="1207620" y="967429"/>
                  <a:pt x="1212680" y="968917"/>
                </a:cubicBezTo>
                <a:cubicBezTo>
                  <a:pt x="1217740" y="970406"/>
                  <a:pt x="1223172" y="972365"/>
                  <a:pt x="1228977" y="974796"/>
                </a:cubicBezTo>
                <a:cubicBezTo>
                  <a:pt x="1234781" y="977227"/>
                  <a:pt x="1240759" y="980079"/>
                  <a:pt x="1246910" y="983354"/>
                </a:cubicBezTo>
                <a:cubicBezTo>
                  <a:pt x="1253062" y="986628"/>
                  <a:pt x="1258990" y="990249"/>
                  <a:pt x="1264695" y="994218"/>
                </a:cubicBezTo>
                <a:cubicBezTo>
                  <a:pt x="1270400" y="998187"/>
                  <a:pt x="1275634" y="1002503"/>
                  <a:pt x="1280397" y="1007166"/>
                </a:cubicBezTo>
                <a:cubicBezTo>
                  <a:pt x="1285159" y="1011829"/>
                  <a:pt x="1289078" y="1016790"/>
                  <a:pt x="1292154" y="1022049"/>
                </a:cubicBezTo>
                <a:lnTo>
                  <a:pt x="1292154" y="1040057"/>
                </a:lnTo>
                <a:lnTo>
                  <a:pt x="1326682" y="1040057"/>
                </a:lnTo>
                <a:lnTo>
                  <a:pt x="1326682" y="923376"/>
                </a:lnTo>
                <a:cubicBezTo>
                  <a:pt x="1330750" y="923674"/>
                  <a:pt x="1334967" y="924467"/>
                  <a:pt x="1339333" y="925757"/>
                </a:cubicBezTo>
                <a:cubicBezTo>
                  <a:pt x="1343698" y="927047"/>
                  <a:pt x="1347766" y="928709"/>
                  <a:pt x="1351536" y="930743"/>
                </a:cubicBezTo>
                <a:cubicBezTo>
                  <a:pt x="1355307" y="932777"/>
                  <a:pt x="1358605" y="935109"/>
                  <a:pt x="1361433" y="937738"/>
                </a:cubicBezTo>
                <a:cubicBezTo>
                  <a:pt x="1364261" y="940367"/>
                  <a:pt x="1366221" y="943120"/>
                  <a:pt x="1367312" y="945998"/>
                </a:cubicBezTo>
                <a:cubicBezTo>
                  <a:pt x="1365130" y="946097"/>
                  <a:pt x="1362699" y="946618"/>
                  <a:pt x="1360019" y="947560"/>
                </a:cubicBezTo>
                <a:cubicBezTo>
                  <a:pt x="1357340" y="948503"/>
                  <a:pt x="1354811" y="949942"/>
                  <a:pt x="1352430" y="951876"/>
                </a:cubicBezTo>
                <a:cubicBezTo>
                  <a:pt x="1350048" y="953811"/>
                  <a:pt x="1348064" y="956292"/>
                  <a:pt x="1346477" y="959318"/>
                </a:cubicBezTo>
                <a:cubicBezTo>
                  <a:pt x="1344888" y="962344"/>
                  <a:pt x="1344095" y="966040"/>
                  <a:pt x="1344095" y="970406"/>
                </a:cubicBezTo>
                <a:cubicBezTo>
                  <a:pt x="1344095" y="973382"/>
                  <a:pt x="1344666" y="976309"/>
                  <a:pt x="1345807" y="979186"/>
                </a:cubicBezTo>
                <a:cubicBezTo>
                  <a:pt x="1346948" y="982064"/>
                  <a:pt x="1348585" y="984643"/>
                  <a:pt x="1350718" y="986926"/>
                </a:cubicBezTo>
                <a:cubicBezTo>
                  <a:pt x="1352851" y="989208"/>
                  <a:pt x="1355431" y="991068"/>
                  <a:pt x="1358457" y="992507"/>
                </a:cubicBezTo>
                <a:cubicBezTo>
                  <a:pt x="1361483" y="993945"/>
                  <a:pt x="1364882" y="994665"/>
                  <a:pt x="1368652" y="994665"/>
                </a:cubicBezTo>
                <a:cubicBezTo>
                  <a:pt x="1371926" y="994665"/>
                  <a:pt x="1375548" y="993920"/>
                  <a:pt x="1379516" y="992432"/>
                </a:cubicBezTo>
                <a:cubicBezTo>
                  <a:pt x="1383485" y="990944"/>
                  <a:pt x="1387181" y="988513"/>
                  <a:pt x="1390604" y="985140"/>
                </a:cubicBezTo>
                <a:cubicBezTo>
                  <a:pt x="1394027" y="981766"/>
                  <a:pt x="1396904" y="977376"/>
                  <a:pt x="1399236" y="971968"/>
                </a:cubicBezTo>
                <a:cubicBezTo>
                  <a:pt x="1401568" y="966561"/>
                  <a:pt x="1402733" y="959988"/>
                  <a:pt x="1402733" y="952249"/>
                </a:cubicBezTo>
                <a:cubicBezTo>
                  <a:pt x="1402733" y="943914"/>
                  <a:pt x="1400749" y="936225"/>
                  <a:pt x="1396780" y="929180"/>
                </a:cubicBezTo>
                <a:cubicBezTo>
                  <a:pt x="1392812" y="922136"/>
                  <a:pt x="1387379" y="915984"/>
                  <a:pt x="1380484" y="910726"/>
                </a:cubicBezTo>
                <a:cubicBezTo>
                  <a:pt x="1373588" y="905467"/>
                  <a:pt x="1365526" y="901250"/>
                  <a:pt x="1356299" y="898075"/>
                </a:cubicBezTo>
                <a:cubicBezTo>
                  <a:pt x="1347071" y="894900"/>
                  <a:pt x="1337199" y="893015"/>
                  <a:pt x="1326682" y="892420"/>
                </a:cubicBezTo>
                <a:lnTo>
                  <a:pt x="1326682" y="874858"/>
                </a:lnTo>
                <a:lnTo>
                  <a:pt x="1421188" y="874858"/>
                </a:lnTo>
                <a:lnTo>
                  <a:pt x="1435476" y="874858"/>
                </a:lnTo>
                <a:lnTo>
                  <a:pt x="1438451" y="874858"/>
                </a:lnTo>
                <a:cubicBezTo>
                  <a:pt x="1442222" y="874858"/>
                  <a:pt x="1445620" y="875478"/>
                  <a:pt x="1448646" y="876718"/>
                </a:cubicBezTo>
                <a:cubicBezTo>
                  <a:pt x="1451673" y="877959"/>
                  <a:pt x="1454228" y="879695"/>
                  <a:pt x="1456311" y="881927"/>
                </a:cubicBezTo>
                <a:cubicBezTo>
                  <a:pt x="1458395" y="884160"/>
                  <a:pt x="1460007" y="886789"/>
                  <a:pt x="1461148" y="889815"/>
                </a:cubicBezTo>
                <a:cubicBezTo>
                  <a:pt x="1462289" y="892841"/>
                  <a:pt x="1462860" y="896140"/>
                  <a:pt x="1462860" y="899712"/>
                </a:cubicBezTo>
                <a:lnTo>
                  <a:pt x="1462860" y="1054940"/>
                </a:lnTo>
                <a:lnTo>
                  <a:pt x="1497388" y="1054940"/>
                </a:lnTo>
                <a:lnTo>
                  <a:pt x="1497388" y="890485"/>
                </a:lnTo>
                <a:cubicBezTo>
                  <a:pt x="1497388" y="888997"/>
                  <a:pt x="1497512" y="887359"/>
                  <a:pt x="1497760" y="885574"/>
                </a:cubicBezTo>
                <a:cubicBezTo>
                  <a:pt x="1498007" y="883788"/>
                  <a:pt x="1498578" y="882101"/>
                  <a:pt x="1499471" y="880513"/>
                </a:cubicBezTo>
                <a:cubicBezTo>
                  <a:pt x="1500364" y="878926"/>
                  <a:pt x="1501729" y="877586"/>
                  <a:pt x="1503564" y="876495"/>
                </a:cubicBezTo>
                <a:cubicBezTo>
                  <a:pt x="1505400" y="875404"/>
                  <a:pt x="1507905" y="874858"/>
                  <a:pt x="1511080" y="874858"/>
                </a:cubicBezTo>
                <a:lnTo>
                  <a:pt x="1525963" y="874858"/>
                </a:lnTo>
                <a:lnTo>
                  <a:pt x="1539060" y="874858"/>
                </a:lnTo>
                <a:lnTo>
                  <a:pt x="1657973" y="874858"/>
                </a:lnTo>
                <a:lnTo>
                  <a:pt x="1657973" y="890783"/>
                </a:lnTo>
                <a:cubicBezTo>
                  <a:pt x="1650035" y="890981"/>
                  <a:pt x="1641950" y="891551"/>
                  <a:pt x="1633715" y="892494"/>
                </a:cubicBezTo>
                <a:cubicBezTo>
                  <a:pt x="1625479" y="893437"/>
                  <a:pt x="1617418" y="894999"/>
                  <a:pt x="1609530" y="897182"/>
                </a:cubicBezTo>
                <a:cubicBezTo>
                  <a:pt x="1601642" y="899365"/>
                  <a:pt x="1594102" y="902292"/>
                  <a:pt x="1586908" y="905963"/>
                </a:cubicBezTo>
                <a:cubicBezTo>
                  <a:pt x="1579715" y="909634"/>
                  <a:pt x="1573191" y="914198"/>
                  <a:pt x="1567337" y="919655"/>
                </a:cubicBezTo>
                <a:cubicBezTo>
                  <a:pt x="1561483" y="925112"/>
                  <a:pt x="1556473" y="931636"/>
                  <a:pt x="1552305" y="939226"/>
                </a:cubicBezTo>
                <a:cubicBezTo>
                  <a:pt x="1548139" y="946816"/>
                  <a:pt x="1545162" y="955672"/>
                  <a:pt x="1543376" y="965792"/>
                </a:cubicBezTo>
                <a:cubicBezTo>
                  <a:pt x="1549230" y="966288"/>
                  <a:pt x="1555629" y="967181"/>
                  <a:pt x="1562575" y="968471"/>
                </a:cubicBezTo>
                <a:cubicBezTo>
                  <a:pt x="1569520" y="969761"/>
                  <a:pt x="1576615" y="971447"/>
                  <a:pt x="1583857" y="973531"/>
                </a:cubicBezTo>
                <a:cubicBezTo>
                  <a:pt x="1591101" y="975615"/>
                  <a:pt x="1598343" y="978095"/>
                  <a:pt x="1605586" y="980972"/>
                </a:cubicBezTo>
                <a:cubicBezTo>
                  <a:pt x="1612829" y="983850"/>
                  <a:pt x="1619725" y="987124"/>
                  <a:pt x="1626274" y="990795"/>
                </a:cubicBezTo>
                <a:cubicBezTo>
                  <a:pt x="1632822" y="994466"/>
                  <a:pt x="1638825" y="998485"/>
                  <a:pt x="1644281" y="1002850"/>
                </a:cubicBezTo>
                <a:cubicBezTo>
                  <a:pt x="1649738" y="1007216"/>
                  <a:pt x="1654302" y="1011929"/>
                  <a:pt x="1657973" y="1016989"/>
                </a:cubicBezTo>
                <a:lnTo>
                  <a:pt x="1657973" y="1040057"/>
                </a:lnTo>
                <a:lnTo>
                  <a:pt x="1692502" y="1040057"/>
                </a:lnTo>
                <a:lnTo>
                  <a:pt x="1692502" y="874858"/>
                </a:lnTo>
                <a:lnTo>
                  <a:pt x="1725988" y="874858"/>
                </a:lnTo>
                <a:lnTo>
                  <a:pt x="1734174" y="874858"/>
                </a:lnTo>
                <a:lnTo>
                  <a:pt x="1752777" y="874858"/>
                </a:lnTo>
                <a:lnTo>
                  <a:pt x="1752777" y="1053452"/>
                </a:lnTo>
                <a:lnTo>
                  <a:pt x="1787304" y="1053452"/>
                </a:lnTo>
                <a:lnTo>
                  <a:pt x="1787304" y="874858"/>
                </a:lnTo>
                <a:lnTo>
                  <a:pt x="1828976" y="874858"/>
                </a:lnTo>
                <a:lnTo>
                  <a:pt x="1828976" y="843604"/>
                </a:lnTo>
                <a:lnTo>
                  <a:pt x="1787453" y="843604"/>
                </a:lnTo>
                <a:cubicBezTo>
                  <a:pt x="1787453" y="824157"/>
                  <a:pt x="1784699" y="808208"/>
                  <a:pt x="1779193" y="795756"/>
                </a:cubicBezTo>
                <a:cubicBezTo>
                  <a:pt x="1773686" y="783304"/>
                  <a:pt x="1765849" y="773283"/>
                  <a:pt x="1755680" y="765692"/>
                </a:cubicBezTo>
                <a:cubicBezTo>
                  <a:pt x="1745509" y="758102"/>
                  <a:pt x="1733206" y="752670"/>
                  <a:pt x="1718770" y="749396"/>
                </a:cubicBezTo>
                <a:cubicBezTo>
                  <a:pt x="1704334" y="746122"/>
                  <a:pt x="1688186" y="744484"/>
                  <a:pt x="1670326" y="744484"/>
                </a:cubicBezTo>
                <a:close/>
                <a:moveTo>
                  <a:pt x="2543648" y="672898"/>
                </a:moveTo>
                <a:cubicBezTo>
                  <a:pt x="2540176" y="672898"/>
                  <a:pt x="2536951" y="673518"/>
                  <a:pt x="2533975" y="674759"/>
                </a:cubicBezTo>
                <a:cubicBezTo>
                  <a:pt x="2530998" y="675999"/>
                  <a:pt x="2528418" y="677735"/>
                  <a:pt x="2526235" y="679967"/>
                </a:cubicBezTo>
                <a:cubicBezTo>
                  <a:pt x="2524053" y="682200"/>
                  <a:pt x="2522316" y="684804"/>
                  <a:pt x="2521027" y="687781"/>
                </a:cubicBezTo>
                <a:cubicBezTo>
                  <a:pt x="2519737" y="690758"/>
                  <a:pt x="2519092" y="693933"/>
                  <a:pt x="2519092" y="697306"/>
                </a:cubicBezTo>
                <a:cubicBezTo>
                  <a:pt x="2519092" y="700580"/>
                  <a:pt x="2519737" y="703681"/>
                  <a:pt x="2521027" y="706608"/>
                </a:cubicBezTo>
                <a:cubicBezTo>
                  <a:pt x="2522316" y="709535"/>
                  <a:pt x="2524053" y="712114"/>
                  <a:pt x="2526235" y="714347"/>
                </a:cubicBezTo>
                <a:cubicBezTo>
                  <a:pt x="2528418" y="716579"/>
                  <a:pt x="2530998" y="718340"/>
                  <a:pt x="2533975" y="719630"/>
                </a:cubicBezTo>
                <a:cubicBezTo>
                  <a:pt x="2536951" y="720920"/>
                  <a:pt x="2540176" y="721565"/>
                  <a:pt x="2543648" y="721565"/>
                </a:cubicBezTo>
                <a:cubicBezTo>
                  <a:pt x="2547022" y="721565"/>
                  <a:pt x="2550172" y="720920"/>
                  <a:pt x="2553099" y="719630"/>
                </a:cubicBezTo>
                <a:cubicBezTo>
                  <a:pt x="2556026" y="718340"/>
                  <a:pt x="2558606" y="716604"/>
                  <a:pt x="2560838" y="714421"/>
                </a:cubicBezTo>
                <a:cubicBezTo>
                  <a:pt x="2563070" y="712238"/>
                  <a:pt x="2564832" y="709684"/>
                  <a:pt x="2566121" y="706757"/>
                </a:cubicBezTo>
                <a:cubicBezTo>
                  <a:pt x="2567411" y="703830"/>
                  <a:pt x="2568056" y="700679"/>
                  <a:pt x="2568056" y="697306"/>
                </a:cubicBezTo>
                <a:cubicBezTo>
                  <a:pt x="2568056" y="693933"/>
                  <a:pt x="2567436" y="690758"/>
                  <a:pt x="2566196" y="687781"/>
                </a:cubicBezTo>
                <a:cubicBezTo>
                  <a:pt x="2564956" y="684804"/>
                  <a:pt x="2563219" y="682200"/>
                  <a:pt x="2560987" y="679967"/>
                </a:cubicBezTo>
                <a:cubicBezTo>
                  <a:pt x="2558754" y="677735"/>
                  <a:pt x="2556150" y="675999"/>
                  <a:pt x="2553173" y="674759"/>
                </a:cubicBezTo>
                <a:cubicBezTo>
                  <a:pt x="2550197" y="673518"/>
                  <a:pt x="2547022" y="672898"/>
                  <a:pt x="2543648" y="672898"/>
                </a:cubicBezTo>
                <a:close/>
                <a:moveTo>
                  <a:pt x="2857378" y="635096"/>
                </a:moveTo>
                <a:cubicBezTo>
                  <a:pt x="2853905" y="635096"/>
                  <a:pt x="2850681" y="635716"/>
                  <a:pt x="2847704" y="636956"/>
                </a:cubicBezTo>
                <a:cubicBezTo>
                  <a:pt x="2844728" y="638196"/>
                  <a:pt x="2842148" y="639933"/>
                  <a:pt x="2839965" y="642165"/>
                </a:cubicBezTo>
                <a:cubicBezTo>
                  <a:pt x="2837782" y="644398"/>
                  <a:pt x="2836046" y="647002"/>
                  <a:pt x="2834756" y="649979"/>
                </a:cubicBezTo>
                <a:cubicBezTo>
                  <a:pt x="2833466" y="652955"/>
                  <a:pt x="2832821" y="656130"/>
                  <a:pt x="2832821" y="659504"/>
                </a:cubicBezTo>
                <a:cubicBezTo>
                  <a:pt x="2832821" y="662778"/>
                  <a:pt x="2833466" y="665878"/>
                  <a:pt x="2834756" y="668805"/>
                </a:cubicBezTo>
                <a:cubicBezTo>
                  <a:pt x="2836046" y="671732"/>
                  <a:pt x="2837782" y="674312"/>
                  <a:pt x="2839965" y="676544"/>
                </a:cubicBezTo>
                <a:cubicBezTo>
                  <a:pt x="2842148" y="678777"/>
                  <a:pt x="2844728" y="680538"/>
                  <a:pt x="2847704" y="681828"/>
                </a:cubicBezTo>
                <a:cubicBezTo>
                  <a:pt x="2850681" y="683118"/>
                  <a:pt x="2853905" y="683763"/>
                  <a:pt x="2857378" y="683763"/>
                </a:cubicBezTo>
                <a:cubicBezTo>
                  <a:pt x="2860751" y="683763"/>
                  <a:pt x="2863902" y="683118"/>
                  <a:pt x="2866829" y="681828"/>
                </a:cubicBezTo>
                <a:cubicBezTo>
                  <a:pt x="2869756" y="680538"/>
                  <a:pt x="2872335" y="678802"/>
                  <a:pt x="2874568" y="676619"/>
                </a:cubicBezTo>
                <a:cubicBezTo>
                  <a:pt x="2876800" y="674436"/>
                  <a:pt x="2878561" y="671881"/>
                  <a:pt x="2879851" y="668954"/>
                </a:cubicBezTo>
                <a:cubicBezTo>
                  <a:pt x="2881141" y="666027"/>
                  <a:pt x="2881786" y="662877"/>
                  <a:pt x="2881786" y="659504"/>
                </a:cubicBezTo>
                <a:cubicBezTo>
                  <a:pt x="2881786" y="656130"/>
                  <a:pt x="2881166" y="652955"/>
                  <a:pt x="2879926" y="649979"/>
                </a:cubicBezTo>
                <a:cubicBezTo>
                  <a:pt x="2878685" y="647002"/>
                  <a:pt x="2876949" y="644398"/>
                  <a:pt x="2874717" y="642165"/>
                </a:cubicBezTo>
                <a:cubicBezTo>
                  <a:pt x="2872484" y="639933"/>
                  <a:pt x="2869880" y="638196"/>
                  <a:pt x="2866903" y="636956"/>
                </a:cubicBezTo>
                <a:cubicBezTo>
                  <a:pt x="2863927" y="635716"/>
                  <a:pt x="2860751" y="635096"/>
                  <a:pt x="2857378" y="635096"/>
                </a:cubicBezTo>
                <a:close/>
                <a:moveTo>
                  <a:pt x="1332040" y="633161"/>
                </a:moveTo>
                <a:lnTo>
                  <a:pt x="1341714" y="633161"/>
                </a:lnTo>
                <a:lnTo>
                  <a:pt x="1341714" y="642984"/>
                </a:lnTo>
                <a:cubicBezTo>
                  <a:pt x="1341714" y="645861"/>
                  <a:pt x="1341020" y="647994"/>
                  <a:pt x="1339630" y="649383"/>
                </a:cubicBezTo>
                <a:cubicBezTo>
                  <a:pt x="1338241" y="650772"/>
                  <a:pt x="1336505" y="651467"/>
                  <a:pt x="1334421" y="651467"/>
                </a:cubicBezTo>
                <a:cubicBezTo>
                  <a:pt x="1333132" y="651467"/>
                  <a:pt x="1331841" y="651293"/>
                  <a:pt x="1330552" y="650946"/>
                </a:cubicBezTo>
                <a:cubicBezTo>
                  <a:pt x="1329262" y="650599"/>
                  <a:pt x="1328121" y="650028"/>
                  <a:pt x="1327129" y="649234"/>
                </a:cubicBezTo>
                <a:cubicBezTo>
                  <a:pt x="1326137" y="648441"/>
                  <a:pt x="1325343" y="647374"/>
                  <a:pt x="1324748" y="646035"/>
                </a:cubicBezTo>
                <a:cubicBezTo>
                  <a:pt x="1324152" y="644695"/>
                  <a:pt x="1323855" y="643033"/>
                  <a:pt x="1323855" y="641049"/>
                </a:cubicBezTo>
                <a:cubicBezTo>
                  <a:pt x="1323855" y="638469"/>
                  <a:pt x="1324648" y="636510"/>
                  <a:pt x="1326236" y="635170"/>
                </a:cubicBezTo>
                <a:cubicBezTo>
                  <a:pt x="1327823" y="633831"/>
                  <a:pt x="1329758" y="633161"/>
                  <a:pt x="1332040" y="633161"/>
                </a:cubicBezTo>
                <a:close/>
                <a:moveTo>
                  <a:pt x="4208589" y="590447"/>
                </a:moveTo>
                <a:cubicBezTo>
                  <a:pt x="4211168" y="590447"/>
                  <a:pt x="4213450" y="590795"/>
                  <a:pt x="4215435" y="591489"/>
                </a:cubicBezTo>
                <a:lnTo>
                  <a:pt x="4215435" y="599526"/>
                </a:lnTo>
                <a:cubicBezTo>
                  <a:pt x="4215435" y="609150"/>
                  <a:pt x="4212260" y="613962"/>
                  <a:pt x="4205910" y="613962"/>
                </a:cubicBezTo>
                <a:cubicBezTo>
                  <a:pt x="4204521" y="613962"/>
                  <a:pt x="4203107" y="613689"/>
                  <a:pt x="4201668" y="613144"/>
                </a:cubicBezTo>
                <a:cubicBezTo>
                  <a:pt x="4200230" y="612598"/>
                  <a:pt x="4198915" y="611779"/>
                  <a:pt x="4197724" y="610688"/>
                </a:cubicBezTo>
                <a:cubicBezTo>
                  <a:pt x="4196534" y="609597"/>
                  <a:pt x="4195541" y="608208"/>
                  <a:pt x="4194748" y="606521"/>
                </a:cubicBezTo>
                <a:cubicBezTo>
                  <a:pt x="4193954" y="604834"/>
                  <a:pt x="4193557" y="602800"/>
                  <a:pt x="4193557" y="600419"/>
                </a:cubicBezTo>
                <a:cubicBezTo>
                  <a:pt x="4193557" y="598732"/>
                  <a:pt x="4194003" y="597269"/>
                  <a:pt x="4194896" y="596028"/>
                </a:cubicBezTo>
                <a:cubicBezTo>
                  <a:pt x="4195789" y="594788"/>
                  <a:pt x="4196930" y="593746"/>
                  <a:pt x="4198319" y="592903"/>
                </a:cubicBezTo>
                <a:cubicBezTo>
                  <a:pt x="4199709" y="592060"/>
                  <a:pt x="4201321" y="591440"/>
                  <a:pt x="4203156" y="591043"/>
                </a:cubicBezTo>
                <a:cubicBezTo>
                  <a:pt x="4204992" y="590646"/>
                  <a:pt x="4206803" y="590447"/>
                  <a:pt x="4208589" y="590447"/>
                </a:cubicBezTo>
                <a:close/>
                <a:moveTo>
                  <a:pt x="684340" y="590447"/>
                </a:moveTo>
                <a:cubicBezTo>
                  <a:pt x="686920" y="590447"/>
                  <a:pt x="689202" y="590795"/>
                  <a:pt x="691186" y="591489"/>
                </a:cubicBezTo>
                <a:lnTo>
                  <a:pt x="691186" y="599526"/>
                </a:lnTo>
                <a:cubicBezTo>
                  <a:pt x="691186" y="609150"/>
                  <a:pt x="688011" y="613962"/>
                  <a:pt x="681661" y="613962"/>
                </a:cubicBezTo>
                <a:cubicBezTo>
                  <a:pt x="680272" y="613962"/>
                  <a:pt x="678858" y="613689"/>
                  <a:pt x="677420" y="613144"/>
                </a:cubicBezTo>
                <a:cubicBezTo>
                  <a:pt x="675981" y="612598"/>
                  <a:pt x="674666" y="611779"/>
                  <a:pt x="673476" y="610688"/>
                </a:cubicBezTo>
                <a:cubicBezTo>
                  <a:pt x="672285" y="609597"/>
                  <a:pt x="671293" y="608208"/>
                  <a:pt x="670499" y="606521"/>
                </a:cubicBezTo>
                <a:cubicBezTo>
                  <a:pt x="669706" y="604834"/>
                  <a:pt x="669309" y="602800"/>
                  <a:pt x="669309" y="600419"/>
                </a:cubicBezTo>
                <a:cubicBezTo>
                  <a:pt x="669309" y="598732"/>
                  <a:pt x="669755" y="597269"/>
                  <a:pt x="670648" y="596028"/>
                </a:cubicBezTo>
                <a:cubicBezTo>
                  <a:pt x="671541" y="594788"/>
                  <a:pt x="672682" y="593746"/>
                  <a:pt x="674071" y="592903"/>
                </a:cubicBezTo>
                <a:cubicBezTo>
                  <a:pt x="675460" y="592060"/>
                  <a:pt x="677073" y="591440"/>
                  <a:pt x="678908" y="591043"/>
                </a:cubicBezTo>
                <a:cubicBezTo>
                  <a:pt x="680744" y="590646"/>
                  <a:pt x="682554" y="590447"/>
                  <a:pt x="684340" y="590447"/>
                </a:cubicBezTo>
                <a:close/>
                <a:moveTo>
                  <a:pt x="2943698" y="560086"/>
                </a:moveTo>
                <a:lnTo>
                  <a:pt x="2943698" y="615302"/>
                </a:lnTo>
                <a:cubicBezTo>
                  <a:pt x="2938836" y="611432"/>
                  <a:pt x="2933305" y="607761"/>
                  <a:pt x="2927104" y="604288"/>
                </a:cubicBezTo>
                <a:cubicBezTo>
                  <a:pt x="2920903" y="600816"/>
                  <a:pt x="2914454" y="597641"/>
                  <a:pt x="2907756" y="594763"/>
                </a:cubicBezTo>
                <a:cubicBezTo>
                  <a:pt x="2901059" y="591886"/>
                  <a:pt x="2894337" y="589381"/>
                  <a:pt x="2887590" y="587248"/>
                </a:cubicBezTo>
                <a:cubicBezTo>
                  <a:pt x="2880843" y="585114"/>
                  <a:pt x="2874543" y="583452"/>
                  <a:pt x="2868689" y="582262"/>
                </a:cubicBezTo>
                <a:cubicBezTo>
                  <a:pt x="2873749" y="577400"/>
                  <a:pt x="2879330" y="573531"/>
                  <a:pt x="2885432" y="570653"/>
                </a:cubicBezTo>
                <a:cubicBezTo>
                  <a:pt x="2891534" y="567776"/>
                  <a:pt x="2897859" y="565543"/>
                  <a:pt x="2904408" y="563956"/>
                </a:cubicBezTo>
                <a:cubicBezTo>
                  <a:pt x="2910956" y="562368"/>
                  <a:pt x="2917579" y="561327"/>
                  <a:pt x="2924276" y="560831"/>
                </a:cubicBezTo>
                <a:cubicBezTo>
                  <a:pt x="2930974" y="560334"/>
                  <a:pt x="2937448" y="560086"/>
                  <a:pt x="2943698" y="560086"/>
                </a:cubicBezTo>
                <a:close/>
                <a:moveTo>
                  <a:pt x="1264323" y="550264"/>
                </a:moveTo>
                <a:cubicBezTo>
                  <a:pt x="1265712" y="550264"/>
                  <a:pt x="1267275" y="550363"/>
                  <a:pt x="1269011" y="550561"/>
                </a:cubicBezTo>
                <a:cubicBezTo>
                  <a:pt x="1270748" y="550760"/>
                  <a:pt x="1272013" y="551058"/>
                  <a:pt x="1272807" y="551454"/>
                </a:cubicBezTo>
                <a:lnTo>
                  <a:pt x="1272807" y="556961"/>
                </a:lnTo>
                <a:cubicBezTo>
                  <a:pt x="1272807" y="559938"/>
                  <a:pt x="1272533" y="562418"/>
                  <a:pt x="1271988" y="564402"/>
                </a:cubicBezTo>
                <a:cubicBezTo>
                  <a:pt x="1271442" y="566387"/>
                  <a:pt x="1270698" y="567974"/>
                  <a:pt x="1269756" y="569165"/>
                </a:cubicBezTo>
                <a:cubicBezTo>
                  <a:pt x="1268813" y="570356"/>
                  <a:pt x="1267722" y="571224"/>
                  <a:pt x="1266481" y="571769"/>
                </a:cubicBezTo>
                <a:cubicBezTo>
                  <a:pt x="1265241" y="572315"/>
                  <a:pt x="1263976" y="572588"/>
                  <a:pt x="1262686" y="572588"/>
                </a:cubicBezTo>
                <a:cubicBezTo>
                  <a:pt x="1258222" y="572588"/>
                  <a:pt x="1254947" y="571596"/>
                  <a:pt x="1252864" y="569611"/>
                </a:cubicBezTo>
                <a:cubicBezTo>
                  <a:pt x="1250780" y="567627"/>
                  <a:pt x="1249738" y="565196"/>
                  <a:pt x="1249738" y="562319"/>
                </a:cubicBezTo>
                <a:cubicBezTo>
                  <a:pt x="1249738" y="560235"/>
                  <a:pt x="1250160" y="558425"/>
                  <a:pt x="1251003" y="556887"/>
                </a:cubicBezTo>
                <a:cubicBezTo>
                  <a:pt x="1251847" y="555349"/>
                  <a:pt x="1252938" y="554084"/>
                  <a:pt x="1254277" y="553092"/>
                </a:cubicBezTo>
                <a:cubicBezTo>
                  <a:pt x="1255617" y="552099"/>
                  <a:pt x="1257155" y="551380"/>
                  <a:pt x="1258891" y="550934"/>
                </a:cubicBezTo>
                <a:cubicBezTo>
                  <a:pt x="1260627" y="550487"/>
                  <a:pt x="1262438" y="550264"/>
                  <a:pt x="1264323" y="550264"/>
                </a:cubicBezTo>
                <a:close/>
                <a:moveTo>
                  <a:pt x="4219900" y="512908"/>
                </a:moveTo>
                <a:lnTo>
                  <a:pt x="4285384" y="512908"/>
                </a:lnTo>
                <a:lnTo>
                  <a:pt x="4285384" y="598782"/>
                </a:lnTo>
                <a:cubicBezTo>
                  <a:pt x="4282904" y="595309"/>
                  <a:pt x="4279927" y="591836"/>
                  <a:pt x="4276454" y="588364"/>
                </a:cubicBezTo>
                <a:cubicBezTo>
                  <a:pt x="4272981" y="584891"/>
                  <a:pt x="4269410" y="581667"/>
                  <a:pt x="4265739" y="578690"/>
                </a:cubicBezTo>
                <a:cubicBezTo>
                  <a:pt x="4262068" y="575713"/>
                  <a:pt x="4258520" y="573183"/>
                  <a:pt x="4255097" y="571100"/>
                </a:cubicBezTo>
                <a:cubicBezTo>
                  <a:pt x="4251674" y="569016"/>
                  <a:pt x="4248871" y="567577"/>
                  <a:pt x="4246689" y="566784"/>
                </a:cubicBezTo>
                <a:cubicBezTo>
                  <a:pt x="4245796" y="562319"/>
                  <a:pt x="4244555" y="557656"/>
                  <a:pt x="4242968" y="552794"/>
                </a:cubicBezTo>
                <a:cubicBezTo>
                  <a:pt x="4241381" y="547932"/>
                  <a:pt x="4239470" y="543145"/>
                  <a:pt x="4237238" y="538432"/>
                </a:cubicBezTo>
                <a:cubicBezTo>
                  <a:pt x="4235006" y="533719"/>
                  <a:pt x="4232451" y="529180"/>
                  <a:pt x="4229573" y="524814"/>
                </a:cubicBezTo>
                <a:cubicBezTo>
                  <a:pt x="4226696" y="520449"/>
                  <a:pt x="4223471" y="516480"/>
                  <a:pt x="4219900" y="512908"/>
                </a:cubicBezTo>
                <a:close/>
                <a:moveTo>
                  <a:pt x="3681886" y="512908"/>
                </a:moveTo>
                <a:lnTo>
                  <a:pt x="3758532" y="512908"/>
                </a:lnTo>
                <a:lnTo>
                  <a:pt x="3758532" y="571695"/>
                </a:lnTo>
                <a:cubicBezTo>
                  <a:pt x="3756746" y="569314"/>
                  <a:pt x="3754564" y="567081"/>
                  <a:pt x="3751984" y="564998"/>
                </a:cubicBezTo>
                <a:cubicBezTo>
                  <a:pt x="3749404" y="562914"/>
                  <a:pt x="3746576" y="561079"/>
                  <a:pt x="3743501" y="559491"/>
                </a:cubicBezTo>
                <a:cubicBezTo>
                  <a:pt x="3740425" y="557904"/>
                  <a:pt x="3737200" y="556639"/>
                  <a:pt x="3733827" y="555696"/>
                </a:cubicBezTo>
                <a:cubicBezTo>
                  <a:pt x="3730454" y="554753"/>
                  <a:pt x="3726981" y="554282"/>
                  <a:pt x="3723409" y="554282"/>
                </a:cubicBezTo>
                <a:cubicBezTo>
                  <a:pt x="3722417" y="554282"/>
                  <a:pt x="3720705" y="554332"/>
                  <a:pt x="3718274" y="554431"/>
                </a:cubicBezTo>
                <a:cubicBezTo>
                  <a:pt x="3715843" y="554530"/>
                  <a:pt x="3713537" y="554778"/>
                  <a:pt x="3711354" y="555175"/>
                </a:cubicBezTo>
                <a:cubicBezTo>
                  <a:pt x="3709171" y="555572"/>
                  <a:pt x="3707484" y="555969"/>
                  <a:pt x="3706294" y="556366"/>
                </a:cubicBezTo>
                <a:cubicBezTo>
                  <a:pt x="3705302" y="553191"/>
                  <a:pt x="3703639" y="549842"/>
                  <a:pt x="3701308" y="546320"/>
                </a:cubicBezTo>
                <a:cubicBezTo>
                  <a:pt x="3698976" y="542798"/>
                  <a:pt x="3696545" y="539201"/>
                  <a:pt x="3694015" y="535530"/>
                </a:cubicBezTo>
                <a:cubicBezTo>
                  <a:pt x="3691485" y="531859"/>
                  <a:pt x="3689079" y="528138"/>
                  <a:pt x="3686797" y="524368"/>
                </a:cubicBezTo>
                <a:cubicBezTo>
                  <a:pt x="3684515" y="520597"/>
                  <a:pt x="3682878" y="516777"/>
                  <a:pt x="3681886" y="512908"/>
                </a:cubicBezTo>
                <a:close/>
                <a:moveTo>
                  <a:pt x="2580111" y="512908"/>
                </a:moveTo>
                <a:lnTo>
                  <a:pt x="2636815" y="512908"/>
                </a:lnTo>
                <a:lnTo>
                  <a:pt x="2636815" y="613962"/>
                </a:lnTo>
                <a:cubicBezTo>
                  <a:pt x="2635029" y="611482"/>
                  <a:pt x="2632052" y="608381"/>
                  <a:pt x="2627885" y="604660"/>
                </a:cubicBezTo>
                <a:cubicBezTo>
                  <a:pt x="2623718" y="600940"/>
                  <a:pt x="2618757" y="597244"/>
                  <a:pt x="2613002" y="593573"/>
                </a:cubicBezTo>
                <a:cubicBezTo>
                  <a:pt x="2607248" y="589902"/>
                  <a:pt x="2600947" y="586603"/>
                  <a:pt x="2594101" y="583676"/>
                </a:cubicBezTo>
                <a:cubicBezTo>
                  <a:pt x="2587255" y="580749"/>
                  <a:pt x="2580260" y="578888"/>
                  <a:pt x="2573116" y="578095"/>
                </a:cubicBezTo>
                <a:cubicBezTo>
                  <a:pt x="2576391" y="575515"/>
                  <a:pt x="2579119" y="572737"/>
                  <a:pt x="2581302" y="569760"/>
                </a:cubicBezTo>
                <a:cubicBezTo>
                  <a:pt x="2583485" y="566784"/>
                  <a:pt x="2585221" y="563758"/>
                  <a:pt x="2586511" y="560682"/>
                </a:cubicBezTo>
                <a:cubicBezTo>
                  <a:pt x="2587801" y="557606"/>
                  <a:pt x="2588718" y="554530"/>
                  <a:pt x="2589264" y="551454"/>
                </a:cubicBezTo>
                <a:cubicBezTo>
                  <a:pt x="2589810" y="548379"/>
                  <a:pt x="2590083" y="545452"/>
                  <a:pt x="2590083" y="542674"/>
                </a:cubicBezTo>
                <a:cubicBezTo>
                  <a:pt x="2590083" y="541582"/>
                  <a:pt x="2590008" y="539895"/>
                  <a:pt x="2589860" y="537613"/>
                </a:cubicBezTo>
                <a:cubicBezTo>
                  <a:pt x="2589711" y="535331"/>
                  <a:pt x="2589314" y="532776"/>
                  <a:pt x="2588669" y="529949"/>
                </a:cubicBezTo>
                <a:cubicBezTo>
                  <a:pt x="2588024" y="527121"/>
                  <a:pt x="2587032" y="524194"/>
                  <a:pt x="2585692" y="521168"/>
                </a:cubicBezTo>
                <a:cubicBezTo>
                  <a:pt x="2584353" y="518142"/>
                  <a:pt x="2582493" y="515388"/>
                  <a:pt x="2580111" y="512908"/>
                </a:cubicBezTo>
                <a:close/>
                <a:moveTo>
                  <a:pt x="1376242" y="512908"/>
                </a:moveTo>
                <a:lnTo>
                  <a:pt x="1391869" y="512908"/>
                </a:lnTo>
                <a:lnTo>
                  <a:pt x="1408984" y="512908"/>
                </a:lnTo>
                <a:lnTo>
                  <a:pt x="1410324" y="512908"/>
                </a:lnTo>
                <a:lnTo>
                  <a:pt x="1410324" y="625720"/>
                </a:lnTo>
                <a:cubicBezTo>
                  <a:pt x="1408637" y="624231"/>
                  <a:pt x="1406330" y="622495"/>
                  <a:pt x="1403403" y="620511"/>
                </a:cubicBezTo>
                <a:cubicBezTo>
                  <a:pt x="1400476" y="618526"/>
                  <a:pt x="1397350" y="616616"/>
                  <a:pt x="1394027" y="614781"/>
                </a:cubicBezTo>
                <a:cubicBezTo>
                  <a:pt x="1390703" y="612945"/>
                  <a:pt x="1387454" y="611258"/>
                  <a:pt x="1384279" y="609721"/>
                </a:cubicBezTo>
                <a:cubicBezTo>
                  <a:pt x="1381104" y="608183"/>
                  <a:pt x="1378425" y="607116"/>
                  <a:pt x="1376242" y="606521"/>
                </a:cubicBezTo>
                <a:lnTo>
                  <a:pt x="1376242" y="587173"/>
                </a:lnTo>
                <a:lnTo>
                  <a:pt x="1376242" y="583006"/>
                </a:lnTo>
                <a:close/>
                <a:moveTo>
                  <a:pt x="1289475" y="512908"/>
                </a:moveTo>
                <a:lnTo>
                  <a:pt x="1341714" y="512908"/>
                </a:lnTo>
                <a:lnTo>
                  <a:pt x="1341714" y="552496"/>
                </a:lnTo>
                <a:cubicBezTo>
                  <a:pt x="1339233" y="550512"/>
                  <a:pt x="1336108" y="548354"/>
                  <a:pt x="1332338" y="546022"/>
                </a:cubicBezTo>
                <a:cubicBezTo>
                  <a:pt x="1328568" y="543691"/>
                  <a:pt x="1324648" y="541433"/>
                  <a:pt x="1320581" y="539251"/>
                </a:cubicBezTo>
                <a:cubicBezTo>
                  <a:pt x="1316513" y="537068"/>
                  <a:pt x="1312544" y="535083"/>
                  <a:pt x="1308674" y="533297"/>
                </a:cubicBezTo>
                <a:cubicBezTo>
                  <a:pt x="1304805" y="531511"/>
                  <a:pt x="1301530" y="530122"/>
                  <a:pt x="1298851" y="529130"/>
                </a:cubicBezTo>
                <a:cubicBezTo>
                  <a:pt x="1298454" y="528138"/>
                  <a:pt x="1297884" y="526848"/>
                  <a:pt x="1297140" y="525261"/>
                </a:cubicBezTo>
                <a:cubicBezTo>
                  <a:pt x="1296395" y="523673"/>
                  <a:pt x="1295552" y="522110"/>
                  <a:pt x="1294610" y="520573"/>
                </a:cubicBezTo>
                <a:cubicBezTo>
                  <a:pt x="1293667" y="519035"/>
                  <a:pt x="1292749" y="517571"/>
                  <a:pt x="1291857" y="516182"/>
                </a:cubicBezTo>
                <a:cubicBezTo>
                  <a:pt x="1290963" y="514793"/>
                  <a:pt x="1290169" y="513702"/>
                  <a:pt x="1289475" y="512908"/>
                </a:cubicBezTo>
                <a:close/>
                <a:moveTo>
                  <a:pt x="695651" y="512908"/>
                </a:moveTo>
                <a:lnTo>
                  <a:pt x="761135" y="512908"/>
                </a:lnTo>
                <a:lnTo>
                  <a:pt x="761135" y="598782"/>
                </a:lnTo>
                <a:cubicBezTo>
                  <a:pt x="758655" y="595309"/>
                  <a:pt x="755678" y="591836"/>
                  <a:pt x="752205" y="588364"/>
                </a:cubicBezTo>
                <a:cubicBezTo>
                  <a:pt x="748733" y="584891"/>
                  <a:pt x="745161" y="581667"/>
                  <a:pt x="741490" y="578690"/>
                </a:cubicBezTo>
                <a:cubicBezTo>
                  <a:pt x="737819" y="575713"/>
                  <a:pt x="734272" y="573183"/>
                  <a:pt x="730848" y="571100"/>
                </a:cubicBezTo>
                <a:cubicBezTo>
                  <a:pt x="727426" y="569016"/>
                  <a:pt x="724623" y="567577"/>
                  <a:pt x="722440" y="566784"/>
                </a:cubicBezTo>
                <a:cubicBezTo>
                  <a:pt x="721547" y="562319"/>
                  <a:pt x="720306" y="557656"/>
                  <a:pt x="718719" y="552794"/>
                </a:cubicBezTo>
                <a:cubicBezTo>
                  <a:pt x="717132" y="547932"/>
                  <a:pt x="715222" y="543145"/>
                  <a:pt x="712990" y="538432"/>
                </a:cubicBezTo>
                <a:cubicBezTo>
                  <a:pt x="710757" y="533719"/>
                  <a:pt x="708202" y="529180"/>
                  <a:pt x="705325" y="524814"/>
                </a:cubicBezTo>
                <a:cubicBezTo>
                  <a:pt x="702448" y="520449"/>
                  <a:pt x="699223" y="516480"/>
                  <a:pt x="695651" y="512908"/>
                </a:cubicBezTo>
                <a:close/>
                <a:moveTo>
                  <a:pt x="1764088" y="481654"/>
                </a:moveTo>
                <a:lnTo>
                  <a:pt x="1764088" y="512908"/>
                </a:lnTo>
                <a:lnTo>
                  <a:pt x="1953843" y="512908"/>
                </a:lnTo>
                <a:lnTo>
                  <a:pt x="1953843" y="617088"/>
                </a:lnTo>
                <a:cubicBezTo>
                  <a:pt x="1953247" y="616691"/>
                  <a:pt x="1951809" y="615575"/>
                  <a:pt x="1949527" y="613739"/>
                </a:cubicBezTo>
                <a:cubicBezTo>
                  <a:pt x="1947245" y="611903"/>
                  <a:pt x="1944739" y="609944"/>
                  <a:pt x="1942011" y="607860"/>
                </a:cubicBezTo>
                <a:cubicBezTo>
                  <a:pt x="1939282" y="605777"/>
                  <a:pt x="1936603" y="603817"/>
                  <a:pt x="1933974" y="601982"/>
                </a:cubicBezTo>
                <a:cubicBezTo>
                  <a:pt x="1931345" y="600146"/>
                  <a:pt x="1929435" y="598931"/>
                  <a:pt x="1928244" y="598335"/>
                </a:cubicBezTo>
                <a:cubicBezTo>
                  <a:pt x="1928641" y="595756"/>
                  <a:pt x="1928939" y="593275"/>
                  <a:pt x="1929137" y="590894"/>
                </a:cubicBezTo>
                <a:cubicBezTo>
                  <a:pt x="1929336" y="588513"/>
                  <a:pt x="1929435" y="586330"/>
                  <a:pt x="1929435" y="584345"/>
                </a:cubicBezTo>
                <a:cubicBezTo>
                  <a:pt x="1929435" y="577599"/>
                  <a:pt x="1928467" y="570752"/>
                  <a:pt x="1926533" y="563807"/>
                </a:cubicBezTo>
                <a:cubicBezTo>
                  <a:pt x="1924598" y="556862"/>
                  <a:pt x="1921547" y="550561"/>
                  <a:pt x="1917380" y="544906"/>
                </a:cubicBezTo>
                <a:cubicBezTo>
                  <a:pt x="1913213" y="539251"/>
                  <a:pt x="1907805" y="534612"/>
                  <a:pt x="1901157" y="530991"/>
                </a:cubicBezTo>
                <a:cubicBezTo>
                  <a:pt x="1894510" y="527369"/>
                  <a:pt x="1886473" y="525558"/>
                  <a:pt x="1877047" y="525558"/>
                </a:cubicBezTo>
                <a:cubicBezTo>
                  <a:pt x="1870499" y="525558"/>
                  <a:pt x="1864322" y="526699"/>
                  <a:pt x="1858518" y="528981"/>
                </a:cubicBezTo>
                <a:cubicBezTo>
                  <a:pt x="1852714" y="531263"/>
                  <a:pt x="1847654" y="534438"/>
                  <a:pt x="1843338" y="538506"/>
                </a:cubicBezTo>
                <a:cubicBezTo>
                  <a:pt x="1839022" y="542574"/>
                  <a:pt x="1835623" y="547362"/>
                  <a:pt x="1833143" y="552868"/>
                </a:cubicBezTo>
                <a:cubicBezTo>
                  <a:pt x="1830662" y="558375"/>
                  <a:pt x="1829422" y="564303"/>
                  <a:pt x="1829422" y="570653"/>
                </a:cubicBezTo>
                <a:cubicBezTo>
                  <a:pt x="1829422" y="573927"/>
                  <a:pt x="1830042" y="577078"/>
                  <a:pt x="1831283" y="580104"/>
                </a:cubicBezTo>
                <a:cubicBezTo>
                  <a:pt x="1832523" y="583130"/>
                  <a:pt x="1834234" y="585809"/>
                  <a:pt x="1836417" y="588141"/>
                </a:cubicBezTo>
                <a:cubicBezTo>
                  <a:pt x="1838600" y="590472"/>
                  <a:pt x="1841180" y="592333"/>
                  <a:pt x="1844156" y="593722"/>
                </a:cubicBezTo>
                <a:cubicBezTo>
                  <a:pt x="1847133" y="595111"/>
                  <a:pt x="1850357" y="595805"/>
                  <a:pt x="1853830" y="595805"/>
                </a:cubicBezTo>
                <a:cubicBezTo>
                  <a:pt x="1857104" y="595805"/>
                  <a:pt x="1860230" y="595210"/>
                  <a:pt x="1863206" y="594019"/>
                </a:cubicBezTo>
                <a:cubicBezTo>
                  <a:pt x="1866183" y="592829"/>
                  <a:pt x="1868787" y="591192"/>
                  <a:pt x="1871020" y="589108"/>
                </a:cubicBezTo>
                <a:cubicBezTo>
                  <a:pt x="1873252" y="587024"/>
                  <a:pt x="1875038" y="584569"/>
                  <a:pt x="1876378" y="581741"/>
                </a:cubicBezTo>
                <a:cubicBezTo>
                  <a:pt x="1877717" y="578913"/>
                  <a:pt x="1878387" y="575862"/>
                  <a:pt x="1878387" y="572588"/>
                </a:cubicBezTo>
                <a:cubicBezTo>
                  <a:pt x="1878387" y="569611"/>
                  <a:pt x="1878089" y="566858"/>
                  <a:pt x="1877494" y="564328"/>
                </a:cubicBezTo>
                <a:cubicBezTo>
                  <a:pt x="1876898" y="561798"/>
                  <a:pt x="1876055" y="559838"/>
                  <a:pt x="1874964" y="558449"/>
                </a:cubicBezTo>
                <a:cubicBezTo>
                  <a:pt x="1875757" y="558052"/>
                  <a:pt x="1876427" y="557829"/>
                  <a:pt x="1876973" y="557780"/>
                </a:cubicBezTo>
                <a:cubicBezTo>
                  <a:pt x="1877519" y="557730"/>
                  <a:pt x="1878238" y="557705"/>
                  <a:pt x="1879131" y="557705"/>
                </a:cubicBezTo>
                <a:cubicBezTo>
                  <a:pt x="1881810" y="557705"/>
                  <a:pt x="1884092" y="558573"/>
                  <a:pt x="1885977" y="560310"/>
                </a:cubicBezTo>
                <a:cubicBezTo>
                  <a:pt x="1887862" y="562046"/>
                  <a:pt x="1889400" y="564204"/>
                  <a:pt x="1890591" y="566784"/>
                </a:cubicBezTo>
                <a:cubicBezTo>
                  <a:pt x="1891781" y="569363"/>
                  <a:pt x="1892649" y="572241"/>
                  <a:pt x="1893195" y="575416"/>
                </a:cubicBezTo>
                <a:cubicBezTo>
                  <a:pt x="1893741" y="578591"/>
                  <a:pt x="1894014" y="581567"/>
                  <a:pt x="1894014" y="584345"/>
                </a:cubicBezTo>
                <a:cubicBezTo>
                  <a:pt x="1894014" y="590497"/>
                  <a:pt x="1893394" y="596252"/>
                  <a:pt x="1892153" y="601609"/>
                </a:cubicBezTo>
                <a:cubicBezTo>
                  <a:pt x="1890913" y="606967"/>
                  <a:pt x="1889053" y="611655"/>
                  <a:pt x="1886572" y="615674"/>
                </a:cubicBezTo>
                <a:cubicBezTo>
                  <a:pt x="1884092" y="619692"/>
                  <a:pt x="1880991" y="622867"/>
                  <a:pt x="1877271" y="625199"/>
                </a:cubicBezTo>
                <a:cubicBezTo>
                  <a:pt x="1873550" y="627530"/>
                  <a:pt x="1869159" y="628696"/>
                  <a:pt x="1864099" y="628696"/>
                </a:cubicBezTo>
                <a:cubicBezTo>
                  <a:pt x="1857948" y="628696"/>
                  <a:pt x="1852019" y="627555"/>
                  <a:pt x="1846314" y="625273"/>
                </a:cubicBezTo>
                <a:cubicBezTo>
                  <a:pt x="1840609" y="622991"/>
                  <a:pt x="1835227" y="620064"/>
                  <a:pt x="1830166" y="616492"/>
                </a:cubicBezTo>
                <a:cubicBezTo>
                  <a:pt x="1825106" y="612920"/>
                  <a:pt x="1820393" y="608952"/>
                  <a:pt x="1816028" y="604586"/>
                </a:cubicBezTo>
                <a:cubicBezTo>
                  <a:pt x="1811662" y="600220"/>
                  <a:pt x="1807743" y="595954"/>
                  <a:pt x="1804270" y="591787"/>
                </a:cubicBezTo>
                <a:cubicBezTo>
                  <a:pt x="1800798" y="587620"/>
                  <a:pt x="1797796" y="583800"/>
                  <a:pt x="1795266" y="580327"/>
                </a:cubicBezTo>
                <a:cubicBezTo>
                  <a:pt x="1792736" y="576854"/>
                  <a:pt x="1790777" y="574225"/>
                  <a:pt x="1789388" y="572439"/>
                </a:cubicBezTo>
                <a:lnTo>
                  <a:pt x="1764832" y="591192"/>
                </a:lnTo>
                <a:cubicBezTo>
                  <a:pt x="1770586" y="600121"/>
                  <a:pt x="1777060" y="608753"/>
                  <a:pt x="1784253" y="617088"/>
                </a:cubicBezTo>
                <a:cubicBezTo>
                  <a:pt x="1791446" y="625422"/>
                  <a:pt x="1799235" y="632839"/>
                  <a:pt x="1807619" y="639337"/>
                </a:cubicBezTo>
                <a:cubicBezTo>
                  <a:pt x="1816003" y="645836"/>
                  <a:pt x="1824908" y="651045"/>
                  <a:pt x="1834334" y="654964"/>
                </a:cubicBezTo>
                <a:cubicBezTo>
                  <a:pt x="1843759" y="658884"/>
                  <a:pt x="1853582" y="660843"/>
                  <a:pt x="1863802" y="660843"/>
                </a:cubicBezTo>
                <a:cubicBezTo>
                  <a:pt x="1869259" y="660843"/>
                  <a:pt x="1874716" y="660049"/>
                  <a:pt x="1880173" y="658462"/>
                </a:cubicBezTo>
                <a:cubicBezTo>
                  <a:pt x="1885630" y="656874"/>
                  <a:pt x="1890764" y="654642"/>
                  <a:pt x="1895576" y="651765"/>
                </a:cubicBezTo>
                <a:cubicBezTo>
                  <a:pt x="1900388" y="648887"/>
                  <a:pt x="1904779" y="645365"/>
                  <a:pt x="1908748" y="641198"/>
                </a:cubicBezTo>
                <a:cubicBezTo>
                  <a:pt x="1912716" y="637031"/>
                  <a:pt x="1915891" y="632318"/>
                  <a:pt x="1918273" y="627059"/>
                </a:cubicBezTo>
                <a:cubicBezTo>
                  <a:pt x="1919662" y="627555"/>
                  <a:pt x="1921423" y="628448"/>
                  <a:pt x="1923556" y="629738"/>
                </a:cubicBezTo>
                <a:cubicBezTo>
                  <a:pt x="1925689" y="631028"/>
                  <a:pt x="1927971" y="632591"/>
                  <a:pt x="1930402" y="634426"/>
                </a:cubicBezTo>
                <a:cubicBezTo>
                  <a:pt x="1932833" y="636262"/>
                  <a:pt x="1935289" y="638221"/>
                  <a:pt x="1937769" y="640305"/>
                </a:cubicBezTo>
                <a:cubicBezTo>
                  <a:pt x="1940250" y="642388"/>
                  <a:pt x="1942556" y="644472"/>
                  <a:pt x="1944690" y="646556"/>
                </a:cubicBezTo>
                <a:cubicBezTo>
                  <a:pt x="1946823" y="648639"/>
                  <a:pt x="1948708" y="650624"/>
                  <a:pt x="1950345" y="652509"/>
                </a:cubicBezTo>
                <a:cubicBezTo>
                  <a:pt x="1951982" y="654394"/>
                  <a:pt x="1953148" y="656031"/>
                  <a:pt x="1953843" y="657420"/>
                </a:cubicBezTo>
                <a:lnTo>
                  <a:pt x="1953843" y="678107"/>
                </a:lnTo>
                <a:lnTo>
                  <a:pt x="1988371" y="678107"/>
                </a:lnTo>
                <a:lnTo>
                  <a:pt x="1988371" y="512908"/>
                </a:lnTo>
                <a:lnTo>
                  <a:pt x="1989710" y="512908"/>
                </a:lnTo>
                <a:cubicBezTo>
                  <a:pt x="1994175" y="513106"/>
                  <a:pt x="1998119" y="514198"/>
                  <a:pt x="2001542" y="516182"/>
                </a:cubicBezTo>
                <a:cubicBezTo>
                  <a:pt x="2004965" y="518167"/>
                  <a:pt x="2007842" y="520746"/>
                  <a:pt x="2010174" y="523921"/>
                </a:cubicBezTo>
                <a:cubicBezTo>
                  <a:pt x="2012506" y="527096"/>
                  <a:pt x="2014292" y="530718"/>
                  <a:pt x="2015532" y="534786"/>
                </a:cubicBezTo>
                <a:cubicBezTo>
                  <a:pt x="2016772" y="538854"/>
                  <a:pt x="2017392" y="543120"/>
                  <a:pt x="2017392" y="547585"/>
                </a:cubicBezTo>
                <a:lnTo>
                  <a:pt x="2017392" y="692990"/>
                </a:lnTo>
                <a:lnTo>
                  <a:pt x="2051920" y="692990"/>
                </a:lnTo>
                <a:lnTo>
                  <a:pt x="2051920" y="530023"/>
                </a:lnTo>
                <a:cubicBezTo>
                  <a:pt x="2051920" y="528039"/>
                  <a:pt x="2052020" y="526030"/>
                  <a:pt x="2052218" y="523996"/>
                </a:cubicBezTo>
                <a:cubicBezTo>
                  <a:pt x="2052416" y="521962"/>
                  <a:pt x="2052838" y="520126"/>
                  <a:pt x="2053483" y="518489"/>
                </a:cubicBezTo>
                <a:cubicBezTo>
                  <a:pt x="2054128" y="516852"/>
                  <a:pt x="2055046" y="515512"/>
                  <a:pt x="2056236" y="514471"/>
                </a:cubicBezTo>
                <a:cubicBezTo>
                  <a:pt x="2057427" y="513429"/>
                  <a:pt x="2058965" y="512908"/>
                  <a:pt x="2060850" y="512908"/>
                </a:cubicBezTo>
                <a:lnTo>
                  <a:pt x="2087937" y="512908"/>
                </a:lnTo>
                <a:lnTo>
                  <a:pt x="2093592" y="512908"/>
                </a:lnTo>
                <a:lnTo>
                  <a:pt x="2125293" y="512908"/>
                </a:lnTo>
                <a:cubicBezTo>
                  <a:pt x="2121522" y="518762"/>
                  <a:pt x="2118422" y="524641"/>
                  <a:pt x="2115991" y="530544"/>
                </a:cubicBezTo>
                <a:cubicBezTo>
                  <a:pt x="2113560" y="536448"/>
                  <a:pt x="2111650" y="542500"/>
                  <a:pt x="2110261" y="548701"/>
                </a:cubicBezTo>
                <a:cubicBezTo>
                  <a:pt x="2108872" y="554902"/>
                  <a:pt x="2107929" y="561252"/>
                  <a:pt x="2107433" y="567751"/>
                </a:cubicBezTo>
                <a:cubicBezTo>
                  <a:pt x="2106937" y="574250"/>
                  <a:pt x="2106689" y="581071"/>
                  <a:pt x="2106689" y="588215"/>
                </a:cubicBezTo>
                <a:cubicBezTo>
                  <a:pt x="2106689" y="597045"/>
                  <a:pt x="2107458" y="605901"/>
                  <a:pt x="2108996" y="614781"/>
                </a:cubicBezTo>
                <a:cubicBezTo>
                  <a:pt x="2110534" y="623661"/>
                  <a:pt x="2112766" y="632268"/>
                  <a:pt x="2115693" y="640602"/>
                </a:cubicBezTo>
                <a:cubicBezTo>
                  <a:pt x="2118620" y="648937"/>
                  <a:pt x="2122242" y="656775"/>
                  <a:pt x="2126558" y="664117"/>
                </a:cubicBezTo>
                <a:cubicBezTo>
                  <a:pt x="2130874" y="671459"/>
                  <a:pt x="2135859" y="678008"/>
                  <a:pt x="2141515" y="683763"/>
                </a:cubicBezTo>
                <a:cubicBezTo>
                  <a:pt x="2145682" y="687930"/>
                  <a:pt x="2150345" y="691601"/>
                  <a:pt x="2155505" y="694776"/>
                </a:cubicBezTo>
                <a:cubicBezTo>
                  <a:pt x="2160664" y="697951"/>
                  <a:pt x="2166071" y="699538"/>
                  <a:pt x="2171727" y="699538"/>
                </a:cubicBezTo>
                <a:cubicBezTo>
                  <a:pt x="2175398" y="699538"/>
                  <a:pt x="2178722" y="698844"/>
                  <a:pt x="2181698" y="697455"/>
                </a:cubicBezTo>
                <a:cubicBezTo>
                  <a:pt x="2184675" y="696066"/>
                  <a:pt x="2187230" y="694230"/>
                  <a:pt x="2189363" y="691948"/>
                </a:cubicBezTo>
                <a:cubicBezTo>
                  <a:pt x="2191496" y="689666"/>
                  <a:pt x="2193158" y="686987"/>
                  <a:pt x="2194349" y="683911"/>
                </a:cubicBezTo>
                <a:cubicBezTo>
                  <a:pt x="2195539" y="680836"/>
                  <a:pt x="2196135" y="677661"/>
                  <a:pt x="2196135" y="674386"/>
                </a:cubicBezTo>
                <a:cubicBezTo>
                  <a:pt x="2196135" y="671509"/>
                  <a:pt x="2195539" y="668681"/>
                  <a:pt x="2194349" y="665903"/>
                </a:cubicBezTo>
                <a:cubicBezTo>
                  <a:pt x="2193158" y="663125"/>
                  <a:pt x="2191496" y="660620"/>
                  <a:pt x="2189363" y="658387"/>
                </a:cubicBezTo>
                <a:cubicBezTo>
                  <a:pt x="2187230" y="656155"/>
                  <a:pt x="2184675" y="654344"/>
                  <a:pt x="2181698" y="652955"/>
                </a:cubicBezTo>
                <a:cubicBezTo>
                  <a:pt x="2178722" y="651566"/>
                  <a:pt x="2175398" y="650872"/>
                  <a:pt x="2171727" y="650872"/>
                </a:cubicBezTo>
                <a:cubicBezTo>
                  <a:pt x="2170040" y="650872"/>
                  <a:pt x="2168378" y="651045"/>
                  <a:pt x="2166741" y="651392"/>
                </a:cubicBezTo>
                <a:cubicBezTo>
                  <a:pt x="2165104" y="651740"/>
                  <a:pt x="2163591" y="652161"/>
                  <a:pt x="2162202" y="652658"/>
                </a:cubicBezTo>
                <a:cubicBezTo>
                  <a:pt x="2159523" y="649383"/>
                  <a:pt x="2156968" y="645191"/>
                  <a:pt x="2154537" y="640082"/>
                </a:cubicBezTo>
                <a:cubicBezTo>
                  <a:pt x="2152106" y="634972"/>
                  <a:pt x="2149973" y="629465"/>
                  <a:pt x="2148138" y="623562"/>
                </a:cubicBezTo>
                <a:cubicBezTo>
                  <a:pt x="2146302" y="617658"/>
                  <a:pt x="2144839" y="611631"/>
                  <a:pt x="2143747" y="605479"/>
                </a:cubicBezTo>
                <a:cubicBezTo>
                  <a:pt x="2142656" y="599327"/>
                  <a:pt x="2142110" y="593573"/>
                  <a:pt x="2142110" y="588215"/>
                </a:cubicBezTo>
                <a:cubicBezTo>
                  <a:pt x="2142110" y="582163"/>
                  <a:pt x="2142606" y="575490"/>
                  <a:pt x="2143599" y="568198"/>
                </a:cubicBezTo>
                <a:cubicBezTo>
                  <a:pt x="2144591" y="560905"/>
                  <a:pt x="2146178" y="553761"/>
                  <a:pt x="2148361" y="546766"/>
                </a:cubicBezTo>
                <a:cubicBezTo>
                  <a:pt x="2150544" y="539771"/>
                  <a:pt x="2153396" y="533248"/>
                  <a:pt x="2156919" y="527195"/>
                </a:cubicBezTo>
                <a:cubicBezTo>
                  <a:pt x="2160441" y="521143"/>
                  <a:pt x="2164732" y="516381"/>
                  <a:pt x="2169792" y="512908"/>
                </a:cubicBezTo>
                <a:lnTo>
                  <a:pt x="2192712" y="512908"/>
                </a:lnTo>
                <a:lnTo>
                  <a:pt x="2198665" y="512908"/>
                </a:lnTo>
                <a:lnTo>
                  <a:pt x="2331271" y="512908"/>
                </a:lnTo>
                <a:lnTo>
                  <a:pt x="2331271" y="560533"/>
                </a:lnTo>
                <a:cubicBezTo>
                  <a:pt x="2328592" y="556862"/>
                  <a:pt x="2325392" y="553240"/>
                  <a:pt x="2321671" y="549668"/>
                </a:cubicBezTo>
                <a:cubicBezTo>
                  <a:pt x="2317951" y="546097"/>
                  <a:pt x="2313734" y="542922"/>
                  <a:pt x="2309021" y="540143"/>
                </a:cubicBezTo>
                <a:cubicBezTo>
                  <a:pt x="2304308" y="537365"/>
                  <a:pt x="2299049" y="535108"/>
                  <a:pt x="2293245" y="533372"/>
                </a:cubicBezTo>
                <a:cubicBezTo>
                  <a:pt x="2287441" y="531635"/>
                  <a:pt x="2281116" y="530767"/>
                  <a:pt x="2274270" y="530767"/>
                </a:cubicBezTo>
                <a:cubicBezTo>
                  <a:pt x="2265439" y="530767"/>
                  <a:pt x="2257179" y="532032"/>
                  <a:pt x="2249490" y="534562"/>
                </a:cubicBezTo>
                <a:cubicBezTo>
                  <a:pt x="2241800" y="537092"/>
                  <a:pt x="2235103" y="540764"/>
                  <a:pt x="2229398" y="545576"/>
                </a:cubicBezTo>
                <a:cubicBezTo>
                  <a:pt x="2223693" y="550388"/>
                  <a:pt x="2219203" y="556242"/>
                  <a:pt x="2215929" y="563137"/>
                </a:cubicBezTo>
                <a:cubicBezTo>
                  <a:pt x="2212655" y="570033"/>
                  <a:pt x="2211018" y="577847"/>
                  <a:pt x="2211018" y="586578"/>
                </a:cubicBezTo>
                <a:cubicBezTo>
                  <a:pt x="2211018" y="592729"/>
                  <a:pt x="2211762" y="598211"/>
                  <a:pt x="2213250" y="603023"/>
                </a:cubicBezTo>
                <a:cubicBezTo>
                  <a:pt x="2214738" y="607835"/>
                  <a:pt x="2216747" y="612102"/>
                  <a:pt x="2219278" y="615823"/>
                </a:cubicBezTo>
                <a:cubicBezTo>
                  <a:pt x="2221808" y="619543"/>
                  <a:pt x="2224735" y="622718"/>
                  <a:pt x="2228058" y="625348"/>
                </a:cubicBezTo>
                <a:cubicBezTo>
                  <a:pt x="2231382" y="627977"/>
                  <a:pt x="2234830" y="630110"/>
                  <a:pt x="2238402" y="631747"/>
                </a:cubicBezTo>
                <a:cubicBezTo>
                  <a:pt x="2241974" y="633384"/>
                  <a:pt x="2245595" y="634600"/>
                  <a:pt x="2249266" y="635393"/>
                </a:cubicBezTo>
                <a:cubicBezTo>
                  <a:pt x="2252938" y="636187"/>
                  <a:pt x="2256361" y="636584"/>
                  <a:pt x="2259536" y="636584"/>
                </a:cubicBezTo>
                <a:cubicBezTo>
                  <a:pt x="2265985" y="636584"/>
                  <a:pt x="2271938" y="635989"/>
                  <a:pt x="2277395" y="634798"/>
                </a:cubicBezTo>
                <a:cubicBezTo>
                  <a:pt x="2282852" y="633608"/>
                  <a:pt x="2287540" y="631722"/>
                  <a:pt x="2291459" y="629143"/>
                </a:cubicBezTo>
                <a:cubicBezTo>
                  <a:pt x="2295378" y="626563"/>
                  <a:pt x="2298454" y="623165"/>
                  <a:pt x="2300687" y="618948"/>
                </a:cubicBezTo>
                <a:cubicBezTo>
                  <a:pt x="2302919" y="614731"/>
                  <a:pt x="2304035" y="609547"/>
                  <a:pt x="2304035" y="603395"/>
                </a:cubicBezTo>
                <a:cubicBezTo>
                  <a:pt x="2304035" y="600320"/>
                  <a:pt x="2303440" y="597318"/>
                  <a:pt x="2302249" y="594391"/>
                </a:cubicBezTo>
                <a:cubicBezTo>
                  <a:pt x="2301059" y="591464"/>
                  <a:pt x="2299397" y="588860"/>
                  <a:pt x="2297263" y="586578"/>
                </a:cubicBezTo>
                <a:cubicBezTo>
                  <a:pt x="2295130" y="584296"/>
                  <a:pt x="2292575" y="582460"/>
                  <a:pt x="2289599" y="581071"/>
                </a:cubicBezTo>
                <a:cubicBezTo>
                  <a:pt x="2286622" y="579682"/>
                  <a:pt x="2283298" y="578988"/>
                  <a:pt x="2279627" y="578988"/>
                </a:cubicBezTo>
                <a:cubicBezTo>
                  <a:pt x="2274666" y="578988"/>
                  <a:pt x="2270598" y="579955"/>
                  <a:pt x="2267423" y="581890"/>
                </a:cubicBezTo>
                <a:cubicBezTo>
                  <a:pt x="2264248" y="583825"/>
                  <a:pt x="2261743" y="586082"/>
                  <a:pt x="2259908" y="588661"/>
                </a:cubicBezTo>
                <a:cubicBezTo>
                  <a:pt x="2258072" y="591241"/>
                  <a:pt x="2256807" y="593920"/>
                  <a:pt x="2256113" y="596698"/>
                </a:cubicBezTo>
                <a:cubicBezTo>
                  <a:pt x="2255418" y="599476"/>
                  <a:pt x="2255071" y="601957"/>
                  <a:pt x="2255071" y="604140"/>
                </a:cubicBezTo>
                <a:cubicBezTo>
                  <a:pt x="2252789" y="604040"/>
                  <a:pt x="2250780" y="602602"/>
                  <a:pt x="2249043" y="599824"/>
                </a:cubicBezTo>
                <a:cubicBezTo>
                  <a:pt x="2247307" y="597045"/>
                  <a:pt x="2246439" y="593126"/>
                  <a:pt x="2246439" y="588066"/>
                </a:cubicBezTo>
                <a:cubicBezTo>
                  <a:pt x="2246439" y="583998"/>
                  <a:pt x="2247009" y="580550"/>
                  <a:pt x="2248150" y="577723"/>
                </a:cubicBezTo>
                <a:cubicBezTo>
                  <a:pt x="2249291" y="574895"/>
                  <a:pt x="2251052" y="572390"/>
                  <a:pt x="2253434" y="570207"/>
                </a:cubicBezTo>
                <a:cubicBezTo>
                  <a:pt x="2255815" y="568024"/>
                  <a:pt x="2258841" y="566263"/>
                  <a:pt x="2262512" y="564923"/>
                </a:cubicBezTo>
                <a:cubicBezTo>
                  <a:pt x="2266183" y="563584"/>
                  <a:pt x="2270499" y="562914"/>
                  <a:pt x="2275460" y="562914"/>
                </a:cubicBezTo>
                <a:cubicBezTo>
                  <a:pt x="2280322" y="562914"/>
                  <a:pt x="2285109" y="563931"/>
                  <a:pt x="2289822" y="565965"/>
                </a:cubicBezTo>
                <a:cubicBezTo>
                  <a:pt x="2294535" y="567999"/>
                  <a:pt x="2298950" y="570728"/>
                  <a:pt x="2303068" y="574151"/>
                </a:cubicBezTo>
                <a:cubicBezTo>
                  <a:pt x="2307185" y="577574"/>
                  <a:pt x="2310981" y="581518"/>
                  <a:pt x="2314453" y="585983"/>
                </a:cubicBezTo>
                <a:cubicBezTo>
                  <a:pt x="2317926" y="590447"/>
                  <a:pt x="2320902" y="595086"/>
                  <a:pt x="2323383" y="599898"/>
                </a:cubicBezTo>
                <a:cubicBezTo>
                  <a:pt x="2325863" y="604710"/>
                  <a:pt x="2327798" y="609522"/>
                  <a:pt x="2329187" y="614334"/>
                </a:cubicBezTo>
                <a:cubicBezTo>
                  <a:pt x="2330576" y="619146"/>
                  <a:pt x="2331271" y="623636"/>
                  <a:pt x="2331271" y="627803"/>
                </a:cubicBezTo>
                <a:lnTo>
                  <a:pt x="2331271" y="678107"/>
                </a:lnTo>
                <a:lnTo>
                  <a:pt x="2365799" y="678107"/>
                </a:lnTo>
                <a:lnTo>
                  <a:pt x="2365799" y="512908"/>
                </a:lnTo>
                <a:lnTo>
                  <a:pt x="2392737" y="512908"/>
                </a:lnTo>
                <a:lnTo>
                  <a:pt x="2407471" y="512908"/>
                </a:lnTo>
                <a:lnTo>
                  <a:pt x="2410001" y="512908"/>
                </a:lnTo>
                <a:cubicBezTo>
                  <a:pt x="2413771" y="512908"/>
                  <a:pt x="2417169" y="513528"/>
                  <a:pt x="2420195" y="514768"/>
                </a:cubicBezTo>
                <a:cubicBezTo>
                  <a:pt x="2423222" y="516009"/>
                  <a:pt x="2425777" y="517745"/>
                  <a:pt x="2427860" y="519977"/>
                </a:cubicBezTo>
                <a:cubicBezTo>
                  <a:pt x="2429944" y="522210"/>
                  <a:pt x="2431556" y="524839"/>
                  <a:pt x="2432697" y="527865"/>
                </a:cubicBezTo>
                <a:cubicBezTo>
                  <a:pt x="2433838" y="530891"/>
                  <a:pt x="2434409" y="534190"/>
                  <a:pt x="2434409" y="537762"/>
                </a:cubicBezTo>
                <a:lnTo>
                  <a:pt x="2434409" y="692990"/>
                </a:lnTo>
                <a:lnTo>
                  <a:pt x="2468937" y="692990"/>
                </a:lnTo>
                <a:lnTo>
                  <a:pt x="2468937" y="528535"/>
                </a:lnTo>
                <a:cubicBezTo>
                  <a:pt x="2468937" y="527047"/>
                  <a:pt x="2469061" y="525409"/>
                  <a:pt x="2469309" y="523624"/>
                </a:cubicBezTo>
                <a:cubicBezTo>
                  <a:pt x="2469557" y="521838"/>
                  <a:pt x="2470127" y="520151"/>
                  <a:pt x="2471020" y="518563"/>
                </a:cubicBezTo>
                <a:cubicBezTo>
                  <a:pt x="2471913" y="516976"/>
                  <a:pt x="2473278" y="515636"/>
                  <a:pt x="2475113" y="514545"/>
                </a:cubicBezTo>
                <a:cubicBezTo>
                  <a:pt x="2476949" y="513454"/>
                  <a:pt x="2479454" y="512908"/>
                  <a:pt x="2482629" y="512908"/>
                </a:cubicBezTo>
                <a:lnTo>
                  <a:pt x="2497512" y="512908"/>
                </a:lnTo>
                <a:lnTo>
                  <a:pt x="2510609" y="512908"/>
                </a:lnTo>
                <a:lnTo>
                  <a:pt x="2511353" y="512908"/>
                </a:lnTo>
                <a:cubicBezTo>
                  <a:pt x="2516314" y="512908"/>
                  <a:pt x="2521349" y="513503"/>
                  <a:pt x="2526459" y="514694"/>
                </a:cubicBezTo>
                <a:cubicBezTo>
                  <a:pt x="2531568" y="515884"/>
                  <a:pt x="2536207" y="517770"/>
                  <a:pt x="2540374" y="520349"/>
                </a:cubicBezTo>
                <a:cubicBezTo>
                  <a:pt x="2544541" y="522929"/>
                  <a:pt x="2547964" y="526253"/>
                  <a:pt x="2550643" y="530321"/>
                </a:cubicBezTo>
                <a:cubicBezTo>
                  <a:pt x="2553322" y="534389"/>
                  <a:pt x="2554662" y="539300"/>
                  <a:pt x="2554662" y="545055"/>
                </a:cubicBezTo>
                <a:cubicBezTo>
                  <a:pt x="2554662" y="548825"/>
                  <a:pt x="2553719" y="552397"/>
                  <a:pt x="2551834" y="555770"/>
                </a:cubicBezTo>
                <a:cubicBezTo>
                  <a:pt x="2549949" y="559144"/>
                  <a:pt x="2547567" y="562071"/>
                  <a:pt x="2544690" y="564551"/>
                </a:cubicBezTo>
                <a:cubicBezTo>
                  <a:pt x="2541813" y="567032"/>
                  <a:pt x="2538638" y="568991"/>
                  <a:pt x="2535165" y="570430"/>
                </a:cubicBezTo>
                <a:cubicBezTo>
                  <a:pt x="2531693" y="571869"/>
                  <a:pt x="2528319" y="572588"/>
                  <a:pt x="2525045" y="572588"/>
                </a:cubicBezTo>
                <a:lnTo>
                  <a:pt x="2515818" y="572588"/>
                </a:lnTo>
                <a:lnTo>
                  <a:pt x="2515818" y="603544"/>
                </a:lnTo>
                <a:cubicBezTo>
                  <a:pt x="2530303" y="603842"/>
                  <a:pt x="2543227" y="604983"/>
                  <a:pt x="2554587" y="606967"/>
                </a:cubicBezTo>
                <a:cubicBezTo>
                  <a:pt x="2565948" y="608952"/>
                  <a:pt x="2576391" y="612226"/>
                  <a:pt x="2585916" y="616790"/>
                </a:cubicBezTo>
                <a:cubicBezTo>
                  <a:pt x="2595441" y="621354"/>
                  <a:pt x="2604296" y="627406"/>
                  <a:pt x="2612481" y="634947"/>
                </a:cubicBezTo>
                <a:cubicBezTo>
                  <a:pt x="2620667" y="642488"/>
                  <a:pt x="2628778" y="651864"/>
                  <a:pt x="2636815" y="663075"/>
                </a:cubicBezTo>
                <a:lnTo>
                  <a:pt x="2636815" y="678107"/>
                </a:lnTo>
                <a:lnTo>
                  <a:pt x="2671343" y="678107"/>
                </a:lnTo>
                <a:lnTo>
                  <a:pt x="2671343" y="512908"/>
                </a:lnTo>
                <a:lnTo>
                  <a:pt x="2707062" y="512908"/>
                </a:lnTo>
                <a:lnTo>
                  <a:pt x="2713015" y="512908"/>
                </a:lnTo>
                <a:lnTo>
                  <a:pt x="2724326" y="512908"/>
                </a:lnTo>
                <a:cubicBezTo>
                  <a:pt x="2728096" y="512908"/>
                  <a:pt x="2731494" y="513528"/>
                  <a:pt x="2734520" y="514768"/>
                </a:cubicBezTo>
                <a:cubicBezTo>
                  <a:pt x="2737546" y="516009"/>
                  <a:pt x="2740102" y="517745"/>
                  <a:pt x="2742185" y="519977"/>
                </a:cubicBezTo>
                <a:cubicBezTo>
                  <a:pt x="2744269" y="522210"/>
                  <a:pt x="2745881" y="524839"/>
                  <a:pt x="2747022" y="527865"/>
                </a:cubicBezTo>
                <a:cubicBezTo>
                  <a:pt x="2748163" y="530891"/>
                  <a:pt x="2748734" y="534190"/>
                  <a:pt x="2748734" y="537762"/>
                </a:cubicBezTo>
                <a:lnTo>
                  <a:pt x="2748734" y="692990"/>
                </a:lnTo>
                <a:lnTo>
                  <a:pt x="2783262" y="692990"/>
                </a:lnTo>
                <a:lnTo>
                  <a:pt x="2783262" y="528535"/>
                </a:lnTo>
                <a:cubicBezTo>
                  <a:pt x="2783262" y="527047"/>
                  <a:pt x="2783385" y="525409"/>
                  <a:pt x="2783634" y="523624"/>
                </a:cubicBezTo>
                <a:cubicBezTo>
                  <a:pt x="2783882" y="521838"/>
                  <a:pt x="2784452" y="520151"/>
                  <a:pt x="2785345" y="518563"/>
                </a:cubicBezTo>
                <a:cubicBezTo>
                  <a:pt x="2786238" y="516976"/>
                  <a:pt x="2787602" y="515636"/>
                  <a:pt x="2789438" y="514545"/>
                </a:cubicBezTo>
                <a:cubicBezTo>
                  <a:pt x="2791273" y="513454"/>
                  <a:pt x="2793779" y="512908"/>
                  <a:pt x="2796954" y="512908"/>
                </a:cubicBezTo>
                <a:lnTo>
                  <a:pt x="2811837" y="512908"/>
                </a:lnTo>
                <a:lnTo>
                  <a:pt x="2824934" y="512908"/>
                </a:lnTo>
                <a:lnTo>
                  <a:pt x="2943698" y="512908"/>
                </a:lnTo>
                <a:lnTo>
                  <a:pt x="2943698" y="528833"/>
                </a:lnTo>
                <a:cubicBezTo>
                  <a:pt x="2935761" y="529031"/>
                  <a:pt x="2927674" y="529601"/>
                  <a:pt x="2919439" y="530544"/>
                </a:cubicBezTo>
                <a:cubicBezTo>
                  <a:pt x="2911204" y="531487"/>
                  <a:pt x="2903167" y="533049"/>
                  <a:pt x="2895329" y="535232"/>
                </a:cubicBezTo>
                <a:cubicBezTo>
                  <a:pt x="2887491" y="537415"/>
                  <a:pt x="2879975" y="540342"/>
                  <a:pt x="2872782" y="544013"/>
                </a:cubicBezTo>
                <a:cubicBezTo>
                  <a:pt x="2865588" y="547684"/>
                  <a:pt x="2859065" y="552248"/>
                  <a:pt x="2853211" y="557705"/>
                </a:cubicBezTo>
                <a:cubicBezTo>
                  <a:pt x="2847357" y="563162"/>
                  <a:pt x="2842346" y="569686"/>
                  <a:pt x="2838179" y="577276"/>
                </a:cubicBezTo>
                <a:cubicBezTo>
                  <a:pt x="2834012" y="584866"/>
                  <a:pt x="2831035" y="593722"/>
                  <a:pt x="2829250" y="603842"/>
                </a:cubicBezTo>
                <a:cubicBezTo>
                  <a:pt x="2835103" y="604338"/>
                  <a:pt x="2841503" y="605231"/>
                  <a:pt x="2848448" y="606521"/>
                </a:cubicBezTo>
                <a:cubicBezTo>
                  <a:pt x="2855394" y="607811"/>
                  <a:pt x="2862488" y="609497"/>
                  <a:pt x="2869731" y="611581"/>
                </a:cubicBezTo>
                <a:cubicBezTo>
                  <a:pt x="2876974" y="613665"/>
                  <a:pt x="2884217" y="616145"/>
                  <a:pt x="2891460" y="619022"/>
                </a:cubicBezTo>
                <a:cubicBezTo>
                  <a:pt x="2898703" y="621900"/>
                  <a:pt x="2905573" y="625174"/>
                  <a:pt x="2912072" y="628845"/>
                </a:cubicBezTo>
                <a:cubicBezTo>
                  <a:pt x="2918571" y="632516"/>
                  <a:pt x="2924549" y="636534"/>
                  <a:pt x="2930006" y="640900"/>
                </a:cubicBezTo>
                <a:cubicBezTo>
                  <a:pt x="2935463" y="645266"/>
                  <a:pt x="2940027" y="649979"/>
                  <a:pt x="2943698" y="655039"/>
                </a:cubicBezTo>
                <a:lnTo>
                  <a:pt x="2943698" y="678107"/>
                </a:lnTo>
                <a:lnTo>
                  <a:pt x="2978375" y="678107"/>
                </a:lnTo>
                <a:lnTo>
                  <a:pt x="2978375" y="607711"/>
                </a:lnTo>
                <a:cubicBezTo>
                  <a:pt x="2983237" y="610192"/>
                  <a:pt x="2988272" y="612003"/>
                  <a:pt x="2993481" y="613144"/>
                </a:cubicBezTo>
                <a:cubicBezTo>
                  <a:pt x="2998690" y="614285"/>
                  <a:pt x="3003974" y="614855"/>
                  <a:pt x="3009332" y="614855"/>
                </a:cubicBezTo>
                <a:cubicBezTo>
                  <a:pt x="3016277" y="614855"/>
                  <a:pt x="3022404" y="613888"/>
                  <a:pt x="3027712" y="611953"/>
                </a:cubicBezTo>
                <a:cubicBezTo>
                  <a:pt x="3033020" y="610018"/>
                  <a:pt x="3037460" y="607389"/>
                  <a:pt x="3041032" y="604065"/>
                </a:cubicBezTo>
                <a:cubicBezTo>
                  <a:pt x="3044604" y="600741"/>
                  <a:pt x="3047307" y="596847"/>
                  <a:pt x="3049143" y="592382"/>
                </a:cubicBezTo>
                <a:cubicBezTo>
                  <a:pt x="3050979" y="587917"/>
                  <a:pt x="3051896" y="583204"/>
                  <a:pt x="3051896" y="578243"/>
                </a:cubicBezTo>
                <a:cubicBezTo>
                  <a:pt x="3051896" y="573283"/>
                  <a:pt x="3051177" y="568495"/>
                  <a:pt x="3049738" y="563882"/>
                </a:cubicBezTo>
                <a:cubicBezTo>
                  <a:pt x="3048300" y="559268"/>
                  <a:pt x="3046067" y="555175"/>
                  <a:pt x="3043041" y="551603"/>
                </a:cubicBezTo>
                <a:cubicBezTo>
                  <a:pt x="3040015" y="548031"/>
                  <a:pt x="3036145" y="545154"/>
                  <a:pt x="3031433" y="542971"/>
                </a:cubicBezTo>
                <a:cubicBezTo>
                  <a:pt x="3026720" y="540788"/>
                  <a:pt x="3021039" y="539697"/>
                  <a:pt x="3014392" y="539697"/>
                </a:cubicBezTo>
                <a:cubicBezTo>
                  <a:pt x="3012507" y="539697"/>
                  <a:pt x="3010572" y="539871"/>
                  <a:pt x="3008587" y="540218"/>
                </a:cubicBezTo>
                <a:cubicBezTo>
                  <a:pt x="3006603" y="540565"/>
                  <a:pt x="3004693" y="541036"/>
                  <a:pt x="3002858" y="541632"/>
                </a:cubicBezTo>
                <a:cubicBezTo>
                  <a:pt x="3001022" y="542227"/>
                  <a:pt x="2999335" y="542971"/>
                  <a:pt x="2997797" y="543864"/>
                </a:cubicBezTo>
                <a:cubicBezTo>
                  <a:pt x="2996259" y="544757"/>
                  <a:pt x="2994994" y="545700"/>
                  <a:pt x="2994002" y="546692"/>
                </a:cubicBezTo>
                <a:lnTo>
                  <a:pt x="3007099" y="567081"/>
                </a:lnTo>
                <a:cubicBezTo>
                  <a:pt x="3007992" y="566684"/>
                  <a:pt x="3008960" y="566288"/>
                  <a:pt x="3010001" y="565891"/>
                </a:cubicBezTo>
                <a:cubicBezTo>
                  <a:pt x="3011043" y="565494"/>
                  <a:pt x="3012060" y="565295"/>
                  <a:pt x="3013052" y="565295"/>
                </a:cubicBezTo>
                <a:cubicBezTo>
                  <a:pt x="3015731" y="565295"/>
                  <a:pt x="3017988" y="566288"/>
                  <a:pt x="3019824" y="568272"/>
                </a:cubicBezTo>
                <a:cubicBezTo>
                  <a:pt x="3021660" y="570256"/>
                  <a:pt x="3022577" y="572985"/>
                  <a:pt x="3022577" y="576458"/>
                </a:cubicBezTo>
                <a:cubicBezTo>
                  <a:pt x="3022577" y="577847"/>
                  <a:pt x="3022255" y="579260"/>
                  <a:pt x="3021610" y="580699"/>
                </a:cubicBezTo>
                <a:cubicBezTo>
                  <a:pt x="3020965" y="582138"/>
                  <a:pt x="3019973" y="583428"/>
                  <a:pt x="3018633" y="584569"/>
                </a:cubicBezTo>
                <a:cubicBezTo>
                  <a:pt x="3017294" y="585710"/>
                  <a:pt x="3015657" y="586652"/>
                  <a:pt x="3013722" y="587396"/>
                </a:cubicBezTo>
                <a:cubicBezTo>
                  <a:pt x="3011787" y="588141"/>
                  <a:pt x="3009480" y="588513"/>
                  <a:pt x="3006802" y="588513"/>
                </a:cubicBezTo>
                <a:cubicBezTo>
                  <a:pt x="3001047" y="588513"/>
                  <a:pt x="2995739" y="587446"/>
                  <a:pt x="2990877" y="585313"/>
                </a:cubicBezTo>
                <a:cubicBezTo>
                  <a:pt x="2986015" y="583180"/>
                  <a:pt x="2981848" y="580823"/>
                  <a:pt x="2978375" y="578243"/>
                </a:cubicBezTo>
                <a:lnTo>
                  <a:pt x="2978375" y="512908"/>
                </a:lnTo>
                <a:lnTo>
                  <a:pt x="3069012" y="512908"/>
                </a:lnTo>
                <a:lnTo>
                  <a:pt x="3074965" y="512908"/>
                </a:lnTo>
                <a:lnTo>
                  <a:pt x="3213077" y="512908"/>
                </a:lnTo>
                <a:lnTo>
                  <a:pt x="3213077" y="534042"/>
                </a:lnTo>
                <a:cubicBezTo>
                  <a:pt x="3211986" y="533843"/>
                  <a:pt x="3210125" y="533521"/>
                  <a:pt x="3207496" y="533074"/>
                </a:cubicBezTo>
                <a:cubicBezTo>
                  <a:pt x="3204867" y="532628"/>
                  <a:pt x="3202213" y="532404"/>
                  <a:pt x="3199534" y="532404"/>
                </a:cubicBezTo>
                <a:cubicBezTo>
                  <a:pt x="3194474" y="532404"/>
                  <a:pt x="3189389" y="533000"/>
                  <a:pt x="3184279" y="534190"/>
                </a:cubicBezTo>
                <a:cubicBezTo>
                  <a:pt x="3179169" y="535381"/>
                  <a:pt x="3174680" y="537564"/>
                  <a:pt x="3170810" y="540739"/>
                </a:cubicBezTo>
                <a:cubicBezTo>
                  <a:pt x="3166941" y="537266"/>
                  <a:pt x="3162104" y="534513"/>
                  <a:pt x="3156299" y="532479"/>
                </a:cubicBezTo>
                <a:cubicBezTo>
                  <a:pt x="3150495" y="530445"/>
                  <a:pt x="3144120" y="529428"/>
                  <a:pt x="3137175" y="529428"/>
                </a:cubicBezTo>
                <a:cubicBezTo>
                  <a:pt x="3130726" y="529428"/>
                  <a:pt x="3124326" y="530370"/>
                  <a:pt x="3117976" y="532256"/>
                </a:cubicBezTo>
                <a:cubicBezTo>
                  <a:pt x="3111626" y="534141"/>
                  <a:pt x="3105946" y="537142"/>
                  <a:pt x="3100935" y="541260"/>
                </a:cubicBezTo>
                <a:cubicBezTo>
                  <a:pt x="3095925" y="545377"/>
                  <a:pt x="3091881" y="550661"/>
                  <a:pt x="3088806" y="557110"/>
                </a:cubicBezTo>
                <a:cubicBezTo>
                  <a:pt x="3085730" y="563559"/>
                  <a:pt x="3084192" y="571348"/>
                  <a:pt x="3084192" y="580476"/>
                </a:cubicBezTo>
                <a:cubicBezTo>
                  <a:pt x="3084192" y="587322"/>
                  <a:pt x="3085060" y="593598"/>
                  <a:pt x="3086797" y="599303"/>
                </a:cubicBezTo>
                <a:cubicBezTo>
                  <a:pt x="3088533" y="605008"/>
                  <a:pt x="3091088" y="609919"/>
                  <a:pt x="3094461" y="614037"/>
                </a:cubicBezTo>
                <a:cubicBezTo>
                  <a:pt x="3097835" y="618154"/>
                  <a:pt x="3102027" y="621354"/>
                  <a:pt x="3107037" y="623636"/>
                </a:cubicBezTo>
                <a:cubicBezTo>
                  <a:pt x="3112048" y="625918"/>
                  <a:pt x="3117827" y="627059"/>
                  <a:pt x="3124376" y="627059"/>
                </a:cubicBezTo>
                <a:cubicBezTo>
                  <a:pt x="3128047" y="627059"/>
                  <a:pt x="3131395" y="626439"/>
                  <a:pt x="3134422" y="625199"/>
                </a:cubicBezTo>
                <a:cubicBezTo>
                  <a:pt x="3137448" y="623959"/>
                  <a:pt x="3140052" y="622272"/>
                  <a:pt x="3142235" y="620139"/>
                </a:cubicBezTo>
                <a:cubicBezTo>
                  <a:pt x="3144418" y="618005"/>
                  <a:pt x="3146129" y="615450"/>
                  <a:pt x="3147370" y="612474"/>
                </a:cubicBezTo>
                <a:cubicBezTo>
                  <a:pt x="3148610" y="609497"/>
                  <a:pt x="3149230" y="606273"/>
                  <a:pt x="3149230" y="602800"/>
                </a:cubicBezTo>
                <a:cubicBezTo>
                  <a:pt x="3149230" y="599724"/>
                  <a:pt x="3148610" y="596773"/>
                  <a:pt x="3147370" y="593945"/>
                </a:cubicBezTo>
                <a:cubicBezTo>
                  <a:pt x="3146129" y="591117"/>
                  <a:pt x="3144443" y="588612"/>
                  <a:pt x="3142310" y="586429"/>
                </a:cubicBezTo>
                <a:cubicBezTo>
                  <a:pt x="3140176" y="584246"/>
                  <a:pt x="3137671" y="582535"/>
                  <a:pt x="3134794" y="581294"/>
                </a:cubicBezTo>
                <a:cubicBezTo>
                  <a:pt x="3131916" y="580054"/>
                  <a:pt x="3128890" y="579434"/>
                  <a:pt x="3125715" y="579434"/>
                </a:cubicBezTo>
                <a:cubicBezTo>
                  <a:pt x="3124624" y="579434"/>
                  <a:pt x="3123607" y="579459"/>
                  <a:pt x="3122664" y="579508"/>
                </a:cubicBezTo>
                <a:cubicBezTo>
                  <a:pt x="3121722" y="579558"/>
                  <a:pt x="3121002" y="579633"/>
                  <a:pt x="3120506" y="579732"/>
                </a:cubicBezTo>
                <a:cubicBezTo>
                  <a:pt x="3119911" y="578045"/>
                  <a:pt x="3119613" y="576259"/>
                  <a:pt x="3119613" y="574374"/>
                </a:cubicBezTo>
                <a:cubicBezTo>
                  <a:pt x="3119613" y="571199"/>
                  <a:pt x="3120184" y="568669"/>
                  <a:pt x="3121325" y="566784"/>
                </a:cubicBezTo>
                <a:cubicBezTo>
                  <a:pt x="3122466" y="564899"/>
                  <a:pt x="3123905" y="563485"/>
                  <a:pt x="3125641" y="562542"/>
                </a:cubicBezTo>
                <a:cubicBezTo>
                  <a:pt x="3127377" y="561600"/>
                  <a:pt x="3129188" y="560979"/>
                  <a:pt x="3131073" y="560682"/>
                </a:cubicBezTo>
                <a:cubicBezTo>
                  <a:pt x="3132958" y="560384"/>
                  <a:pt x="3134645" y="560235"/>
                  <a:pt x="3136133" y="560235"/>
                </a:cubicBezTo>
                <a:cubicBezTo>
                  <a:pt x="3138911" y="560235"/>
                  <a:pt x="3141392" y="560880"/>
                  <a:pt x="3143575" y="562170"/>
                </a:cubicBezTo>
                <a:cubicBezTo>
                  <a:pt x="3145757" y="563460"/>
                  <a:pt x="3147593" y="565246"/>
                  <a:pt x="3149081" y="567528"/>
                </a:cubicBezTo>
                <a:cubicBezTo>
                  <a:pt x="3150569" y="569810"/>
                  <a:pt x="3151686" y="572489"/>
                  <a:pt x="3152430" y="575565"/>
                </a:cubicBezTo>
                <a:cubicBezTo>
                  <a:pt x="3153174" y="578640"/>
                  <a:pt x="3153546" y="581915"/>
                  <a:pt x="3153546" y="585387"/>
                </a:cubicBezTo>
                <a:lnTo>
                  <a:pt x="3185842" y="585387"/>
                </a:lnTo>
                <a:cubicBezTo>
                  <a:pt x="3185842" y="582113"/>
                  <a:pt x="3186040" y="579112"/>
                  <a:pt x="3186437" y="576383"/>
                </a:cubicBezTo>
                <a:cubicBezTo>
                  <a:pt x="3186834" y="573655"/>
                  <a:pt x="3187578" y="571323"/>
                  <a:pt x="3188669" y="569388"/>
                </a:cubicBezTo>
                <a:cubicBezTo>
                  <a:pt x="3189761" y="567453"/>
                  <a:pt x="3191224" y="565940"/>
                  <a:pt x="3193060" y="564849"/>
                </a:cubicBezTo>
                <a:cubicBezTo>
                  <a:pt x="3194896" y="563758"/>
                  <a:pt x="3197252" y="563212"/>
                  <a:pt x="3200129" y="563212"/>
                </a:cubicBezTo>
                <a:cubicBezTo>
                  <a:pt x="3204495" y="563212"/>
                  <a:pt x="3207744" y="564899"/>
                  <a:pt x="3209877" y="568272"/>
                </a:cubicBezTo>
                <a:cubicBezTo>
                  <a:pt x="3212011" y="571645"/>
                  <a:pt x="3213077" y="576408"/>
                  <a:pt x="3213077" y="582559"/>
                </a:cubicBezTo>
                <a:lnTo>
                  <a:pt x="3213077" y="678107"/>
                </a:lnTo>
                <a:lnTo>
                  <a:pt x="3247605" y="678107"/>
                </a:lnTo>
                <a:lnTo>
                  <a:pt x="3247605" y="512908"/>
                </a:lnTo>
                <a:lnTo>
                  <a:pt x="3289277" y="512908"/>
                </a:lnTo>
                <a:lnTo>
                  <a:pt x="3289277" y="481654"/>
                </a:lnTo>
                <a:lnTo>
                  <a:pt x="3074965" y="481654"/>
                </a:lnTo>
                <a:lnTo>
                  <a:pt x="3069012" y="481654"/>
                </a:lnTo>
                <a:lnTo>
                  <a:pt x="2824934" y="481654"/>
                </a:lnTo>
                <a:lnTo>
                  <a:pt x="2811837" y="481654"/>
                </a:lnTo>
                <a:lnTo>
                  <a:pt x="2790405" y="481654"/>
                </a:lnTo>
                <a:cubicBezTo>
                  <a:pt x="2783361" y="481654"/>
                  <a:pt x="2777606" y="482646"/>
                  <a:pt x="2773141" y="484631"/>
                </a:cubicBezTo>
                <a:cubicBezTo>
                  <a:pt x="2768677" y="486615"/>
                  <a:pt x="2764856" y="489145"/>
                  <a:pt x="2761682" y="492221"/>
                </a:cubicBezTo>
                <a:cubicBezTo>
                  <a:pt x="2758308" y="489443"/>
                  <a:pt x="2754116" y="486987"/>
                  <a:pt x="2749106" y="484854"/>
                </a:cubicBezTo>
                <a:cubicBezTo>
                  <a:pt x="2744095" y="482721"/>
                  <a:pt x="2738464" y="481654"/>
                  <a:pt x="2732214" y="481654"/>
                </a:cubicBezTo>
                <a:lnTo>
                  <a:pt x="2713015" y="481654"/>
                </a:lnTo>
                <a:lnTo>
                  <a:pt x="2707062" y="481654"/>
                </a:lnTo>
                <a:lnTo>
                  <a:pt x="2510609" y="481654"/>
                </a:lnTo>
                <a:lnTo>
                  <a:pt x="2497512" y="481654"/>
                </a:lnTo>
                <a:lnTo>
                  <a:pt x="2476080" y="481654"/>
                </a:lnTo>
                <a:cubicBezTo>
                  <a:pt x="2469036" y="481654"/>
                  <a:pt x="2463281" y="482646"/>
                  <a:pt x="2458816" y="484631"/>
                </a:cubicBezTo>
                <a:cubicBezTo>
                  <a:pt x="2454352" y="486615"/>
                  <a:pt x="2450532" y="489145"/>
                  <a:pt x="2447357" y="492221"/>
                </a:cubicBezTo>
                <a:cubicBezTo>
                  <a:pt x="2443983" y="489443"/>
                  <a:pt x="2439791" y="486987"/>
                  <a:pt x="2434781" y="484854"/>
                </a:cubicBezTo>
                <a:cubicBezTo>
                  <a:pt x="2429770" y="482721"/>
                  <a:pt x="2424139" y="481654"/>
                  <a:pt x="2417889" y="481654"/>
                </a:cubicBezTo>
                <a:lnTo>
                  <a:pt x="2407471" y="481654"/>
                </a:lnTo>
                <a:lnTo>
                  <a:pt x="2392737" y="481654"/>
                </a:lnTo>
                <a:lnTo>
                  <a:pt x="2198665" y="481654"/>
                </a:lnTo>
                <a:lnTo>
                  <a:pt x="2192712" y="481654"/>
                </a:lnTo>
                <a:lnTo>
                  <a:pt x="2093592" y="481654"/>
                </a:lnTo>
                <a:lnTo>
                  <a:pt x="2087937" y="481654"/>
                </a:lnTo>
                <a:lnTo>
                  <a:pt x="2053855" y="481654"/>
                </a:lnTo>
                <a:cubicBezTo>
                  <a:pt x="2048001" y="481654"/>
                  <a:pt x="2042941" y="482770"/>
                  <a:pt x="2038675" y="485003"/>
                </a:cubicBezTo>
                <a:cubicBezTo>
                  <a:pt x="2034408" y="487235"/>
                  <a:pt x="2030985" y="489939"/>
                  <a:pt x="2028405" y="493114"/>
                </a:cubicBezTo>
                <a:cubicBezTo>
                  <a:pt x="2026024" y="491229"/>
                  <a:pt x="2023172" y="489567"/>
                  <a:pt x="2019848" y="488128"/>
                </a:cubicBezTo>
                <a:cubicBezTo>
                  <a:pt x="2016524" y="486689"/>
                  <a:pt x="2013027" y="485499"/>
                  <a:pt x="2009355" y="484556"/>
                </a:cubicBezTo>
                <a:cubicBezTo>
                  <a:pt x="2005684" y="483614"/>
                  <a:pt x="2002013" y="482894"/>
                  <a:pt x="1998342" y="482398"/>
                </a:cubicBezTo>
                <a:cubicBezTo>
                  <a:pt x="1994671" y="481902"/>
                  <a:pt x="1991298" y="481654"/>
                  <a:pt x="1988222" y="481654"/>
                </a:cubicBezTo>
                <a:close/>
                <a:moveTo>
                  <a:pt x="602634" y="481654"/>
                </a:moveTo>
                <a:cubicBezTo>
                  <a:pt x="591720" y="481654"/>
                  <a:pt x="582046" y="483142"/>
                  <a:pt x="573612" y="486119"/>
                </a:cubicBezTo>
                <a:cubicBezTo>
                  <a:pt x="565179" y="489095"/>
                  <a:pt x="557787" y="493089"/>
                  <a:pt x="551437" y="498100"/>
                </a:cubicBezTo>
                <a:cubicBezTo>
                  <a:pt x="545087" y="503110"/>
                  <a:pt x="539704" y="508989"/>
                  <a:pt x="535289" y="515736"/>
                </a:cubicBezTo>
                <a:cubicBezTo>
                  <a:pt x="530874" y="522483"/>
                  <a:pt x="527302" y="529651"/>
                  <a:pt x="524573" y="537241"/>
                </a:cubicBezTo>
                <a:cubicBezTo>
                  <a:pt x="521845" y="544832"/>
                  <a:pt x="519860" y="552595"/>
                  <a:pt x="518620" y="560533"/>
                </a:cubicBezTo>
                <a:cubicBezTo>
                  <a:pt x="517380" y="568470"/>
                  <a:pt x="516760" y="576209"/>
                  <a:pt x="516760" y="583750"/>
                </a:cubicBezTo>
                <a:cubicBezTo>
                  <a:pt x="516760" y="592581"/>
                  <a:pt x="517529" y="601436"/>
                  <a:pt x="519067" y="610316"/>
                </a:cubicBezTo>
                <a:cubicBezTo>
                  <a:pt x="520605" y="619196"/>
                  <a:pt x="522837" y="627803"/>
                  <a:pt x="525764" y="636138"/>
                </a:cubicBezTo>
                <a:cubicBezTo>
                  <a:pt x="528691" y="644472"/>
                  <a:pt x="532312" y="652310"/>
                  <a:pt x="536628" y="659652"/>
                </a:cubicBezTo>
                <a:cubicBezTo>
                  <a:pt x="540944" y="666995"/>
                  <a:pt x="545930" y="673543"/>
                  <a:pt x="551586" y="679298"/>
                </a:cubicBezTo>
                <a:cubicBezTo>
                  <a:pt x="555753" y="683465"/>
                  <a:pt x="560416" y="687136"/>
                  <a:pt x="565575" y="690311"/>
                </a:cubicBezTo>
                <a:cubicBezTo>
                  <a:pt x="570735" y="693486"/>
                  <a:pt x="576142" y="695074"/>
                  <a:pt x="581798" y="695074"/>
                </a:cubicBezTo>
                <a:cubicBezTo>
                  <a:pt x="585468" y="695074"/>
                  <a:pt x="588793" y="694379"/>
                  <a:pt x="591769" y="692990"/>
                </a:cubicBezTo>
                <a:cubicBezTo>
                  <a:pt x="594746" y="691601"/>
                  <a:pt x="597301" y="689765"/>
                  <a:pt x="599434" y="687483"/>
                </a:cubicBezTo>
                <a:cubicBezTo>
                  <a:pt x="601567" y="685201"/>
                  <a:pt x="603229" y="682522"/>
                  <a:pt x="604419" y="679447"/>
                </a:cubicBezTo>
                <a:cubicBezTo>
                  <a:pt x="605610" y="676371"/>
                  <a:pt x="606206" y="673196"/>
                  <a:pt x="606206" y="669922"/>
                </a:cubicBezTo>
                <a:cubicBezTo>
                  <a:pt x="606206" y="667044"/>
                  <a:pt x="605610" y="664217"/>
                  <a:pt x="604419" y="661438"/>
                </a:cubicBezTo>
                <a:cubicBezTo>
                  <a:pt x="603229" y="658660"/>
                  <a:pt x="601567" y="656155"/>
                  <a:pt x="599434" y="653923"/>
                </a:cubicBezTo>
                <a:cubicBezTo>
                  <a:pt x="597301" y="651690"/>
                  <a:pt x="594746" y="649879"/>
                  <a:pt x="591769" y="648490"/>
                </a:cubicBezTo>
                <a:cubicBezTo>
                  <a:pt x="588793" y="647101"/>
                  <a:pt x="585468" y="646407"/>
                  <a:pt x="581798" y="646407"/>
                </a:cubicBezTo>
                <a:cubicBezTo>
                  <a:pt x="580111" y="646407"/>
                  <a:pt x="578449" y="646580"/>
                  <a:pt x="576812" y="646928"/>
                </a:cubicBezTo>
                <a:cubicBezTo>
                  <a:pt x="575175" y="647275"/>
                  <a:pt x="573662" y="647697"/>
                  <a:pt x="572273" y="648193"/>
                </a:cubicBezTo>
                <a:cubicBezTo>
                  <a:pt x="569594" y="644918"/>
                  <a:pt x="567039" y="640726"/>
                  <a:pt x="564608" y="635617"/>
                </a:cubicBezTo>
                <a:cubicBezTo>
                  <a:pt x="562177" y="630507"/>
                  <a:pt x="560044" y="625000"/>
                  <a:pt x="558208" y="619097"/>
                </a:cubicBezTo>
                <a:cubicBezTo>
                  <a:pt x="556373" y="613193"/>
                  <a:pt x="554909" y="607166"/>
                  <a:pt x="553818" y="601014"/>
                </a:cubicBezTo>
                <a:cubicBezTo>
                  <a:pt x="552727" y="594863"/>
                  <a:pt x="552181" y="589108"/>
                  <a:pt x="552181" y="583750"/>
                </a:cubicBezTo>
                <a:cubicBezTo>
                  <a:pt x="552181" y="579781"/>
                  <a:pt x="552379" y="575242"/>
                  <a:pt x="552776" y="570132"/>
                </a:cubicBezTo>
                <a:cubicBezTo>
                  <a:pt x="553173" y="565023"/>
                  <a:pt x="553992" y="559863"/>
                  <a:pt x="555232" y="554654"/>
                </a:cubicBezTo>
                <a:cubicBezTo>
                  <a:pt x="556472" y="549445"/>
                  <a:pt x="558233" y="544335"/>
                  <a:pt x="560515" y="539325"/>
                </a:cubicBezTo>
                <a:cubicBezTo>
                  <a:pt x="562797" y="534314"/>
                  <a:pt x="565824" y="529850"/>
                  <a:pt x="569594" y="525930"/>
                </a:cubicBezTo>
                <a:cubicBezTo>
                  <a:pt x="573364" y="522011"/>
                  <a:pt x="577953" y="518861"/>
                  <a:pt x="583360" y="516480"/>
                </a:cubicBezTo>
                <a:cubicBezTo>
                  <a:pt x="588768" y="514099"/>
                  <a:pt x="595192" y="512908"/>
                  <a:pt x="602634" y="512908"/>
                </a:cubicBezTo>
                <a:lnTo>
                  <a:pt x="611563" y="512908"/>
                </a:lnTo>
                <a:lnTo>
                  <a:pt x="625107" y="512908"/>
                </a:lnTo>
                <a:lnTo>
                  <a:pt x="641031" y="512908"/>
                </a:lnTo>
                <a:cubicBezTo>
                  <a:pt x="644702" y="512908"/>
                  <a:pt x="648696" y="514297"/>
                  <a:pt x="653012" y="517075"/>
                </a:cubicBezTo>
                <a:cubicBezTo>
                  <a:pt x="657328" y="519853"/>
                  <a:pt x="661545" y="523425"/>
                  <a:pt x="665662" y="527791"/>
                </a:cubicBezTo>
                <a:cubicBezTo>
                  <a:pt x="669780" y="532156"/>
                  <a:pt x="673599" y="537117"/>
                  <a:pt x="677122" y="542674"/>
                </a:cubicBezTo>
                <a:cubicBezTo>
                  <a:pt x="680644" y="548230"/>
                  <a:pt x="683398" y="553736"/>
                  <a:pt x="685382" y="559193"/>
                </a:cubicBezTo>
                <a:cubicBezTo>
                  <a:pt x="683001" y="559094"/>
                  <a:pt x="680967" y="559045"/>
                  <a:pt x="679280" y="559045"/>
                </a:cubicBezTo>
                <a:cubicBezTo>
                  <a:pt x="673029" y="559045"/>
                  <a:pt x="667076" y="560086"/>
                  <a:pt x="661421" y="562170"/>
                </a:cubicBezTo>
                <a:cubicBezTo>
                  <a:pt x="655765" y="564254"/>
                  <a:pt x="650903" y="567156"/>
                  <a:pt x="646836" y="570876"/>
                </a:cubicBezTo>
                <a:cubicBezTo>
                  <a:pt x="642767" y="574597"/>
                  <a:pt x="639593" y="578988"/>
                  <a:pt x="637310" y="584048"/>
                </a:cubicBezTo>
                <a:cubicBezTo>
                  <a:pt x="635028" y="589108"/>
                  <a:pt x="633887" y="594565"/>
                  <a:pt x="633887" y="600419"/>
                </a:cubicBezTo>
                <a:cubicBezTo>
                  <a:pt x="633887" y="607463"/>
                  <a:pt x="635127" y="613813"/>
                  <a:pt x="637608" y="619469"/>
                </a:cubicBezTo>
                <a:cubicBezTo>
                  <a:pt x="640089" y="625124"/>
                  <a:pt x="643487" y="629936"/>
                  <a:pt x="647803" y="633905"/>
                </a:cubicBezTo>
                <a:cubicBezTo>
                  <a:pt x="652119" y="637874"/>
                  <a:pt x="657179" y="640900"/>
                  <a:pt x="662983" y="642984"/>
                </a:cubicBezTo>
                <a:cubicBezTo>
                  <a:pt x="668788" y="645067"/>
                  <a:pt x="675014" y="646109"/>
                  <a:pt x="681661" y="646109"/>
                </a:cubicBezTo>
                <a:cubicBezTo>
                  <a:pt x="689202" y="646109"/>
                  <a:pt x="695676" y="644819"/>
                  <a:pt x="701083" y="642240"/>
                </a:cubicBezTo>
                <a:cubicBezTo>
                  <a:pt x="706491" y="639660"/>
                  <a:pt x="710906" y="636361"/>
                  <a:pt x="714329" y="632342"/>
                </a:cubicBezTo>
                <a:cubicBezTo>
                  <a:pt x="717752" y="628324"/>
                  <a:pt x="720257" y="623884"/>
                  <a:pt x="721844" y="619022"/>
                </a:cubicBezTo>
                <a:cubicBezTo>
                  <a:pt x="723432" y="614161"/>
                  <a:pt x="724226" y="609497"/>
                  <a:pt x="724226" y="605033"/>
                </a:cubicBezTo>
                <a:cubicBezTo>
                  <a:pt x="728293" y="607215"/>
                  <a:pt x="732436" y="610564"/>
                  <a:pt x="736653" y="615078"/>
                </a:cubicBezTo>
                <a:cubicBezTo>
                  <a:pt x="740869" y="619593"/>
                  <a:pt x="744714" y="624405"/>
                  <a:pt x="748187" y="629515"/>
                </a:cubicBezTo>
                <a:cubicBezTo>
                  <a:pt x="751660" y="634625"/>
                  <a:pt x="754562" y="639561"/>
                  <a:pt x="756894" y="644323"/>
                </a:cubicBezTo>
                <a:cubicBezTo>
                  <a:pt x="759226" y="649086"/>
                  <a:pt x="760639" y="652757"/>
                  <a:pt x="761135" y="655336"/>
                </a:cubicBezTo>
                <a:lnTo>
                  <a:pt x="761135" y="678107"/>
                </a:lnTo>
                <a:lnTo>
                  <a:pt x="795663" y="678107"/>
                </a:lnTo>
                <a:lnTo>
                  <a:pt x="795663" y="512908"/>
                </a:lnTo>
                <a:lnTo>
                  <a:pt x="830638" y="512908"/>
                </a:lnTo>
                <a:lnTo>
                  <a:pt x="837335" y="512908"/>
                </a:lnTo>
                <a:lnTo>
                  <a:pt x="847902" y="512908"/>
                </a:lnTo>
                <a:cubicBezTo>
                  <a:pt x="851672" y="512908"/>
                  <a:pt x="855070" y="513528"/>
                  <a:pt x="858096" y="514768"/>
                </a:cubicBezTo>
                <a:cubicBezTo>
                  <a:pt x="861123" y="516009"/>
                  <a:pt x="863678" y="517745"/>
                  <a:pt x="865761" y="519977"/>
                </a:cubicBezTo>
                <a:cubicBezTo>
                  <a:pt x="867845" y="522210"/>
                  <a:pt x="869457" y="524839"/>
                  <a:pt x="870599" y="527865"/>
                </a:cubicBezTo>
                <a:cubicBezTo>
                  <a:pt x="871739" y="530891"/>
                  <a:pt x="872310" y="534190"/>
                  <a:pt x="872310" y="537762"/>
                </a:cubicBezTo>
                <a:lnTo>
                  <a:pt x="872310" y="692990"/>
                </a:lnTo>
                <a:lnTo>
                  <a:pt x="906838" y="692990"/>
                </a:lnTo>
                <a:lnTo>
                  <a:pt x="906838" y="528535"/>
                </a:lnTo>
                <a:cubicBezTo>
                  <a:pt x="906838" y="527047"/>
                  <a:pt x="906962" y="525409"/>
                  <a:pt x="907210" y="523624"/>
                </a:cubicBezTo>
                <a:cubicBezTo>
                  <a:pt x="907458" y="521838"/>
                  <a:pt x="908028" y="520151"/>
                  <a:pt x="908922" y="518563"/>
                </a:cubicBezTo>
                <a:cubicBezTo>
                  <a:pt x="909815" y="516976"/>
                  <a:pt x="911179" y="515636"/>
                  <a:pt x="913014" y="514545"/>
                </a:cubicBezTo>
                <a:cubicBezTo>
                  <a:pt x="914850" y="513454"/>
                  <a:pt x="917355" y="512908"/>
                  <a:pt x="920530" y="512908"/>
                </a:cubicBezTo>
                <a:lnTo>
                  <a:pt x="935413" y="512908"/>
                </a:lnTo>
                <a:lnTo>
                  <a:pt x="948510" y="512908"/>
                </a:lnTo>
                <a:lnTo>
                  <a:pt x="976787" y="512908"/>
                </a:lnTo>
                <a:lnTo>
                  <a:pt x="976787" y="534190"/>
                </a:lnTo>
                <a:cubicBezTo>
                  <a:pt x="972521" y="535877"/>
                  <a:pt x="969023" y="538754"/>
                  <a:pt x="966295" y="542822"/>
                </a:cubicBezTo>
                <a:cubicBezTo>
                  <a:pt x="963566" y="546890"/>
                  <a:pt x="962203" y="551504"/>
                  <a:pt x="962203" y="556663"/>
                </a:cubicBezTo>
                <a:cubicBezTo>
                  <a:pt x="962203" y="559938"/>
                  <a:pt x="962822" y="563038"/>
                  <a:pt x="964062" y="565965"/>
                </a:cubicBezTo>
                <a:cubicBezTo>
                  <a:pt x="965303" y="568892"/>
                  <a:pt x="967014" y="571472"/>
                  <a:pt x="969197" y="573704"/>
                </a:cubicBezTo>
                <a:cubicBezTo>
                  <a:pt x="971380" y="575937"/>
                  <a:pt x="973959" y="577698"/>
                  <a:pt x="976936" y="578988"/>
                </a:cubicBezTo>
                <a:cubicBezTo>
                  <a:pt x="979913" y="580277"/>
                  <a:pt x="983137" y="580922"/>
                  <a:pt x="986610" y="580922"/>
                </a:cubicBezTo>
                <a:cubicBezTo>
                  <a:pt x="990281" y="580922"/>
                  <a:pt x="993605" y="580253"/>
                  <a:pt x="996582" y="578913"/>
                </a:cubicBezTo>
                <a:cubicBezTo>
                  <a:pt x="999558" y="577574"/>
                  <a:pt x="1002113" y="575813"/>
                  <a:pt x="1004246" y="573630"/>
                </a:cubicBezTo>
                <a:cubicBezTo>
                  <a:pt x="1006379" y="571447"/>
                  <a:pt x="1008016" y="568942"/>
                  <a:pt x="1009158" y="566114"/>
                </a:cubicBezTo>
                <a:cubicBezTo>
                  <a:pt x="1010298" y="563286"/>
                  <a:pt x="1010869" y="560384"/>
                  <a:pt x="1010869" y="557408"/>
                </a:cubicBezTo>
                <a:cubicBezTo>
                  <a:pt x="1010869" y="556614"/>
                  <a:pt x="1010819" y="555969"/>
                  <a:pt x="1010720" y="555473"/>
                </a:cubicBezTo>
                <a:cubicBezTo>
                  <a:pt x="1014986" y="555473"/>
                  <a:pt x="1018583" y="556068"/>
                  <a:pt x="1021510" y="557259"/>
                </a:cubicBezTo>
                <a:cubicBezTo>
                  <a:pt x="1024437" y="558449"/>
                  <a:pt x="1026818" y="560062"/>
                  <a:pt x="1028654" y="562096"/>
                </a:cubicBezTo>
                <a:cubicBezTo>
                  <a:pt x="1030490" y="564130"/>
                  <a:pt x="1031804" y="566412"/>
                  <a:pt x="1032598" y="568942"/>
                </a:cubicBezTo>
                <a:cubicBezTo>
                  <a:pt x="1033392" y="571472"/>
                  <a:pt x="1033788" y="574076"/>
                  <a:pt x="1033788" y="576755"/>
                </a:cubicBezTo>
                <a:cubicBezTo>
                  <a:pt x="1033788" y="582212"/>
                  <a:pt x="1032772" y="586875"/>
                  <a:pt x="1030738" y="590745"/>
                </a:cubicBezTo>
                <a:cubicBezTo>
                  <a:pt x="1028703" y="594615"/>
                  <a:pt x="1025901" y="597790"/>
                  <a:pt x="1022329" y="600270"/>
                </a:cubicBezTo>
                <a:cubicBezTo>
                  <a:pt x="1018757" y="602750"/>
                  <a:pt x="1014540" y="604586"/>
                  <a:pt x="1009678" y="605777"/>
                </a:cubicBezTo>
                <a:cubicBezTo>
                  <a:pt x="1004816" y="606967"/>
                  <a:pt x="999558" y="607563"/>
                  <a:pt x="993903" y="607563"/>
                </a:cubicBezTo>
                <a:cubicBezTo>
                  <a:pt x="984874" y="607563"/>
                  <a:pt x="976887" y="606992"/>
                  <a:pt x="969941" y="605851"/>
                </a:cubicBezTo>
                <a:cubicBezTo>
                  <a:pt x="962996" y="604710"/>
                  <a:pt x="957588" y="603693"/>
                  <a:pt x="953719" y="602800"/>
                </a:cubicBezTo>
                <a:lnTo>
                  <a:pt x="953719" y="633310"/>
                </a:lnTo>
                <a:cubicBezTo>
                  <a:pt x="957886" y="634203"/>
                  <a:pt x="962599" y="635245"/>
                  <a:pt x="967858" y="636435"/>
                </a:cubicBezTo>
                <a:cubicBezTo>
                  <a:pt x="973116" y="637626"/>
                  <a:pt x="978747" y="639139"/>
                  <a:pt x="984749" y="640975"/>
                </a:cubicBezTo>
                <a:cubicBezTo>
                  <a:pt x="990752" y="642810"/>
                  <a:pt x="996954" y="645018"/>
                  <a:pt x="1003353" y="647597"/>
                </a:cubicBezTo>
                <a:cubicBezTo>
                  <a:pt x="1009753" y="650177"/>
                  <a:pt x="1016153" y="653278"/>
                  <a:pt x="1022552" y="656899"/>
                </a:cubicBezTo>
                <a:cubicBezTo>
                  <a:pt x="1028952" y="660521"/>
                  <a:pt x="1035277" y="664787"/>
                  <a:pt x="1041527" y="669698"/>
                </a:cubicBezTo>
                <a:cubicBezTo>
                  <a:pt x="1047779" y="674610"/>
                  <a:pt x="1053682" y="680240"/>
                  <a:pt x="1059238" y="686590"/>
                </a:cubicBezTo>
                <a:lnTo>
                  <a:pt x="1086771" y="669475"/>
                </a:lnTo>
                <a:cubicBezTo>
                  <a:pt x="1083497" y="664514"/>
                  <a:pt x="1079851" y="659950"/>
                  <a:pt x="1075833" y="655783"/>
                </a:cubicBezTo>
                <a:cubicBezTo>
                  <a:pt x="1071814" y="651616"/>
                  <a:pt x="1067697" y="647796"/>
                  <a:pt x="1063480" y="644323"/>
                </a:cubicBezTo>
                <a:cubicBezTo>
                  <a:pt x="1059263" y="640851"/>
                  <a:pt x="1055046" y="637725"/>
                  <a:pt x="1050829" y="634947"/>
                </a:cubicBezTo>
                <a:cubicBezTo>
                  <a:pt x="1046613" y="632169"/>
                  <a:pt x="1042718" y="629639"/>
                  <a:pt x="1039146" y="627357"/>
                </a:cubicBezTo>
                <a:cubicBezTo>
                  <a:pt x="1043413" y="625174"/>
                  <a:pt x="1047332" y="622421"/>
                  <a:pt x="1050904" y="619097"/>
                </a:cubicBezTo>
                <a:cubicBezTo>
                  <a:pt x="1054475" y="615773"/>
                  <a:pt x="1057552" y="611953"/>
                  <a:pt x="1060131" y="607637"/>
                </a:cubicBezTo>
                <a:cubicBezTo>
                  <a:pt x="1062711" y="603321"/>
                  <a:pt x="1064720" y="598558"/>
                  <a:pt x="1066158" y="593350"/>
                </a:cubicBezTo>
                <a:cubicBezTo>
                  <a:pt x="1067597" y="588141"/>
                  <a:pt x="1068317" y="582559"/>
                  <a:pt x="1068317" y="576606"/>
                </a:cubicBezTo>
                <a:cubicBezTo>
                  <a:pt x="1068317" y="569959"/>
                  <a:pt x="1067275" y="563534"/>
                  <a:pt x="1065192" y="557333"/>
                </a:cubicBezTo>
                <a:cubicBezTo>
                  <a:pt x="1063108" y="551132"/>
                  <a:pt x="1059809" y="545600"/>
                  <a:pt x="1055294" y="540739"/>
                </a:cubicBezTo>
                <a:cubicBezTo>
                  <a:pt x="1050780" y="535877"/>
                  <a:pt x="1044901" y="531983"/>
                  <a:pt x="1037658" y="529056"/>
                </a:cubicBezTo>
                <a:cubicBezTo>
                  <a:pt x="1030415" y="526129"/>
                  <a:pt x="1021634" y="524665"/>
                  <a:pt x="1011316" y="524665"/>
                </a:cubicBezTo>
                <a:lnTo>
                  <a:pt x="1011316" y="512908"/>
                </a:lnTo>
                <a:lnTo>
                  <a:pt x="1097338" y="512908"/>
                </a:lnTo>
                <a:lnTo>
                  <a:pt x="1109988" y="512908"/>
                </a:lnTo>
                <a:lnTo>
                  <a:pt x="1114603" y="512908"/>
                </a:lnTo>
                <a:cubicBezTo>
                  <a:pt x="1118372" y="512908"/>
                  <a:pt x="1121771" y="513528"/>
                  <a:pt x="1124797" y="514768"/>
                </a:cubicBezTo>
                <a:cubicBezTo>
                  <a:pt x="1127823" y="516009"/>
                  <a:pt x="1130378" y="517745"/>
                  <a:pt x="1132462" y="519977"/>
                </a:cubicBezTo>
                <a:cubicBezTo>
                  <a:pt x="1134545" y="522210"/>
                  <a:pt x="1136158" y="524839"/>
                  <a:pt x="1137299" y="527865"/>
                </a:cubicBezTo>
                <a:cubicBezTo>
                  <a:pt x="1138439" y="530891"/>
                  <a:pt x="1139010" y="534190"/>
                  <a:pt x="1139010" y="537762"/>
                </a:cubicBezTo>
                <a:lnTo>
                  <a:pt x="1139010" y="692990"/>
                </a:lnTo>
                <a:lnTo>
                  <a:pt x="1173538" y="692990"/>
                </a:lnTo>
                <a:lnTo>
                  <a:pt x="1173538" y="528535"/>
                </a:lnTo>
                <a:cubicBezTo>
                  <a:pt x="1173538" y="527047"/>
                  <a:pt x="1173662" y="525409"/>
                  <a:pt x="1173910" y="523624"/>
                </a:cubicBezTo>
                <a:cubicBezTo>
                  <a:pt x="1174158" y="521838"/>
                  <a:pt x="1174729" y="520151"/>
                  <a:pt x="1175622" y="518563"/>
                </a:cubicBezTo>
                <a:cubicBezTo>
                  <a:pt x="1176515" y="516976"/>
                  <a:pt x="1177879" y="515636"/>
                  <a:pt x="1179715" y="514545"/>
                </a:cubicBezTo>
                <a:cubicBezTo>
                  <a:pt x="1181550" y="513454"/>
                  <a:pt x="1184056" y="512908"/>
                  <a:pt x="1187231" y="512908"/>
                </a:cubicBezTo>
                <a:lnTo>
                  <a:pt x="1202113" y="512908"/>
                </a:lnTo>
                <a:lnTo>
                  <a:pt x="1215210" y="512908"/>
                </a:lnTo>
                <a:lnTo>
                  <a:pt x="1253310" y="512908"/>
                </a:lnTo>
                <a:cubicBezTo>
                  <a:pt x="1253905" y="513404"/>
                  <a:pt x="1254600" y="514049"/>
                  <a:pt x="1255393" y="514843"/>
                </a:cubicBezTo>
                <a:cubicBezTo>
                  <a:pt x="1256188" y="515636"/>
                  <a:pt x="1256931" y="516505"/>
                  <a:pt x="1257626" y="517447"/>
                </a:cubicBezTo>
                <a:cubicBezTo>
                  <a:pt x="1258320" y="518390"/>
                  <a:pt x="1258966" y="519332"/>
                  <a:pt x="1259561" y="520275"/>
                </a:cubicBezTo>
                <a:cubicBezTo>
                  <a:pt x="1260156" y="521217"/>
                  <a:pt x="1260603" y="521986"/>
                  <a:pt x="1260900" y="522582"/>
                </a:cubicBezTo>
                <a:cubicBezTo>
                  <a:pt x="1254451" y="522780"/>
                  <a:pt x="1248473" y="523797"/>
                  <a:pt x="1242966" y="525633"/>
                </a:cubicBezTo>
                <a:cubicBezTo>
                  <a:pt x="1237460" y="527468"/>
                  <a:pt x="1232673" y="530023"/>
                  <a:pt x="1228604" y="533297"/>
                </a:cubicBezTo>
                <a:cubicBezTo>
                  <a:pt x="1224537" y="536572"/>
                  <a:pt x="1221337" y="540565"/>
                  <a:pt x="1219005" y="545278"/>
                </a:cubicBezTo>
                <a:cubicBezTo>
                  <a:pt x="1216674" y="549991"/>
                  <a:pt x="1215508" y="555374"/>
                  <a:pt x="1215508" y="561426"/>
                </a:cubicBezTo>
                <a:cubicBezTo>
                  <a:pt x="1215508" y="567081"/>
                  <a:pt x="1216624" y="572390"/>
                  <a:pt x="1218856" y="577350"/>
                </a:cubicBezTo>
                <a:cubicBezTo>
                  <a:pt x="1221089" y="582311"/>
                  <a:pt x="1224214" y="586603"/>
                  <a:pt x="1228232" y="590224"/>
                </a:cubicBezTo>
                <a:cubicBezTo>
                  <a:pt x="1232251" y="593846"/>
                  <a:pt x="1237087" y="596723"/>
                  <a:pt x="1242744" y="598856"/>
                </a:cubicBezTo>
                <a:cubicBezTo>
                  <a:pt x="1248399" y="600989"/>
                  <a:pt x="1254650" y="602056"/>
                  <a:pt x="1261495" y="602056"/>
                </a:cubicBezTo>
                <a:cubicBezTo>
                  <a:pt x="1275187" y="602056"/>
                  <a:pt x="1285556" y="598633"/>
                  <a:pt x="1292601" y="591787"/>
                </a:cubicBezTo>
                <a:cubicBezTo>
                  <a:pt x="1299645" y="584941"/>
                  <a:pt x="1303813" y="575168"/>
                  <a:pt x="1305102" y="562468"/>
                </a:cubicBezTo>
                <a:cubicBezTo>
                  <a:pt x="1307483" y="563261"/>
                  <a:pt x="1310460" y="564576"/>
                  <a:pt x="1314032" y="566412"/>
                </a:cubicBezTo>
                <a:cubicBezTo>
                  <a:pt x="1317604" y="568247"/>
                  <a:pt x="1321200" y="570331"/>
                  <a:pt x="1324822" y="572662"/>
                </a:cubicBezTo>
                <a:cubicBezTo>
                  <a:pt x="1328444" y="574994"/>
                  <a:pt x="1331817" y="577425"/>
                  <a:pt x="1334942" y="579955"/>
                </a:cubicBezTo>
                <a:cubicBezTo>
                  <a:pt x="1338067" y="582485"/>
                  <a:pt x="1340325" y="584891"/>
                  <a:pt x="1341714" y="587173"/>
                </a:cubicBezTo>
                <a:lnTo>
                  <a:pt x="1341714" y="601907"/>
                </a:lnTo>
                <a:lnTo>
                  <a:pt x="1331594" y="601907"/>
                </a:lnTo>
                <a:cubicBezTo>
                  <a:pt x="1326037" y="601907"/>
                  <a:pt x="1320754" y="602899"/>
                  <a:pt x="1315744" y="604884"/>
                </a:cubicBezTo>
                <a:cubicBezTo>
                  <a:pt x="1310733" y="606868"/>
                  <a:pt x="1306293" y="609597"/>
                  <a:pt x="1302423" y="613069"/>
                </a:cubicBezTo>
                <a:cubicBezTo>
                  <a:pt x="1298554" y="616542"/>
                  <a:pt x="1295478" y="620659"/>
                  <a:pt x="1293196" y="625422"/>
                </a:cubicBezTo>
                <a:cubicBezTo>
                  <a:pt x="1290914" y="630184"/>
                  <a:pt x="1289772" y="635294"/>
                  <a:pt x="1289772" y="640751"/>
                </a:cubicBezTo>
                <a:cubicBezTo>
                  <a:pt x="1289772" y="648093"/>
                  <a:pt x="1290963" y="654443"/>
                  <a:pt x="1293345" y="659801"/>
                </a:cubicBezTo>
                <a:cubicBezTo>
                  <a:pt x="1295726" y="665159"/>
                  <a:pt x="1298950" y="669624"/>
                  <a:pt x="1303019" y="673196"/>
                </a:cubicBezTo>
                <a:cubicBezTo>
                  <a:pt x="1307087" y="676768"/>
                  <a:pt x="1311874" y="679422"/>
                  <a:pt x="1317380" y="681158"/>
                </a:cubicBezTo>
                <a:cubicBezTo>
                  <a:pt x="1322887" y="682894"/>
                  <a:pt x="1328766" y="683763"/>
                  <a:pt x="1335017" y="683763"/>
                </a:cubicBezTo>
                <a:cubicBezTo>
                  <a:pt x="1340077" y="683763"/>
                  <a:pt x="1345062" y="682919"/>
                  <a:pt x="1349974" y="681233"/>
                </a:cubicBezTo>
                <a:cubicBezTo>
                  <a:pt x="1354885" y="679546"/>
                  <a:pt x="1359276" y="677065"/>
                  <a:pt x="1363145" y="673791"/>
                </a:cubicBezTo>
                <a:cubicBezTo>
                  <a:pt x="1367015" y="670517"/>
                  <a:pt x="1370165" y="666449"/>
                  <a:pt x="1372595" y="661587"/>
                </a:cubicBezTo>
                <a:cubicBezTo>
                  <a:pt x="1375027" y="656725"/>
                  <a:pt x="1376242" y="651120"/>
                  <a:pt x="1376242" y="644770"/>
                </a:cubicBezTo>
                <a:lnTo>
                  <a:pt x="1376242" y="640454"/>
                </a:lnTo>
                <a:cubicBezTo>
                  <a:pt x="1378425" y="641148"/>
                  <a:pt x="1381278" y="642661"/>
                  <a:pt x="1384799" y="644993"/>
                </a:cubicBezTo>
                <a:cubicBezTo>
                  <a:pt x="1388322" y="647325"/>
                  <a:pt x="1391844" y="649929"/>
                  <a:pt x="1395367" y="652806"/>
                </a:cubicBezTo>
                <a:cubicBezTo>
                  <a:pt x="1398889" y="655684"/>
                  <a:pt x="1402064" y="658586"/>
                  <a:pt x="1404892" y="661513"/>
                </a:cubicBezTo>
                <a:cubicBezTo>
                  <a:pt x="1407720" y="664440"/>
                  <a:pt x="1409530" y="666895"/>
                  <a:pt x="1410324" y="668880"/>
                </a:cubicBezTo>
                <a:lnTo>
                  <a:pt x="1410324" y="691502"/>
                </a:lnTo>
                <a:lnTo>
                  <a:pt x="1444852" y="691502"/>
                </a:lnTo>
                <a:lnTo>
                  <a:pt x="1444852" y="512908"/>
                </a:lnTo>
                <a:lnTo>
                  <a:pt x="1478338" y="512908"/>
                </a:lnTo>
                <a:lnTo>
                  <a:pt x="1486523" y="512908"/>
                </a:lnTo>
                <a:lnTo>
                  <a:pt x="1505127" y="512908"/>
                </a:lnTo>
                <a:lnTo>
                  <a:pt x="1505127" y="562617"/>
                </a:lnTo>
                <a:cubicBezTo>
                  <a:pt x="1505127" y="569760"/>
                  <a:pt x="1505698" y="576185"/>
                  <a:pt x="1506838" y="581890"/>
                </a:cubicBezTo>
                <a:cubicBezTo>
                  <a:pt x="1507979" y="587595"/>
                  <a:pt x="1510063" y="592829"/>
                  <a:pt x="1513089" y="597591"/>
                </a:cubicBezTo>
                <a:cubicBezTo>
                  <a:pt x="1516115" y="602354"/>
                  <a:pt x="1520233" y="606818"/>
                  <a:pt x="1525442" y="610986"/>
                </a:cubicBezTo>
                <a:cubicBezTo>
                  <a:pt x="1530651" y="615153"/>
                  <a:pt x="1537274" y="619320"/>
                  <a:pt x="1545310" y="623487"/>
                </a:cubicBezTo>
                <a:cubicBezTo>
                  <a:pt x="1547891" y="617236"/>
                  <a:pt x="1551438" y="611432"/>
                  <a:pt x="1555952" y="606074"/>
                </a:cubicBezTo>
                <a:cubicBezTo>
                  <a:pt x="1560467" y="600717"/>
                  <a:pt x="1565328" y="596028"/>
                  <a:pt x="1570537" y="592010"/>
                </a:cubicBezTo>
                <a:cubicBezTo>
                  <a:pt x="1575746" y="587992"/>
                  <a:pt x="1580981" y="584742"/>
                  <a:pt x="1586238" y="582262"/>
                </a:cubicBezTo>
                <a:cubicBezTo>
                  <a:pt x="1591497" y="579781"/>
                  <a:pt x="1596160" y="578293"/>
                  <a:pt x="1600229" y="577797"/>
                </a:cubicBezTo>
                <a:lnTo>
                  <a:pt x="1600229" y="678107"/>
                </a:lnTo>
                <a:lnTo>
                  <a:pt x="1634756" y="678107"/>
                </a:lnTo>
                <a:lnTo>
                  <a:pt x="1634756" y="541632"/>
                </a:lnTo>
                <a:cubicBezTo>
                  <a:pt x="1622652" y="541632"/>
                  <a:pt x="1611788" y="542599"/>
                  <a:pt x="1602163" y="544534"/>
                </a:cubicBezTo>
                <a:cubicBezTo>
                  <a:pt x="1592539" y="546469"/>
                  <a:pt x="1583907" y="549048"/>
                  <a:pt x="1576267" y="552273"/>
                </a:cubicBezTo>
                <a:cubicBezTo>
                  <a:pt x="1568627" y="555498"/>
                  <a:pt x="1561905" y="559218"/>
                  <a:pt x="1556101" y="563435"/>
                </a:cubicBezTo>
                <a:cubicBezTo>
                  <a:pt x="1550296" y="567652"/>
                  <a:pt x="1545162" y="572042"/>
                  <a:pt x="1540697" y="576606"/>
                </a:cubicBezTo>
                <a:cubicBezTo>
                  <a:pt x="1540300" y="574920"/>
                  <a:pt x="1540027" y="572712"/>
                  <a:pt x="1539879" y="569983"/>
                </a:cubicBezTo>
                <a:cubicBezTo>
                  <a:pt x="1539729" y="567255"/>
                  <a:pt x="1539655" y="564502"/>
                  <a:pt x="1539655" y="561724"/>
                </a:cubicBezTo>
                <a:lnTo>
                  <a:pt x="1539655" y="512908"/>
                </a:lnTo>
                <a:lnTo>
                  <a:pt x="1668987" y="512908"/>
                </a:lnTo>
                <a:lnTo>
                  <a:pt x="1668987" y="481654"/>
                </a:lnTo>
                <a:lnTo>
                  <a:pt x="1486523" y="481654"/>
                </a:lnTo>
                <a:lnTo>
                  <a:pt x="1478338" y="481654"/>
                </a:lnTo>
                <a:lnTo>
                  <a:pt x="1408984" y="481654"/>
                </a:lnTo>
                <a:lnTo>
                  <a:pt x="1391869" y="481654"/>
                </a:lnTo>
                <a:lnTo>
                  <a:pt x="1215210" y="481654"/>
                </a:lnTo>
                <a:lnTo>
                  <a:pt x="1202113" y="481654"/>
                </a:lnTo>
                <a:lnTo>
                  <a:pt x="1180682" y="481654"/>
                </a:lnTo>
                <a:cubicBezTo>
                  <a:pt x="1173637" y="481654"/>
                  <a:pt x="1167883" y="482646"/>
                  <a:pt x="1163418" y="484631"/>
                </a:cubicBezTo>
                <a:cubicBezTo>
                  <a:pt x="1158953" y="486615"/>
                  <a:pt x="1155133" y="489145"/>
                  <a:pt x="1151959" y="492221"/>
                </a:cubicBezTo>
                <a:cubicBezTo>
                  <a:pt x="1148585" y="489443"/>
                  <a:pt x="1144392" y="486987"/>
                  <a:pt x="1139382" y="484854"/>
                </a:cubicBezTo>
                <a:cubicBezTo>
                  <a:pt x="1134372" y="482721"/>
                  <a:pt x="1128741" y="481654"/>
                  <a:pt x="1122490" y="481654"/>
                </a:cubicBezTo>
                <a:lnTo>
                  <a:pt x="1109988" y="481654"/>
                </a:lnTo>
                <a:lnTo>
                  <a:pt x="1097338" y="481654"/>
                </a:lnTo>
                <a:lnTo>
                  <a:pt x="948510" y="481654"/>
                </a:lnTo>
                <a:lnTo>
                  <a:pt x="935413" y="481654"/>
                </a:lnTo>
                <a:lnTo>
                  <a:pt x="913981" y="481654"/>
                </a:lnTo>
                <a:cubicBezTo>
                  <a:pt x="906937" y="481654"/>
                  <a:pt x="901182" y="482646"/>
                  <a:pt x="896717" y="484631"/>
                </a:cubicBezTo>
                <a:cubicBezTo>
                  <a:pt x="892253" y="486615"/>
                  <a:pt x="888433" y="489145"/>
                  <a:pt x="885258" y="492221"/>
                </a:cubicBezTo>
                <a:cubicBezTo>
                  <a:pt x="881885" y="489443"/>
                  <a:pt x="877692" y="486987"/>
                  <a:pt x="872682" y="484854"/>
                </a:cubicBezTo>
                <a:cubicBezTo>
                  <a:pt x="867671" y="482721"/>
                  <a:pt x="862041" y="481654"/>
                  <a:pt x="855790" y="481654"/>
                </a:cubicBezTo>
                <a:lnTo>
                  <a:pt x="837335" y="481654"/>
                </a:lnTo>
                <a:lnTo>
                  <a:pt x="830638" y="481654"/>
                </a:lnTo>
                <a:lnTo>
                  <a:pt x="625107" y="481654"/>
                </a:lnTo>
                <a:lnTo>
                  <a:pt x="611563" y="481654"/>
                </a:lnTo>
                <a:close/>
                <a:moveTo>
                  <a:pt x="3443463" y="406496"/>
                </a:moveTo>
                <a:cubicBezTo>
                  <a:pt x="3447035" y="420982"/>
                  <a:pt x="3454625" y="432293"/>
                  <a:pt x="3466234" y="440429"/>
                </a:cubicBezTo>
                <a:cubicBezTo>
                  <a:pt x="3477843" y="448565"/>
                  <a:pt x="3494015" y="453476"/>
                  <a:pt x="3514752" y="455163"/>
                </a:cubicBezTo>
                <a:cubicBezTo>
                  <a:pt x="3522491" y="455758"/>
                  <a:pt x="3528717" y="456800"/>
                  <a:pt x="3533430" y="458288"/>
                </a:cubicBezTo>
                <a:cubicBezTo>
                  <a:pt x="3538143" y="459776"/>
                  <a:pt x="3541963" y="461661"/>
                  <a:pt x="3544890" y="463943"/>
                </a:cubicBezTo>
                <a:cubicBezTo>
                  <a:pt x="3547816" y="466226"/>
                  <a:pt x="3550099" y="468855"/>
                  <a:pt x="3551736" y="471832"/>
                </a:cubicBezTo>
                <a:cubicBezTo>
                  <a:pt x="3553373" y="474808"/>
                  <a:pt x="3555035" y="478082"/>
                  <a:pt x="3556721" y="481654"/>
                </a:cubicBezTo>
                <a:lnTo>
                  <a:pt x="3459537" y="481654"/>
                </a:lnTo>
                <a:lnTo>
                  <a:pt x="3459537" y="512908"/>
                </a:lnTo>
                <a:lnTo>
                  <a:pt x="3500911" y="512908"/>
                </a:lnTo>
                <a:lnTo>
                  <a:pt x="3500911" y="534190"/>
                </a:lnTo>
                <a:cubicBezTo>
                  <a:pt x="3496645" y="535877"/>
                  <a:pt x="3493147" y="538754"/>
                  <a:pt x="3490418" y="542822"/>
                </a:cubicBezTo>
                <a:cubicBezTo>
                  <a:pt x="3487690" y="546890"/>
                  <a:pt x="3486326" y="551504"/>
                  <a:pt x="3486326" y="556663"/>
                </a:cubicBezTo>
                <a:cubicBezTo>
                  <a:pt x="3486326" y="559938"/>
                  <a:pt x="3486946" y="563038"/>
                  <a:pt x="3488186" y="565965"/>
                </a:cubicBezTo>
                <a:cubicBezTo>
                  <a:pt x="3489426" y="568892"/>
                  <a:pt x="3491138" y="571472"/>
                  <a:pt x="3493321" y="573704"/>
                </a:cubicBezTo>
                <a:cubicBezTo>
                  <a:pt x="3495503" y="575937"/>
                  <a:pt x="3498083" y="577698"/>
                  <a:pt x="3501060" y="578988"/>
                </a:cubicBezTo>
                <a:cubicBezTo>
                  <a:pt x="3504036" y="580277"/>
                  <a:pt x="3507261" y="580922"/>
                  <a:pt x="3510734" y="580922"/>
                </a:cubicBezTo>
                <a:cubicBezTo>
                  <a:pt x="3514405" y="580922"/>
                  <a:pt x="3517728" y="580253"/>
                  <a:pt x="3520705" y="578913"/>
                </a:cubicBezTo>
                <a:cubicBezTo>
                  <a:pt x="3523682" y="577574"/>
                  <a:pt x="3526236" y="575813"/>
                  <a:pt x="3528370" y="573630"/>
                </a:cubicBezTo>
                <a:cubicBezTo>
                  <a:pt x="3530503" y="571447"/>
                  <a:pt x="3532140" y="568942"/>
                  <a:pt x="3533281" y="566114"/>
                </a:cubicBezTo>
                <a:cubicBezTo>
                  <a:pt x="3534422" y="563286"/>
                  <a:pt x="3534993" y="560384"/>
                  <a:pt x="3534993" y="557408"/>
                </a:cubicBezTo>
                <a:cubicBezTo>
                  <a:pt x="3534993" y="556614"/>
                  <a:pt x="3534943" y="555969"/>
                  <a:pt x="3534844" y="555473"/>
                </a:cubicBezTo>
                <a:cubicBezTo>
                  <a:pt x="3539110" y="555473"/>
                  <a:pt x="3542707" y="556068"/>
                  <a:pt x="3545634" y="557259"/>
                </a:cubicBezTo>
                <a:cubicBezTo>
                  <a:pt x="3548561" y="558449"/>
                  <a:pt x="3550942" y="560062"/>
                  <a:pt x="3552777" y="562096"/>
                </a:cubicBezTo>
                <a:cubicBezTo>
                  <a:pt x="3554613" y="564130"/>
                  <a:pt x="3555928" y="566412"/>
                  <a:pt x="3556721" y="568942"/>
                </a:cubicBezTo>
                <a:cubicBezTo>
                  <a:pt x="3557515" y="571472"/>
                  <a:pt x="3557912" y="574076"/>
                  <a:pt x="3557912" y="576755"/>
                </a:cubicBezTo>
                <a:cubicBezTo>
                  <a:pt x="3557912" y="582212"/>
                  <a:pt x="3556895" y="586875"/>
                  <a:pt x="3554861" y="590745"/>
                </a:cubicBezTo>
                <a:cubicBezTo>
                  <a:pt x="3552827" y="594615"/>
                  <a:pt x="3550024" y="597790"/>
                  <a:pt x="3546452" y="600270"/>
                </a:cubicBezTo>
                <a:cubicBezTo>
                  <a:pt x="3542880" y="602750"/>
                  <a:pt x="3538664" y="604586"/>
                  <a:pt x="3533802" y="605777"/>
                </a:cubicBezTo>
                <a:cubicBezTo>
                  <a:pt x="3528940" y="606967"/>
                  <a:pt x="3523682" y="607563"/>
                  <a:pt x="3518026" y="607563"/>
                </a:cubicBezTo>
                <a:cubicBezTo>
                  <a:pt x="3508997" y="607563"/>
                  <a:pt x="3501010" y="606992"/>
                  <a:pt x="3494065" y="605851"/>
                </a:cubicBezTo>
                <a:cubicBezTo>
                  <a:pt x="3487120" y="604710"/>
                  <a:pt x="3481712" y="603693"/>
                  <a:pt x="3477843" y="602800"/>
                </a:cubicBezTo>
                <a:lnTo>
                  <a:pt x="3477843" y="633310"/>
                </a:lnTo>
                <a:cubicBezTo>
                  <a:pt x="3482010" y="634203"/>
                  <a:pt x="3486723" y="635245"/>
                  <a:pt x="3491981" y="636435"/>
                </a:cubicBezTo>
                <a:cubicBezTo>
                  <a:pt x="3497240" y="637626"/>
                  <a:pt x="3502870" y="639139"/>
                  <a:pt x="3508873" y="640975"/>
                </a:cubicBezTo>
                <a:cubicBezTo>
                  <a:pt x="3514876" y="642810"/>
                  <a:pt x="3521077" y="645018"/>
                  <a:pt x="3527477" y="647597"/>
                </a:cubicBezTo>
                <a:cubicBezTo>
                  <a:pt x="3533876" y="650177"/>
                  <a:pt x="3540276" y="653278"/>
                  <a:pt x="3546676" y="656899"/>
                </a:cubicBezTo>
                <a:cubicBezTo>
                  <a:pt x="3553075" y="660521"/>
                  <a:pt x="3559400" y="664787"/>
                  <a:pt x="3565651" y="669698"/>
                </a:cubicBezTo>
                <a:cubicBezTo>
                  <a:pt x="3571902" y="674610"/>
                  <a:pt x="3577805" y="680240"/>
                  <a:pt x="3583362" y="686590"/>
                </a:cubicBezTo>
                <a:lnTo>
                  <a:pt x="3610895" y="669475"/>
                </a:lnTo>
                <a:cubicBezTo>
                  <a:pt x="3607621" y="664514"/>
                  <a:pt x="3603974" y="659950"/>
                  <a:pt x="3599956" y="655783"/>
                </a:cubicBezTo>
                <a:cubicBezTo>
                  <a:pt x="3595938" y="651616"/>
                  <a:pt x="3591820" y="647796"/>
                  <a:pt x="3587603" y="644323"/>
                </a:cubicBezTo>
                <a:cubicBezTo>
                  <a:pt x="3583386" y="640851"/>
                  <a:pt x="3579170" y="637725"/>
                  <a:pt x="3574953" y="634947"/>
                </a:cubicBezTo>
                <a:cubicBezTo>
                  <a:pt x="3570736" y="632169"/>
                  <a:pt x="3566842" y="629639"/>
                  <a:pt x="3563270" y="627357"/>
                </a:cubicBezTo>
                <a:cubicBezTo>
                  <a:pt x="3567536" y="625174"/>
                  <a:pt x="3571455" y="622421"/>
                  <a:pt x="3575027" y="619097"/>
                </a:cubicBezTo>
                <a:cubicBezTo>
                  <a:pt x="3578599" y="615773"/>
                  <a:pt x="3581675" y="611953"/>
                  <a:pt x="3584255" y="607637"/>
                </a:cubicBezTo>
                <a:cubicBezTo>
                  <a:pt x="3586834" y="603321"/>
                  <a:pt x="3588844" y="598558"/>
                  <a:pt x="3590282" y="593350"/>
                </a:cubicBezTo>
                <a:cubicBezTo>
                  <a:pt x="3591721" y="588141"/>
                  <a:pt x="3592440" y="582559"/>
                  <a:pt x="3592440" y="576606"/>
                </a:cubicBezTo>
                <a:cubicBezTo>
                  <a:pt x="3592440" y="569959"/>
                  <a:pt x="3591398" y="563534"/>
                  <a:pt x="3589315" y="557333"/>
                </a:cubicBezTo>
                <a:cubicBezTo>
                  <a:pt x="3587231" y="551132"/>
                  <a:pt x="3583932" y="545600"/>
                  <a:pt x="3579418" y="540739"/>
                </a:cubicBezTo>
                <a:cubicBezTo>
                  <a:pt x="3574903" y="535877"/>
                  <a:pt x="3569024" y="531983"/>
                  <a:pt x="3561782" y="529056"/>
                </a:cubicBezTo>
                <a:cubicBezTo>
                  <a:pt x="3554539" y="526129"/>
                  <a:pt x="3545758" y="524665"/>
                  <a:pt x="3535439" y="524665"/>
                </a:cubicBezTo>
                <a:lnTo>
                  <a:pt x="3535439" y="512908"/>
                </a:lnTo>
                <a:lnTo>
                  <a:pt x="3621462" y="512908"/>
                </a:lnTo>
                <a:lnTo>
                  <a:pt x="3634112" y="512908"/>
                </a:lnTo>
                <a:lnTo>
                  <a:pt x="3647060" y="512908"/>
                </a:lnTo>
                <a:cubicBezTo>
                  <a:pt x="3647655" y="518663"/>
                  <a:pt x="3648871" y="523673"/>
                  <a:pt x="3650706" y="527940"/>
                </a:cubicBezTo>
                <a:cubicBezTo>
                  <a:pt x="3652542" y="532206"/>
                  <a:pt x="3654700" y="536075"/>
                  <a:pt x="3657180" y="539548"/>
                </a:cubicBezTo>
                <a:cubicBezTo>
                  <a:pt x="3659661" y="543021"/>
                  <a:pt x="3662241" y="546245"/>
                  <a:pt x="3664919" y="549222"/>
                </a:cubicBezTo>
                <a:cubicBezTo>
                  <a:pt x="3667598" y="552199"/>
                  <a:pt x="3670079" y="555274"/>
                  <a:pt x="3672361" y="558449"/>
                </a:cubicBezTo>
                <a:cubicBezTo>
                  <a:pt x="3674643" y="561624"/>
                  <a:pt x="3676528" y="565023"/>
                  <a:pt x="3678016" y="568644"/>
                </a:cubicBezTo>
                <a:cubicBezTo>
                  <a:pt x="3679505" y="572266"/>
                  <a:pt x="3680249" y="576458"/>
                  <a:pt x="3680249" y="581220"/>
                </a:cubicBezTo>
                <a:cubicBezTo>
                  <a:pt x="3680249" y="583899"/>
                  <a:pt x="3679877" y="586379"/>
                  <a:pt x="3679133" y="588661"/>
                </a:cubicBezTo>
                <a:cubicBezTo>
                  <a:pt x="3678388" y="590943"/>
                  <a:pt x="3677347" y="592928"/>
                  <a:pt x="3676007" y="594615"/>
                </a:cubicBezTo>
                <a:cubicBezTo>
                  <a:pt x="3674668" y="596301"/>
                  <a:pt x="3673055" y="597641"/>
                  <a:pt x="3671170" y="598633"/>
                </a:cubicBezTo>
                <a:cubicBezTo>
                  <a:pt x="3669285" y="599625"/>
                  <a:pt x="3667251" y="600121"/>
                  <a:pt x="3665068" y="600121"/>
                </a:cubicBezTo>
                <a:cubicBezTo>
                  <a:pt x="3662389" y="600121"/>
                  <a:pt x="3659388" y="599972"/>
                  <a:pt x="3656064" y="599675"/>
                </a:cubicBezTo>
                <a:cubicBezTo>
                  <a:pt x="3652740" y="599377"/>
                  <a:pt x="3648499" y="598434"/>
                  <a:pt x="3643339" y="596847"/>
                </a:cubicBezTo>
                <a:lnTo>
                  <a:pt x="3643339" y="628994"/>
                </a:lnTo>
                <a:cubicBezTo>
                  <a:pt x="3648300" y="630184"/>
                  <a:pt x="3652269" y="631028"/>
                  <a:pt x="3655246" y="631524"/>
                </a:cubicBezTo>
                <a:cubicBezTo>
                  <a:pt x="3658222" y="632020"/>
                  <a:pt x="3660802" y="632268"/>
                  <a:pt x="3662985" y="632268"/>
                </a:cubicBezTo>
                <a:cubicBezTo>
                  <a:pt x="3671418" y="632268"/>
                  <a:pt x="3678736" y="631400"/>
                  <a:pt x="3684937" y="629664"/>
                </a:cubicBezTo>
                <a:cubicBezTo>
                  <a:pt x="3691138" y="627927"/>
                  <a:pt x="3696322" y="625248"/>
                  <a:pt x="3700489" y="621627"/>
                </a:cubicBezTo>
                <a:cubicBezTo>
                  <a:pt x="3704657" y="618005"/>
                  <a:pt x="3707832" y="613367"/>
                  <a:pt x="3710014" y="607711"/>
                </a:cubicBezTo>
                <a:cubicBezTo>
                  <a:pt x="3712197" y="602056"/>
                  <a:pt x="3713437" y="595359"/>
                  <a:pt x="3713735" y="587620"/>
                </a:cubicBezTo>
                <a:cubicBezTo>
                  <a:pt x="3716215" y="587024"/>
                  <a:pt x="3718324" y="586677"/>
                  <a:pt x="3720060" y="586578"/>
                </a:cubicBezTo>
                <a:cubicBezTo>
                  <a:pt x="3721797" y="586479"/>
                  <a:pt x="3723310" y="586429"/>
                  <a:pt x="3724600" y="586429"/>
                </a:cubicBezTo>
                <a:cubicBezTo>
                  <a:pt x="3726981" y="586429"/>
                  <a:pt x="3729561" y="586950"/>
                  <a:pt x="3732339" y="587992"/>
                </a:cubicBezTo>
                <a:cubicBezTo>
                  <a:pt x="3735117" y="589033"/>
                  <a:pt x="3737994" y="590968"/>
                  <a:pt x="3740971" y="593796"/>
                </a:cubicBezTo>
                <a:cubicBezTo>
                  <a:pt x="3743947" y="596624"/>
                  <a:pt x="3746948" y="600543"/>
                  <a:pt x="3749975" y="605553"/>
                </a:cubicBezTo>
                <a:cubicBezTo>
                  <a:pt x="3753001" y="610564"/>
                  <a:pt x="3755853" y="617038"/>
                  <a:pt x="3758532" y="624975"/>
                </a:cubicBezTo>
                <a:lnTo>
                  <a:pt x="3758532" y="678107"/>
                </a:lnTo>
                <a:lnTo>
                  <a:pt x="3793060" y="678107"/>
                </a:lnTo>
                <a:lnTo>
                  <a:pt x="3793060" y="512908"/>
                </a:lnTo>
                <a:lnTo>
                  <a:pt x="3821487" y="512908"/>
                </a:lnTo>
                <a:lnTo>
                  <a:pt x="3834732" y="512908"/>
                </a:lnTo>
                <a:lnTo>
                  <a:pt x="3965552" y="512908"/>
                </a:lnTo>
                <a:lnTo>
                  <a:pt x="3965552" y="534042"/>
                </a:lnTo>
                <a:cubicBezTo>
                  <a:pt x="3964461" y="533843"/>
                  <a:pt x="3962600" y="533521"/>
                  <a:pt x="3959971" y="533074"/>
                </a:cubicBezTo>
                <a:cubicBezTo>
                  <a:pt x="3957342" y="532628"/>
                  <a:pt x="3954688" y="532404"/>
                  <a:pt x="3952009" y="532404"/>
                </a:cubicBezTo>
                <a:cubicBezTo>
                  <a:pt x="3946949" y="532404"/>
                  <a:pt x="3941864" y="533000"/>
                  <a:pt x="3936754" y="534190"/>
                </a:cubicBezTo>
                <a:cubicBezTo>
                  <a:pt x="3931644" y="535381"/>
                  <a:pt x="3927155" y="537564"/>
                  <a:pt x="3923285" y="540739"/>
                </a:cubicBezTo>
                <a:cubicBezTo>
                  <a:pt x="3919416" y="537266"/>
                  <a:pt x="3914579" y="534513"/>
                  <a:pt x="3908774" y="532479"/>
                </a:cubicBezTo>
                <a:cubicBezTo>
                  <a:pt x="3902970" y="530445"/>
                  <a:pt x="3896595" y="529428"/>
                  <a:pt x="3889650" y="529428"/>
                </a:cubicBezTo>
                <a:cubicBezTo>
                  <a:pt x="3883201" y="529428"/>
                  <a:pt x="3876801" y="530370"/>
                  <a:pt x="3870451" y="532256"/>
                </a:cubicBezTo>
                <a:cubicBezTo>
                  <a:pt x="3864101" y="534141"/>
                  <a:pt x="3858421" y="537142"/>
                  <a:pt x="3853410" y="541260"/>
                </a:cubicBezTo>
                <a:cubicBezTo>
                  <a:pt x="3848400" y="545377"/>
                  <a:pt x="3844356" y="550661"/>
                  <a:pt x="3841281" y="557110"/>
                </a:cubicBezTo>
                <a:cubicBezTo>
                  <a:pt x="3838205" y="563559"/>
                  <a:pt x="3836667" y="571348"/>
                  <a:pt x="3836667" y="580476"/>
                </a:cubicBezTo>
                <a:cubicBezTo>
                  <a:pt x="3836667" y="587322"/>
                  <a:pt x="3837535" y="593598"/>
                  <a:pt x="3839272" y="599303"/>
                </a:cubicBezTo>
                <a:cubicBezTo>
                  <a:pt x="3841008" y="605008"/>
                  <a:pt x="3843563" y="609919"/>
                  <a:pt x="3846936" y="614037"/>
                </a:cubicBezTo>
                <a:cubicBezTo>
                  <a:pt x="3850310" y="618154"/>
                  <a:pt x="3854502" y="621354"/>
                  <a:pt x="3859512" y="623636"/>
                </a:cubicBezTo>
                <a:cubicBezTo>
                  <a:pt x="3864523" y="625918"/>
                  <a:pt x="3870302" y="627059"/>
                  <a:pt x="3876851" y="627059"/>
                </a:cubicBezTo>
                <a:cubicBezTo>
                  <a:pt x="3880522" y="627059"/>
                  <a:pt x="3883870" y="626439"/>
                  <a:pt x="3886897" y="625199"/>
                </a:cubicBezTo>
                <a:cubicBezTo>
                  <a:pt x="3889923" y="623959"/>
                  <a:pt x="3892527" y="622272"/>
                  <a:pt x="3894710" y="620139"/>
                </a:cubicBezTo>
                <a:cubicBezTo>
                  <a:pt x="3896893" y="618005"/>
                  <a:pt x="3898604" y="615450"/>
                  <a:pt x="3899845" y="612474"/>
                </a:cubicBezTo>
                <a:cubicBezTo>
                  <a:pt x="3901085" y="609497"/>
                  <a:pt x="3901705" y="606273"/>
                  <a:pt x="3901705" y="602800"/>
                </a:cubicBezTo>
                <a:cubicBezTo>
                  <a:pt x="3901705" y="599724"/>
                  <a:pt x="3901085" y="596773"/>
                  <a:pt x="3899845" y="593945"/>
                </a:cubicBezTo>
                <a:cubicBezTo>
                  <a:pt x="3898604" y="591117"/>
                  <a:pt x="3896918" y="588612"/>
                  <a:pt x="3894785" y="586429"/>
                </a:cubicBezTo>
                <a:cubicBezTo>
                  <a:pt x="3892651" y="584246"/>
                  <a:pt x="3890146" y="582535"/>
                  <a:pt x="3887269" y="581294"/>
                </a:cubicBezTo>
                <a:cubicBezTo>
                  <a:pt x="3884391" y="580054"/>
                  <a:pt x="3881365" y="579434"/>
                  <a:pt x="3878190" y="579434"/>
                </a:cubicBezTo>
                <a:cubicBezTo>
                  <a:pt x="3877099" y="579434"/>
                  <a:pt x="3876082" y="579459"/>
                  <a:pt x="3875139" y="579508"/>
                </a:cubicBezTo>
                <a:cubicBezTo>
                  <a:pt x="3874197" y="579558"/>
                  <a:pt x="3873477" y="579633"/>
                  <a:pt x="3872981" y="579732"/>
                </a:cubicBezTo>
                <a:cubicBezTo>
                  <a:pt x="3872386" y="578045"/>
                  <a:pt x="3872088" y="576259"/>
                  <a:pt x="3872088" y="574374"/>
                </a:cubicBezTo>
                <a:cubicBezTo>
                  <a:pt x="3872088" y="571199"/>
                  <a:pt x="3872659" y="568669"/>
                  <a:pt x="3873800" y="566784"/>
                </a:cubicBezTo>
                <a:cubicBezTo>
                  <a:pt x="3874941" y="564899"/>
                  <a:pt x="3876380" y="563485"/>
                  <a:pt x="3878116" y="562542"/>
                </a:cubicBezTo>
                <a:cubicBezTo>
                  <a:pt x="3879852" y="561600"/>
                  <a:pt x="3881663" y="560979"/>
                  <a:pt x="3883548" y="560682"/>
                </a:cubicBezTo>
                <a:cubicBezTo>
                  <a:pt x="3885433" y="560384"/>
                  <a:pt x="3887120" y="560235"/>
                  <a:pt x="3888608" y="560235"/>
                </a:cubicBezTo>
                <a:cubicBezTo>
                  <a:pt x="3891386" y="560235"/>
                  <a:pt x="3893867" y="560880"/>
                  <a:pt x="3896050" y="562170"/>
                </a:cubicBezTo>
                <a:cubicBezTo>
                  <a:pt x="3898232" y="563460"/>
                  <a:pt x="3900068" y="565246"/>
                  <a:pt x="3901556" y="567528"/>
                </a:cubicBezTo>
                <a:cubicBezTo>
                  <a:pt x="3903044" y="569810"/>
                  <a:pt x="3904161" y="572489"/>
                  <a:pt x="3904905" y="575565"/>
                </a:cubicBezTo>
                <a:cubicBezTo>
                  <a:pt x="3905649" y="578640"/>
                  <a:pt x="3906021" y="581915"/>
                  <a:pt x="3906021" y="585387"/>
                </a:cubicBezTo>
                <a:lnTo>
                  <a:pt x="3938317" y="585387"/>
                </a:lnTo>
                <a:cubicBezTo>
                  <a:pt x="3938317" y="582113"/>
                  <a:pt x="3938515" y="579112"/>
                  <a:pt x="3938912" y="576383"/>
                </a:cubicBezTo>
                <a:cubicBezTo>
                  <a:pt x="3939309" y="573655"/>
                  <a:pt x="3940053" y="571323"/>
                  <a:pt x="3941144" y="569388"/>
                </a:cubicBezTo>
                <a:cubicBezTo>
                  <a:pt x="3942236" y="567453"/>
                  <a:pt x="3943699" y="565940"/>
                  <a:pt x="3945535" y="564849"/>
                </a:cubicBezTo>
                <a:cubicBezTo>
                  <a:pt x="3947371" y="563758"/>
                  <a:pt x="3949727" y="563212"/>
                  <a:pt x="3952604" y="563212"/>
                </a:cubicBezTo>
                <a:cubicBezTo>
                  <a:pt x="3956970" y="563212"/>
                  <a:pt x="3960219" y="564899"/>
                  <a:pt x="3962352" y="568272"/>
                </a:cubicBezTo>
                <a:cubicBezTo>
                  <a:pt x="3964486" y="571645"/>
                  <a:pt x="3965552" y="576408"/>
                  <a:pt x="3965552" y="582559"/>
                </a:cubicBezTo>
                <a:lnTo>
                  <a:pt x="3965552" y="678107"/>
                </a:lnTo>
                <a:lnTo>
                  <a:pt x="4000080" y="678107"/>
                </a:lnTo>
                <a:lnTo>
                  <a:pt x="4000080" y="512908"/>
                </a:lnTo>
                <a:lnTo>
                  <a:pt x="4031037" y="512908"/>
                </a:lnTo>
                <a:lnTo>
                  <a:pt x="4041752" y="512908"/>
                </a:lnTo>
                <a:lnTo>
                  <a:pt x="4048301" y="512908"/>
                </a:lnTo>
                <a:cubicBezTo>
                  <a:pt x="4052071" y="512908"/>
                  <a:pt x="4055469" y="513528"/>
                  <a:pt x="4058495" y="514768"/>
                </a:cubicBezTo>
                <a:cubicBezTo>
                  <a:pt x="4061522" y="516009"/>
                  <a:pt x="4064077" y="517745"/>
                  <a:pt x="4066160" y="519977"/>
                </a:cubicBezTo>
                <a:cubicBezTo>
                  <a:pt x="4068244" y="522210"/>
                  <a:pt x="4069856" y="524839"/>
                  <a:pt x="4070997" y="527865"/>
                </a:cubicBezTo>
                <a:cubicBezTo>
                  <a:pt x="4072138" y="530891"/>
                  <a:pt x="4072709" y="534190"/>
                  <a:pt x="4072709" y="537762"/>
                </a:cubicBezTo>
                <a:lnTo>
                  <a:pt x="4072709" y="692990"/>
                </a:lnTo>
                <a:lnTo>
                  <a:pt x="4107237" y="692990"/>
                </a:lnTo>
                <a:lnTo>
                  <a:pt x="4107237" y="528535"/>
                </a:lnTo>
                <a:cubicBezTo>
                  <a:pt x="4107237" y="527047"/>
                  <a:pt x="4107361" y="525409"/>
                  <a:pt x="4107609" y="523624"/>
                </a:cubicBezTo>
                <a:cubicBezTo>
                  <a:pt x="4107857" y="521838"/>
                  <a:pt x="4108427" y="520151"/>
                  <a:pt x="4109320" y="518563"/>
                </a:cubicBezTo>
                <a:cubicBezTo>
                  <a:pt x="4110213" y="516976"/>
                  <a:pt x="4111577" y="515636"/>
                  <a:pt x="4113413" y="514545"/>
                </a:cubicBezTo>
                <a:cubicBezTo>
                  <a:pt x="4115249" y="513454"/>
                  <a:pt x="4117754" y="512908"/>
                  <a:pt x="4120929" y="512908"/>
                </a:cubicBezTo>
                <a:lnTo>
                  <a:pt x="4135812" y="512908"/>
                </a:lnTo>
                <a:lnTo>
                  <a:pt x="4148909" y="512908"/>
                </a:lnTo>
                <a:lnTo>
                  <a:pt x="4165280" y="512908"/>
                </a:lnTo>
                <a:cubicBezTo>
                  <a:pt x="4168951" y="512908"/>
                  <a:pt x="4172944" y="514297"/>
                  <a:pt x="4177260" y="517075"/>
                </a:cubicBezTo>
                <a:cubicBezTo>
                  <a:pt x="4181576" y="519853"/>
                  <a:pt x="4185793" y="523425"/>
                  <a:pt x="4189911" y="527791"/>
                </a:cubicBezTo>
                <a:cubicBezTo>
                  <a:pt x="4194028" y="532156"/>
                  <a:pt x="4197848" y="537117"/>
                  <a:pt x="4201370" y="542674"/>
                </a:cubicBezTo>
                <a:cubicBezTo>
                  <a:pt x="4204893" y="548230"/>
                  <a:pt x="4207646" y="553736"/>
                  <a:pt x="4209630" y="559193"/>
                </a:cubicBezTo>
                <a:cubicBezTo>
                  <a:pt x="4207249" y="559094"/>
                  <a:pt x="4205215" y="559045"/>
                  <a:pt x="4203528" y="559045"/>
                </a:cubicBezTo>
                <a:cubicBezTo>
                  <a:pt x="4197278" y="559045"/>
                  <a:pt x="4191325" y="560086"/>
                  <a:pt x="4185669" y="562170"/>
                </a:cubicBezTo>
                <a:cubicBezTo>
                  <a:pt x="4180014" y="564254"/>
                  <a:pt x="4175152" y="567156"/>
                  <a:pt x="4171084" y="570876"/>
                </a:cubicBezTo>
                <a:cubicBezTo>
                  <a:pt x="4167016" y="574597"/>
                  <a:pt x="4163841" y="578988"/>
                  <a:pt x="4161559" y="584048"/>
                </a:cubicBezTo>
                <a:cubicBezTo>
                  <a:pt x="4159277" y="589108"/>
                  <a:pt x="4158136" y="594565"/>
                  <a:pt x="4158136" y="600419"/>
                </a:cubicBezTo>
                <a:cubicBezTo>
                  <a:pt x="4158136" y="607463"/>
                  <a:pt x="4159376" y="613813"/>
                  <a:pt x="4161857" y="619469"/>
                </a:cubicBezTo>
                <a:cubicBezTo>
                  <a:pt x="4164337" y="625124"/>
                  <a:pt x="4167735" y="629936"/>
                  <a:pt x="4172051" y="633905"/>
                </a:cubicBezTo>
                <a:cubicBezTo>
                  <a:pt x="4176367" y="637874"/>
                  <a:pt x="4181427" y="640900"/>
                  <a:pt x="4187232" y="642984"/>
                </a:cubicBezTo>
                <a:cubicBezTo>
                  <a:pt x="4193036" y="645067"/>
                  <a:pt x="4199262" y="646109"/>
                  <a:pt x="4205910" y="646109"/>
                </a:cubicBezTo>
                <a:cubicBezTo>
                  <a:pt x="4213450" y="646109"/>
                  <a:pt x="4219924" y="644819"/>
                  <a:pt x="4225332" y="642240"/>
                </a:cubicBezTo>
                <a:cubicBezTo>
                  <a:pt x="4230739" y="639660"/>
                  <a:pt x="4235154" y="636361"/>
                  <a:pt x="4238577" y="632342"/>
                </a:cubicBezTo>
                <a:cubicBezTo>
                  <a:pt x="4242001" y="628324"/>
                  <a:pt x="4244506" y="623884"/>
                  <a:pt x="4246093" y="619022"/>
                </a:cubicBezTo>
                <a:cubicBezTo>
                  <a:pt x="4247681" y="614161"/>
                  <a:pt x="4248475" y="609497"/>
                  <a:pt x="4248475" y="605033"/>
                </a:cubicBezTo>
                <a:cubicBezTo>
                  <a:pt x="4252543" y="607215"/>
                  <a:pt x="4256685" y="610564"/>
                  <a:pt x="4260902" y="615078"/>
                </a:cubicBezTo>
                <a:cubicBezTo>
                  <a:pt x="4265119" y="619593"/>
                  <a:pt x="4268963" y="624405"/>
                  <a:pt x="4272436" y="629515"/>
                </a:cubicBezTo>
                <a:cubicBezTo>
                  <a:pt x="4275909" y="634625"/>
                  <a:pt x="4278811" y="639561"/>
                  <a:pt x="4281142" y="644323"/>
                </a:cubicBezTo>
                <a:cubicBezTo>
                  <a:pt x="4283474" y="649086"/>
                  <a:pt x="4284888" y="652757"/>
                  <a:pt x="4285384" y="655336"/>
                </a:cubicBezTo>
                <a:lnTo>
                  <a:pt x="4285384" y="678107"/>
                </a:lnTo>
                <a:lnTo>
                  <a:pt x="4319912" y="678107"/>
                </a:lnTo>
                <a:lnTo>
                  <a:pt x="4319912" y="512908"/>
                </a:lnTo>
                <a:lnTo>
                  <a:pt x="4361584" y="512908"/>
                </a:lnTo>
                <a:lnTo>
                  <a:pt x="4361584" y="481654"/>
                </a:lnTo>
                <a:lnTo>
                  <a:pt x="4148909" y="481654"/>
                </a:lnTo>
                <a:lnTo>
                  <a:pt x="4135812" y="481654"/>
                </a:lnTo>
                <a:lnTo>
                  <a:pt x="4114380" y="481654"/>
                </a:lnTo>
                <a:cubicBezTo>
                  <a:pt x="4107336" y="481654"/>
                  <a:pt x="4101581" y="482646"/>
                  <a:pt x="4097116" y="484631"/>
                </a:cubicBezTo>
                <a:cubicBezTo>
                  <a:pt x="4092652" y="486615"/>
                  <a:pt x="4088832" y="489145"/>
                  <a:pt x="4085657" y="492221"/>
                </a:cubicBezTo>
                <a:cubicBezTo>
                  <a:pt x="4082283" y="489443"/>
                  <a:pt x="4078091" y="486987"/>
                  <a:pt x="4073081" y="484854"/>
                </a:cubicBezTo>
                <a:cubicBezTo>
                  <a:pt x="4068070" y="482721"/>
                  <a:pt x="4062439" y="481654"/>
                  <a:pt x="4056189" y="481654"/>
                </a:cubicBezTo>
                <a:lnTo>
                  <a:pt x="4041752" y="481654"/>
                </a:lnTo>
                <a:lnTo>
                  <a:pt x="4031037" y="481654"/>
                </a:lnTo>
                <a:lnTo>
                  <a:pt x="3834732" y="481654"/>
                </a:lnTo>
                <a:lnTo>
                  <a:pt x="3821487" y="481654"/>
                </a:lnTo>
                <a:lnTo>
                  <a:pt x="3634112" y="481654"/>
                </a:lnTo>
                <a:lnTo>
                  <a:pt x="3621462" y="481654"/>
                </a:lnTo>
                <a:lnTo>
                  <a:pt x="3591101" y="481654"/>
                </a:lnTo>
                <a:cubicBezTo>
                  <a:pt x="3589612" y="473915"/>
                  <a:pt x="3587008" y="466746"/>
                  <a:pt x="3583287" y="460149"/>
                </a:cubicBezTo>
                <a:cubicBezTo>
                  <a:pt x="3579567" y="453550"/>
                  <a:pt x="3574779" y="447845"/>
                  <a:pt x="3568925" y="443033"/>
                </a:cubicBezTo>
                <a:cubicBezTo>
                  <a:pt x="3563071" y="438221"/>
                  <a:pt x="3556076" y="434401"/>
                  <a:pt x="3547941" y="431574"/>
                </a:cubicBezTo>
                <a:cubicBezTo>
                  <a:pt x="3539805" y="428746"/>
                  <a:pt x="3530577" y="427183"/>
                  <a:pt x="3520259" y="426885"/>
                </a:cubicBezTo>
                <a:cubicBezTo>
                  <a:pt x="3513611" y="426687"/>
                  <a:pt x="3507856" y="426067"/>
                  <a:pt x="3502994" y="425025"/>
                </a:cubicBezTo>
                <a:cubicBezTo>
                  <a:pt x="3498133" y="423983"/>
                  <a:pt x="3493966" y="422594"/>
                  <a:pt x="3490493" y="420858"/>
                </a:cubicBezTo>
                <a:cubicBezTo>
                  <a:pt x="3487020" y="419122"/>
                  <a:pt x="3484093" y="417038"/>
                  <a:pt x="3481712" y="414607"/>
                </a:cubicBezTo>
                <a:cubicBezTo>
                  <a:pt x="3479331" y="412176"/>
                  <a:pt x="3477297" y="409472"/>
                  <a:pt x="3475610" y="406496"/>
                </a:cubicBezTo>
                <a:close/>
                <a:moveTo>
                  <a:pt x="0" y="0"/>
                </a:moveTo>
                <a:lnTo>
                  <a:pt x="4897985" y="0"/>
                </a:lnTo>
                <a:lnTo>
                  <a:pt x="4897985" y="4688114"/>
                </a:lnTo>
                <a:lnTo>
                  <a:pt x="0" y="4688114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37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5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>
            <a:extLst>
              <a:ext uri="{FF2B5EF4-FFF2-40B4-BE49-F238E27FC236}">
                <a16:creationId xmlns:a16="http://schemas.microsoft.com/office/drawing/2014/main" id="{35444E4A-5149-49D5-9258-F75FB8517B36}"/>
              </a:ext>
            </a:extLst>
          </p:cNvPr>
          <p:cNvGrpSpPr/>
          <p:nvPr/>
        </p:nvGrpSpPr>
        <p:grpSpPr>
          <a:xfrm>
            <a:off x="6082981" y="-71167"/>
            <a:ext cx="6096000" cy="6858000"/>
            <a:chOff x="6191250" y="0"/>
            <a:chExt cx="6096000" cy="6858000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1C3B644-1691-4E02-B2EC-43141F7AB238}"/>
                </a:ext>
              </a:extLst>
            </p:cNvPr>
            <p:cNvSpPr/>
            <p:nvPr/>
          </p:nvSpPr>
          <p:spPr>
            <a:xfrm>
              <a:off x="6191250" y="0"/>
              <a:ext cx="6096000" cy="6858000"/>
            </a:xfrm>
            <a:prstGeom prst="rect">
              <a:avLst/>
            </a:prstGeom>
            <a:pattFill prst="pct70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D6E046E2-3466-46B5-A916-E9874AEF8DC7}"/>
                </a:ext>
              </a:extLst>
            </p:cNvPr>
            <p:cNvGrpSpPr/>
            <p:nvPr/>
          </p:nvGrpSpPr>
          <p:grpSpPr>
            <a:xfrm>
              <a:off x="6362692" y="342900"/>
              <a:ext cx="595570" cy="6229350"/>
              <a:chOff x="6515092" y="342900"/>
              <a:chExt cx="595570" cy="6229350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04D6758C-6DF7-4754-8687-E60395186E56}"/>
                  </a:ext>
                </a:extLst>
              </p:cNvPr>
              <p:cNvSpPr/>
              <p:nvPr/>
            </p:nvSpPr>
            <p:spPr>
              <a:xfrm>
                <a:off x="6515099" y="34290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4FAB599C-C78B-4A6E-BF73-0BB410B8FD96}"/>
                  </a:ext>
                </a:extLst>
              </p:cNvPr>
              <p:cNvSpPr/>
              <p:nvPr/>
            </p:nvSpPr>
            <p:spPr>
              <a:xfrm>
                <a:off x="6515098" y="1152525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EEA34BFE-B1D0-4AE4-AF26-11128495D5DD}"/>
                  </a:ext>
                </a:extLst>
              </p:cNvPr>
              <p:cNvSpPr/>
              <p:nvPr/>
            </p:nvSpPr>
            <p:spPr>
              <a:xfrm>
                <a:off x="6515097" y="196215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D038A781-36F6-4889-B60B-34D9C90245FF}"/>
                  </a:ext>
                </a:extLst>
              </p:cNvPr>
              <p:cNvSpPr/>
              <p:nvPr/>
            </p:nvSpPr>
            <p:spPr>
              <a:xfrm>
                <a:off x="6515096" y="2771775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3BD2B2BD-28F1-4215-A4CE-3BEC34AF220E}"/>
                  </a:ext>
                </a:extLst>
              </p:cNvPr>
              <p:cNvSpPr/>
              <p:nvPr/>
            </p:nvSpPr>
            <p:spPr>
              <a:xfrm>
                <a:off x="6515095" y="358140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1E398A80-1CCA-4E9F-83BF-0C7B59E5DE7A}"/>
                  </a:ext>
                </a:extLst>
              </p:cNvPr>
              <p:cNvSpPr/>
              <p:nvPr/>
            </p:nvSpPr>
            <p:spPr>
              <a:xfrm>
                <a:off x="6515094" y="4391025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088C3484-B864-46D4-A4BA-55BEB32F09DB}"/>
                  </a:ext>
                </a:extLst>
              </p:cNvPr>
              <p:cNvSpPr/>
              <p:nvPr/>
            </p:nvSpPr>
            <p:spPr>
              <a:xfrm>
                <a:off x="6515093" y="520065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0E15362B-0700-4C10-B147-334C9848EAF9}"/>
                  </a:ext>
                </a:extLst>
              </p:cNvPr>
              <p:cNvSpPr/>
              <p:nvPr/>
            </p:nvSpPr>
            <p:spPr>
              <a:xfrm>
                <a:off x="6515092" y="605790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2DD087F0-FF43-46D3-AAC6-6ACCA906C4E0}"/>
              </a:ext>
            </a:extLst>
          </p:cNvPr>
          <p:cNvGrpSpPr/>
          <p:nvPr/>
        </p:nvGrpSpPr>
        <p:grpSpPr>
          <a:xfrm rot="10967601">
            <a:off x="7056028" y="3954908"/>
            <a:ext cx="2671094" cy="2324023"/>
            <a:chOff x="4523951" y="1856951"/>
            <a:chExt cx="3144098" cy="3144098"/>
          </a:xfrm>
        </p:grpSpPr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304F65F3-0187-4F8E-82BF-88495987848E}"/>
                </a:ext>
              </a:extLst>
            </p:cNvPr>
            <p:cNvSpPr/>
            <p:nvPr/>
          </p:nvSpPr>
          <p:spPr>
            <a:xfrm>
              <a:off x="5311867" y="1856951"/>
              <a:ext cx="782587" cy="1559404"/>
            </a:xfrm>
            <a:custGeom>
              <a:avLst/>
              <a:gdLst>
                <a:gd name="connsiteX0" fmla="*/ 782587 w 782587"/>
                <a:gd name="connsiteY0" fmla="*/ 0 h 1559404"/>
                <a:gd name="connsiteX1" fmla="*/ 780746 w 782587"/>
                <a:gd name="connsiteY1" fmla="*/ 1559404 h 1559404"/>
                <a:gd name="connsiteX2" fmla="*/ 0 w 782587"/>
                <a:gd name="connsiteY2" fmla="*/ 210790 h 1559404"/>
                <a:gd name="connsiteX3" fmla="*/ 34765 w 782587"/>
                <a:gd name="connsiteY3" fmla="*/ 189669 h 1559404"/>
                <a:gd name="connsiteX4" fmla="*/ 623393 w 782587"/>
                <a:gd name="connsiteY4" fmla="*/ 8039 h 1559404"/>
                <a:gd name="connsiteX5" fmla="*/ 782587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2587" y="0"/>
                  </a:moveTo>
                  <a:lnTo>
                    <a:pt x="780746" y="1559404"/>
                  </a:lnTo>
                  <a:lnTo>
                    <a:pt x="0" y="210790"/>
                  </a:lnTo>
                  <a:lnTo>
                    <a:pt x="34765" y="189669"/>
                  </a:lnTo>
                  <a:cubicBezTo>
                    <a:pt x="212973" y="92861"/>
                    <a:pt x="411992" y="29508"/>
                    <a:pt x="623393" y="8039"/>
                  </a:cubicBezTo>
                  <a:lnTo>
                    <a:pt x="78258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3C4901E8-88D2-46EA-BBC3-7A66A83D515D}"/>
                </a:ext>
              </a:extLst>
            </p:cNvPr>
            <p:cNvSpPr/>
            <p:nvPr/>
          </p:nvSpPr>
          <p:spPr>
            <a:xfrm>
              <a:off x="6097549" y="1856951"/>
              <a:ext cx="782587" cy="1559404"/>
            </a:xfrm>
            <a:custGeom>
              <a:avLst/>
              <a:gdLst>
                <a:gd name="connsiteX0" fmla="*/ 0 w 782587"/>
                <a:gd name="connsiteY0" fmla="*/ 0 h 1559404"/>
                <a:gd name="connsiteX1" fmla="*/ 159193 w 782587"/>
                <a:gd name="connsiteY1" fmla="*/ 8039 h 1559404"/>
                <a:gd name="connsiteX2" fmla="*/ 747821 w 782587"/>
                <a:gd name="connsiteY2" fmla="*/ 189669 h 1559404"/>
                <a:gd name="connsiteX3" fmla="*/ 782587 w 782587"/>
                <a:gd name="connsiteY3" fmla="*/ 210790 h 1559404"/>
                <a:gd name="connsiteX4" fmla="*/ 1840 w 782587"/>
                <a:gd name="connsiteY4" fmla="*/ 1559404 h 1559404"/>
                <a:gd name="connsiteX5" fmla="*/ 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0" y="0"/>
                  </a:moveTo>
                  <a:lnTo>
                    <a:pt x="159193" y="8039"/>
                  </a:lnTo>
                  <a:cubicBezTo>
                    <a:pt x="370594" y="29508"/>
                    <a:pt x="569614" y="92861"/>
                    <a:pt x="747821" y="189669"/>
                  </a:cubicBezTo>
                  <a:lnTo>
                    <a:pt x="782587" y="210790"/>
                  </a:lnTo>
                  <a:lnTo>
                    <a:pt x="1840" y="15594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AF35C889-A8C7-41BB-87B6-4A3BAC4FAE02}"/>
                </a:ext>
              </a:extLst>
            </p:cNvPr>
            <p:cNvSpPr/>
            <p:nvPr/>
          </p:nvSpPr>
          <p:spPr>
            <a:xfrm>
              <a:off x="4736351" y="2069351"/>
              <a:ext cx="1350393" cy="1350393"/>
            </a:xfrm>
            <a:custGeom>
              <a:avLst/>
              <a:gdLst>
                <a:gd name="connsiteX0" fmla="*/ 572867 w 1350393"/>
                <a:gd name="connsiteY0" fmla="*/ 0 h 1350393"/>
                <a:gd name="connsiteX1" fmla="*/ 1350393 w 1350393"/>
                <a:gd name="connsiteY1" fmla="*/ 1350393 h 1350393"/>
                <a:gd name="connsiteX2" fmla="*/ 0 w 1350393"/>
                <a:gd name="connsiteY2" fmla="*/ 572867 h 1350393"/>
                <a:gd name="connsiteX3" fmla="*/ 56018 w 1350393"/>
                <a:gd name="connsiteY3" fmla="*/ 480659 h 1350393"/>
                <a:gd name="connsiteX4" fmla="*/ 480659 w 1350393"/>
                <a:gd name="connsiteY4" fmla="*/ 56018 h 1350393"/>
                <a:gd name="connsiteX5" fmla="*/ 57286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572867" y="0"/>
                  </a:moveTo>
                  <a:lnTo>
                    <a:pt x="1350393" y="1350393"/>
                  </a:lnTo>
                  <a:lnTo>
                    <a:pt x="0" y="572867"/>
                  </a:lnTo>
                  <a:lnTo>
                    <a:pt x="56018" y="480659"/>
                  </a:lnTo>
                  <a:cubicBezTo>
                    <a:pt x="169027" y="313383"/>
                    <a:pt x="313384" y="169027"/>
                    <a:pt x="480659" y="56018"/>
                  </a:cubicBezTo>
                  <a:lnTo>
                    <a:pt x="572867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0E7DB6DB-E93E-4B85-98DB-7F5C38308472}"/>
                </a:ext>
              </a:extLst>
            </p:cNvPr>
            <p:cNvSpPr/>
            <p:nvPr/>
          </p:nvSpPr>
          <p:spPr>
            <a:xfrm>
              <a:off x="5804115" y="2012588"/>
              <a:ext cx="1737487" cy="1726312"/>
            </a:xfrm>
            <a:custGeom>
              <a:avLst/>
              <a:gdLst>
                <a:gd name="connsiteX0" fmla="*/ 777527 w 1350393"/>
                <a:gd name="connsiteY0" fmla="*/ 0 h 1350393"/>
                <a:gd name="connsiteX1" fmla="*/ 869734 w 1350393"/>
                <a:gd name="connsiteY1" fmla="*/ 56018 h 1350393"/>
                <a:gd name="connsiteX2" fmla="*/ 1294375 w 1350393"/>
                <a:gd name="connsiteY2" fmla="*/ 480659 h 1350393"/>
                <a:gd name="connsiteX3" fmla="*/ 1350393 w 1350393"/>
                <a:gd name="connsiteY3" fmla="*/ 572867 h 1350393"/>
                <a:gd name="connsiteX4" fmla="*/ 0 w 1350393"/>
                <a:gd name="connsiteY4" fmla="*/ 1350393 h 1350393"/>
                <a:gd name="connsiteX5" fmla="*/ 77752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777527" y="0"/>
                  </a:moveTo>
                  <a:lnTo>
                    <a:pt x="869734" y="56018"/>
                  </a:lnTo>
                  <a:cubicBezTo>
                    <a:pt x="1037010" y="169027"/>
                    <a:pt x="1181367" y="313383"/>
                    <a:pt x="1294375" y="480659"/>
                  </a:cubicBezTo>
                  <a:lnTo>
                    <a:pt x="1350393" y="572867"/>
                  </a:lnTo>
                  <a:lnTo>
                    <a:pt x="0" y="1350393"/>
                  </a:lnTo>
                  <a:lnTo>
                    <a:pt x="77752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D128A169-FE28-4EE0-B2DA-576DF3066317}"/>
                </a:ext>
              </a:extLst>
            </p:cNvPr>
            <p:cNvSpPr/>
            <p:nvPr/>
          </p:nvSpPr>
          <p:spPr>
            <a:xfrm>
              <a:off x="4523951" y="2644866"/>
              <a:ext cx="1559404" cy="782586"/>
            </a:xfrm>
            <a:custGeom>
              <a:avLst/>
              <a:gdLst>
                <a:gd name="connsiteX0" fmla="*/ 210790 w 1559404"/>
                <a:gd name="connsiteY0" fmla="*/ 0 h 782586"/>
                <a:gd name="connsiteX1" fmla="*/ 1559404 w 1559404"/>
                <a:gd name="connsiteY1" fmla="*/ 780746 h 782586"/>
                <a:gd name="connsiteX2" fmla="*/ 0 w 1559404"/>
                <a:gd name="connsiteY2" fmla="*/ 782586 h 782586"/>
                <a:gd name="connsiteX3" fmla="*/ 8039 w 1559404"/>
                <a:gd name="connsiteY3" fmla="*/ 623393 h 782586"/>
                <a:gd name="connsiteX4" fmla="*/ 189669 w 1559404"/>
                <a:gd name="connsiteY4" fmla="*/ 34765 h 782586"/>
                <a:gd name="connsiteX5" fmla="*/ 210790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210790" y="0"/>
                  </a:moveTo>
                  <a:lnTo>
                    <a:pt x="1559404" y="780746"/>
                  </a:lnTo>
                  <a:lnTo>
                    <a:pt x="0" y="782586"/>
                  </a:lnTo>
                  <a:lnTo>
                    <a:pt x="8039" y="623393"/>
                  </a:lnTo>
                  <a:cubicBezTo>
                    <a:pt x="29508" y="411992"/>
                    <a:pt x="92861" y="212973"/>
                    <a:pt x="189669" y="34765"/>
                  </a:cubicBezTo>
                  <a:lnTo>
                    <a:pt x="21079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1E97B739-C815-44B4-8544-4780E42CEAAE}"/>
                </a:ext>
              </a:extLst>
            </p:cNvPr>
            <p:cNvSpPr/>
            <p:nvPr/>
          </p:nvSpPr>
          <p:spPr>
            <a:xfrm>
              <a:off x="6108645" y="2644866"/>
              <a:ext cx="1559404" cy="782586"/>
            </a:xfrm>
            <a:custGeom>
              <a:avLst/>
              <a:gdLst>
                <a:gd name="connsiteX0" fmla="*/ 1348615 w 1559404"/>
                <a:gd name="connsiteY0" fmla="*/ 0 h 782586"/>
                <a:gd name="connsiteX1" fmla="*/ 1369735 w 1559404"/>
                <a:gd name="connsiteY1" fmla="*/ 34765 h 782586"/>
                <a:gd name="connsiteX2" fmla="*/ 1551365 w 1559404"/>
                <a:gd name="connsiteY2" fmla="*/ 623393 h 782586"/>
                <a:gd name="connsiteX3" fmla="*/ 1559404 w 1559404"/>
                <a:gd name="connsiteY3" fmla="*/ 782586 h 782586"/>
                <a:gd name="connsiteX4" fmla="*/ 0 w 1559404"/>
                <a:gd name="connsiteY4" fmla="*/ 780746 h 782586"/>
                <a:gd name="connsiteX5" fmla="*/ 1348615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1348615" y="0"/>
                  </a:moveTo>
                  <a:lnTo>
                    <a:pt x="1369735" y="34765"/>
                  </a:lnTo>
                  <a:cubicBezTo>
                    <a:pt x="1466543" y="212973"/>
                    <a:pt x="1529897" y="411992"/>
                    <a:pt x="1551365" y="623393"/>
                  </a:cubicBezTo>
                  <a:lnTo>
                    <a:pt x="1559404" y="782586"/>
                  </a:lnTo>
                  <a:lnTo>
                    <a:pt x="0" y="780746"/>
                  </a:lnTo>
                  <a:lnTo>
                    <a:pt x="1348615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6AD9FBD6-E7B7-478D-B33D-D45F66CF213C}"/>
                </a:ext>
              </a:extLst>
            </p:cNvPr>
            <p:cNvSpPr/>
            <p:nvPr/>
          </p:nvSpPr>
          <p:spPr>
            <a:xfrm>
              <a:off x="4523951" y="3430549"/>
              <a:ext cx="1559404" cy="782587"/>
            </a:xfrm>
            <a:custGeom>
              <a:avLst/>
              <a:gdLst>
                <a:gd name="connsiteX0" fmla="*/ 0 w 1559404"/>
                <a:gd name="connsiteY0" fmla="*/ 0 h 782587"/>
                <a:gd name="connsiteX1" fmla="*/ 1559404 w 1559404"/>
                <a:gd name="connsiteY1" fmla="*/ 1840 h 782587"/>
                <a:gd name="connsiteX2" fmla="*/ 210790 w 1559404"/>
                <a:gd name="connsiteY2" fmla="*/ 782587 h 782587"/>
                <a:gd name="connsiteX3" fmla="*/ 189669 w 1559404"/>
                <a:gd name="connsiteY3" fmla="*/ 747821 h 782587"/>
                <a:gd name="connsiteX4" fmla="*/ 8039 w 1559404"/>
                <a:gd name="connsiteY4" fmla="*/ 159193 h 782587"/>
                <a:gd name="connsiteX5" fmla="*/ 0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0" y="0"/>
                  </a:moveTo>
                  <a:lnTo>
                    <a:pt x="1559404" y="1840"/>
                  </a:lnTo>
                  <a:lnTo>
                    <a:pt x="210790" y="782587"/>
                  </a:lnTo>
                  <a:lnTo>
                    <a:pt x="189669" y="747821"/>
                  </a:lnTo>
                  <a:cubicBezTo>
                    <a:pt x="92861" y="569613"/>
                    <a:pt x="29508" y="370594"/>
                    <a:pt x="8039" y="1591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1A83071C-EA62-4285-8906-95BAB3F6B3E7}"/>
                </a:ext>
              </a:extLst>
            </p:cNvPr>
            <p:cNvSpPr/>
            <p:nvPr/>
          </p:nvSpPr>
          <p:spPr>
            <a:xfrm>
              <a:off x="6108645" y="3430549"/>
              <a:ext cx="1559404" cy="782587"/>
            </a:xfrm>
            <a:custGeom>
              <a:avLst/>
              <a:gdLst>
                <a:gd name="connsiteX0" fmla="*/ 1559404 w 1559404"/>
                <a:gd name="connsiteY0" fmla="*/ 0 h 782587"/>
                <a:gd name="connsiteX1" fmla="*/ 1551365 w 1559404"/>
                <a:gd name="connsiteY1" fmla="*/ 159193 h 782587"/>
                <a:gd name="connsiteX2" fmla="*/ 1369735 w 1559404"/>
                <a:gd name="connsiteY2" fmla="*/ 747821 h 782587"/>
                <a:gd name="connsiteX3" fmla="*/ 1348614 w 1559404"/>
                <a:gd name="connsiteY3" fmla="*/ 782587 h 782587"/>
                <a:gd name="connsiteX4" fmla="*/ 0 w 1559404"/>
                <a:gd name="connsiteY4" fmla="*/ 1840 h 782587"/>
                <a:gd name="connsiteX5" fmla="*/ 1559404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1559404" y="0"/>
                  </a:moveTo>
                  <a:lnTo>
                    <a:pt x="1551365" y="159193"/>
                  </a:lnTo>
                  <a:cubicBezTo>
                    <a:pt x="1529897" y="370594"/>
                    <a:pt x="1466543" y="569613"/>
                    <a:pt x="1369735" y="747821"/>
                  </a:cubicBezTo>
                  <a:lnTo>
                    <a:pt x="1348614" y="782587"/>
                  </a:lnTo>
                  <a:lnTo>
                    <a:pt x="0" y="1840"/>
                  </a:lnTo>
                  <a:lnTo>
                    <a:pt x="1559404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0993941F-72C8-4A67-B1C0-6C01C14213F3}"/>
                </a:ext>
              </a:extLst>
            </p:cNvPr>
            <p:cNvSpPr/>
            <p:nvPr/>
          </p:nvSpPr>
          <p:spPr>
            <a:xfrm>
              <a:off x="4736351" y="3438258"/>
              <a:ext cx="1350393" cy="1350393"/>
            </a:xfrm>
            <a:custGeom>
              <a:avLst/>
              <a:gdLst>
                <a:gd name="connsiteX0" fmla="*/ 1350393 w 1350393"/>
                <a:gd name="connsiteY0" fmla="*/ 0 h 1350393"/>
                <a:gd name="connsiteX1" fmla="*/ 572867 w 1350393"/>
                <a:gd name="connsiteY1" fmla="*/ 1350393 h 1350393"/>
                <a:gd name="connsiteX2" fmla="*/ 480659 w 1350393"/>
                <a:gd name="connsiteY2" fmla="*/ 1294375 h 1350393"/>
                <a:gd name="connsiteX3" fmla="*/ 56018 w 1350393"/>
                <a:gd name="connsiteY3" fmla="*/ 869734 h 1350393"/>
                <a:gd name="connsiteX4" fmla="*/ 0 w 1350393"/>
                <a:gd name="connsiteY4" fmla="*/ 777527 h 1350393"/>
                <a:gd name="connsiteX5" fmla="*/ 1350393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1350393" y="0"/>
                  </a:moveTo>
                  <a:lnTo>
                    <a:pt x="572867" y="1350393"/>
                  </a:lnTo>
                  <a:lnTo>
                    <a:pt x="480659" y="1294375"/>
                  </a:lnTo>
                  <a:cubicBezTo>
                    <a:pt x="313384" y="1181367"/>
                    <a:pt x="169027" y="1037010"/>
                    <a:pt x="56018" y="869734"/>
                  </a:cubicBezTo>
                  <a:lnTo>
                    <a:pt x="0" y="777527"/>
                  </a:lnTo>
                  <a:lnTo>
                    <a:pt x="1350393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016379DB-6DB9-49A4-817F-4E673C125619}"/>
                </a:ext>
              </a:extLst>
            </p:cNvPr>
            <p:cNvSpPr/>
            <p:nvPr/>
          </p:nvSpPr>
          <p:spPr>
            <a:xfrm>
              <a:off x="6105258" y="3438258"/>
              <a:ext cx="1350393" cy="1350393"/>
            </a:xfrm>
            <a:custGeom>
              <a:avLst/>
              <a:gdLst>
                <a:gd name="connsiteX0" fmla="*/ 0 w 1350393"/>
                <a:gd name="connsiteY0" fmla="*/ 0 h 1350393"/>
                <a:gd name="connsiteX1" fmla="*/ 1350393 w 1350393"/>
                <a:gd name="connsiteY1" fmla="*/ 777527 h 1350393"/>
                <a:gd name="connsiteX2" fmla="*/ 1294375 w 1350393"/>
                <a:gd name="connsiteY2" fmla="*/ 869734 h 1350393"/>
                <a:gd name="connsiteX3" fmla="*/ 869734 w 1350393"/>
                <a:gd name="connsiteY3" fmla="*/ 1294375 h 1350393"/>
                <a:gd name="connsiteX4" fmla="*/ 777527 w 1350393"/>
                <a:gd name="connsiteY4" fmla="*/ 1350393 h 1350393"/>
                <a:gd name="connsiteX5" fmla="*/ 0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0" y="0"/>
                  </a:moveTo>
                  <a:lnTo>
                    <a:pt x="1350393" y="777527"/>
                  </a:lnTo>
                  <a:lnTo>
                    <a:pt x="1294375" y="869734"/>
                  </a:lnTo>
                  <a:cubicBezTo>
                    <a:pt x="1181367" y="1037010"/>
                    <a:pt x="1037010" y="1181367"/>
                    <a:pt x="869734" y="1294375"/>
                  </a:cubicBezTo>
                  <a:lnTo>
                    <a:pt x="777527" y="1350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E991B5DE-873F-4BDB-8D31-BA4BA331616C}"/>
                </a:ext>
              </a:extLst>
            </p:cNvPr>
            <p:cNvSpPr/>
            <p:nvPr/>
          </p:nvSpPr>
          <p:spPr>
            <a:xfrm>
              <a:off x="5311867" y="3441645"/>
              <a:ext cx="782587" cy="1559404"/>
            </a:xfrm>
            <a:custGeom>
              <a:avLst/>
              <a:gdLst>
                <a:gd name="connsiteX0" fmla="*/ 780746 w 782587"/>
                <a:gd name="connsiteY0" fmla="*/ 0 h 1559404"/>
                <a:gd name="connsiteX1" fmla="*/ 782587 w 782587"/>
                <a:gd name="connsiteY1" fmla="*/ 1559404 h 1559404"/>
                <a:gd name="connsiteX2" fmla="*/ 623393 w 782587"/>
                <a:gd name="connsiteY2" fmla="*/ 1551365 h 1559404"/>
                <a:gd name="connsiteX3" fmla="*/ 34765 w 782587"/>
                <a:gd name="connsiteY3" fmla="*/ 1369735 h 1559404"/>
                <a:gd name="connsiteX4" fmla="*/ 0 w 782587"/>
                <a:gd name="connsiteY4" fmla="*/ 1348615 h 1559404"/>
                <a:gd name="connsiteX5" fmla="*/ 780746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0746" y="0"/>
                  </a:moveTo>
                  <a:lnTo>
                    <a:pt x="782587" y="1559404"/>
                  </a:lnTo>
                  <a:lnTo>
                    <a:pt x="623393" y="1551365"/>
                  </a:lnTo>
                  <a:cubicBezTo>
                    <a:pt x="411992" y="1529897"/>
                    <a:pt x="212973" y="1466543"/>
                    <a:pt x="34765" y="1369735"/>
                  </a:cubicBezTo>
                  <a:lnTo>
                    <a:pt x="0" y="1348615"/>
                  </a:lnTo>
                  <a:lnTo>
                    <a:pt x="780746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187F8D01-EFE9-42F5-860F-583582A2A5CC}"/>
                </a:ext>
              </a:extLst>
            </p:cNvPr>
            <p:cNvSpPr/>
            <p:nvPr/>
          </p:nvSpPr>
          <p:spPr>
            <a:xfrm>
              <a:off x="6097549" y="3441645"/>
              <a:ext cx="782587" cy="1559404"/>
            </a:xfrm>
            <a:custGeom>
              <a:avLst/>
              <a:gdLst>
                <a:gd name="connsiteX0" fmla="*/ 1840 w 782587"/>
                <a:gd name="connsiteY0" fmla="*/ 0 h 1559404"/>
                <a:gd name="connsiteX1" fmla="*/ 782587 w 782587"/>
                <a:gd name="connsiteY1" fmla="*/ 1348614 h 1559404"/>
                <a:gd name="connsiteX2" fmla="*/ 747821 w 782587"/>
                <a:gd name="connsiteY2" fmla="*/ 1369735 h 1559404"/>
                <a:gd name="connsiteX3" fmla="*/ 159193 w 782587"/>
                <a:gd name="connsiteY3" fmla="*/ 1551365 h 1559404"/>
                <a:gd name="connsiteX4" fmla="*/ 0 w 782587"/>
                <a:gd name="connsiteY4" fmla="*/ 1559404 h 1559404"/>
                <a:gd name="connsiteX5" fmla="*/ 184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1840" y="0"/>
                  </a:moveTo>
                  <a:lnTo>
                    <a:pt x="782587" y="1348614"/>
                  </a:lnTo>
                  <a:lnTo>
                    <a:pt x="747821" y="1369735"/>
                  </a:lnTo>
                  <a:cubicBezTo>
                    <a:pt x="569614" y="1466543"/>
                    <a:pt x="370594" y="1529897"/>
                    <a:pt x="159193" y="1551365"/>
                  </a:cubicBezTo>
                  <a:lnTo>
                    <a:pt x="0" y="1559404"/>
                  </a:lnTo>
                  <a:lnTo>
                    <a:pt x="184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26EE953D-0BA1-4F7C-A174-97A998F0AC72}"/>
              </a:ext>
            </a:extLst>
          </p:cNvPr>
          <p:cNvGrpSpPr/>
          <p:nvPr/>
        </p:nvGrpSpPr>
        <p:grpSpPr>
          <a:xfrm rot="10800000">
            <a:off x="9397483" y="3953392"/>
            <a:ext cx="2671094" cy="2324770"/>
            <a:chOff x="4523951" y="1856951"/>
            <a:chExt cx="3144098" cy="3144098"/>
          </a:xfrm>
        </p:grpSpPr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D722A395-3A93-4E6D-BBE2-33DE5FAC2543}"/>
                </a:ext>
              </a:extLst>
            </p:cNvPr>
            <p:cNvSpPr/>
            <p:nvPr/>
          </p:nvSpPr>
          <p:spPr>
            <a:xfrm>
              <a:off x="5311867" y="1856951"/>
              <a:ext cx="782587" cy="1559404"/>
            </a:xfrm>
            <a:custGeom>
              <a:avLst/>
              <a:gdLst>
                <a:gd name="connsiteX0" fmla="*/ 782587 w 782587"/>
                <a:gd name="connsiteY0" fmla="*/ 0 h 1559404"/>
                <a:gd name="connsiteX1" fmla="*/ 780746 w 782587"/>
                <a:gd name="connsiteY1" fmla="*/ 1559404 h 1559404"/>
                <a:gd name="connsiteX2" fmla="*/ 0 w 782587"/>
                <a:gd name="connsiteY2" fmla="*/ 210790 h 1559404"/>
                <a:gd name="connsiteX3" fmla="*/ 34765 w 782587"/>
                <a:gd name="connsiteY3" fmla="*/ 189669 h 1559404"/>
                <a:gd name="connsiteX4" fmla="*/ 623393 w 782587"/>
                <a:gd name="connsiteY4" fmla="*/ 8039 h 1559404"/>
                <a:gd name="connsiteX5" fmla="*/ 782587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2587" y="0"/>
                  </a:moveTo>
                  <a:lnTo>
                    <a:pt x="780746" y="1559404"/>
                  </a:lnTo>
                  <a:lnTo>
                    <a:pt x="0" y="210790"/>
                  </a:lnTo>
                  <a:lnTo>
                    <a:pt x="34765" y="189669"/>
                  </a:lnTo>
                  <a:cubicBezTo>
                    <a:pt x="212973" y="92861"/>
                    <a:pt x="411992" y="29508"/>
                    <a:pt x="623393" y="8039"/>
                  </a:cubicBezTo>
                  <a:lnTo>
                    <a:pt x="78258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64EBF84A-6136-4169-8100-9A91D7E8A55B}"/>
                </a:ext>
              </a:extLst>
            </p:cNvPr>
            <p:cNvSpPr/>
            <p:nvPr/>
          </p:nvSpPr>
          <p:spPr>
            <a:xfrm>
              <a:off x="6097549" y="1856951"/>
              <a:ext cx="782587" cy="1559404"/>
            </a:xfrm>
            <a:custGeom>
              <a:avLst/>
              <a:gdLst>
                <a:gd name="connsiteX0" fmla="*/ 0 w 782587"/>
                <a:gd name="connsiteY0" fmla="*/ 0 h 1559404"/>
                <a:gd name="connsiteX1" fmla="*/ 159193 w 782587"/>
                <a:gd name="connsiteY1" fmla="*/ 8039 h 1559404"/>
                <a:gd name="connsiteX2" fmla="*/ 747821 w 782587"/>
                <a:gd name="connsiteY2" fmla="*/ 189669 h 1559404"/>
                <a:gd name="connsiteX3" fmla="*/ 782587 w 782587"/>
                <a:gd name="connsiteY3" fmla="*/ 210790 h 1559404"/>
                <a:gd name="connsiteX4" fmla="*/ 1840 w 782587"/>
                <a:gd name="connsiteY4" fmla="*/ 1559404 h 1559404"/>
                <a:gd name="connsiteX5" fmla="*/ 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0" y="0"/>
                  </a:moveTo>
                  <a:lnTo>
                    <a:pt x="159193" y="8039"/>
                  </a:lnTo>
                  <a:cubicBezTo>
                    <a:pt x="370594" y="29508"/>
                    <a:pt x="569614" y="92861"/>
                    <a:pt x="747821" y="189669"/>
                  </a:cubicBezTo>
                  <a:lnTo>
                    <a:pt x="782587" y="210790"/>
                  </a:lnTo>
                  <a:lnTo>
                    <a:pt x="1840" y="15594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279F29B6-E121-4BFB-9764-E5A3A2AB646A}"/>
                </a:ext>
              </a:extLst>
            </p:cNvPr>
            <p:cNvSpPr/>
            <p:nvPr/>
          </p:nvSpPr>
          <p:spPr>
            <a:xfrm>
              <a:off x="4736351" y="2069351"/>
              <a:ext cx="1350393" cy="1350393"/>
            </a:xfrm>
            <a:custGeom>
              <a:avLst/>
              <a:gdLst>
                <a:gd name="connsiteX0" fmla="*/ 572867 w 1350393"/>
                <a:gd name="connsiteY0" fmla="*/ 0 h 1350393"/>
                <a:gd name="connsiteX1" fmla="*/ 1350393 w 1350393"/>
                <a:gd name="connsiteY1" fmla="*/ 1350393 h 1350393"/>
                <a:gd name="connsiteX2" fmla="*/ 0 w 1350393"/>
                <a:gd name="connsiteY2" fmla="*/ 572867 h 1350393"/>
                <a:gd name="connsiteX3" fmla="*/ 56018 w 1350393"/>
                <a:gd name="connsiteY3" fmla="*/ 480659 h 1350393"/>
                <a:gd name="connsiteX4" fmla="*/ 480659 w 1350393"/>
                <a:gd name="connsiteY4" fmla="*/ 56018 h 1350393"/>
                <a:gd name="connsiteX5" fmla="*/ 57286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572867" y="0"/>
                  </a:moveTo>
                  <a:lnTo>
                    <a:pt x="1350393" y="1350393"/>
                  </a:lnTo>
                  <a:lnTo>
                    <a:pt x="0" y="572867"/>
                  </a:lnTo>
                  <a:lnTo>
                    <a:pt x="56018" y="480659"/>
                  </a:lnTo>
                  <a:cubicBezTo>
                    <a:pt x="169027" y="313383"/>
                    <a:pt x="313384" y="169027"/>
                    <a:pt x="480659" y="56018"/>
                  </a:cubicBezTo>
                  <a:lnTo>
                    <a:pt x="572867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95C58E1C-E582-462E-92B4-25881A0B897C}"/>
                </a:ext>
              </a:extLst>
            </p:cNvPr>
            <p:cNvSpPr/>
            <p:nvPr/>
          </p:nvSpPr>
          <p:spPr>
            <a:xfrm>
              <a:off x="5804115" y="2012588"/>
              <a:ext cx="1737487" cy="1726312"/>
            </a:xfrm>
            <a:custGeom>
              <a:avLst/>
              <a:gdLst>
                <a:gd name="connsiteX0" fmla="*/ 777527 w 1350393"/>
                <a:gd name="connsiteY0" fmla="*/ 0 h 1350393"/>
                <a:gd name="connsiteX1" fmla="*/ 869734 w 1350393"/>
                <a:gd name="connsiteY1" fmla="*/ 56018 h 1350393"/>
                <a:gd name="connsiteX2" fmla="*/ 1294375 w 1350393"/>
                <a:gd name="connsiteY2" fmla="*/ 480659 h 1350393"/>
                <a:gd name="connsiteX3" fmla="*/ 1350393 w 1350393"/>
                <a:gd name="connsiteY3" fmla="*/ 572867 h 1350393"/>
                <a:gd name="connsiteX4" fmla="*/ 0 w 1350393"/>
                <a:gd name="connsiteY4" fmla="*/ 1350393 h 1350393"/>
                <a:gd name="connsiteX5" fmla="*/ 77752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777527" y="0"/>
                  </a:moveTo>
                  <a:lnTo>
                    <a:pt x="869734" y="56018"/>
                  </a:lnTo>
                  <a:cubicBezTo>
                    <a:pt x="1037010" y="169027"/>
                    <a:pt x="1181367" y="313383"/>
                    <a:pt x="1294375" y="480659"/>
                  </a:cubicBezTo>
                  <a:lnTo>
                    <a:pt x="1350393" y="572867"/>
                  </a:lnTo>
                  <a:lnTo>
                    <a:pt x="0" y="1350393"/>
                  </a:lnTo>
                  <a:lnTo>
                    <a:pt x="77752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9455729A-F938-4DB2-B96F-64A3E00D2F92}"/>
                </a:ext>
              </a:extLst>
            </p:cNvPr>
            <p:cNvSpPr/>
            <p:nvPr/>
          </p:nvSpPr>
          <p:spPr>
            <a:xfrm>
              <a:off x="4523951" y="2644866"/>
              <a:ext cx="1559404" cy="782586"/>
            </a:xfrm>
            <a:custGeom>
              <a:avLst/>
              <a:gdLst>
                <a:gd name="connsiteX0" fmla="*/ 210790 w 1559404"/>
                <a:gd name="connsiteY0" fmla="*/ 0 h 782586"/>
                <a:gd name="connsiteX1" fmla="*/ 1559404 w 1559404"/>
                <a:gd name="connsiteY1" fmla="*/ 780746 h 782586"/>
                <a:gd name="connsiteX2" fmla="*/ 0 w 1559404"/>
                <a:gd name="connsiteY2" fmla="*/ 782586 h 782586"/>
                <a:gd name="connsiteX3" fmla="*/ 8039 w 1559404"/>
                <a:gd name="connsiteY3" fmla="*/ 623393 h 782586"/>
                <a:gd name="connsiteX4" fmla="*/ 189669 w 1559404"/>
                <a:gd name="connsiteY4" fmla="*/ 34765 h 782586"/>
                <a:gd name="connsiteX5" fmla="*/ 210790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210790" y="0"/>
                  </a:moveTo>
                  <a:lnTo>
                    <a:pt x="1559404" y="780746"/>
                  </a:lnTo>
                  <a:lnTo>
                    <a:pt x="0" y="782586"/>
                  </a:lnTo>
                  <a:lnTo>
                    <a:pt x="8039" y="623393"/>
                  </a:lnTo>
                  <a:cubicBezTo>
                    <a:pt x="29508" y="411992"/>
                    <a:pt x="92861" y="212973"/>
                    <a:pt x="189669" y="34765"/>
                  </a:cubicBezTo>
                  <a:lnTo>
                    <a:pt x="21079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EB639385-F1FD-4564-BA74-2E534A847FD1}"/>
                </a:ext>
              </a:extLst>
            </p:cNvPr>
            <p:cNvSpPr/>
            <p:nvPr/>
          </p:nvSpPr>
          <p:spPr>
            <a:xfrm>
              <a:off x="6108645" y="2644866"/>
              <a:ext cx="1559404" cy="782586"/>
            </a:xfrm>
            <a:custGeom>
              <a:avLst/>
              <a:gdLst>
                <a:gd name="connsiteX0" fmla="*/ 1348615 w 1559404"/>
                <a:gd name="connsiteY0" fmla="*/ 0 h 782586"/>
                <a:gd name="connsiteX1" fmla="*/ 1369735 w 1559404"/>
                <a:gd name="connsiteY1" fmla="*/ 34765 h 782586"/>
                <a:gd name="connsiteX2" fmla="*/ 1551365 w 1559404"/>
                <a:gd name="connsiteY2" fmla="*/ 623393 h 782586"/>
                <a:gd name="connsiteX3" fmla="*/ 1559404 w 1559404"/>
                <a:gd name="connsiteY3" fmla="*/ 782586 h 782586"/>
                <a:gd name="connsiteX4" fmla="*/ 0 w 1559404"/>
                <a:gd name="connsiteY4" fmla="*/ 780746 h 782586"/>
                <a:gd name="connsiteX5" fmla="*/ 1348615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1348615" y="0"/>
                  </a:moveTo>
                  <a:lnTo>
                    <a:pt x="1369735" y="34765"/>
                  </a:lnTo>
                  <a:cubicBezTo>
                    <a:pt x="1466543" y="212973"/>
                    <a:pt x="1529897" y="411992"/>
                    <a:pt x="1551365" y="623393"/>
                  </a:cubicBezTo>
                  <a:lnTo>
                    <a:pt x="1559404" y="782586"/>
                  </a:lnTo>
                  <a:lnTo>
                    <a:pt x="0" y="780746"/>
                  </a:lnTo>
                  <a:lnTo>
                    <a:pt x="1348615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25ADEF45-81F4-4CFD-825D-768BFE737317}"/>
                </a:ext>
              </a:extLst>
            </p:cNvPr>
            <p:cNvSpPr/>
            <p:nvPr/>
          </p:nvSpPr>
          <p:spPr>
            <a:xfrm>
              <a:off x="4523951" y="3430549"/>
              <a:ext cx="1559404" cy="782587"/>
            </a:xfrm>
            <a:custGeom>
              <a:avLst/>
              <a:gdLst>
                <a:gd name="connsiteX0" fmla="*/ 0 w 1559404"/>
                <a:gd name="connsiteY0" fmla="*/ 0 h 782587"/>
                <a:gd name="connsiteX1" fmla="*/ 1559404 w 1559404"/>
                <a:gd name="connsiteY1" fmla="*/ 1840 h 782587"/>
                <a:gd name="connsiteX2" fmla="*/ 210790 w 1559404"/>
                <a:gd name="connsiteY2" fmla="*/ 782587 h 782587"/>
                <a:gd name="connsiteX3" fmla="*/ 189669 w 1559404"/>
                <a:gd name="connsiteY3" fmla="*/ 747821 h 782587"/>
                <a:gd name="connsiteX4" fmla="*/ 8039 w 1559404"/>
                <a:gd name="connsiteY4" fmla="*/ 159193 h 782587"/>
                <a:gd name="connsiteX5" fmla="*/ 0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0" y="0"/>
                  </a:moveTo>
                  <a:lnTo>
                    <a:pt x="1559404" y="1840"/>
                  </a:lnTo>
                  <a:lnTo>
                    <a:pt x="210790" y="782587"/>
                  </a:lnTo>
                  <a:lnTo>
                    <a:pt x="189669" y="747821"/>
                  </a:lnTo>
                  <a:cubicBezTo>
                    <a:pt x="92861" y="569613"/>
                    <a:pt x="29508" y="370594"/>
                    <a:pt x="8039" y="1591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250E9F08-BCE0-486D-BD2B-114358AC6915}"/>
                </a:ext>
              </a:extLst>
            </p:cNvPr>
            <p:cNvSpPr/>
            <p:nvPr/>
          </p:nvSpPr>
          <p:spPr>
            <a:xfrm>
              <a:off x="6108645" y="3430549"/>
              <a:ext cx="1559404" cy="782587"/>
            </a:xfrm>
            <a:custGeom>
              <a:avLst/>
              <a:gdLst>
                <a:gd name="connsiteX0" fmla="*/ 1559404 w 1559404"/>
                <a:gd name="connsiteY0" fmla="*/ 0 h 782587"/>
                <a:gd name="connsiteX1" fmla="*/ 1551365 w 1559404"/>
                <a:gd name="connsiteY1" fmla="*/ 159193 h 782587"/>
                <a:gd name="connsiteX2" fmla="*/ 1369735 w 1559404"/>
                <a:gd name="connsiteY2" fmla="*/ 747821 h 782587"/>
                <a:gd name="connsiteX3" fmla="*/ 1348614 w 1559404"/>
                <a:gd name="connsiteY3" fmla="*/ 782587 h 782587"/>
                <a:gd name="connsiteX4" fmla="*/ 0 w 1559404"/>
                <a:gd name="connsiteY4" fmla="*/ 1840 h 782587"/>
                <a:gd name="connsiteX5" fmla="*/ 1559404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1559404" y="0"/>
                  </a:moveTo>
                  <a:lnTo>
                    <a:pt x="1551365" y="159193"/>
                  </a:lnTo>
                  <a:cubicBezTo>
                    <a:pt x="1529897" y="370594"/>
                    <a:pt x="1466543" y="569613"/>
                    <a:pt x="1369735" y="747821"/>
                  </a:cubicBezTo>
                  <a:lnTo>
                    <a:pt x="1348614" y="782587"/>
                  </a:lnTo>
                  <a:lnTo>
                    <a:pt x="0" y="1840"/>
                  </a:lnTo>
                  <a:lnTo>
                    <a:pt x="1559404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17E37F2A-5F97-4BDC-A523-4F64EFA34C52}"/>
                </a:ext>
              </a:extLst>
            </p:cNvPr>
            <p:cNvSpPr/>
            <p:nvPr/>
          </p:nvSpPr>
          <p:spPr>
            <a:xfrm>
              <a:off x="4736351" y="3438258"/>
              <a:ext cx="1350393" cy="1350393"/>
            </a:xfrm>
            <a:custGeom>
              <a:avLst/>
              <a:gdLst>
                <a:gd name="connsiteX0" fmla="*/ 1350393 w 1350393"/>
                <a:gd name="connsiteY0" fmla="*/ 0 h 1350393"/>
                <a:gd name="connsiteX1" fmla="*/ 572867 w 1350393"/>
                <a:gd name="connsiteY1" fmla="*/ 1350393 h 1350393"/>
                <a:gd name="connsiteX2" fmla="*/ 480659 w 1350393"/>
                <a:gd name="connsiteY2" fmla="*/ 1294375 h 1350393"/>
                <a:gd name="connsiteX3" fmla="*/ 56018 w 1350393"/>
                <a:gd name="connsiteY3" fmla="*/ 869734 h 1350393"/>
                <a:gd name="connsiteX4" fmla="*/ 0 w 1350393"/>
                <a:gd name="connsiteY4" fmla="*/ 777527 h 1350393"/>
                <a:gd name="connsiteX5" fmla="*/ 1350393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1350393" y="0"/>
                  </a:moveTo>
                  <a:lnTo>
                    <a:pt x="572867" y="1350393"/>
                  </a:lnTo>
                  <a:lnTo>
                    <a:pt x="480659" y="1294375"/>
                  </a:lnTo>
                  <a:cubicBezTo>
                    <a:pt x="313384" y="1181367"/>
                    <a:pt x="169027" y="1037010"/>
                    <a:pt x="56018" y="869734"/>
                  </a:cubicBezTo>
                  <a:lnTo>
                    <a:pt x="0" y="777527"/>
                  </a:lnTo>
                  <a:lnTo>
                    <a:pt x="1350393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BB325ED1-753E-4B6B-8EEE-7D3DB56B07B0}"/>
                </a:ext>
              </a:extLst>
            </p:cNvPr>
            <p:cNvSpPr/>
            <p:nvPr/>
          </p:nvSpPr>
          <p:spPr>
            <a:xfrm>
              <a:off x="6105258" y="3438258"/>
              <a:ext cx="1350393" cy="1350393"/>
            </a:xfrm>
            <a:custGeom>
              <a:avLst/>
              <a:gdLst>
                <a:gd name="connsiteX0" fmla="*/ 0 w 1350393"/>
                <a:gd name="connsiteY0" fmla="*/ 0 h 1350393"/>
                <a:gd name="connsiteX1" fmla="*/ 1350393 w 1350393"/>
                <a:gd name="connsiteY1" fmla="*/ 777527 h 1350393"/>
                <a:gd name="connsiteX2" fmla="*/ 1294375 w 1350393"/>
                <a:gd name="connsiteY2" fmla="*/ 869734 h 1350393"/>
                <a:gd name="connsiteX3" fmla="*/ 869734 w 1350393"/>
                <a:gd name="connsiteY3" fmla="*/ 1294375 h 1350393"/>
                <a:gd name="connsiteX4" fmla="*/ 777527 w 1350393"/>
                <a:gd name="connsiteY4" fmla="*/ 1350393 h 1350393"/>
                <a:gd name="connsiteX5" fmla="*/ 0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0" y="0"/>
                  </a:moveTo>
                  <a:lnTo>
                    <a:pt x="1350393" y="777527"/>
                  </a:lnTo>
                  <a:lnTo>
                    <a:pt x="1294375" y="869734"/>
                  </a:lnTo>
                  <a:cubicBezTo>
                    <a:pt x="1181367" y="1037010"/>
                    <a:pt x="1037010" y="1181367"/>
                    <a:pt x="869734" y="1294375"/>
                  </a:cubicBezTo>
                  <a:lnTo>
                    <a:pt x="777527" y="1350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29996CA8-A6B6-443A-A550-63B89F2CFCBA}"/>
                </a:ext>
              </a:extLst>
            </p:cNvPr>
            <p:cNvSpPr/>
            <p:nvPr/>
          </p:nvSpPr>
          <p:spPr>
            <a:xfrm>
              <a:off x="5311867" y="3441645"/>
              <a:ext cx="782587" cy="1559404"/>
            </a:xfrm>
            <a:custGeom>
              <a:avLst/>
              <a:gdLst>
                <a:gd name="connsiteX0" fmla="*/ 780746 w 782587"/>
                <a:gd name="connsiteY0" fmla="*/ 0 h 1559404"/>
                <a:gd name="connsiteX1" fmla="*/ 782587 w 782587"/>
                <a:gd name="connsiteY1" fmla="*/ 1559404 h 1559404"/>
                <a:gd name="connsiteX2" fmla="*/ 623393 w 782587"/>
                <a:gd name="connsiteY2" fmla="*/ 1551365 h 1559404"/>
                <a:gd name="connsiteX3" fmla="*/ 34765 w 782587"/>
                <a:gd name="connsiteY3" fmla="*/ 1369735 h 1559404"/>
                <a:gd name="connsiteX4" fmla="*/ 0 w 782587"/>
                <a:gd name="connsiteY4" fmla="*/ 1348615 h 1559404"/>
                <a:gd name="connsiteX5" fmla="*/ 780746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0746" y="0"/>
                  </a:moveTo>
                  <a:lnTo>
                    <a:pt x="782587" y="1559404"/>
                  </a:lnTo>
                  <a:lnTo>
                    <a:pt x="623393" y="1551365"/>
                  </a:lnTo>
                  <a:cubicBezTo>
                    <a:pt x="411992" y="1529897"/>
                    <a:pt x="212973" y="1466543"/>
                    <a:pt x="34765" y="1369735"/>
                  </a:cubicBezTo>
                  <a:lnTo>
                    <a:pt x="0" y="1348615"/>
                  </a:lnTo>
                  <a:lnTo>
                    <a:pt x="780746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BD2CDBCA-986C-479D-951A-B13D3A02A0C5}"/>
                </a:ext>
              </a:extLst>
            </p:cNvPr>
            <p:cNvSpPr/>
            <p:nvPr/>
          </p:nvSpPr>
          <p:spPr>
            <a:xfrm>
              <a:off x="6097549" y="3441645"/>
              <a:ext cx="782587" cy="1559404"/>
            </a:xfrm>
            <a:custGeom>
              <a:avLst/>
              <a:gdLst>
                <a:gd name="connsiteX0" fmla="*/ 1840 w 782587"/>
                <a:gd name="connsiteY0" fmla="*/ 0 h 1559404"/>
                <a:gd name="connsiteX1" fmla="*/ 782587 w 782587"/>
                <a:gd name="connsiteY1" fmla="*/ 1348614 h 1559404"/>
                <a:gd name="connsiteX2" fmla="*/ 747821 w 782587"/>
                <a:gd name="connsiteY2" fmla="*/ 1369735 h 1559404"/>
                <a:gd name="connsiteX3" fmla="*/ 159193 w 782587"/>
                <a:gd name="connsiteY3" fmla="*/ 1551365 h 1559404"/>
                <a:gd name="connsiteX4" fmla="*/ 0 w 782587"/>
                <a:gd name="connsiteY4" fmla="*/ 1559404 h 1559404"/>
                <a:gd name="connsiteX5" fmla="*/ 184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1840" y="0"/>
                  </a:moveTo>
                  <a:lnTo>
                    <a:pt x="782587" y="1348614"/>
                  </a:lnTo>
                  <a:lnTo>
                    <a:pt x="747821" y="1369735"/>
                  </a:lnTo>
                  <a:cubicBezTo>
                    <a:pt x="569614" y="1466543"/>
                    <a:pt x="370594" y="1529897"/>
                    <a:pt x="159193" y="1551365"/>
                  </a:cubicBezTo>
                  <a:lnTo>
                    <a:pt x="0" y="1559404"/>
                  </a:lnTo>
                  <a:lnTo>
                    <a:pt x="184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0D0EFE25-2B0A-474C-8AF8-B7AE358E62ED}"/>
              </a:ext>
            </a:extLst>
          </p:cNvPr>
          <p:cNvGrpSpPr/>
          <p:nvPr/>
        </p:nvGrpSpPr>
        <p:grpSpPr>
          <a:xfrm>
            <a:off x="9415392" y="992581"/>
            <a:ext cx="2670750" cy="2980632"/>
            <a:chOff x="4523951" y="1856951"/>
            <a:chExt cx="3144098" cy="3144098"/>
          </a:xfrm>
        </p:grpSpPr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7536E40C-B7B9-4E94-B252-A3C68AC02A89}"/>
                </a:ext>
              </a:extLst>
            </p:cNvPr>
            <p:cNvSpPr/>
            <p:nvPr/>
          </p:nvSpPr>
          <p:spPr>
            <a:xfrm>
              <a:off x="5311867" y="1856951"/>
              <a:ext cx="782587" cy="1559404"/>
            </a:xfrm>
            <a:custGeom>
              <a:avLst/>
              <a:gdLst>
                <a:gd name="connsiteX0" fmla="*/ 782587 w 782587"/>
                <a:gd name="connsiteY0" fmla="*/ 0 h 1559404"/>
                <a:gd name="connsiteX1" fmla="*/ 780746 w 782587"/>
                <a:gd name="connsiteY1" fmla="*/ 1559404 h 1559404"/>
                <a:gd name="connsiteX2" fmla="*/ 0 w 782587"/>
                <a:gd name="connsiteY2" fmla="*/ 210790 h 1559404"/>
                <a:gd name="connsiteX3" fmla="*/ 34765 w 782587"/>
                <a:gd name="connsiteY3" fmla="*/ 189669 h 1559404"/>
                <a:gd name="connsiteX4" fmla="*/ 623393 w 782587"/>
                <a:gd name="connsiteY4" fmla="*/ 8039 h 1559404"/>
                <a:gd name="connsiteX5" fmla="*/ 782587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2587" y="0"/>
                  </a:moveTo>
                  <a:lnTo>
                    <a:pt x="780746" y="1559404"/>
                  </a:lnTo>
                  <a:lnTo>
                    <a:pt x="0" y="210790"/>
                  </a:lnTo>
                  <a:lnTo>
                    <a:pt x="34765" y="189669"/>
                  </a:lnTo>
                  <a:cubicBezTo>
                    <a:pt x="212973" y="92861"/>
                    <a:pt x="411992" y="29508"/>
                    <a:pt x="623393" y="8039"/>
                  </a:cubicBezTo>
                  <a:lnTo>
                    <a:pt x="78258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40F09EA4-81A7-41E2-BC5A-B175D71C758F}"/>
                </a:ext>
              </a:extLst>
            </p:cNvPr>
            <p:cNvSpPr/>
            <p:nvPr/>
          </p:nvSpPr>
          <p:spPr>
            <a:xfrm>
              <a:off x="6097549" y="1856951"/>
              <a:ext cx="782587" cy="1559404"/>
            </a:xfrm>
            <a:custGeom>
              <a:avLst/>
              <a:gdLst>
                <a:gd name="connsiteX0" fmla="*/ 0 w 782587"/>
                <a:gd name="connsiteY0" fmla="*/ 0 h 1559404"/>
                <a:gd name="connsiteX1" fmla="*/ 159193 w 782587"/>
                <a:gd name="connsiteY1" fmla="*/ 8039 h 1559404"/>
                <a:gd name="connsiteX2" fmla="*/ 747821 w 782587"/>
                <a:gd name="connsiteY2" fmla="*/ 189669 h 1559404"/>
                <a:gd name="connsiteX3" fmla="*/ 782587 w 782587"/>
                <a:gd name="connsiteY3" fmla="*/ 210790 h 1559404"/>
                <a:gd name="connsiteX4" fmla="*/ 1840 w 782587"/>
                <a:gd name="connsiteY4" fmla="*/ 1559404 h 1559404"/>
                <a:gd name="connsiteX5" fmla="*/ 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0" y="0"/>
                  </a:moveTo>
                  <a:lnTo>
                    <a:pt x="159193" y="8039"/>
                  </a:lnTo>
                  <a:cubicBezTo>
                    <a:pt x="370594" y="29508"/>
                    <a:pt x="569614" y="92861"/>
                    <a:pt x="747821" y="189669"/>
                  </a:cubicBezTo>
                  <a:lnTo>
                    <a:pt x="782587" y="210790"/>
                  </a:lnTo>
                  <a:lnTo>
                    <a:pt x="1840" y="15594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232B14C9-BA7F-42AC-AFB8-3B73BDA5B2D3}"/>
                </a:ext>
              </a:extLst>
            </p:cNvPr>
            <p:cNvSpPr/>
            <p:nvPr/>
          </p:nvSpPr>
          <p:spPr>
            <a:xfrm>
              <a:off x="4736351" y="2069351"/>
              <a:ext cx="1350393" cy="1350393"/>
            </a:xfrm>
            <a:custGeom>
              <a:avLst/>
              <a:gdLst>
                <a:gd name="connsiteX0" fmla="*/ 572867 w 1350393"/>
                <a:gd name="connsiteY0" fmla="*/ 0 h 1350393"/>
                <a:gd name="connsiteX1" fmla="*/ 1350393 w 1350393"/>
                <a:gd name="connsiteY1" fmla="*/ 1350393 h 1350393"/>
                <a:gd name="connsiteX2" fmla="*/ 0 w 1350393"/>
                <a:gd name="connsiteY2" fmla="*/ 572867 h 1350393"/>
                <a:gd name="connsiteX3" fmla="*/ 56018 w 1350393"/>
                <a:gd name="connsiteY3" fmla="*/ 480659 h 1350393"/>
                <a:gd name="connsiteX4" fmla="*/ 480659 w 1350393"/>
                <a:gd name="connsiteY4" fmla="*/ 56018 h 1350393"/>
                <a:gd name="connsiteX5" fmla="*/ 57286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572867" y="0"/>
                  </a:moveTo>
                  <a:lnTo>
                    <a:pt x="1350393" y="1350393"/>
                  </a:lnTo>
                  <a:lnTo>
                    <a:pt x="0" y="572867"/>
                  </a:lnTo>
                  <a:lnTo>
                    <a:pt x="56018" y="480659"/>
                  </a:lnTo>
                  <a:cubicBezTo>
                    <a:pt x="169027" y="313383"/>
                    <a:pt x="313384" y="169027"/>
                    <a:pt x="480659" y="56018"/>
                  </a:cubicBezTo>
                  <a:lnTo>
                    <a:pt x="572867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9B666E91-29BB-4B39-8360-8B120FC1B320}"/>
                </a:ext>
              </a:extLst>
            </p:cNvPr>
            <p:cNvSpPr/>
            <p:nvPr/>
          </p:nvSpPr>
          <p:spPr>
            <a:xfrm>
              <a:off x="5804115" y="2012588"/>
              <a:ext cx="1737487" cy="1726312"/>
            </a:xfrm>
            <a:custGeom>
              <a:avLst/>
              <a:gdLst>
                <a:gd name="connsiteX0" fmla="*/ 777527 w 1350393"/>
                <a:gd name="connsiteY0" fmla="*/ 0 h 1350393"/>
                <a:gd name="connsiteX1" fmla="*/ 869734 w 1350393"/>
                <a:gd name="connsiteY1" fmla="*/ 56018 h 1350393"/>
                <a:gd name="connsiteX2" fmla="*/ 1294375 w 1350393"/>
                <a:gd name="connsiteY2" fmla="*/ 480659 h 1350393"/>
                <a:gd name="connsiteX3" fmla="*/ 1350393 w 1350393"/>
                <a:gd name="connsiteY3" fmla="*/ 572867 h 1350393"/>
                <a:gd name="connsiteX4" fmla="*/ 0 w 1350393"/>
                <a:gd name="connsiteY4" fmla="*/ 1350393 h 1350393"/>
                <a:gd name="connsiteX5" fmla="*/ 77752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777527" y="0"/>
                  </a:moveTo>
                  <a:lnTo>
                    <a:pt x="869734" y="56018"/>
                  </a:lnTo>
                  <a:cubicBezTo>
                    <a:pt x="1037010" y="169027"/>
                    <a:pt x="1181367" y="313383"/>
                    <a:pt x="1294375" y="480659"/>
                  </a:cubicBezTo>
                  <a:lnTo>
                    <a:pt x="1350393" y="572867"/>
                  </a:lnTo>
                  <a:lnTo>
                    <a:pt x="0" y="1350393"/>
                  </a:lnTo>
                  <a:lnTo>
                    <a:pt x="77752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39DCAD39-B583-4BE7-9624-17964DE41F3B}"/>
                </a:ext>
              </a:extLst>
            </p:cNvPr>
            <p:cNvSpPr/>
            <p:nvPr/>
          </p:nvSpPr>
          <p:spPr>
            <a:xfrm>
              <a:off x="4523951" y="2644866"/>
              <a:ext cx="1559404" cy="782586"/>
            </a:xfrm>
            <a:custGeom>
              <a:avLst/>
              <a:gdLst>
                <a:gd name="connsiteX0" fmla="*/ 210790 w 1559404"/>
                <a:gd name="connsiteY0" fmla="*/ 0 h 782586"/>
                <a:gd name="connsiteX1" fmla="*/ 1559404 w 1559404"/>
                <a:gd name="connsiteY1" fmla="*/ 780746 h 782586"/>
                <a:gd name="connsiteX2" fmla="*/ 0 w 1559404"/>
                <a:gd name="connsiteY2" fmla="*/ 782586 h 782586"/>
                <a:gd name="connsiteX3" fmla="*/ 8039 w 1559404"/>
                <a:gd name="connsiteY3" fmla="*/ 623393 h 782586"/>
                <a:gd name="connsiteX4" fmla="*/ 189669 w 1559404"/>
                <a:gd name="connsiteY4" fmla="*/ 34765 h 782586"/>
                <a:gd name="connsiteX5" fmla="*/ 210790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210790" y="0"/>
                  </a:moveTo>
                  <a:lnTo>
                    <a:pt x="1559404" y="780746"/>
                  </a:lnTo>
                  <a:lnTo>
                    <a:pt x="0" y="782586"/>
                  </a:lnTo>
                  <a:lnTo>
                    <a:pt x="8039" y="623393"/>
                  </a:lnTo>
                  <a:cubicBezTo>
                    <a:pt x="29508" y="411992"/>
                    <a:pt x="92861" y="212973"/>
                    <a:pt x="189669" y="34765"/>
                  </a:cubicBezTo>
                  <a:lnTo>
                    <a:pt x="21079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C3FA1EEF-0A71-4254-A44A-7520C15AE6C0}"/>
                </a:ext>
              </a:extLst>
            </p:cNvPr>
            <p:cNvSpPr/>
            <p:nvPr/>
          </p:nvSpPr>
          <p:spPr>
            <a:xfrm>
              <a:off x="6108645" y="2644866"/>
              <a:ext cx="1559404" cy="782586"/>
            </a:xfrm>
            <a:custGeom>
              <a:avLst/>
              <a:gdLst>
                <a:gd name="connsiteX0" fmla="*/ 1348615 w 1559404"/>
                <a:gd name="connsiteY0" fmla="*/ 0 h 782586"/>
                <a:gd name="connsiteX1" fmla="*/ 1369735 w 1559404"/>
                <a:gd name="connsiteY1" fmla="*/ 34765 h 782586"/>
                <a:gd name="connsiteX2" fmla="*/ 1551365 w 1559404"/>
                <a:gd name="connsiteY2" fmla="*/ 623393 h 782586"/>
                <a:gd name="connsiteX3" fmla="*/ 1559404 w 1559404"/>
                <a:gd name="connsiteY3" fmla="*/ 782586 h 782586"/>
                <a:gd name="connsiteX4" fmla="*/ 0 w 1559404"/>
                <a:gd name="connsiteY4" fmla="*/ 780746 h 782586"/>
                <a:gd name="connsiteX5" fmla="*/ 1348615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1348615" y="0"/>
                  </a:moveTo>
                  <a:lnTo>
                    <a:pt x="1369735" y="34765"/>
                  </a:lnTo>
                  <a:cubicBezTo>
                    <a:pt x="1466543" y="212973"/>
                    <a:pt x="1529897" y="411992"/>
                    <a:pt x="1551365" y="623393"/>
                  </a:cubicBezTo>
                  <a:lnTo>
                    <a:pt x="1559404" y="782586"/>
                  </a:lnTo>
                  <a:lnTo>
                    <a:pt x="0" y="780746"/>
                  </a:lnTo>
                  <a:lnTo>
                    <a:pt x="1348615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4DB9C0B1-5246-47D0-B7B6-3CE1DF755513}"/>
                </a:ext>
              </a:extLst>
            </p:cNvPr>
            <p:cNvSpPr/>
            <p:nvPr/>
          </p:nvSpPr>
          <p:spPr>
            <a:xfrm>
              <a:off x="4523951" y="3430549"/>
              <a:ext cx="1559404" cy="782587"/>
            </a:xfrm>
            <a:custGeom>
              <a:avLst/>
              <a:gdLst>
                <a:gd name="connsiteX0" fmla="*/ 0 w 1559404"/>
                <a:gd name="connsiteY0" fmla="*/ 0 h 782587"/>
                <a:gd name="connsiteX1" fmla="*/ 1559404 w 1559404"/>
                <a:gd name="connsiteY1" fmla="*/ 1840 h 782587"/>
                <a:gd name="connsiteX2" fmla="*/ 210790 w 1559404"/>
                <a:gd name="connsiteY2" fmla="*/ 782587 h 782587"/>
                <a:gd name="connsiteX3" fmla="*/ 189669 w 1559404"/>
                <a:gd name="connsiteY3" fmla="*/ 747821 h 782587"/>
                <a:gd name="connsiteX4" fmla="*/ 8039 w 1559404"/>
                <a:gd name="connsiteY4" fmla="*/ 159193 h 782587"/>
                <a:gd name="connsiteX5" fmla="*/ 0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0" y="0"/>
                  </a:moveTo>
                  <a:lnTo>
                    <a:pt x="1559404" y="1840"/>
                  </a:lnTo>
                  <a:lnTo>
                    <a:pt x="210790" y="782587"/>
                  </a:lnTo>
                  <a:lnTo>
                    <a:pt x="189669" y="747821"/>
                  </a:lnTo>
                  <a:cubicBezTo>
                    <a:pt x="92861" y="569613"/>
                    <a:pt x="29508" y="370594"/>
                    <a:pt x="8039" y="1591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374F68FF-1CAC-4080-A3FE-3A54DD43C554}"/>
                </a:ext>
              </a:extLst>
            </p:cNvPr>
            <p:cNvSpPr/>
            <p:nvPr/>
          </p:nvSpPr>
          <p:spPr>
            <a:xfrm>
              <a:off x="6108645" y="3430549"/>
              <a:ext cx="1559404" cy="782587"/>
            </a:xfrm>
            <a:custGeom>
              <a:avLst/>
              <a:gdLst>
                <a:gd name="connsiteX0" fmla="*/ 1559404 w 1559404"/>
                <a:gd name="connsiteY0" fmla="*/ 0 h 782587"/>
                <a:gd name="connsiteX1" fmla="*/ 1551365 w 1559404"/>
                <a:gd name="connsiteY1" fmla="*/ 159193 h 782587"/>
                <a:gd name="connsiteX2" fmla="*/ 1369735 w 1559404"/>
                <a:gd name="connsiteY2" fmla="*/ 747821 h 782587"/>
                <a:gd name="connsiteX3" fmla="*/ 1348614 w 1559404"/>
                <a:gd name="connsiteY3" fmla="*/ 782587 h 782587"/>
                <a:gd name="connsiteX4" fmla="*/ 0 w 1559404"/>
                <a:gd name="connsiteY4" fmla="*/ 1840 h 782587"/>
                <a:gd name="connsiteX5" fmla="*/ 1559404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1559404" y="0"/>
                  </a:moveTo>
                  <a:lnTo>
                    <a:pt x="1551365" y="159193"/>
                  </a:lnTo>
                  <a:cubicBezTo>
                    <a:pt x="1529897" y="370594"/>
                    <a:pt x="1466543" y="569613"/>
                    <a:pt x="1369735" y="747821"/>
                  </a:cubicBezTo>
                  <a:lnTo>
                    <a:pt x="1348614" y="782587"/>
                  </a:lnTo>
                  <a:lnTo>
                    <a:pt x="0" y="1840"/>
                  </a:lnTo>
                  <a:lnTo>
                    <a:pt x="1559404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AE7ABCA0-F71E-4D3B-9328-2F358028F8B0}"/>
                </a:ext>
              </a:extLst>
            </p:cNvPr>
            <p:cNvSpPr/>
            <p:nvPr/>
          </p:nvSpPr>
          <p:spPr>
            <a:xfrm>
              <a:off x="4736351" y="3438258"/>
              <a:ext cx="1350393" cy="1350393"/>
            </a:xfrm>
            <a:custGeom>
              <a:avLst/>
              <a:gdLst>
                <a:gd name="connsiteX0" fmla="*/ 1350393 w 1350393"/>
                <a:gd name="connsiteY0" fmla="*/ 0 h 1350393"/>
                <a:gd name="connsiteX1" fmla="*/ 572867 w 1350393"/>
                <a:gd name="connsiteY1" fmla="*/ 1350393 h 1350393"/>
                <a:gd name="connsiteX2" fmla="*/ 480659 w 1350393"/>
                <a:gd name="connsiteY2" fmla="*/ 1294375 h 1350393"/>
                <a:gd name="connsiteX3" fmla="*/ 56018 w 1350393"/>
                <a:gd name="connsiteY3" fmla="*/ 869734 h 1350393"/>
                <a:gd name="connsiteX4" fmla="*/ 0 w 1350393"/>
                <a:gd name="connsiteY4" fmla="*/ 777527 h 1350393"/>
                <a:gd name="connsiteX5" fmla="*/ 1350393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1350393" y="0"/>
                  </a:moveTo>
                  <a:lnTo>
                    <a:pt x="572867" y="1350393"/>
                  </a:lnTo>
                  <a:lnTo>
                    <a:pt x="480659" y="1294375"/>
                  </a:lnTo>
                  <a:cubicBezTo>
                    <a:pt x="313384" y="1181367"/>
                    <a:pt x="169027" y="1037010"/>
                    <a:pt x="56018" y="869734"/>
                  </a:cubicBezTo>
                  <a:lnTo>
                    <a:pt x="0" y="777527"/>
                  </a:lnTo>
                  <a:lnTo>
                    <a:pt x="1350393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9FFA4014-08EC-4851-B8D2-C89C74200933}"/>
                </a:ext>
              </a:extLst>
            </p:cNvPr>
            <p:cNvSpPr/>
            <p:nvPr/>
          </p:nvSpPr>
          <p:spPr>
            <a:xfrm>
              <a:off x="6105258" y="3438258"/>
              <a:ext cx="1350393" cy="1350393"/>
            </a:xfrm>
            <a:custGeom>
              <a:avLst/>
              <a:gdLst>
                <a:gd name="connsiteX0" fmla="*/ 0 w 1350393"/>
                <a:gd name="connsiteY0" fmla="*/ 0 h 1350393"/>
                <a:gd name="connsiteX1" fmla="*/ 1350393 w 1350393"/>
                <a:gd name="connsiteY1" fmla="*/ 777527 h 1350393"/>
                <a:gd name="connsiteX2" fmla="*/ 1294375 w 1350393"/>
                <a:gd name="connsiteY2" fmla="*/ 869734 h 1350393"/>
                <a:gd name="connsiteX3" fmla="*/ 869734 w 1350393"/>
                <a:gd name="connsiteY3" fmla="*/ 1294375 h 1350393"/>
                <a:gd name="connsiteX4" fmla="*/ 777527 w 1350393"/>
                <a:gd name="connsiteY4" fmla="*/ 1350393 h 1350393"/>
                <a:gd name="connsiteX5" fmla="*/ 0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0" y="0"/>
                  </a:moveTo>
                  <a:lnTo>
                    <a:pt x="1350393" y="777527"/>
                  </a:lnTo>
                  <a:lnTo>
                    <a:pt x="1294375" y="869734"/>
                  </a:lnTo>
                  <a:cubicBezTo>
                    <a:pt x="1181367" y="1037010"/>
                    <a:pt x="1037010" y="1181367"/>
                    <a:pt x="869734" y="1294375"/>
                  </a:cubicBezTo>
                  <a:lnTo>
                    <a:pt x="777527" y="1350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9D40EFDA-4DEE-4BA2-AE73-4B739F9B69AB}"/>
                </a:ext>
              </a:extLst>
            </p:cNvPr>
            <p:cNvSpPr/>
            <p:nvPr/>
          </p:nvSpPr>
          <p:spPr>
            <a:xfrm>
              <a:off x="5311867" y="3441645"/>
              <a:ext cx="782587" cy="1559404"/>
            </a:xfrm>
            <a:custGeom>
              <a:avLst/>
              <a:gdLst>
                <a:gd name="connsiteX0" fmla="*/ 780746 w 782587"/>
                <a:gd name="connsiteY0" fmla="*/ 0 h 1559404"/>
                <a:gd name="connsiteX1" fmla="*/ 782587 w 782587"/>
                <a:gd name="connsiteY1" fmla="*/ 1559404 h 1559404"/>
                <a:gd name="connsiteX2" fmla="*/ 623393 w 782587"/>
                <a:gd name="connsiteY2" fmla="*/ 1551365 h 1559404"/>
                <a:gd name="connsiteX3" fmla="*/ 34765 w 782587"/>
                <a:gd name="connsiteY3" fmla="*/ 1369735 h 1559404"/>
                <a:gd name="connsiteX4" fmla="*/ 0 w 782587"/>
                <a:gd name="connsiteY4" fmla="*/ 1348615 h 1559404"/>
                <a:gd name="connsiteX5" fmla="*/ 780746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0746" y="0"/>
                  </a:moveTo>
                  <a:lnTo>
                    <a:pt x="782587" y="1559404"/>
                  </a:lnTo>
                  <a:lnTo>
                    <a:pt x="623393" y="1551365"/>
                  </a:lnTo>
                  <a:cubicBezTo>
                    <a:pt x="411992" y="1529897"/>
                    <a:pt x="212973" y="1466543"/>
                    <a:pt x="34765" y="1369735"/>
                  </a:cubicBezTo>
                  <a:lnTo>
                    <a:pt x="0" y="1348615"/>
                  </a:lnTo>
                  <a:lnTo>
                    <a:pt x="780746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D0A56236-6CDF-45D0-A7ED-27F10B8A7A30}"/>
                </a:ext>
              </a:extLst>
            </p:cNvPr>
            <p:cNvSpPr/>
            <p:nvPr/>
          </p:nvSpPr>
          <p:spPr>
            <a:xfrm>
              <a:off x="6097549" y="3441645"/>
              <a:ext cx="782587" cy="1559404"/>
            </a:xfrm>
            <a:custGeom>
              <a:avLst/>
              <a:gdLst>
                <a:gd name="connsiteX0" fmla="*/ 1840 w 782587"/>
                <a:gd name="connsiteY0" fmla="*/ 0 h 1559404"/>
                <a:gd name="connsiteX1" fmla="*/ 782587 w 782587"/>
                <a:gd name="connsiteY1" fmla="*/ 1348614 h 1559404"/>
                <a:gd name="connsiteX2" fmla="*/ 747821 w 782587"/>
                <a:gd name="connsiteY2" fmla="*/ 1369735 h 1559404"/>
                <a:gd name="connsiteX3" fmla="*/ 159193 w 782587"/>
                <a:gd name="connsiteY3" fmla="*/ 1551365 h 1559404"/>
                <a:gd name="connsiteX4" fmla="*/ 0 w 782587"/>
                <a:gd name="connsiteY4" fmla="*/ 1559404 h 1559404"/>
                <a:gd name="connsiteX5" fmla="*/ 184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1840" y="0"/>
                  </a:moveTo>
                  <a:lnTo>
                    <a:pt x="782587" y="1348614"/>
                  </a:lnTo>
                  <a:lnTo>
                    <a:pt x="747821" y="1369735"/>
                  </a:lnTo>
                  <a:cubicBezTo>
                    <a:pt x="569614" y="1466543"/>
                    <a:pt x="370594" y="1529897"/>
                    <a:pt x="159193" y="1551365"/>
                  </a:cubicBezTo>
                  <a:lnTo>
                    <a:pt x="0" y="1559404"/>
                  </a:lnTo>
                  <a:lnTo>
                    <a:pt x="184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8D42276-EFB5-4864-A166-F78CAE66879D}"/>
              </a:ext>
            </a:extLst>
          </p:cNvPr>
          <p:cNvGrpSpPr/>
          <p:nvPr/>
        </p:nvGrpSpPr>
        <p:grpSpPr>
          <a:xfrm flipH="1">
            <a:off x="0" y="-71167"/>
            <a:ext cx="6096000" cy="6858000"/>
            <a:chOff x="6191250" y="0"/>
            <a:chExt cx="6096000" cy="6858000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550BD6D1-6729-4D2F-AD87-CB77BE11AD5A}"/>
                </a:ext>
              </a:extLst>
            </p:cNvPr>
            <p:cNvSpPr/>
            <p:nvPr/>
          </p:nvSpPr>
          <p:spPr>
            <a:xfrm>
              <a:off x="6191250" y="0"/>
              <a:ext cx="6096000" cy="6858000"/>
            </a:xfrm>
            <a:prstGeom prst="rect">
              <a:avLst/>
            </a:prstGeom>
            <a:pattFill prst="pct70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C00E1809-BA6E-4708-AD39-0287890804B6}"/>
                </a:ext>
              </a:extLst>
            </p:cNvPr>
            <p:cNvGrpSpPr/>
            <p:nvPr/>
          </p:nvGrpSpPr>
          <p:grpSpPr>
            <a:xfrm>
              <a:off x="6362692" y="342900"/>
              <a:ext cx="595570" cy="6229350"/>
              <a:chOff x="6515092" y="342900"/>
              <a:chExt cx="595570" cy="6229350"/>
            </a:xfrm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3E09D995-853A-4DE2-8D6C-42BD02DC3DFC}"/>
                  </a:ext>
                </a:extLst>
              </p:cNvPr>
              <p:cNvSpPr/>
              <p:nvPr/>
            </p:nvSpPr>
            <p:spPr>
              <a:xfrm>
                <a:off x="6515099" y="34290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47BEC31F-6B46-4822-8061-A802C0C501A5}"/>
                  </a:ext>
                </a:extLst>
              </p:cNvPr>
              <p:cNvSpPr/>
              <p:nvPr/>
            </p:nvSpPr>
            <p:spPr>
              <a:xfrm>
                <a:off x="6515098" y="1152525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93B65410-846C-4445-86C7-28310C580DA8}"/>
                  </a:ext>
                </a:extLst>
              </p:cNvPr>
              <p:cNvSpPr/>
              <p:nvPr/>
            </p:nvSpPr>
            <p:spPr>
              <a:xfrm>
                <a:off x="6515097" y="196215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6A5DB0F4-02C6-464A-90BA-F68D14E0C694}"/>
                  </a:ext>
                </a:extLst>
              </p:cNvPr>
              <p:cNvSpPr/>
              <p:nvPr/>
            </p:nvSpPr>
            <p:spPr>
              <a:xfrm>
                <a:off x="6515096" y="2771775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F1480A87-5B30-4D0F-B1A5-2422049D090C}"/>
                  </a:ext>
                </a:extLst>
              </p:cNvPr>
              <p:cNvSpPr/>
              <p:nvPr/>
            </p:nvSpPr>
            <p:spPr>
              <a:xfrm>
                <a:off x="6515095" y="358140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2062951C-B827-4F8A-96B1-75D33EA40F2A}"/>
                  </a:ext>
                </a:extLst>
              </p:cNvPr>
              <p:cNvSpPr/>
              <p:nvPr/>
            </p:nvSpPr>
            <p:spPr>
              <a:xfrm>
                <a:off x="6515094" y="4391025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88A6E7FD-1A7A-48E8-BF1C-6D5F92A3F1C3}"/>
                  </a:ext>
                </a:extLst>
              </p:cNvPr>
              <p:cNvSpPr/>
              <p:nvPr/>
            </p:nvSpPr>
            <p:spPr>
              <a:xfrm>
                <a:off x="6515093" y="520065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E6E97968-7F6C-412A-8AB8-EBE40AE3BC47}"/>
                  </a:ext>
                </a:extLst>
              </p:cNvPr>
              <p:cNvSpPr/>
              <p:nvPr/>
            </p:nvSpPr>
            <p:spPr>
              <a:xfrm>
                <a:off x="6515092" y="605790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E3C4D695-D2F7-4842-9F04-609EAEEB2CEC}"/>
              </a:ext>
            </a:extLst>
          </p:cNvPr>
          <p:cNvGrpSpPr/>
          <p:nvPr/>
        </p:nvGrpSpPr>
        <p:grpSpPr>
          <a:xfrm rot="10967601">
            <a:off x="2663952" y="988074"/>
            <a:ext cx="2519127" cy="2773476"/>
            <a:chOff x="4523951" y="1856951"/>
            <a:chExt cx="3144098" cy="3144098"/>
          </a:xfrm>
        </p:grpSpPr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ECA4DCCB-FB1B-47F6-A046-8737D94EB7E1}"/>
                </a:ext>
              </a:extLst>
            </p:cNvPr>
            <p:cNvSpPr/>
            <p:nvPr/>
          </p:nvSpPr>
          <p:spPr>
            <a:xfrm>
              <a:off x="5311867" y="1856951"/>
              <a:ext cx="782587" cy="1559404"/>
            </a:xfrm>
            <a:custGeom>
              <a:avLst/>
              <a:gdLst>
                <a:gd name="connsiteX0" fmla="*/ 782587 w 782587"/>
                <a:gd name="connsiteY0" fmla="*/ 0 h 1559404"/>
                <a:gd name="connsiteX1" fmla="*/ 780746 w 782587"/>
                <a:gd name="connsiteY1" fmla="*/ 1559404 h 1559404"/>
                <a:gd name="connsiteX2" fmla="*/ 0 w 782587"/>
                <a:gd name="connsiteY2" fmla="*/ 210790 h 1559404"/>
                <a:gd name="connsiteX3" fmla="*/ 34765 w 782587"/>
                <a:gd name="connsiteY3" fmla="*/ 189669 h 1559404"/>
                <a:gd name="connsiteX4" fmla="*/ 623393 w 782587"/>
                <a:gd name="connsiteY4" fmla="*/ 8039 h 1559404"/>
                <a:gd name="connsiteX5" fmla="*/ 782587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2587" y="0"/>
                  </a:moveTo>
                  <a:lnTo>
                    <a:pt x="780746" y="1559404"/>
                  </a:lnTo>
                  <a:lnTo>
                    <a:pt x="0" y="210790"/>
                  </a:lnTo>
                  <a:lnTo>
                    <a:pt x="34765" y="189669"/>
                  </a:lnTo>
                  <a:cubicBezTo>
                    <a:pt x="212973" y="92861"/>
                    <a:pt x="411992" y="29508"/>
                    <a:pt x="623393" y="8039"/>
                  </a:cubicBezTo>
                  <a:lnTo>
                    <a:pt x="78258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42E82483-8AE3-4490-950C-727290C476E5}"/>
                </a:ext>
              </a:extLst>
            </p:cNvPr>
            <p:cNvSpPr/>
            <p:nvPr/>
          </p:nvSpPr>
          <p:spPr>
            <a:xfrm>
              <a:off x="6097549" y="1856951"/>
              <a:ext cx="782587" cy="1559404"/>
            </a:xfrm>
            <a:custGeom>
              <a:avLst/>
              <a:gdLst>
                <a:gd name="connsiteX0" fmla="*/ 0 w 782587"/>
                <a:gd name="connsiteY0" fmla="*/ 0 h 1559404"/>
                <a:gd name="connsiteX1" fmla="*/ 159193 w 782587"/>
                <a:gd name="connsiteY1" fmla="*/ 8039 h 1559404"/>
                <a:gd name="connsiteX2" fmla="*/ 747821 w 782587"/>
                <a:gd name="connsiteY2" fmla="*/ 189669 h 1559404"/>
                <a:gd name="connsiteX3" fmla="*/ 782587 w 782587"/>
                <a:gd name="connsiteY3" fmla="*/ 210790 h 1559404"/>
                <a:gd name="connsiteX4" fmla="*/ 1840 w 782587"/>
                <a:gd name="connsiteY4" fmla="*/ 1559404 h 1559404"/>
                <a:gd name="connsiteX5" fmla="*/ 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0" y="0"/>
                  </a:moveTo>
                  <a:lnTo>
                    <a:pt x="159193" y="8039"/>
                  </a:lnTo>
                  <a:cubicBezTo>
                    <a:pt x="370594" y="29508"/>
                    <a:pt x="569614" y="92861"/>
                    <a:pt x="747821" y="189669"/>
                  </a:cubicBezTo>
                  <a:lnTo>
                    <a:pt x="782587" y="210790"/>
                  </a:lnTo>
                  <a:lnTo>
                    <a:pt x="1840" y="15594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F9D15AC9-3C73-459E-B17A-25DB84A0FC6E}"/>
                </a:ext>
              </a:extLst>
            </p:cNvPr>
            <p:cNvSpPr/>
            <p:nvPr/>
          </p:nvSpPr>
          <p:spPr>
            <a:xfrm>
              <a:off x="4736351" y="2069351"/>
              <a:ext cx="1350393" cy="1350393"/>
            </a:xfrm>
            <a:custGeom>
              <a:avLst/>
              <a:gdLst>
                <a:gd name="connsiteX0" fmla="*/ 572867 w 1350393"/>
                <a:gd name="connsiteY0" fmla="*/ 0 h 1350393"/>
                <a:gd name="connsiteX1" fmla="*/ 1350393 w 1350393"/>
                <a:gd name="connsiteY1" fmla="*/ 1350393 h 1350393"/>
                <a:gd name="connsiteX2" fmla="*/ 0 w 1350393"/>
                <a:gd name="connsiteY2" fmla="*/ 572867 h 1350393"/>
                <a:gd name="connsiteX3" fmla="*/ 56018 w 1350393"/>
                <a:gd name="connsiteY3" fmla="*/ 480659 h 1350393"/>
                <a:gd name="connsiteX4" fmla="*/ 480659 w 1350393"/>
                <a:gd name="connsiteY4" fmla="*/ 56018 h 1350393"/>
                <a:gd name="connsiteX5" fmla="*/ 57286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572867" y="0"/>
                  </a:moveTo>
                  <a:lnTo>
                    <a:pt x="1350393" y="1350393"/>
                  </a:lnTo>
                  <a:lnTo>
                    <a:pt x="0" y="572867"/>
                  </a:lnTo>
                  <a:lnTo>
                    <a:pt x="56018" y="480659"/>
                  </a:lnTo>
                  <a:cubicBezTo>
                    <a:pt x="169027" y="313383"/>
                    <a:pt x="313384" y="169027"/>
                    <a:pt x="480659" y="56018"/>
                  </a:cubicBezTo>
                  <a:lnTo>
                    <a:pt x="572867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9476B366-C7FD-496E-865B-51C7E260127E}"/>
                </a:ext>
              </a:extLst>
            </p:cNvPr>
            <p:cNvSpPr/>
            <p:nvPr/>
          </p:nvSpPr>
          <p:spPr>
            <a:xfrm>
              <a:off x="5804115" y="2012588"/>
              <a:ext cx="1737487" cy="1726312"/>
            </a:xfrm>
            <a:custGeom>
              <a:avLst/>
              <a:gdLst>
                <a:gd name="connsiteX0" fmla="*/ 777527 w 1350393"/>
                <a:gd name="connsiteY0" fmla="*/ 0 h 1350393"/>
                <a:gd name="connsiteX1" fmla="*/ 869734 w 1350393"/>
                <a:gd name="connsiteY1" fmla="*/ 56018 h 1350393"/>
                <a:gd name="connsiteX2" fmla="*/ 1294375 w 1350393"/>
                <a:gd name="connsiteY2" fmla="*/ 480659 h 1350393"/>
                <a:gd name="connsiteX3" fmla="*/ 1350393 w 1350393"/>
                <a:gd name="connsiteY3" fmla="*/ 572867 h 1350393"/>
                <a:gd name="connsiteX4" fmla="*/ 0 w 1350393"/>
                <a:gd name="connsiteY4" fmla="*/ 1350393 h 1350393"/>
                <a:gd name="connsiteX5" fmla="*/ 77752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777527" y="0"/>
                  </a:moveTo>
                  <a:lnTo>
                    <a:pt x="869734" y="56018"/>
                  </a:lnTo>
                  <a:cubicBezTo>
                    <a:pt x="1037010" y="169027"/>
                    <a:pt x="1181367" y="313383"/>
                    <a:pt x="1294375" y="480659"/>
                  </a:cubicBezTo>
                  <a:lnTo>
                    <a:pt x="1350393" y="572867"/>
                  </a:lnTo>
                  <a:lnTo>
                    <a:pt x="0" y="1350393"/>
                  </a:lnTo>
                  <a:lnTo>
                    <a:pt x="77752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99D3D5AF-4612-44CD-89FA-A4D0A6C564BB}"/>
                </a:ext>
              </a:extLst>
            </p:cNvPr>
            <p:cNvSpPr/>
            <p:nvPr/>
          </p:nvSpPr>
          <p:spPr>
            <a:xfrm>
              <a:off x="4523951" y="2644866"/>
              <a:ext cx="1559404" cy="782586"/>
            </a:xfrm>
            <a:custGeom>
              <a:avLst/>
              <a:gdLst>
                <a:gd name="connsiteX0" fmla="*/ 210790 w 1559404"/>
                <a:gd name="connsiteY0" fmla="*/ 0 h 782586"/>
                <a:gd name="connsiteX1" fmla="*/ 1559404 w 1559404"/>
                <a:gd name="connsiteY1" fmla="*/ 780746 h 782586"/>
                <a:gd name="connsiteX2" fmla="*/ 0 w 1559404"/>
                <a:gd name="connsiteY2" fmla="*/ 782586 h 782586"/>
                <a:gd name="connsiteX3" fmla="*/ 8039 w 1559404"/>
                <a:gd name="connsiteY3" fmla="*/ 623393 h 782586"/>
                <a:gd name="connsiteX4" fmla="*/ 189669 w 1559404"/>
                <a:gd name="connsiteY4" fmla="*/ 34765 h 782586"/>
                <a:gd name="connsiteX5" fmla="*/ 210790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210790" y="0"/>
                  </a:moveTo>
                  <a:lnTo>
                    <a:pt x="1559404" y="780746"/>
                  </a:lnTo>
                  <a:lnTo>
                    <a:pt x="0" y="782586"/>
                  </a:lnTo>
                  <a:lnTo>
                    <a:pt x="8039" y="623393"/>
                  </a:lnTo>
                  <a:cubicBezTo>
                    <a:pt x="29508" y="411992"/>
                    <a:pt x="92861" y="212973"/>
                    <a:pt x="189669" y="34765"/>
                  </a:cubicBezTo>
                  <a:lnTo>
                    <a:pt x="21079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592239B4-3141-43AD-A1A2-E31AA847D5DB}"/>
                </a:ext>
              </a:extLst>
            </p:cNvPr>
            <p:cNvSpPr/>
            <p:nvPr/>
          </p:nvSpPr>
          <p:spPr>
            <a:xfrm>
              <a:off x="6108645" y="2644866"/>
              <a:ext cx="1559404" cy="782586"/>
            </a:xfrm>
            <a:custGeom>
              <a:avLst/>
              <a:gdLst>
                <a:gd name="connsiteX0" fmla="*/ 1348615 w 1559404"/>
                <a:gd name="connsiteY0" fmla="*/ 0 h 782586"/>
                <a:gd name="connsiteX1" fmla="*/ 1369735 w 1559404"/>
                <a:gd name="connsiteY1" fmla="*/ 34765 h 782586"/>
                <a:gd name="connsiteX2" fmla="*/ 1551365 w 1559404"/>
                <a:gd name="connsiteY2" fmla="*/ 623393 h 782586"/>
                <a:gd name="connsiteX3" fmla="*/ 1559404 w 1559404"/>
                <a:gd name="connsiteY3" fmla="*/ 782586 h 782586"/>
                <a:gd name="connsiteX4" fmla="*/ 0 w 1559404"/>
                <a:gd name="connsiteY4" fmla="*/ 780746 h 782586"/>
                <a:gd name="connsiteX5" fmla="*/ 1348615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1348615" y="0"/>
                  </a:moveTo>
                  <a:lnTo>
                    <a:pt x="1369735" y="34765"/>
                  </a:lnTo>
                  <a:cubicBezTo>
                    <a:pt x="1466543" y="212973"/>
                    <a:pt x="1529897" y="411992"/>
                    <a:pt x="1551365" y="623393"/>
                  </a:cubicBezTo>
                  <a:lnTo>
                    <a:pt x="1559404" y="782586"/>
                  </a:lnTo>
                  <a:lnTo>
                    <a:pt x="0" y="780746"/>
                  </a:lnTo>
                  <a:lnTo>
                    <a:pt x="1348615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BD9928C1-6B09-4815-ABF9-4C91C1AB9DB5}"/>
                </a:ext>
              </a:extLst>
            </p:cNvPr>
            <p:cNvSpPr/>
            <p:nvPr/>
          </p:nvSpPr>
          <p:spPr>
            <a:xfrm>
              <a:off x="4523951" y="3430549"/>
              <a:ext cx="1559404" cy="782587"/>
            </a:xfrm>
            <a:custGeom>
              <a:avLst/>
              <a:gdLst>
                <a:gd name="connsiteX0" fmla="*/ 0 w 1559404"/>
                <a:gd name="connsiteY0" fmla="*/ 0 h 782587"/>
                <a:gd name="connsiteX1" fmla="*/ 1559404 w 1559404"/>
                <a:gd name="connsiteY1" fmla="*/ 1840 h 782587"/>
                <a:gd name="connsiteX2" fmla="*/ 210790 w 1559404"/>
                <a:gd name="connsiteY2" fmla="*/ 782587 h 782587"/>
                <a:gd name="connsiteX3" fmla="*/ 189669 w 1559404"/>
                <a:gd name="connsiteY3" fmla="*/ 747821 h 782587"/>
                <a:gd name="connsiteX4" fmla="*/ 8039 w 1559404"/>
                <a:gd name="connsiteY4" fmla="*/ 159193 h 782587"/>
                <a:gd name="connsiteX5" fmla="*/ 0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0" y="0"/>
                  </a:moveTo>
                  <a:lnTo>
                    <a:pt x="1559404" y="1840"/>
                  </a:lnTo>
                  <a:lnTo>
                    <a:pt x="210790" y="782587"/>
                  </a:lnTo>
                  <a:lnTo>
                    <a:pt x="189669" y="747821"/>
                  </a:lnTo>
                  <a:cubicBezTo>
                    <a:pt x="92861" y="569613"/>
                    <a:pt x="29508" y="370594"/>
                    <a:pt x="8039" y="1591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41461489-2881-4E48-8A11-DBDA71774C75}"/>
                </a:ext>
              </a:extLst>
            </p:cNvPr>
            <p:cNvSpPr/>
            <p:nvPr/>
          </p:nvSpPr>
          <p:spPr>
            <a:xfrm>
              <a:off x="6108645" y="3430549"/>
              <a:ext cx="1559404" cy="782587"/>
            </a:xfrm>
            <a:custGeom>
              <a:avLst/>
              <a:gdLst>
                <a:gd name="connsiteX0" fmla="*/ 1559404 w 1559404"/>
                <a:gd name="connsiteY0" fmla="*/ 0 h 782587"/>
                <a:gd name="connsiteX1" fmla="*/ 1551365 w 1559404"/>
                <a:gd name="connsiteY1" fmla="*/ 159193 h 782587"/>
                <a:gd name="connsiteX2" fmla="*/ 1369735 w 1559404"/>
                <a:gd name="connsiteY2" fmla="*/ 747821 h 782587"/>
                <a:gd name="connsiteX3" fmla="*/ 1348614 w 1559404"/>
                <a:gd name="connsiteY3" fmla="*/ 782587 h 782587"/>
                <a:gd name="connsiteX4" fmla="*/ 0 w 1559404"/>
                <a:gd name="connsiteY4" fmla="*/ 1840 h 782587"/>
                <a:gd name="connsiteX5" fmla="*/ 1559404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1559404" y="0"/>
                  </a:moveTo>
                  <a:lnTo>
                    <a:pt x="1551365" y="159193"/>
                  </a:lnTo>
                  <a:cubicBezTo>
                    <a:pt x="1529897" y="370594"/>
                    <a:pt x="1466543" y="569613"/>
                    <a:pt x="1369735" y="747821"/>
                  </a:cubicBezTo>
                  <a:lnTo>
                    <a:pt x="1348614" y="782587"/>
                  </a:lnTo>
                  <a:lnTo>
                    <a:pt x="0" y="1840"/>
                  </a:lnTo>
                  <a:lnTo>
                    <a:pt x="1559404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1BA1C41D-874C-42DD-BF27-0719DEB26133}"/>
                </a:ext>
              </a:extLst>
            </p:cNvPr>
            <p:cNvSpPr/>
            <p:nvPr/>
          </p:nvSpPr>
          <p:spPr>
            <a:xfrm>
              <a:off x="4736351" y="3438258"/>
              <a:ext cx="1350393" cy="1350393"/>
            </a:xfrm>
            <a:custGeom>
              <a:avLst/>
              <a:gdLst>
                <a:gd name="connsiteX0" fmla="*/ 1350393 w 1350393"/>
                <a:gd name="connsiteY0" fmla="*/ 0 h 1350393"/>
                <a:gd name="connsiteX1" fmla="*/ 572867 w 1350393"/>
                <a:gd name="connsiteY1" fmla="*/ 1350393 h 1350393"/>
                <a:gd name="connsiteX2" fmla="*/ 480659 w 1350393"/>
                <a:gd name="connsiteY2" fmla="*/ 1294375 h 1350393"/>
                <a:gd name="connsiteX3" fmla="*/ 56018 w 1350393"/>
                <a:gd name="connsiteY3" fmla="*/ 869734 h 1350393"/>
                <a:gd name="connsiteX4" fmla="*/ 0 w 1350393"/>
                <a:gd name="connsiteY4" fmla="*/ 777527 h 1350393"/>
                <a:gd name="connsiteX5" fmla="*/ 1350393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1350393" y="0"/>
                  </a:moveTo>
                  <a:lnTo>
                    <a:pt x="572867" y="1350393"/>
                  </a:lnTo>
                  <a:lnTo>
                    <a:pt x="480659" y="1294375"/>
                  </a:lnTo>
                  <a:cubicBezTo>
                    <a:pt x="313384" y="1181367"/>
                    <a:pt x="169027" y="1037010"/>
                    <a:pt x="56018" y="869734"/>
                  </a:cubicBezTo>
                  <a:lnTo>
                    <a:pt x="0" y="777527"/>
                  </a:lnTo>
                  <a:lnTo>
                    <a:pt x="1350393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C1672971-1CB2-48D0-BF20-9804D8069EA6}"/>
                </a:ext>
              </a:extLst>
            </p:cNvPr>
            <p:cNvSpPr/>
            <p:nvPr/>
          </p:nvSpPr>
          <p:spPr>
            <a:xfrm>
              <a:off x="6105258" y="3438258"/>
              <a:ext cx="1350393" cy="1350393"/>
            </a:xfrm>
            <a:custGeom>
              <a:avLst/>
              <a:gdLst>
                <a:gd name="connsiteX0" fmla="*/ 0 w 1350393"/>
                <a:gd name="connsiteY0" fmla="*/ 0 h 1350393"/>
                <a:gd name="connsiteX1" fmla="*/ 1350393 w 1350393"/>
                <a:gd name="connsiteY1" fmla="*/ 777527 h 1350393"/>
                <a:gd name="connsiteX2" fmla="*/ 1294375 w 1350393"/>
                <a:gd name="connsiteY2" fmla="*/ 869734 h 1350393"/>
                <a:gd name="connsiteX3" fmla="*/ 869734 w 1350393"/>
                <a:gd name="connsiteY3" fmla="*/ 1294375 h 1350393"/>
                <a:gd name="connsiteX4" fmla="*/ 777527 w 1350393"/>
                <a:gd name="connsiteY4" fmla="*/ 1350393 h 1350393"/>
                <a:gd name="connsiteX5" fmla="*/ 0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0" y="0"/>
                  </a:moveTo>
                  <a:lnTo>
                    <a:pt x="1350393" y="777527"/>
                  </a:lnTo>
                  <a:lnTo>
                    <a:pt x="1294375" y="869734"/>
                  </a:lnTo>
                  <a:cubicBezTo>
                    <a:pt x="1181367" y="1037010"/>
                    <a:pt x="1037010" y="1181367"/>
                    <a:pt x="869734" y="1294375"/>
                  </a:cubicBezTo>
                  <a:lnTo>
                    <a:pt x="777527" y="1350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8549D5BE-A071-4747-A474-9DF7297F8AA1}"/>
                </a:ext>
              </a:extLst>
            </p:cNvPr>
            <p:cNvSpPr/>
            <p:nvPr/>
          </p:nvSpPr>
          <p:spPr>
            <a:xfrm>
              <a:off x="5311867" y="3441645"/>
              <a:ext cx="782587" cy="1559404"/>
            </a:xfrm>
            <a:custGeom>
              <a:avLst/>
              <a:gdLst>
                <a:gd name="connsiteX0" fmla="*/ 780746 w 782587"/>
                <a:gd name="connsiteY0" fmla="*/ 0 h 1559404"/>
                <a:gd name="connsiteX1" fmla="*/ 782587 w 782587"/>
                <a:gd name="connsiteY1" fmla="*/ 1559404 h 1559404"/>
                <a:gd name="connsiteX2" fmla="*/ 623393 w 782587"/>
                <a:gd name="connsiteY2" fmla="*/ 1551365 h 1559404"/>
                <a:gd name="connsiteX3" fmla="*/ 34765 w 782587"/>
                <a:gd name="connsiteY3" fmla="*/ 1369735 h 1559404"/>
                <a:gd name="connsiteX4" fmla="*/ 0 w 782587"/>
                <a:gd name="connsiteY4" fmla="*/ 1348615 h 1559404"/>
                <a:gd name="connsiteX5" fmla="*/ 780746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0746" y="0"/>
                  </a:moveTo>
                  <a:lnTo>
                    <a:pt x="782587" y="1559404"/>
                  </a:lnTo>
                  <a:lnTo>
                    <a:pt x="623393" y="1551365"/>
                  </a:lnTo>
                  <a:cubicBezTo>
                    <a:pt x="411992" y="1529897"/>
                    <a:pt x="212973" y="1466543"/>
                    <a:pt x="34765" y="1369735"/>
                  </a:cubicBezTo>
                  <a:lnTo>
                    <a:pt x="0" y="1348615"/>
                  </a:lnTo>
                  <a:lnTo>
                    <a:pt x="780746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D692DA2F-490D-4FFE-BE75-ABA4C58BCC20}"/>
                </a:ext>
              </a:extLst>
            </p:cNvPr>
            <p:cNvSpPr/>
            <p:nvPr/>
          </p:nvSpPr>
          <p:spPr>
            <a:xfrm>
              <a:off x="6097549" y="3441645"/>
              <a:ext cx="782587" cy="1559404"/>
            </a:xfrm>
            <a:custGeom>
              <a:avLst/>
              <a:gdLst>
                <a:gd name="connsiteX0" fmla="*/ 1840 w 782587"/>
                <a:gd name="connsiteY0" fmla="*/ 0 h 1559404"/>
                <a:gd name="connsiteX1" fmla="*/ 782587 w 782587"/>
                <a:gd name="connsiteY1" fmla="*/ 1348614 h 1559404"/>
                <a:gd name="connsiteX2" fmla="*/ 747821 w 782587"/>
                <a:gd name="connsiteY2" fmla="*/ 1369735 h 1559404"/>
                <a:gd name="connsiteX3" fmla="*/ 159193 w 782587"/>
                <a:gd name="connsiteY3" fmla="*/ 1551365 h 1559404"/>
                <a:gd name="connsiteX4" fmla="*/ 0 w 782587"/>
                <a:gd name="connsiteY4" fmla="*/ 1559404 h 1559404"/>
                <a:gd name="connsiteX5" fmla="*/ 184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1840" y="0"/>
                  </a:moveTo>
                  <a:lnTo>
                    <a:pt x="782587" y="1348614"/>
                  </a:lnTo>
                  <a:lnTo>
                    <a:pt x="747821" y="1369735"/>
                  </a:lnTo>
                  <a:cubicBezTo>
                    <a:pt x="569614" y="1466543"/>
                    <a:pt x="370594" y="1529897"/>
                    <a:pt x="159193" y="1551365"/>
                  </a:cubicBezTo>
                  <a:lnTo>
                    <a:pt x="0" y="1559404"/>
                  </a:lnTo>
                  <a:lnTo>
                    <a:pt x="184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C3973391-E168-442A-9692-D6EA9FCF6467}"/>
              </a:ext>
            </a:extLst>
          </p:cNvPr>
          <p:cNvGrpSpPr/>
          <p:nvPr/>
        </p:nvGrpSpPr>
        <p:grpSpPr>
          <a:xfrm rot="10967601">
            <a:off x="136139" y="1037430"/>
            <a:ext cx="2420647" cy="2609630"/>
            <a:chOff x="4523951" y="1856951"/>
            <a:chExt cx="3144098" cy="3144098"/>
          </a:xfrm>
        </p:grpSpPr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A008F427-4C27-4672-8B52-11439372CE49}"/>
                </a:ext>
              </a:extLst>
            </p:cNvPr>
            <p:cNvSpPr/>
            <p:nvPr/>
          </p:nvSpPr>
          <p:spPr>
            <a:xfrm>
              <a:off x="5311867" y="1856951"/>
              <a:ext cx="782587" cy="1559404"/>
            </a:xfrm>
            <a:custGeom>
              <a:avLst/>
              <a:gdLst>
                <a:gd name="connsiteX0" fmla="*/ 782587 w 782587"/>
                <a:gd name="connsiteY0" fmla="*/ 0 h 1559404"/>
                <a:gd name="connsiteX1" fmla="*/ 780746 w 782587"/>
                <a:gd name="connsiteY1" fmla="*/ 1559404 h 1559404"/>
                <a:gd name="connsiteX2" fmla="*/ 0 w 782587"/>
                <a:gd name="connsiteY2" fmla="*/ 210790 h 1559404"/>
                <a:gd name="connsiteX3" fmla="*/ 34765 w 782587"/>
                <a:gd name="connsiteY3" fmla="*/ 189669 h 1559404"/>
                <a:gd name="connsiteX4" fmla="*/ 623393 w 782587"/>
                <a:gd name="connsiteY4" fmla="*/ 8039 h 1559404"/>
                <a:gd name="connsiteX5" fmla="*/ 782587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2587" y="0"/>
                  </a:moveTo>
                  <a:lnTo>
                    <a:pt x="780746" y="1559404"/>
                  </a:lnTo>
                  <a:lnTo>
                    <a:pt x="0" y="210790"/>
                  </a:lnTo>
                  <a:lnTo>
                    <a:pt x="34765" y="189669"/>
                  </a:lnTo>
                  <a:cubicBezTo>
                    <a:pt x="212973" y="92861"/>
                    <a:pt x="411992" y="29508"/>
                    <a:pt x="623393" y="8039"/>
                  </a:cubicBezTo>
                  <a:lnTo>
                    <a:pt x="78258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4C7233E2-D4EC-4260-95C6-F5BE5C0472BC}"/>
                </a:ext>
              </a:extLst>
            </p:cNvPr>
            <p:cNvSpPr/>
            <p:nvPr/>
          </p:nvSpPr>
          <p:spPr>
            <a:xfrm>
              <a:off x="6097549" y="1856951"/>
              <a:ext cx="782587" cy="1559404"/>
            </a:xfrm>
            <a:custGeom>
              <a:avLst/>
              <a:gdLst>
                <a:gd name="connsiteX0" fmla="*/ 0 w 782587"/>
                <a:gd name="connsiteY0" fmla="*/ 0 h 1559404"/>
                <a:gd name="connsiteX1" fmla="*/ 159193 w 782587"/>
                <a:gd name="connsiteY1" fmla="*/ 8039 h 1559404"/>
                <a:gd name="connsiteX2" fmla="*/ 747821 w 782587"/>
                <a:gd name="connsiteY2" fmla="*/ 189669 h 1559404"/>
                <a:gd name="connsiteX3" fmla="*/ 782587 w 782587"/>
                <a:gd name="connsiteY3" fmla="*/ 210790 h 1559404"/>
                <a:gd name="connsiteX4" fmla="*/ 1840 w 782587"/>
                <a:gd name="connsiteY4" fmla="*/ 1559404 h 1559404"/>
                <a:gd name="connsiteX5" fmla="*/ 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0" y="0"/>
                  </a:moveTo>
                  <a:lnTo>
                    <a:pt x="159193" y="8039"/>
                  </a:lnTo>
                  <a:cubicBezTo>
                    <a:pt x="370594" y="29508"/>
                    <a:pt x="569614" y="92861"/>
                    <a:pt x="747821" y="189669"/>
                  </a:cubicBezTo>
                  <a:lnTo>
                    <a:pt x="782587" y="210790"/>
                  </a:lnTo>
                  <a:lnTo>
                    <a:pt x="1840" y="15594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406C7E65-9E60-4E93-AC72-6F6340D659B4}"/>
                </a:ext>
              </a:extLst>
            </p:cNvPr>
            <p:cNvSpPr/>
            <p:nvPr/>
          </p:nvSpPr>
          <p:spPr>
            <a:xfrm>
              <a:off x="4736351" y="2069351"/>
              <a:ext cx="1350393" cy="1350393"/>
            </a:xfrm>
            <a:custGeom>
              <a:avLst/>
              <a:gdLst>
                <a:gd name="connsiteX0" fmla="*/ 572867 w 1350393"/>
                <a:gd name="connsiteY0" fmla="*/ 0 h 1350393"/>
                <a:gd name="connsiteX1" fmla="*/ 1350393 w 1350393"/>
                <a:gd name="connsiteY1" fmla="*/ 1350393 h 1350393"/>
                <a:gd name="connsiteX2" fmla="*/ 0 w 1350393"/>
                <a:gd name="connsiteY2" fmla="*/ 572867 h 1350393"/>
                <a:gd name="connsiteX3" fmla="*/ 56018 w 1350393"/>
                <a:gd name="connsiteY3" fmla="*/ 480659 h 1350393"/>
                <a:gd name="connsiteX4" fmla="*/ 480659 w 1350393"/>
                <a:gd name="connsiteY4" fmla="*/ 56018 h 1350393"/>
                <a:gd name="connsiteX5" fmla="*/ 57286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572867" y="0"/>
                  </a:moveTo>
                  <a:lnTo>
                    <a:pt x="1350393" y="1350393"/>
                  </a:lnTo>
                  <a:lnTo>
                    <a:pt x="0" y="572867"/>
                  </a:lnTo>
                  <a:lnTo>
                    <a:pt x="56018" y="480659"/>
                  </a:lnTo>
                  <a:cubicBezTo>
                    <a:pt x="169027" y="313383"/>
                    <a:pt x="313384" y="169027"/>
                    <a:pt x="480659" y="56018"/>
                  </a:cubicBezTo>
                  <a:lnTo>
                    <a:pt x="572867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E8A74E11-A996-474B-AC3F-F68DF66BCD13}"/>
                </a:ext>
              </a:extLst>
            </p:cNvPr>
            <p:cNvSpPr/>
            <p:nvPr/>
          </p:nvSpPr>
          <p:spPr>
            <a:xfrm>
              <a:off x="5804115" y="2012588"/>
              <a:ext cx="1737487" cy="1726312"/>
            </a:xfrm>
            <a:custGeom>
              <a:avLst/>
              <a:gdLst>
                <a:gd name="connsiteX0" fmla="*/ 777527 w 1350393"/>
                <a:gd name="connsiteY0" fmla="*/ 0 h 1350393"/>
                <a:gd name="connsiteX1" fmla="*/ 869734 w 1350393"/>
                <a:gd name="connsiteY1" fmla="*/ 56018 h 1350393"/>
                <a:gd name="connsiteX2" fmla="*/ 1294375 w 1350393"/>
                <a:gd name="connsiteY2" fmla="*/ 480659 h 1350393"/>
                <a:gd name="connsiteX3" fmla="*/ 1350393 w 1350393"/>
                <a:gd name="connsiteY3" fmla="*/ 572867 h 1350393"/>
                <a:gd name="connsiteX4" fmla="*/ 0 w 1350393"/>
                <a:gd name="connsiteY4" fmla="*/ 1350393 h 1350393"/>
                <a:gd name="connsiteX5" fmla="*/ 77752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777527" y="0"/>
                  </a:moveTo>
                  <a:lnTo>
                    <a:pt x="869734" y="56018"/>
                  </a:lnTo>
                  <a:cubicBezTo>
                    <a:pt x="1037010" y="169027"/>
                    <a:pt x="1181367" y="313383"/>
                    <a:pt x="1294375" y="480659"/>
                  </a:cubicBezTo>
                  <a:lnTo>
                    <a:pt x="1350393" y="572867"/>
                  </a:lnTo>
                  <a:lnTo>
                    <a:pt x="0" y="1350393"/>
                  </a:lnTo>
                  <a:lnTo>
                    <a:pt x="77752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3C14FF43-6308-4A6A-9608-82DEC34E3EFB}"/>
                </a:ext>
              </a:extLst>
            </p:cNvPr>
            <p:cNvSpPr/>
            <p:nvPr/>
          </p:nvSpPr>
          <p:spPr>
            <a:xfrm>
              <a:off x="4523951" y="2644866"/>
              <a:ext cx="1559404" cy="782586"/>
            </a:xfrm>
            <a:custGeom>
              <a:avLst/>
              <a:gdLst>
                <a:gd name="connsiteX0" fmla="*/ 210790 w 1559404"/>
                <a:gd name="connsiteY0" fmla="*/ 0 h 782586"/>
                <a:gd name="connsiteX1" fmla="*/ 1559404 w 1559404"/>
                <a:gd name="connsiteY1" fmla="*/ 780746 h 782586"/>
                <a:gd name="connsiteX2" fmla="*/ 0 w 1559404"/>
                <a:gd name="connsiteY2" fmla="*/ 782586 h 782586"/>
                <a:gd name="connsiteX3" fmla="*/ 8039 w 1559404"/>
                <a:gd name="connsiteY3" fmla="*/ 623393 h 782586"/>
                <a:gd name="connsiteX4" fmla="*/ 189669 w 1559404"/>
                <a:gd name="connsiteY4" fmla="*/ 34765 h 782586"/>
                <a:gd name="connsiteX5" fmla="*/ 210790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210790" y="0"/>
                  </a:moveTo>
                  <a:lnTo>
                    <a:pt x="1559404" y="780746"/>
                  </a:lnTo>
                  <a:lnTo>
                    <a:pt x="0" y="782586"/>
                  </a:lnTo>
                  <a:lnTo>
                    <a:pt x="8039" y="623393"/>
                  </a:lnTo>
                  <a:cubicBezTo>
                    <a:pt x="29508" y="411992"/>
                    <a:pt x="92861" y="212973"/>
                    <a:pt x="189669" y="34765"/>
                  </a:cubicBezTo>
                  <a:lnTo>
                    <a:pt x="21079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7AC82223-11F0-444F-BD4C-B68F5D7F0928}"/>
                </a:ext>
              </a:extLst>
            </p:cNvPr>
            <p:cNvSpPr/>
            <p:nvPr/>
          </p:nvSpPr>
          <p:spPr>
            <a:xfrm>
              <a:off x="6108645" y="2644866"/>
              <a:ext cx="1559404" cy="782586"/>
            </a:xfrm>
            <a:custGeom>
              <a:avLst/>
              <a:gdLst>
                <a:gd name="connsiteX0" fmla="*/ 1348615 w 1559404"/>
                <a:gd name="connsiteY0" fmla="*/ 0 h 782586"/>
                <a:gd name="connsiteX1" fmla="*/ 1369735 w 1559404"/>
                <a:gd name="connsiteY1" fmla="*/ 34765 h 782586"/>
                <a:gd name="connsiteX2" fmla="*/ 1551365 w 1559404"/>
                <a:gd name="connsiteY2" fmla="*/ 623393 h 782586"/>
                <a:gd name="connsiteX3" fmla="*/ 1559404 w 1559404"/>
                <a:gd name="connsiteY3" fmla="*/ 782586 h 782586"/>
                <a:gd name="connsiteX4" fmla="*/ 0 w 1559404"/>
                <a:gd name="connsiteY4" fmla="*/ 780746 h 782586"/>
                <a:gd name="connsiteX5" fmla="*/ 1348615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1348615" y="0"/>
                  </a:moveTo>
                  <a:lnTo>
                    <a:pt x="1369735" y="34765"/>
                  </a:lnTo>
                  <a:cubicBezTo>
                    <a:pt x="1466543" y="212973"/>
                    <a:pt x="1529897" y="411992"/>
                    <a:pt x="1551365" y="623393"/>
                  </a:cubicBezTo>
                  <a:lnTo>
                    <a:pt x="1559404" y="782586"/>
                  </a:lnTo>
                  <a:lnTo>
                    <a:pt x="0" y="780746"/>
                  </a:lnTo>
                  <a:lnTo>
                    <a:pt x="1348615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FBE549F9-7E69-40A3-B88A-32BECDF89CDA}"/>
                </a:ext>
              </a:extLst>
            </p:cNvPr>
            <p:cNvSpPr/>
            <p:nvPr/>
          </p:nvSpPr>
          <p:spPr>
            <a:xfrm>
              <a:off x="4523951" y="3430549"/>
              <a:ext cx="1559404" cy="782587"/>
            </a:xfrm>
            <a:custGeom>
              <a:avLst/>
              <a:gdLst>
                <a:gd name="connsiteX0" fmla="*/ 0 w 1559404"/>
                <a:gd name="connsiteY0" fmla="*/ 0 h 782587"/>
                <a:gd name="connsiteX1" fmla="*/ 1559404 w 1559404"/>
                <a:gd name="connsiteY1" fmla="*/ 1840 h 782587"/>
                <a:gd name="connsiteX2" fmla="*/ 210790 w 1559404"/>
                <a:gd name="connsiteY2" fmla="*/ 782587 h 782587"/>
                <a:gd name="connsiteX3" fmla="*/ 189669 w 1559404"/>
                <a:gd name="connsiteY3" fmla="*/ 747821 h 782587"/>
                <a:gd name="connsiteX4" fmla="*/ 8039 w 1559404"/>
                <a:gd name="connsiteY4" fmla="*/ 159193 h 782587"/>
                <a:gd name="connsiteX5" fmla="*/ 0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0" y="0"/>
                  </a:moveTo>
                  <a:lnTo>
                    <a:pt x="1559404" y="1840"/>
                  </a:lnTo>
                  <a:lnTo>
                    <a:pt x="210790" y="782587"/>
                  </a:lnTo>
                  <a:lnTo>
                    <a:pt x="189669" y="747821"/>
                  </a:lnTo>
                  <a:cubicBezTo>
                    <a:pt x="92861" y="569613"/>
                    <a:pt x="29508" y="370594"/>
                    <a:pt x="8039" y="1591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4C3C66C3-5172-460B-8C04-C2055675B5CD}"/>
                </a:ext>
              </a:extLst>
            </p:cNvPr>
            <p:cNvSpPr/>
            <p:nvPr/>
          </p:nvSpPr>
          <p:spPr>
            <a:xfrm>
              <a:off x="6108645" y="3430549"/>
              <a:ext cx="1559404" cy="782587"/>
            </a:xfrm>
            <a:custGeom>
              <a:avLst/>
              <a:gdLst>
                <a:gd name="connsiteX0" fmla="*/ 1559404 w 1559404"/>
                <a:gd name="connsiteY0" fmla="*/ 0 h 782587"/>
                <a:gd name="connsiteX1" fmla="*/ 1551365 w 1559404"/>
                <a:gd name="connsiteY1" fmla="*/ 159193 h 782587"/>
                <a:gd name="connsiteX2" fmla="*/ 1369735 w 1559404"/>
                <a:gd name="connsiteY2" fmla="*/ 747821 h 782587"/>
                <a:gd name="connsiteX3" fmla="*/ 1348614 w 1559404"/>
                <a:gd name="connsiteY3" fmla="*/ 782587 h 782587"/>
                <a:gd name="connsiteX4" fmla="*/ 0 w 1559404"/>
                <a:gd name="connsiteY4" fmla="*/ 1840 h 782587"/>
                <a:gd name="connsiteX5" fmla="*/ 1559404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1559404" y="0"/>
                  </a:moveTo>
                  <a:lnTo>
                    <a:pt x="1551365" y="159193"/>
                  </a:lnTo>
                  <a:cubicBezTo>
                    <a:pt x="1529897" y="370594"/>
                    <a:pt x="1466543" y="569613"/>
                    <a:pt x="1369735" y="747821"/>
                  </a:cubicBezTo>
                  <a:lnTo>
                    <a:pt x="1348614" y="782587"/>
                  </a:lnTo>
                  <a:lnTo>
                    <a:pt x="0" y="1840"/>
                  </a:lnTo>
                  <a:lnTo>
                    <a:pt x="1559404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91BF3088-80C4-40C0-B76D-7E89717C5D80}"/>
                </a:ext>
              </a:extLst>
            </p:cNvPr>
            <p:cNvSpPr/>
            <p:nvPr/>
          </p:nvSpPr>
          <p:spPr>
            <a:xfrm>
              <a:off x="4736351" y="3438258"/>
              <a:ext cx="1350393" cy="1350393"/>
            </a:xfrm>
            <a:custGeom>
              <a:avLst/>
              <a:gdLst>
                <a:gd name="connsiteX0" fmla="*/ 1350393 w 1350393"/>
                <a:gd name="connsiteY0" fmla="*/ 0 h 1350393"/>
                <a:gd name="connsiteX1" fmla="*/ 572867 w 1350393"/>
                <a:gd name="connsiteY1" fmla="*/ 1350393 h 1350393"/>
                <a:gd name="connsiteX2" fmla="*/ 480659 w 1350393"/>
                <a:gd name="connsiteY2" fmla="*/ 1294375 h 1350393"/>
                <a:gd name="connsiteX3" fmla="*/ 56018 w 1350393"/>
                <a:gd name="connsiteY3" fmla="*/ 869734 h 1350393"/>
                <a:gd name="connsiteX4" fmla="*/ 0 w 1350393"/>
                <a:gd name="connsiteY4" fmla="*/ 777527 h 1350393"/>
                <a:gd name="connsiteX5" fmla="*/ 1350393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1350393" y="0"/>
                  </a:moveTo>
                  <a:lnTo>
                    <a:pt x="572867" y="1350393"/>
                  </a:lnTo>
                  <a:lnTo>
                    <a:pt x="480659" y="1294375"/>
                  </a:lnTo>
                  <a:cubicBezTo>
                    <a:pt x="313384" y="1181367"/>
                    <a:pt x="169027" y="1037010"/>
                    <a:pt x="56018" y="869734"/>
                  </a:cubicBezTo>
                  <a:lnTo>
                    <a:pt x="0" y="777527"/>
                  </a:lnTo>
                  <a:lnTo>
                    <a:pt x="1350393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552DD3A0-21F8-4ADD-9201-F7CF18012139}"/>
                </a:ext>
              </a:extLst>
            </p:cNvPr>
            <p:cNvSpPr/>
            <p:nvPr/>
          </p:nvSpPr>
          <p:spPr>
            <a:xfrm>
              <a:off x="6105258" y="3438258"/>
              <a:ext cx="1350393" cy="1350393"/>
            </a:xfrm>
            <a:custGeom>
              <a:avLst/>
              <a:gdLst>
                <a:gd name="connsiteX0" fmla="*/ 0 w 1350393"/>
                <a:gd name="connsiteY0" fmla="*/ 0 h 1350393"/>
                <a:gd name="connsiteX1" fmla="*/ 1350393 w 1350393"/>
                <a:gd name="connsiteY1" fmla="*/ 777527 h 1350393"/>
                <a:gd name="connsiteX2" fmla="*/ 1294375 w 1350393"/>
                <a:gd name="connsiteY2" fmla="*/ 869734 h 1350393"/>
                <a:gd name="connsiteX3" fmla="*/ 869734 w 1350393"/>
                <a:gd name="connsiteY3" fmla="*/ 1294375 h 1350393"/>
                <a:gd name="connsiteX4" fmla="*/ 777527 w 1350393"/>
                <a:gd name="connsiteY4" fmla="*/ 1350393 h 1350393"/>
                <a:gd name="connsiteX5" fmla="*/ 0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0" y="0"/>
                  </a:moveTo>
                  <a:lnTo>
                    <a:pt x="1350393" y="777527"/>
                  </a:lnTo>
                  <a:lnTo>
                    <a:pt x="1294375" y="869734"/>
                  </a:lnTo>
                  <a:cubicBezTo>
                    <a:pt x="1181367" y="1037010"/>
                    <a:pt x="1037010" y="1181367"/>
                    <a:pt x="869734" y="1294375"/>
                  </a:cubicBezTo>
                  <a:lnTo>
                    <a:pt x="777527" y="1350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EBA00E7C-791D-4720-BCAE-C5524C317BE6}"/>
                </a:ext>
              </a:extLst>
            </p:cNvPr>
            <p:cNvSpPr/>
            <p:nvPr/>
          </p:nvSpPr>
          <p:spPr>
            <a:xfrm>
              <a:off x="5311867" y="3441645"/>
              <a:ext cx="782587" cy="1559404"/>
            </a:xfrm>
            <a:custGeom>
              <a:avLst/>
              <a:gdLst>
                <a:gd name="connsiteX0" fmla="*/ 780746 w 782587"/>
                <a:gd name="connsiteY0" fmla="*/ 0 h 1559404"/>
                <a:gd name="connsiteX1" fmla="*/ 782587 w 782587"/>
                <a:gd name="connsiteY1" fmla="*/ 1559404 h 1559404"/>
                <a:gd name="connsiteX2" fmla="*/ 623393 w 782587"/>
                <a:gd name="connsiteY2" fmla="*/ 1551365 h 1559404"/>
                <a:gd name="connsiteX3" fmla="*/ 34765 w 782587"/>
                <a:gd name="connsiteY3" fmla="*/ 1369735 h 1559404"/>
                <a:gd name="connsiteX4" fmla="*/ 0 w 782587"/>
                <a:gd name="connsiteY4" fmla="*/ 1348615 h 1559404"/>
                <a:gd name="connsiteX5" fmla="*/ 780746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0746" y="0"/>
                  </a:moveTo>
                  <a:lnTo>
                    <a:pt x="782587" y="1559404"/>
                  </a:lnTo>
                  <a:lnTo>
                    <a:pt x="623393" y="1551365"/>
                  </a:lnTo>
                  <a:cubicBezTo>
                    <a:pt x="411992" y="1529897"/>
                    <a:pt x="212973" y="1466543"/>
                    <a:pt x="34765" y="1369735"/>
                  </a:cubicBezTo>
                  <a:lnTo>
                    <a:pt x="0" y="1348615"/>
                  </a:lnTo>
                  <a:lnTo>
                    <a:pt x="780746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5502A6F7-FE23-42FE-9D68-87380116DE34}"/>
                </a:ext>
              </a:extLst>
            </p:cNvPr>
            <p:cNvSpPr/>
            <p:nvPr/>
          </p:nvSpPr>
          <p:spPr>
            <a:xfrm>
              <a:off x="6097549" y="3441645"/>
              <a:ext cx="782587" cy="1559404"/>
            </a:xfrm>
            <a:custGeom>
              <a:avLst/>
              <a:gdLst>
                <a:gd name="connsiteX0" fmla="*/ 1840 w 782587"/>
                <a:gd name="connsiteY0" fmla="*/ 0 h 1559404"/>
                <a:gd name="connsiteX1" fmla="*/ 782587 w 782587"/>
                <a:gd name="connsiteY1" fmla="*/ 1348614 h 1559404"/>
                <a:gd name="connsiteX2" fmla="*/ 747821 w 782587"/>
                <a:gd name="connsiteY2" fmla="*/ 1369735 h 1559404"/>
                <a:gd name="connsiteX3" fmla="*/ 159193 w 782587"/>
                <a:gd name="connsiteY3" fmla="*/ 1551365 h 1559404"/>
                <a:gd name="connsiteX4" fmla="*/ 0 w 782587"/>
                <a:gd name="connsiteY4" fmla="*/ 1559404 h 1559404"/>
                <a:gd name="connsiteX5" fmla="*/ 184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1840" y="0"/>
                  </a:moveTo>
                  <a:lnTo>
                    <a:pt x="782587" y="1348614"/>
                  </a:lnTo>
                  <a:lnTo>
                    <a:pt x="747821" y="1369735"/>
                  </a:lnTo>
                  <a:cubicBezTo>
                    <a:pt x="569614" y="1466543"/>
                    <a:pt x="370594" y="1529897"/>
                    <a:pt x="159193" y="1551365"/>
                  </a:cubicBezTo>
                  <a:lnTo>
                    <a:pt x="0" y="1559404"/>
                  </a:lnTo>
                  <a:lnTo>
                    <a:pt x="184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D88AB405-80BF-4135-9637-B23D6E8C9B24}"/>
              </a:ext>
            </a:extLst>
          </p:cNvPr>
          <p:cNvGrpSpPr/>
          <p:nvPr/>
        </p:nvGrpSpPr>
        <p:grpSpPr>
          <a:xfrm rot="10967601">
            <a:off x="105425" y="3433796"/>
            <a:ext cx="2409400" cy="2704075"/>
            <a:chOff x="4523951" y="1856951"/>
            <a:chExt cx="3144098" cy="3144098"/>
          </a:xfrm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E2B052EE-D7DE-4959-BE5C-662B76BDF944}"/>
                </a:ext>
              </a:extLst>
            </p:cNvPr>
            <p:cNvSpPr/>
            <p:nvPr/>
          </p:nvSpPr>
          <p:spPr>
            <a:xfrm>
              <a:off x="5311867" y="1856951"/>
              <a:ext cx="782587" cy="1559404"/>
            </a:xfrm>
            <a:custGeom>
              <a:avLst/>
              <a:gdLst>
                <a:gd name="connsiteX0" fmla="*/ 782587 w 782587"/>
                <a:gd name="connsiteY0" fmla="*/ 0 h 1559404"/>
                <a:gd name="connsiteX1" fmla="*/ 780746 w 782587"/>
                <a:gd name="connsiteY1" fmla="*/ 1559404 h 1559404"/>
                <a:gd name="connsiteX2" fmla="*/ 0 w 782587"/>
                <a:gd name="connsiteY2" fmla="*/ 210790 h 1559404"/>
                <a:gd name="connsiteX3" fmla="*/ 34765 w 782587"/>
                <a:gd name="connsiteY3" fmla="*/ 189669 h 1559404"/>
                <a:gd name="connsiteX4" fmla="*/ 623393 w 782587"/>
                <a:gd name="connsiteY4" fmla="*/ 8039 h 1559404"/>
                <a:gd name="connsiteX5" fmla="*/ 782587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2587" y="0"/>
                  </a:moveTo>
                  <a:lnTo>
                    <a:pt x="780746" y="1559404"/>
                  </a:lnTo>
                  <a:lnTo>
                    <a:pt x="0" y="210790"/>
                  </a:lnTo>
                  <a:lnTo>
                    <a:pt x="34765" y="189669"/>
                  </a:lnTo>
                  <a:cubicBezTo>
                    <a:pt x="212973" y="92861"/>
                    <a:pt x="411992" y="29508"/>
                    <a:pt x="623393" y="8039"/>
                  </a:cubicBezTo>
                  <a:lnTo>
                    <a:pt x="78258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D567CC92-62E7-4CDD-B8E8-397FDC90A70E}"/>
                </a:ext>
              </a:extLst>
            </p:cNvPr>
            <p:cNvSpPr/>
            <p:nvPr/>
          </p:nvSpPr>
          <p:spPr>
            <a:xfrm>
              <a:off x="6097549" y="1856951"/>
              <a:ext cx="782587" cy="1559404"/>
            </a:xfrm>
            <a:custGeom>
              <a:avLst/>
              <a:gdLst>
                <a:gd name="connsiteX0" fmla="*/ 0 w 782587"/>
                <a:gd name="connsiteY0" fmla="*/ 0 h 1559404"/>
                <a:gd name="connsiteX1" fmla="*/ 159193 w 782587"/>
                <a:gd name="connsiteY1" fmla="*/ 8039 h 1559404"/>
                <a:gd name="connsiteX2" fmla="*/ 747821 w 782587"/>
                <a:gd name="connsiteY2" fmla="*/ 189669 h 1559404"/>
                <a:gd name="connsiteX3" fmla="*/ 782587 w 782587"/>
                <a:gd name="connsiteY3" fmla="*/ 210790 h 1559404"/>
                <a:gd name="connsiteX4" fmla="*/ 1840 w 782587"/>
                <a:gd name="connsiteY4" fmla="*/ 1559404 h 1559404"/>
                <a:gd name="connsiteX5" fmla="*/ 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0" y="0"/>
                  </a:moveTo>
                  <a:lnTo>
                    <a:pt x="159193" y="8039"/>
                  </a:lnTo>
                  <a:cubicBezTo>
                    <a:pt x="370594" y="29508"/>
                    <a:pt x="569614" y="92861"/>
                    <a:pt x="747821" y="189669"/>
                  </a:cubicBezTo>
                  <a:lnTo>
                    <a:pt x="782587" y="210790"/>
                  </a:lnTo>
                  <a:lnTo>
                    <a:pt x="1840" y="15594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12F07FA1-7E7F-4634-950E-EB5FF75544D1}"/>
                </a:ext>
              </a:extLst>
            </p:cNvPr>
            <p:cNvSpPr/>
            <p:nvPr/>
          </p:nvSpPr>
          <p:spPr>
            <a:xfrm>
              <a:off x="4736351" y="2069351"/>
              <a:ext cx="1350393" cy="1350393"/>
            </a:xfrm>
            <a:custGeom>
              <a:avLst/>
              <a:gdLst>
                <a:gd name="connsiteX0" fmla="*/ 572867 w 1350393"/>
                <a:gd name="connsiteY0" fmla="*/ 0 h 1350393"/>
                <a:gd name="connsiteX1" fmla="*/ 1350393 w 1350393"/>
                <a:gd name="connsiteY1" fmla="*/ 1350393 h 1350393"/>
                <a:gd name="connsiteX2" fmla="*/ 0 w 1350393"/>
                <a:gd name="connsiteY2" fmla="*/ 572867 h 1350393"/>
                <a:gd name="connsiteX3" fmla="*/ 56018 w 1350393"/>
                <a:gd name="connsiteY3" fmla="*/ 480659 h 1350393"/>
                <a:gd name="connsiteX4" fmla="*/ 480659 w 1350393"/>
                <a:gd name="connsiteY4" fmla="*/ 56018 h 1350393"/>
                <a:gd name="connsiteX5" fmla="*/ 57286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572867" y="0"/>
                  </a:moveTo>
                  <a:lnTo>
                    <a:pt x="1350393" y="1350393"/>
                  </a:lnTo>
                  <a:lnTo>
                    <a:pt x="0" y="572867"/>
                  </a:lnTo>
                  <a:lnTo>
                    <a:pt x="56018" y="480659"/>
                  </a:lnTo>
                  <a:cubicBezTo>
                    <a:pt x="169027" y="313383"/>
                    <a:pt x="313384" y="169027"/>
                    <a:pt x="480659" y="56018"/>
                  </a:cubicBezTo>
                  <a:lnTo>
                    <a:pt x="572867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97263327-5566-4938-98FF-04BC4A096486}"/>
                </a:ext>
              </a:extLst>
            </p:cNvPr>
            <p:cNvSpPr/>
            <p:nvPr/>
          </p:nvSpPr>
          <p:spPr>
            <a:xfrm>
              <a:off x="5804115" y="2012588"/>
              <a:ext cx="1737487" cy="1726312"/>
            </a:xfrm>
            <a:custGeom>
              <a:avLst/>
              <a:gdLst>
                <a:gd name="connsiteX0" fmla="*/ 777527 w 1350393"/>
                <a:gd name="connsiteY0" fmla="*/ 0 h 1350393"/>
                <a:gd name="connsiteX1" fmla="*/ 869734 w 1350393"/>
                <a:gd name="connsiteY1" fmla="*/ 56018 h 1350393"/>
                <a:gd name="connsiteX2" fmla="*/ 1294375 w 1350393"/>
                <a:gd name="connsiteY2" fmla="*/ 480659 h 1350393"/>
                <a:gd name="connsiteX3" fmla="*/ 1350393 w 1350393"/>
                <a:gd name="connsiteY3" fmla="*/ 572867 h 1350393"/>
                <a:gd name="connsiteX4" fmla="*/ 0 w 1350393"/>
                <a:gd name="connsiteY4" fmla="*/ 1350393 h 1350393"/>
                <a:gd name="connsiteX5" fmla="*/ 77752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777527" y="0"/>
                  </a:moveTo>
                  <a:lnTo>
                    <a:pt x="869734" y="56018"/>
                  </a:lnTo>
                  <a:cubicBezTo>
                    <a:pt x="1037010" y="169027"/>
                    <a:pt x="1181367" y="313383"/>
                    <a:pt x="1294375" y="480659"/>
                  </a:cubicBezTo>
                  <a:lnTo>
                    <a:pt x="1350393" y="572867"/>
                  </a:lnTo>
                  <a:lnTo>
                    <a:pt x="0" y="1350393"/>
                  </a:lnTo>
                  <a:lnTo>
                    <a:pt x="77752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8EAA0B54-72D7-427D-8CD8-9EA5F1CF17F3}"/>
                </a:ext>
              </a:extLst>
            </p:cNvPr>
            <p:cNvSpPr/>
            <p:nvPr/>
          </p:nvSpPr>
          <p:spPr>
            <a:xfrm>
              <a:off x="4523951" y="2644866"/>
              <a:ext cx="1559404" cy="782586"/>
            </a:xfrm>
            <a:custGeom>
              <a:avLst/>
              <a:gdLst>
                <a:gd name="connsiteX0" fmla="*/ 210790 w 1559404"/>
                <a:gd name="connsiteY0" fmla="*/ 0 h 782586"/>
                <a:gd name="connsiteX1" fmla="*/ 1559404 w 1559404"/>
                <a:gd name="connsiteY1" fmla="*/ 780746 h 782586"/>
                <a:gd name="connsiteX2" fmla="*/ 0 w 1559404"/>
                <a:gd name="connsiteY2" fmla="*/ 782586 h 782586"/>
                <a:gd name="connsiteX3" fmla="*/ 8039 w 1559404"/>
                <a:gd name="connsiteY3" fmla="*/ 623393 h 782586"/>
                <a:gd name="connsiteX4" fmla="*/ 189669 w 1559404"/>
                <a:gd name="connsiteY4" fmla="*/ 34765 h 782586"/>
                <a:gd name="connsiteX5" fmla="*/ 210790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210790" y="0"/>
                  </a:moveTo>
                  <a:lnTo>
                    <a:pt x="1559404" y="780746"/>
                  </a:lnTo>
                  <a:lnTo>
                    <a:pt x="0" y="782586"/>
                  </a:lnTo>
                  <a:lnTo>
                    <a:pt x="8039" y="623393"/>
                  </a:lnTo>
                  <a:cubicBezTo>
                    <a:pt x="29508" y="411992"/>
                    <a:pt x="92861" y="212973"/>
                    <a:pt x="189669" y="34765"/>
                  </a:cubicBezTo>
                  <a:lnTo>
                    <a:pt x="21079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80252585-5AFE-4E44-A53C-7C81F8874A08}"/>
                </a:ext>
              </a:extLst>
            </p:cNvPr>
            <p:cNvSpPr/>
            <p:nvPr/>
          </p:nvSpPr>
          <p:spPr>
            <a:xfrm>
              <a:off x="6108645" y="2644866"/>
              <a:ext cx="1559404" cy="782586"/>
            </a:xfrm>
            <a:custGeom>
              <a:avLst/>
              <a:gdLst>
                <a:gd name="connsiteX0" fmla="*/ 1348615 w 1559404"/>
                <a:gd name="connsiteY0" fmla="*/ 0 h 782586"/>
                <a:gd name="connsiteX1" fmla="*/ 1369735 w 1559404"/>
                <a:gd name="connsiteY1" fmla="*/ 34765 h 782586"/>
                <a:gd name="connsiteX2" fmla="*/ 1551365 w 1559404"/>
                <a:gd name="connsiteY2" fmla="*/ 623393 h 782586"/>
                <a:gd name="connsiteX3" fmla="*/ 1559404 w 1559404"/>
                <a:gd name="connsiteY3" fmla="*/ 782586 h 782586"/>
                <a:gd name="connsiteX4" fmla="*/ 0 w 1559404"/>
                <a:gd name="connsiteY4" fmla="*/ 780746 h 782586"/>
                <a:gd name="connsiteX5" fmla="*/ 1348615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1348615" y="0"/>
                  </a:moveTo>
                  <a:lnTo>
                    <a:pt x="1369735" y="34765"/>
                  </a:lnTo>
                  <a:cubicBezTo>
                    <a:pt x="1466543" y="212973"/>
                    <a:pt x="1529897" y="411992"/>
                    <a:pt x="1551365" y="623393"/>
                  </a:cubicBezTo>
                  <a:lnTo>
                    <a:pt x="1559404" y="782586"/>
                  </a:lnTo>
                  <a:lnTo>
                    <a:pt x="0" y="780746"/>
                  </a:lnTo>
                  <a:lnTo>
                    <a:pt x="1348615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6A9C60FB-1DA4-4CEA-AE3D-6D0D5954F0DD}"/>
                </a:ext>
              </a:extLst>
            </p:cNvPr>
            <p:cNvSpPr/>
            <p:nvPr/>
          </p:nvSpPr>
          <p:spPr>
            <a:xfrm>
              <a:off x="4523951" y="3430549"/>
              <a:ext cx="1559404" cy="782587"/>
            </a:xfrm>
            <a:custGeom>
              <a:avLst/>
              <a:gdLst>
                <a:gd name="connsiteX0" fmla="*/ 0 w 1559404"/>
                <a:gd name="connsiteY0" fmla="*/ 0 h 782587"/>
                <a:gd name="connsiteX1" fmla="*/ 1559404 w 1559404"/>
                <a:gd name="connsiteY1" fmla="*/ 1840 h 782587"/>
                <a:gd name="connsiteX2" fmla="*/ 210790 w 1559404"/>
                <a:gd name="connsiteY2" fmla="*/ 782587 h 782587"/>
                <a:gd name="connsiteX3" fmla="*/ 189669 w 1559404"/>
                <a:gd name="connsiteY3" fmla="*/ 747821 h 782587"/>
                <a:gd name="connsiteX4" fmla="*/ 8039 w 1559404"/>
                <a:gd name="connsiteY4" fmla="*/ 159193 h 782587"/>
                <a:gd name="connsiteX5" fmla="*/ 0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0" y="0"/>
                  </a:moveTo>
                  <a:lnTo>
                    <a:pt x="1559404" y="1840"/>
                  </a:lnTo>
                  <a:lnTo>
                    <a:pt x="210790" y="782587"/>
                  </a:lnTo>
                  <a:lnTo>
                    <a:pt x="189669" y="747821"/>
                  </a:lnTo>
                  <a:cubicBezTo>
                    <a:pt x="92861" y="569613"/>
                    <a:pt x="29508" y="370594"/>
                    <a:pt x="8039" y="1591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F0C1B19D-0862-4656-9F11-4BEBBA45DE50}"/>
                </a:ext>
              </a:extLst>
            </p:cNvPr>
            <p:cNvSpPr/>
            <p:nvPr/>
          </p:nvSpPr>
          <p:spPr>
            <a:xfrm>
              <a:off x="6108645" y="3430549"/>
              <a:ext cx="1559404" cy="782587"/>
            </a:xfrm>
            <a:custGeom>
              <a:avLst/>
              <a:gdLst>
                <a:gd name="connsiteX0" fmla="*/ 1559404 w 1559404"/>
                <a:gd name="connsiteY0" fmla="*/ 0 h 782587"/>
                <a:gd name="connsiteX1" fmla="*/ 1551365 w 1559404"/>
                <a:gd name="connsiteY1" fmla="*/ 159193 h 782587"/>
                <a:gd name="connsiteX2" fmla="*/ 1369735 w 1559404"/>
                <a:gd name="connsiteY2" fmla="*/ 747821 h 782587"/>
                <a:gd name="connsiteX3" fmla="*/ 1348614 w 1559404"/>
                <a:gd name="connsiteY3" fmla="*/ 782587 h 782587"/>
                <a:gd name="connsiteX4" fmla="*/ 0 w 1559404"/>
                <a:gd name="connsiteY4" fmla="*/ 1840 h 782587"/>
                <a:gd name="connsiteX5" fmla="*/ 1559404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1559404" y="0"/>
                  </a:moveTo>
                  <a:lnTo>
                    <a:pt x="1551365" y="159193"/>
                  </a:lnTo>
                  <a:cubicBezTo>
                    <a:pt x="1529897" y="370594"/>
                    <a:pt x="1466543" y="569613"/>
                    <a:pt x="1369735" y="747821"/>
                  </a:cubicBezTo>
                  <a:lnTo>
                    <a:pt x="1348614" y="782587"/>
                  </a:lnTo>
                  <a:lnTo>
                    <a:pt x="0" y="1840"/>
                  </a:lnTo>
                  <a:lnTo>
                    <a:pt x="1559404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CB0A4408-0B99-4CCB-85BD-070BCEAD2740}"/>
                </a:ext>
              </a:extLst>
            </p:cNvPr>
            <p:cNvSpPr/>
            <p:nvPr/>
          </p:nvSpPr>
          <p:spPr>
            <a:xfrm>
              <a:off x="4736351" y="3438258"/>
              <a:ext cx="1350393" cy="1350393"/>
            </a:xfrm>
            <a:custGeom>
              <a:avLst/>
              <a:gdLst>
                <a:gd name="connsiteX0" fmla="*/ 1350393 w 1350393"/>
                <a:gd name="connsiteY0" fmla="*/ 0 h 1350393"/>
                <a:gd name="connsiteX1" fmla="*/ 572867 w 1350393"/>
                <a:gd name="connsiteY1" fmla="*/ 1350393 h 1350393"/>
                <a:gd name="connsiteX2" fmla="*/ 480659 w 1350393"/>
                <a:gd name="connsiteY2" fmla="*/ 1294375 h 1350393"/>
                <a:gd name="connsiteX3" fmla="*/ 56018 w 1350393"/>
                <a:gd name="connsiteY3" fmla="*/ 869734 h 1350393"/>
                <a:gd name="connsiteX4" fmla="*/ 0 w 1350393"/>
                <a:gd name="connsiteY4" fmla="*/ 777527 h 1350393"/>
                <a:gd name="connsiteX5" fmla="*/ 1350393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1350393" y="0"/>
                  </a:moveTo>
                  <a:lnTo>
                    <a:pt x="572867" y="1350393"/>
                  </a:lnTo>
                  <a:lnTo>
                    <a:pt x="480659" y="1294375"/>
                  </a:lnTo>
                  <a:cubicBezTo>
                    <a:pt x="313384" y="1181367"/>
                    <a:pt x="169027" y="1037010"/>
                    <a:pt x="56018" y="869734"/>
                  </a:cubicBezTo>
                  <a:lnTo>
                    <a:pt x="0" y="777527"/>
                  </a:lnTo>
                  <a:lnTo>
                    <a:pt x="1350393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6372B975-6167-4C18-851B-7C3EFF26F9AB}"/>
                </a:ext>
              </a:extLst>
            </p:cNvPr>
            <p:cNvSpPr/>
            <p:nvPr/>
          </p:nvSpPr>
          <p:spPr>
            <a:xfrm>
              <a:off x="6105258" y="3438258"/>
              <a:ext cx="1350393" cy="1350393"/>
            </a:xfrm>
            <a:custGeom>
              <a:avLst/>
              <a:gdLst>
                <a:gd name="connsiteX0" fmla="*/ 0 w 1350393"/>
                <a:gd name="connsiteY0" fmla="*/ 0 h 1350393"/>
                <a:gd name="connsiteX1" fmla="*/ 1350393 w 1350393"/>
                <a:gd name="connsiteY1" fmla="*/ 777527 h 1350393"/>
                <a:gd name="connsiteX2" fmla="*/ 1294375 w 1350393"/>
                <a:gd name="connsiteY2" fmla="*/ 869734 h 1350393"/>
                <a:gd name="connsiteX3" fmla="*/ 869734 w 1350393"/>
                <a:gd name="connsiteY3" fmla="*/ 1294375 h 1350393"/>
                <a:gd name="connsiteX4" fmla="*/ 777527 w 1350393"/>
                <a:gd name="connsiteY4" fmla="*/ 1350393 h 1350393"/>
                <a:gd name="connsiteX5" fmla="*/ 0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0" y="0"/>
                  </a:moveTo>
                  <a:lnTo>
                    <a:pt x="1350393" y="777527"/>
                  </a:lnTo>
                  <a:lnTo>
                    <a:pt x="1294375" y="869734"/>
                  </a:lnTo>
                  <a:cubicBezTo>
                    <a:pt x="1181367" y="1037010"/>
                    <a:pt x="1037010" y="1181367"/>
                    <a:pt x="869734" y="1294375"/>
                  </a:cubicBezTo>
                  <a:lnTo>
                    <a:pt x="777527" y="1350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766673C0-E407-4204-8C5F-3855DD6C85B6}"/>
                </a:ext>
              </a:extLst>
            </p:cNvPr>
            <p:cNvSpPr/>
            <p:nvPr/>
          </p:nvSpPr>
          <p:spPr>
            <a:xfrm>
              <a:off x="5311867" y="3441645"/>
              <a:ext cx="782587" cy="1559404"/>
            </a:xfrm>
            <a:custGeom>
              <a:avLst/>
              <a:gdLst>
                <a:gd name="connsiteX0" fmla="*/ 780746 w 782587"/>
                <a:gd name="connsiteY0" fmla="*/ 0 h 1559404"/>
                <a:gd name="connsiteX1" fmla="*/ 782587 w 782587"/>
                <a:gd name="connsiteY1" fmla="*/ 1559404 h 1559404"/>
                <a:gd name="connsiteX2" fmla="*/ 623393 w 782587"/>
                <a:gd name="connsiteY2" fmla="*/ 1551365 h 1559404"/>
                <a:gd name="connsiteX3" fmla="*/ 34765 w 782587"/>
                <a:gd name="connsiteY3" fmla="*/ 1369735 h 1559404"/>
                <a:gd name="connsiteX4" fmla="*/ 0 w 782587"/>
                <a:gd name="connsiteY4" fmla="*/ 1348615 h 1559404"/>
                <a:gd name="connsiteX5" fmla="*/ 780746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0746" y="0"/>
                  </a:moveTo>
                  <a:lnTo>
                    <a:pt x="782587" y="1559404"/>
                  </a:lnTo>
                  <a:lnTo>
                    <a:pt x="623393" y="1551365"/>
                  </a:lnTo>
                  <a:cubicBezTo>
                    <a:pt x="411992" y="1529897"/>
                    <a:pt x="212973" y="1466543"/>
                    <a:pt x="34765" y="1369735"/>
                  </a:cubicBezTo>
                  <a:lnTo>
                    <a:pt x="0" y="1348615"/>
                  </a:lnTo>
                  <a:lnTo>
                    <a:pt x="780746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2333CCF9-81E2-48D2-B33A-B748B8CB9EF4}"/>
                </a:ext>
              </a:extLst>
            </p:cNvPr>
            <p:cNvSpPr/>
            <p:nvPr/>
          </p:nvSpPr>
          <p:spPr>
            <a:xfrm>
              <a:off x="6097549" y="3441645"/>
              <a:ext cx="782587" cy="1559404"/>
            </a:xfrm>
            <a:custGeom>
              <a:avLst/>
              <a:gdLst>
                <a:gd name="connsiteX0" fmla="*/ 1840 w 782587"/>
                <a:gd name="connsiteY0" fmla="*/ 0 h 1559404"/>
                <a:gd name="connsiteX1" fmla="*/ 782587 w 782587"/>
                <a:gd name="connsiteY1" fmla="*/ 1348614 h 1559404"/>
                <a:gd name="connsiteX2" fmla="*/ 747821 w 782587"/>
                <a:gd name="connsiteY2" fmla="*/ 1369735 h 1559404"/>
                <a:gd name="connsiteX3" fmla="*/ 159193 w 782587"/>
                <a:gd name="connsiteY3" fmla="*/ 1551365 h 1559404"/>
                <a:gd name="connsiteX4" fmla="*/ 0 w 782587"/>
                <a:gd name="connsiteY4" fmla="*/ 1559404 h 1559404"/>
                <a:gd name="connsiteX5" fmla="*/ 184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1840" y="0"/>
                  </a:moveTo>
                  <a:lnTo>
                    <a:pt x="782587" y="1348614"/>
                  </a:lnTo>
                  <a:lnTo>
                    <a:pt x="747821" y="1369735"/>
                  </a:lnTo>
                  <a:cubicBezTo>
                    <a:pt x="569614" y="1466543"/>
                    <a:pt x="370594" y="1529897"/>
                    <a:pt x="159193" y="1551365"/>
                  </a:cubicBezTo>
                  <a:lnTo>
                    <a:pt x="0" y="1559404"/>
                  </a:lnTo>
                  <a:lnTo>
                    <a:pt x="184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89942523-2B53-47DB-AB52-9AB0BBC2E081}"/>
              </a:ext>
            </a:extLst>
          </p:cNvPr>
          <p:cNvGrpSpPr/>
          <p:nvPr/>
        </p:nvGrpSpPr>
        <p:grpSpPr>
          <a:xfrm rot="10967601">
            <a:off x="2597881" y="3510305"/>
            <a:ext cx="2612046" cy="2479017"/>
            <a:chOff x="4523951" y="1856951"/>
            <a:chExt cx="3144098" cy="3144098"/>
          </a:xfrm>
        </p:grpSpPr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64748717-4340-41C2-A4E4-6E24C46C28DD}"/>
                </a:ext>
              </a:extLst>
            </p:cNvPr>
            <p:cNvSpPr/>
            <p:nvPr/>
          </p:nvSpPr>
          <p:spPr>
            <a:xfrm>
              <a:off x="5311867" y="1856951"/>
              <a:ext cx="782587" cy="1559404"/>
            </a:xfrm>
            <a:custGeom>
              <a:avLst/>
              <a:gdLst>
                <a:gd name="connsiteX0" fmla="*/ 782587 w 782587"/>
                <a:gd name="connsiteY0" fmla="*/ 0 h 1559404"/>
                <a:gd name="connsiteX1" fmla="*/ 780746 w 782587"/>
                <a:gd name="connsiteY1" fmla="*/ 1559404 h 1559404"/>
                <a:gd name="connsiteX2" fmla="*/ 0 w 782587"/>
                <a:gd name="connsiteY2" fmla="*/ 210790 h 1559404"/>
                <a:gd name="connsiteX3" fmla="*/ 34765 w 782587"/>
                <a:gd name="connsiteY3" fmla="*/ 189669 h 1559404"/>
                <a:gd name="connsiteX4" fmla="*/ 623393 w 782587"/>
                <a:gd name="connsiteY4" fmla="*/ 8039 h 1559404"/>
                <a:gd name="connsiteX5" fmla="*/ 782587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2587" y="0"/>
                  </a:moveTo>
                  <a:lnTo>
                    <a:pt x="780746" y="1559404"/>
                  </a:lnTo>
                  <a:lnTo>
                    <a:pt x="0" y="210790"/>
                  </a:lnTo>
                  <a:lnTo>
                    <a:pt x="34765" y="189669"/>
                  </a:lnTo>
                  <a:cubicBezTo>
                    <a:pt x="212973" y="92861"/>
                    <a:pt x="411992" y="29508"/>
                    <a:pt x="623393" y="8039"/>
                  </a:cubicBezTo>
                  <a:lnTo>
                    <a:pt x="78258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967704AC-7CC8-4964-911D-105DDCF8ABB1}"/>
                </a:ext>
              </a:extLst>
            </p:cNvPr>
            <p:cNvSpPr/>
            <p:nvPr/>
          </p:nvSpPr>
          <p:spPr>
            <a:xfrm>
              <a:off x="6097549" y="1856951"/>
              <a:ext cx="782587" cy="1559404"/>
            </a:xfrm>
            <a:custGeom>
              <a:avLst/>
              <a:gdLst>
                <a:gd name="connsiteX0" fmla="*/ 0 w 782587"/>
                <a:gd name="connsiteY0" fmla="*/ 0 h 1559404"/>
                <a:gd name="connsiteX1" fmla="*/ 159193 w 782587"/>
                <a:gd name="connsiteY1" fmla="*/ 8039 h 1559404"/>
                <a:gd name="connsiteX2" fmla="*/ 747821 w 782587"/>
                <a:gd name="connsiteY2" fmla="*/ 189669 h 1559404"/>
                <a:gd name="connsiteX3" fmla="*/ 782587 w 782587"/>
                <a:gd name="connsiteY3" fmla="*/ 210790 h 1559404"/>
                <a:gd name="connsiteX4" fmla="*/ 1840 w 782587"/>
                <a:gd name="connsiteY4" fmla="*/ 1559404 h 1559404"/>
                <a:gd name="connsiteX5" fmla="*/ 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0" y="0"/>
                  </a:moveTo>
                  <a:lnTo>
                    <a:pt x="159193" y="8039"/>
                  </a:lnTo>
                  <a:cubicBezTo>
                    <a:pt x="370594" y="29508"/>
                    <a:pt x="569614" y="92861"/>
                    <a:pt x="747821" y="189669"/>
                  </a:cubicBezTo>
                  <a:lnTo>
                    <a:pt x="782587" y="210790"/>
                  </a:lnTo>
                  <a:lnTo>
                    <a:pt x="1840" y="15594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59F49261-9BCA-431C-812E-46B5B5AA2D6F}"/>
                </a:ext>
              </a:extLst>
            </p:cNvPr>
            <p:cNvSpPr/>
            <p:nvPr/>
          </p:nvSpPr>
          <p:spPr>
            <a:xfrm>
              <a:off x="4736351" y="2069351"/>
              <a:ext cx="1350393" cy="1350393"/>
            </a:xfrm>
            <a:custGeom>
              <a:avLst/>
              <a:gdLst>
                <a:gd name="connsiteX0" fmla="*/ 572867 w 1350393"/>
                <a:gd name="connsiteY0" fmla="*/ 0 h 1350393"/>
                <a:gd name="connsiteX1" fmla="*/ 1350393 w 1350393"/>
                <a:gd name="connsiteY1" fmla="*/ 1350393 h 1350393"/>
                <a:gd name="connsiteX2" fmla="*/ 0 w 1350393"/>
                <a:gd name="connsiteY2" fmla="*/ 572867 h 1350393"/>
                <a:gd name="connsiteX3" fmla="*/ 56018 w 1350393"/>
                <a:gd name="connsiteY3" fmla="*/ 480659 h 1350393"/>
                <a:gd name="connsiteX4" fmla="*/ 480659 w 1350393"/>
                <a:gd name="connsiteY4" fmla="*/ 56018 h 1350393"/>
                <a:gd name="connsiteX5" fmla="*/ 57286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572867" y="0"/>
                  </a:moveTo>
                  <a:lnTo>
                    <a:pt x="1350393" y="1350393"/>
                  </a:lnTo>
                  <a:lnTo>
                    <a:pt x="0" y="572867"/>
                  </a:lnTo>
                  <a:lnTo>
                    <a:pt x="56018" y="480659"/>
                  </a:lnTo>
                  <a:cubicBezTo>
                    <a:pt x="169027" y="313383"/>
                    <a:pt x="313384" y="169027"/>
                    <a:pt x="480659" y="56018"/>
                  </a:cubicBezTo>
                  <a:lnTo>
                    <a:pt x="572867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BFD22D6C-8FD0-426C-BDEA-1996587033ED}"/>
                </a:ext>
              </a:extLst>
            </p:cNvPr>
            <p:cNvSpPr/>
            <p:nvPr/>
          </p:nvSpPr>
          <p:spPr>
            <a:xfrm>
              <a:off x="5804115" y="2012588"/>
              <a:ext cx="1737487" cy="1726312"/>
            </a:xfrm>
            <a:custGeom>
              <a:avLst/>
              <a:gdLst>
                <a:gd name="connsiteX0" fmla="*/ 777527 w 1350393"/>
                <a:gd name="connsiteY0" fmla="*/ 0 h 1350393"/>
                <a:gd name="connsiteX1" fmla="*/ 869734 w 1350393"/>
                <a:gd name="connsiteY1" fmla="*/ 56018 h 1350393"/>
                <a:gd name="connsiteX2" fmla="*/ 1294375 w 1350393"/>
                <a:gd name="connsiteY2" fmla="*/ 480659 h 1350393"/>
                <a:gd name="connsiteX3" fmla="*/ 1350393 w 1350393"/>
                <a:gd name="connsiteY3" fmla="*/ 572867 h 1350393"/>
                <a:gd name="connsiteX4" fmla="*/ 0 w 1350393"/>
                <a:gd name="connsiteY4" fmla="*/ 1350393 h 1350393"/>
                <a:gd name="connsiteX5" fmla="*/ 77752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777527" y="0"/>
                  </a:moveTo>
                  <a:lnTo>
                    <a:pt x="869734" y="56018"/>
                  </a:lnTo>
                  <a:cubicBezTo>
                    <a:pt x="1037010" y="169027"/>
                    <a:pt x="1181367" y="313383"/>
                    <a:pt x="1294375" y="480659"/>
                  </a:cubicBezTo>
                  <a:lnTo>
                    <a:pt x="1350393" y="572867"/>
                  </a:lnTo>
                  <a:lnTo>
                    <a:pt x="0" y="1350393"/>
                  </a:lnTo>
                  <a:lnTo>
                    <a:pt x="77752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7713D3CB-0DC5-4B60-9517-8F602BA31E8C}"/>
                </a:ext>
              </a:extLst>
            </p:cNvPr>
            <p:cNvSpPr/>
            <p:nvPr/>
          </p:nvSpPr>
          <p:spPr>
            <a:xfrm>
              <a:off x="4523951" y="2644866"/>
              <a:ext cx="1559404" cy="782586"/>
            </a:xfrm>
            <a:custGeom>
              <a:avLst/>
              <a:gdLst>
                <a:gd name="connsiteX0" fmla="*/ 210790 w 1559404"/>
                <a:gd name="connsiteY0" fmla="*/ 0 h 782586"/>
                <a:gd name="connsiteX1" fmla="*/ 1559404 w 1559404"/>
                <a:gd name="connsiteY1" fmla="*/ 780746 h 782586"/>
                <a:gd name="connsiteX2" fmla="*/ 0 w 1559404"/>
                <a:gd name="connsiteY2" fmla="*/ 782586 h 782586"/>
                <a:gd name="connsiteX3" fmla="*/ 8039 w 1559404"/>
                <a:gd name="connsiteY3" fmla="*/ 623393 h 782586"/>
                <a:gd name="connsiteX4" fmla="*/ 189669 w 1559404"/>
                <a:gd name="connsiteY4" fmla="*/ 34765 h 782586"/>
                <a:gd name="connsiteX5" fmla="*/ 210790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210790" y="0"/>
                  </a:moveTo>
                  <a:lnTo>
                    <a:pt x="1559404" y="780746"/>
                  </a:lnTo>
                  <a:lnTo>
                    <a:pt x="0" y="782586"/>
                  </a:lnTo>
                  <a:lnTo>
                    <a:pt x="8039" y="623393"/>
                  </a:lnTo>
                  <a:cubicBezTo>
                    <a:pt x="29508" y="411992"/>
                    <a:pt x="92861" y="212973"/>
                    <a:pt x="189669" y="34765"/>
                  </a:cubicBezTo>
                  <a:lnTo>
                    <a:pt x="21079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D6707AFE-1A2B-43CB-ADBB-B4C0F10AA46E}"/>
                </a:ext>
              </a:extLst>
            </p:cNvPr>
            <p:cNvSpPr/>
            <p:nvPr/>
          </p:nvSpPr>
          <p:spPr>
            <a:xfrm>
              <a:off x="6108645" y="2644866"/>
              <a:ext cx="1559404" cy="782586"/>
            </a:xfrm>
            <a:custGeom>
              <a:avLst/>
              <a:gdLst>
                <a:gd name="connsiteX0" fmla="*/ 1348615 w 1559404"/>
                <a:gd name="connsiteY0" fmla="*/ 0 h 782586"/>
                <a:gd name="connsiteX1" fmla="*/ 1369735 w 1559404"/>
                <a:gd name="connsiteY1" fmla="*/ 34765 h 782586"/>
                <a:gd name="connsiteX2" fmla="*/ 1551365 w 1559404"/>
                <a:gd name="connsiteY2" fmla="*/ 623393 h 782586"/>
                <a:gd name="connsiteX3" fmla="*/ 1559404 w 1559404"/>
                <a:gd name="connsiteY3" fmla="*/ 782586 h 782586"/>
                <a:gd name="connsiteX4" fmla="*/ 0 w 1559404"/>
                <a:gd name="connsiteY4" fmla="*/ 780746 h 782586"/>
                <a:gd name="connsiteX5" fmla="*/ 1348615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1348615" y="0"/>
                  </a:moveTo>
                  <a:lnTo>
                    <a:pt x="1369735" y="34765"/>
                  </a:lnTo>
                  <a:cubicBezTo>
                    <a:pt x="1466543" y="212973"/>
                    <a:pt x="1529897" y="411992"/>
                    <a:pt x="1551365" y="623393"/>
                  </a:cubicBezTo>
                  <a:lnTo>
                    <a:pt x="1559404" y="782586"/>
                  </a:lnTo>
                  <a:lnTo>
                    <a:pt x="0" y="780746"/>
                  </a:lnTo>
                  <a:lnTo>
                    <a:pt x="1348615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F93A86A2-8854-4289-B324-ADC483A3D903}"/>
                </a:ext>
              </a:extLst>
            </p:cNvPr>
            <p:cNvSpPr/>
            <p:nvPr/>
          </p:nvSpPr>
          <p:spPr>
            <a:xfrm>
              <a:off x="4523951" y="3430549"/>
              <a:ext cx="1559404" cy="782587"/>
            </a:xfrm>
            <a:custGeom>
              <a:avLst/>
              <a:gdLst>
                <a:gd name="connsiteX0" fmla="*/ 0 w 1559404"/>
                <a:gd name="connsiteY0" fmla="*/ 0 h 782587"/>
                <a:gd name="connsiteX1" fmla="*/ 1559404 w 1559404"/>
                <a:gd name="connsiteY1" fmla="*/ 1840 h 782587"/>
                <a:gd name="connsiteX2" fmla="*/ 210790 w 1559404"/>
                <a:gd name="connsiteY2" fmla="*/ 782587 h 782587"/>
                <a:gd name="connsiteX3" fmla="*/ 189669 w 1559404"/>
                <a:gd name="connsiteY3" fmla="*/ 747821 h 782587"/>
                <a:gd name="connsiteX4" fmla="*/ 8039 w 1559404"/>
                <a:gd name="connsiteY4" fmla="*/ 159193 h 782587"/>
                <a:gd name="connsiteX5" fmla="*/ 0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0" y="0"/>
                  </a:moveTo>
                  <a:lnTo>
                    <a:pt x="1559404" y="1840"/>
                  </a:lnTo>
                  <a:lnTo>
                    <a:pt x="210790" y="782587"/>
                  </a:lnTo>
                  <a:lnTo>
                    <a:pt x="189669" y="747821"/>
                  </a:lnTo>
                  <a:cubicBezTo>
                    <a:pt x="92861" y="569613"/>
                    <a:pt x="29508" y="370594"/>
                    <a:pt x="8039" y="1591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03634112-8213-4109-BED3-09926A885CB3}"/>
                </a:ext>
              </a:extLst>
            </p:cNvPr>
            <p:cNvSpPr/>
            <p:nvPr/>
          </p:nvSpPr>
          <p:spPr>
            <a:xfrm>
              <a:off x="6108645" y="3430549"/>
              <a:ext cx="1559404" cy="782587"/>
            </a:xfrm>
            <a:custGeom>
              <a:avLst/>
              <a:gdLst>
                <a:gd name="connsiteX0" fmla="*/ 1559404 w 1559404"/>
                <a:gd name="connsiteY0" fmla="*/ 0 h 782587"/>
                <a:gd name="connsiteX1" fmla="*/ 1551365 w 1559404"/>
                <a:gd name="connsiteY1" fmla="*/ 159193 h 782587"/>
                <a:gd name="connsiteX2" fmla="*/ 1369735 w 1559404"/>
                <a:gd name="connsiteY2" fmla="*/ 747821 h 782587"/>
                <a:gd name="connsiteX3" fmla="*/ 1348614 w 1559404"/>
                <a:gd name="connsiteY3" fmla="*/ 782587 h 782587"/>
                <a:gd name="connsiteX4" fmla="*/ 0 w 1559404"/>
                <a:gd name="connsiteY4" fmla="*/ 1840 h 782587"/>
                <a:gd name="connsiteX5" fmla="*/ 1559404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1559404" y="0"/>
                  </a:moveTo>
                  <a:lnTo>
                    <a:pt x="1551365" y="159193"/>
                  </a:lnTo>
                  <a:cubicBezTo>
                    <a:pt x="1529897" y="370594"/>
                    <a:pt x="1466543" y="569613"/>
                    <a:pt x="1369735" y="747821"/>
                  </a:cubicBezTo>
                  <a:lnTo>
                    <a:pt x="1348614" y="782587"/>
                  </a:lnTo>
                  <a:lnTo>
                    <a:pt x="0" y="1840"/>
                  </a:lnTo>
                  <a:lnTo>
                    <a:pt x="1559404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61749DED-091E-43BF-B214-0B91ECB1B34A}"/>
                </a:ext>
              </a:extLst>
            </p:cNvPr>
            <p:cNvSpPr/>
            <p:nvPr/>
          </p:nvSpPr>
          <p:spPr>
            <a:xfrm>
              <a:off x="4736351" y="3438258"/>
              <a:ext cx="1350393" cy="1350393"/>
            </a:xfrm>
            <a:custGeom>
              <a:avLst/>
              <a:gdLst>
                <a:gd name="connsiteX0" fmla="*/ 1350393 w 1350393"/>
                <a:gd name="connsiteY0" fmla="*/ 0 h 1350393"/>
                <a:gd name="connsiteX1" fmla="*/ 572867 w 1350393"/>
                <a:gd name="connsiteY1" fmla="*/ 1350393 h 1350393"/>
                <a:gd name="connsiteX2" fmla="*/ 480659 w 1350393"/>
                <a:gd name="connsiteY2" fmla="*/ 1294375 h 1350393"/>
                <a:gd name="connsiteX3" fmla="*/ 56018 w 1350393"/>
                <a:gd name="connsiteY3" fmla="*/ 869734 h 1350393"/>
                <a:gd name="connsiteX4" fmla="*/ 0 w 1350393"/>
                <a:gd name="connsiteY4" fmla="*/ 777527 h 1350393"/>
                <a:gd name="connsiteX5" fmla="*/ 1350393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1350393" y="0"/>
                  </a:moveTo>
                  <a:lnTo>
                    <a:pt x="572867" y="1350393"/>
                  </a:lnTo>
                  <a:lnTo>
                    <a:pt x="480659" y="1294375"/>
                  </a:lnTo>
                  <a:cubicBezTo>
                    <a:pt x="313384" y="1181367"/>
                    <a:pt x="169027" y="1037010"/>
                    <a:pt x="56018" y="869734"/>
                  </a:cubicBezTo>
                  <a:lnTo>
                    <a:pt x="0" y="777527"/>
                  </a:lnTo>
                  <a:lnTo>
                    <a:pt x="1350393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60AC9F1A-9D6B-4CF4-9543-5C06B40EE06B}"/>
                </a:ext>
              </a:extLst>
            </p:cNvPr>
            <p:cNvSpPr/>
            <p:nvPr/>
          </p:nvSpPr>
          <p:spPr>
            <a:xfrm>
              <a:off x="6105258" y="3438258"/>
              <a:ext cx="1350393" cy="1350393"/>
            </a:xfrm>
            <a:custGeom>
              <a:avLst/>
              <a:gdLst>
                <a:gd name="connsiteX0" fmla="*/ 0 w 1350393"/>
                <a:gd name="connsiteY0" fmla="*/ 0 h 1350393"/>
                <a:gd name="connsiteX1" fmla="*/ 1350393 w 1350393"/>
                <a:gd name="connsiteY1" fmla="*/ 777527 h 1350393"/>
                <a:gd name="connsiteX2" fmla="*/ 1294375 w 1350393"/>
                <a:gd name="connsiteY2" fmla="*/ 869734 h 1350393"/>
                <a:gd name="connsiteX3" fmla="*/ 869734 w 1350393"/>
                <a:gd name="connsiteY3" fmla="*/ 1294375 h 1350393"/>
                <a:gd name="connsiteX4" fmla="*/ 777527 w 1350393"/>
                <a:gd name="connsiteY4" fmla="*/ 1350393 h 1350393"/>
                <a:gd name="connsiteX5" fmla="*/ 0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0" y="0"/>
                  </a:moveTo>
                  <a:lnTo>
                    <a:pt x="1350393" y="777527"/>
                  </a:lnTo>
                  <a:lnTo>
                    <a:pt x="1294375" y="869734"/>
                  </a:lnTo>
                  <a:cubicBezTo>
                    <a:pt x="1181367" y="1037010"/>
                    <a:pt x="1037010" y="1181367"/>
                    <a:pt x="869734" y="1294375"/>
                  </a:cubicBezTo>
                  <a:lnTo>
                    <a:pt x="777527" y="1350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F5AA1E81-8C7A-4632-A728-3037DB929F15}"/>
                </a:ext>
              </a:extLst>
            </p:cNvPr>
            <p:cNvSpPr/>
            <p:nvPr/>
          </p:nvSpPr>
          <p:spPr>
            <a:xfrm>
              <a:off x="5311867" y="3441645"/>
              <a:ext cx="782587" cy="1559404"/>
            </a:xfrm>
            <a:custGeom>
              <a:avLst/>
              <a:gdLst>
                <a:gd name="connsiteX0" fmla="*/ 780746 w 782587"/>
                <a:gd name="connsiteY0" fmla="*/ 0 h 1559404"/>
                <a:gd name="connsiteX1" fmla="*/ 782587 w 782587"/>
                <a:gd name="connsiteY1" fmla="*/ 1559404 h 1559404"/>
                <a:gd name="connsiteX2" fmla="*/ 623393 w 782587"/>
                <a:gd name="connsiteY2" fmla="*/ 1551365 h 1559404"/>
                <a:gd name="connsiteX3" fmla="*/ 34765 w 782587"/>
                <a:gd name="connsiteY3" fmla="*/ 1369735 h 1559404"/>
                <a:gd name="connsiteX4" fmla="*/ 0 w 782587"/>
                <a:gd name="connsiteY4" fmla="*/ 1348615 h 1559404"/>
                <a:gd name="connsiteX5" fmla="*/ 780746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0746" y="0"/>
                  </a:moveTo>
                  <a:lnTo>
                    <a:pt x="782587" y="1559404"/>
                  </a:lnTo>
                  <a:lnTo>
                    <a:pt x="623393" y="1551365"/>
                  </a:lnTo>
                  <a:cubicBezTo>
                    <a:pt x="411992" y="1529897"/>
                    <a:pt x="212973" y="1466543"/>
                    <a:pt x="34765" y="1369735"/>
                  </a:cubicBezTo>
                  <a:lnTo>
                    <a:pt x="0" y="1348615"/>
                  </a:lnTo>
                  <a:lnTo>
                    <a:pt x="780746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E071495F-A307-4CE7-A6BC-90122D47150D}"/>
                </a:ext>
              </a:extLst>
            </p:cNvPr>
            <p:cNvSpPr/>
            <p:nvPr/>
          </p:nvSpPr>
          <p:spPr>
            <a:xfrm>
              <a:off x="6097549" y="3441645"/>
              <a:ext cx="782587" cy="1559404"/>
            </a:xfrm>
            <a:custGeom>
              <a:avLst/>
              <a:gdLst>
                <a:gd name="connsiteX0" fmla="*/ 1840 w 782587"/>
                <a:gd name="connsiteY0" fmla="*/ 0 h 1559404"/>
                <a:gd name="connsiteX1" fmla="*/ 782587 w 782587"/>
                <a:gd name="connsiteY1" fmla="*/ 1348614 h 1559404"/>
                <a:gd name="connsiteX2" fmla="*/ 747821 w 782587"/>
                <a:gd name="connsiteY2" fmla="*/ 1369735 h 1559404"/>
                <a:gd name="connsiteX3" fmla="*/ 159193 w 782587"/>
                <a:gd name="connsiteY3" fmla="*/ 1551365 h 1559404"/>
                <a:gd name="connsiteX4" fmla="*/ 0 w 782587"/>
                <a:gd name="connsiteY4" fmla="*/ 1559404 h 1559404"/>
                <a:gd name="connsiteX5" fmla="*/ 184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1840" y="0"/>
                  </a:moveTo>
                  <a:lnTo>
                    <a:pt x="782587" y="1348614"/>
                  </a:lnTo>
                  <a:lnTo>
                    <a:pt x="747821" y="1369735"/>
                  </a:lnTo>
                  <a:cubicBezTo>
                    <a:pt x="569614" y="1466543"/>
                    <a:pt x="370594" y="1529897"/>
                    <a:pt x="159193" y="1551365"/>
                  </a:cubicBezTo>
                  <a:lnTo>
                    <a:pt x="0" y="1559404"/>
                  </a:lnTo>
                  <a:lnTo>
                    <a:pt x="184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014E1254-1276-461E-8E29-F51483675F63}"/>
              </a:ext>
            </a:extLst>
          </p:cNvPr>
          <p:cNvGrpSpPr/>
          <p:nvPr/>
        </p:nvGrpSpPr>
        <p:grpSpPr>
          <a:xfrm>
            <a:off x="5524500" y="531810"/>
            <a:ext cx="1212850" cy="5831694"/>
            <a:chOff x="5524500" y="531810"/>
            <a:chExt cx="1212850" cy="5831694"/>
          </a:xfrm>
        </p:grpSpPr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388CB616-B146-4EDF-BF30-C87F6BD54F30}"/>
                </a:ext>
              </a:extLst>
            </p:cNvPr>
            <p:cNvSpPr/>
            <p:nvPr/>
          </p:nvSpPr>
          <p:spPr>
            <a:xfrm>
              <a:off x="5524500" y="531810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65C63C28-156C-41D4-840B-F1A5BA378C3D}"/>
                </a:ext>
              </a:extLst>
            </p:cNvPr>
            <p:cNvSpPr/>
            <p:nvPr/>
          </p:nvSpPr>
          <p:spPr>
            <a:xfrm>
              <a:off x="5524500" y="1346993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75BFF439-7A8B-4F4B-BAD8-72B0BF7ED6EB}"/>
                </a:ext>
              </a:extLst>
            </p:cNvPr>
            <p:cNvSpPr/>
            <p:nvPr/>
          </p:nvSpPr>
          <p:spPr>
            <a:xfrm>
              <a:off x="5524500" y="2162176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id="{32AE7978-5FC3-49DC-B6E9-011B2989B315}"/>
                </a:ext>
              </a:extLst>
            </p:cNvPr>
            <p:cNvSpPr/>
            <p:nvPr/>
          </p:nvSpPr>
          <p:spPr>
            <a:xfrm>
              <a:off x="5524500" y="2977359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1C6A2A92-D80C-4DE2-A35B-D8502A4338E3}"/>
                </a:ext>
              </a:extLst>
            </p:cNvPr>
            <p:cNvSpPr/>
            <p:nvPr/>
          </p:nvSpPr>
          <p:spPr>
            <a:xfrm>
              <a:off x="5524500" y="3792542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: Rounded Corners 92">
              <a:extLst>
                <a:ext uri="{FF2B5EF4-FFF2-40B4-BE49-F238E27FC236}">
                  <a16:creationId xmlns:a16="http://schemas.microsoft.com/office/drawing/2014/main" id="{9130694D-4ED8-4514-ACD7-616E28B18E0B}"/>
                </a:ext>
              </a:extLst>
            </p:cNvPr>
            <p:cNvSpPr/>
            <p:nvPr/>
          </p:nvSpPr>
          <p:spPr>
            <a:xfrm>
              <a:off x="5524500" y="4607725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: Rounded Corners 93">
              <a:extLst>
                <a:ext uri="{FF2B5EF4-FFF2-40B4-BE49-F238E27FC236}">
                  <a16:creationId xmlns:a16="http://schemas.microsoft.com/office/drawing/2014/main" id="{146A5D0A-D99A-4349-98E8-EC50C1DDFE9E}"/>
                </a:ext>
              </a:extLst>
            </p:cNvPr>
            <p:cNvSpPr/>
            <p:nvPr/>
          </p:nvSpPr>
          <p:spPr>
            <a:xfrm>
              <a:off x="5524500" y="5422908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id="{0D4A89E3-D5F1-4D41-BA54-04850ED504FC}"/>
                </a:ext>
              </a:extLst>
            </p:cNvPr>
            <p:cNvSpPr/>
            <p:nvPr/>
          </p:nvSpPr>
          <p:spPr>
            <a:xfrm>
              <a:off x="5524500" y="6238091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88A694CA-2765-4866-9489-F055CF3C62D1}"/>
              </a:ext>
            </a:extLst>
          </p:cNvPr>
          <p:cNvSpPr/>
          <p:nvPr/>
        </p:nvSpPr>
        <p:spPr>
          <a:xfrm>
            <a:off x="687185" y="-50864"/>
            <a:ext cx="4324021" cy="71913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FF00"/>
              </a:gs>
              <a:gs pos="74000">
                <a:schemeClr val="accent1">
                  <a:lumMod val="45000"/>
                  <a:lumOff val="55000"/>
                </a:schemeClr>
              </a:gs>
              <a:gs pos="30000">
                <a:schemeClr val="accent1">
                  <a:lumMod val="45000"/>
                  <a:lumOff val="55000"/>
                </a:schemeClr>
              </a:gs>
              <a:gs pos="86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rgbClr val="7030A0"/>
                </a:solidFill>
              </a:rPr>
              <a:t>আজকের পাঠ ঘোষনা-</a:t>
            </a:r>
            <a:r>
              <a:rPr lang="en-US" sz="2000" b="1" dirty="0">
                <a:solidFill>
                  <a:srgbClr val="FF0000"/>
                </a:solidFill>
              </a:rPr>
              <a:t>[</a:t>
            </a:r>
            <a:r>
              <a:rPr lang="bn-BD" sz="2000" b="1" dirty="0">
                <a:solidFill>
                  <a:srgbClr val="FF0000"/>
                </a:solidFill>
              </a:rPr>
              <a:t>হাঃনঃ ২৫৮</a:t>
            </a:r>
            <a:r>
              <a:rPr lang="en-US" sz="2000" b="1" dirty="0">
                <a:solidFill>
                  <a:srgbClr val="FF0000"/>
                </a:solidFill>
              </a:rPr>
              <a:t>]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35DABAE-C9EE-4BFC-A88E-C39DF19F1F9E}"/>
              </a:ext>
            </a:extLst>
          </p:cNvPr>
          <p:cNvSpPr/>
          <p:nvPr/>
        </p:nvSpPr>
        <p:spPr>
          <a:xfrm>
            <a:off x="7581761" y="18357"/>
            <a:ext cx="3672590" cy="71913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FF00"/>
              </a:gs>
              <a:gs pos="74000">
                <a:schemeClr val="accent1">
                  <a:lumMod val="45000"/>
                  <a:lumOff val="55000"/>
                </a:schemeClr>
              </a:gs>
              <a:gs pos="30000">
                <a:schemeClr val="accent1">
                  <a:lumMod val="45000"/>
                  <a:lumOff val="55000"/>
                </a:schemeClr>
              </a:gs>
              <a:gs pos="86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rgbClr val="7030A0"/>
                </a:solidFill>
              </a:rPr>
              <a:t>হাদিসের বাংলায় অনুবাদ</a:t>
            </a:r>
            <a:endParaRPr lang="en-US" sz="2400" b="1" dirty="0">
              <a:solidFill>
                <a:srgbClr val="7030A0"/>
              </a:solidFill>
            </a:endParaRP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99202C05-3B64-492F-BC7C-2BE2A8F03FB3}"/>
              </a:ext>
            </a:extLst>
          </p:cNvPr>
          <p:cNvGrpSpPr/>
          <p:nvPr/>
        </p:nvGrpSpPr>
        <p:grpSpPr>
          <a:xfrm rot="21268224">
            <a:off x="6972573" y="988054"/>
            <a:ext cx="2879063" cy="3168634"/>
            <a:chOff x="4523951" y="1856951"/>
            <a:chExt cx="3144098" cy="3144098"/>
          </a:xfrm>
        </p:grpSpPr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B5828481-0728-4431-A966-D63278072373}"/>
                </a:ext>
              </a:extLst>
            </p:cNvPr>
            <p:cNvSpPr/>
            <p:nvPr/>
          </p:nvSpPr>
          <p:spPr>
            <a:xfrm>
              <a:off x="5311867" y="1856951"/>
              <a:ext cx="782587" cy="1559404"/>
            </a:xfrm>
            <a:custGeom>
              <a:avLst/>
              <a:gdLst>
                <a:gd name="connsiteX0" fmla="*/ 782587 w 782587"/>
                <a:gd name="connsiteY0" fmla="*/ 0 h 1559404"/>
                <a:gd name="connsiteX1" fmla="*/ 780746 w 782587"/>
                <a:gd name="connsiteY1" fmla="*/ 1559404 h 1559404"/>
                <a:gd name="connsiteX2" fmla="*/ 0 w 782587"/>
                <a:gd name="connsiteY2" fmla="*/ 210790 h 1559404"/>
                <a:gd name="connsiteX3" fmla="*/ 34765 w 782587"/>
                <a:gd name="connsiteY3" fmla="*/ 189669 h 1559404"/>
                <a:gd name="connsiteX4" fmla="*/ 623393 w 782587"/>
                <a:gd name="connsiteY4" fmla="*/ 8039 h 1559404"/>
                <a:gd name="connsiteX5" fmla="*/ 782587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2587" y="0"/>
                  </a:moveTo>
                  <a:lnTo>
                    <a:pt x="780746" y="1559404"/>
                  </a:lnTo>
                  <a:lnTo>
                    <a:pt x="0" y="210790"/>
                  </a:lnTo>
                  <a:lnTo>
                    <a:pt x="34765" y="189669"/>
                  </a:lnTo>
                  <a:cubicBezTo>
                    <a:pt x="212973" y="92861"/>
                    <a:pt x="411992" y="29508"/>
                    <a:pt x="623393" y="8039"/>
                  </a:cubicBezTo>
                  <a:lnTo>
                    <a:pt x="78258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3686C02B-37B7-4224-9A43-272A56AD811E}"/>
                </a:ext>
              </a:extLst>
            </p:cNvPr>
            <p:cNvSpPr/>
            <p:nvPr/>
          </p:nvSpPr>
          <p:spPr>
            <a:xfrm>
              <a:off x="6097549" y="1856951"/>
              <a:ext cx="782587" cy="1559404"/>
            </a:xfrm>
            <a:custGeom>
              <a:avLst/>
              <a:gdLst>
                <a:gd name="connsiteX0" fmla="*/ 0 w 782587"/>
                <a:gd name="connsiteY0" fmla="*/ 0 h 1559404"/>
                <a:gd name="connsiteX1" fmla="*/ 159193 w 782587"/>
                <a:gd name="connsiteY1" fmla="*/ 8039 h 1559404"/>
                <a:gd name="connsiteX2" fmla="*/ 747821 w 782587"/>
                <a:gd name="connsiteY2" fmla="*/ 189669 h 1559404"/>
                <a:gd name="connsiteX3" fmla="*/ 782587 w 782587"/>
                <a:gd name="connsiteY3" fmla="*/ 210790 h 1559404"/>
                <a:gd name="connsiteX4" fmla="*/ 1840 w 782587"/>
                <a:gd name="connsiteY4" fmla="*/ 1559404 h 1559404"/>
                <a:gd name="connsiteX5" fmla="*/ 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0" y="0"/>
                  </a:moveTo>
                  <a:lnTo>
                    <a:pt x="159193" y="8039"/>
                  </a:lnTo>
                  <a:cubicBezTo>
                    <a:pt x="370594" y="29508"/>
                    <a:pt x="569614" y="92861"/>
                    <a:pt x="747821" y="189669"/>
                  </a:cubicBezTo>
                  <a:lnTo>
                    <a:pt x="782587" y="210790"/>
                  </a:lnTo>
                  <a:lnTo>
                    <a:pt x="1840" y="15594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8E6134D-27D0-4930-92FD-6A955D885383}"/>
                </a:ext>
              </a:extLst>
            </p:cNvPr>
            <p:cNvSpPr/>
            <p:nvPr/>
          </p:nvSpPr>
          <p:spPr>
            <a:xfrm>
              <a:off x="4736351" y="2069351"/>
              <a:ext cx="1350393" cy="1350393"/>
            </a:xfrm>
            <a:custGeom>
              <a:avLst/>
              <a:gdLst>
                <a:gd name="connsiteX0" fmla="*/ 572867 w 1350393"/>
                <a:gd name="connsiteY0" fmla="*/ 0 h 1350393"/>
                <a:gd name="connsiteX1" fmla="*/ 1350393 w 1350393"/>
                <a:gd name="connsiteY1" fmla="*/ 1350393 h 1350393"/>
                <a:gd name="connsiteX2" fmla="*/ 0 w 1350393"/>
                <a:gd name="connsiteY2" fmla="*/ 572867 h 1350393"/>
                <a:gd name="connsiteX3" fmla="*/ 56018 w 1350393"/>
                <a:gd name="connsiteY3" fmla="*/ 480659 h 1350393"/>
                <a:gd name="connsiteX4" fmla="*/ 480659 w 1350393"/>
                <a:gd name="connsiteY4" fmla="*/ 56018 h 1350393"/>
                <a:gd name="connsiteX5" fmla="*/ 57286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572867" y="0"/>
                  </a:moveTo>
                  <a:lnTo>
                    <a:pt x="1350393" y="1350393"/>
                  </a:lnTo>
                  <a:lnTo>
                    <a:pt x="0" y="572867"/>
                  </a:lnTo>
                  <a:lnTo>
                    <a:pt x="56018" y="480659"/>
                  </a:lnTo>
                  <a:cubicBezTo>
                    <a:pt x="169027" y="313383"/>
                    <a:pt x="313384" y="169027"/>
                    <a:pt x="480659" y="56018"/>
                  </a:cubicBezTo>
                  <a:lnTo>
                    <a:pt x="572867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936B1C-267A-4E00-9FA3-0D790CAA021F}"/>
                </a:ext>
              </a:extLst>
            </p:cNvPr>
            <p:cNvSpPr/>
            <p:nvPr/>
          </p:nvSpPr>
          <p:spPr>
            <a:xfrm>
              <a:off x="5804115" y="2012588"/>
              <a:ext cx="1737487" cy="1726312"/>
            </a:xfrm>
            <a:custGeom>
              <a:avLst/>
              <a:gdLst>
                <a:gd name="connsiteX0" fmla="*/ 777527 w 1350393"/>
                <a:gd name="connsiteY0" fmla="*/ 0 h 1350393"/>
                <a:gd name="connsiteX1" fmla="*/ 869734 w 1350393"/>
                <a:gd name="connsiteY1" fmla="*/ 56018 h 1350393"/>
                <a:gd name="connsiteX2" fmla="*/ 1294375 w 1350393"/>
                <a:gd name="connsiteY2" fmla="*/ 480659 h 1350393"/>
                <a:gd name="connsiteX3" fmla="*/ 1350393 w 1350393"/>
                <a:gd name="connsiteY3" fmla="*/ 572867 h 1350393"/>
                <a:gd name="connsiteX4" fmla="*/ 0 w 1350393"/>
                <a:gd name="connsiteY4" fmla="*/ 1350393 h 1350393"/>
                <a:gd name="connsiteX5" fmla="*/ 77752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777527" y="0"/>
                  </a:moveTo>
                  <a:lnTo>
                    <a:pt x="869734" y="56018"/>
                  </a:lnTo>
                  <a:cubicBezTo>
                    <a:pt x="1037010" y="169027"/>
                    <a:pt x="1181367" y="313383"/>
                    <a:pt x="1294375" y="480659"/>
                  </a:cubicBezTo>
                  <a:lnTo>
                    <a:pt x="1350393" y="572867"/>
                  </a:lnTo>
                  <a:lnTo>
                    <a:pt x="0" y="1350393"/>
                  </a:lnTo>
                  <a:lnTo>
                    <a:pt x="77752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3BEE4CF5-FD2C-4628-8EFA-CC60DBD01CBC}"/>
                </a:ext>
              </a:extLst>
            </p:cNvPr>
            <p:cNvSpPr/>
            <p:nvPr/>
          </p:nvSpPr>
          <p:spPr>
            <a:xfrm>
              <a:off x="4523951" y="2644866"/>
              <a:ext cx="1559404" cy="782586"/>
            </a:xfrm>
            <a:custGeom>
              <a:avLst/>
              <a:gdLst>
                <a:gd name="connsiteX0" fmla="*/ 210790 w 1559404"/>
                <a:gd name="connsiteY0" fmla="*/ 0 h 782586"/>
                <a:gd name="connsiteX1" fmla="*/ 1559404 w 1559404"/>
                <a:gd name="connsiteY1" fmla="*/ 780746 h 782586"/>
                <a:gd name="connsiteX2" fmla="*/ 0 w 1559404"/>
                <a:gd name="connsiteY2" fmla="*/ 782586 h 782586"/>
                <a:gd name="connsiteX3" fmla="*/ 8039 w 1559404"/>
                <a:gd name="connsiteY3" fmla="*/ 623393 h 782586"/>
                <a:gd name="connsiteX4" fmla="*/ 189669 w 1559404"/>
                <a:gd name="connsiteY4" fmla="*/ 34765 h 782586"/>
                <a:gd name="connsiteX5" fmla="*/ 210790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210790" y="0"/>
                  </a:moveTo>
                  <a:lnTo>
                    <a:pt x="1559404" y="780746"/>
                  </a:lnTo>
                  <a:lnTo>
                    <a:pt x="0" y="782586"/>
                  </a:lnTo>
                  <a:lnTo>
                    <a:pt x="8039" y="623393"/>
                  </a:lnTo>
                  <a:cubicBezTo>
                    <a:pt x="29508" y="411992"/>
                    <a:pt x="92861" y="212973"/>
                    <a:pt x="189669" y="34765"/>
                  </a:cubicBezTo>
                  <a:lnTo>
                    <a:pt x="21079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E927AE9-B0B2-4D1B-B44B-6386884587BC}"/>
                </a:ext>
              </a:extLst>
            </p:cNvPr>
            <p:cNvSpPr/>
            <p:nvPr/>
          </p:nvSpPr>
          <p:spPr>
            <a:xfrm>
              <a:off x="6108645" y="2644866"/>
              <a:ext cx="1559404" cy="782586"/>
            </a:xfrm>
            <a:custGeom>
              <a:avLst/>
              <a:gdLst>
                <a:gd name="connsiteX0" fmla="*/ 1348615 w 1559404"/>
                <a:gd name="connsiteY0" fmla="*/ 0 h 782586"/>
                <a:gd name="connsiteX1" fmla="*/ 1369735 w 1559404"/>
                <a:gd name="connsiteY1" fmla="*/ 34765 h 782586"/>
                <a:gd name="connsiteX2" fmla="*/ 1551365 w 1559404"/>
                <a:gd name="connsiteY2" fmla="*/ 623393 h 782586"/>
                <a:gd name="connsiteX3" fmla="*/ 1559404 w 1559404"/>
                <a:gd name="connsiteY3" fmla="*/ 782586 h 782586"/>
                <a:gd name="connsiteX4" fmla="*/ 0 w 1559404"/>
                <a:gd name="connsiteY4" fmla="*/ 780746 h 782586"/>
                <a:gd name="connsiteX5" fmla="*/ 1348615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1348615" y="0"/>
                  </a:moveTo>
                  <a:lnTo>
                    <a:pt x="1369735" y="34765"/>
                  </a:lnTo>
                  <a:cubicBezTo>
                    <a:pt x="1466543" y="212973"/>
                    <a:pt x="1529897" y="411992"/>
                    <a:pt x="1551365" y="623393"/>
                  </a:cubicBezTo>
                  <a:lnTo>
                    <a:pt x="1559404" y="782586"/>
                  </a:lnTo>
                  <a:lnTo>
                    <a:pt x="0" y="780746"/>
                  </a:lnTo>
                  <a:lnTo>
                    <a:pt x="1348615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FAFE09B-C04E-445A-B4F2-5C12E78CF210}"/>
                </a:ext>
              </a:extLst>
            </p:cNvPr>
            <p:cNvSpPr/>
            <p:nvPr/>
          </p:nvSpPr>
          <p:spPr>
            <a:xfrm>
              <a:off x="4523951" y="3430549"/>
              <a:ext cx="1559404" cy="782587"/>
            </a:xfrm>
            <a:custGeom>
              <a:avLst/>
              <a:gdLst>
                <a:gd name="connsiteX0" fmla="*/ 0 w 1559404"/>
                <a:gd name="connsiteY0" fmla="*/ 0 h 782587"/>
                <a:gd name="connsiteX1" fmla="*/ 1559404 w 1559404"/>
                <a:gd name="connsiteY1" fmla="*/ 1840 h 782587"/>
                <a:gd name="connsiteX2" fmla="*/ 210790 w 1559404"/>
                <a:gd name="connsiteY2" fmla="*/ 782587 h 782587"/>
                <a:gd name="connsiteX3" fmla="*/ 189669 w 1559404"/>
                <a:gd name="connsiteY3" fmla="*/ 747821 h 782587"/>
                <a:gd name="connsiteX4" fmla="*/ 8039 w 1559404"/>
                <a:gd name="connsiteY4" fmla="*/ 159193 h 782587"/>
                <a:gd name="connsiteX5" fmla="*/ 0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0" y="0"/>
                  </a:moveTo>
                  <a:lnTo>
                    <a:pt x="1559404" y="1840"/>
                  </a:lnTo>
                  <a:lnTo>
                    <a:pt x="210790" y="782587"/>
                  </a:lnTo>
                  <a:lnTo>
                    <a:pt x="189669" y="747821"/>
                  </a:lnTo>
                  <a:cubicBezTo>
                    <a:pt x="92861" y="569613"/>
                    <a:pt x="29508" y="370594"/>
                    <a:pt x="8039" y="1591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C78FB293-F9BE-4180-BA9A-185F5D764B6D}"/>
                </a:ext>
              </a:extLst>
            </p:cNvPr>
            <p:cNvSpPr/>
            <p:nvPr/>
          </p:nvSpPr>
          <p:spPr>
            <a:xfrm>
              <a:off x="6108645" y="3430549"/>
              <a:ext cx="1559404" cy="782587"/>
            </a:xfrm>
            <a:custGeom>
              <a:avLst/>
              <a:gdLst>
                <a:gd name="connsiteX0" fmla="*/ 1559404 w 1559404"/>
                <a:gd name="connsiteY0" fmla="*/ 0 h 782587"/>
                <a:gd name="connsiteX1" fmla="*/ 1551365 w 1559404"/>
                <a:gd name="connsiteY1" fmla="*/ 159193 h 782587"/>
                <a:gd name="connsiteX2" fmla="*/ 1369735 w 1559404"/>
                <a:gd name="connsiteY2" fmla="*/ 747821 h 782587"/>
                <a:gd name="connsiteX3" fmla="*/ 1348614 w 1559404"/>
                <a:gd name="connsiteY3" fmla="*/ 782587 h 782587"/>
                <a:gd name="connsiteX4" fmla="*/ 0 w 1559404"/>
                <a:gd name="connsiteY4" fmla="*/ 1840 h 782587"/>
                <a:gd name="connsiteX5" fmla="*/ 1559404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1559404" y="0"/>
                  </a:moveTo>
                  <a:lnTo>
                    <a:pt x="1551365" y="159193"/>
                  </a:lnTo>
                  <a:cubicBezTo>
                    <a:pt x="1529897" y="370594"/>
                    <a:pt x="1466543" y="569613"/>
                    <a:pt x="1369735" y="747821"/>
                  </a:cubicBezTo>
                  <a:lnTo>
                    <a:pt x="1348614" y="782587"/>
                  </a:lnTo>
                  <a:lnTo>
                    <a:pt x="0" y="1840"/>
                  </a:lnTo>
                  <a:lnTo>
                    <a:pt x="1559404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1415A6B6-FF79-4BD5-B554-5C20E5BFD187}"/>
                </a:ext>
              </a:extLst>
            </p:cNvPr>
            <p:cNvSpPr/>
            <p:nvPr/>
          </p:nvSpPr>
          <p:spPr>
            <a:xfrm>
              <a:off x="4736351" y="3438258"/>
              <a:ext cx="1350393" cy="1350393"/>
            </a:xfrm>
            <a:custGeom>
              <a:avLst/>
              <a:gdLst>
                <a:gd name="connsiteX0" fmla="*/ 1350393 w 1350393"/>
                <a:gd name="connsiteY0" fmla="*/ 0 h 1350393"/>
                <a:gd name="connsiteX1" fmla="*/ 572867 w 1350393"/>
                <a:gd name="connsiteY1" fmla="*/ 1350393 h 1350393"/>
                <a:gd name="connsiteX2" fmla="*/ 480659 w 1350393"/>
                <a:gd name="connsiteY2" fmla="*/ 1294375 h 1350393"/>
                <a:gd name="connsiteX3" fmla="*/ 56018 w 1350393"/>
                <a:gd name="connsiteY3" fmla="*/ 869734 h 1350393"/>
                <a:gd name="connsiteX4" fmla="*/ 0 w 1350393"/>
                <a:gd name="connsiteY4" fmla="*/ 777527 h 1350393"/>
                <a:gd name="connsiteX5" fmla="*/ 1350393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1350393" y="0"/>
                  </a:moveTo>
                  <a:lnTo>
                    <a:pt x="572867" y="1350393"/>
                  </a:lnTo>
                  <a:lnTo>
                    <a:pt x="480659" y="1294375"/>
                  </a:lnTo>
                  <a:cubicBezTo>
                    <a:pt x="313384" y="1181367"/>
                    <a:pt x="169027" y="1037010"/>
                    <a:pt x="56018" y="869734"/>
                  </a:cubicBezTo>
                  <a:lnTo>
                    <a:pt x="0" y="777527"/>
                  </a:lnTo>
                  <a:lnTo>
                    <a:pt x="1350393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50786374-0729-425F-A3D0-374EE77E0EFC}"/>
                </a:ext>
              </a:extLst>
            </p:cNvPr>
            <p:cNvSpPr/>
            <p:nvPr/>
          </p:nvSpPr>
          <p:spPr>
            <a:xfrm>
              <a:off x="6105258" y="3438258"/>
              <a:ext cx="1350393" cy="1350393"/>
            </a:xfrm>
            <a:custGeom>
              <a:avLst/>
              <a:gdLst>
                <a:gd name="connsiteX0" fmla="*/ 0 w 1350393"/>
                <a:gd name="connsiteY0" fmla="*/ 0 h 1350393"/>
                <a:gd name="connsiteX1" fmla="*/ 1350393 w 1350393"/>
                <a:gd name="connsiteY1" fmla="*/ 777527 h 1350393"/>
                <a:gd name="connsiteX2" fmla="*/ 1294375 w 1350393"/>
                <a:gd name="connsiteY2" fmla="*/ 869734 h 1350393"/>
                <a:gd name="connsiteX3" fmla="*/ 869734 w 1350393"/>
                <a:gd name="connsiteY3" fmla="*/ 1294375 h 1350393"/>
                <a:gd name="connsiteX4" fmla="*/ 777527 w 1350393"/>
                <a:gd name="connsiteY4" fmla="*/ 1350393 h 1350393"/>
                <a:gd name="connsiteX5" fmla="*/ 0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0" y="0"/>
                  </a:moveTo>
                  <a:lnTo>
                    <a:pt x="1350393" y="777527"/>
                  </a:lnTo>
                  <a:lnTo>
                    <a:pt x="1294375" y="869734"/>
                  </a:lnTo>
                  <a:cubicBezTo>
                    <a:pt x="1181367" y="1037010"/>
                    <a:pt x="1037010" y="1181367"/>
                    <a:pt x="869734" y="1294375"/>
                  </a:cubicBezTo>
                  <a:lnTo>
                    <a:pt x="777527" y="1350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81DA4E53-F24F-4573-A069-D0B8BBE9B219}"/>
                </a:ext>
              </a:extLst>
            </p:cNvPr>
            <p:cNvSpPr/>
            <p:nvPr/>
          </p:nvSpPr>
          <p:spPr>
            <a:xfrm>
              <a:off x="5311867" y="3441645"/>
              <a:ext cx="782587" cy="1559404"/>
            </a:xfrm>
            <a:custGeom>
              <a:avLst/>
              <a:gdLst>
                <a:gd name="connsiteX0" fmla="*/ 780746 w 782587"/>
                <a:gd name="connsiteY0" fmla="*/ 0 h 1559404"/>
                <a:gd name="connsiteX1" fmla="*/ 782587 w 782587"/>
                <a:gd name="connsiteY1" fmla="*/ 1559404 h 1559404"/>
                <a:gd name="connsiteX2" fmla="*/ 623393 w 782587"/>
                <a:gd name="connsiteY2" fmla="*/ 1551365 h 1559404"/>
                <a:gd name="connsiteX3" fmla="*/ 34765 w 782587"/>
                <a:gd name="connsiteY3" fmla="*/ 1369735 h 1559404"/>
                <a:gd name="connsiteX4" fmla="*/ 0 w 782587"/>
                <a:gd name="connsiteY4" fmla="*/ 1348615 h 1559404"/>
                <a:gd name="connsiteX5" fmla="*/ 780746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0746" y="0"/>
                  </a:moveTo>
                  <a:lnTo>
                    <a:pt x="782587" y="1559404"/>
                  </a:lnTo>
                  <a:lnTo>
                    <a:pt x="623393" y="1551365"/>
                  </a:lnTo>
                  <a:cubicBezTo>
                    <a:pt x="411992" y="1529897"/>
                    <a:pt x="212973" y="1466543"/>
                    <a:pt x="34765" y="1369735"/>
                  </a:cubicBezTo>
                  <a:lnTo>
                    <a:pt x="0" y="1348615"/>
                  </a:lnTo>
                  <a:lnTo>
                    <a:pt x="780746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6D2D89DE-EBDB-41BE-B117-A9B2CD97AAB9}"/>
                </a:ext>
              </a:extLst>
            </p:cNvPr>
            <p:cNvSpPr/>
            <p:nvPr/>
          </p:nvSpPr>
          <p:spPr>
            <a:xfrm>
              <a:off x="6097549" y="3441645"/>
              <a:ext cx="782587" cy="1559404"/>
            </a:xfrm>
            <a:custGeom>
              <a:avLst/>
              <a:gdLst>
                <a:gd name="connsiteX0" fmla="*/ 1840 w 782587"/>
                <a:gd name="connsiteY0" fmla="*/ 0 h 1559404"/>
                <a:gd name="connsiteX1" fmla="*/ 782587 w 782587"/>
                <a:gd name="connsiteY1" fmla="*/ 1348614 h 1559404"/>
                <a:gd name="connsiteX2" fmla="*/ 747821 w 782587"/>
                <a:gd name="connsiteY2" fmla="*/ 1369735 h 1559404"/>
                <a:gd name="connsiteX3" fmla="*/ 159193 w 782587"/>
                <a:gd name="connsiteY3" fmla="*/ 1551365 h 1559404"/>
                <a:gd name="connsiteX4" fmla="*/ 0 w 782587"/>
                <a:gd name="connsiteY4" fmla="*/ 1559404 h 1559404"/>
                <a:gd name="connsiteX5" fmla="*/ 184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1840" y="0"/>
                  </a:moveTo>
                  <a:lnTo>
                    <a:pt x="782587" y="1348614"/>
                  </a:lnTo>
                  <a:lnTo>
                    <a:pt x="747821" y="1369735"/>
                  </a:lnTo>
                  <a:cubicBezTo>
                    <a:pt x="569614" y="1466543"/>
                    <a:pt x="370594" y="1529897"/>
                    <a:pt x="159193" y="1551365"/>
                  </a:cubicBezTo>
                  <a:lnTo>
                    <a:pt x="0" y="1559404"/>
                  </a:lnTo>
                  <a:lnTo>
                    <a:pt x="184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98466F8-3BBE-4C5F-B488-76EDF3100727}"/>
              </a:ext>
            </a:extLst>
          </p:cNvPr>
          <p:cNvGrpSpPr/>
          <p:nvPr/>
        </p:nvGrpSpPr>
        <p:grpSpPr>
          <a:xfrm>
            <a:off x="39693" y="719671"/>
            <a:ext cx="5249596" cy="6067163"/>
            <a:chOff x="39693" y="719671"/>
            <a:chExt cx="5249596" cy="6067163"/>
          </a:xfrm>
        </p:grpSpPr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39E3BACE-3DBB-4FE4-BB38-9657D91C6C3E}"/>
                </a:ext>
              </a:extLst>
            </p:cNvPr>
            <p:cNvSpPr/>
            <p:nvPr/>
          </p:nvSpPr>
          <p:spPr>
            <a:xfrm>
              <a:off x="39693" y="719671"/>
              <a:ext cx="5249596" cy="5639934"/>
            </a:xfrm>
            <a:custGeom>
              <a:avLst/>
              <a:gdLst/>
              <a:ahLst/>
              <a:cxnLst/>
              <a:rect l="l" t="t" r="r" b="b"/>
              <a:pathLst>
                <a:path w="5027037" h="5155136">
                  <a:moveTo>
                    <a:pt x="1343122" y="3952342"/>
                  </a:moveTo>
                  <a:lnTo>
                    <a:pt x="1322300" y="3991232"/>
                  </a:lnTo>
                  <a:lnTo>
                    <a:pt x="1362567" y="4012226"/>
                  </a:lnTo>
                  <a:lnTo>
                    <a:pt x="1383217" y="3973680"/>
                  </a:lnTo>
                  <a:close/>
                  <a:moveTo>
                    <a:pt x="834702" y="3950621"/>
                  </a:moveTo>
                  <a:lnTo>
                    <a:pt x="820935" y="3977810"/>
                  </a:lnTo>
                  <a:lnTo>
                    <a:pt x="796499" y="3964043"/>
                  </a:lnTo>
                  <a:lnTo>
                    <a:pt x="777570" y="3999148"/>
                  </a:lnTo>
                  <a:lnTo>
                    <a:pt x="808889" y="4016701"/>
                  </a:lnTo>
                  <a:lnTo>
                    <a:pt x="823344" y="3988823"/>
                  </a:lnTo>
                  <a:lnTo>
                    <a:pt x="848812" y="4001557"/>
                  </a:lnTo>
                  <a:lnTo>
                    <a:pt x="866709" y="3968173"/>
                  </a:lnTo>
                  <a:close/>
                  <a:moveTo>
                    <a:pt x="981576" y="3891941"/>
                  </a:moveTo>
                  <a:lnTo>
                    <a:pt x="989836" y="3904675"/>
                  </a:lnTo>
                  <a:cubicBezTo>
                    <a:pt x="983297" y="3908231"/>
                    <a:pt x="978163" y="3910554"/>
                    <a:pt x="974435" y="3911644"/>
                  </a:cubicBezTo>
                  <a:cubicBezTo>
                    <a:pt x="970706" y="3912734"/>
                    <a:pt x="964483" y="3913738"/>
                    <a:pt x="955764" y="3914656"/>
                  </a:cubicBezTo>
                  <a:cubicBezTo>
                    <a:pt x="962533" y="3909837"/>
                    <a:pt x="967265" y="3906252"/>
                    <a:pt x="969961" y="3903901"/>
                  </a:cubicBezTo>
                  <a:cubicBezTo>
                    <a:pt x="972657" y="3901549"/>
                    <a:pt x="976529" y="3897562"/>
                    <a:pt x="981576" y="3891941"/>
                  </a:cubicBezTo>
                  <a:close/>
                  <a:moveTo>
                    <a:pt x="260174" y="3872668"/>
                  </a:moveTo>
                  <a:lnTo>
                    <a:pt x="260174" y="3921023"/>
                  </a:lnTo>
                  <a:lnTo>
                    <a:pt x="355163" y="3921023"/>
                  </a:lnTo>
                  <a:lnTo>
                    <a:pt x="355163" y="3872668"/>
                  </a:lnTo>
                  <a:close/>
                  <a:moveTo>
                    <a:pt x="723318" y="3862343"/>
                  </a:moveTo>
                  <a:cubicBezTo>
                    <a:pt x="727333" y="3862343"/>
                    <a:pt x="732094" y="3865784"/>
                    <a:pt x="737600" y="3872668"/>
                  </a:cubicBezTo>
                  <a:cubicBezTo>
                    <a:pt x="742533" y="3878863"/>
                    <a:pt x="745000" y="3883222"/>
                    <a:pt x="745000" y="3885746"/>
                  </a:cubicBezTo>
                  <a:cubicBezTo>
                    <a:pt x="745000" y="3887352"/>
                    <a:pt x="743738" y="3888155"/>
                    <a:pt x="741214" y="3888155"/>
                  </a:cubicBezTo>
                  <a:cubicBezTo>
                    <a:pt x="740067" y="3888155"/>
                    <a:pt x="734847" y="3886434"/>
                    <a:pt x="725555" y="3882993"/>
                  </a:cubicBezTo>
                  <a:cubicBezTo>
                    <a:pt x="722457" y="3881845"/>
                    <a:pt x="717926" y="3880125"/>
                    <a:pt x="711960" y="3877830"/>
                  </a:cubicBezTo>
                  <a:cubicBezTo>
                    <a:pt x="715058" y="3867505"/>
                    <a:pt x="718843" y="3862343"/>
                    <a:pt x="723318" y="3862343"/>
                  </a:cubicBezTo>
                  <a:close/>
                  <a:moveTo>
                    <a:pt x="525390" y="3826894"/>
                  </a:moveTo>
                  <a:lnTo>
                    <a:pt x="510247" y="3873356"/>
                  </a:lnTo>
                  <a:cubicBezTo>
                    <a:pt x="518392" y="3888729"/>
                    <a:pt x="523698" y="3899914"/>
                    <a:pt x="526164" y="3906912"/>
                  </a:cubicBezTo>
                  <a:cubicBezTo>
                    <a:pt x="528631" y="3913910"/>
                    <a:pt x="529864" y="3920965"/>
                    <a:pt x="529864" y="3928078"/>
                  </a:cubicBezTo>
                  <a:cubicBezTo>
                    <a:pt x="529864" y="3939550"/>
                    <a:pt x="522809" y="3949244"/>
                    <a:pt x="508698" y="3957160"/>
                  </a:cubicBezTo>
                  <a:cubicBezTo>
                    <a:pt x="494587" y="3965076"/>
                    <a:pt x="477207" y="3969034"/>
                    <a:pt x="456557" y="3969034"/>
                  </a:cubicBezTo>
                  <a:cubicBezTo>
                    <a:pt x="435563" y="3969034"/>
                    <a:pt x="418613" y="3965219"/>
                    <a:pt x="405707" y="3957590"/>
                  </a:cubicBezTo>
                  <a:cubicBezTo>
                    <a:pt x="392801" y="3949961"/>
                    <a:pt x="386347" y="3940124"/>
                    <a:pt x="386347" y="3928078"/>
                  </a:cubicBezTo>
                  <a:cubicBezTo>
                    <a:pt x="386347" y="3918786"/>
                    <a:pt x="388097" y="3909780"/>
                    <a:pt x="391596" y="3901061"/>
                  </a:cubicBezTo>
                  <a:cubicBezTo>
                    <a:pt x="395095" y="3892343"/>
                    <a:pt x="402523" y="3878289"/>
                    <a:pt x="413881" y="3858901"/>
                  </a:cubicBezTo>
                  <a:lnTo>
                    <a:pt x="403556" y="3851673"/>
                  </a:lnTo>
                  <a:cubicBezTo>
                    <a:pt x="388183" y="3874962"/>
                    <a:pt x="377858" y="3893891"/>
                    <a:pt x="372581" y="3908461"/>
                  </a:cubicBezTo>
                  <a:cubicBezTo>
                    <a:pt x="367762" y="3921654"/>
                    <a:pt x="365353" y="3936224"/>
                    <a:pt x="365353" y="3952170"/>
                  </a:cubicBezTo>
                  <a:cubicBezTo>
                    <a:pt x="365353" y="3970869"/>
                    <a:pt x="372896" y="3985296"/>
                    <a:pt x="387982" y="3995448"/>
                  </a:cubicBezTo>
                  <a:cubicBezTo>
                    <a:pt x="403068" y="4005601"/>
                    <a:pt x="424550" y="4010678"/>
                    <a:pt x="452427" y="4010678"/>
                  </a:cubicBezTo>
                  <a:cubicBezTo>
                    <a:pt x="466882" y="4010678"/>
                    <a:pt x="480907" y="4008814"/>
                    <a:pt x="494501" y="4005085"/>
                  </a:cubicBezTo>
                  <a:cubicBezTo>
                    <a:pt x="508096" y="4001357"/>
                    <a:pt x="518421" y="3996567"/>
                    <a:pt x="525476" y="3990716"/>
                  </a:cubicBezTo>
                  <a:cubicBezTo>
                    <a:pt x="532532" y="3984865"/>
                    <a:pt x="537608" y="3977150"/>
                    <a:pt x="540705" y="3967571"/>
                  </a:cubicBezTo>
                  <a:cubicBezTo>
                    <a:pt x="543803" y="3957992"/>
                    <a:pt x="545352" y="3945286"/>
                    <a:pt x="545352" y="3929455"/>
                  </a:cubicBezTo>
                  <a:lnTo>
                    <a:pt x="545352" y="3895038"/>
                  </a:lnTo>
                  <a:cubicBezTo>
                    <a:pt x="545352" y="3879666"/>
                    <a:pt x="543631" y="3866989"/>
                    <a:pt x="540189" y="3857008"/>
                  </a:cubicBezTo>
                  <a:cubicBezTo>
                    <a:pt x="538354" y="3851501"/>
                    <a:pt x="533421" y="3841463"/>
                    <a:pt x="525390" y="3826894"/>
                  </a:cubicBezTo>
                  <a:close/>
                  <a:moveTo>
                    <a:pt x="1503061" y="3810374"/>
                  </a:moveTo>
                  <a:cubicBezTo>
                    <a:pt x="1487573" y="3810374"/>
                    <a:pt x="1476245" y="3814819"/>
                    <a:pt x="1469074" y="3823710"/>
                  </a:cubicBezTo>
                  <a:cubicBezTo>
                    <a:pt x="1461904" y="3832601"/>
                    <a:pt x="1458319" y="3847429"/>
                    <a:pt x="1458319" y="3868193"/>
                  </a:cubicBezTo>
                  <a:lnTo>
                    <a:pt x="1465891" y="3869226"/>
                  </a:lnTo>
                  <a:cubicBezTo>
                    <a:pt x="1467268" y="3866817"/>
                    <a:pt x="1468501" y="3865182"/>
                    <a:pt x="1469591" y="3864322"/>
                  </a:cubicBezTo>
                  <a:cubicBezTo>
                    <a:pt x="1470681" y="3863461"/>
                    <a:pt x="1471856" y="3863031"/>
                    <a:pt x="1473118" y="3863031"/>
                  </a:cubicBezTo>
                  <a:cubicBezTo>
                    <a:pt x="1476445" y="3863031"/>
                    <a:pt x="1479658" y="3864809"/>
                    <a:pt x="1482755" y="3868365"/>
                  </a:cubicBezTo>
                  <a:cubicBezTo>
                    <a:pt x="1485279" y="3871348"/>
                    <a:pt x="1488262" y="3876224"/>
                    <a:pt x="1491703" y="3882993"/>
                  </a:cubicBezTo>
                  <a:cubicBezTo>
                    <a:pt x="1485164" y="3886434"/>
                    <a:pt x="1479973" y="3888643"/>
                    <a:pt x="1476130" y="3889618"/>
                  </a:cubicBezTo>
                  <a:cubicBezTo>
                    <a:pt x="1472287" y="3890593"/>
                    <a:pt x="1465604" y="3891080"/>
                    <a:pt x="1456082" y="3891080"/>
                  </a:cubicBezTo>
                  <a:lnTo>
                    <a:pt x="1450329" y="3891080"/>
                  </a:lnTo>
                  <a:lnTo>
                    <a:pt x="1450329" y="3889187"/>
                  </a:lnTo>
                  <a:cubicBezTo>
                    <a:pt x="1450329" y="3871979"/>
                    <a:pt x="1449182" y="3858786"/>
                    <a:pt x="1446887" y="3849608"/>
                  </a:cubicBezTo>
                  <a:cubicBezTo>
                    <a:pt x="1444249" y="3839398"/>
                    <a:pt x="1438628" y="3828156"/>
                    <a:pt x="1430024" y="3815880"/>
                  </a:cubicBezTo>
                  <a:lnTo>
                    <a:pt x="1414536" y="3855803"/>
                  </a:lnTo>
                  <a:cubicBezTo>
                    <a:pt x="1419813" y="3862457"/>
                    <a:pt x="1423714" y="3868021"/>
                    <a:pt x="1426238" y="3872495"/>
                  </a:cubicBezTo>
                  <a:cubicBezTo>
                    <a:pt x="1428188" y="3875823"/>
                    <a:pt x="1430826" y="3882018"/>
                    <a:pt x="1434153" y="3891080"/>
                  </a:cubicBezTo>
                  <a:lnTo>
                    <a:pt x="1309738" y="3891080"/>
                  </a:lnTo>
                  <a:cubicBezTo>
                    <a:pt x="1302510" y="3891080"/>
                    <a:pt x="1295684" y="3890794"/>
                    <a:pt x="1289260" y="3890220"/>
                  </a:cubicBezTo>
                  <a:cubicBezTo>
                    <a:pt x="1282836" y="3889646"/>
                    <a:pt x="1277616" y="3888843"/>
                    <a:pt x="1273600" y="3887811"/>
                  </a:cubicBezTo>
                  <a:cubicBezTo>
                    <a:pt x="1266947" y="3886320"/>
                    <a:pt x="1261440" y="3882935"/>
                    <a:pt x="1257081" y="3877658"/>
                  </a:cubicBezTo>
                  <a:cubicBezTo>
                    <a:pt x="1252950" y="3872381"/>
                    <a:pt x="1250885" y="3866473"/>
                    <a:pt x="1250885" y="3859933"/>
                  </a:cubicBezTo>
                  <a:cubicBezTo>
                    <a:pt x="1250885" y="3854886"/>
                    <a:pt x="1251746" y="3849666"/>
                    <a:pt x="1253467" y="3844274"/>
                  </a:cubicBezTo>
                  <a:cubicBezTo>
                    <a:pt x="1254385" y="3841635"/>
                    <a:pt x="1255675" y="3838423"/>
                    <a:pt x="1257338" y="3834637"/>
                  </a:cubicBezTo>
                  <a:cubicBezTo>
                    <a:pt x="1259002" y="3830852"/>
                    <a:pt x="1261096" y="3826664"/>
                    <a:pt x="1263620" y="3822075"/>
                  </a:cubicBezTo>
                  <a:lnTo>
                    <a:pt x="1253983" y="3815880"/>
                  </a:lnTo>
                  <a:cubicBezTo>
                    <a:pt x="1250656" y="3820813"/>
                    <a:pt x="1247415" y="3826005"/>
                    <a:pt x="1244260" y="3831454"/>
                  </a:cubicBezTo>
                  <a:cubicBezTo>
                    <a:pt x="1241106" y="3836903"/>
                    <a:pt x="1238381" y="3843069"/>
                    <a:pt x="1236086" y="3849953"/>
                  </a:cubicBezTo>
                  <a:cubicBezTo>
                    <a:pt x="1234136" y="3855689"/>
                    <a:pt x="1232845" y="3861081"/>
                    <a:pt x="1232214" y="3866128"/>
                  </a:cubicBezTo>
                  <a:cubicBezTo>
                    <a:pt x="1231584" y="3871176"/>
                    <a:pt x="1231268" y="3876109"/>
                    <a:pt x="1231268" y="3880928"/>
                  </a:cubicBezTo>
                  <a:cubicBezTo>
                    <a:pt x="1231268" y="3893088"/>
                    <a:pt x="1234308" y="3904101"/>
                    <a:pt x="1240389" y="3913967"/>
                  </a:cubicBezTo>
                  <a:cubicBezTo>
                    <a:pt x="1246354" y="3923834"/>
                    <a:pt x="1254098" y="3930373"/>
                    <a:pt x="1263620" y="3933585"/>
                  </a:cubicBezTo>
                  <a:cubicBezTo>
                    <a:pt x="1269012" y="3935535"/>
                    <a:pt x="1273887" y="3936740"/>
                    <a:pt x="1278247" y="3937199"/>
                  </a:cubicBezTo>
                  <a:cubicBezTo>
                    <a:pt x="1280541" y="3937428"/>
                    <a:pt x="1283983" y="3937600"/>
                    <a:pt x="1288572" y="3937715"/>
                  </a:cubicBezTo>
                  <a:cubicBezTo>
                    <a:pt x="1293160" y="3937830"/>
                    <a:pt x="1298954" y="3937887"/>
                    <a:pt x="1305952" y="3937887"/>
                  </a:cubicBezTo>
                  <a:lnTo>
                    <a:pt x="1438014" y="3937887"/>
                  </a:lnTo>
                  <a:lnTo>
                    <a:pt x="1450329" y="3937887"/>
                  </a:lnTo>
                  <a:lnTo>
                    <a:pt x="1456082" y="3937887"/>
                  </a:lnTo>
                  <a:cubicBezTo>
                    <a:pt x="1465375" y="3937887"/>
                    <a:pt x="1473979" y="3936625"/>
                    <a:pt x="1481895" y="3934101"/>
                  </a:cubicBezTo>
                  <a:cubicBezTo>
                    <a:pt x="1493826" y="3930315"/>
                    <a:pt x="1503520" y="3923834"/>
                    <a:pt x="1510977" y="3914656"/>
                  </a:cubicBezTo>
                  <a:cubicBezTo>
                    <a:pt x="1515221" y="3922801"/>
                    <a:pt x="1520785" y="3928709"/>
                    <a:pt x="1527669" y="3932380"/>
                  </a:cubicBezTo>
                  <a:cubicBezTo>
                    <a:pt x="1534552" y="3936051"/>
                    <a:pt x="1542525" y="3937887"/>
                    <a:pt x="1551588" y="3937887"/>
                  </a:cubicBezTo>
                  <a:lnTo>
                    <a:pt x="1561838" y="3937887"/>
                  </a:lnTo>
                  <a:lnTo>
                    <a:pt x="1577056" y="3937887"/>
                  </a:lnTo>
                  <a:lnTo>
                    <a:pt x="1586446" y="3937887"/>
                  </a:lnTo>
                  <a:cubicBezTo>
                    <a:pt x="1595739" y="3937887"/>
                    <a:pt x="1603712" y="3936109"/>
                    <a:pt x="1610366" y="3932552"/>
                  </a:cubicBezTo>
                  <a:cubicBezTo>
                    <a:pt x="1618167" y="3928422"/>
                    <a:pt x="1625222" y="3921539"/>
                    <a:pt x="1631532" y="3911902"/>
                  </a:cubicBezTo>
                  <a:cubicBezTo>
                    <a:pt x="1635088" y="3921195"/>
                    <a:pt x="1639104" y="3927849"/>
                    <a:pt x="1643578" y="3931864"/>
                  </a:cubicBezTo>
                  <a:cubicBezTo>
                    <a:pt x="1648052" y="3935879"/>
                    <a:pt x="1654132" y="3937887"/>
                    <a:pt x="1661819" y="3937887"/>
                  </a:cubicBezTo>
                  <a:lnTo>
                    <a:pt x="1689868" y="3937887"/>
                  </a:lnTo>
                  <a:cubicBezTo>
                    <a:pt x="1700307" y="3937887"/>
                    <a:pt x="1708137" y="3937141"/>
                    <a:pt x="1713357" y="3935650"/>
                  </a:cubicBezTo>
                  <a:cubicBezTo>
                    <a:pt x="1718577" y="3934159"/>
                    <a:pt x="1724514" y="3931061"/>
                    <a:pt x="1731168" y="3926357"/>
                  </a:cubicBezTo>
                  <a:cubicBezTo>
                    <a:pt x="1739428" y="3930373"/>
                    <a:pt x="1747803" y="3933298"/>
                    <a:pt x="1756292" y="3935134"/>
                  </a:cubicBezTo>
                  <a:cubicBezTo>
                    <a:pt x="1764781" y="3936969"/>
                    <a:pt x="1775450" y="3937887"/>
                    <a:pt x="1788299" y="3937887"/>
                  </a:cubicBezTo>
                  <a:lnTo>
                    <a:pt x="1788299" y="3872840"/>
                  </a:lnTo>
                  <a:cubicBezTo>
                    <a:pt x="1788299" y="3864006"/>
                    <a:pt x="1787639" y="3856635"/>
                    <a:pt x="1786320" y="3850727"/>
                  </a:cubicBezTo>
                  <a:cubicBezTo>
                    <a:pt x="1785001" y="3844819"/>
                    <a:pt x="1782793" y="3838251"/>
                    <a:pt x="1779695" y="3831024"/>
                  </a:cubicBezTo>
                  <a:lnTo>
                    <a:pt x="1765068" y="3850813"/>
                  </a:lnTo>
                  <a:cubicBezTo>
                    <a:pt x="1762774" y="3853796"/>
                    <a:pt x="1761512" y="3855574"/>
                    <a:pt x="1761282" y="3856148"/>
                  </a:cubicBezTo>
                  <a:cubicBezTo>
                    <a:pt x="1760479" y="3857754"/>
                    <a:pt x="1760078" y="3860048"/>
                    <a:pt x="1760078" y="3863031"/>
                  </a:cubicBezTo>
                  <a:cubicBezTo>
                    <a:pt x="1760078" y="3865211"/>
                    <a:pt x="1761512" y="3869398"/>
                    <a:pt x="1764380" y="3875593"/>
                  </a:cubicBezTo>
                  <a:cubicBezTo>
                    <a:pt x="1767248" y="3881788"/>
                    <a:pt x="1768682" y="3886836"/>
                    <a:pt x="1768682" y="3890736"/>
                  </a:cubicBezTo>
                  <a:cubicBezTo>
                    <a:pt x="1762831" y="3889933"/>
                    <a:pt x="1757267" y="3888786"/>
                    <a:pt x="1751990" y="3887295"/>
                  </a:cubicBezTo>
                  <a:cubicBezTo>
                    <a:pt x="1746713" y="3885803"/>
                    <a:pt x="1741951" y="3884025"/>
                    <a:pt x="1737707" y="3881960"/>
                  </a:cubicBezTo>
                  <a:cubicBezTo>
                    <a:pt x="1739542" y="3871521"/>
                    <a:pt x="1740460" y="3863146"/>
                    <a:pt x="1740460" y="3856836"/>
                  </a:cubicBezTo>
                  <a:cubicBezTo>
                    <a:pt x="1740460" y="3855689"/>
                    <a:pt x="1740403" y="3853251"/>
                    <a:pt x="1740288" y="3849522"/>
                  </a:cubicBezTo>
                  <a:cubicBezTo>
                    <a:pt x="1740173" y="3845794"/>
                    <a:pt x="1740001" y="3842840"/>
                    <a:pt x="1739772" y="3840660"/>
                  </a:cubicBezTo>
                  <a:lnTo>
                    <a:pt x="1733233" y="3845823"/>
                  </a:lnTo>
                  <a:cubicBezTo>
                    <a:pt x="1730020" y="3848347"/>
                    <a:pt x="1727898" y="3850240"/>
                    <a:pt x="1726866" y="3851501"/>
                  </a:cubicBezTo>
                  <a:cubicBezTo>
                    <a:pt x="1725145" y="3853681"/>
                    <a:pt x="1724284" y="3856148"/>
                    <a:pt x="1724284" y="3858901"/>
                  </a:cubicBezTo>
                  <a:cubicBezTo>
                    <a:pt x="1724284" y="3871750"/>
                    <a:pt x="1720671" y="3880526"/>
                    <a:pt x="1713443" y="3885230"/>
                  </a:cubicBezTo>
                  <a:cubicBezTo>
                    <a:pt x="1707478" y="3889130"/>
                    <a:pt x="1697497" y="3891080"/>
                    <a:pt x="1683501" y="3891080"/>
                  </a:cubicBezTo>
                  <a:lnTo>
                    <a:pt x="1662335" y="3891080"/>
                  </a:lnTo>
                  <a:cubicBezTo>
                    <a:pt x="1657172" y="3891080"/>
                    <a:pt x="1652583" y="3889130"/>
                    <a:pt x="1648568" y="3885230"/>
                  </a:cubicBezTo>
                  <a:cubicBezTo>
                    <a:pt x="1644553" y="3881329"/>
                    <a:pt x="1642545" y="3876453"/>
                    <a:pt x="1642545" y="3870603"/>
                  </a:cubicBezTo>
                  <a:cubicBezTo>
                    <a:pt x="1642545" y="3864867"/>
                    <a:pt x="1642660" y="3859647"/>
                    <a:pt x="1642889" y="3854943"/>
                  </a:cubicBezTo>
                  <a:cubicBezTo>
                    <a:pt x="1643119" y="3850240"/>
                    <a:pt x="1643348" y="3846052"/>
                    <a:pt x="1643578" y="3842381"/>
                  </a:cubicBezTo>
                  <a:lnTo>
                    <a:pt x="1632220" y="3840660"/>
                  </a:lnTo>
                  <a:cubicBezTo>
                    <a:pt x="1632220" y="3858672"/>
                    <a:pt x="1627001" y="3872094"/>
                    <a:pt x="1616561" y="3880928"/>
                  </a:cubicBezTo>
                  <a:cubicBezTo>
                    <a:pt x="1608530" y="3887696"/>
                    <a:pt x="1598492" y="3891080"/>
                    <a:pt x="1586446" y="3891080"/>
                  </a:cubicBezTo>
                  <a:lnTo>
                    <a:pt x="1577056" y="3891080"/>
                  </a:lnTo>
                  <a:lnTo>
                    <a:pt x="1561838" y="3891080"/>
                  </a:lnTo>
                  <a:lnTo>
                    <a:pt x="1551588" y="3891080"/>
                  </a:lnTo>
                  <a:cubicBezTo>
                    <a:pt x="1549064" y="3891080"/>
                    <a:pt x="1546426" y="3890450"/>
                    <a:pt x="1543672" y="3889187"/>
                  </a:cubicBezTo>
                  <a:cubicBezTo>
                    <a:pt x="1540919" y="3887926"/>
                    <a:pt x="1538739" y="3886205"/>
                    <a:pt x="1537133" y="3884025"/>
                  </a:cubicBezTo>
                  <a:cubicBezTo>
                    <a:pt x="1543787" y="3874847"/>
                    <a:pt x="1548319" y="3867591"/>
                    <a:pt x="1550728" y="3862257"/>
                  </a:cubicBezTo>
                  <a:cubicBezTo>
                    <a:pt x="1553137" y="3856922"/>
                    <a:pt x="1554341" y="3851329"/>
                    <a:pt x="1554341" y="3845479"/>
                  </a:cubicBezTo>
                  <a:cubicBezTo>
                    <a:pt x="1554341" y="3834580"/>
                    <a:pt x="1549781" y="3826005"/>
                    <a:pt x="1540661" y="3819752"/>
                  </a:cubicBezTo>
                  <a:cubicBezTo>
                    <a:pt x="1531541" y="3813500"/>
                    <a:pt x="1519007" y="3810374"/>
                    <a:pt x="1503061" y="3810374"/>
                  </a:cubicBezTo>
                  <a:close/>
                  <a:moveTo>
                    <a:pt x="448641" y="3772688"/>
                  </a:moveTo>
                  <a:lnTo>
                    <a:pt x="427819" y="3811578"/>
                  </a:lnTo>
                  <a:lnTo>
                    <a:pt x="468087" y="3832572"/>
                  </a:lnTo>
                  <a:lnTo>
                    <a:pt x="488737" y="3794026"/>
                  </a:lnTo>
                  <a:close/>
                  <a:moveTo>
                    <a:pt x="1737019" y="3755307"/>
                  </a:moveTo>
                  <a:lnTo>
                    <a:pt x="1722564" y="3783185"/>
                  </a:lnTo>
                  <a:lnTo>
                    <a:pt x="1697095" y="3770451"/>
                  </a:lnTo>
                  <a:lnTo>
                    <a:pt x="1679199" y="3803835"/>
                  </a:lnTo>
                  <a:lnTo>
                    <a:pt x="1711206" y="3821387"/>
                  </a:lnTo>
                  <a:lnTo>
                    <a:pt x="1724973" y="3794198"/>
                  </a:lnTo>
                  <a:lnTo>
                    <a:pt x="1749409" y="3807965"/>
                  </a:lnTo>
                  <a:lnTo>
                    <a:pt x="1768338" y="3772860"/>
                  </a:lnTo>
                  <a:close/>
                  <a:moveTo>
                    <a:pt x="1084193" y="3728979"/>
                  </a:moveTo>
                  <a:cubicBezTo>
                    <a:pt x="1077769" y="3741139"/>
                    <a:pt x="1072778" y="3751493"/>
                    <a:pt x="1069222" y="3760040"/>
                  </a:cubicBezTo>
                  <a:cubicBezTo>
                    <a:pt x="1065666" y="3768586"/>
                    <a:pt x="1063888" y="3774638"/>
                    <a:pt x="1063888" y="3778194"/>
                  </a:cubicBezTo>
                  <a:cubicBezTo>
                    <a:pt x="1063888" y="3780603"/>
                    <a:pt x="1064576" y="3785020"/>
                    <a:pt x="1065953" y="3791445"/>
                  </a:cubicBezTo>
                  <a:cubicBezTo>
                    <a:pt x="1069853" y="3809800"/>
                    <a:pt x="1072664" y="3825603"/>
                    <a:pt x="1074385" y="3838853"/>
                  </a:cubicBezTo>
                  <a:cubicBezTo>
                    <a:pt x="1076105" y="3852104"/>
                    <a:pt x="1077539" y="3865498"/>
                    <a:pt x="1078687" y="3879035"/>
                  </a:cubicBezTo>
                  <a:cubicBezTo>
                    <a:pt x="1079834" y="3892572"/>
                    <a:pt x="1080408" y="3902840"/>
                    <a:pt x="1080408" y="3909837"/>
                  </a:cubicBezTo>
                  <a:cubicBezTo>
                    <a:pt x="1080408" y="3919015"/>
                    <a:pt x="1079031" y="3930946"/>
                    <a:pt x="1076277" y="3945631"/>
                  </a:cubicBezTo>
                  <a:lnTo>
                    <a:pt x="1086602" y="3949761"/>
                  </a:lnTo>
                  <a:cubicBezTo>
                    <a:pt x="1093486" y="3935535"/>
                    <a:pt x="1098132" y="3924206"/>
                    <a:pt x="1100541" y="3915774"/>
                  </a:cubicBezTo>
                  <a:cubicBezTo>
                    <a:pt x="1102950" y="3907342"/>
                    <a:pt x="1104155" y="3898021"/>
                    <a:pt x="1104155" y="3887811"/>
                  </a:cubicBezTo>
                  <a:cubicBezTo>
                    <a:pt x="1104155" y="3875765"/>
                    <a:pt x="1103581" y="3863203"/>
                    <a:pt x="1102434" y="3850125"/>
                  </a:cubicBezTo>
                  <a:cubicBezTo>
                    <a:pt x="1100943" y="3833146"/>
                    <a:pt x="1098304" y="3813070"/>
                    <a:pt x="1094518" y="3789896"/>
                  </a:cubicBezTo>
                  <a:close/>
                  <a:moveTo>
                    <a:pt x="568243" y="3728979"/>
                  </a:moveTo>
                  <a:lnTo>
                    <a:pt x="549658" y="3771999"/>
                  </a:lnTo>
                  <a:cubicBezTo>
                    <a:pt x="555050" y="3777621"/>
                    <a:pt x="558492" y="3781923"/>
                    <a:pt x="559983" y="3784905"/>
                  </a:cubicBezTo>
                  <a:cubicBezTo>
                    <a:pt x="563081" y="3791100"/>
                    <a:pt x="564630" y="3799762"/>
                    <a:pt x="564630" y="3810890"/>
                  </a:cubicBezTo>
                  <a:lnTo>
                    <a:pt x="564630" y="3859933"/>
                  </a:lnTo>
                  <a:cubicBezTo>
                    <a:pt x="564630" y="3888729"/>
                    <a:pt x="567956" y="3909207"/>
                    <a:pt x="574610" y="3921367"/>
                  </a:cubicBezTo>
                  <a:cubicBezTo>
                    <a:pt x="580576" y="3932380"/>
                    <a:pt x="590270" y="3937887"/>
                    <a:pt x="603692" y="3937887"/>
                  </a:cubicBezTo>
                  <a:lnTo>
                    <a:pt x="618863" y="3937887"/>
                  </a:lnTo>
                  <a:lnTo>
                    <a:pt x="627784" y="3937887"/>
                  </a:lnTo>
                  <a:lnTo>
                    <a:pt x="652936" y="3937887"/>
                  </a:lnTo>
                  <a:cubicBezTo>
                    <a:pt x="661081" y="3937887"/>
                    <a:pt x="667505" y="3937141"/>
                    <a:pt x="672209" y="3935650"/>
                  </a:cubicBezTo>
                  <a:cubicBezTo>
                    <a:pt x="681960" y="3932552"/>
                    <a:pt x="690163" y="3926013"/>
                    <a:pt x="696817" y="3916032"/>
                  </a:cubicBezTo>
                  <a:cubicBezTo>
                    <a:pt x="707715" y="3921654"/>
                    <a:pt x="720335" y="3926529"/>
                    <a:pt x="734675" y="3930659"/>
                  </a:cubicBezTo>
                  <a:cubicBezTo>
                    <a:pt x="742820" y="3933011"/>
                    <a:pt x="750435" y="3934775"/>
                    <a:pt x="757519" y="3935951"/>
                  </a:cubicBezTo>
                  <a:lnTo>
                    <a:pt x="761738" y="3936330"/>
                  </a:lnTo>
                  <a:lnTo>
                    <a:pt x="761738" y="3937887"/>
                  </a:lnTo>
                  <a:lnTo>
                    <a:pt x="869462" y="3937887"/>
                  </a:lnTo>
                  <a:lnTo>
                    <a:pt x="869462" y="3892973"/>
                  </a:lnTo>
                  <a:cubicBezTo>
                    <a:pt x="869462" y="3871979"/>
                    <a:pt x="867885" y="3856148"/>
                    <a:pt x="864730" y="3845479"/>
                  </a:cubicBezTo>
                  <a:cubicBezTo>
                    <a:pt x="861575" y="3834809"/>
                    <a:pt x="855695" y="3824599"/>
                    <a:pt x="847092" y="3814848"/>
                  </a:cubicBezTo>
                  <a:lnTo>
                    <a:pt x="833325" y="3855803"/>
                  </a:lnTo>
                  <a:cubicBezTo>
                    <a:pt x="839634" y="3863146"/>
                    <a:pt x="843650" y="3868308"/>
                    <a:pt x="845371" y="3871291"/>
                  </a:cubicBezTo>
                  <a:cubicBezTo>
                    <a:pt x="848698" y="3876683"/>
                    <a:pt x="850992" y="3883279"/>
                    <a:pt x="852254" y="3891080"/>
                  </a:cubicBezTo>
                  <a:lnTo>
                    <a:pt x="775924" y="3891080"/>
                  </a:lnTo>
                  <a:lnTo>
                    <a:pt x="773781" y="3875507"/>
                  </a:lnTo>
                  <a:cubicBezTo>
                    <a:pt x="771515" y="3866903"/>
                    <a:pt x="768116" y="3857926"/>
                    <a:pt x="763585" y="3848576"/>
                  </a:cubicBezTo>
                  <a:cubicBezTo>
                    <a:pt x="754981" y="3830909"/>
                    <a:pt x="747753" y="3822075"/>
                    <a:pt x="741902" y="3822075"/>
                  </a:cubicBezTo>
                  <a:cubicBezTo>
                    <a:pt x="735593" y="3822075"/>
                    <a:pt x="727906" y="3826263"/>
                    <a:pt x="718843" y="3834637"/>
                  </a:cubicBezTo>
                  <a:cubicBezTo>
                    <a:pt x="708633" y="3844045"/>
                    <a:pt x="700258" y="3856033"/>
                    <a:pt x="693719" y="3870603"/>
                  </a:cubicBezTo>
                  <a:cubicBezTo>
                    <a:pt x="690737" y="3878518"/>
                    <a:pt x="685345" y="3884083"/>
                    <a:pt x="677544" y="3887295"/>
                  </a:cubicBezTo>
                  <a:cubicBezTo>
                    <a:pt x="671463" y="3889819"/>
                    <a:pt x="663261" y="3891080"/>
                    <a:pt x="652936" y="3891080"/>
                  </a:cubicBezTo>
                  <a:lnTo>
                    <a:pt x="627784" y="3891080"/>
                  </a:lnTo>
                  <a:lnTo>
                    <a:pt x="618863" y="3891080"/>
                  </a:lnTo>
                  <a:lnTo>
                    <a:pt x="603692" y="3891080"/>
                  </a:lnTo>
                  <a:cubicBezTo>
                    <a:pt x="598186" y="3891080"/>
                    <a:pt x="594170" y="3887352"/>
                    <a:pt x="591647" y="3879895"/>
                  </a:cubicBezTo>
                  <a:cubicBezTo>
                    <a:pt x="588434" y="3870603"/>
                    <a:pt x="586828" y="3853968"/>
                    <a:pt x="586828" y="3829991"/>
                  </a:cubicBezTo>
                  <a:lnTo>
                    <a:pt x="586828" y="3796091"/>
                  </a:lnTo>
                  <a:cubicBezTo>
                    <a:pt x="586828" y="3779915"/>
                    <a:pt x="585280" y="3766607"/>
                    <a:pt x="582182" y="3756168"/>
                  </a:cubicBezTo>
                  <a:cubicBezTo>
                    <a:pt x="579543" y="3747219"/>
                    <a:pt x="574897" y="3738157"/>
                    <a:pt x="568243" y="3728979"/>
                  </a:cubicBezTo>
                  <a:close/>
                  <a:moveTo>
                    <a:pt x="994999" y="3727774"/>
                  </a:moveTo>
                  <a:cubicBezTo>
                    <a:pt x="991557" y="3735575"/>
                    <a:pt x="989090" y="3743032"/>
                    <a:pt x="987599" y="3750145"/>
                  </a:cubicBezTo>
                  <a:cubicBezTo>
                    <a:pt x="986108" y="3757258"/>
                    <a:pt x="985362" y="3764256"/>
                    <a:pt x="985362" y="3771139"/>
                  </a:cubicBezTo>
                  <a:cubicBezTo>
                    <a:pt x="985362" y="3774351"/>
                    <a:pt x="986108" y="3776904"/>
                    <a:pt x="987599" y="3778797"/>
                  </a:cubicBezTo>
                  <a:cubicBezTo>
                    <a:pt x="989090" y="3780689"/>
                    <a:pt x="991901" y="3782611"/>
                    <a:pt x="996031" y="3784561"/>
                  </a:cubicBezTo>
                  <a:cubicBezTo>
                    <a:pt x="996031" y="3797295"/>
                    <a:pt x="995458" y="3808251"/>
                    <a:pt x="994310" y="3817429"/>
                  </a:cubicBezTo>
                  <a:cubicBezTo>
                    <a:pt x="992360" y="3832572"/>
                    <a:pt x="988804" y="3845020"/>
                    <a:pt x="983641" y="3854771"/>
                  </a:cubicBezTo>
                  <a:cubicBezTo>
                    <a:pt x="972399" y="3837678"/>
                    <a:pt x="964138" y="3825632"/>
                    <a:pt x="958861" y="3818634"/>
                  </a:cubicBezTo>
                  <a:cubicBezTo>
                    <a:pt x="953010" y="3810718"/>
                    <a:pt x="946471" y="3802802"/>
                    <a:pt x="939244" y="3794886"/>
                  </a:cubicBezTo>
                  <a:cubicBezTo>
                    <a:pt x="930066" y="3783873"/>
                    <a:pt x="919627" y="3772860"/>
                    <a:pt x="907925" y="3761846"/>
                  </a:cubicBezTo>
                  <a:cubicBezTo>
                    <a:pt x="894273" y="3748998"/>
                    <a:pt x="885210" y="3742573"/>
                    <a:pt x="880736" y="3742573"/>
                  </a:cubicBezTo>
                  <a:cubicBezTo>
                    <a:pt x="878327" y="3742573"/>
                    <a:pt x="876749" y="3743778"/>
                    <a:pt x="876004" y="3746187"/>
                  </a:cubicBezTo>
                  <a:cubicBezTo>
                    <a:pt x="875258" y="3748596"/>
                    <a:pt x="874885" y="3752898"/>
                    <a:pt x="874885" y="3759093"/>
                  </a:cubicBezTo>
                  <a:cubicBezTo>
                    <a:pt x="874885" y="3773204"/>
                    <a:pt x="875832" y="3784819"/>
                    <a:pt x="877724" y="3793940"/>
                  </a:cubicBezTo>
                  <a:cubicBezTo>
                    <a:pt x="879617" y="3803060"/>
                    <a:pt x="882399" y="3809284"/>
                    <a:pt x="886070" y="3812611"/>
                  </a:cubicBezTo>
                  <a:cubicBezTo>
                    <a:pt x="889742" y="3815938"/>
                    <a:pt x="894961" y="3819724"/>
                    <a:pt x="901730" y="3823968"/>
                  </a:cubicBezTo>
                  <a:cubicBezTo>
                    <a:pt x="909301" y="3828672"/>
                    <a:pt x="914464" y="3831024"/>
                    <a:pt x="917217" y="3831024"/>
                  </a:cubicBezTo>
                  <a:cubicBezTo>
                    <a:pt x="918020" y="3831024"/>
                    <a:pt x="918852" y="3830421"/>
                    <a:pt x="919713" y="3829217"/>
                  </a:cubicBezTo>
                  <a:cubicBezTo>
                    <a:pt x="920573" y="3828012"/>
                    <a:pt x="921921" y="3825517"/>
                    <a:pt x="923757" y="3821731"/>
                  </a:cubicBezTo>
                  <a:cubicBezTo>
                    <a:pt x="931328" y="3828959"/>
                    <a:pt x="937523" y="3835326"/>
                    <a:pt x="942341" y="3840832"/>
                  </a:cubicBezTo>
                  <a:cubicBezTo>
                    <a:pt x="948307" y="3847601"/>
                    <a:pt x="957829" y="3859245"/>
                    <a:pt x="970907" y="3875765"/>
                  </a:cubicBezTo>
                  <a:cubicBezTo>
                    <a:pt x="962876" y="3885746"/>
                    <a:pt x="956366" y="3892773"/>
                    <a:pt x="951376" y="3896845"/>
                  </a:cubicBezTo>
                  <a:cubicBezTo>
                    <a:pt x="946385" y="3900918"/>
                    <a:pt x="938097" y="3905937"/>
                    <a:pt x="926510" y="3911902"/>
                  </a:cubicBezTo>
                  <a:lnTo>
                    <a:pt x="926510" y="3962839"/>
                  </a:lnTo>
                  <a:cubicBezTo>
                    <a:pt x="946816" y="3962839"/>
                    <a:pt x="962102" y="3961921"/>
                    <a:pt x="972370" y="3960085"/>
                  </a:cubicBezTo>
                  <a:cubicBezTo>
                    <a:pt x="982637" y="3958250"/>
                    <a:pt x="994310" y="3954235"/>
                    <a:pt x="1007389" y="3948040"/>
                  </a:cubicBezTo>
                  <a:cubicBezTo>
                    <a:pt x="1009224" y="3927505"/>
                    <a:pt x="1010142" y="3915803"/>
                    <a:pt x="1010142" y="3912935"/>
                  </a:cubicBezTo>
                  <a:lnTo>
                    <a:pt x="1010142" y="3907600"/>
                  </a:lnTo>
                  <a:cubicBezTo>
                    <a:pt x="1010142" y="3903356"/>
                    <a:pt x="1008765" y="3898595"/>
                    <a:pt x="1006012" y="3893317"/>
                  </a:cubicBezTo>
                  <a:cubicBezTo>
                    <a:pt x="1004979" y="3891367"/>
                    <a:pt x="1001309" y="3884713"/>
                    <a:pt x="994999" y="3873356"/>
                  </a:cubicBezTo>
                  <a:cubicBezTo>
                    <a:pt x="1002112" y="3860278"/>
                    <a:pt x="1007274" y="3847027"/>
                    <a:pt x="1010486" y="3833605"/>
                  </a:cubicBezTo>
                  <a:cubicBezTo>
                    <a:pt x="1013698" y="3820182"/>
                    <a:pt x="1015305" y="3806703"/>
                    <a:pt x="1015305" y="3793165"/>
                  </a:cubicBezTo>
                  <a:lnTo>
                    <a:pt x="1027694" y="3797984"/>
                  </a:lnTo>
                  <a:cubicBezTo>
                    <a:pt x="1030218" y="3788921"/>
                    <a:pt x="1031824" y="3782668"/>
                    <a:pt x="1032513" y="3779227"/>
                  </a:cubicBezTo>
                  <a:cubicBezTo>
                    <a:pt x="1034119" y="3771082"/>
                    <a:pt x="1034922" y="3762994"/>
                    <a:pt x="1034922" y="3754963"/>
                  </a:cubicBezTo>
                  <a:cubicBezTo>
                    <a:pt x="1019320" y="3750145"/>
                    <a:pt x="1010142" y="3746761"/>
                    <a:pt x="1007389" y="3744810"/>
                  </a:cubicBezTo>
                  <a:cubicBezTo>
                    <a:pt x="1003947" y="3742401"/>
                    <a:pt x="1002226" y="3737526"/>
                    <a:pt x="1002226" y="3730183"/>
                  </a:cubicBezTo>
                  <a:close/>
                  <a:moveTo>
                    <a:pt x="1702946" y="3715556"/>
                  </a:moveTo>
                  <a:lnTo>
                    <a:pt x="1685394" y="3750661"/>
                  </a:lnTo>
                  <a:lnTo>
                    <a:pt x="1717745" y="3767869"/>
                  </a:lnTo>
                  <a:lnTo>
                    <a:pt x="1734954" y="3732076"/>
                  </a:lnTo>
                  <a:close/>
                  <a:moveTo>
                    <a:pt x="817414" y="3598228"/>
                  </a:moveTo>
                  <a:lnTo>
                    <a:pt x="803992" y="3613716"/>
                  </a:lnTo>
                  <a:lnTo>
                    <a:pt x="785063" y="3601670"/>
                  </a:lnTo>
                  <a:lnTo>
                    <a:pt x="768887" y="3622320"/>
                  </a:lnTo>
                  <a:lnTo>
                    <a:pt x="790569" y="3634366"/>
                  </a:lnTo>
                  <a:lnTo>
                    <a:pt x="803992" y="3619911"/>
                  </a:lnTo>
                  <a:lnTo>
                    <a:pt x="822233" y="3631268"/>
                  </a:lnTo>
                  <a:lnTo>
                    <a:pt x="839097" y="3611995"/>
                  </a:lnTo>
                  <a:close/>
                  <a:moveTo>
                    <a:pt x="350689" y="3598228"/>
                  </a:moveTo>
                  <a:lnTo>
                    <a:pt x="337267" y="3613716"/>
                  </a:lnTo>
                  <a:lnTo>
                    <a:pt x="318338" y="3601670"/>
                  </a:lnTo>
                  <a:lnTo>
                    <a:pt x="302162" y="3622320"/>
                  </a:lnTo>
                  <a:lnTo>
                    <a:pt x="323844" y="3634366"/>
                  </a:lnTo>
                  <a:lnTo>
                    <a:pt x="337267" y="3619911"/>
                  </a:lnTo>
                  <a:lnTo>
                    <a:pt x="355508" y="3631268"/>
                  </a:lnTo>
                  <a:lnTo>
                    <a:pt x="372372" y="3611995"/>
                  </a:lnTo>
                  <a:close/>
                  <a:moveTo>
                    <a:pt x="1326337" y="3523717"/>
                  </a:moveTo>
                  <a:lnTo>
                    <a:pt x="1305515" y="3562607"/>
                  </a:lnTo>
                  <a:lnTo>
                    <a:pt x="1345782" y="3583601"/>
                  </a:lnTo>
                  <a:lnTo>
                    <a:pt x="1366432" y="3545055"/>
                  </a:lnTo>
                  <a:close/>
                  <a:moveTo>
                    <a:pt x="3473126" y="3521996"/>
                  </a:moveTo>
                  <a:lnTo>
                    <a:pt x="3459360" y="3549185"/>
                  </a:lnTo>
                  <a:lnTo>
                    <a:pt x="3434924" y="3535418"/>
                  </a:lnTo>
                  <a:lnTo>
                    <a:pt x="3415995" y="3570523"/>
                  </a:lnTo>
                  <a:lnTo>
                    <a:pt x="3447314" y="3588076"/>
                  </a:lnTo>
                  <a:lnTo>
                    <a:pt x="3461769" y="3560198"/>
                  </a:lnTo>
                  <a:lnTo>
                    <a:pt x="3487237" y="3572932"/>
                  </a:lnTo>
                  <a:lnTo>
                    <a:pt x="3505134" y="3539548"/>
                  </a:lnTo>
                  <a:close/>
                  <a:moveTo>
                    <a:pt x="1253802" y="3521996"/>
                  </a:moveTo>
                  <a:lnTo>
                    <a:pt x="1240035" y="3549185"/>
                  </a:lnTo>
                  <a:lnTo>
                    <a:pt x="1215599" y="3535418"/>
                  </a:lnTo>
                  <a:lnTo>
                    <a:pt x="1196670" y="3570523"/>
                  </a:lnTo>
                  <a:lnTo>
                    <a:pt x="1227990" y="3588076"/>
                  </a:lnTo>
                  <a:lnTo>
                    <a:pt x="1242444" y="3560198"/>
                  </a:lnTo>
                  <a:lnTo>
                    <a:pt x="1267912" y="3572932"/>
                  </a:lnTo>
                  <a:lnTo>
                    <a:pt x="1285809" y="3539548"/>
                  </a:lnTo>
                  <a:close/>
                  <a:moveTo>
                    <a:pt x="3297091" y="3512187"/>
                  </a:moveTo>
                  <a:cubicBezTo>
                    <a:pt x="3313725" y="3515629"/>
                    <a:pt x="3326459" y="3520791"/>
                    <a:pt x="3335293" y="3527675"/>
                  </a:cubicBezTo>
                  <a:cubicBezTo>
                    <a:pt x="3342635" y="3533411"/>
                    <a:pt x="3346306" y="3539491"/>
                    <a:pt x="3346306" y="3545915"/>
                  </a:cubicBezTo>
                  <a:cubicBezTo>
                    <a:pt x="3346306" y="3548439"/>
                    <a:pt x="3344585" y="3549701"/>
                    <a:pt x="3341144" y="3549701"/>
                  </a:cubicBezTo>
                  <a:cubicBezTo>
                    <a:pt x="3331048" y="3549701"/>
                    <a:pt x="3321641" y="3545973"/>
                    <a:pt x="3312922" y="3538516"/>
                  </a:cubicBezTo>
                  <a:cubicBezTo>
                    <a:pt x="3304203" y="3531059"/>
                    <a:pt x="3298926" y="3522283"/>
                    <a:pt x="3297091" y="3512187"/>
                  </a:cubicBezTo>
                  <a:close/>
                  <a:moveTo>
                    <a:pt x="1077766" y="3512187"/>
                  </a:moveTo>
                  <a:cubicBezTo>
                    <a:pt x="1094401" y="3515629"/>
                    <a:pt x="1107135" y="3520791"/>
                    <a:pt x="1115968" y="3527675"/>
                  </a:cubicBezTo>
                  <a:cubicBezTo>
                    <a:pt x="1123311" y="3533411"/>
                    <a:pt x="1126982" y="3539491"/>
                    <a:pt x="1126982" y="3545915"/>
                  </a:cubicBezTo>
                  <a:cubicBezTo>
                    <a:pt x="1126982" y="3548439"/>
                    <a:pt x="1125261" y="3549701"/>
                    <a:pt x="1121819" y="3549701"/>
                  </a:cubicBezTo>
                  <a:cubicBezTo>
                    <a:pt x="1111724" y="3549701"/>
                    <a:pt x="1102317" y="3545973"/>
                    <a:pt x="1093598" y="3538516"/>
                  </a:cubicBezTo>
                  <a:cubicBezTo>
                    <a:pt x="1084879" y="3531059"/>
                    <a:pt x="1079602" y="3522283"/>
                    <a:pt x="1077766" y="3512187"/>
                  </a:cubicBezTo>
                  <a:close/>
                  <a:moveTo>
                    <a:pt x="291493" y="3447140"/>
                  </a:moveTo>
                  <a:cubicBezTo>
                    <a:pt x="272334" y="3470658"/>
                    <a:pt x="259199" y="3490103"/>
                    <a:pt x="252086" y="3505476"/>
                  </a:cubicBezTo>
                  <a:cubicBezTo>
                    <a:pt x="246235" y="3518210"/>
                    <a:pt x="243310" y="3531575"/>
                    <a:pt x="243310" y="3545571"/>
                  </a:cubicBezTo>
                  <a:cubicBezTo>
                    <a:pt x="243310" y="3560026"/>
                    <a:pt x="249964" y="3571728"/>
                    <a:pt x="263271" y="3580676"/>
                  </a:cubicBezTo>
                  <a:cubicBezTo>
                    <a:pt x="276579" y="3589624"/>
                    <a:pt x="294017" y="3594099"/>
                    <a:pt x="315584" y="3594099"/>
                  </a:cubicBezTo>
                  <a:cubicBezTo>
                    <a:pt x="330728" y="3594099"/>
                    <a:pt x="348768" y="3591775"/>
                    <a:pt x="369704" y="3587129"/>
                  </a:cubicBezTo>
                  <a:cubicBezTo>
                    <a:pt x="390641" y="3582483"/>
                    <a:pt x="403232" y="3578382"/>
                    <a:pt x="407476" y="3574825"/>
                  </a:cubicBezTo>
                  <a:cubicBezTo>
                    <a:pt x="411951" y="3572072"/>
                    <a:pt x="416511" y="3565045"/>
                    <a:pt x="421157" y="3553745"/>
                  </a:cubicBezTo>
                  <a:cubicBezTo>
                    <a:pt x="425803" y="3542445"/>
                    <a:pt x="428126" y="3532723"/>
                    <a:pt x="428126" y="3524577"/>
                  </a:cubicBezTo>
                  <a:cubicBezTo>
                    <a:pt x="428126" y="3521939"/>
                    <a:pt x="427668" y="3520017"/>
                    <a:pt x="426750" y="3518812"/>
                  </a:cubicBezTo>
                  <a:cubicBezTo>
                    <a:pt x="425832" y="3517608"/>
                    <a:pt x="423910" y="3516633"/>
                    <a:pt x="420985" y="3515887"/>
                  </a:cubicBezTo>
                  <a:cubicBezTo>
                    <a:pt x="418060" y="3515141"/>
                    <a:pt x="414933" y="3513794"/>
                    <a:pt x="411606" y="3511843"/>
                  </a:cubicBezTo>
                  <a:cubicBezTo>
                    <a:pt x="411606" y="3510581"/>
                    <a:pt x="412725" y="3509836"/>
                    <a:pt x="414962" y="3509606"/>
                  </a:cubicBezTo>
                  <a:cubicBezTo>
                    <a:pt x="417199" y="3509377"/>
                    <a:pt x="420899" y="3509262"/>
                    <a:pt x="426061" y="3509262"/>
                  </a:cubicBezTo>
                  <a:lnTo>
                    <a:pt x="443786" y="3509262"/>
                  </a:lnTo>
                  <a:lnTo>
                    <a:pt x="443786" y="3462455"/>
                  </a:lnTo>
                  <a:lnTo>
                    <a:pt x="425029" y="3462455"/>
                  </a:lnTo>
                  <a:cubicBezTo>
                    <a:pt x="411951" y="3462455"/>
                    <a:pt x="399417" y="3465381"/>
                    <a:pt x="387429" y="3471232"/>
                  </a:cubicBezTo>
                  <a:cubicBezTo>
                    <a:pt x="375441" y="3477082"/>
                    <a:pt x="367324" y="3484769"/>
                    <a:pt x="363079" y="3494291"/>
                  </a:cubicBezTo>
                  <a:cubicBezTo>
                    <a:pt x="360785" y="3498994"/>
                    <a:pt x="358548" y="3503698"/>
                    <a:pt x="356368" y="3508401"/>
                  </a:cubicBezTo>
                  <a:cubicBezTo>
                    <a:pt x="353271" y="3515170"/>
                    <a:pt x="351722" y="3519874"/>
                    <a:pt x="351722" y="3522512"/>
                  </a:cubicBezTo>
                  <a:cubicBezTo>
                    <a:pt x="351722" y="3528248"/>
                    <a:pt x="358261" y="3531116"/>
                    <a:pt x="371339" y="3531116"/>
                  </a:cubicBezTo>
                  <a:cubicBezTo>
                    <a:pt x="380287" y="3531116"/>
                    <a:pt x="388490" y="3531690"/>
                    <a:pt x="395947" y="3532837"/>
                  </a:cubicBezTo>
                  <a:cubicBezTo>
                    <a:pt x="403404" y="3533984"/>
                    <a:pt x="407132" y="3535246"/>
                    <a:pt x="407132" y="3536623"/>
                  </a:cubicBezTo>
                  <a:cubicBezTo>
                    <a:pt x="407132" y="3539606"/>
                    <a:pt x="397381" y="3543105"/>
                    <a:pt x="377878" y="3547120"/>
                  </a:cubicBezTo>
                  <a:cubicBezTo>
                    <a:pt x="358376" y="3551135"/>
                    <a:pt x="343118" y="3553143"/>
                    <a:pt x="332104" y="3553143"/>
                  </a:cubicBezTo>
                  <a:cubicBezTo>
                    <a:pt x="310881" y="3553143"/>
                    <a:pt x="295193" y="3550189"/>
                    <a:pt x="285040" y="3544281"/>
                  </a:cubicBezTo>
                  <a:cubicBezTo>
                    <a:pt x="274887" y="3538373"/>
                    <a:pt x="269811" y="3529281"/>
                    <a:pt x="269811" y="3517006"/>
                  </a:cubicBezTo>
                  <a:cubicBezTo>
                    <a:pt x="269811" y="3508172"/>
                    <a:pt x="272134" y="3499167"/>
                    <a:pt x="276780" y="3489989"/>
                  </a:cubicBezTo>
                  <a:cubicBezTo>
                    <a:pt x="281426" y="3480811"/>
                    <a:pt x="289772" y="3468937"/>
                    <a:pt x="301818" y="3454368"/>
                  </a:cubicBezTo>
                  <a:close/>
                  <a:moveTo>
                    <a:pt x="2374724" y="3444043"/>
                  </a:moveTo>
                  <a:lnTo>
                    <a:pt x="2374724" y="3492398"/>
                  </a:lnTo>
                  <a:lnTo>
                    <a:pt x="2469713" y="3492398"/>
                  </a:lnTo>
                  <a:lnTo>
                    <a:pt x="2469713" y="3444043"/>
                  </a:lnTo>
                  <a:close/>
                  <a:moveTo>
                    <a:pt x="3883371" y="3434750"/>
                  </a:moveTo>
                  <a:cubicBezTo>
                    <a:pt x="3893237" y="3434750"/>
                    <a:pt x="3899776" y="3443985"/>
                    <a:pt x="3902989" y="3462455"/>
                  </a:cubicBezTo>
                  <a:lnTo>
                    <a:pt x="3896449" y="3462455"/>
                  </a:lnTo>
                  <a:cubicBezTo>
                    <a:pt x="3888992" y="3462455"/>
                    <a:pt x="3882998" y="3461108"/>
                    <a:pt x="3878467" y="3458411"/>
                  </a:cubicBezTo>
                  <a:cubicBezTo>
                    <a:pt x="3873935" y="3455716"/>
                    <a:pt x="3871670" y="3452303"/>
                    <a:pt x="3871670" y="3448173"/>
                  </a:cubicBezTo>
                  <a:cubicBezTo>
                    <a:pt x="3871670" y="3444846"/>
                    <a:pt x="3872730" y="3441777"/>
                    <a:pt x="3874853" y="3438966"/>
                  </a:cubicBezTo>
                  <a:cubicBezTo>
                    <a:pt x="3876975" y="3436156"/>
                    <a:pt x="3879815" y="3434750"/>
                    <a:pt x="3883371" y="3434750"/>
                  </a:cubicBezTo>
                  <a:close/>
                  <a:moveTo>
                    <a:pt x="2711796" y="3434750"/>
                  </a:moveTo>
                  <a:cubicBezTo>
                    <a:pt x="2721662" y="3434750"/>
                    <a:pt x="2728201" y="3443985"/>
                    <a:pt x="2731414" y="3462455"/>
                  </a:cubicBezTo>
                  <a:lnTo>
                    <a:pt x="2724874" y="3462455"/>
                  </a:lnTo>
                  <a:cubicBezTo>
                    <a:pt x="2717417" y="3462455"/>
                    <a:pt x="2711423" y="3461108"/>
                    <a:pt x="2706892" y="3458411"/>
                  </a:cubicBezTo>
                  <a:cubicBezTo>
                    <a:pt x="2702360" y="3455716"/>
                    <a:pt x="2700095" y="3452303"/>
                    <a:pt x="2700095" y="3448173"/>
                  </a:cubicBezTo>
                  <a:cubicBezTo>
                    <a:pt x="2700095" y="3444846"/>
                    <a:pt x="2701155" y="3441777"/>
                    <a:pt x="2703278" y="3438966"/>
                  </a:cubicBezTo>
                  <a:cubicBezTo>
                    <a:pt x="2705400" y="3436156"/>
                    <a:pt x="2708240" y="3434750"/>
                    <a:pt x="2711796" y="3434750"/>
                  </a:cubicBezTo>
                  <a:close/>
                  <a:moveTo>
                    <a:pt x="2006946" y="3434750"/>
                  </a:moveTo>
                  <a:cubicBezTo>
                    <a:pt x="2016812" y="3434750"/>
                    <a:pt x="2023351" y="3443985"/>
                    <a:pt x="2026564" y="3462455"/>
                  </a:cubicBezTo>
                  <a:lnTo>
                    <a:pt x="2020024" y="3462455"/>
                  </a:lnTo>
                  <a:cubicBezTo>
                    <a:pt x="2012567" y="3462455"/>
                    <a:pt x="2006573" y="3461108"/>
                    <a:pt x="2002042" y="3458411"/>
                  </a:cubicBezTo>
                  <a:cubicBezTo>
                    <a:pt x="1997510" y="3455716"/>
                    <a:pt x="1995245" y="3452303"/>
                    <a:pt x="1995245" y="3448173"/>
                  </a:cubicBezTo>
                  <a:cubicBezTo>
                    <a:pt x="1995245" y="3444846"/>
                    <a:pt x="1996306" y="3441777"/>
                    <a:pt x="1998428" y="3438966"/>
                  </a:cubicBezTo>
                  <a:cubicBezTo>
                    <a:pt x="2000550" y="3436156"/>
                    <a:pt x="2003390" y="3434750"/>
                    <a:pt x="2006946" y="3434750"/>
                  </a:cubicBezTo>
                  <a:close/>
                  <a:moveTo>
                    <a:pt x="1734303" y="3427178"/>
                  </a:moveTo>
                  <a:cubicBezTo>
                    <a:pt x="1741989" y="3432112"/>
                    <a:pt x="1749819" y="3438020"/>
                    <a:pt x="1757792" y="3444903"/>
                  </a:cubicBezTo>
                  <a:cubicBezTo>
                    <a:pt x="1765765" y="3451786"/>
                    <a:pt x="1769752" y="3456318"/>
                    <a:pt x="1769752" y="3458497"/>
                  </a:cubicBezTo>
                  <a:cubicBezTo>
                    <a:pt x="1769752" y="3460448"/>
                    <a:pt x="1766023" y="3462771"/>
                    <a:pt x="1758566" y="3465467"/>
                  </a:cubicBezTo>
                  <a:cubicBezTo>
                    <a:pt x="1751109" y="3468163"/>
                    <a:pt x="1744513" y="3469511"/>
                    <a:pt x="1738777" y="3469511"/>
                  </a:cubicBezTo>
                  <a:cubicBezTo>
                    <a:pt x="1734532" y="3469511"/>
                    <a:pt x="1730890" y="3468192"/>
                    <a:pt x="1727850" y="3465553"/>
                  </a:cubicBezTo>
                  <a:cubicBezTo>
                    <a:pt x="1724810" y="3462914"/>
                    <a:pt x="1723289" y="3459760"/>
                    <a:pt x="1723289" y="3456088"/>
                  </a:cubicBezTo>
                  <a:cubicBezTo>
                    <a:pt x="1723289" y="3448402"/>
                    <a:pt x="1726960" y="3438766"/>
                    <a:pt x="1734303" y="3427178"/>
                  </a:cubicBezTo>
                  <a:close/>
                  <a:moveTo>
                    <a:pt x="3329098" y="3413068"/>
                  </a:moveTo>
                  <a:cubicBezTo>
                    <a:pt x="3331392" y="3413068"/>
                    <a:pt x="3333629" y="3415248"/>
                    <a:pt x="3335809" y="3419607"/>
                  </a:cubicBezTo>
                  <a:cubicBezTo>
                    <a:pt x="3337989" y="3423966"/>
                    <a:pt x="3339079" y="3427637"/>
                    <a:pt x="3339079" y="3430620"/>
                  </a:cubicBezTo>
                  <a:cubicBezTo>
                    <a:pt x="3339079" y="3434636"/>
                    <a:pt x="3336584" y="3438278"/>
                    <a:pt x="3331593" y="3441547"/>
                  </a:cubicBezTo>
                  <a:cubicBezTo>
                    <a:pt x="3326603" y="3444817"/>
                    <a:pt x="3317511" y="3448746"/>
                    <a:pt x="3304318" y="3453335"/>
                  </a:cubicBezTo>
                  <a:cubicBezTo>
                    <a:pt x="3309939" y="3439454"/>
                    <a:pt x="3314729" y="3429272"/>
                    <a:pt x="3318687" y="3422790"/>
                  </a:cubicBezTo>
                  <a:cubicBezTo>
                    <a:pt x="3322645" y="3416309"/>
                    <a:pt x="3326115" y="3413068"/>
                    <a:pt x="3329098" y="3413068"/>
                  </a:cubicBezTo>
                  <a:close/>
                  <a:moveTo>
                    <a:pt x="1109773" y="3413068"/>
                  </a:moveTo>
                  <a:cubicBezTo>
                    <a:pt x="1112068" y="3413068"/>
                    <a:pt x="1114305" y="3415248"/>
                    <a:pt x="1116485" y="3419607"/>
                  </a:cubicBezTo>
                  <a:cubicBezTo>
                    <a:pt x="1118664" y="3423966"/>
                    <a:pt x="1119754" y="3427637"/>
                    <a:pt x="1119754" y="3430620"/>
                  </a:cubicBezTo>
                  <a:cubicBezTo>
                    <a:pt x="1119754" y="3434636"/>
                    <a:pt x="1117259" y="3438278"/>
                    <a:pt x="1112269" y="3441547"/>
                  </a:cubicBezTo>
                  <a:cubicBezTo>
                    <a:pt x="1107278" y="3444817"/>
                    <a:pt x="1098187" y="3448746"/>
                    <a:pt x="1084993" y="3453335"/>
                  </a:cubicBezTo>
                  <a:cubicBezTo>
                    <a:pt x="1090615" y="3439454"/>
                    <a:pt x="1095404" y="3429272"/>
                    <a:pt x="1099362" y="3422790"/>
                  </a:cubicBezTo>
                  <a:cubicBezTo>
                    <a:pt x="1103320" y="3416309"/>
                    <a:pt x="1106791" y="3413068"/>
                    <a:pt x="1109773" y="3413068"/>
                  </a:cubicBezTo>
                  <a:close/>
                  <a:moveTo>
                    <a:pt x="4464759" y="3406529"/>
                  </a:moveTo>
                  <a:cubicBezTo>
                    <a:pt x="4469807" y="3406529"/>
                    <a:pt x="4474854" y="3409282"/>
                    <a:pt x="4479902" y="3414789"/>
                  </a:cubicBezTo>
                  <a:cubicBezTo>
                    <a:pt x="4484950" y="3420295"/>
                    <a:pt x="4489539" y="3427982"/>
                    <a:pt x="4493669" y="3437848"/>
                  </a:cubicBezTo>
                  <a:cubicBezTo>
                    <a:pt x="4483458" y="3436242"/>
                    <a:pt x="4474654" y="3433115"/>
                    <a:pt x="4467254" y="3428469"/>
                  </a:cubicBezTo>
                  <a:cubicBezTo>
                    <a:pt x="4459855" y="3423823"/>
                    <a:pt x="4456155" y="3419033"/>
                    <a:pt x="4456155" y="3414100"/>
                  </a:cubicBezTo>
                  <a:cubicBezTo>
                    <a:pt x="4456155" y="3412035"/>
                    <a:pt x="4457015" y="3410257"/>
                    <a:pt x="4458736" y="3408766"/>
                  </a:cubicBezTo>
                  <a:cubicBezTo>
                    <a:pt x="4460457" y="3407274"/>
                    <a:pt x="4462464" y="3406529"/>
                    <a:pt x="4464759" y="3406529"/>
                  </a:cubicBezTo>
                  <a:close/>
                  <a:moveTo>
                    <a:pt x="978609" y="3406529"/>
                  </a:moveTo>
                  <a:cubicBezTo>
                    <a:pt x="983657" y="3406529"/>
                    <a:pt x="988705" y="3409282"/>
                    <a:pt x="993752" y="3414789"/>
                  </a:cubicBezTo>
                  <a:cubicBezTo>
                    <a:pt x="998801" y="3420295"/>
                    <a:pt x="1003389" y="3427982"/>
                    <a:pt x="1007519" y="3437848"/>
                  </a:cubicBezTo>
                  <a:cubicBezTo>
                    <a:pt x="997309" y="3436242"/>
                    <a:pt x="988504" y="3433115"/>
                    <a:pt x="981105" y="3428469"/>
                  </a:cubicBezTo>
                  <a:cubicBezTo>
                    <a:pt x="973705" y="3423823"/>
                    <a:pt x="970005" y="3419033"/>
                    <a:pt x="970005" y="3414100"/>
                  </a:cubicBezTo>
                  <a:cubicBezTo>
                    <a:pt x="970005" y="3412035"/>
                    <a:pt x="970866" y="3410257"/>
                    <a:pt x="972587" y="3408766"/>
                  </a:cubicBezTo>
                  <a:cubicBezTo>
                    <a:pt x="974307" y="3407274"/>
                    <a:pt x="976315" y="3406529"/>
                    <a:pt x="978609" y="3406529"/>
                  </a:cubicBezTo>
                  <a:close/>
                  <a:moveTo>
                    <a:pt x="2178164" y="3397236"/>
                  </a:moveTo>
                  <a:lnTo>
                    <a:pt x="2168527" y="3443698"/>
                  </a:lnTo>
                  <a:cubicBezTo>
                    <a:pt x="2174492" y="3449320"/>
                    <a:pt x="2179540" y="3456375"/>
                    <a:pt x="2183670" y="3464865"/>
                  </a:cubicBezTo>
                  <a:cubicBezTo>
                    <a:pt x="2187341" y="3472322"/>
                    <a:pt x="2189177" y="3478345"/>
                    <a:pt x="2189177" y="3482933"/>
                  </a:cubicBezTo>
                  <a:cubicBezTo>
                    <a:pt x="2189177" y="3492111"/>
                    <a:pt x="2179655" y="3505189"/>
                    <a:pt x="2160611" y="3522168"/>
                  </a:cubicBezTo>
                  <a:cubicBezTo>
                    <a:pt x="2146959" y="3534329"/>
                    <a:pt x="2136176" y="3542646"/>
                    <a:pt x="2128260" y="3547120"/>
                  </a:cubicBezTo>
                  <a:cubicBezTo>
                    <a:pt x="2120344" y="3551594"/>
                    <a:pt x="2112428" y="3553831"/>
                    <a:pt x="2104512" y="3553831"/>
                  </a:cubicBezTo>
                  <a:cubicBezTo>
                    <a:pt x="2097170" y="3553831"/>
                    <a:pt x="2090344" y="3552627"/>
                    <a:pt x="2084035" y="3550217"/>
                  </a:cubicBezTo>
                  <a:cubicBezTo>
                    <a:pt x="2077725" y="3547808"/>
                    <a:pt x="2069407" y="3543162"/>
                    <a:pt x="2059083" y="3536279"/>
                  </a:cubicBezTo>
                  <a:lnTo>
                    <a:pt x="2051855" y="3546948"/>
                  </a:lnTo>
                  <a:cubicBezTo>
                    <a:pt x="2073308" y="3561747"/>
                    <a:pt x="2089082" y="3571613"/>
                    <a:pt x="2099178" y="3576546"/>
                  </a:cubicBezTo>
                  <a:cubicBezTo>
                    <a:pt x="2110765" y="3582282"/>
                    <a:pt x="2121606" y="3585150"/>
                    <a:pt x="2131701" y="3585150"/>
                  </a:cubicBezTo>
                  <a:cubicBezTo>
                    <a:pt x="2140191" y="3585150"/>
                    <a:pt x="2150401" y="3580447"/>
                    <a:pt x="2162332" y="3571039"/>
                  </a:cubicBezTo>
                  <a:cubicBezTo>
                    <a:pt x="2173116" y="3562550"/>
                    <a:pt x="2182523" y="3552541"/>
                    <a:pt x="2190554" y="3541011"/>
                  </a:cubicBezTo>
                  <a:cubicBezTo>
                    <a:pt x="2198584" y="3529482"/>
                    <a:pt x="2202599" y="3520218"/>
                    <a:pt x="2202599" y="3513220"/>
                  </a:cubicBezTo>
                  <a:lnTo>
                    <a:pt x="2202599" y="3460562"/>
                  </a:lnTo>
                  <a:cubicBezTo>
                    <a:pt x="2202599" y="3447255"/>
                    <a:pt x="2200477" y="3435381"/>
                    <a:pt x="2196232" y="3424941"/>
                  </a:cubicBezTo>
                  <a:cubicBezTo>
                    <a:pt x="2191988" y="3414502"/>
                    <a:pt x="2185965" y="3405267"/>
                    <a:pt x="2178164" y="3397236"/>
                  </a:cubicBezTo>
                  <a:close/>
                  <a:moveTo>
                    <a:pt x="4145323" y="3391385"/>
                  </a:moveTo>
                  <a:lnTo>
                    <a:pt x="4148764" y="3412035"/>
                  </a:lnTo>
                  <a:cubicBezTo>
                    <a:pt x="4143716" y="3415821"/>
                    <a:pt x="4139816" y="3418431"/>
                    <a:pt x="4137063" y="3419865"/>
                  </a:cubicBezTo>
                  <a:cubicBezTo>
                    <a:pt x="4134309" y="3421299"/>
                    <a:pt x="4131671" y="3422016"/>
                    <a:pt x="4129147" y="3422016"/>
                  </a:cubicBezTo>
                  <a:cubicBezTo>
                    <a:pt x="4125246" y="3422016"/>
                    <a:pt x="4121288" y="3421557"/>
                    <a:pt x="4117273" y="3420639"/>
                  </a:cubicBezTo>
                  <a:cubicBezTo>
                    <a:pt x="4113258" y="3419722"/>
                    <a:pt x="4111250" y="3418460"/>
                    <a:pt x="4111250" y="3416854"/>
                  </a:cubicBezTo>
                  <a:cubicBezTo>
                    <a:pt x="4111250" y="3415592"/>
                    <a:pt x="4112397" y="3413699"/>
                    <a:pt x="4114692" y="3411175"/>
                  </a:cubicBezTo>
                  <a:cubicBezTo>
                    <a:pt x="4116527" y="3409225"/>
                    <a:pt x="4118822" y="3407102"/>
                    <a:pt x="4121575" y="3404808"/>
                  </a:cubicBezTo>
                  <a:cubicBezTo>
                    <a:pt x="4125361" y="3401940"/>
                    <a:pt x="4130409" y="3398842"/>
                    <a:pt x="4136718" y="3395515"/>
                  </a:cubicBezTo>
                  <a:cubicBezTo>
                    <a:pt x="4138783" y="3394483"/>
                    <a:pt x="4141651" y="3393106"/>
                    <a:pt x="4145323" y="3391385"/>
                  </a:cubicBezTo>
                  <a:close/>
                  <a:moveTo>
                    <a:pt x="3890599" y="3388976"/>
                  </a:moveTo>
                  <a:cubicBezTo>
                    <a:pt x="3879585" y="3388976"/>
                    <a:pt x="3869777" y="3397638"/>
                    <a:pt x="3861172" y="3414961"/>
                  </a:cubicBezTo>
                  <a:cubicBezTo>
                    <a:pt x="3853257" y="3430907"/>
                    <a:pt x="3849299" y="3447484"/>
                    <a:pt x="3849299" y="3464692"/>
                  </a:cubicBezTo>
                  <a:cubicBezTo>
                    <a:pt x="3849299" y="3477427"/>
                    <a:pt x="3852654" y="3487493"/>
                    <a:pt x="3859366" y="3494893"/>
                  </a:cubicBezTo>
                  <a:cubicBezTo>
                    <a:pt x="3866077" y="3502292"/>
                    <a:pt x="3875111" y="3505992"/>
                    <a:pt x="3886469" y="3505992"/>
                  </a:cubicBezTo>
                  <a:cubicBezTo>
                    <a:pt x="3889681" y="3505992"/>
                    <a:pt x="3893696" y="3505648"/>
                    <a:pt x="3898514" y="3504960"/>
                  </a:cubicBezTo>
                  <a:cubicBezTo>
                    <a:pt x="3884748" y="3521250"/>
                    <a:pt x="3871440" y="3533067"/>
                    <a:pt x="3858591" y="3540409"/>
                  </a:cubicBezTo>
                  <a:cubicBezTo>
                    <a:pt x="3847692" y="3546604"/>
                    <a:pt x="3836679" y="3549701"/>
                    <a:pt x="3825551" y="3549701"/>
                  </a:cubicBezTo>
                  <a:cubicBezTo>
                    <a:pt x="3817291" y="3549701"/>
                    <a:pt x="3809892" y="3548554"/>
                    <a:pt x="3803353" y="3546260"/>
                  </a:cubicBezTo>
                  <a:cubicBezTo>
                    <a:pt x="3795437" y="3543506"/>
                    <a:pt x="3785284" y="3538000"/>
                    <a:pt x="3772894" y="3529740"/>
                  </a:cubicBezTo>
                  <a:lnTo>
                    <a:pt x="3765667" y="3539720"/>
                  </a:lnTo>
                  <a:cubicBezTo>
                    <a:pt x="3789070" y="3557617"/>
                    <a:pt x="3806421" y="3569606"/>
                    <a:pt x="3817722" y="3575686"/>
                  </a:cubicBezTo>
                  <a:cubicBezTo>
                    <a:pt x="3829022" y="3581766"/>
                    <a:pt x="3839433" y="3584806"/>
                    <a:pt x="3848955" y="3584806"/>
                  </a:cubicBezTo>
                  <a:cubicBezTo>
                    <a:pt x="3865245" y="3584806"/>
                    <a:pt x="3881765" y="3575169"/>
                    <a:pt x="3898514" y="3555896"/>
                  </a:cubicBezTo>
                  <a:cubicBezTo>
                    <a:pt x="3915264" y="3536623"/>
                    <a:pt x="3923638" y="3517120"/>
                    <a:pt x="3923638" y="3497388"/>
                  </a:cubicBezTo>
                  <a:lnTo>
                    <a:pt x="3923638" y="3452991"/>
                  </a:lnTo>
                  <a:cubicBezTo>
                    <a:pt x="3923638" y="3435324"/>
                    <a:pt x="3920426" y="3420238"/>
                    <a:pt x="3914002" y="3407733"/>
                  </a:cubicBezTo>
                  <a:cubicBezTo>
                    <a:pt x="3907577" y="3395229"/>
                    <a:pt x="3899776" y="3388976"/>
                    <a:pt x="3890599" y="3388976"/>
                  </a:cubicBezTo>
                  <a:close/>
                  <a:moveTo>
                    <a:pt x="2014174" y="3388976"/>
                  </a:moveTo>
                  <a:cubicBezTo>
                    <a:pt x="2003160" y="3388976"/>
                    <a:pt x="1993352" y="3397638"/>
                    <a:pt x="1984748" y="3414961"/>
                  </a:cubicBezTo>
                  <a:cubicBezTo>
                    <a:pt x="1976832" y="3430907"/>
                    <a:pt x="1972874" y="3447484"/>
                    <a:pt x="1972874" y="3464692"/>
                  </a:cubicBezTo>
                  <a:cubicBezTo>
                    <a:pt x="1972874" y="3477427"/>
                    <a:pt x="1976229" y="3487493"/>
                    <a:pt x="1982941" y="3494893"/>
                  </a:cubicBezTo>
                  <a:cubicBezTo>
                    <a:pt x="1989652" y="3502292"/>
                    <a:pt x="1998686" y="3505992"/>
                    <a:pt x="2010044" y="3505992"/>
                  </a:cubicBezTo>
                  <a:cubicBezTo>
                    <a:pt x="2013256" y="3505992"/>
                    <a:pt x="2017271" y="3505648"/>
                    <a:pt x="2022089" y="3504960"/>
                  </a:cubicBezTo>
                  <a:cubicBezTo>
                    <a:pt x="2008323" y="3521250"/>
                    <a:pt x="1995015" y="3533067"/>
                    <a:pt x="1982166" y="3540409"/>
                  </a:cubicBezTo>
                  <a:cubicBezTo>
                    <a:pt x="1971268" y="3546604"/>
                    <a:pt x="1960254" y="3549701"/>
                    <a:pt x="1949126" y="3549701"/>
                  </a:cubicBezTo>
                  <a:cubicBezTo>
                    <a:pt x="1940866" y="3549701"/>
                    <a:pt x="1933467" y="3548554"/>
                    <a:pt x="1926928" y="3546260"/>
                  </a:cubicBezTo>
                  <a:cubicBezTo>
                    <a:pt x="1919012" y="3543506"/>
                    <a:pt x="1908859" y="3538000"/>
                    <a:pt x="1896469" y="3529740"/>
                  </a:cubicBezTo>
                  <a:lnTo>
                    <a:pt x="1889242" y="3539720"/>
                  </a:lnTo>
                  <a:cubicBezTo>
                    <a:pt x="1912645" y="3557617"/>
                    <a:pt x="1929997" y="3569606"/>
                    <a:pt x="1941297" y="3575686"/>
                  </a:cubicBezTo>
                  <a:cubicBezTo>
                    <a:pt x="1952597" y="3581766"/>
                    <a:pt x="1963008" y="3584806"/>
                    <a:pt x="1972530" y="3584806"/>
                  </a:cubicBezTo>
                  <a:cubicBezTo>
                    <a:pt x="1988820" y="3584806"/>
                    <a:pt x="2005340" y="3575169"/>
                    <a:pt x="2022089" y="3555896"/>
                  </a:cubicBezTo>
                  <a:cubicBezTo>
                    <a:pt x="2038839" y="3536623"/>
                    <a:pt x="2047213" y="3517120"/>
                    <a:pt x="2047213" y="3497388"/>
                  </a:cubicBezTo>
                  <a:lnTo>
                    <a:pt x="2047213" y="3452991"/>
                  </a:lnTo>
                  <a:cubicBezTo>
                    <a:pt x="2047213" y="3435324"/>
                    <a:pt x="2044001" y="3420238"/>
                    <a:pt x="2037577" y="3407733"/>
                  </a:cubicBezTo>
                  <a:cubicBezTo>
                    <a:pt x="2031152" y="3395229"/>
                    <a:pt x="2023351" y="3388976"/>
                    <a:pt x="2014174" y="3388976"/>
                  </a:cubicBezTo>
                  <a:close/>
                  <a:moveTo>
                    <a:pt x="2807986" y="3381749"/>
                  </a:moveTo>
                  <a:cubicBezTo>
                    <a:pt x="2792498" y="3381749"/>
                    <a:pt x="2781169" y="3386194"/>
                    <a:pt x="2773999" y="3395085"/>
                  </a:cubicBezTo>
                  <a:cubicBezTo>
                    <a:pt x="2766829" y="3403976"/>
                    <a:pt x="2763244" y="3418804"/>
                    <a:pt x="2763244" y="3439568"/>
                  </a:cubicBezTo>
                  <a:lnTo>
                    <a:pt x="2770816" y="3440601"/>
                  </a:lnTo>
                  <a:cubicBezTo>
                    <a:pt x="2772192" y="3438192"/>
                    <a:pt x="2773425" y="3436557"/>
                    <a:pt x="2774516" y="3435697"/>
                  </a:cubicBezTo>
                  <a:cubicBezTo>
                    <a:pt x="2775605" y="3434836"/>
                    <a:pt x="2776781" y="3434406"/>
                    <a:pt x="2778043" y="3434406"/>
                  </a:cubicBezTo>
                  <a:cubicBezTo>
                    <a:pt x="2781370" y="3434406"/>
                    <a:pt x="2784582" y="3436184"/>
                    <a:pt x="2787680" y="3439740"/>
                  </a:cubicBezTo>
                  <a:cubicBezTo>
                    <a:pt x="2790204" y="3442723"/>
                    <a:pt x="2793187" y="3447599"/>
                    <a:pt x="2796628" y="3454368"/>
                  </a:cubicBezTo>
                  <a:cubicBezTo>
                    <a:pt x="2790089" y="3457809"/>
                    <a:pt x="2784898" y="3460018"/>
                    <a:pt x="2781055" y="3460993"/>
                  </a:cubicBezTo>
                  <a:cubicBezTo>
                    <a:pt x="2777211" y="3461968"/>
                    <a:pt x="2770529" y="3462455"/>
                    <a:pt x="2761007" y="3462455"/>
                  </a:cubicBezTo>
                  <a:lnTo>
                    <a:pt x="2752063" y="3462455"/>
                  </a:lnTo>
                  <a:lnTo>
                    <a:pt x="2752063" y="3452991"/>
                  </a:lnTo>
                  <a:cubicBezTo>
                    <a:pt x="2752063" y="3435324"/>
                    <a:pt x="2748851" y="3420238"/>
                    <a:pt x="2742427" y="3407733"/>
                  </a:cubicBezTo>
                  <a:cubicBezTo>
                    <a:pt x="2736002" y="3395229"/>
                    <a:pt x="2728201" y="3388976"/>
                    <a:pt x="2719024" y="3388976"/>
                  </a:cubicBezTo>
                  <a:cubicBezTo>
                    <a:pt x="2708010" y="3388976"/>
                    <a:pt x="2698202" y="3397638"/>
                    <a:pt x="2689597" y="3414961"/>
                  </a:cubicBezTo>
                  <a:cubicBezTo>
                    <a:pt x="2681682" y="3430907"/>
                    <a:pt x="2677724" y="3447484"/>
                    <a:pt x="2677724" y="3464692"/>
                  </a:cubicBezTo>
                  <a:cubicBezTo>
                    <a:pt x="2677724" y="3477427"/>
                    <a:pt x="2681079" y="3487493"/>
                    <a:pt x="2687791" y="3494893"/>
                  </a:cubicBezTo>
                  <a:cubicBezTo>
                    <a:pt x="2694502" y="3502292"/>
                    <a:pt x="2703536" y="3505992"/>
                    <a:pt x="2714894" y="3505992"/>
                  </a:cubicBezTo>
                  <a:cubicBezTo>
                    <a:pt x="2718106" y="3505992"/>
                    <a:pt x="2722121" y="3505648"/>
                    <a:pt x="2726939" y="3504960"/>
                  </a:cubicBezTo>
                  <a:cubicBezTo>
                    <a:pt x="2713173" y="3521250"/>
                    <a:pt x="2699865" y="3533067"/>
                    <a:pt x="2687016" y="3540409"/>
                  </a:cubicBezTo>
                  <a:cubicBezTo>
                    <a:pt x="2676117" y="3546604"/>
                    <a:pt x="2665104" y="3549701"/>
                    <a:pt x="2653976" y="3549701"/>
                  </a:cubicBezTo>
                  <a:cubicBezTo>
                    <a:pt x="2645716" y="3549701"/>
                    <a:pt x="2638317" y="3548554"/>
                    <a:pt x="2631778" y="3546260"/>
                  </a:cubicBezTo>
                  <a:cubicBezTo>
                    <a:pt x="2623862" y="3543506"/>
                    <a:pt x="2613709" y="3538000"/>
                    <a:pt x="2601319" y="3529740"/>
                  </a:cubicBezTo>
                  <a:lnTo>
                    <a:pt x="2594092" y="3539720"/>
                  </a:lnTo>
                  <a:cubicBezTo>
                    <a:pt x="2617495" y="3557617"/>
                    <a:pt x="2634846" y="3569606"/>
                    <a:pt x="2646147" y="3575686"/>
                  </a:cubicBezTo>
                  <a:cubicBezTo>
                    <a:pt x="2657447" y="3581766"/>
                    <a:pt x="2667858" y="3584806"/>
                    <a:pt x="2677380" y="3584806"/>
                  </a:cubicBezTo>
                  <a:cubicBezTo>
                    <a:pt x="2693670" y="3584806"/>
                    <a:pt x="2710190" y="3575169"/>
                    <a:pt x="2726939" y="3555896"/>
                  </a:cubicBezTo>
                  <a:cubicBezTo>
                    <a:pt x="2739501" y="3541441"/>
                    <a:pt x="2747353" y="3526857"/>
                    <a:pt x="2750493" y="3512144"/>
                  </a:cubicBezTo>
                  <a:lnTo>
                    <a:pt x="2750800" y="3509262"/>
                  </a:lnTo>
                  <a:lnTo>
                    <a:pt x="2761007" y="3509262"/>
                  </a:lnTo>
                  <a:cubicBezTo>
                    <a:pt x="2770300" y="3509262"/>
                    <a:pt x="2778904" y="3508000"/>
                    <a:pt x="2786819" y="3505476"/>
                  </a:cubicBezTo>
                  <a:cubicBezTo>
                    <a:pt x="2798750" y="3501690"/>
                    <a:pt x="2808444" y="3495209"/>
                    <a:pt x="2815901" y="3486031"/>
                  </a:cubicBezTo>
                  <a:cubicBezTo>
                    <a:pt x="2820146" y="3494176"/>
                    <a:pt x="2825710" y="3500084"/>
                    <a:pt x="2832593" y="3503755"/>
                  </a:cubicBezTo>
                  <a:cubicBezTo>
                    <a:pt x="2839477" y="3507426"/>
                    <a:pt x="2847450" y="3509262"/>
                    <a:pt x="2856513" y="3509262"/>
                  </a:cubicBezTo>
                  <a:lnTo>
                    <a:pt x="2866763" y="3509262"/>
                  </a:lnTo>
                  <a:lnTo>
                    <a:pt x="2881981" y="3509262"/>
                  </a:lnTo>
                  <a:lnTo>
                    <a:pt x="2974487" y="3509262"/>
                  </a:lnTo>
                  <a:lnTo>
                    <a:pt x="2974487" y="3464348"/>
                  </a:lnTo>
                  <a:cubicBezTo>
                    <a:pt x="2974487" y="3443354"/>
                    <a:pt x="2972910" y="3427523"/>
                    <a:pt x="2969755" y="3416854"/>
                  </a:cubicBezTo>
                  <a:cubicBezTo>
                    <a:pt x="2966600" y="3406184"/>
                    <a:pt x="2960720" y="3395974"/>
                    <a:pt x="2952116" y="3386223"/>
                  </a:cubicBezTo>
                  <a:lnTo>
                    <a:pt x="2938350" y="3427178"/>
                  </a:lnTo>
                  <a:cubicBezTo>
                    <a:pt x="2944659" y="3434521"/>
                    <a:pt x="2948675" y="3439683"/>
                    <a:pt x="2950396" y="3442666"/>
                  </a:cubicBezTo>
                  <a:cubicBezTo>
                    <a:pt x="2953722" y="3448058"/>
                    <a:pt x="2956017" y="3454654"/>
                    <a:pt x="2957279" y="3462455"/>
                  </a:cubicBezTo>
                  <a:lnTo>
                    <a:pt x="2881981" y="3462455"/>
                  </a:lnTo>
                  <a:lnTo>
                    <a:pt x="2866763" y="3462455"/>
                  </a:lnTo>
                  <a:lnTo>
                    <a:pt x="2856513" y="3462455"/>
                  </a:lnTo>
                  <a:cubicBezTo>
                    <a:pt x="2853989" y="3462455"/>
                    <a:pt x="2851350" y="3461825"/>
                    <a:pt x="2848597" y="3460562"/>
                  </a:cubicBezTo>
                  <a:cubicBezTo>
                    <a:pt x="2845844" y="3459301"/>
                    <a:pt x="2843664" y="3457580"/>
                    <a:pt x="2842058" y="3455400"/>
                  </a:cubicBezTo>
                  <a:cubicBezTo>
                    <a:pt x="2848712" y="3446222"/>
                    <a:pt x="2853243" y="3438966"/>
                    <a:pt x="2855652" y="3433632"/>
                  </a:cubicBezTo>
                  <a:cubicBezTo>
                    <a:pt x="2858062" y="3428297"/>
                    <a:pt x="2859266" y="3422704"/>
                    <a:pt x="2859266" y="3416854"/>
                  </a:cubicBezTo>
                  <a:cubicBezTo>
                    <a:pt x="2859266" y="3405955"/>
                    <a:pt x="2854706" y="3397380"/>
                    <a:pt x="2845586" y="3391127"/>
                  </a:cubicBezTo>
                  <a:cubicBezTo>
                    <a:pt x="2836465" y="3384875"/>
                    <a:pt x="2823932" y="3381749"/>
                    <a:pt x="2807986" y="3381749"/>
                  </a:cubicBezTo>
                  <a:close/>
                  <a:moveTo>
                    <a:pt x="3561665" y="3378995"/>
                  </a:moveTo>
                  <a:cubicBezTo>
                    <a:pt x="3564418" y="3378995"/>
                    <a:pt x="3566971" y="3380057"/>
                    <a:pt x="3569323" y="3382179"/>
                  </a:cubicBezTo>
                  <a:cubicBezTo>
                    <a:pt x="3571674" y="3384301"/>
                    <a:pt x="3574399" y="3388058"/>
                    <a:pt x="3577497" y="3393450"/>
                  </a:cubicBezTo>
                  <a:cubicBezTo>
                    <a:pt x="3573596" y="3397236"/>
                    <a:pt x="3570298" y="3399903"/>
                    <a:pt x="3567602" y="3401452"/>
                  </a:cubicBezTo>
                  <a:cubicBezTo>
                    <a:pt x="3564906" y="3403001"/>
                    <a:pt x="3562239" y="3403775"/>
                    <a:pt x="3559600" y="3403775"/>
                  </a:cubicBezTo>
                  <a:cubicBezTo>
                    <a:pt x="3556273" y="3403775"/>
                    <a:pt x="3553549" y="3402886"/>
                    <a:pt x="3551426" y="3401108"/>
                  </a:cubicBezTo>
                  <a:cubicBezTo>
                    <a:pt x="3549304" y="3399330"/>
                    <a:pt x="3548243" y="3397122"/>
                    <a:pt x="3548243" y="3394483"/>
                  </a:cubicBezTo>
                  <a:cubicBezTo>
                    <a:pt x="3548243" y="3390353"/>
                    <a:pt x="3549619" y="3386739"/>
                    <a:pt x="3552373" y="3383642"/>
                  </a:cubicBezTo>
                  <a:cubicBezTo>
                    <a:pt x="3555126" y="3380544"/>
                    <a:pt x="3558224" y="3378995"/>
                    <a:pt x="3561665" y="3378995"/>
                  </a:cubicBezTo>
                  <a:close/>
                  <a:moveTo>
                    <a:pt x="513665" y="3378995"/>
                  </a:moveTo>
                  <a:cubicBezTo>
                    <a:pt x="516419" y="3378995"/>
                    <a:pt x="518971" y="3380057"/>
                    <a:pt x="521323" y="3382179"/>
                  </a:cubicBezTo>
                  <a:cubicBezTo>
                    <a:pt x="523675" y="3384301"/>
                    <a:pt x="526399" y="3388058"/>
                    <a:pt x="529497" y="3393450"/>
                  </a:cubicBezTo>
                  <a:cubicBezTo>
                    <a:pt x="525596" y="3397236"/>
                    <a:pt x="522298" y="3399903"/>
                    <a:pt x="519602" y="3401452"/>
                  </a:cubicBezTo>
                  <a:cubicBezTo>
                    <a:pt x="516906" y="3403001"/>
                    <a:pt x="514239" y="3403775"/>
                    <a:pt x="511601" y="3403775"/>
                  </a:cubicBezTo>
                  <a:cubicBezTo>
                    <a:pt x="508273" y="3403775"/>
                    <a:pt x="505549" y="3402886"/>
                    <a:pt x="503426" y="3401108"/>
                  </a:cubicBezTo>
                  <a:cubicBezTo>
                    <a:pt x="501304" y="3399330"/>
                    <a:pt x="500243" y="3397122"/>
                    <a:pt x="500243" y="3394483"/>
                  </a:cubicBezTo>
                  <a:cubicBezTo>
                    <a:pt x="500243" y="3390353"/>
                    <a:pt x="501620" y="3386739"/>
                    <a:pt x="504373" y="3383642"/>
                  </a:cubicBezTo>
                  <a:cubicBezTo>
                    <a:pt x="507126" y="3380544"/>
                    <a:pt x="510224" y="3378995"/>
                    <a:pt x="513665" y="3378995"/>
                  </a:cubicBezTo>
                  <a:close/>
                  <a:moveTo>
                    <a:pt x="1732582" y="3376930"/>
                  </a:moveTo>
                  <a:cubicBezTo>
                    <a:pt x="1729943" y="3382093"/>
                    <a:pt x="1726960" y="3388431"/>
                    <a:pt x="1723634" y="3395945"/>
                  </a:cubicBezTo>
                  <a:cubicBezTo>
                    <a:pt x="1720307" y="3403460"/>
                    <a:pt x="1717668" y="3409856"/>
                    <a:pt x="1715718" y="3415133"/>
                  </a:cubicBezTo>
                  <a:lnTo>
                    <a:pt x="1721913" y="3419263"/>
                  </a:lnTo>
                  <a:cubicBezTo>
                    <a:pt x="1714915" y="3433029"/>
                    <a:pt x="1710068" y="3444444"/>
                    <a:pt x="1707372" y="3453507"/>
                  </a:cubicBezTo>
                  <a:cubicBezTo>
                    <a:pt x="1704676" y="3462570"/>
                    <a:pt x="1703328" y="3471805"/>
                    <a:pt x="1703328" y="3481212"/>
                  </a:cubicBezTo>
                  <a:cubicBezTo>
                    <a:pt x="1703328" y="3491537"/>
                    <a:pt x="1705966" y="3499797"/>
                    <a:pt x="1711244" y="3505992"/>
                  </a:cubicBezTo>
                  <a:cubicBezTo>
                    <a:pt x="1716521" y="3512187"/>
                    <a:pt x="1723634" y="3515285"/>
                    <a:pt x="1732582" y="3515285"/>
                  </a:cubicBezTo>
                  <a:cubicBezTo>
                    <a:pt x="1742907" y="3515285"/>
                    <a:pt x="1753920" y="3512187"/>
                    <a:pt x="1765622" y="3505992"/>
                  </a:cubicBezTo>
                  <a:cubicBezTo>
                    <a:pt x="1778241" y="3499339"/>
                    <a:pt x="1786157" y="3491652"/>
                    <a:pt x="1789369" y="3482933"/>
                  </a:cubicBezTo>
                  <a:cubicBezTo>
                    <a:pt x="1791090" y="3478459"/>
                    <a:pt x="1792495" y="3472694"/>
                    <a:pt x="1793585" y="3465639"/>
                  </a:cubicBezTo>
                  <a:cubicBezTo>
                    <a:pt x="1794675" y="3458584"/>
                    <a:pt x="1795220" y="3451614"/>
                    <a:pt x="1795220" y="3444731"/>
                  </a:cubicBezTo>
                  <a:cubicBezTo>
                    <a:pt x="1795220" y="3435438"/>
                    <a:pt x="1793442" y="3427666"/>
                    <a:pt x="1789886" y="3421414"/>
                  </a:cubicBezTo>
                  <a:cubicBezTo>
                    <a:pt x="1786329" y="3415161"/>
                    <a:pt x="1779847" y="3408479"/>
                    <a:pt x="1770440" y="3401366"/>
                  </a:cubicBezTo>
                  <a:cubicBezTo>
                    <a:pt x="1763786" y="3396204"/>
                    <a:pt x="1756788" y="3391385"/>
                    <a:pt x="1749446" y="3386911"/>
                  </a:cubicBezTo>
                  <a:close/>
                  <a:moveTo>
                    <a:pt x="2549769" y="3346644"/>
                  </a:moveTo>
                  <a:lnTo>
                    <a:pt x="2537379" y="3400334"/>
                  </a:lnTo>
                  <a:cubicBezTo>
                    <a:pt x="2547015" y="3406414"/>
                    <a:pt x="2554530" y="3413642"/>
                    <a:pt x="2559922" y="3422016"/>
                  </a:cubicBezTo>
                  <a:cubicBezTo>
                    <a:pt x="2566461" y="3432112"/>
                    <a:pt x="2571050" y="3445591"/>
                    <a:pt x="2573688" y="3462455"/>
                  </a:cubicBezTo>
                  <a:lnTo>
                    <a:pt x="2514492" y="3462455"/>
                  </a:lnTo>
                  <a:cubicBezTo>
                    <a:pt x="2510018" y="3462455"/>
                    <a:pt x="2506203" y="3461538"/>
                    <a:pt x="2503048" y="3459702"/>
                  </a:cubicBezTo>
                  <a:cubicBezTo>
                    <a:pt x="2499894" y="3457867"/>
                    <a:pt x="2497857" y="3454941"/>
                    <a:pt x="2496939" y="3450926"/>
                  </a:cubicBezTo>
                  <a:lnTo>
                    <a:pt x="2490400" y="3451270"/>
                  </a:lnTo>
                  <a:cubicBezTo>
                    <a:pt x="2489368" y="3457236"/>
                    <a:pt x="2488593" y="3463144"/>
                    <a:pt x="2488077" y="3468995"/>
                  </a:cubicBezTo>
                  <a:cubicBezTo>
                    <a:pt x="2487561" y="3474845"/>
                    <a:pt x="2487303" y="3480295"/>
                    <a:pt x="2487303" y="3485342"/>
                  </a:cubicBezTo>
                  <a:cubicBezTo>
                    <a:pt x="2487303" y="3494176"/>
                    <a:pt x="2489769" y="3500543"/>
                    <a:pt x="2494702" y="3504444"/>
                  </a:cubicBezTo>
                  <a:cubicBezTo>
                    <a:pt x="2498718" y="3507656"/>
                    <a:pt x="2504511" y="3509262"/>
                    <a:pt x="2512083" y="3509262"/>
                  </a:cubicBezTo>
                  <a:lnTo>
                    <a:pt x="2590036" y="3509262"/>
                  </a:lnTo>
                  <a:lnTo>
                    <a:pt x="2590036" y="3454023"/>
                  </a:lnTo>
                  <a:cubicBezTo>
                    <a:pt x="2590036" y="3427293"/>
                    <a:pt x="2587168" y="3405840"/>
                    <a:pt x="2581432" y="3389664"/>
                  </a:cubicBezTo>
                  <a:cubicBezTo>
                    <a:pt x="2575237" y="3372112"/>
                    <a:pt x="2564683" y="3357772"/>
                    <a:pt x="2549769" y="3346644"/>
                  </a:cubicBezTo>
                  <a:close/>
                  <a:moveTo>
                    <a:pt x="3564763" y="3335286"/>
                  </a:moveTo>
                  <a:cubicBezTo>
                    <a:pt x="3555470" y="3335286"/>
                    <a:pt x="3546292" y="3345497"/>
                    <a:pt x="3537229" y="3365917"/>
                  </a:cubicBezTo>
                  <a:cubicBezTo>
                    <a:pt x="3528969" y="3384502"/>
                    <a:pt x="3524840" y="3400563"/>
                    <a:pt x="3524840" y="3414100"/>
                  </a:cubicBezTo>
                  <a:cubicBezTo>
                    <a:pt x="3524840" y="3423278"/>
                    <a:pt x="3527994" y="3430907"/>
                    <a:pt x="3534304" y="3436987"/>
                  </a:cubicBezTo>
                  <a:cubicBezTo>
                    <a:pt x="3540614" y="3443068"/>
                    <a:pt x="3548357" y="3446108"/>
                    <a:pt x="3557535" y="3446108"/>
                  </a:cubicBezTo>
                  <a:cubicBezTo>
                    <a:pt x="3564533" y="3446108"/>
                    <a:pt x="3571130" y="3444215"/>
                    <a:pt x="3577325" y="3440429"/>
                  </a:cubicBezTo>
                  <a:cubicBezTo>
                    <a:pt x="3583520" y="3436643"/>
                    <a:pt x="3588452" y="3431194"/>
                    <a:pt x="3592124" y="3424081"/>
                  </a:cubicBezTo>
                  <a:cubicBezTo>
                    <a:pt x="3594992" y="3428899"/>
                    <a:pt x="3596885" y="3434578"/>
                    <a:pt x="3597803" y="3441117"/>
                  </a:cubicBezTo>
                  <a:cubicBezTo>
                    <a:pt x="3598376" y="3445362"/>
                    <a:pt x="3598663" y="3452475"/>
                    <a:pt x="3598663" y="3462455"/>
                  </a:cubicBezTo>
                  <a:lnTo>
                    <a:pt x="3507849" y="3462455"/>
                  </a:lnTo>
                  <a:lnTo>
                    <a:pt x="3507591" y="3449571"/>
                  </a:lnTo>
                  <a:cubicBezTo>
                    <a:pt x="3507000" y="3435761"/>
                    <a:pt x="3505521" y="3424855"/>
                    <a:pt x="3503155" y="3416854"/>
                  </a:cubicBezTo>
                  <a:cubicBezTo>
                    <a:pt x="3500000" y="3406184"/>
                    <a:pt x="3494120" y="3395974"/>
                    <a:pt x="3485516" y="3386223"/>
                  </a:cubicBezTo>
                  <a:lnTo>
                    <a:pt x="3471750" y="3427178"/>
                  </a:lnTo>
                  <a:cubicBezTo>
                    <a:pt x="3478059" y="3434521"/>
                    <a:pt x="3482075" y="3439683"/>
                    <a:pt x="3483796" y="3442666"/>
                  </a:cubicBezTo>
                  <a:cubicBezTo>
                    <a:pt x="3487122" y="3448058"/>
                    <a:pt x="3489417" y="3454654"/>
                    <a:pt x="3490679" y="3462455"/>
                  </a:cubicBezTo>
                  <a:lnTo>
                    <a:pt x="3409288" y="3462455"/>
                  </a:lnTo>
                  <a:lnTo>
                    <a:pt x="3400163" y="3462455"/>
                  </a:lnTo>
                  <a:lnTo>
                    <a:pt x="3374184" y="3462455"/>
                  </a:lnTo>
                  <a:cubicBezTo>
                    <a:pt x="3368333" y="3462455"/>
                    <a:pt x="3361966" y="3462656"/>
                    <a:pt x="3355082" y="3463058"/>
                  </a:cubicBezTo>
                  <a:cubicBezTo>
                    <a:pt x="3348199" y="3463459"/>
                    <a:pt x="3340570" y="3464348"/>
                    <a:pt x="3332195" y="3465725"/>
                  </a:cubicBezTo>
                  <a:cubicBezTo>
                    <a:pt x="3343668" y="3460907"/>
                    <a:pt x="3352272" y="3453335"/>
                    <a:pt x="3358008" y="3443010"/>
                  </a:cubicBezTo>
                  <a:cubicBezTo>
                    <a:pt x="3363285" y="3433603"/>
                    <a:pt x="3365924" y="3422246"/>
                    <a:pt x="3365924" y="3408938"/>
                  </a:cubicBezTo>
                  <a:cubicBezTo>
                    <a:pt x="3365924" y="3399301"/>
                    <a:pt x="3364088" y="3389550"/>
                    <a:pt x="3360417" y="3379684"/>
                  </a:cubicBezTo>
                  <a:cubicBezTo>
                    <a:pt x="3356172" y="3368212"/>
                    <a:pt x="3351125" y="3362475"/>
                    <a:pt x="3345274" y="3362475"/>
                  </a:cubicBezTo>
                  <a:cubicBezTo>
                    <a:pt x="3338046" y="3362475"/>
                    <a:pt x="3330130" y="3369187"/>
                    <a:pt x="3321526" y="3382609"/>
                  </a:cubicBezTo>
                  <a:cubicBezTo>
                    <a:pt x="3311775" y="3397982"/>
                    <a:pt x="3300532" y="3422934"/>
                    <a:pt x="3287798" y="3457465"/>
                  </a:cubicBezTo>
                  <a:cubicBezTo>
                    <a:pt x="3284930" y="3458039"/>
                    <a:pt x="3279882" y="3459129"/>
                    <a:pt x="3272655" y="3460735"/>
                  </a:cubicBezTo>
                  <a:cubicBezTo>
                    <a:pt x="3266231" y="3461882"/>
                    <a:pt x="3259921" y="3462455"/>
                    <a:pt x="3253726" y="3462455"/>
                  </a:cubicBezTo>
                  <a:lnTo>
                    <a:pt x="3253456" y="3462455"/>
                  </a:lnTo>
                  <a:cubicBezTo>
                    <a:pt x="3241066" y="3443756"/>
                    <a:pt x="3230167" y="3429989"/>
                    <a:pt x="3220760" y="3421156"/>
                  </a:cubicBezTo>
                  <a:cubicBezTo>
                    <a:pt x="3211353" y="3412322"/>
                    <a:pt x="3202806" y="3407905"/>
                    <a:pt x="3195120" y="3407905"/>
                  </a:cubicBezTo>
                  <a:cubicBezTo>
                    <a:pt x="3186286" y="3407905"/>
                    <a:pt x="3178170" y="3412637"/>
                    <a:pt x="3170770" y="3422102"/>
                  </a:cubicBezTo>
                  <a:cubicBezTo>
                    <a:pt x="3163371" y="3431567"/>
                    <a:pt x="3157147" y="3445075"/>
                    <a:pt x="3152099" y="3462627"/>
                  </a:cubicBezTo>
                  <a:lnTo>
                    <a:pt x="3160359" y="3466757"/>
                  </a:lnTo>
                  <a:cubicBezTo>
                    <a:pt x="3166325" y="3458956"/>
                    <a:pt x="3170627" y="3453909"/>
                    <a:pt x="3173266" y="3451614"/>
                  </a:cubicBezTo>
                  <a:cubicBezTo>
                    <a:pt x="3175904" y="3449320"/>
                    <a:pt x="3178715" y="3448173"/>
                    <a:pt x="3181698" y="3448173"/>
                  </a:cubicBezTo>
                  <a:cubicBezTo>
                    <a:pt x="3188581" y="3448173"/>
                    <a:pt x="3196611" y="3454597"/>
                    <a:pt x="3205789" y="3467446"/>
                  </a:cubicBezTo>
                  <a:cubicBezTo>
                    <a:pt x="3187089" y="3469511"/>
                    <a:pt x="3173180" y="3472207"/>
                    <a:pt x="3164059" y="3475534"/>
                  </a:cubicBezTo>
                  <a:cubicBezTo>
                    <a:pt x="3154939" y="3478861"/>
                    <a:pt x="3148543" y="3483392"/>
                    <a:pt x="3144872" y="3489128"/>
                  </a:cubicBezTo>
                  <a:cubicBezTo>
                    <a:pt x="3141775" y="3494176"/>
                    <a:pt x="3139021" y="3499969"/>
                    <a:pt x="3136612" y="3506509"/>
                  </a:cubicBezTo>
                  <a:cubicBezTo>
                    <a:pt x="3133629" y="3514539"/>
                    <a:pt x="3132138" y="3521250"/>
                    <a:pt x="3132138" y="3526642"/>
                  </a:cubicBezTo>
                  <a:cubicBezTo>
                    <a:pt x="3132138" y="3530428"/>
                    <a:pt x="3133973" y="3538114"/>
                    <a:pt x="3137645" y="3549701"/>
                  </a:cubicBezTo>
                  <a:cubicBezTo>
                    <a:pt x="3143610" y="3568516"/>
                    <a:pt x="3147338" y="3580848"/>
                    <a:pt x="3148830" y="3586699"/>
                  </a:cubicBezTo>
                  <a:cubicBezTo>
                    <a:pt x="3153189" y="3603334"/>
                    <a:pt x="3156000" y="3619223"/>
                    <a:pt x="3157262" y="3634366"/>
                  </a:cubicBezTo>
                  <a:cubicBezTo>
                    <a:pt x="3161506" y="3628630"/>
                    <a:pt x="3164403" y="3623353"/>
                    <a:pt x="3165952" y="3618534"/>
                  </a:cubicBezTo>
                  <a:cubicBezTo>
                    <a:pt x="3167501" y="3613716"/>
                    <a:pt x="3168275" y="3607406"/>
                    <a:pt x="3168275" y="3599605"/>
                  </a:cubicBezTo>
                  <a:cubicBezTo>
                    <a:pt x="3168275" y="3588822"/>
                    <a:pt x="3166526" y="3577407"/>
                    <a:pt x="3163027" y="3565361"/>
                  </a:cubicBezTo>
                  <a:cubicBezTo>
                    <a:pt x="3159528" y="3553315"/>
                    <a:pt x="3155541" y="3540409"/>
                    <a:pt x="3151067" y="3526642"/>
                  </a:cubicBezTo>
                  <a:cubicBezTo>
                    <a:pt x="3151067" y="3522053"/>
                    <a:pt x="3159155" y="3517981"/>
                    <a:pt x="3175331" y="3514424"/>
                  </a:cubicBezTo>
                  <a:cubicBezTo>
                    <a:pt x="3191506" y="3510868"/>
                    <a:pt x="3210091" y="3509090"/>
                    <a:pt x="3231085" y="3509090"/>
                  </a:cubicBezTo>
                  <a:lnTo>
                    <a:pt x="3238238" y="3509145"/>
                  </a:lnTo>
                  <a:lnTo>
                    <a:pt x="3238238" y="3509262"/>
                  </a:lnTo>
                  <a:lnTo>
                    <a:pt x="3253456" y="3509262"/>
                  </a:lnTo>
                  <a:lnTo>
                    <a:pt x="3277473" y="3509262"/>
                  </a:lnTo>
                  <a:cubicBezTo>
                    <a:pt x="3277473" y="3532895"/>
                    <a:pt x="3283238" y="3553114"/>
                    <a:pt x="3294768" y="3569921"/>
                  </a:cubicBezTo>
                  <a:cubicBezTo>
                    <a:pt x="3306297" y="3586728"/>
                    <a:pt x="3320035" y="3595131"/>
                    <a:pt x="3335981" y="3595131"/>
                  </a:cubicBezTo>
                  <a:cubicBezTo>
                    <a:pt x="3342406" y="3595131"/>
                    <a:pt x="3347683" y="3592579"/>
                    <a:pt x="3351813" y="3587473"/>
                  </a:cubicBezTo>
                  <a:cubicBezTo>
                    <a:pt x="3355943" y="3582368"/>
                    <a:pt x="3360417" y="3572646"/>
                    <a:pt x="3365235" y="3558305"/>
                  </a:cubicBezTo>
                  <a:cubicBezTo>
                    <a:pt x="3367874" y="3550963"/>
                    <a:pt x="3369537" y="3545858"/>
                    <a:pt x="3370226" y="3542990"/>
                  </a:cubicBezTo>
                  <a:cubicBezTo>
                    <a:pt x="3371488" y="3537942"/>
                    <a:pt x="3372119" y="3533181"/>
                    <a:pt x="3372119" y="3528707"/>
                  </a:cubicBezTo>
                  <a:cubicBezTo>
                    <a:pt x="3372119" y="3524004"/>
                    <a:pt x="3370168" y="3520161"/>
                    <a:pt x="3366268" y="3517178"/>
                  </a:cubicBezTo>
                  <a:cubicBezTo>
                    <a:pt x="3362138" y="3514883"/>
                    <a:pt x="3358008" y="3512531"/>
                    <a:pt x="3353878" y="3510122"/>
                  </a:cubicBezTo>
                  <a:cubicBezTo>
                    <a:pt x="3359270" y="3509664"/>
                    <a:pt x="3363342" y="3509405"/>
                    <a:pt x="3366096" y="3509348"/>
                  </a:cubicBezTo>
                  <a:cubicBezTo>
                    <a:pt x="3368849" y="3509291"/>
                    <a:pt x="3371545" y="3509262"/>
                    <a:pt x="3374184" y="3509262"/>
                  </a:cubicBezTo>
                  <a:lnTo>
                    <a:pt x="3400163" y="3509262"/>
                  </a:lnTo>
                  <a:lnTo>
                    <a:pt x="3409288" y="3509262"/>
                  </a:lnTo>
                  <a:lnTo>
                    <a:pt x="3495413" y="3509262"/>
                  </a:lnTo>
                  <a:lnTo>
                    <a:pt x="3507887" y="3509262"/>
                  </a:lnTo>
                  <a:lnTo>
                    <a:pt x="3614839" y="3509262"/>
                  </a:lnTo>
                  <a:lnTo>
                    <a:pt x="3614839" y="3433373"/>
                  </a:lnTo>
                  <a:cubicBezTo>
                    <a:pt x="3614839" y="3409970"/>
                    <a:pt x="3609504" y="3387772"/>
                    <a:pt x="3598835" y="3366778"/>
                  </a:cubicBezTo>
                  <a:cubicBezTo>
                    <a:pt x="3588166" y="3345783"/>
                    <a:pt x="3576808" y="3335286"/>
                    <a:pt x="3564763" y="3335286"/>
                  </a:cubicBezTo>
                  <a:close/>
                  <a:moveTo>
                    <a:pt x="516763" y="3335286"/>
                  </a:moveTo>
                  <a:cubicBezTo>
                    <a:pt x="507470" y="3335286"/>
                    <a:pt x="498293" y="3345497"/>
                    <a:pt x="489230" y="3365917"/>
                  </a:cubicBezTo>
                  <a:cubicBezTo>
                    <a:pt x="480970" y="3384502"/>
                    <a:pt x="476840" y="3400563"/>
                    <a:pt x="476840" y="3414100"/>
                  </a:cubicBezTo>
                  <a:cubicBezTo>
                    <a:pt x="476840" y="3423278"/>
                    <a:pt x="479995" y="3430907"/>
                    <a:pt x="486304" y="3436987"/>
                  </a:cubicBezTo>
                  <a:cubicBezTo>
                    <a:pt x="492614" y="3443068"/>
                    <a:pt x="500358" y="3446108"/>
                    <a:pt x="509535" y="3446108"/>
                  </a:cubicBezTo>
                  <a:cubicBezTo>
                    <a:pt x="516533" y="3446108"/>
                    <a:pt x="523130" y="3444215"/>
                    <a:pt x="529325" y="3440429"/>
                  </a:cubicBezTo>
                  <a:cubicBezTo>
                    <a:pt x="535520" y="3436643"/>
                    <a:pt x="540453" y="3431194"/>
                    <a:pt x="544124" y="3424081"/>
                  </a:cubicBezTo>
                  <a:cubicBezTo>
                    <a:pt x="546992" y="3428899"/>
                    <a:pt x="548885" y="3434578"/>
                    <a:pt x="549803" y="3441117"/>
                  </a:cubicBezTo>
                  <a:cubicBezTo>
                    <a:pt x="550376" y="3445362"/>
                    <a:pt x="550663" y="3452475"/>
                    <a:pt x="550663" y="3462455"/>
                  </a:cubicBezTo>
                  <a:lnTo>
                    <a:pt x="447414" y="3462455"/>
                  </a:lnTo>
                  <a:lnTo>
                    <a:pt x="447414" y="3509262"/>
                  </a:lnTo>
                  <a:lnTo>
                    <a:pt x="566839" y="3509262"/>
                  </a:lnTo>
                  <a:lnTo>
                    <a:pt x="566839" y="3433373"/>
                  </a:lnTo>
                  <a:cubicBezTo>
                    <a:pt x="566839" y="3409970"/>
                    <a:pt x="561504" y="3387772"/>
                    <a:pt x="550835" y="3366778"/>
                  </a:cubicBezTo>
                  <a:cubicBezTo>
                    <a:pt x="540166" y="3345783"/>
                    <a:pt x="528809" y="3335286"/>
                    <a:pt x="516763" y="3335286"/>
                  </a:cubicBezTo>
                  <a:close/>
                  <a:moveTo>
                    <a:pt x="4368477" y="3307753"/>
                  </a:moveTo>
                  <a:lnTo>
                    <a:pt x="4354710" y="3334942"/>
                  </a:lnTo>
                  <a:lnTo>
                    <a:pt x="4330274" y="3321176"/>
                  </a:lnTo>
                  <a:lnTo>
                    <a:pt x="4311345" y="3356280"/>
                  </a:lnTo>
                  <a:lnTo>
                    <a:pt x="4342664" y="3373833"/>
                  </a:lnTo>
                  <a:lnTo>
                    <a:pt x="4357119" y="3345956"/>
                  </a:lnTo>
                  <a:lnTo>
                    <a:pt x="4382587" y="3358690"/>
                  </a:lnTo>
                  <a:lnTo>
                    <a:pt x="4400484" y="3325306"/>
                  </a:lnTo>
                  <a:close/>
                  <a:moveTo>
                    <a:pt x="2939726" y="3307753"/>
                  </a:moveTo>
                  <a:lnTo>
                    <a:pt x="2925960" y="3334942"/>
                  </a:lnTo>
                  <a:lnTo>
                    <a:pt x="2901524" y="3321176"/>
                  </a:lnTo>
                  <a:lnTo>
                    <a:pt x="2882595" y="3356280"/>
                  </a:lnTo>
                  <a:lnTo>
                    <a:pt x="2913914" y="3373833"/>
                  </a:lnTo>
                  <a:lnTo>
                    <a:pt x="2928369" y="3345956"/>
                  </a:lnTo>
                  <a:lnTo>
                    <a:pt x="2953837" y="3358690"/>
                  </a:lnTo>
                  <a:lnTo>
                    <a:pt x="2971734" y="3325306"/>
                  </a:lnTo>
                  <a:close/>
                  <a:moveTo>
                    <a:pt x="4268924" y="3300526"/>
                  </a:moveTo>
                  <a:lnTo>
                    <a:pt x="4248102" y="3339416"/>
                  </a:lnTo>
                  <a:lnTo>
                    <a:pt x="4288370" y="3360410"/>
                  </a:lnTo>
                  <a:lnTo>
                    <a:pt x="4309020" y="3321864"/>
                  </a:lnTo>
                  <a:close/>
                  <a:moveTo>
                    <a:pt x="4646543" y="3300354"/>
                  </a:moveTo>
                  <a:cubicBezTo>
                    <a:pt x="4640119" y="3312514"/>
                    <a:pt x="4635128" y="3322868"/>
                    <a:pt x="4631572" y="3331415"/>
                  </a:cubicBezTo>
                  <a:cubicBezTo>
                    <a:pt x="4628016" y="3339961"/>
                    <a:pt x="4626238" y="3346013"/>
                    <a:pt x="4626238" y="3349569"/>
                  </a:cubicBezTo>
                  <a:cubicBezTo>
                    <a:pt x="4626238" y="3351978"/>
                    <a:pt x="4626926" y="3356395"/>
                    <a:pt x="4628303" y="3362820"/>
                  </a:cubicBezTo>
                  <a:cubicBezTo>
                    <a:pt x="4632203" y="3381175"/>
                    <a:pt x="4635014" y="3396978"/>
                    <a:pt x="4636735" y="3410228"/>
                  </a:cubicBezTo>
                  <a:cubicBezTo>
                    <a:pt x="4638455" y="3423479"/>
                    <a:pt x="4639889" y="3436873"/>
                    <a:pt x="4641037" y="3450410"/>
                  </a:cubicBezTo>
                  <a:cubicBezTo>
                    <a:pt x="4642184" y="3463947"/>
                    <a:pt x="4642757" y="3474215"/>
                    <a:pt x="4642757" y="3481212"/>
                  </a:cubicBezTo>
                  <a:cubicBezTo>
                    <a:pt x="4642757" y="3490390"/>
                    <a:pt x="4641381" y="3502321"/>
                    <a:pt x="4638627" y="3517006"/>
                  </a:cubicBezTo>
                  <a:lnTo>
                    <a:pt x="4648952" y="3521136"/>
                  </a:lnTo>
                  <a:cubicBezTo>
                    <a:pt x="4655836" y="3506910"/>
                    <a:pt x="4660482" y="3495581"/>
                    <a:pt x="4662891" y="3487149"/>
                  </a:cubicBezTo>
                  <a:cubicBezTo>
                    <a:pt x="4665300" y="3478717"/>
                    <a:pt x="4666505" y="3469396"/>
                    <a:pt x="4666505" y="3459186"/>
                  </a:cubicBezTo>
                  <a:cubicBezTo>
                    <a:pt x="4666505" y="3447140"/>
                    <a:pt x="4665931" y="3434578"/>
                    <a:pt x="4664784" y="3421500"/>
                  </a:cubicBezTo>
                  <a:cubicBezTo>
                    <a:pt x="4663293" y="3404521"/>
                    <a:pt x="4660654" y="3384445"/>
                    <a:pt x="4656868" y="3361271"/>
                  </a:cubicBezTo>
                  <a:close/>
                  <a:moveTo>
                    <a:pt x="1855719" y="3300354"/>
                  </a:moveTo>
                  <a:cubicBezTo>
                    <a:pt x="1849294" y="3312514"/>
                    <a:pt x="1844304" y="3322868"/>
                    <a:pt x="1840747" y="3331415"/>
                  </a:cubicBezTo>
                  <a:cubicBezTo>
                    <a:pt x="1837191" y="3339961"/>
                    <a:pt x="1835413" y="3346013"/>
                    <a:pt x="1835413" y="3349569"/>
                  </a:cubicBezTo>
                  <a:cubicBezTo>
                    <a:pt x="1835413" y="3351978"/>
                    <a:pt x="1836101" y="3356395"/>
                    <a:pt x="1837478" y="3362820"/>
                  </a:cubicBezTo>
                  <a:cubicBezTo>
                    <a:pt x="1841378" y="3381175"/>
                    <a:pt x="1844189" y="3396978"/>
                    <a:pt x="1845910" y="3410228"/>
                  </a:cubicBezTo>
                  <a:cubicBezTo>
                    <a:pt x="1847631" y="3423479"/>
                    <a:pt x="1849065" y="3436873"/>
                    <a:pt x="1850212" y="3450410"/>
                  </a:cubicBezTo>
                  <a:cubicBezTo>
                    <a:pt x="1851359" y="3463947"/>
                    <a:pt x="1851933" y="3474215"/>
                    <a:pt x="1851933" y="3481212"/>
                  </a:cubicBezTo>
                  <a:cubicBezTo>
                    <a:pt x="1851933" y="3490390"/>
                    <a:pt x="1850556" y="3502321"/>
                    <a:pt x="1847803" y="3517006"/>
                  </a:cubicBezTo>
                  <a:lnTo>
                    <a:pt x="1858128" y="3521136"/>
                  </a:lnTo>
                  <a:cubicBezTo>
                    <a:pt x="1865011" y="3506910"/>
                    <a:pt x="1869657" y="3495581"/>
                    <a:pt x="1872066" y="3487149"/>
                  </a:cubicBezTo>
                  <a:cubicBezTo>
                    <a:pt x="1874476" y="3478717"/>
                    <a:pt x="1875680" y="3469396"/>
                    <a:pt x="1875680" y="3459186"/>
                  </a:cubicBezTo>
                  <a:cubicBezTo>
                    <a:pt x="1875680" y="3447140"/>
                    <a:pt x="1875106" y="3434578"/>
                    <a:pt x="1873959" y="3421500"/>
                  </a:cubicBezTo>
                  <a:cubicBezTo>
                    <a:pt x="1872468" y="3404521"/>
                    <a:pt x="1869829" y="3384445"/>
                    <a:pt x="1866043" y="3361271"/>
                  </a:cubicBezTo>
                  <a:close/>
                  <a:moveTo>
                    <a:pt x="1512819" y="3300354"/>
                  </a:moveTo>
                  <a:cubicBezTo>
                    <a:pt x="1506394" y="3312514"/>
                    <a:pt x="1501404" y="3322868"/>
                    <a:pt x="1497847" y="3331415"/>
                  </a:cubicBezTo>
                  <a:cubicBezTo>
                    <a:pt x="1494291" y="3339961"/>
                    <a:pt x="1492513" y="3346013"/>
                    <a:pt x="1492513" y="3349569"/>
                  </a:cubicBezTo>
                  <a:cubicBezTo>
                    <a:pt x="1492513" y="3351978"/>
                    <a:pt x="1493201" y="3356395"/>
                    <a:pt x="1494578" y="3362820"/>
                  </a:cubicBezTo>
                  <a:cubicBezTo>
                    <a:pt x="1498478" y="3381175"/>
                    <a:pt x="1501289" y="3396978"/>
                    <a:pt x="1503010" y="3410228"/>
                  </a:cubicBezTo>
                  <a:cubicBezTo>
                    <a:pt x="1504731" y="3423479"/>
                    <a:pt x="1506165" y="3436873"/>
                    <a:pt x="1507312" y="3450410"/>
                  </a:cubicBezTo>
                  <a:cubicBezTo>
                    <a:pt x="1508459" y="3463947"/>
                    <a:pt x="1509033" y="3474215"/>
                    <a:pt x="1509033" y="3481212"/>
                  </a:cubicBezTo>
                  <a:cubicBezTo>
                    <a:pt x="1509033" y="3490390"/>
                    <a:pt x="1507656" y="3502321"/>
                    <a:pt x="1504903" y="3517006"/>
                  </a:cubicBezTo>
                  <a:lnTo>
                    <a:pt x="1515228" y="3521136"/>
                  </a:lnTo>
                  <a:cubicBezTo>
                    <a:pt x="1522111" y="3506910"/>
                    <a:pt x="1526757" y="3495581"/>
                    <a:pt x="1529167" y="3487149"/>
                  </a:cubicBezTo>
                  <a:cubicBezTo>
                    <a:pt x="1531576" y="3478717"/>
                    <a:pt x="1532780" y="3469396"/>
                    <a:pt x="1532780" y="3459186"/>
                  </a:cubicBezTo>
                  <a:cubicBezTo>
                    <a:pt x="1532780" y="3447140"/>
                    <a:pt x="1532206" y="3434578"/>
                    <a:pt x="1531059" y="3421500"/>
                  </a:cubicBezTo>
                  <a:cubicBezTo>
                    <a:pt x="1529568" y="3404521"/>
                    <a:pt x="1526929" y="3384445"/>
                    <a:pt x="1523144" y="3361271"/>
                  </a:cubicBezTo>
                  <a:close/>
                  <a:moveTo>
                    <a:pt x="4563744" y="3286759"/>
                  </a:moveTo>
                  <a:cubicBezTo>
                    <a:pt x="4557434" y="3298805"/>
                    <a:pt x="4552960" y="3309187"/>
                    <a:pt x="4550321" y="3317906"/>
                  </a:cubicBezTo>
                  <a:cubicBezTo>
                    <a:pt x="4548256" y="3324789"/>
                    <a:pt x="4547224" y="3331615"/>
                    <a:pt x="4547224" y="3338384"/>
                  </a:cubicBezTo>
                  <a:lnTo>
                    <a:pt x="4558237" y="3345611"/>
                  </a:lnTo>
                  <a:lnTo>
                    <a:pt x="4579059" y="3462455"/>
                  </a:lnTo>
                  <a:lnTo>
                    <a:pt x="4517072" y="3462455"/>
                  </a:lnTo>
                  <a:lnTo>
                    <a:pt x="4517072" y="3458497"/>
                  </a:lnTo>
                  <a:cubicBezTo>
                    <a:pt x="4517072" y="3430161"/>
                    <a:pt x="4512741" y="3405984"/>
                    <a:pt x="4504080" y="3385965"/>
                  </a:cubicBezTo>
                  <a:cubicBezTo>
                    <a:pt x="4495418" y="3365946"/>
                    <a:pt x="4485294" y="3355936"/>
                    <a:pt x="4473707" y="3355936"/>
                  </a:cubicBezTo>
                  <a:cubicBezTo>
                    <a:pt x="4463497" y="3355936"/>
                    <a:pt x="4454290" y="3363078"/>
                    <a:pt x="4446088" y="3377361"/>
                  </a:cubicBezTo>
                  <a:cubicBezTo>
                    <a:pt x="4437885" y="3391643"/>
                    <a:pt x="4433784" y="3407676"/>
                    <a:pt x="4433784" y="3425458"/>
                  </a:cubicBezTo>
                  <a:cubicBezTo>
                    <a:pt x="4433784" y="3437389"/>
                    <a:pt x="4437197" y="3446480"/>
                    <a:pt x="4444023" y="3452733"/>
                  </a:cubicBezTo>
                  <a:cubicBezTo>
                    <a:pt x="4450849" y="3458985"/>
                    <a:pt x="4462809" y="3464004"/>
                    <a:pt x="4479902" y="3467790"/>
                  </a:cubicBezTo>
                  <a:cubicBezTo>
                    <a:pt x="4463727" y="3466069"/>
                    <a:pt x="4449329" y="3464520"/>
                    <a:pt x="4436710" y="3463144"/>
                  </a:cubicBezTo>
                  <a:cubicBezTo>
                    <a:pt x="4432006" y="3462685"/>
                    <a:pt x="4427015" y="3462455"/>
                    <a:pt x="4421738" y="3462455"/>
                  </a:cubicBezTo>
                  <a:lnTo>
                    <a:pt x="4403199" y="3462455"/>
                  </a:lnTo>
                  <a:lnTo>
                    <a:pt x="4402941" y="3449571"/>
                  </a:lnTo>
                  <a:cubicBezTo>
                    <a:pt x="4402350" y="3435761"/>
                    <a:pt x="4400871" y="3424855"/>
                    <a:pt x="4398505" y="3416854"/>
                  </a:cubicBezTo>
                  <a:cubicBezTo>
                    <a:pt x="4395350" y="3406184"/>
                    <a:pt x="4389471" y="3395974"/>
                    <a:pt x="4380866" y="3386223"/>
                  </a:cubicBezTo>
                  <a:lnTo>
                    <a:pt x="4367100" y="3427178"/>
                  </a:lnTo>
                  <a:cubicBezTo>
                    <a:pt x="4373409" y="3434521"/>
                    <a:pt x="4377425" y="3439683"/>
                    <a:pt x="4379146" y="3442666"/>
                  </a:cubicBezTo>
                  <a:cubicBezTo>
                    <a:pt x="4382472" y="3448058"/>
                    <a:pt x="4384767" y="3454654"/>
                    <a:pt x="4386029" y="3462455"/>
                  </a:cubicBezTo>
                  <a:lnTo>
                    <a:pt x="4307949" y="3462455"/>
                  </a:lnTo>
                  <a:lnTo>
                    <a:pt x="4307691" y="3449571"/>
                  </a:lnTo>
                  <a:cubicBezTo>
                    <a:pt x="4307100" y="3435761"/>
                    <a:pt x="4305621" y="3424855"/>
                    <a:pt x="4303255" y="3416854"/>
                  </a:cubicBezTo>
                  <a:cubicBezTo>
                    <a:pt x="4300100" y="3406184"/>
                    <a:pt x="4294220" y="3395974"/>
                    <a:pt x="4285616" y="3386223"/>
                  </a:cubicBezTo>
                  <a:lnTo>
                    <a:pt x="4271850" y="3427178"/>
                  </a:lnTo>
                  <a:cubicBezTo>
                    <a:pt x="4278159" y="3434521"/>
                    <a:pt x="4282175" y="3439683"/>
                    <a:pt x="4283896" y="3442666"/>
                  </a:cubicBezTo>
                  <a:cubicBezTo>
                    <a:pt x="4287222" y="3448058"/>
                    <a:pt x="4289517" y="3454654"/>
                    <a:pt x="4290779" y="3462455"/>
                  </a:cubicBezTo>
                  <a:lnTo>
                    <a:pt x="4215704" y="3462455"/>
                  </a:lnTo>
                  <a:lnTo>
                    <a:pt x="4200263" y="3462455"/>
                  </a:lnTo>
                  <a:lnTo>
                    <a:pt x="4193162" y="3462455"/>
                  </a:lnTo>
                  <a:cubicBezTo>
                    <a:pt x="4188343" y="3462455"/>
                    <a:pt x="4184557" y="3460505"/>
                    <a:pt x="4181804" y="3456605"/>
                  </a:cubicBezTo>
                  <a:cubicBezTo>
                    <a:pt x="4177559" y="3450639"/>
                    <a:pt x="4174118" y="3439224"/>
                    <a:pt x="4171479" y="3422360"/>
                  </a:cubicBezTo>
                  <a:lnTo>
                    <a:pt x="4154959" y="3314981"/>
                  </a:lnTo>
                  <a:cubicBezTo>
                    <a:pt x="4149797" y="3324732"/>
                    <a:pt x="4146211" y="3332906"/>
                    <a:pt x="4144204" y="3339502"/>
                  </a:cubicBezTo>
                  <a:cubicBezTo>
                    <a:pt x="4142196" y="3346099"/>
                    <a:pt x="4141193" y="3351577"/>
                    <a:pt x="4141193" y="3355936"/>
                  </a:cubicBezTo>
                  <a:cubicBezTo>
                    <a:pt x="4141193" y="3357428"/>
                    <a:pt x="4141279" y="3359005"/>
                    <a:pt x="4141451" y="3360669"/>
                  </a:cubicBezTo>
                  <a:cubicBezTo>
                    <a:pt x="4141623" y="3362332"/>
                    <a:pt x="4141881" y="3363967"/>
                    <a:pt x="4142225" y="3365573"/>
                  </a:cubicBezTo>
                  <a:lnTo>
                    <a:pt x="4133105" y="3370907"/>
                  </a:lnTo>
                  <a:cubicBezTo>
                    <a:pt x="4125074" y="3375611"/>
                    <a:pt x="4118879" y="3379454"/>
                    <a:pt x="4114520" y="3382437"/>
                  </a:cubicBezTo>
                  <a:cubicBezTo>
                    <a:pt x="4107178" y="3387370"/>
                    <a:pt x="4102073" y="3391385"/>
                    <a:pt x="4099204" y="3394483"/>
                  </a:cubicBezTo>
                  <a:cubicBezTo>
                    <a:pt x="4095648" y="3398383"/>
                    <a:pt x="4089883" y="3408565"/>
                    <a:pt x="4081910" y="3425027"/>
                  </a:cubicBezTo>
                  <a:cubicBezTo>
                    <a:pt x="4073937" y="3441490"/>
                    <a:pt x="4069950" y="3451270"/>
                    <a:pt x="4069950" y="3454368"/>
                  </a:cubicBezTo>
                  <a:cubicBezTo>
                    <a:pt x="4069950" y="3456432"/>
                    <a:pt x="4070983" y="3457867"/>
                    <a:pt x="4073048" y="3458670"/>
                  </a:cubicBezTo>
                  <a:cubicBezTo>
                    <a:pt x="4075113" y="3459473"/>
                    <a:pt x="4080620" y="3460792"/>
                    <a:pt x="4089568" y="3462627"/>
                  </a:cubicBezTo>
                  <a:lnTo>
                    <a:pt x="4110562" y="3466757"/>
                  </a:lnTo>
                  <a:cubicBezTo>
                    <a:pt x="4113889" y="3467446"/>
                    <a:pt x="4116642" y="3467790"/>
                    <a:pt x="4118822" y="3467790"/>
                  </a:cubicBezTo>
                  <a:cubicBezTo>
                    <a:pt x="4123066" y="3467790"/>
                    <a:pt x="4128344" y="3464865"/>
                    <a:pt x="4134653" y="3459014"/>
                  </a:cubicBezTo>
                  <a:cubicBezTo>
                    <a:pt x="4139013" y="3454999"/>
                    <a:pt x="4145093" y="3448173"/>
                    <a:pt x="4152894" y="3438536"/>
                  </a:cubicBezTo>
                  <a:cubicBezTo>
                    <a:pt x="4154730" y="3459645"/>
                    <a:pt x="4158745" y="3476280"/>
                    <a:pt x="4164940" y="3488440"/>
                  </a:cubicBezTo>
                  <a:cubicBezTo>
                    <a:pt x="4169529" y="3497274"/>
                    <a:pt x="4175150" y="3503354"/>
                    <a:pt x="4181804" y="3506681"/>
                  </a:cubicBezTo>
                  <a:cubicBezTo>
                    <a:pt x="4185246" y="3508401"/>
                    <a:pt x="4189032" y="3509262"/>
                    <a:pt x="4193162" y="3509262"/>
                  </a:cubicBezTo>
                  <a:lnTo>
                    <a:pt x="4200263" y="3509262"/>
                  </a:lnTo>
                  <a:lnTo>
                    <a:pt x="4215704" y="3509262"/>
                  </a:lnTo>
                  <a:lnTo>
                    <a:pt x="4295513" y="3509262"/>
                  </a:lnTo>
                  <a:lnTo>
                    <a:pt x="4307987" y="3509262"/>
                  </a:lnTo>
                  <a:lnTo>
                    <a:pt x="4390764" y="3509262"/>
                  </a:lnTo>
                  <a:lnTo>
                    <a:pt x="4403237" y="3509262"/>
                  </a:lnTo>
                  <a:lnTo>
                    <a:pt x="4505064" y="3509262"/>
                  </a:lnTo>
                  <a:lnTo>
                    <a:pt x="4517072" y="3509262"/>
                  </a:lnTo>
                  <a:lnTo>
                    <a:pt x="4599709" y="3509262"/>
                  </a:lnTo>
                  <a:lnTo>
                    <a:pt x="4599709" y="3462455"/>
                  </a:lnTo>
                  <a:lnTo>
                    <a:pt x="4580952" y="3355936"/>
                  </a:lnTo>
                  <a:lnTo>
                    <a:pt x="4587147" y="3358345"/>
                  </a:lnTo>
                  <a:cubicBezTo>
                    <a:pt x="4589671" y="3352839"/>
                    <a:pt x="4591936" y="3346587"/>
                    <a:pt x="4593944" y="3339588"/>
                  </a:cubicBezTo>
                  <a:cubicBezTo>
                    <a:pt x="4595952" y="3332591"/>
                    <a:pt x="4597472" y="3325420"/>
                    <a:pt x="4598504" y="3318078"/>
                  </a:cubicBezTo>
                  <a:cubicBezTo>
                    <a:pt x="4589212" y="3314178"/>
                    <a:pt x="4582443" y="3310621"/>
                    <a:pt x="4578199" y="3307409"/>
                  </a:cubicBezTo>
                  <a:cubicBezTo>
                    <a:pt x="4573380" y="3303853"/>
                    <a:pt x="4570971" y="3300182"/>
                    <a:pt x="4570971" y="3296396"/>
                  </a:cubicBezTo>
                  <a:cubicBezTo>
                    <a:pt x="4571430" y="3293413"/>
                    <a:pt x="4571659" y="3291577"/>
                    <a:pt x="4571659" y="3290889"/>
                  </a:cubicBezTo>
                  <a:close/>
                  <a:moveTo>
                    <a:pt x="1430019" y="3286759"/>
                  </a:moveTo>
                  <a:cubicBezTo>
                    <a:pt x="1423709" y="3298805"/>
                    <a:pt x="1419235" y="3309187"/>
                    <a:pt x="1416596" y="3317906"/>
                  </a:cubicBezTo>
                  <a:cubicBezTo>
                    <a:pt x="1414531" y="3324789"/>
                    <a:pt x="1413499" y="3331615"/>
                    <a:pt x="1413499" y="3338384"/>
                  </a:cubicBezTo>
                  <a:lnTo>
                    <a:pt x="1424512" y="3345611"/>
                  </a:lnTo>
                  <a:lnTo>
                    <a:pt x="1445334" y="3462455"/>
                  </a:lnTo>
                  <a:lnTo>
                    <a:pt x="1383775" y="3462455"/>
                  </a:lnTo>
                  <a:lnTo>
                    <a:pt x="1383516" y="3449571"/>
                  </a:lnTo>
                  <a:cubicBezTo>
                    <a:pt x="1382925" y="3435761"/>
                    <a:pt x="1381446" y="3424855"/>
                    <a:pt x="1379080" y="3416854"/>
                  </a:cubicBezTo>
                  <a:cubicBezTo>
                    <a:pt x="1375925" y="3406184"/>
                    <a:pt x="1370046" y="3395974"/>
                    <a:pt x="1361442" y="3386223"/>
                  </a:cubicBezTo>
                  <a:lnTo>
                    <a:pt x="1347675" y="3427178"/>
                  </a:lnTo>
                  <a:cubicBezTo>
                    <a:pt x="1353985" y="3434521"/>
                    <a:pt x="1358000" y="3439683"/>
                    <a:pt x="1359721" y="3442666"/>
                  </a:cubicBezTo>
                  <a:cubicBezTo>
                    <a:pt x="1363048" y="3448058"/>
                    <a:pt x="1365342" y="3454654"/>
                    <a:pt x="1366604" y="3462455"/>
                  </a:cubicBezTo>
                  <a:lnTo>
                    <a:pt x="1288524" y="3462455"/>
                  </a:lnTo>
                  <a:lnTo>
                    <a:pt x="1288267" y="3449571"/>
                  </a:lnTo>
                  <a:cubicBezTo>
                    <a:pt x="1287675" y="3435761"/>
                    <a:pt x="1286196" y="3424855"/>
                    <a:pt x="1283830" y="3416854"/>
                  </a:cubicBezTo>
                  <a:cubicBezTo>
                    <a:pt x="1280675" y="3406184"/>
                    <a:pt x="1274796" y="3395974"/>
                    <a:pt x="1266191" y="3386223"/>
                  </a:cubicBezTo>
                  <a:lnTo>
                    <a:pt x="1252425" y="3427178"/>
                  </a:lnTo>
                  <a:cubicBezTo>
                    <a:pt x="1258735" y="3434521"/>
                    <a:pt x="1262750" y="3439683"/>
                    <a:pt x="1264471" y="3442666"/>
                  </a:cubicBezTo>
                  <a:cubicBezTo>
                    <a:pt x="1267798" y="3448058"/>
                    <a:pt x="1270092" y="3454654"/>
                    <a:pt x="1271354" y="3462455"/>
                  </a:cubicBezTo>
                  <a:lnTo>
                    <a:pt x="1189964" y="3462455"/>
                  </a:lnTo>
                  <a:lnTo>
                    <a:pt x="1180839" y="3462455"/>
                  </a:lnTo>
                  <a:lnTo>
                    <a:pt x="1154859" y="3462455"/>
                  </a:lnTo>
                  <a:cubicBezTo>
                    <a:pt x="1149008" y="3462455"/>
                    <a:pt x="1142641" y="3462656"/>
                    <a:pt x="1135758" y="3463058"/>
                  </a:cubicBezTo>
                  <a:cubicBezTo>
                    <a:pt x="1128875" y="3463459"/>
                    <a:pt x="1121246" y="3464348"/>
                    <a:pt x="1112871" y="3465725"/>
                  </a:cubicBezTo>
                  <a:cubicBezTo>
                    <a:pt x="1124343" y="3460907"/>
                    <a:pt x="1132947" y="3453335"/>
                    <a:pt x="1138683" y="3443010"/>
                  </a:cubicBezTo>
                  <a:cubicBezTo>
                    <a:pt x="1143961" y="3433603"/>
                    <a:pt x="1146599" y="3422246"/>
                    <a:pt x="1146599" y="3408938"/>
                  </a:cubicBezTo>
                  <a:cubicBezTo>
                    <a:pt x="1146599" y="3399301"/>
                    <a:pt x="1144764" y="3389550"/>
                    <a:pt x="1141092" y="3379684"/>
                  </a:cubicBezTo>
                  <a:cubicBezTo>
                    <a:pt x="1136847" y="3368212"/>
                    <a:pt x="1131800" y="3362475"/>
                    <a:pt x="1125949" y="3362475"/>
                  </a:cubicBezTo>
                  <a:cubicBezTo>
                    <a:pt x="1118722" y="3362475"/>
                    <a:pt x="1110806" y="3369187"/>
                    <a:pt x="1102202" y="3382609"/>
                  </a:cubicBezTo>
                  <a:cubicBezTo>
                    <a:pt x="1092451" y="3397982"/>
                    <a:pt x="1081207" y="3422934"/>
                    <a:pt x="1068474" y="3457465"/>
                  </a:cubicBezTo>
                  <a:cubicBezTo>
                    <a:pt x="1065606" y="3458039"/>
                    <a:pt x="1060558" y="3459129"/>
                    <a:pt x="1053330" y="3460735"/>
                  </a:cubicBezTo>
                  <a:cubicBezTo>
                    <a:pt x="1046906" y="3461882"/>
                    <a:pt x="1040596" y="3462455"/>
                    <a:pt x="1034401" y="3462455"/>
                  </a:cubicBezTo>
                  <a:lnTo>
                    <a:pt x="1030922" y="3462455"/>
                  </a:lnTo>
                  <a:lnTo>
                    <a:pt x="1030922" y="3458497"/>
                  </a:lnTo>
                  <a:cubicBezTo>
                    <a:pt x="1030922" y="3430161"/>
                    <a:pt x="1026591" y="3405984"/>
                    <a:pt x="1017930" y="3385965"/>
                  </a:cubicBezTo>
                  <a:cubicBezTo>
                    <a:pt x="1009268" y="3365946"/>
                    <a:pt x="999145" y="3355936"/>
                    <a:pt x="987557" y="3355936"/>
                  </a:cubicBezTo>
                  <a:cubicBezTo>
                    <a:pt x="977347" y="3355936"/>
                    <a:pt x="968141" y="3363078"/>
                    <a:pt x="959938" y="3377361"/>
                  </a:cubicBezTo>
                  <a:cubicBezTo>
                    <a:pt x="951736" y="3391643"/>
                    <a:pt x="947634" y="3407676"/>
                    <a:pt x="947634" y="3425458"/>
                  </a:cubicBezTo>
                  <a:cubicBezTo>
                    <a:pt x="947634" y="3437389"/>
                    <a:pt x="951047" y="3446480"/>
                    <a:pt x="957873" y="3452733"/>
                  </a:cubicBezTo>
                  <a:cubicBezTo>
                    <a:pt x="964699" y="3458985"/>
                    <a:pt x="976659" y="3464004"/>
                    <a:pt x="993752" y="3467790"/>
                  </a:cubicBezTo>
                  <a:cubicBezTo>
                    <a:pt x="977577" y="3466069"/>
                    <a:pt x="963179" y="3464520"/>
                    <a:pt x="950560" y="3463144"/>
                  </a:cubicBezTo>
                  <a:cubicBezTo>
                    <a:pt x="945856" y="3462685"/>
                    <a:pt x="940866" y="3462455"/>
                    <a:pt x="935588" y="3462455"/>
                  </a:cubicBezTo>
                  <a:lnTo>
                    <a:pt x="910511" y="3462455"/>
                  </a:lnTo>
                  <a:lnTo>
                    <a:pt x="904614" y="3462455"/>
                  </a:lnTo>
                  <a:lnTo>
                    <a:pt x="891754" y="3462455"/>
                  </a:lnTo>
                  <a:cubicBezTo>
                    <a:pt x="878676" y="3462455"/>
                    <a:pt x="866142" y="3465381"/>
                    <a:pt x="854154" y="3471232"/>
                  </a:cubicBezTo>
                  <a:cubicBezTo>
                    <a:pt x="842166" y="3477082"/>
                    <a:pt x="834049" y="3484769"/>
                    <a:pt x="829804" y="3494291"/>
                  </a:cubicBezTo>
                  <a:cubicBezTo>
                    <a:pt x="827510" y="3498994"/>
                    <a:pt x="825273" y="3503698"/>
                    <a:pt x="823093" y="3508401"/>
                  </a:cubicBezTo>
                  <a:cubicBezTo>
                    <a:pt x="819996" y="3515170"/>
                    <a:pt x="818447" y="3519874"/>
                    <a:pt x="818447" y="3522512"/>
                  </a:cubicBezTo>
                  <a:cubicBezTo>
                    <a:pt x="818447" y="3528248"/>
                    <a:pt x="824986" y="3531116"/>
                    <a:pt x="838064" y="3531116"/>
                  </a:cubicBezTo>
                  <a:cubicBezTo>
                    <a:pt x="847013" y="3531116"/>
                    <a:pt x="855215" y="3531690"/>
                    <a:pt x="862672" y="3532837"/>
                  </a:cubicBezTo>
                  <a:cubicBezTo>
                    <a:pt x="870129" y="3533984"/>
                    <a:pt x="873858" y="3535246"/>
                    <a:pt x="873858" y="3536623"/>
                  </a:cubicBezTo>
                  <a:cubicBezTo>
                    <a:pt x="873858" y="3539606"/>
                    <a:pt x="864106" y="3543105"/>
                    <a:pt x="844604" y="3547120"/>
                  </a:cubicBezTo>
                  <a:cubicBezTo>
                    <a:pt x="825101" y="3551135"/>
                    <a:pt x="809843" y="3553143"/>
                    <a:pt x="798829" y="3553143"/>
                  </a:cubicBezTo>
                  <a:cubicBezTo>
                    <a:pt x="777606" y="3553143"/>
                    <a:pt x="761918" y="3550189"/>
                    <a:pt x="751765" y="3544281"/>
                  </a:cubicBezTo>
                  <a:cubicBezTo>
                    <a:pt x="741612" y="3538373"/>
                    <a:pt x="736536" y="3529281"/>
                    <a:pt x="736536" y="3517006"/>
                  </a:cubicBezTo>
                  <a:cubicBezTo>
                    <a:pt x="736536" y="3508172"/>
                    <a:pt x="738859" y="3499167"/>
                    <a:pt x="743505" y="3489989"/>
                  </a:cubicBezTo>
                  <a:cubicBezTo>
                    <a:pt x="748151" y="3480811"/>
                    <a:pt x="756497" y="3468937"/>
                    <a:pt x="768543" y="3454368"/>
                  </a:cubicBezTo>
                  <a:lnTo>
                    <a:pt x="758218" y="3447140"/>
                  </a:lnTo>
                  <a:cubicBezTo>
                    <a:pt x="739059" y="3470658"/>
                    <a:pt x="725924" y="3490103"/>
                    <a:pt x="718811" y="3505476"/>
                  </a:cubicBezTo>
                  <a:cubicBezTo>
                    <a:pt x="712960" y="3518210"/>
                    <a:pt x="710035" y="3531575"/>
                    <a:pt x="710035" y="3545571"/>
                  </a:cubicBezTo>
                  <a:cubicBezTo>
                    <a:pt x="710035" y="3560026"/>
                    <a:pt x="716689" y="3571728"/>
                    <a:pt x="729996" y="3580676"/>
                  </a:cubicBezTo>
                  <a:cubicBezTo>
                    <a:pt x="743304" y="3589624"/>
                    <a:pt x="760742" y="3594099"/>
                    <a:pt x="782310" y="3594099"/>
                  </a:cubicBezTo>
                  <a:cubicBezTo>
                    <a:pt x="797453" y="3594099"/>
                    <a:pt x="815493" y="3591775"/>
                    <a:pt x="836429" y="3587129"/>
                  </a:cubicBezTo>
                  <a:cubicBezTo>
                    <a:pt x="857366" y="3582483"/>
                    <a:pt x="869957" y="3578382"/>
                    <a:pt x="874202" y="3574825"/>
                  </a:cubicBezTo>
                  <a:cubicBezTo>
                    <a:pt x="878676" y="3572072"/>
                    <a:pt x="883236" y="3565045"/>
                    <a:pt x="887882" y="3553745"/>
                  </a:cubicBezTo>
                  <a:cubicBezTo>
                    <a:pt x="892528" y="3542445"/>
                    <a:pt x="894852" y="3532723"/>
                    <a:pt x="894852" y="3524577"/>
                  </a:cubicBezTo>
                  <a:cubicBezTo>
                    <a:pt x="894852" y="3521939"/>
                    <a:pt x="894393" y="3520017"/>
                    <a:pt x="893475" y="3518812"/>
                  </a:cubicBezTo>
                  <a:cubicBezTo>
                    <a:pt x="892557" y="3517608"/>
                    <a:pt x="890635" y="3516633"/>
                    <a:pt x="887710" y="3515887"/>
                  </a:cubicBezTo>
                  <a:cubicBezTo>
                    <a:pt x="884785" y="3515141"/>
                    <a:pt x="881659" y="3513794"/>
                    <a:pt x="878332" y="3511843"/>
                  </a:cubicBezTo>
                  <a:cubicBezTo>
                    <a:pt x="878332" y="3510581"/>
                    <a:pt x="879450" y="3509836"/>
                    <a:pt x="881687" y="3509606"/>
                  </a:cubicBezTo>
                  <a:cubicBezTo>
                    <a:pt x="883924" y="3509377"/>
                    <a:pt x="887624" y="3509262"/>
                    <a:pt x="892787" y="3509262"/>
                  </a:cubicBezTo>
                  <a:lnTo>
                    <a:pt x="904614" y="3509262"/>
                  </a:lnTo>
                  <a:lnTo>
                    <a:pt x="910511" y="3509262"/>
                  </a:lnTo>
                  <a:lnTo>
                    <a:pt x="1018914" y="3509262"/>
                  </a:lnTo>
                  <a:lnTo>
                    <a:pt x="1030922" y="3509262"/>
                  </a:lnTo>
                  <a:lnTo>
                    <a:pt x="1058148" y="3509262"/>
                  </a:lnTo>
                  <a:cubicBezTo>
                    <a:pt x="1058148" y="3532895"/>
                    <a:pt x="1063913" y="3553114"/>
                    <a:pt x="1075443" y="3569921"/>
                  </a:cubicBezTo>
                  <a:cubicBezTo>
                    <a:pt x="1086972" y="3586728"/>
                    <a:pt x="1100710" y="3595131"/>
                    <a:pt x="1116657" y="3595131"/>
                  </a:cubicBezTo>
                  <a:cubicBezTo>
                    <a:pt x="1123081" y="3595131"/>
                    <a:pt x="1128358" y="3592579"/>
                    <a:pt x="1132488" y="3587473"/>
                  </a:cubicBezTo>
                  <a:cubicBezTo>
                    <a:pt x="1136618" y="3582368"/>
                    <a:pt x="1141092" y="3572646"/>
                    <a:pt x="1145911" y="3558305"/>
                  </a:cubicBezTo>
                  <a:cubicBezTo>
                    <a:pt x="1148549" y="3550963"/>
                    <a:pt x="1150213" y="3545858"/>
                    <a:pt x="1150901" y="3542990"/>
                  </a:cubicBezTo>
                  <a:cubicBezTo>
                    <a:pt x="1152163" y="3537942"/>
                    <a:pt x="1152794" y="3533181"/>
                    <a:pt x="1152794" y="3528707"/>
                  </a:cubicBezTo>
                  <a:cubicBezTo>
                    <a:pt x="1152794" y="3524004"/>
                    <a:pt x="1150844" y="3520161"/>
                    <a:pt x="1146943" y="3517178"/>
                  </a:cubicBezTo>
                  <a:cubicBezTo>
                    <a:pt x="1142813" y="3514883"/>
                    <a:pt x="1138683" y="3512531"/>
                    <a:pt x="1134553" y="3510122"/>
                  </a:cubicBezTo>
                  <a:cubicBezTo>
                    <a:pt x="1139945" y="3509664"/>
                    <a:pt x="1144018" y="3509405"/>
                    <a:pt x="1146771" y="3509348"/>
                  </a:cubicBezTo>
                  <a:cubicBezTo>
                    <a:pt x="1149524" y="3509291"/>
                    <a:pt x="1152220" y="3509262"/>
                    <a:pt x="1154859" y="3509262"/>
                  </a:cubicBezTo>
                  <a:lnTo>
                    <a:pt x="1180839" y="3509262"/>
                  </a:lnTo>
                  <a:lnTo>
                    <a:pt x="1189964" y="3509262"/>
                  </a:lnTo>
                  <a:lnTo>
                    <a:pt x="1276089" y="3509262"/>
                  </a:lnTo>
                  <a:lnTo>
                    <a:pt x="1288562" y="3509262"/>
                  </a:lnTo>
                  <a:lnTo>
                    <a:pt x="1371339" y="3509262"/>
                  </a:lnTo>
                  <a:lnTo>
                    <a:pt x="1383813" y="3509262"/>
                  </a:lnTo>
                  <a:lnTo>
                    <a:pt x="1465984" y="3509262"/>
                  </a:lnTo>
                  <a:lnTo>
                    <a:pt x="1465984" y="3462455"/>
                  </a:lnTo>
                  <a:lnTo>
                    <a:pt x="1447227" y="3355936"/>
                  </a:lnTo>
                  <a:lnTo>
                    <a:pt x="1453422" y="3358345"/>
                  </a:lnTo>
                  <a:cubicBezTo>
                    <a:pt x="1455946" y="3352839"/>
                    <a:pt x="1458212" y="3346587"/>
                    <a:pt x="1460219" y="3339588"/>
                  </a:cubicBezTo>
                  <a:cubicBezTo>
                    <a:pt x="1462227" y="3332591"/>
                    <a:pt x="1463747" y="3325420"/>
                    <a:pt x="1464780" y="3318078"/>
                  </a:cubicBezTo>
                  <a:cubicBezTo>
                    <a:pt x="1455487" y="3314178"/>
                    <a:pt x="1448719" y="3310621"/>
                    <a:pt x="1444474" y="3307409"/>
                  </a:cubicBezTo>
                  <a:cubicBezTo>
                    <a:pt x="1439655" y="3303853"/>
                    <a:pt x="1437247" y="3300182"/>
                    <a:pt x="1437247" y="3296396"/>
                  </a:cubicBezTo>
                  <a:cubicBezTo>
                    <a:pt x="1437705" y="3293413"/>
                    <a:pt x="1437935" y="3291577"/>
                    <a:pt x="1437935" y="3290889"/>
                  </a:cubicBezTo>
                  <a:close/>
                  <a:moveTo>
                    <a:pt x="4460113" y="3285038"/>
                  </a:moveTo>
                  <a:lnTo>
                    <a:pt x="4439291" y="3323929"/>
                  </a:lnTo>
                  <a:lnTo>
                    <a:pt x="4479558" y="3344923"/>
                  </a:lnTo>
                  <a:lnTo>
                    <a:pt x="4500208" y="3306377"/>
                  </a:lnTo>
                  <a:close/>
                  <a:moveTo>
                    <a:pt x="977577" y="3284694"/>
                  </a:moveTo>
                  <a:lnTo>
                    <a:pt x="963810" y="3311883"/>
                  </a:lnTo>
                  <a:lnTo>
                    <a:pt x="939374" y="3298117"/>
                  </a:lnTo>
                  <a:lnTo>
                    <a:pt x="920446" y="3333221"/>
                  </a:lnTo>
                  <a:lnTo>
                    <a:pt x="951764" y="3350774"/>
                  </a:lnTo>
                  <a:lnTo>
                    <a:pt x="966219" y="3322896"/>
                  </a:lnTo>
                  <a:lnTo>
                    <a:pt x="991687" y="3335631"/>
                  </a:lnTo>
                  <a:lnTo>
                    <a:pt x="1009584" y="3302247"/>
                  </a:lnTo>
                  <a:close/>
                  <a:moveTo>
                    <a:pt x="3549791" y="3260258"/>
                  </a:moveTo>
                  <a:lnTo>
                    <a:pt x="3528969" y="3299149"/>
                  </a:lnTo>
                  <a:lnTo>
                    <a:pt x="3569237" y="3320143"/>
                  </a:lnTo>
                  <a:lnTo>
                    <a:pt x="3589887" y="3281597"/>
                  </a:lnTo>
                  <a:close/>
                  <a:moveTo>
                    <a:pt x="501792" y="3260258"/>
                  </a:moveTo>
                  <a:lnTo>
                    <a:pt x="480970" y="3299149"/>
                  </a:lnTo>
                  <a:lnTo>
                    <a:pt x="521237" y="3320143"/>
                  </a:lnTo>
                  <a:lnTo>
                    <a:pt x="541887" y="3281597"/>
                  </a:lnTo>
                  <a:close/>
                  <a:moveTo>
                    <a:pt x="4145150" y="3251998"/>
                  </a:moveTo>
                  <a:lnTo>
                    <a:pt x="4130179" y="3278327"/>
                  </a:lnTo>
                  <a:lnTo>
                    <a:pt x="4104711" y="3265593"/>
                  </a:lnTo>
                  <a:lnTo>
                    <a:pt x="4086815" y="3295880"/>
                  </a:lnTo>
                  <a:lnTo>
                    <a:pt x="4118822" y="3313432"/>
                  </a:lnTo>
                  <a:lnTo>
                    <a:pt x="4132588" y="3286243"/>
                  </a:lnTo>
                  <a:lnTo>
                    <a:pt x="4157024" y="3300009"/>
                  </a:lnTo>
                  <a:lnTo>
                    <a:pt x="4175953" y="3268002"/>
                  </a:lnTo>
                  <a:close/>
                  <a:moveTo>
                    <a:pt x="3768401" y="3093371"/>
                  </a:moveTo>
                  <a:lnTo>
                    <a:pt x="3754635" y="3120560"/>
                  </a:lnTo>
                  <a:lnTo>
                    <a:pt x="3730199" y="3106793"/>
                  </a:lnTo>
                  <a:lnTo>
                    <a:pt x="3711270" y="3141898"/>
                  </a:lnTo>
                  <a:lnTo>
                    <a:pt x="3742589" y="3159451"/>
                  </a:lnTo>
                  <a:lnTo>
                    <a:pt x="3757044" y="3131573"/>
                  </a:lnTo>
                  <a:lnTo>
                    <a:pt x="3782512" y="3144307"/>
                  </a:lnTo>
                  <a:lnTo>
                    <a:pt x="3800409" y="3110923"/>
                  </a:lnTo>
                  <a:close/>
                  <a:moveTo>
                    <a:pt x="343807" y="3048629"/>
                  </a:moveTo>
                  <a:lnTo>
                    <a:pt x="322984" y="3087520"/>
                  </a:lnTo>
                  <a:lnTo>
                    <a:pt x="363252" y="3108514"/>
                  </a:lnTo>
                  <a:lnTo>
                    <a:pt x="383902" y="3069968"/>
                  </a:lnTo>
                  <a:close/>
                  <a:moveTo>
                    <a:pt x="2971217" y="3005093"/>
                  </a:moveTo>
                  <a:cubicBezTo>
                    <a:pt x="2975233" y="3005093"/>
                    <a:pt x="2979994" y="3008534"/>
                    <a:pt x="2985500" y="3015418"/>
                  </a:cubicBezTo>
                  <a:cubicBezTo>
                    <a:pt x="2990433" y="3021613"/>
                    <a:pt x="2992900" y="3025972"/>
                    <a:pt x="2992900" y="3028496"/>
                  </a:cubicBezTo>
                  <a:cubicBezTo>
                    <a:pt x="2992900" y="3030102"/>
                    <a:pt x="2991638" y="3030905"/>
                    <a:pt x="2989114" y="3030905"/>
                  </a:cubicBezTo>
                  <a:cubicBezTo>
                    <a:pt x="2987967" y="3030905"/>
                    <a:pt x="2982747" y="3029184"/>
                    <a:pt x="2973455" y="3025743"/>
                  </a:cubicBezTo>
                  <a:cubicBezTo>
                    <a:pt x="2970357" y="3024595"/>
                    <a:pt x="2965825" y="3022875"/>
                    <a:pt x="2959860" y="3020580"/>
                  </a:cubicBezTo>
                  <a:cubicBezTo>
                    <a:pt x="2962958" y="3010255"/>
                    <a:pt x="2966743" y="3005093"/>
                    <a:pt x="2971217" y="3005093"/>
                  </a:cubicBezTo>
                  <a:close/>
                  <a:moveTo>
                    <a:pt x="2409242" y="3005093"/>
                  </a:moveTo>
                  <a:cubicBezTo>
                    <a:pt x="2413258" y="3005093"/>
                    <a:pt x="2418019" y="3008534"/>
                    <a:pt x="2423525" y="3015418"/>
                  </a:cubicBezTo>
                  <a:cubicBezTo>
                    <a:pt x="2428458" y="3021613"/>
                    <a:pt x="2430925" y="3025972"/>
                    <a:pt x="2430925" y="3028496"/>
                  </a:cubicBezTo>
                  <a:cubicBezTo>
                    <a:pt x="2430925" y="3030102"/>
                    <a:pt x="2429663" y="3030905"/>
                    <a:pt x="2427139" y="3030905"/>
                  </a:cubicBezTo>
                  <a:cubicBezTo>
                    <a:pt x="2425992" y="3030905"/>
                    <a:pt x="2420772" y="3029184"/>
                    <a:pt x="2411480" y="3025743"/>
                  </a:cubicBezTo>
                  <a:cubicBezTo>
                    <a:pt x="2408382" y="3024595"/>
                    <a:pt x="2403851" y="3022875"/>
                    <a:pt x="2397885" y="3020580"/>
                  </a:cubicBezTo>
                  <a:cubicBezTo>
                    <a:pt x="2400983" y="3010255"/>
                    <a:pt x="2404768" y="3005093"/>
                    <a:pt x="2409242" y="3005093"/>
                  </a:cubicBezTo>
                  <a:close/>
                  <a:moveTo>
                    <a:pt x="1458637" y="2999586"/>
                  </a:moveTo>
                  <a:cubicBezTo>
                    <a:pt x="1465864" y="3006355"/>
                    <a:pt x="1471973" y="3013267"/>
                    <a:pt x="1476963" y="3020322"/>
                  </a:cubicBezTo>
                  <a:cubicBezTo>
                    <a:pt x="1481954" y="3027377"/>
                    <a:pt x="1484449" y="3032626"/>
                    <a:pt x="1484449" y="3036067"/>
                  </a:cubicBezTo>
                  <a:cubicBezTo>
                    <a:pt x="1484449" y="3037903"/>
                    <a:pt x="1483416" y="3038821"/>
                    <a:pt x="1481351" y="3038821"/>
                  </a:cubicBezTo>
                  <a:cubicBezTo>
                    <a:pt x="1475041" y="3038821"/>
                    <a:pt x="1464372" y="3034691"/>
                    <a:pt x="1449344" y="3026431"/>
                  </a:cubicBezTo>
                  <a:cubicBezTo>
                    <a:pt x="1452900" y="3019777"/>
                    <a:pt x="1455166" y="3015016"/>
                    <a:pt x="1456141" y="3012148"/>
                  </a:cubicBezTo>
                  <a:cubicBezTo>
                    <a:pt x="1457116" y="3009280"/>
                    <a:pt x="1457948" y="3005093"/>
                    <a:pt x="1458637" y="2999586"/>
                  </a:cubicBezTo>
                  <a:close/>
                  <a:moveTo>
                    <a:pt x="1427317" y="2985475"/>
                  </a:moveTo>
                  <a:cubicBezTo>
                    <a:pt x="1430415" y="2985475"/>
                    <a:pt x="1432796" y="2987110"/>
                    <a:pt x="1434459" y="2990380"/>
                  </a:cubicBezTo>
                  <a:cubicBezTo>
                    <a:pt x="1436123" y="2993649"/>
                    <a:pt x="1436954" y="2998209"/>
                    <a:pt x="1436954" y="3004060"/>
                  </a:cubicBezTo>
                  <a:cubicBezTo>
                    <a:pt x="1436954" y="3006928"/>
                    <a:pt x="1435061" y="3009624"/>
                    <a:pt x="1431275" y="3012148"/>
                  </a:cubicBezTo>
                  <a:cubicBezTo>
                    <a:pt x="1430014" y="3012951"/>
                    <a:pt x="1428120" y="3013926"/>
                    <a:pt x="1425597" y="3015073"/>
                  </a:cubicBezTo>
                  <a:cubicBezTo>
                    <a:pt x="1415042" y="3010255"/>
                    <a:pt x="1409765" y="3005552"/>
                    <a:pt x="1409765" y="3000963"/>
                  </a:cubicBezTo>
                  <a:cubicBezTo>
                    <a:pt x="1409765" y="2997636"/>
                    <a:pt x="1411256" y="2994366"/>
                    <a:pt x="1414239" y="2991154"/>
                  </a:cubicBezTo>
                  <a:cubicBezTo>
                    <a:pt x="1417796" y="2987368"/>
                    <a:pt x="1422155" y="2985475"/>
                    <a:pt x="1427317" y="2985475"/>
                  </a:cubicBezTo>
                  <a:close/>
                  <a:moveTo>
                    <a:pt x="2427827" y="2964825"/>
                  </a:moveTo>
                  <a:cubicBezTo>
                    <a:pt x="2421518" y="2964825"/>
                    <a:pt x="2413831" y="2969013"/>
                    <a:pt x="2404768" y="2977387"/>
                  </a:cubicBezTo>
                  <a:cubicBezTo>
                    <a:pt x="2394558" y="2986795"/>
                    <a:pt x="2386183" y="2998783"/>
                    <a:pt x="2379644" y="3013353"/>
                  </a:cubicBezTo>
                  <a:cubicBezTo>
                    <a:pt x="2376661" y="3021268"/>
                    <a:pt x="2371270" y="3026833"/>
                    <a:pt x="2363469" y="3030045"/>
                  </a:cubicBezTo>
                  <a:cubicBezTo>
                    <a:pt x="2357388" y="3032569"/>
                    <a:pt x="2349186" y="3033830"/>
                    <a:pt x="2338861" y="3033830"/>
                  </a:cubicBezTo>
                  <a:lnTo>
                    <a:pt x="2316759" y="3033830"/>
                  </a:lnTo>
                  <a:lnTo>
                    <a:pt x="2315711" y="3016751"/>
                  </a:lnTo>
                  <a:cubicBezTo>
                    <a:pt x="2314851" y="3010413"/>
                    <a:pt x="2313560" y="3004748"/>
                    <a:pt x="2311839" y="2999758"/>
                  </a:cubicBezTo>
                  <a:cubicBezTo>
                    <a:pt x="2310003" y="2994251"/>
                    <a:pt x="2305071" y="2984213"/>
                    <a:pt x="2297040" y="2969644"/>
                  </a:cubicBezTo>
                  <a:lnTo>
                    <a:pt x="2281897" y="3016106"/>
                  </a:lnTo>
                  <a:cubicBezTo>
                    <a:pt x="2290042" y="3031479"/>
                    <a:pt x="2295348" y="3042664"/>
                    <a:pt x="2297814" y="3049662"/>
                  </a:cubicBezTo>
                  <a:cubicBezTo>
                    <a:pt x="2300281" y="3056660"/>
                    <a:pt x="2301514" y="3063715"/>
                    <a:pt x="2301514" y="3070828"/>
                  </a:cubicBezTo>
                  <a:cubicBezTo>
                    <a:pt x="2301514" y="3082300"/>
                    <a:pt x="2294459" y="3091994"/>
                    <a:pt x="2280348" y="3099910"/>
                  </a:cubicBezTo>
                  <a:cubicBezTo>
                    <a:pt x="2266237" y="3107826"/>
                    <a:pt x="2248857" y="3111784"/>
                    <a:pt x="2228207" y="3111784"/>
                  </a:cubicBezTo>
                  <a:cubicBezTo>
                    <a:pt x="2207213" y="3111784"/>
                    <a:pt x="2190263" y="3107969"/>
                    <a:pt x="2177357" y="3100340"/>
                  </a:cubicBezTo>
                  <a:cubicBezTo>
                    <a:pt x="2164451" y="3092711"/>
                    <a:pt x="2157997" y="3082874"/>
                    <a:pt x="2157997" y="3070828"/>
                  </a:cubicBezTo>
                  <a:cubicBezTo>
                    <a:pt x="2157997" y="3061536"/>
                    <a:pt x="2159747" y="3052530"/>
                    <a:pt x="2163246" y="3043811"/>
                  </a:cubicBezTo>
                  <a:cubicBezTo>
                    <a:pt x="2166745" y="3035093"/>
                    <a:pt x="2174173" y="3021039"/>
                    <a:pt x="2185531" y="3001651"/>
                  </a:cubicBezTo>
                  <a:lnTo>
                    <a:pt x="2175206" y="2994423"/>
                  </a:lnTo>
                  <a:cubicBezTo>
                    <a:pt x="2159833" y="3017712"/>
                    <a:pt x="2149508" y="3036641"/>
                    <a:pt x="2144231" y="3051211"/>
                  </a:cubicBezTo>
                  <a:cubicBezTo>
                    <a:pt x="2139413" y="3064404"/>
                    <a:pt x="2137003" y="3078974"/>
                    <a:pt x="2137003" y="3094920"/>
                  </a:cubicBezTo>
                  <a:cubicBezTo>
                    <a:pt x="2137003" y="3113619"/>
                    <a:pt x="2144546" y="3128046"/>
                    <a:pt x="2159632" y="3138198"/>
                  </a:cubicBezTo>
                  <a:cubicBezTo>
                    <a:pt x="2174718" y="3148351"/>
                    <a:pt x="2196200" y="3153428"/>
                    <a:pt x="2224077" y="3153428"/>
                  </a:cubicBezTo>
                  <a:cubicBezTo>
                    <a:pt x="2238532" y="3153428"/>
                    <a:pt x="2252557" y="3151564"/>
                    <a:pt x="2266151" y="3147835"/>
                  </a:cubicBezTo>
                  <a:cubicBezTo>
                    <a:pt x="2279746" y="3144107"/>
                    <a:pt x="2290071" y="3139317"/>
                    <a:pt x="2297126" y="3133466"/>
                  </a:cubicBezTo>
                  <a:cubicBezTo>
                    <a:pt x="2304181" y="3127615"/>
                    <a:pt x="2309258" y="3119900"/>
                    <a:pt x="2312355" y="3110321"/>
                  </a:cubicBezTo>
                  <a:cubicBezTo>
                    <a:pt x="2313904" y="3105532"/>
                    <a:pt x="2315066" y="3099960"/>
                    <a:pt x="2315840" y="3093608"/>
                  </a:cubicBezTo>
                  <a:lnTo>
                    <a:pt x="2316544" y="3080637"/>
                  </a:lnTo>
                  <a:lnTo>
                    <a:pt x="2338861" y="3080637"/>
                  </a:lnTo>
                  <a:cubicBezTo>
                    <a:pt x="2347006" y="3080637"/>
                    <a:pt x="2353430" y="3079891"/>
                    <a:pt x="2358134" y="3078400"/>
                  </a:cubicBezTo>
                  <a:cubicBezTo>
                    <a:pt x="2367885" y="3075302"/>
                    <a:pt x="2376088" y="3068763"/>
                    <a:pt x="2382742" y="3058782"/>
                  </a:cubicBezTo>
                  <a:cubicBezTo>
                    <a:pt x="2393640" y="3064404"/>
                    <a:pt x="2406260" y="3069279"/>
                    <a:pt x="2420600" y="3073409"/>
                  </a:cubicBezTo>
                  <a:cubicBezTo>
                    <a:pt x="2436890" y="3078113"/>
                    <a:pt x="2451059" y="3080465"/>
                    <a:pt x="2463104" y="3080465"/>
                  </a:cubicBezTo>
                  <a:lnTo>
                    <a:pt x="2463104" y="3042951"/>
                  </a:lnTo>
                  <a:cubicBezTo>
                    <a:pt x="2463104" y="3027234"/>
                    <a:pt x="2458573" y="3010026"/>
                    <a:pt x="2449510" y="2991326"/>
                  </a:cubicBezTo>
                  <a:cubicBezTo>
                    <a:pt x="2440906" y="2973659"/>
                    <a:pt x="2433678" y="2964825"/>
                    <a:pt x="2427827" y="2964825"/>
                  </a:cubicBezTo>
                  <a:close/>
                  <a:moveTo>
                    <a:pt x="3780791" y="2957598"/>
                  </a:moveTo>
                  <a:lnTo>
                    <a:pt x="3767025" y="2998553"/>
                  </a:lnTo>
                  <a:cubicBezTo>
                    <a:pt x="3773334" y="3005896"/>
                    <a:pt x="3777350" y="3011058"/>
                    <a:pt x="3779071" y="3014041"/>
                  </a:cubicBezTo>
                  <a:cubicBezTo>
                    <a:pt x="3782397" y="3019433"/>
                    <a:pt x="3784692" y="3026029"/>
                    <a:pt x="3785954" y="3033830"/>
                  </a:cubicBezTo>
                  <a:lnTo>
                    <a:pt x="3710656" y="3033830"/>
                  </a:lnTo>
                  <a:cubicBezTo>
                    <a:pt x="3698266" y="3015131"/>
                    <a:pt x="3687368" y="3001364"/>
                    <a:pt x="3677960" y="2992531"/>
                  </a:cubicBezTo>
                  <a:cubicBezTo>
                    <a:pt x="3668553" y="2983697"/>
                    <a:pt x="3660006" y="2979280"/>
                    <a:pt x="3652320" y="2979280"/>
                  </a:cubicBezTo>
                  <a:cubicBezTo>
                    <a:pt x="3643486" y="2979280"/>
                    <a:pt x="3635370" y="2984012"/>
                    <a:pt x="3627970" y="2993477"/>
                  </a:cubicBezTo>
                  <a:cubicBezTo>
                    <a:pt x="3620571" y="3002942"/>
                    <a:pt x="3614347" y="3016450"/>
                    <a:pt x="3609299" y="3034002"/>
                  </a:cubicBezTo>
                  <a:lnTo>
                    <a:pt x="3617559" y="3038132"/>
                  </a:lnTo>
                  <a:cubicBezTo>
                    <a:pt x="3623525" y="3030331"/>
                    <a:pt x="3627827" y="3025284"/>
                    <a:pt x="3630466" y="3022989"/>
                  </a:cubicBezTo>
                  <a:cubicBezTo>
                    <a:pt x="3633104" y="3020695"/>
                    <a:pt x="3635915" y="3019548"/>
                    <a:pt x="3638898" y="3019548"/>
                  </a:cubicBezTo>
                  <a:cubicBezTo>
                    <a:pt x="3645781" y="3019548"/>
                    <a:pt x="3653811" y="3025972"/>
                    <a:pt x="3662989" y="3038821"/>
                  </a:cubicBezTo>
                  <a:cubicBezTo>
                    <a:pt x="3644289" y="3040886"/>
                    <a:pt x="3630380" y="3043582"/>
                    <a:pt x="3621259" y="3046909"/>
                  </a:cubicBezTo>
                  <a:cubicBezTo>
                    <a:pt x="3612139" y="3050236"/>
                    <a:pt x="3605743" y="3054767"/>
                    <a:pt x="3602072" y="3060503"/>
                  </a:cubicBezTo>
                  <a:cubicBezTo>
                    <a:pt x="3598975" y="3065551"/>
                    <a:pt x="3596221" y="3071344"/>
                    <a:pt x="3593812" y="3077884"/>
                  </a:cubicBezTo>
                  <a:cubicBezTo>
                    <a:pt x="3590829" y="3085914"/>
                    <a:pt x="3589338" y="3092625"/>
                    <a:pt x="3589338" y="3098017"/>
                  </a:cubicBezTo>
                  <a:cubicBezTo>
                    <a:pt x="3589338" y="3101803"/>
                    <a:pt x="3591173" y="3109489"/>
                    <a:pt x="3594845" y="3121076"/>
                  </a:cubicBezTo>
                  <a:cubicBezTo>
                    <a:pt x="3600810" y="3139891"/>
                    <a:pt x="3604538" y="3152223"/>
                    <a:pt x="3606030" y="3158074"/>
                  </a:cubicBezTo>
                  <a:cubicBezTo>
                    <a:pt x="3610389" y="3174709"/>
                    <a:pt x="3613200" y="3190598"/>
                    <a:pt x="3614462" y="3205741"/>
                  </a:cubicBezTo>
                  <a:cubicBezTo>
                    <a:pt x="3618706" y="3200005"/>
                    <a:pt x="3621603" y="3194728"/>
                    <a:pt x="3623152" y="3189909"/>
                  </a:cubicBezTo>
                  <a:cubicBezTo>
                    <a:pt x="3624701" y="3185091"/>
                    <a:pt x="3625475" y="3178781"/>
                    <a:pt x="3625475" y="3170980"/>
                  </a:cubicBezTo>
                  <a:cubicBezTo>
                    <a:pt x="3625475" y="3160197"/>
                    <a:pt x="3623726" y="3148782"/>
                    <a:pt x="3620227" y="3136736"/>
                  </a:cubicBezTo>
                  <a:cubicBezTo>
                    <a:pt x="3616728" y="3124690"/>
                    <a:pt x="3612741" y="3111784"/>
                    <a:pt x="3608267" y="3098017"/>
                  </a:cubicBezTo>
                  <a:cubicBezTo>
                    <a:pt x="3608267" y="3093428"/>
                    <a:pt x="3616355" y="3089356"/>
                    <a:pt x="3632531" y="3085799"/>
                  </a:cubicBezTo>
                  <a:cubicBezTo>
                    <a:pt x="3648706" y="3082243"/>
                    <a:pt x="3667291" y="3080465"/>
                    <a:pt x="3688285" y="3080465"/>
                  </a:cubicBezTo>
                  <a:lnTo>
                    <a:pt x="3695438" y="3080520"/>
                  </a:lnTo>
                  <a:lnTo>
                    <a:pt x="3695438" y="3080637"/>
                  </a:lnTo>
                  <a:lnTo>
                    <a:pt x="3710656" y="3080637"/>
                  </a:lnTo>
                  <a:lnTo>
                    <a:pt x="3803162" y="3080637"/>
                  </a:lnTo>
                  <a:lnTo>
                    <a:pt x="3803162" y="3035723"/>
                  </a:lnTo>
                  <a:cubicBezTo>
                    <a:pt x="3803162" y="3014729"/>
                    <a:pt x="3801585" y="2998898"/>
                    <a:pt x="3798430" y="2988229"/>
                  </a:cubicBezTo>
                  <a:cubicBezTo>
                    <a:pt x="3795275" y="2977559"/>
                    <a:pt x="3789395" y="2967349"/>
                    <a:pt x="3780791" y="2957598"/>
                  </a:cubicBezTo>
                  <a:close/>
                  <a:moveTo>
                    <a:pt x="4472503" y="2954500"/>
                  </a:moveTo>
                  <a:cubicBezTo>
                    <a:pt x="4462636" y="2954500"/>
                    <a:pt x="4453832" y="2957942"/>
                    <a:pt x="4446088" y="2964825"/>
                  </a:cubicBezTo>
                  <a:cubicBezTo>
                    <a:pt x="4438344" y="2971709"/>
                    <a:pt x="4431317" y="2982378"/>
                    <a:pt x="4425008" y="2996833"/>
                  </a:cubicBezTo>
                  <a:cubicBezTo>
                    <a:pt x="4429711" y="2995800"/>
                    <a:pt x="4433296" y="2995141"/>
                    <a:pt x="4435763" y="2994854"/>
                  </a:cubicBezTo>
                  <a:cubicBezTo>
                    <a:pt x="4438230" y="2994567"/>
                    <a:pt x="4440954" y="2994423"/>
                    <a:pt x="4443937" y="2994423"/>
                  </a:cubicBezTo>
                  <a:cubicBezTo>
                    <a:pt x="4453918" y="2994423"/>
                    <a:pt x="4464128" y="2997234"/>
                    <a:pt x="4474568" y="3002856"/>
                  </a:cubicBezTo>
                  <a:cubicBezTo>
                    <a:pt x="4486384" y="3009165"/>
                    <a:pt x="4499233" y="3019490"/>
                    <a:pt x="4513114" y="3033830"/>
                  </a:cubicBezTo>
                  <a:lnTo>
                    <a:pt x="4403079" y="3033830"/>
                  </a:lnTo>
                  <a:lnTo>
                    <a:pt x="4403079" y="3031937"/>
                  </a:lnTo>
                  <a:cubicBezTo>
                    <a:pt x="4403079" y="3014729"/>
                    <a:pt x="4401932" y="3001536"/>
                    <a:pt x="4399637" y="2992358"/>
                  </a:cubicBezTo>
                  <a:cubicBezTo>
                    <a:pt x="4396999" y="2982148"/>
                    <a:pt x="4391377" y="2970906"/>
                    <a:pt x="4382773" y="2958630"/>
                  </a:cubicBezTo>
                  <a:lnTo>
                    <a:pt x="4367286" y="2998553"/>
                  </a:lnTo>
                  <a:cubicBezTo>
                    <a:pt x="4372563" y="3005207"/>
                    <a:pt x="4376464" y="3010771"/>
                    <a:pt x="4378988" y="3015245"/>
                  </a:cubicBezTo>
                  <a:cubicBezTo>
                    <a:pt x="4380938" y="3018573"/>
                    <a:pt x="4383576" y="3024768"/>
                    <a:pt x="4386903" y="3033830"/>
                  </a:cubicBezTo>
                  <a:lnTo>
                    <a:pt x="4262488" y="3033830"/>
                  </a:lnTo>
                  <a:cubicBezTo>
                    <a:pt x="4255260" y="3033830"/>
                    <a:pt x="4248434" y="3033544"/>
                    <a:pt x="4242010" y="3032970"/>
                  </a:cubicBezTo>
                  <a:cubicBezTo>
                    <a:pt x="4235585" y="3032396"/>
                    <a:pt x="4230365" y="3031593"/>
                    <a:pt x="4226350" y="3030561"/>
                  </a:cubicBezTo>
                  <a:cubicBezTo>
                    <a:pt x="4219696" y="3029070"/>
                    <a:pt x="4214190" y="3025685"/>
                    <a:pt x="4209830" y="3020408"/>
                  </a:cubicBezTo>
                  <a:cubicBezTo>
                    <a:pt x="4205700" y="3015131"/>
                    <a:pt x="4203635" y="3009223"/>
                    <a:pt x="4203635" y="3002683"/>
                  </a:cubicBezTo>
                  <a:cubicBezTo>
                    <a:pt x="4203635" y="2997636"/>
                    <a:pt x="4204496" y="2992416"/>
                    <a:pt x="4206217" y="2987024"/>
                  </a:cubicBezTo>
                  <a:cubicBezTo>
                    <a:pt x="4207134" y="2984385"/>
                    <a:pt x="4208425" y="2981173"/>
                    <a:pt x="4210088" y="2977387"/>
                  </a:cubicBezTo>
                  <a:cubicBezTo>
                    <a:pt x="4211752" y="2973602"/>
                    <a:pt x="4213845" y="2969414"/>
                    <a:pt x="4216369" y="2964825"/>
                  </a:cubicBezTo>
                  <a:lnTo>
                    <a:pt x="4206733" y="2958630"/>
                  </a:lnTo>
                  <a:cubicBezTo>
                    <a:pt x="4203406" y="2963563"/>
                    <a:pt x="4200165" y="2968755"/>
                    <a:pt x="4197010" y="2974204"/>
                  </a:cubicBezTo>
                  <a:cubicBezTo>
                    <a:pt x="4193855" y="2979653"/>
                    <a:pt x="4191131" y="2985819"/>
                    <a:pt x="4188836" y="2992703"/>
                  </a:cubicBezTo>
                  <a:cubicBezTo>
                    <a:pt x="4186886" y="2998439"/>
                    <a:pt x="4185595" y="3003831"/>
                    <a:pt x="4184964" y="3008878"/>
                  </a:cubicBezTo>
                  <a:cubicBezTo>
                    <a:pt x="4184333" y="3013926"/>
                    <a:pt x="4184018" y="3018859"/>
                    <a:pt x="4184018" y="3023678"/>
                  </a:cubicBezTo>
                  <a:cubicBezTo>
                    <a:pt x="4184018" y="3035838"/>
                    <a:pt x="4187058" y="3046851"/>
                    <a:pt x="4193138" y="3056717"/>
                  </a:cubicBezTo>
                  <a:cubicBezTo>
                    <a:pt x="4199104" y="3066584"/>
                    <a:pt x="4206847" y="3073123"/>
                    <a:pt x="4216369" y="3076335"/>
                  </a:cubicBezTo>
                  <a:cubicBezTo>
                    <a:pt x="4221761" y="3078285"/>
                    <a:pt x="4226637" y="3079490"/>
                    <a:pt x="4230996" y="3079949"/>
                  </a:cubicBezTo>
                  <a:cubicBezTo>
                    <a:pt x="4233291" y="3080178"/>
                    <a:pt x="4236732" y="3080350"/>
                    <a:pt x="4241321" y="3080465"/>
                  </a:cubicBezTo>
                  <a:cubicBezTo>
                    <a:pt x="4245910" y="3080580"/>
                    <a:pt x="4251704" y="3080637"/>
                    <a:pt x="4258702" y="3080637"/>
                  </a:cubicBezTo>
                  <a:lnTo>
                    <a:pt x="4390764" y="3080637"/>
                  </a:lnTo>
                  <a:lnTo>
                    <a:pt x="4403079" y="3080637"/>
                  </a:lnTo>
                  <a:lnTo>
                    <a:pt x="4571739" y="3080637"/>
                  </a:lnTo>
                  <a:lnTo>
                    <a:pt x="4587282" y="3080637"/>
                  </a:lnTo>
                  <a:lnTo>
                    <a:pt x="4679462" y="3080637"/>
                  </a:lnTo>
                  <a:lnTo>
                    <a:pt x="4679462" y="3035723"/>
                  </a:lnTo>
                  <a:cubicBezTo>
                    <a:pt x="4679462" y="3014729"/>
                    <a:pt x="4677885" y="2998898"/>
                    <a:pt x="4674730" y="2988229"/>
                  </a:cubicBezTo>
                  <a:cubicBezTo>
                    <a:pt x="4671575" y="2977559"/>
                    <a:pt x="4665696" y="2967349"/>
                    <a:pt x="4657091" y="2957598"/>
                  </a:cubicBezTo>
                  <a:lnTo>
                    <a:pt x="4643325" y="2998553"/>
                  </a:lnTo>
                  <a:cubicBezTo>
                    <a:pt x="4649634" y="3005896"/>
                    <a:pt x="4653650" y="3011058"/>
                    <a:pt x="4655371" y="3014041"/>
                  </a:cubicBezTo>
                  <a:cubicBezTo>
                    <a:pt x="4658697" y="3019433"/>
                    <a:pt x="4660992" y="3026029"/>
                    <a:pt x="4662254" y="3033830"/>
                  </a:cubicBezTo>
                  <a:lnTo>
                    <a:pt x="4587282" y="3033830"/>
                  </a:lnTo>
                  <a:cubicBezTo>
                    <a:pt x="4578219" y="3031880"/>
                    <a:pt x="4571421" y="3029471"/>
                    <a:pt x="4566890" y="3026603"/>
                  </a:cubicBezTo>
                  <a:cubicBezTo>
                    <a:pt x="4562358" y="3023735"/>
                    <a:pt x="4555791" y="3017483"/>
                    <a:pt x="4547187" y="3007846"/>
                  </a:cubicBezTo>
                  <a:cubicBezTo>
                    <a:pt x="4534567" y="2994194"/>
                    <a:pt x="4524816" y="2984156"/>
                    <a:pt x="4517933" y="2977731"/>
                  </a:cubicBezTo>
                  <a:cubicBezTo>
                    <a:pt x="4509214" y="2969586"/>
                    <a:pt x="4501355" y="2963678"/>
                    <a:pt x="4494357" y="2960007"/>
                  </a:cubicBezTo>
                  <a:cubicBezTo>
                    <a:pt x="4487359" y="2956336"/>
                    <a:pt x="4480074" y="2954500"/>
                    <a:pt x="4472503" y="2954500"/>
                  </a:cubicBezTo>
                  <a:close/>
                  <a:moveTo>
                    <a:pt x="681553" y="2954500"/>
                  </a:moveTo>
                  <a:cubicBezTo>
                    <a:pt x="671687" y="2954500"/>
                    <a:pt x="662882" y="2957942"/>
                    <a:pt x="655139" y="2964825"/>
                  </a:cubicBezTo>
                  <a:cubicBezTo>
                    <a:pt x="647395" y="2971709"/>
                    <a:pt x="640368" y="2982378"/>
                    <a:pt x="634059" y="2996833"/>
                  </a:cubicBezTo>
                  <a:cubicBezTo>
                    <a:pt x="638762" y="2995800"/>
                    <a:pt x="642347" y="2995141"/>
                    <a:pt x="644814" y="2994854"/>
                  </a:cubicBezTo>
                  <a:cubicBezTo>
                    <a:pt x="647280" y="2994567"/>
                    <a:pt x="650005" y="2994423"/>
                    <a:pt x="652988" y="2994423"/>
                  </a:cubicBezTo>
                  <a:cubicBezTo>
                    <a:pt x="662969" y="2994423"/>
                    <a:pt x="673179" y="2997234"/>
                    <a:pt x="683618" y="3002856"/>
                  </a:cubicBezTo>
                  <a:cubicBezTo>
                    <a:pt x="695435" y="3009165"/>
                    <a:pt x="708283" y="3019490"/>
                    <a:pt x="722165" y="3033830"/>
                  </a:cubicBezTo>
                  <a:lnTo>
                    <a:pt x="611925" y="3033830"/>
                  </a:lnTo>
                  <a:lnTo>
                    <a:pt x="611925" y="3031937"/>
                  </a:lnTo>
                  <a:cubicBezTo>
                    <a:pt x="611925" y="3018630"/>
                    <a:pt x="609803" y="3006756"/>
                    <a:pt x="605558" y="2996316"/>
                  </a:cubicBezTo>
                  <a:cubicBezTo>
                    <a:pt x="601313" y="2985877"/>
                    <a:pt x="595290" y="2976642"/>
                    <a:pt x="587489" y="2968611"/>
                  </a:cubicBezTo>
                  <a:lnTo>
                    <a:pt x="577853" y="3015073"/>
                  </a:lnTo>
                  <a:cubicBezTo>
                    <a:pt x="583818" y="3020695"/>
                    <a:pt x="588866" y="3027750"/>
                    <a:pt x="592996" y="3036240"/>
                  </a:cubicBezTo>
                  <a:cubicBezTo>
                    <a:pt x="596667" y="3043697"/>
                    <a:pt x="598503" y="3049720"/>
                    <a:pt x="598503" y="3054308"/>
                  </a:cubicBezTo>
                  <a:cubicBezTo>
                    <a:pt x="598503" y="3063486"/>
                    <a:pt x="588981" y="3076564"/>
                    <a:pt x="569937" y="3093543"/>
                  </a:cubicBezTo>
                  <a:cubicBezTo>
                    <a:pt x="556285" y="3105704"/>
                    <a:pt x="545501" y="3114021"/>
                    <a:pt x="537585" y="3118495"/>
                  </a:cubicBezTo>
                  <a:cubicBezTo>
                    <a:pt x="529669" y="3122969"/>
                    <a:pt x="521754" y="3125206"/>
                    <a:pt x="513838" y="3125206"/>
                  </a:cubicBezTo>
                  <a:cubicBezTo>
                    <a:pt x="506496" y="3125206"/>
                    <a:pt x="499670" y="3124002"/>
                    <a:pt x="493360" y="3121592"/>
                  </a:cubicBezTo>
                  <a:cubicBezTo>
                    <a:pt x="487050" y="3119183"/>
                    <a:pt x="478733" y="3114537"/>
                    <a:pt x="468408" y="3107654"/>
                  </a:cubicBezTo>
                  <a:lnTo>
                    <a:pt x="461181" y="3118323"/>
                  </a:lnTo>
                  <a:cubicBezTo>
                    <a:pt x="482634" y="3133122"/>
                    <a:pt x="498408" y="3142988"/>
                    <a:pt x="508503" y="3147921"/>
                  </a:cubicBezTo>
                  <a:cubicBezTo>
                    <a:pt x="520090" y="3153657"/>
                    <a:pt x="530931" y="3156525"/>
                    <a:pt x="541027" y="3156525"/>
                  </a:cubicBezTo>
                  <a:cubicBezTo>
                    <a:pt x="549516" y="3156525"/>
                    <a:pt x="559727" y="3151822"/>
                    <a:pt x="571658" y="3142414"/>
                  </a:cubicBezTo>
                  <a:cubicBezTo>
                    <a:pt x="582442" y="3133925"/>
                    <a:pt x="591849" y="3123916"/>
                    <a:pt x="599879" y="3112386"/>
                  </a:cubicBezTo>
                  <a:cubicBezTo>
                    <a:pt x="607910" y="3100857"/>
                    <a:pt x="611925" y="3091593"/>
                    <a:pt x="611925" y="3084595"/>
                  </a:cubicBezTo>
                  <a:lnTo>
                    <a:pt x="611925" y="3080637"/>
                  </a:lnTo>
                  <a:lnTo>
                    <a:pt x="780789" y="3080637"/>
                  </a:lnTo>
                  <a:lnTo>
                    <a:pt x="796332" y="3080637"/>
                  </a:lnTo>
                  <a:lnTo>
                    <a:pt x="888513" y="3080637"/>
                  </a:lnTo>
                  <a:lnTo>
                    <a:pt x="888513" y="3059987"/>
                  </a:lnTo>
                  <a:lnTo>
                    <a:pt x="1067051" y="3059987"/>
                  </a:lnTo>
                  <a:lnTo>
                    <a:pt x="1067051" y="3039165"/>
                  </a:lnTo>
                  <a:lnTo>
                    <a:pt x="888513" y="3039165"/>
                  </a:lnTo>
                  <a:lnTo>
                    <a:pt x="888513" y="3035723"/>
                  </a:lnTo>
                  <a:cubicBezTo>
                    <a:pt x="888513" y="3014729"/>
                    <a:pt x="886935" y="2998898"/>
                    <a:pt x="883781" y="2988229"/>
                  </a:cubicBezTo>
                  <a:cubicBezTo>
                    <a:pt x="880626" y="2977559"/>
                    <a:pt x="874746" y="2967349"/>
                    <a:pt x="866142" y="2957598"/>
                  </a:cubicBezTo>
                  <a:lnTo>
                    <a:pt x="852376" y="2998553"/>
                  </a:lnTo>
                  <a:cubicBezTo>
                    <a:pt x="858686" y="3005896"/>
                    <a:pt x="862701" y="3011058"/>
                    <a:pt x="864422" y="3014041"/>
                  </a:cubicBezTo>
                  <a:cubicBezTo>
                    <a:pt x="867748" y="3019433"/>
                    <a:pt x="870043" y="3026029"/>
                    <a:pt x="871305" y="3033830"/>
                  </a:cubicBezTo>
                  <a:lnTo>
                    <a:pt x="796332" y="3033830"/>
                  </a:lnTo>
                  <a:cubicBezTo>
                    <a:pt x="787269" y="3031880"/>
                    <a:pt x="780472" y="3029471"/>
                    <a:pt x="775941" y="3026603"/>
                  </a:cubicBezTo>
                  <a:cubicBezTo>
                    <a:pt x="771409" y="3023735"/>
                    <a:pt x="764841" y="3017483"/>
                    <a:pt x="756237" y="3007846"/>
                  </a:cubicBezTo>
                  <a:cubicBezTo>
                    <a:pt x="743618" y="2994194"/>
                    <a:pt x="733866" y="2984156"/>
                    <a:pt x="726983" y="2977731"/>
                  </a:cubicBezTo>
                  <a:cubicBezTo>
                    <a:pt x="718264" y="2969586"/>
                    <a:pt x="710406" y="2963678"/>
                    <a:pt x="703408" y="2960007"/>
                  </a:cubicBezTo>
                  <a:cubicBezTo>
                    <a:pt x="696410" y="2956336"/>
                    <a:pt x="689125" y="2954500"/>
                    <a:pt x="681553" y="2954500"/>
                  </a:cubicBezTo>
                  <a:close/>
                  <a:moveTo>
                    <a:pt x="2711350" y="2951403"/>
                  </a:moveTo>
                  <a:cubicBezTo>
                    <a:pt x="2702746" y="2951403"/>
                    <a:pt x="2695260" y="2954328"/>
                    <a:pt x="2688893" y="2960179"/>
                  </a:cubicBezTo>
                  <a:cubicBezTo>
                    <a:pt x="2682526" y="2966030"/>
                    <a:pt x="2674925" y="2976929"/>
                    <a:pt x="2666092" y="2992875"/>
                  </a:cubicBezTo>
                  <a:cubicBezTo>
                    <a:pt x="2657258" y="3008821"/>
                    <a:pt x="2652842" y="3020007"/>
                    <a:pt x="2652842" y="3026431"/>
                  </a:cubicBezTo>
                  <a:cubicBezTo>
                    <a:pt x="2652842" y="3031249"/>
                    <a:pt x="2654562" y="3036125"/>
                    <a:pt x="2658004" y="3041058"/>
                  </a:cubicBezTo>
                  <a:cubicBezTo>
                    <a:pt x="2661446" y="3045991"/>
                    <a:pt x="2668558" y="3053850"/>
                    <a:pt x="2679342" y="3064633"/>
                  </a:cubicBezTo>
                  <a:cubicBezTo>
                    <a:pt x="2671771" y="3074385"/>
                    <a:pt x="2666493" y="3082243"/>
                    <a:pt x="2663511" y="3088208"/>
                  </a:cubicBezTo>
                  <a:cubicBezTo>
                    <a:pt x="2659610" y="3095895"/>
                    <a:pt x="2657660" y="3103524"/>
                    <a:pt x="2657660" y="3111095"/>
                  </a:cubicBezTo>
                  <a:lnTo>
                    <a:pt x="2667985" y="3114881"/>
                  </a:lnTo>
                  <a:cubicBezTo>
                    <a:pt x="2679113" y="3102147"/>
                    <a:pt x="2687545" y="3093199"/>
                    <a:pt x="2693281" y="3088036"/>
                  </a:cubicBezTo>
                  <a:cubicBezTo>
                    <a:pt x="2702114" y="3080121"/>
                    <a:pt x="2711808" y="3073581"/>
                    <a:pt x="2722363" y="3068419"/>
                  </a:cubicBezTo>
                  <a:cubicBezTo>
                    <a:pt x="2733720" y="3062912"/>
                    <a:pt x="2748290" y="3057979"/>
                    <a:pt x="2766072" y="3053620"/>
                  </a:cubicBezTo>
                  <a:lnTo>
                    <a:pt x="2779838" y="3014041"/>
                  </a:lnTo>
                  <a:cubicBezTo>
                    <a:pt x="2768137" y="3015073"/>
                    <a:pt x="2758672" y="3016594"/>
                    <a:pt x="2751445" y="3018601"/>
                  </a:cubicBezTo>
                  <a:cubicBezTo>
                    <a:pt x="2744217" y="3020609"/>
                    <a:pt x="2733376" y="3025054"/>
                    <a:pt x="2718921" y="3031937"/>
                  </a:cubicBezTo>
                  <a:cubicBezTo>
                    <a:pt x="2707564" y="3026087"/>
                    <a:pt x="2699504" y="3021182"/>
                    <a:pt x="2694744" y="3017224"/>
                  </a:cubicBezTo>
                  <a:cubicBezTo>
                    <a:pt x="2689983" y="3013267"/>
                    <a:pt x="2687602" y="3009452"/>
                    <a:pt x="2687602" y="3005781"/>
                  </a:cubicBezTo>
                  <a:cubicBezTo>
                    <a:pt x="2687602" y="3003142"/>
                    <a:pt x="2689008" y="3000819"/>
                    <a:pt x="2691818" y="2998812"/>
                  </a:cubicBezTo>
                  <a:cubicBezTo>
                    <a:pt x="2694629" y="2996804"/>
                    <a:pt x="2697812" y="2995800"/>
                    <a:pt x="2701369" y="2995800"/>
                  </a:cubicBezTo>
                  <a:cubicBezTo>
                    <a:pt x="2705613" y="2995800"/>
                    <a:pt x="2710088" y="2997206"/>
                    <a:pt x="2714791" y="3000016"/>
                  </a:cubicBezTo>
                  <a:cubicBezTo>
                    <a:pt x="2719495" y="3002827"/>
                    <a:pt x="2724543" y="3007272"/>
                    <a:pt x="2729935" y="3013353"/>
                  </a:cubicBezTo>
                  <a:lnTo>
                    <a:pt x="2752994" y="2975150"/>
                  </a:lnTo>
                  <a:cubicBezTo>
                    <a:pt x="2745651" y="2966202"/>
                    <a:pt x="2738912" y="2960007"/>
                    <a:pt x="2732774" y="2956565"/>
                  </a:cubicBezTo>
                  <a:cubicBezTo>
                    <a:pt x="2726636" y="2953124"/>
                    <a:pt x="2719495" y="2951403"/>
                    <a:pt x="2711350" y="2951403"/>
                  </a:cubicBezTo>
                  <a:close/>
                  <a:moveTo>
                    <a:pt x="310250" y="2945208"/>
                  </a:moveTo>
                  <a:cubicBezTo>
                    <a:pt x="275146" y="2945208"/>
                    <a:pt x="254840" y="2966546"/>
                    <a:pt x="249333" y="3009223"/>
                  </a:cubicBezTo>
                  <a:cubicBezTo>
                    <a:pt x="262756" y="3003028"/>
                    <a:pt x="271360" y="2999185"/>
                    <a:pt x="275146" y="2997693"/>
                  </a:cubicBezTo>
                  <a:cubicBezTo>
                    <a:pt x="285585" y="2993678"/>
                    <a:pt x="297631" y="2991670"/>
                    <a:pt x="311283" y="2991670"/>
                  </a:cubicBezTo>
                  <a:cubicBezTo>
                    <a:pt x="290862" y="3006125"/>
                    <a:pt x="275949" y="3022444"/>
                    <a:pt x="266541" y="3040628"/>
                  </a:cubicBezTo>
                  <a:cubicBezTo>
                    <a:pt x="257134" y="3058811"/>
                    <a:pt x="252431" y="3079776"/>
                    <a:pt x="252431" y="3103524"/>
                  </a:cubicBezTo>
                  <a:cubicBezTo>
                    <a:pt x="252431" y="3137940"/>
                    <a:pt x="262297" y="3163179"/>
                    <a:pt x="282029" y="3179240"/>
                  </a:cubicBezTo>
                  <a:cubicBezTo>
                    <a:pt x="301302" y="3194842"/>
                    <a:pt x="331359" y="3202643"/>
                    <a:pt x="372200" y="3202643"/>
                  </a:cubicBezTo>
                  <a:lnTo>
                    <a:pt x="438624" y="3161688"/>
                  </a:lnTo>
                  <a:lnTo>
                    <a:pt x="435182" y="3154116"/>
                  </a:lnTo>
                  <a:cubicBezTo>
                    <a:pt x="427840" y="3154116"/>
                    <a:pt x="419638" y="3154403"/>
                    <a:pt x="410574" y="3154976"/>
                  </a:cubicBezTo>
                  <a:cubicBezTo>
                    <a:pt x="394169" y="3156009"/>
                    <a:pt x="385508" y="3156525"/>
                    <a:pt x="384590" y="3156525"/>
                  </a:cubicBezTo>
                  <a:cubicBezTo>
                    <a:pt x="348912" y="3156525"/>
                    <a:pt x="321579" y="3150445"/>
                    <a:pt x="302593" y="3138284"/>
                  </a:cubicBezTo>
                  <a:cubicBezTo>
                    <a:pt x="283606" y="3126124"/>
                    <a:pt x="274113" y="3108572"/>
                    <a:pt x="274113" y="3085627"/>
                  </a:cubicBezTo>
                  <a:cubicBezTo>
                    <a:pt x="274113" y="3061192"/>
                    <a:pt x="285671" y="3041144"/>
                    <a:pt x="308788" y="3025484"/>
                  </a:cubicBezTo>
                  <a:cubicBezTo>
                    <a:pt x="331904" y="3009825"/>
                    <a:pt x="365432" y="2999242"/>
                    <a:pt x="409370" y="2993735"/>
                  </a:cubicBezTo>
                  <a:lnTo>
                    <a:pt x="419695" y="2951403"/>
                  </a:lnTo>
                  <a:cubicBezTo>
                    <a:pt x="402716" y="2951403"/>
                    <a:pt x="385508" y="2950829"/>
                    <a:pt x="368070" y="2949682"/>
                  </a:cubicBezTo>
                  <a:cubicBezTo>
                    <a:pt x="358893" y="2949109"/>
                    <a:pt x="348281" y="2948219"/>
                    <a:pt x="336235" y="2947015"/>
                  </a:cubicBezTo>
                  <a:cubicBezTo>
                    <a:pt x="324189" y="2945810"/>
                    <a:pt x="315528" y="2945208"/>
                    <a:pt x="310250" y="2945208"/>
                  </a:cubicBezTo>
                  <a:close/>
                  <a:moveTo>
                    <a:pt x="3883269" y="2918019"/>
                  </a:moveTo>
                  <a:lnTo>
                    <a:pt x="3870879" y="2971709"/>
                  </a:lnTo>
                  <a:cubicBezTo>
                    <a:pt x="3880515" y="2977789"/>
                    <a:pt x="3888030" y="2985017"/>
                    <a:pt x="3893422" y="2993391"/>
                  </a:cubicBezTo>
                  <a:cubicBezTo>
                    <a:pt x="3899961" y="3003487"/>
                    <a:pt x="3904549" y="3016966"/>
                    <a:pt x="3907188" y="3033830"/>
                  </a:cubicBezTo>
                  <a:lnTo>
                    <a:pt x="3847992" y="3033830"/>
                  </a:lnTo>
                  <a:cubicBezTo>
                    <a:pt x="3843518" y="3033830"/>
                    <a:pt x="3839703" y="3032913"/>
                    <a:pt x="3836548" y="3031077"/>
                  </a:cubicBezTo>
                  <a:cubicBezTo>
                    <a:pt x="3833393" y="3029242"/>
                    <a:pt x="3831357" y="3026316"/>
                    <a:pt x="3830439" y="3022301"/>
                  </a:cubicBezTo>
                  <a:lnTo>
                    <a:pt x="3823900" y="3022645"/>
                  </a:lnTo>
                  <a:cubicBezTo>
                    <a:pt x="3822868" y="3028611"/>
                    <a:pt x="3822093" y="3034519"/>
                    <a:pt x="3821577" y="3040370"/>
                  </a:cubicBezTo>
                  <a:cubicBezTo>
                    <a:pt x="3821061" y="3046220"/>
                    <a:pt x="3820803" y="3051670"/>
                    <a:pt x="3820803" y="3056717"/>
                  </a:cubicBezTo>
                  <a:cubicBezTo>
                    <a:pt x="3820803" y="3065551"/>
                    <a:pt x="3823269" y="3071918"/>
                    <a:pt x="3828202" y="3075819"/>
                  </a:cubicBezTo>
                  <a:cubicBezTo>
                    <a:pt x="3832218" y="3079031"/>
                    <a:pt x="3838011" y="3080637"/>
                    <a:pt x="3845583" y="3080637"/>
                  </a:cubicBezTo>
                  <a:lnTo>
                    <a:pt x="3923536" y="3080637"/>
                  </a:lnTo>
                  <a:lnTo>
                    <a:pt x="3923536" y="3025398"/>
                  </a:lnTo>
                  <a:cubicBezTo>
                    <a:pt x="3923536" y="2998668"/>
                    <a:pt x="3920668" y="2977215"/>
                    <a:pt x="3914932" y="2961039"/>
                  </a:cubicBezTo>
                  <a:cubicBezTo>
                    <a:pt x="3908737" y="2943487"/>
                    <a:pt x="3898182" y="2929147"/>
                    <a:pt x="3883269" y="2918019"/>
                  </a:cubicBezTo>
                  <a:close/>
                  <a:moveTo>
                    <a:pt x="1616320" y="2918019"/>
                  </a:moveTo>
                  <a:lnTo>
                    <a:pt x="1603930" y="2971709"/>
                  </a:lnTo>
                  <a:cubicBezTo>
                    <a:pt x="1613566" y="2977789"/>
                    <a:pt x="1621081" y="2985017"/>
                    <a:pt x="1626473" y="2993391"/>
                  </a:cubicBezTo>
                  <a:cubicBezTo>
                    <a:pt x="1633011" y="3003487"/>
                    <a:pt x="1637601" y="3016966"/>
                    <a:pt x="1640239" y="3033830"/>
                  </a:cubicBezTo>
                  <a:lnTo>
                    <a:pt x="1581043" y="3033830"/>
                  </a:lnTo>
                  <a:cubicBezTo>
                    <a:pt x="1576569" y="3033830"/>
                    <a:pt x="1572754" y="3032913"/>
                    <a:pt x="1569599" y="3031077"/>
                  </a:cubicBezTo>
                  <a:cubicBezTo>
                    <a:pt x="1566445" y="3029242"/>
                    <a:pt x="1564408" y="3026316"/>
                    <a:pt x="1563491" y="3022301"/>
                  </a:cubicBezTo>
                  <a:lnTo>
                    <a:pt x="1556952" y="3022645"/>
                  </a:lnTo>
                  <a:cubicBezTo>
                    <a:pt x="1555919" y="3028611"/>
                    <a:pt x="1555145" y="3034519"/>
                    <a:pt x="1554628" y="3040370"/>
                  </a:cubicBezTo>
                  <a:cubicBezTo>
                    <a:pt x="1554112" y="3046220"/>
                    <a:pt x="1553854" y="3051670"/>
                    <a:pt x="1553854" y="3056717"/>
                  </a:cubicBezTo>
                  <a:cubicBezTo>
                    <a:pt x="1553854" y="3065551"/>
                    <a:pt x="1556320" y="3071918"/>
                    <a:pt x="1561254" y="3075819"/>
                  </a:cubicBezTo>
                  <a:cubicBezTo>
                    <a:pt x="1565268" y="3079031"/>
                    <a:pt x="1571062" y="3080637"/>
                    <a:pt x="1578634" y="3080637"/>
                  </a:cubicBezTo>
                  <a:lnTo>
                    <a:pt x="1647565" y="3080637"/>
                  </a:lnTo>
                  <a:lnTo>
                    <a:pt x="1656587" y="3080637"/>
                  </a:lnTo>
                  <a:lnTo>
                    <a:pt x="1742814" y="3080637"/>
                  </a:lnTo>
                  <a:lnTo>
                    <a:pt x="1755288" y="3080637"/>
                  </a:lnTo>
                  <a:lnTo>
                    <a:pt x="1758302" y="3080637"/>
                  </a:lnTo>
                  <a:cubicBezTo>
                    <a:pt x="1767250" y="3080637"/>
                    <a:pt x="1776141" y="3080006"/>
                    <a:pt x="1784975" y="3078744"/>
                  </a:cubicBezTo>
                  <a:cubicBezTo>
                    <a:pt x="1797021" y="3077023"/>
                    <a:pt x="1811820" y="3073926"/>
                    <a:pt x="1829372" y="3069451"/>
                  </a:cubicBezTo>
                  <a:cubicBezTo>
                    <a:pt x="1849563" y="3064289"/>
                    <a:pt x="1875089" y="3056947"/>
                    <a:pt x="1905948" y="3047425"/>
                  </a:cubicBezTo>
                  <a:lnTo>
                    <a:pt x="1925221" y="2998553"/>
                  </a:lnTo>
                  <a:lnTo>
                    <a:pt x="1837804" y="3023678"/>
                  </a:lnTo>
                  <a:cubicBezTo>
                    <a:pt x="1805911" y="3005437"/>
                    <a:pt x="1789965" y="2992358"/>
                    <a:pt x="1789965" y="2984443"/>
                  </a:cubicBezTo>
                  <a:cubicBezTo>
                    <a:pt x="1789965" y="2979051"/>
                    <a:pt x="1796561" y="2974921"/>
                    <a:pt x="1809755" y="2972053"/>
                  </a:cubicBezTo>
                  <a:cubicBezTo>
                    <a:pt x="1820194" y="2969758"/>
                    <a:pt x="1832527" y="2968611"/>
                    <a:pt x="1846752" y="2968611"/>
                  </a:cubicBezTo>
                  <a:cubicBezTo>
                    <a:pt x="1854553" y="2968611"/>
                    <a:pt x="1861121" y="2969127"/>
                    <a:pt x="1866456" y="2970160"/>
                  </a:cubicBezTo>
                  <a:cubicBezTo>
                    <a:pt x="1871790" y="2971192"/>
                    <a:pt x="1878989" y="2973429"/>
                    <a:pt x="1888051" y="2976871"/>
                  </a:cubicBezTo>
                  <a:lnTo>
                    <a:pt x="1895279" y="2970676"/>
                  </a:lnTo>
                  <a:cubicBezTo>
                    <a:pt x="1890345" y="2959548"/>
                    <a:pt x="1882544" y="2950084"/>
                    <a:pt x="1871876" y="2942282"/>
                  </a:cubicBezTo>
                  <a:cubicBezTo>
                    <a:pt x="1860290" y="2933908"/>
                    <a:pt x="1848129" y="2929720"/>
                    <a:pt x="1835395" y="2929720"/>
                  </a:cubicBezTo>
                  <a:cubicBezTo>
                    <a:pt x="1816466" y="2929720"/>
                    <a:pt x="1799917" y="2936116"/>
                    <a:pt x="1785749" y="2948908"/>
                  </a:cubicBezTo>
                  <a:cubicBezTo>
                    <a:pt x="1771581" y="2961699"/>
                    <a:pt x="1764497" y="2976642"/>
                    <a:pt x="1764497" y="2993735"/>
                  </a:cubicBezTo>
                  <a:cubicBezTo>
                    <a:pt x="1764497" y="3000389"/>
                    <a:pt x="1765472" y="3006383"/>
                    <a:pt x="1767422" y="3011718"/>
                  </a:cubicBezTo>
                  <a:cubicBezTo>
                    <a:pt x="1769372" y="3017052"/>
                    <a:pt x="1773216" y="3024022"/>
                    <a:pt x="1778952" y="3032626"/>
                  </a:cubicBezTo>
                  <a:cubicBezTo>
                    <a:pt x="1775625" y="3032855"/>
                    <a:pt x="1772241" y="3033200"/>
                    <a:pt x="1768799" y="3033658"/>
                  </a:cubicBezTo>
                  <a:cubicBezTo>
                    <a:pt x="1767193" y="3033773"/>
                    <a:pt x="1764726" y="3033830"/>
                    <a:pt x="1761400" y="3033830"/>
                  </a:cubicBezTo>
                  <a:lnTo>
                    <a:pt x="1755250" y="3033830"/>
                  </a:lnTo>
                  <a:lnTo>
                    <a:pt x="1754992" y="3020946"/>
                  </a:lnTo>
                  <a:cubicBezTo>
                    <a:pt x="1754401" y="3007136"/>
                    <a:pt x="1752922" y="2996230"/>
                    <a:pt x="1750556" y="2988229"/>
                  </a:cubicBezTo>
                  <a:cubicBezTo>
                    <a:pt x="1747401" y="2977559"/>
                    <a:pt x="1741522" y="2967349"/>
                    <a:pt x="1732917" y="2957598"/>
                  </a:cubicBezTo>
                  <a:lnTo>
                    <a:pt x="1719151" y="2998553"/>
                  </a:lnTo>
                  <a:cubicBezTo>
                    <a:pt x="1725460" y="3005896"/>
                    <a:pt x="1729476" y="3011058"/>
                    <a:pt x="1731197" y="3014041"/>
                  </a:cubicBezTo>
                  <a:cubicBezTo>
                    <a:pt x="1734524" y="3019433"/>
                    <a:pt x="1736818" y="3026029"/>
                    <a:pt x="1738080" y="3033830"/>
                  </a:cubicBezTo>
                  <a:lnTo>
                    <a:pt x="1656587" y="3033830"/>
                  </a:lnTo>
                  <a:lnTo>
                    <a:pt x="1656587" y="3025398"/>
                  </a:lnTo>
                  <a:cubicBezTo>
                    <a:pt x="1656587" y="2998668"/>
                    <a:pt x="1653719" y="2977215"/>
                    <a:pt x="1647983" y="2961039"/>
                  </a:cubicBezTo>
                  <a:cubicBezTo>
                    <a:pt x="1641788" y="2943487"/>
                    <a:pt x="1631234" y="2929147"/>
                    <a:pt x="1616320" y="2918019"/>
                  </a:cubicBezTo>
                  <a:close/>
                  <a:moveTo>
                    <a:pt x="2220291" y="2915438"/>
                  </a:moveTo>
                  <a:lnTo>
                    <a:pt x="2199469" y="2954328"/>
                  </a:lnTo>
                  <a:lnTo>
                    <a:pt x="2239737" y="2975322"/>
                  </a:lnTo>
                  <a:lnTo>
                    <a:pt x="2260386" y="2936776"/>
                  </a:lnTo>
                  <a:close/>
                  <a:moveTo>
                    <a:pt x="1415272" y="2910103"/>
                  </a:moveTo>
                  <a:cubicBezTo>
                    <a:pt x="1412174" y="2919854"/>
                    <a:pt x="1410023" y="2927369"/>
                    <a:pt x="1408819" y="2932646"/>
                  </a:cubicBezTo>
                  <a:cubicBezTo>
                    <a:pt x="1407614" y="2937923"/>
                    <a:pt x="1406323" y="2945208"/>
                    <a:pt x="1404947" y="2954500"/>
                  </a:cubicBezTo>
                  <a:lnTo>
                    <a:pt x="1413207" y="2960695"/>
                  </a:lnTo>
                  <a:cubicBezTo>
                    <a:pt x="1404717" y="2965973"/>
                    <a:pt x="1398293" y="2974405"/>
                    <a:pt x="1393934" y="2985991"/>
                  </a:cubicBezTo>
                  <a:cubicBezTo>
                    <a:pt x="1390033" y="2996316"/>
                    <a:pt x="1388083" y="3008420"/>
                    <a:pt x="1388083" y="3022301"/>
                  </a:cubicBezTo>
                  <a:lnTo>
                    <a:pt x="1388083" y="3028496"/>
                  </a:lnTo>
                  <a:cubicBezTo>
                    <a:pt x="1385903" y="3029987"/>
                    <a:pt x="1382834" y="3031249"/>
                    <a:pt x="1378876" y="3032282"/>
                  </a:cubicBezTo>
                  <a:cubicBezTo>
                    <a:pt x="1374918" y="3033314"/>
                    <a:pt x="1371219" y="3033830"/>
                    <a:pt x="1367777" y="3033830"/>
                  </a:cubicBezTo>
                  <a:lnTo>
                    <a:pt x="1357982" y="3033830"/>
                  </a:lnTo>
                  <a:cubicBezTo>
                    <a:pt x="1345592" y="3015131"/>
                    <a:pt x="1334694" y="3001364"/>
                    <a:pt x="1325287" y="2992531"/>
                  </a:cubicBezTo>
                  <a:cubicBezTo>
                    <a:pt x="1315879" y="2983697"/>
                    <a:pt x="1307332" y="2979280"/>
                    <a:pt x="1299646" y="2979280"/>
                  </a:cubicBezTo>
                  <a:cubicBezTo>
                    <a:pt x="1290812" y="2979280"/>
                    <a:pt x="1282696" y="2984012"/>
                    <a:pt x="1275296" y="2993477"/>
                  </a:cubicBezTo>
                  <a:cubicBezTo>
                    <a:pt x="1267896" y="3002942"/>
                    <a:pt x="1261673" y="3016450"/>
                    <a:pt x="1256626" y="3034002"/>
                  </a:cubicBezTo>
                  <a:lnTo>
                    <a:pt x="1264885" y="3038132"/>
                  </a:lnTo>
                  <a:cubicBezTo>
                    <a:pt x="1270851" y="3030331"/>
                    <a:pt x="1275153" y="3025284"/>
                    <a:pt x="1277792" y="3022989"/>
                  </a:cubicBezTo>
                  <a:cubicBezTo>
                    <a:pt x="1280430" y="3020695"/>
                    <a:pt x="1283241" y="3019548"/>
                    <a:pt x="1286224" y="3019548"/>
                  </a:cubicBezTo>
                  <a:cubicBezTo>
                    <a:pt x="1293107" y="3019548"/>
                    <a:pt x="1301138" y="3025972"/>
                    <a:pt x="1310315" y="3038821"/>
                  </a:cubicBezTo>
                  <a:cubicBezTo>
                    <a:pt x="1291616" y="3040886"/>
                    <a:pt x="1277705" y="3043582"/>
                    <a:pt x="1268585" y="3046909"/>
                  </a:cubicBezTo>
                  <a:cubicBezTo>
                    <a:pt x="1259465" y="3050236"/>
                    <a:pt x="1253069" y="3054767"/>
                    <a:pt x="1249398" y="3060503"/>
                  </a:cubicBezTo>
                  <a:cubicBezTo>
                    <a:pt x="1246301" y="3065551"/>
                    <a:pt x="1243547" y="3071344"/>
                    <a:pt x="1241138" y="3077884"/>
                  </a:cubicBezTo>
                  <a:cubicBezTo>
                    <a:pt x="1238155" y="3085914"/>
                    <a:pt x="1236664" y="3092625"/>
                    <a:pt x="1236664" y="3098017"/>
                  </a:cubicBezTo>
                  <a:cubicBezTo>
                    <a:pt x="1236664" y="3101803"/>
                    <a:pt x="1238499" y="3109489"/>
                    <a:pt x="1242171" y="3121076"/>
                  </a:cubicBezTo>
                  <a:cubicBezTo>
                    <a:pt x="1248136" y="3139891"/>
                    <a:pt x="1251864" y="3152223"/>
                    <a:pt x="1253356" y="3158074"/>
                  </a:cubicBezTo>
                  <a:cubicBezTo>
                    <a:pt x="1257715" y="3174709"/>
                    <a:pt x="1260526" y="3190598"/>
                    <a:pt x="1261788" y="3205741"/>
                  </a:cubicBezTo>
                  <a:cubicBezTo>
                    <a:pt x="1266033" y="3200005"/>
                    <a:pt x="1268929" y="3194728"/>
                    <a:pt x="1270478" y="3189909"/>
                  </a:cubicBezTo>
                  <a:cubicBezTo>
                    <a:pt x="1272027" y="3185091"/>
                    <a:pt x="1272801" y="3178781"/>
                    <a:pt x="1272801" y="3170980"/>
                  </a:cubicBezTo>
                  <a:cubicBezTo>
                    <a:pt x="1272801" y="3160197"/>
                    <a:pt x="1271052" y="3148782"/>
                    <a:pt x="1267553" y="3136736"/>
                  </a:cubicBezTo>
                  <a:cubicBezTo>
                    <a:pt x="1264054" y="3124690"/>
                    <a:pt x="1260067" y="3111784"/>
                    <a:pt x="1255593" y="3098017"/>
                  </a:cubicBezTo>
                  <a:cubicBezTo>
                    <a:pt x="1255593" y="3093428"/>
                    <a:pt x="1263681" y="3089356"/>
                    <a:pt x="1279857" y="3085799"/>
                  </a:cubicBezTo>
                  <a:cubicBezTo>
                    <a:pt x="1296032" y="3082243"/>
                    <a:pt x="1314617" y="3080465"/>
                    <a:pt x="1335612" y="3080465"/>
                  </a:cubicBezTo>
                  <a:lnTo>
                    <a:pt x="1352290" y="3080593"/>
                  </a:lnTo>
                  <a:lnTo>
                    <a:pt x="1352290" y="3080637"/>
                  </a:lnTo>
                  <a:lnTo>
                    <a:pt x="1357982" y="3080637"/>
                  </a:lnTo>
                  <a:lnTo>
                    <a:pt x="1367777" y="3080637"/>
                  </a:lnTo>
                  <a:cubicBezTo>
                    <a:pt x="1376610" y="3080637"/>
                    <a:pt x="1385272" y="3079375"/>
                    <a:pt x="1393761" y="3076851"/>
                  </a:cubicBezTo>
                  <a:cubicBezTo>
                    <a:pt x="1404545" y="3073639"/>
                    <a:pt x="1413780" y="3068649"/>
                    <a:pt x="1421467" y="3061880"/>
                  </a:cubicBezTo>
                  <a:cubicBezTo>
                    <a:pt x="1435348" y="3070599"/>
                    <a:pt x="1448713" y="3077597"/>
                    <a:pt x="1461562" y="3082874"/>
                  </a:cubicBezTo>
                  <a:cubicBezTo>
                    <a:pt x="1472690" y="3087463"/>
                    <a:pt x="1480663" y="3089757"/>
                    <a:pt x="1485481" y="3089757"/>
                  </a:cubicBezTo>
                  <a:cubicBezTo>
                    <a:pt x="1490988" y="3089757"/>
                    <a:pt x="1495749" y="3083677"/>
                    <a:pt x="1499764" y="3071516"/>
                  </a:cubicBezTo>
                  <a:cubicBezTo>
                    <a:pt x="1503091" y="3061536"/>
                    <a:pt x="1504755" y="3052358"/>
                    <a:pt x="1504755" y="3043983"/>
                  </a:cubicBezTo>
                  <a:cubicBezTo>
                    <a:pt x="1504755" y="3032282"/>
                    <a:pt x="1501026" y="3018372"/>
                    <a:pt x="1493569" y="3002253"/>
                  </a:cubicBezTo>
                  <a:cubicBezTo>
                    <a:pt x="1486113" y="2986135"/>
                    <a:pt x="1475787" y="2970103"/>
                    <a:pt x="1462594" y="2954156"/>
                  </a:cubicBezTo>
                  <a:cubicBezTo>
                    <a:pt x="1448254" y="2936833"/>
                    <a:pt x="1432480" y="2922149"/>
                    <a:pt x="1415272" y="2910103"/>
                  </a:cubicBezTo>
                  <a:close/>
                  <a:moveTo>
                    <a:pt x="4310326" y="2899778"/>
                  </a:moveTo>
                  <a:lnTo>
                    <a:pt x="4296560" y="2926967"/>
                  </a:lnTo>
                  <a:lnTo>
                    <a:pt x="4272124" y="2913201"/>
                  </a:lnTo>
                  <a:lnTo>
                    <a:pt x="4253195" y="2948305"/>
                  </a:lnTo>
                  <a:lnTo>
                    <a:pt x="4284514" y="2965858"/>
                  </a:lnTo>
                  <a:lnTo>
                    <a:pt x="4298969" y="2937980"/>
                  </a:lnTo>
                  <a:lnTo>
                    <a:pt x="4324437" y="2950715"/>
                  </a:lnTo>
                  <a:lnTo>
                    <a:pt x="4342334" y="2917331"/>
                  </a:lnTo>
                  <a:close/>
                  <a:moveTo>
                    <a:pt x="4644702" y="2879128"/>
                  </a:moveTo>
                  <a:lnTo>
                    <a:pt x="4630935" y="2906317"/>
                  </a:lnTo>
                  <a:lnTo>
                    <a:pt x="4606499" y="2892551"/>
                  </a:lnTo>
                  <a:lnTo>
                    <a:pt x="4587570" y="2927655"/>
                  </a:lnTo>
                  <a:lnTo>
                    <a:pt x="4618889" y="2945208"/>
                  </a:lnTo>
                  <a:lnTo>
                    <a:pt x="4633344" y="2917331"/>
                  </a:lnTo>
                  <a:lnTo>
                    <a:pt x="4658812" y="2930065"/>
                  </a:lnTo>
                  <a:lnTo>
                    <a:pt x="4676709" y="2896681"/>
                  </a:lnTo>
                  <a:close/>
                  <a:moveTo>
                    <a:pt x="853752" y="2879128"/>
                  </a:moveTo>
                  <a:lnTo>
                    <a:pt x="839986" y="2906317"/>
                  </a:lnTo>
                  <a:lnTo>
                    <a:pt x="815550" y="2892551"/>
                  </a:lnTo>
                  <a:lnTo>
                    <a:pt x="796621" y="2927655"/>
                  </a:lnTo>
                  <a:lnTo>
                    <a:pt x="827940" y="2945208"/>
                  </a:lnTo>
                  <a:lnTo>
                    <a:pt x="842395" y="2917331"/>
                  </a:lnTo>
                  <a:lnTo>
                    <a:pt x="867863" y="2930065"/>
                  </a:lnTo>
                  <a:lnTo>
                    <a:pt x="885759" y="2896681"/>
                  </a:lnTo>
                  <a:close/>
                  <a:moveTo>
                    <a:pt x="687060" y="2876031"/>
                  </a:moveTo>
                  <a:lnTo>
                    <a:pt x="666238" y="2914921"/>
                  </a:lnTo>
                  <a:lnTo>
                    <a:pt x="706505" y="2935915"/>
                  </a:lnTo>
                  <a:lnTo>
                    <a:pt x="727155" y="2897369"/>
                  </a:lnTo>
                  <a:close/>
                  <a:moveTo>
                    <a:pt x="1716226" y="2871901"/>
                  </a:moveTo>
                  <a:lnTo>
                    <a:pt x="1695403" y="2910791"/>
                  </a:lnTo>
                  <a:lnTo>
                    <a:pt x="1735671" y="2931785"/>
                  </a:lnTo>
                  <a:lnTo>
                    <a:pt x="1756321" y="2893239"/>
                  </a:lnTo>
                  <a:close/>
                  <a:moveTo>
                    <a:pt x="3970268" y="2871729"/>
                  </a:moveTo>
                  <a:cubicBezTo>
                    <a:pt x="3963844" y="2883889"/>
                    <a:pt x="3958853" y="2894243"/>
                    <a:pt x="3955297" y="2902790"/>
                  </a:cubicBezTo>
                  <a:cubicBezTo>
                    <a:pt x="3951740" y="2911336"/>
                    <a:pt x="3949962" y="2917388"/>
                    <a:pt x="3949962" y="2920944"/>
                  </a:cubicBezTo>
                  <a:cubicBezTo>
                    <a:pt x="3949962" y="2923353"/>
                    <a:pt x="3950651" y="2927770"/>
                    <a:pt x="3952027" y="2934195"/>
                  </a:cubicBezTo>
                  <a:cubicBezTo>
                    <a:pt x="3955928" y="2952550"/>
                    <a:pt x="3958739" y="2968353"/>
                    <a:pt x="3960459" y="2981603"/>
                  </a:cubicBezTo>
                  <a:cubicBezTo>
                    <a:pt x="3962180" y="2994854"/>
                    <a:pt x="3963614" y="3008248"/>
                    <a:pt x="3964762" y="3021785"/>
                  </a:cubicBezTo>
                  <a:cubicBezTo>
                    <a:pt x="3965909" y="3035322"/>
                    <a:pt x="3966482" y="3045590"/>
                    <a:pt x="3966482" y="3052587"/>
                  </a:cubicBezTo>
                  <a:cubicBezTo>
                    <a:pt x="3966482" y="3061765"/>
                    <a:pt x="3965106" y="3073696"/>
                    <a:pt x="3962352" y="3088381"/>
                  </a:cubicBezTo>
                  <a:lnTo>
                    <a:pt x="3972677" y="3092511"/>
                  </a:lnTo>
                  <a:cubicBezTo>
                    <a:pt x="3979561" y="3078285"/>
                    <a:pt x="3984207" y="3066956"/>
                    <a:pt x="3986616" y="3058524"/>
                  </a:cubicBezTo>
                  <a:cubicBezTo>
                    <a:pt x="3989025" y="3050092"/>
                    <a:pt x="3990230" y="3040771"/>
                    <a:pt x="3990230" y="3030561"/>
                  </a:cubicBezTo>
                  <a:cubicBezTo>
                    <a:pt x="3990230" y="3018515"/>
                    <a:pt x="3989656" y="3005953"/>
                    <a:pt x="3988509" y="2992875"/>
                  </a:cubicBezTo>
                  <a:cubicBezTo>
                    <a:pt x="3987017" y="2975896"/>
                    <a:pt x="3984379" y="2955820"/>
                    <a:pt x="3980593" y="2932646"/>
                  </a:cubicBezTo>
                  <a:close/>
                  <a:moveTo>
                    <a:pt x="3370193" y="2871729"/>
                  </a:moveTo>
                  <a:cubicBezTo>
                    <a:pt x="3363769" y="2883889"/>
                    <a:pt x="3358778" y="2894243"/>
                    <a:pt x="3355222" y="2902790"/>
                  </a:cubicBezTo>
                  <a:cubicBezTo>
                    <a:pt x="3351665" y="2911336"/>
                    <a:pt x="3349887" y="2917388"/>
                    <a:pt x="3349887" y="2920944"/>
                  </a:cubicBezTo>
                  <a:cubicBezTo>
                    <a:pt x="3349887" y="2923353"/>
                    <a:pt x="3350576" y="2927770"/>
                    <a:pt x="3351952" y="2934195"/>
                  </a:cubicBezTo>
                  <a:cubicBezTo>
                    <a:pt x="3355853" y="2952550"/>
                    <a:pt x="3358664" y="2968353"/>
                    <a:pt x="3360384" y="2981603"/>
                  </a:cubicBezTo>
                  <a:cubicBezTo>
                    <a:pt x="3362105" y="2994854"/>
                    <a:pt x="3363539" y="3008248"/>
                    <a:pt x="3364687" y="3021785"/>
                  </a:cubicBezTo>
                  <a:cubicBezTo>
                    <a:pt x="3365834" y="3035322"/>
                    <a:pt x="3366407" y="3045590"/>
                    <a:pt x="3366407" y="3052587"/>
                  </a:cubicBezTo>
                  <a:cubicBezTo>
                    <a:pt x="3366407" y="3061765"/>
                    <a:pt x="3365031" y="3073696"/>
                    <a:pt x="3362277" y="3088381"/>
                  </a:cubicBezTo>
                  <a:lnTo>
                    <a:pt x="3372602" y="3092511"/>
                  </a:lnTo>
                  <a:cubicBezTo>
                    <a:pt x="3379486" y="3078285"/>
                    <a:pt x="3384132" y="3066956"/>
                    <a:pt x="3386541" y="3058524"/>
                  </a:cubicBezTo>
                  <a:cubicBezTo>
                    <a:pt x="3388950" y="3050092"/>
                    <a:pt x="3390155" y="3040771"/>
                    <a:pt x="3390155" y="3030561"/>
                  </a:cubicBezTo>
                  <a:cubicBezTo>
                    <a:pt x="3390155" y="3018515"/>
                    <a:pt x="3389581" y="3005953"/>
                    <a:pt x="3388434" y="2992875"/>
                  </a:cubicBezTo>
                  <a:cubicBezTo>
                    <a:pt x="3386942" y="2975896"/>
                    <a:pt x="3384304" y="2955820"/>
                    <a:pt x="3380518" y="2932646"/>
                  </a:cubicBezTo>
                  <a:close/>
                  <a:moveTo>
                    <a:pt x="3287394" y="2858134"/>
                  </a:moveTo>
                  <a:cubicBezTo>
                    <a:pt x="3281084" y="2870180"/>
                    <a:pt x="3276610" y="2880562"/>
                    <a:pt x="3273971" y="2889281"/>
                  </a:cubicBezTo>
                  <a:cubicBezTo>
                    <a:pt x="3271906" y="2896164"/>
                    <a:pt x="3270874" y="2902990"/>
                    <a:pt x="3270874" y="2909759"/>
                  </a:cubicBezTo>
                  <a:lnTo>
                    <a:pt x="3281887" y="2916986"/>
                  </a:lnTo>
                  <a:lnTo>
                    <a:pt x="3302709" y="3033830"/>
                  </a:lnTo>
                  <a:lnTo>
                    <a:pt x="3236099" y="3033830"/>
                  </a:lnTo>
                  <a:lnTo>
                    <a:pt x="3236099" y="3015590"/>
                  </a:lnTo>
                  <a:cubicBezTo>
                    <a:pt x="3236099" y="3006756"/>
                    <a:pt x="3235439" y="2999385"/>
                    <a:pt x="3234120" y="2993477"/>
                  </a:cubicBezTo>
                  <a:cubicBezTo>
                    <a:pt x="3232801" y="2987569"/>
                    <a:pt x="3230592" y="2981001"/>
                    <a:pt x="3227495" y="2973774"/>
                  </a:cubicBezTo>
                  <a:lnTo>
                    <a:pt x="3212868" y="2993563"/>
                  </a:lnTo>
                  <a:cubicBezTo>
                    <a:pt x="3210573" y="2996546"/>
                    <a:pt x="3209311" y="2998324"/>
                    <a:pt x="3209082" y="2998898"/>
                  </a:cubicBezTo>
                  <a:cubicBezTo>
                    <a:pt x="3208279" y="3000504"/>
                    <a:pt x="3207877" y="3002798"/>
                    <a:pt x="3207877" y="3005781"/>
                  </a:cubicBezTo>
                  <a:cubicBezTo>
                    <a:pt x="3207877" y="3007961"/>
                    <a:pt x="3209311" y="3012148"/>
                    <a:pt x="3212180" y="3018343"/>
                  </a:cubicBezTo>
                  <a:cubicBezTo>
                    <a:pt x="3215047" y="3024538"/>
                    <a:pt x="3216482" y="3029586"/>
                    <a:pt x="3216482" y="3033486"/>
                  </a:cubicBezTo>
                  <a:cubicBezTo>
                    <a:pt x="3210631" y="3032683"/>
                    <a:pt x="3205067" y="3031536"/>
                    <a:pt x="3199790" y="3030045"/>
                  </a:cubicBezTo>
                  <a:cubicBezTo>
                    <a:pt x="3194512" y="3028553"/>
                    <a:pt x="3189751" y="3026775"/>
                    <a:pt x="3185507" y="3024710"/>
                  </a:cubicBezTo>
                  <a:cubicBezTo>
                    <a:pt x="3187342" y="3014271"/>
                    <a:pt x="3188260" y="3005896"/>
                    <a:pt x="3188260" y="2999586"/>
                  </a:cubicBezTo>
                  <a:cubicBezTo>
                    <a:pt x="3188260" y="2998439"/>
                    <a:pt x="3188203" y="2996001"/>
                    <a:pt x="3188088" y="2992272"/>
                  </a:cubicBezTo>
                  <a:cubicBezTo>
                    <a:pt x="3187973" y="2988544"/>
                    <a:pt x="3187801" y="2985590"/>
                    <a:pt x="3187572" y="2983410"/>
                  </a:cubicBezTo>
                  <a:lnTo>
                    <a:pt x="3181033" y="2988573"/>
                  </a:lnTo>
                  <a:cubicBezTo>
                    <a:pt x="3177820" y="2991097"/>
                    <a:pt x="3175698" y="2992990"/>
                    <a:pt x="3174666" y="2994251"/>
                  </a:cubicBezTo>
                  <a:cubicBezTo>
                    <a:pt x="3172945" y="2996431"/>
                    <a:pt x="3172084" y="2998898"/>
                    <a:pt x="3172084" y="3001651"/>
                  </a:cubicBezTo>
                  <a:cubicBezTo>
                    <a:pt x="3172084" y="3014500"/>
                    <a:pt x="3168471" y="3023276"/>
                    <a:pt x="3161243" y="3027980"/>
                  </a:cubicBezTo>
                  <a:cubicBezTo>
                    <a:pt x="3155277" y="3031880"/>
                    <a:pt x="3145297" y="3033830"/>
                    <a:pt x="3131301" y="3033830"/>
                  </a:cubicBezTo>
                  <a:lnTo>
                    <a:pt x="3110135" y="3033830"/>
                  </a:lnTo>
                  <a:cubicBezTo>
                    <a:pt x="3104972" y="3033830"/>
                    <a:pt x="3100383" y="3031880"/>
                    <a:pt x="3096368" y="3027980"/>
                  </a:cubicBezTo>
                  <a:cubicBezTo>
                    <a:pt x="3092353" y="3024079"/>
                    <a:pt x="3090345" y="3019203"/>
                    <a:pt x="3090345" y="3013353"/>
                  </a:cubicBezTo>
                  <a:cubicBezTo>
                    <a:pt x="3090345" y="3007617"/>
                    <a:pt x="3090460" y="3002397"/>
                    <a:pt x="3090689" y="2997693"/>
                  </a:cubicBezTo>
                  <a:cubicBezTo>
                    <a:pt x="3090919" y="2992990"/>
                    <a:pt x="3091148" y="2988802"/>
                    <a:pt x="3091378" y="2985131"/>
                  </a:cubicBezTo>
                  <a:lnTo>
                    <a:pt x="3080020" y="2983410"/>
                  </a:lnTo>
                  <a:cubicBezTo>
                    <a:pt x="3080020" y="3001422"/>
                    <a:pt x="3074800" y="3014844"/>
                    <a:pt x="3064361" y="3023678"/>
                  </a:cubicBezTo>
                  <a:cubicBezTo>
                    <a:pt x="3056330" y="3030446"/>
                    <a:pt x="3046292" y="3033830"/>
                    <a:pt x="3034246" y="3033830"/>
                  </a:cubicBezTo>
                  <a:lnTo>
                    <a:pt x="3023824" y="3033830"/>
                  </a:lnTo>
                  <a:lnTo>
                    <a:pt x="3021681" y="3018257"/>
                  </a:lnTo>
                  <a:cubicBezTo>
                    <a:pt x="3019415" y="3009653"/>
                    <a:pt x="3016016" y="3000676"/>
                    <a:pt x="3011485" y="2991326"/>
                  </a:cubicBezTo>
                  <a:cubicBezTo>
                    <a:pt x="3002881" y="2973659"/>
                    <a:pt x="2995653" y="2964825"/>
                    <a:pt x="2989802" y="2964825"/>
                  </a:cubicBezTo>
                  <a:cubicBezTo>
                    <a:pt x="2983493" y="2964825"/>
                    <a:pt x="2975806" y="2969013"/>
                    <a:pt x="2966743" y="2977387"/>
                  </a:cubicBezTo>
                  <a:cubicBezTo>
                    <a:pt x="2956533" y="2986795"/>
                    <a:pt x="2948158" y="2998783"/>
                    <a:pt x="2941619" y="3013353"/>
                  </a:cubicBezTo>
                  <a:cubicBezTo>
                    <a:pt x="2938636" y="3021268"/>
                    <a:pt x="2933245" y="3026833"/>
                    <a:pt x="2925444" y="3030045"/>
                  </a:cubicBezTo>
                  <a:cubicBezTo>
                    <a:pt x="2919363" y="3032569"/>
                    <a:pt x="2911161" y="3033830"/>
                    <a:pt x="2900836" y="3033830"/>
                  </a:cubicBezTo>
                  <a:lnTo>
                    <a:pt x="2875684" y="3033830"/>
                  </a:lnTo>
                  <a:lnTo>
                    <a:pt x="2866763" y="3033830"/>
                  </a:lnTo>
                  <a:lnTo>
                    <a:pt x="2851592" y="3033830"/>
                  </a:lnTo>
                  <a:cubicBezTo>
                    <a:pt x="2846086" y="3033830"/>
                    <a:pt x="2842070" y="3030102"/>
                    <a:pt x="2839546" y="3022645"/>
                  </a:cubicBezTo>
                  <a:cubicBezTo>
                    <a:pt x="2836334" y="3013353"/>
                    <a:pt x="2834728" y="2996718"/>
                    <a:pt x="2834728" y="2972741"/>
                  </a:cubicBezTo>
                  <a:lnTo>
                    <a:pt x="2834728" y="2938841"/>
                  </a:lnTo>
                  <a:cubicBezTo>
                    <a:pt x="2834728" y="2922665"/>
                    <a:pt x="2833179" y="2909357"/>
                    <a:pt x="2830082" y="2898918"/>
                  </a:cubicBezTo>
                  <a:cubicBezTo>
                    <a:pt x="2827443" y="2889969"/>
                    <a:pt x="2822797" y="2880907"/>
                    <a:pt x="2816143" y="2871729"/>
                  </a:cubicBezTo>
                  <a:lnTo>
                    <a:pt x="2797558" y="2914749"/>
                  </a:lnTo>
                  <a:cubicBezTo>
                    <a:pt x="2802950" y="2920371"/>
                    <a:pt x="2806392" y="2924673"/>
                    <a:pt x="2807883" y="2927655"/>
                  </a:cubicBezTo>
                  <a:cubicBezTo>
                    <a:pt x="2810981" y="2933850"/>
                    <a:pt x="2812530" y="2942512"/>
                    <a:pt x="2812530" y="2953640"/>
                  </a:cubicBezTo>
                  <a:lnTo>
                    <a:pt x="2812530" y="3002683"/>
                  </a:lnTo>
                  <a:cubicBezTo>
                    <a:pt x="2812530" y="3031479"/>
                    <a:pt x="2815856" y="3051957"/>
                    <a:pt x="2822510" y="3064117"/>
                  </a:cubicBezTo>
                  <a:cubicBezTo>
                    <a:pt x="2828476" y="3075130"/>
                    <a:pt x="2838170" y="3080637"/>
                    <a:pt x="2851592" y="3080637"/>
                  </a:cubicBezTo>
                  <a:lnTo>
                    <a:pt x="2866763" y="3080637"/>
                  </a:lnTo>
                  <a:lnTo>
                    <a:pt x="2875684" y="3080637"/>
                  </a:lnTo>
                  <a:lnTo>
                    <a:pt x="2900836" y="3080637"/>
                  </a:lnTo>
                  <a:cubicBezTo>
                    <a:pt x="2908981" y="3080637"/>
                    <a:pt x="2915405" y="3079891"/>
                    <a:pt x="2920109" y="3078400"/>
                  </a:cubicBezTo>
                  <a:cubicBezTo>
                    <a:pt x="2929860" y="3075302"/>
                    <a:pt x="2938063" y="3068763"/>
                    <a:pt x="2944717" y="3058782"/>
                  </a:cubicBezTo>
                  <a:cubicBezTo>
                    <a:pt x="2955615" y="3064404"/>
                    <a:pt x="2968235" y="3069279"/>
                    <a:pt x="2982575" y="3073409"/>
                  </a:cubicBezTo>
                  <a:cubicBezTo>
                    <a:pt x="2990720" y="3075761"/>
                    <a:pt x="2998335" y="3077525"/>
                    <a:pt x="3005419" y="3078701"/>
                  </a:cubicBezTo>
                  <a:lnTo>
                    <a:pt x="3009638" y="3079080"/>
                  </a:lnTo>
                  <a:lnTo>
                    <a:pt x="3009638" y="3080637"/>
                  </a:lnTo>
                  <a:lnTo>
                    <a:pt x="3034246" y="3080637"/>
                  </a:lnTo>
                  <a:cubicBezTo>
                    <a:pt x="3043539" y="3080637"/>
                    <a:pt x="3051512" y="3078859"/>
                    <a:pt x="3058166" y="3075302"/>
                  </a:cubicBezTo>
                  <a:cubicBezTo>
                    <a:pt x="3065967" y="3071172"/>
                    <a:pt x="3073022" y="3064289"/>
                    <a:pt x="3079332" y="3054652"/>
                  </a:cubicBezTo>
                  <a:cubicBezTo>
                    <a:pt x="3082888" y="3063945"/>
                    <a:pt x="3086903" y="3070599"/>
                    <a:pt x="3091378" y="3074614"/>
                  </a:cubicBezTo>
                  <a:cubicBezTo>
                    <a:pt x="3095852" y="3078629"/>
                    <a:pt x="3101932" y="3080637"/>
                    <a:pt x="3109618" y="3080637"/>
                  </a:cubicBezTo>
                  <a:lnTo>
                    <a:pt x="3137668" y="3080637"/>
                  </a:lnTo>
                  <a:cubicBezTo>
                    <a:pt x="3148107" y="3080637"/>
                    <a:pt x="3155937" y="3079891"/>
                    <a:pt x="3161157" y="3078400"/>
                  </a:cubicBezTo>
                  <a:cubicBezTo>
                    <a:pt x="3166377" y="3076909"/>
                    <a:pt x="3172314" y="3073811"/>
                    <a:pt x="3178968" y="3069107"/>
                  </a:cubicBezTo>
                  <a:cubicBezTo>
                    <a:pt x="3187228" y="3073123"/>
                    <a:pt x="3195602" y="3076048"/>
                    <a:pt x="3204092" y="3077884"/>
                  </a:cubicBezTo>
                  <a:lnTo>
                    <a:pt x="3228713" y="3080002"/>
                  </a:lnTo>
                  <a:lnTo>
                    <a:pt x="3228713" y="3080637"/>
                  </a:lnTo>
                  <a:lnTo>
                    <a:pt x="3236099" y="3080637"/>
                  </a:lnTo>
                  <a:lnTo>
                    <a:pt x="3323359" y="3080637"/>
                  </a:lnTo>
                  <a:lnTo>
                    <a:pt x="3323359" y="3033830"/>
                  </a:lnTo>
                  <a:lnTo>
                    <a:pt x="3304602" y="2927311"/>
                  </a:lnTo>
                  <a:lnTo>
                    <a:pt x="3310797" y="2929720"/>
                  </a:lnTo>
                  <a:cubicBezTo>
                    <a:pt x="3313320" y="2924214"/>
                    <a:pt x="3315586" y="2917962"/>
                    <a:pt x="3317594" y="2910963"/>
                  </a:cubicBezTo>
                  <a:cubicBezTo>
                    <a:pt x="3319601" y="2903966"/>
                    <a:pt x="3321122" y="2896795"/>
                    <a:pt x="3322154" y="2889453"/>
                  </a:cubicBezTo>
                  <a:cubicBezTo>
                    <a:pt x="3312862" y="2885553"/>
                    <a:pt x="3306093" y="2881996"/>
                    <a:pt x="3301848" y="2878784"/>
                  </a:cubicBezTo>
                  <a:cubicBezTo>
                    <a:pt x="3297030" y="2875228"/>
                    <a:pt x="3294621" y="2871557"/>
                    <a:pt x="3294621" y="2867771"/>
                  </a:cubicBezTo>
                  <a:cubicBezTo>
                    <a:pt x="3295080" y="2864788"/>
                    <a:pt x="3295309" y="2862952"/>
                    <a:pt x="3295309" y="2862264"/>
                  </a:cubicBezTo>
                  <a:close/>
                  <a:moveTo>
                    <a:pt x="2885079" y="2724459"/>
                  </a:moveTo>
                  <a:lnTo>
                    <a:pt x="2872344" y="2746485"/>
                  </a:lnTo>
                  <a:lnTo>
                    <a:pt x="2846532" y="2733063"/>
                  </a:lnTo>
                  <a:lnTo>
                    <a:pt x="2833454" y="2756810"/>
                  </a:lnTo>
                  <a:lnTo>
                    <a:pt x="2859955" y="2770921"/>
                  </a:lnTo>
                  <a:lnTo>
                    <a:pt x="2872689" y="2748206"/>
                  </a:lnTo>
                  <a:lnTo>
                    <a:pt x="2899189" y="2761628"/>
                  </a:lnTo>
                  <a:lnTo>
                    <a:pt x="2911923" y="2738225"/>
                  </a:lnTo>
                  <a:close/>
                  <a:moveTo>
                    <a:pt x="4152997" y="2666467"/>
                  </a:moveTo>
                  <a:lnTo>
                    <a:pt x="4132175" y="2705357"/>
                  </a:lnTo>
                  <a:lnTo>
                    <a:pt x="4172442" y="2726351"/>
                  </a:lnTo>
                  <a:lnTo>
                    <a:pt x="4193092" y="2687805"/>
                  </a:lnTo>
                  <a:close/>
                  <a:moveTo>
                    <a:pt x="3163741" y="2654937"/>
                  </a:moveTo>
                  <a:cubicBezTo>
                    <a:pt x="3180375" y="2658379"/>
                    <a:pt x="3193109" y="2663541"/>
                    <a:pt x="3201943" y="2670425"/>
                  </a:cubicBezTo>
                  <a:cubicBezTo>
                    <a:pt x="3209285" y="2676161"/>
                    <a:pt x="3212956" y="2682241"/>
                    <a:pt x="3212956" y="2688665"/>
                  </a:cubicBezTo>
                  <a:cubicBezTo>
                    <a:pt x="3212956" y="2691189"/>
                    <a:pt x="3211235" y="2692451"/>
                    <a:pt x="3207794" y="2692451"/>
                  </a:cubicBezTo>
                  <a:cubicBezTo>
                    <a:pt x="3197698" y="2692451"/>
                    <a:pt x="3188291" y="2688723"/>
                    <a:pt x="3179572" y="2681266"/>
                  </a:cubicBezTo>
                  <a:cubicBezTo>
                    <a:pt x="3170853" y="2673809"/>
                    <a:pt x="3165576" y="2665033"/>
                    <a:pt x="3163741" y="2654937"/>
                  </a:cubicBezTo>
                  <a:close/>
                  <a:moveTo>
                    <a:pt x="2447259" y="2610540"/>
                  </a:moveTo>
                  <a:lnTo>
                    <a:pt x="2447259" y="2631362"/>
                  </a:lnTo>
                  <a:lnTo>
                    <a:pt x="2629150" y="2631362"/>
                  </a:lnTo>
                  <a:lnTo>
                    <a:pt x="2629150" y="2610540"/>
                  </a:lnTo>
                  <a:close/>
                  <a:moveTo>
                    <a:pt x="3857042" y="2576468"/>
                  </a:moveTo>
                  <a:cubicBezTo>
                    <a:pt x="3861058" y="2576468"/>
                    <a:pt x="3865819" y="2579909"/>
                    <a:pt x="3871325" y="2586793"/>
                  </a:cubicBezTo>
                  <a:cubicBezTo>
                    <a:pt x="3876258" y="2592988"/>
                    <a:pt x="3878725" y="2597347"/>
                    <a:pt x="3878725" y="2599871"/>
                  </a:cubicBezTo>
                  <a:cubicBezTo>
                    <a:pt x="3878725" y="2601477"/>
                    <a:pt x="3877463" y="2602280"/>
                    <a:pt x="3874939" y="2602280"/>
                  </a:cubicBezTo>
                  <a:cubicBezTo>
                    <a:pt x="3873792" y="2602280"/>
                    <a:pt x="3868572" y="2600559"/>
                    <a:pt x="3859280" y="2597118"/>
                  </a:cubicBezTo>
                  <a:cubicBezTo>
                    <a:pt x="3856182" y="2595970"/>
                    <a:pt x="3851650" y="2594250"/>
                    <a:pt x="3845685" y="2591955"/>
                  </a:cubicBezTo>
                  <a:cubicBezTo>
                    <a:pt x="3848783" y="2581630"/>
                    <a:pt x="3852568" y="2576468"/>
                    <a:pt x="3857042" y="2576468"/>
                  </a:cubicBezTo>
                  <a:close/>
                  <a:moveTo>
                    <a:pt x="1999668" y="2576468"/>
                  </a:moveTo>
                  <a:cubicBezTo>
                    <a:pt x="2003683" y="2576468"/>
                    <a:pt x="2008444" y="2579909"/>
                    <a:pt x="2013950" y="2586793"/>
                  </a:cubicBezTo>
                  <a:cubicBezTo>
                    <a:pt x="2018883" y="2592988"/>
                    <a:pt x="2021350" y="2597347"/>
                    <a:pt x="2021350" y="2599871"/>
                  </a:cubicBezTo>
                  <a:cubicBezTo>
                    <a:pt x="2021350" y="2601477"/>
                    <a:pt x="2020088" y="2602280"/>
                    <a:pt x="2017564" y="2602280"/>
                  </a:cubicBezTo>
                  <a:cubicBezTo>
                    <a:pt x="2016417" y="2602280"/>
                    <a:pt x="2011197" y="2600559"/>
                    <a:pt x="2001905" y="2597118"/>
                  </a:cubicBezTo>
                  <a:cubicBezTo>
                    <a:pt x="1998807" y="2595970"/>
                    <a:pt x="1994276" y="2594250"/>
                    <a:pt x="1988310" y="2591955"/>
                  </a:cubicBezTo>
                  <a:cubicBezTo>
                    <a:pt x="1991408" y="2581630"/>
                    <a:pt x="1995193" y="2576468"/>
                    <a:pt x="1999668" y="2576468"/>
                  </a:cubicBezTo>
                  <a:close/>
                  <a:moveTo>
                    <a:pt x="542344" y="2576468"/>
                  </a:moveTo>
                  <a:cubicBezTo>
                    <a:pt x="546359" y="2576468"/>
                    <a:pt x="551120" y="2579909"/>
                    <a:pt x="556626" y="2586793"/>
                  </a:cubicBezTo>
                  <a:cubicBezTo>
                    <a:pt x="561560" y="2592988"/>
                    <a:pt x="564026" y="2597347"/>
                    <a:pt x="564026" y="2599871"/>
                  </a:cubicBezTo>
                  <a:cubicBezTo>
                    <a:pt x="564026" y="2601477"/>
                    <a:pt x="562764" y="2602280"/>
                    <a:pt x="560240" y="2602280"/>
                  </a:cubicBezTo>
                  <a:cubicBezTo>
                    <a:pt x="559093" y="2602280"/>
                    <a:pt x="553873" y="2600559"/>
                    <a:pt x="544581" y="2597118"/>
                  </a:cubicBezTo>
                  <a:cubicBezTo>
                    <a:pt x="541483" y="2595970"/>
                    <a:pt x="536952" y="2594250"/>
                    <a:pt x="530986" y="2591955"/>
                  </a:cubicBezTo>
                  <a:cubicBezTo>
                    <a:pt x="534084" y="2581630"/>
                    <a:pt x="537869" y="2576468"/>
                    <a:pt x="542344" y="2576468"/>
                  </a:cubicBezTo>
                  <a:close/>
                  <a:moveTo>
                    <a:pt x="1439587" y="2570961"/>
                  </a:moveTo>
                  <a:cubicBezTo>
                    <a:pt x="1446814" y="2577730"/>
                    <a:pt x="1452923" y="2584642"/>
                    <a:pt x="1457914" y="2591697"/>
                  </a:cubicBezTo>
                  <a:cubicBezTo>
                    <a:pt x="1462904" y="2598752"/>
                    <a:pt x="1465399" y="2604001"/>
                    <a:pt x="1465399" y="2607443"/>
                  </a:cubicBezTo>
                  <a:cubicBezTo>
                    <a:pt x="1465399" y="2609278"/>
                    <a:pt x="1464367" y="2610196"/>
                    <a:pt x="1462302" y="2610196"/>
                  </a:cubicBezTo>
                  <a:cubicBezTo>
                    <a:pt x="1455992" y="2610196"/>
                    <a:pt x="1445323" y="2606066"/>
                    <a:pt x="1430294" y="2597806"/>
                  </a:cubicBezTo>
                  <a:cubicBezTo>
                    <a:pt x="1433851" y="2591152"/>
                    <a:pt x="1436117" y="2586391"/>
                    <a:pt x="1437092" y="2583523"/>
                  </a:cubicBezTo>
                  <a:cubicBezTo>
                    <a:pt x="1438067" y="2580655"/>
                    <a:pt x="1438899" y="2576468"/>
                    <a:pt x="1439587" y="2570961"/>
                  </a:cubicBezTo>
                  <a:close/>
                  <a:moveTo>
                    <a:pt x="1408268" y="2556850"/>
                  </a:moveTo>
                  <a:cubicBezTo>
                    <a:pt x="1411366" y="2556850"/>
                    <a:pt x="1413746" y="2558485"/>
                    <a:pt x="1415409" y="2561755"/>
                  </a:cubicBezTo>
                  <a:cubicBezTo>
                    <a:pt x="1417073" y="2565024"/>
                    <a:pt x="1417905" y="2569584"/>
                    <a:pt x="1417905" y="2575435"/>
                  </a:cubicBezTo>
                  <a:cubicBezTo>
                    <a:pt x="1417905" y="2578303"/>
                    <a:pt x="1416012" y="2580999"/>
                    <a:pt x="1412226" y="2583523"/>
                  </a:cubicBezTo>
                  <a:cubicBezTo>
                    <a:pt x="1410964" y="2584326"/>
                    <a:pt x="1409071" y="2585301"/>
                    <a:pt x="1406547" y="2586449"/>
                  </a:cubicBezTo>
                  <a:cubicBezTo>
                    <a:pt x="1395993" y="2581630"/>
                    <a:pt x="1390716" y="2576927"/>
                    <a:pt x="1390716" y="2572338"/>
                  </a:cubicBezTo>
                  <a:cubicBezTo>
                    <a:pt x="1390716" y="2569011"/>
                    <a:pt x="1392207" y="2565741"/>
                    <a:pt x="1395190" y="2562529"/>
                  </a:cubicBezTo>
                  <a:cubicBezTo>
                    <a:pt x="1398746" y="2558743"/>
                    <a:pt x="1403105" y="2556850"/>
                    <a:pt x="1408268" y="2556850"/>
                  </a:cubicBezTo>
                  <a:close/>
                  <a:moveTo>
                    <a:pt x="3195748" y="2555818"/>
                  </a:moveTo>
                  <a:cubicBezTo>
                    <a:pt x="3198042" y="2555818"/>
                    <a:pt x="3200279" y="2557998"/>
                    <a:pt x="3202459" y="2562357"/>
                  </a:cubicBezTo>
                  <a:cubicBezTo>
                    <a:pt x="3204639" y="2566716"/>
                    <a:pt x="3205729" y="2570387"/>
                    <a:pt x="3205729" y="2573370"/>
                  </a:cubicBezTo>
                  <a:cubicBezTo>
                    <a:pt x="3205729" y="2577385"/>
                    <a:pt x="3203234" y="2581028"/>
                    <a:pt x="3198243" y="2584298"/>
                  </a:cubicBezTo>
                  <a:cubicBezTo>
                    <a:pt x="3193253" y="2587567"/>
                    <a:pt x="3184161" y="2591496"/>
                    <a:pt x="3170968" y="2596085"/>
                  </a:cubicBezTo>
                  <a:cubicBezTo>
                    <a:pt x="3176590" y="2582204"/>
                    <a:pt x="3181379" y="2572022"/>
                    <a:pt x="3185337" y="2565541"/>
                  </a:cubicBezTo>
                  <a:cubicBezTo>
                    <a:pt x="3189295" y="2559059"/>
                    <a:pt x="3192765" y="2555818"/>
                    <a:pt x="3195748" y="2555818"/>
                  </a:cubicBezTo>
                  <a:close/>
                  <a:moveTo>
                    <a:pt x="411091" y="2541019"/>
                  </a:moveTo>
                  <a:lnTo>
                    <a:pt x="395948" y="2587481"/>
                  </a:lnTo>
                  <a:cubicBezTo>
                    <a:pt x="404094" y="2602854"/>
                    <a:pt x="409399" y="2614039"/>
                    <a:pt x="411866" y="2621037"/>
                  </a:cubicBezTo>
                  <a:cubicBezTo>
                    <a:pt x="414332" y="2628035"/>
                    <a:pt x="415566" y="2635090"/>
                    <a:pt x="415566" y="2642203"/>
                  </a:cubicBezTo>
                  <a:cubicBezTo>
                    <a:pt x="415566" y="2653675"/>
                    <a:pt x="408510" y="2663369"/>
                    <a:pt x="394399" y="2671285"/>
                  </a:cubicBezTo>
                  <a:cubicBezTo>
                    <a:pt x="380289" y="2679201"/>
                    <a:pt x="362908" y="2683159"/>
                    <a:pt x="342258" y="2683159"/>
                  </a:cubicBezTo>
                  <a:cubicBezTo>
                    <a:pt x="321264" y="2683159"/>
                    <a:pt x="304314" y="2679344"/>
                    <a:pt x="291408" y="2671715"/>
                  </a:cubicBezTo>
                  <a:cubicBezTo>
                    <a:pt x="278502" y="2664086"/>
                    <a:pt x="272048" y="2654249"/>
                    <a:pt x="272048" y="2642203"/>
                  </a:cubicBezTo>
                  <a:cubicBezTo>
                    <a:pt x="272048" y="2632911"/>
                    <a:pt x="273798" y="2623905"/>
                    <a:pt x="277297" y="2615186"/>
                  </a:cubicBezTo>
                  <a:cubicBezTo>
                    <a:pt x="280796" y="2606467"/>
                    <a:pt x="288224" y="2592414"/>
                    <a:pt x="299582" y="2573026"/>
                  </a:cubicBezTo>
                  <a:lnTo>
                    <a:pt x="289257" y="2565799"/>
                  </a:lnTo>
                  <a:cubicBezTo>
                    <a:pt x="273884" y="2589087"/>
                    <a:pt x="263559" y="2608016"/>
                    <a:pt x="258282" y="2622586"/>
                  </a:cubicBezTo>
                  <a:cubicBezTo>
                    <a:pt x="253464" y="2635779"/>
                    <a:pt x="251054" y="2650349"/>
                    <a:pt x="251054" y="2666295"/>
                  </a:cubicBezTo>
                  <a:cubicBezTo>
                    <a:pt x="251054" y="2684994"/>
                    <a:pt x="258597" y="2699421"/>
                    <a:pt x="273683" y="2709573"/>
                  </a:cubicBezTo>
                  <a:cubicBezTo>
                    <a:pt x="288769" y="2719726"/>
                    <a:pt x="310251" y="2724803"/>
                    <a:pt x="338129" y="2724803"/>
                  </a:cubicBezTo>
                  <a:cubicBezTo>
                    <a:pt x="352584" y="2724803"/>
                    <a:pt x="366608" y="2722939"/>
                    <a:pt x="380203" y="2719210"/>
                  </a:cubicBezTo>
                  <a:cubicBezTo>
                    <a:pt x="393797" y="2715482"/>
                    <a:pt x="404122" y="2710692"/>
                    <a:pt x="411177" y="2704841"/>
                  </a:cubicBezTo>
                  <a:cubicBezTo>
                    <a:pt x="418233" y="2698990"/>
                    <a:pt x="423309" y="2691275"/>
                    <a:pt x="426407" y="2681696"/>
                  </a:cubicBezTo>
                  <a:cubicBezTo>
                    <a:pt x="429504" y="2672117"/>
                    <a:pt x="431053" y="2659411"/>
                    <a:pt x="431053" y="2643580"/>
                  </a:cubicBezTo>
                  <a:lnTo>
                    <a:pt x="431053" y="2609163"/>
                  </a:lnTo>
                  <a:cubicBezTo>
                    <a:pt x="431053" y="2593791"/>
                    <a:pt x="429332" y="2581114"/>
                    <a:pt x="425890" y="2571133"/>
                  </a:cubicBezTo>
                  <a:cubicBezTo>
                    <a:pt x="424055" y="2565627"/>
                    <a:pt x="419122" y="2555588"/>
                    <a:pt x="411091" y="2541019"/>
                  </a:cubicBezTo>
                  <a:close/>
                  <a:moveTo>
                    <a:pt x="844665" y="2539986"/>
                  </a:moveTo>
                  <a:lnTo>
                    <a:pt x="835029" y="2586449"/>
                  </a:lnTo>
                  <a:cubicBezTo>
                    <a:pt x="840994" y="2592070"/>
                    <a:pt x="846042" y="2599125"/>
                    <a:pt x="850172" y="2607615"/>
                  </a:cubicBezTo>
                  <a:cubicBezTo>
                    <a:pt x="853843" y="2615071"/>
                    <a:pt x="855678" y="2621095"/>
                    <a:pt x="855678" y="2625683"/>
                  </a:cubicBezTo>
                  <a:cubicBezTo>
                    <a:pt x="855678" y="2634861"/>
                    <a:pt x="846157" y="2647939"/>
                    <a:pt x="827112" y="2664918"/>
                  </a:cubicBezTo>
                  <a:cubicBezTo>
                    <a:pt x="813461" y="2677079"/>
                    <a:pt x="802677" y="2685396"/>
                    <a:pt x="794761" y="2689870"/>
                  </a:cubicBezTo>
                  <a:cubicBezTo>
                    <a:pt x="786845" y="2694344"/>
                    <a:pt x="778929" y="2696581"/>
                    <a:pt x="771014" y="2696581"/>
                  </a:cubicBezTo>
                  <a:cubicBezTo>
                    <a:pt x="763671" y="2696581"/>
                    <a:pt x="756846" y="2695377"/>
                    <a:pt x="750536" y="2692967"/>
                  </a:cubicBezTo>
                  <a:cubicBezTo>
                    <a:pt x="744226" y="2690558"/>
                    <a:pt x="735909" y="2685912"/>
                    <a:pt x="725584" y="2679029"/>
                  </a:cubicBezTo>
                  <a:lnTo>
                    <a:pt x="718356" y="2689698"/>
                  </a:lnTo>
                  <a:cubicBezTo>
                    <a:pt x="739809" y="2704497"/>
                    <a:pt x="755584" y="2714363"/>
                    <a:pt x="765679" y="2719296"/>
                  </a:cubicBezTo>
                  <a:cubicBezTo>
                    <a:pt x="777266" y="2725032"/>
                    <a:pt x="788107" y="2727900"/>
                    <a:pt x="798203" y="2727900"/>
                  </a:cubicBezTo>
                  <a:cubicBezTo>
                    <a:pt x="806692" y="2727900"/>
                    <a:pt x="816902" y="2723197"/>
                    <a:pt x="828833" y="2713789"/>
                  </a:cubicBezTo>
                  <a:cubicBezTo>
                    <a:pt x="839618" y="2705300"/>
                    <a:pt x="849025" y="2695291"/>
                    <a:pt x="857055" y="2683761"/>
                  </a:cubicBezTo>
                  <a:cubicBezTo>
                    <a:pt x="865086" y="2672232"/>
                    <a:pt x="869101" y="2662968"/>
                    <a:pt x="869101" y="2655970"/>
                  </a:cubicBezTo>
                  <a:lnTo>
                    <a:pt x="869101" y="2652012"/>
                  </a:lnTo>
                  <a:lnTo>
                    <a:pt x="891123" y="2652012"/>
                  </a:lnTo>
                  <a:cubicBezTo>
                    <a:pt x="900415" y="2652012"/>
                    <a:pt x="908389" y="2650234"/>
                    <a:pt x="915042" y="2646677"/>
                  </a:cubicBezTo>
                  <a:cubicBezTo>
                    <a:pt x="922843" y="2642547"/>
                    <a:pt x="929899" y="2635664"/>
                    <a:pt x="936208" y="2626027"/>
                  </a:cubicBezTo>
                  <a:cubicBezTo>
                    <a:pt x="939765" y="2635320"/>
                    <a:pt x="943780" y="2641974"/>
                    <a:pt x="948255" y="2645989"/>
                  </a:cubicBezTo>
                  <a:cubicBezTo>
                    <a:pt x="952728" y="2650004"/>
                    <a:pt x="958809" y="2652012"/>
                    <a:pt x="966495" y="2652012"/>
                  </a:cubicBezTo>
                  <a:lnTo>
                    <a:pt x="994544" y="2652012"/>
                  </a:lnTo>
                  <a:cubicBezTo>
                    <a:pt x="1004984" y="2652012"/>
                    <a:pt x="1012814" y="2651266"/>
                    <a:pt x="1018034" y="2649775"/>
                  </a:cubicBezTo>
                  <a:cubicBezTo>
                    <a:pt x="1023254" y="2648284"/>
                    <a:pt x="1029190" y="2645186"/>
                    <a:pt x="1035844" y="2640482"/>
                  </a:cubicBezTo>
                  <a:cubicBezTo>
                    <a:pt x="1044104" y="2644498"/>
                    <a:pt x="1052479" y="2647423"/>
                    <a:pt x="1060968" y="2649259"/>
                  </a:cubicBezTo>
                  <a:cubicBezTo>
                    <a:pt x="1069458" y="2651094"/>
                    <a:pt x="1080127" y="2652012"/>
                    <a:pt x="1092975" y="2652012"/>
                  </a:cubicBezTo>
                  <a:lnTo>
                    <a:pt x="1092975" y="2586965"/>
                  </a:lnTo>
                  <a:cubicBezTo>
                    <a:pt x="1092975" y="2578131"/>
                    <a:pt x="1092316" y="2570760"/>
                    <a:pt x="1090996" y="2564852"/>
                  </a:cubicBezTo>
                  <a:cubicBezTo>
                    <a:pt x="1089677" y="2558944"/>
                    <a:pt x="1087469" y="2552376"/>
                    <a:pt x="1084371" y="2545149"/>
                  </a:cubicBezTo>
                  <a:lnTo>
                    <a:pt x="1069744" y="2564938"/>
                  </a:lnTo>
                  <a:cubicBezTo>
                    <a:pt x="1067450" y="2567921"/>
                    <a:pt x="1066188" y="2569699"/>
                    <a:pt x="1065958" y="2570273"/>
                  </a:cubicBezTo>
                  <a:cubicBezTo>
                    <a:pt x="1065156" y="2571879"/>
                    <a:pt x="1064754" y="2574173"/>
                    <a:pt x="1064754" y="2577156"/>
                  </a:cubicBezTo>
                  <a:cubicBezTo>
                    <a:pt x="1064754" y="2579336"/>
                    <a:pt x="1066188" y="2583523"/>
                    <a:pt x="1069056" y="2589718"/>
                  </a:cubicBezTo>
                  <a:cubicBezTo>
                    <a:pt x="1071924" y="2595913"/>
                    <a:pt x="1073358" y="2600961"/>
                    <a:pt x="1073358" y="2604861"/>
                  </a:cubicBezTo>
                  <a:cubicBezTo>
                    <a:pt x="1067507" y="2604058"/>
                    <a:pt x="1061943" y="2602911"/>
                    <a:pt x="1056666" y="2601420"/>
                  </a:cubicBezTo>
                  <a:cubicBezTo>
                    <a:pt x="1051389" y="2599928"/>
                    <a:pt x="1046628" y="2598150"/>
                    <a:pt x="1042383" y="2596085"/>
                  </a:cubicBezTo>
                  <a:cubicBezTo>
                    <a:pt x="1044219" y="2585645"/>
                    <a:pt x="1045137" y="2577271"/>
                    <a:pt x="1045137" y="2570961"/>
                  </a:cubicBezTo>
                  <a:cubicBezTo>
                    <a:pt x="1045137" y="2569814"/>
                    <a:pt x="1045079" y="2567376"/>
                    <a:pt x="1044964" y="2563648"/>
                  </a:cubicBezTo>
                  <a:cubicBezTo>
                    <a:pt x="1044850" y="2559919"/>
                    <a:pt x="1044678" y="2556965"/>
                    <a:pt x="1044448" y="2554785"/>
                  </a:cubicBezTo>
                  <a:lnTo>
                    <a:pt x="1037909" y="2559948"/>
                  </a:lnTo>
                  <a:cubicBezTo>
                    <a:pt x="1034697" y="2562472"/>
                    <a:pt x="1032574" y="2564365"/>
                    <a:pt x="1031542" y="2565627"/>
                  </a:cubicBezTo>
                  <a:cubicBezTo>
                    <a:pt x="1029821" y="2567806"/>
                    <a:pt x="1028961" y="2570273"/>
                    <a:pt x="1028961" y="2573026"/>
                  </a:cubicBezTo>
                  <a:cubicBezTo>
                    <a:pt x="1028961" y="2585875"/>
                    <a:pt x="1025347" y="2594651"/>
                    <a:pt x="1018120" y="2599355"/>
                  </a:cubicBezTo>
                  <a:cubicBezTo>
                    <a:pt x="1012154" y="2603255"/>
                    <a:pt x="1002173" y="2605206"/>
                    <a:pt x="988177" y="2605206"/>
                  </a:cubicBezTo>
                  <a:lnTo>
                    <a:pt x="967011" y="2605206"/>
                  </a:lnTo>
                  <a:cubicBezTo>
                    <a:pt x="961849" y="2605206"/>
                    <a:pt x="957260" y="2603255"/>
                    <a:pt x="953245" y="2599355"/>
                  </a:cubicBezTo>
                  <a:cubicBezTo>
                    <a:pt x="949230" y="2595454"/>
                    <a:pt x="947221" y="2590579"/>
                    <a:pt x="947221" y="2584728"/>
                  </a:cubicBezTo>
                  <a:cubicBezTo>
                    <a:pt x="947221" y="2578992"/>
                    <a:pt x="947337" y="2573772"/>
                    <a:pt x="947566" y="2569068"/>
                  </a:cubicBezTo>
                  <a:cubicBezTo>
                    <a:pt x="947796" y="2564365"/>
                    <a:pt x="948025" y="2560177"/>
                    <a:pt x="948255" y="2556506"/>
                  </a:cubicBezTo>
                  <a:lnTo>
                    <a:pt x="936897" y="2554785"/>
                  </a:lnTo>
                  <a:cubicBezTo>
                    <a:pt x="936897" y="2572797"/>
                    <a:pt x="931677" y="2586219"/>
                    <a:pt x="921238" y="2595053"/>
                  </a:cubicBezTo>
                  <a:cubicBezTo>
                    <a:pt x="913207" y="2601821"/>
                    <a:pt x="903169" y="2605206"/>
                    <a:pt x="891123" y="2605206"/>
                  </a:cubicBezTo>
                  <a:lnTo>
                    <a:pt x="869101" y="2605206"/>
                  </a:lnTo>
                  <a:lnTo>
                    <a:pt x="869101" y="2603313"/>
                  </a:lnTo>
                  <a:cubicBezTo>
                    <a:pt x="869101" y="2590005"/>
                    <a:pt x="866978" y="2578131"/>
                    <a:pt x="862734" y="2567692"/>
                  </a:cubicBezTo>
                  <a:cubicBezTo>
                    <a:pt x="858489" y="2557252"/>
                    <a:pt x="852466" y="2548017"/>
                    <a:pt x="844665" y="2539986"/>
                  </a:cubicBezTo>
                  <a:close/>
                  <a:moveTo>
                    <a:pt x="2935843" y="2539814"/>
                  </a:moveTo>
                  <a:cubicBezTo>
                    <a:pt x="2927812" y="2539814"/>
                    <a:pt x="2919610" y="2542912"/>
                    <a:pt x="2911235" y="2549107"/>
                  </a:cubicBezTo>
                  <a:cubicBezTo>
                    <a:pt x="2902860" y="2555302"/>
                    <a:pt x="2894486" y="2564422"/>
                    <a:pt x="2886111" y="2576468"/>
                  </a:cubicBezTo>
                  <a:cubicBezTo>
                    <a:pt x="2880604" y="2584384"/>
                    <a:pt x="2876159" y="2592357"/>
                    <a:pt x="2872775" y="2600387"/>
                  </a:cubicBezTo>
                  <a:cubicBezTo>
                    <a:pt x="2869390" y="2608418"/>
                    <a:pt x="2867698" y="2615071"/>
                    <a:pt x="2867698" y="2620349"/>
                  </a:cubicBezTo>
                  <a:cubicBezTo>
                    <a:pt x="2867698" y="2631477"/>
                    <a:pt x="2870107" y="2639106"/>
                    <a:pt x="2874926" y="2643236"/>
                  </a:cubicBezTo>
                  <a:cubicBezTo>
                    <a:pt x="2880891" y="2648284"/>
                    <a:pt x="2892707" y="2650807"/>
                    <a:pt x="2910375" y="2650807"/>
                  </a:cubicBezTo>
                  <a:cubicBezTo>
                    <a:pt x="2912669" y="2650807"/>
                    <a:pt x="2916598" y="2650951"/>
                    <a:pt x="2922162" y="2651237"/>
                  </a:cubicBezTo>
                  <a:cubicBezTo>
                    <a:pt x="2927726" y="2651524"/>
                    <a:pt x="2930508" y="2652241"/>
                    <a:pt x="2930508" y="2653388"/>
                  </a:cubicBezTo>
                  <a:cubicBezTo>
                    <a:pt x="2930508" y="2655568"/>
                    <a:pt x="2927927" y="2658035"/>
                    <a:pt x="2922765" y="2660788"/>
                  </a:cubicBezTo>
                  <a:cubicBezTo>
                    <a:pt x="2922076" y="2661132"/>
                    <a:pt x="2916053" y="2663828"/>
                    <a:pt x="2904696" y="2668876"/>
                  </a:cubicBezTo>
                  <a:cubicBezTo>
                    <a:pt x="2897583" y="2671973"/>
                    <a:pt x="2891274" y="2674497"/>
                    <a:pt x="2885767" y="2676448"/>
                  </a:cubicBezTo>
                  <a:cubicBezTo>
                    <a:pt x="2877278" y="2679431"/>
                    <a:pt x="2868903" y="2681754"/>
                    <a:pt x="2860643" y="2683417"/>
                  </a:cubicBezTo>
                  <a:cubicBezTo>
                    <a:pt x="2852383" y="2685080"/>
                    <a:pt x="2843664" y="2685912"/>
                    <a:pt x="2834486" y="2685912"/>
                  </a:cubicBezTo>
                  <a:cubicBezTo>
                    <a:pt x="2810051" y="2685912"/>
                    <a:pt x="2797833" y="2675071"/>
                    <a:pt x="2797833" y="2653388"/>
                  </a:cubicBezTo>
                  <a:cubicBezTo>
                    <a:pt x="2797833" y="2645014"/>
                    <a:pt x="2799955" y="2635234"/>
                    <a:pt x="2804200" y="2624048"/>
                  </a:cubicBezTo>
                  <a:cubicBezTo>
                    <a:pt x="2808444" y="2612863"/>
                    <a:pt x="2814812" y="2600100"/>
                    <a:pt x="2823301" y="2585760"/>
                  </a:cubicBezTo>
                  <a:lnTo>
                    <a:pt x="2815385" y="2580598"/>
                  </a:lnTo>
                  <a:cubicBezTo>
                    <a:pt x="2800930" y="2602968"/>
                    <a:pt x="2791466" y="2620693"/>
                    <a:pt x="2786992" y="2633771"/>
                  </a:cubicBezTo>
                  <a:cubicBezTo>
                    <a:pt x="2782976" y="2645473"/>
                    <a:pt x="2780969" y="2659411"/>
                    <a:pt x="2780969" y="2675587"/>
                  </a:cubicBezTo>
                  <a:cubicBezTo>
                    <a:pt x="2780969" y="2707594"/>
                    <a:pt x="2798808" y="2723598"/>
                    <a:pt x="2834486" y="2723598"/>
                  </a:cubicBezTo>
                  <a:cubicBezTo>
                    <a:pt x="2847220" y="2723598"/>
                    <a:pt x="2860958" y="2721247"/>
                    <a:pt x="2875700" y="2716543"/>
                  </a:cubicBezTo>
                  <a:cubicBezTo>
                    <a:pt x="2890442" y="2711839"/>
                    <a:pt x="2904639" y="2705644"/>
                    <a:pt x="2918290" y="2697958"/>
                  </a:cubicBezTo>
                  <a:cubicBezTo>
                    <a:pt x="2929189" y="2691878"/>
                    <a:pt x="2937506" y="2681668"/>
                    <a:pt x="2943242" y="2667327"/>
                  </a:cubicBezTo>
                  <a:cubicBezTo>
                    <a:pt x="2947831" y="2655970"/>
                    <a:pt x="2950126" y="2644096"/>
                    <a:pt x="2950126" y="2631706"/>
                  </a:cubicBezTo>
                  <a:cubicBezTo>
                    <a:pt x="2950126" y="2625397"/>
                    <a:pt x="2948347" y="2621152"/>
                    <a:pt x="2944791" y="2618972"/>
                  </a:cubicBezTo>
                  <a:cubicBezTo>
                    <a:pt x="2940661" y="2616448"/>
                    <a:pt x="2932344" y="2615186"/>
                    <a:pt x="2919839" y="2615186"/>
                  </a:cubicBezTo>
                  <a:cubicBezTo>
                    <a:pt x="2918118" y="2615301"/>
                    <a:pt x="2916426" y="2615358"/>
                    <a:pt x="2914763" y="2615358"/>
                  </a:cubicBezTo>
                  <a:cubicBezTo>
                    <a:pt x="2913099" y="2615358"/>
                    <a:pt x="2911407" y="2615358"/>
                    <a:pt x="2909686" y="2615358"/>
                  </a:cubicBezTo>
                  <a:cubicBezTo>
                    <a:pt x="2903147" y="2615358"/>
                    <a:pt x="2898329" y="2615014"/>
                    <a:pt x="2895231" y="2614326"/>
                  </a:cubicBezTo>
                  <a:cubicBezTo>
                    <a:pt x="2890872" y="2613293"/>
                    <a:pt x="2888692" y="2611515"/>
                    <a:pt x="2888692" y="2608991"/>
                  </a:cubicBezTo>
                  <a:cubicBezTo>
                    <a:pt x="2888692" y="2604173"/>
                    <a:pt x="2894113" y="2598236"/>
                    <a:pt x="2904954" y="2591181"/>
                  </a:cubicBezTo>
                  <a:cubicBezTo>
                    <a:pt x="2915795" y="2584125"/>
                    <a:pt x="2924313" y="2580598"/>
                    <a:pt x="2930508" y="2580598"/>
                  </a:cubicBezTo>
                  <a:cubicBezTo>
                    <a:pt x="2934524" y="2580598"/>
                    <a:pt x="2937592" y="2581831"/>
                    <a:pt x="2939715" y="2584298"/>
                  </a:cubicBezTo>
                  <a:cubicBezTo>
                    <a:pt x="2941837" y="2586764"/>
                    <a:pt x="2944447" y="2592070"/>
                    <a:pt x="2947545" y="2600215"/>
                  </a:cubicBezTo>
                  <a:cubicBezTo>
                    <a:pt x="2951675" y="2593447"/>
                    <a:pt x="2954370" y="2587997"/>
                    <a:pt x="2955632" y="2583867"/>
                  </a:cubicBezTo>
                  <a:cubicBezTo>
                    <a:pt x="2956894" y="2579737"/>
                    <a:pt x="2957525" y="2574517"/>
                    <a:pt x="2957525" y="2568208"/>
                  </a:cubicBezTo>
                  <a:cubicBezTo>
                    <a:pt x="2957525" y="2559604"/>
                    <a:pt x="2955575" y="2552720"/>
                    <a:pt x="2951675" y="2547558"/>
                  </a:cubicBezTo>
                  <a:cubicBezTo>
                    <a:pt x="2947774" y="2542395"/>
                    <a:pt x="2942497" y="2539814"/>
                    <a:pt x="2935843" y="2539814"/>
                  </a:cubicBezTo>
                  <a:close/>
                  <a:moveTo>
                    <a:pt x="3875627" y="2536200"/>
                  </a:moveTo>
                  <a:cubicBezTo>
                    <a:pt x="3869318" y="2536200"/>
                    <a:pt x="3861631" y="2540388"/>
                    <a:pt x="3852568" y="2548762"/>
                  </a:cubicBezTo>
                  <a:cubicBezTo>
                    <a:pt x="3842358" y="2558170"/>
                    <a:pt x="3833983" y="2570158"/>
                    <a:pt x="3827444" y="2584728"/>
                  </a:cubicBezTo>
                  <a:cubicBezTo>
                    <a:pt x="3824461" y="2592644"/>
                    <a:pt x="3819070" y="2598207"/>
                    <a:pt x="3811269" y="2601420"/>
                  </a:cubicBezTo>
                  <a:cubicBezTo>
                    <a:pt x="3805188" y="2603944"/>
                    <a:pt x="3796986" y="2605206"/>
                    <a:pt x="3786661" y="2605206"/>
                  </a:cubicBezTo>
                  <a:lnTo>
                    <a:pt x="3755034" y="2605206"/>
                  </a:lnTo>
                  <a:lnTo>
                    <a:pt x="3753986" y="2588126"/>
                  </a:lnTo>
                  <a:cubicBezTo>
                    <a:pt x="3753126" y="2581788"/>
                    <a:pt x="3751835" y="2576124"/>
                    <a:pt x="3750114" y="2571133"/>
                  </a:cubicBezTo>
                  <a:cubicBezTo>
                    <a:pt x="3748278" y="2565627"/>
                    <a:pt x="3743345" y="2555588"/>
                    <a:pt x="3735315" y="2541019"/>
                  </a:cubicBezTo>
                  <a:lnTo>
                    <a:pt x="3720172" y="2587481"/>
                  </a:lnTo>
                  <a:cubicBezTo>
                    <a:pt x="3728317" y="2602854"/>
                    <a:pt x="3733623" y="2614039"/>
                    <a:pt x="3736089" y="2621037"/>
                  </a:cubicBezTo>
                  <a:cubicBezTo>
                    <a:pt x="3738556" y="2628035"/>
                    <a:pt x="3739789" y="2635090"/>
                    <a:pt x="3739789" y="2642203"/>
                  </a:cubicBezTo>
                  <a:cubicBezTo>
                    <a:pt x="3739789" y="2653675"/>
                    <a:pt x="3732734" y="2663369"/>
                    <a:pt x="3718623" y="2671285"/>
                  </a:cubicBezTo>
                  <a:cubicBezTo>
                    <a:pt x="3704512" y="2679201"/>
                    <a:pt x="3687132" y="2683159"/>
                    <a:pt x="3666482" y="2683159"/>
                  </a:cubicBezTo>
                  <a:cubicBezTo>
                    <a:pt x="3645488" y="2683159"/>
                    <a:pt x="3628538" y="2679344"/>
                    <a:pt x="3615632" y="2671715"/>
                  </a:cubicBezTo>
                  <a:cubicBezTo>
                    <a:pt x="3602725" y="2664086"/>
                    <a:pt x="3596272" y="2654249"/>
                    <a:pt x="3596272" y="2642203"/>
                  </a:cubicBezTo>
                  <a:cubicBezTo>
                    <a:pt x="3596272" y="2632911"/>
                    <a:pt x="3598022" y="2623905"/>
                    <a:pt x="3601521" y="2615186"/>
                  </a:cubicBezTo>
                  <a:cubicBezTo>
                    <a:pt x="3605020" y="2606467"/>
                    <a:pt x="3612448" y="2592414"/>
                    <a:pt x="3623806" y="2573026"/>
                  </a:cubicBezTo>
                  <a:lnTo>
                    <a:pt x="3613481" y="2565799"/>
                  </a:lnTo>
                  <a:cubicBezTo>
                    <a:pt x="3598108" y="2589087"/>
                    <a:pt x="3587783" y="2608016"/>
                    <a:pt x="3582506" y="2622586"/>
                  </a:cubicBezTo>
                  <a:cubicBezTo>
                    <a:pt x="3577687" y="2635779"/>
                    <a:pt x="3575278" y="2650349"/>
                    <a:pt x="3575278" y="2666295"/>
                  </a:cubicBezTo>
                  <a:cubicBezTo>
                    <a:pt x="3575278" y="2684994"/>
                    <a:pt x="3582821" y="2699421"/>
                    <a:pt x="3597907" y="2709573"/>
                  </a:cubicBezTo>
                  <a:cubicBezTo>
                    <a:pt x="3612993" y="2719726"/>
                    <a:pt x="3634475" y="2724803"/>
                    <a:pt x="3662352" y="2724803"/>
                  </a:cubicBezTo>
                  <a:cubicBezTo>
                    <a:pt x="3676807" y="2724803"/>
                    <a:pt x="3690832" y="2722939"/>
                    <a:pt x="3704426" y="2719210"/>
                  </a:cubicBezTo>
                  <a:cubicBezTo>
                    <a:pt x="3718021" y="2715482"/>
                    <a:pt x="3728346" y="2710692"/>
                    <a:pt x="3735401" y="2704841"/>
                  </a:cubicBezTo>
                  <a:cubicBezTo>
                    <a:pt x="3742456" y="2698990"/>
                    <a:pt x="3747533" y="2691275"/>
                    <a:pt x="3750630" y="2681696"/>
                  </a:cubicBezTo>
                  <a:cubicBezTo>
                    <a:pt x="3752179" y="2676907"/>
                    <a:pt x="3753341" y="2671335"/>
                    <a:pt x="3754115" y="2664983"/>
                  </a:cubicBezTo>
                  <a:lnTo>
                    <a:pt x="3754819" y="2652012"/>
                  </a:lnTo>
                  <a:lnTo>
                    <a:pt x="3786661" y="2652012"/>
                  </a:lnTo>
                  <a:cubicBezTo>
                    <a:pt x="3794806" y="2652012"/>
                    <a:pt x="3801230" y="2651266"/>
                    <a:pt x="3805934" y="2649775"/>
                  </a:cubicBezTo>
                  <a:cubicBezTo>
                    <a:pt x="3815685" y="2646677"/>
                    <a:pt x="3823888" y="2640138"/>
                    <a:pt x="3830542" y="2630157"/>
                  </a:cubicBezTo>
                  <a:cubicBezTo>
                    <a:pt x="3841440" y="2635779"/>
                    <a:pt x="3854060" y="2640654"/>
                    <a:pt x="3868400" y="2644784"/>
                  </a:cubicBezTo>
                  <a:cubicBezTo>
                    <a:pt x="3884690" y="2649488"/>
                    <a:pt x="3898859" y="2651840"/>
                    <a:pt x="3910904" y="2651840"/>
                  </a:cubicBezTo>
                  <a:lnTo>
                    <a:pt x="3910904" y="2614326"/>
                  </a:lnTo>
                  <a:cubicBezTo>
                    <a:pt x="3910904" y="2598609"/>
                    <a:pt x="3906373" y="2581401"/>
                    <a:pt x="3897310" y="2562701"/>
                  </a:cubicBezTo>
                  <a:cubicBezTo>
                    <a:pt x="3888706" y="2545034"/>
                    <a:pt x="3881478" y="2536200"/>
                    <a:pt x="3875627" y="2536200"/>
                  </a:cubicBezTo>
                  <a:close/>
                  <a:moveTo>
                    <a:pt x="560929" y="2536200"/>
                  </a:moveTo>
                  <a:cubicBezTo>
                    <a:pt x="554619" y="2536200"/>
                    <a:pt x="546933" y="2540388"/>
                    <a:pt x="537869" y="2548762"/>
                  </a:cubicBezTo>
                  <a:cubicBezTo>
                    <a:pt x="527659" y="2558170"/>
                    <a:pt x="519285" y="2570158"/>
                    <a:pt x="512745" y="2584728"/>
                  </a:cubicBezTo>
                  <a:cubicBezTo>
                    <a:pt x="509763" y="2592644"/>
                    <a:pt x="504371" y="2598207"/>
                    <a:pt x="496570" y="2601420"/>
                  </a:cubicBezTo>
                  <a:cubicBezTo>
                    <a:pt x="490489" y="2603944"/>
                    <a:pt x="482287" y="2605206"/>
                    <a:pt x="471962" y="2605206"/>
                  </a:cubicBezTo>
                  <a:lnTo>
                    <a:pt x="437890" y="2605206"/>
                  </a:lnTo>
                  <a:lnTo>
                    <a:pt x="437890" y="2652012"/>
                  </a:lnTo>
                  <a:lnTo>
                    <a:pt x="471962" y="2652012"/>
                  </a:lnTo>
                  <a:cubicBezTo>
                    <a:pt x="480107" y="2652012"/>
                    <a:pt x="486532" y="2651266"/>
                    <a:pt x="491235" y="2649775"/>
                  </a:cubicBezTo>
                  <a:cubicBezTo>
                    <a:pt x="500987" y="2646677"/>
                    <a:pt x="509189" y="2640138"/>
                    <a:pt x="515843" y="2630157"/>
                  </a:cubicBezTo>
                  <a:cubicBezTo>
                    <a:pt x="526742" y="2635779"/>
                    <a:pt x="539361" y="2640654"/>
                    <a:pt x="553701" y="2644784"/>
                  </a:cubicBezTo>
                  <a:cubicBezTo>
                    <a:pt x="569992" y="2649488"/>
                    <a:pt x="584160" y="2651840"/>
                    <a:pt x="596206" y="2651840"/>
                  </a:cubicBezTo>
                  <a:lnTo>
                    <a:pt x="596206" y="2614326"/>
                  </a:lnTo>
                  <a:cubicBezTo>
                    <a:pt x="596206" y="2598609"/>
                    <a:pt x="591674" y="2581401"/>
                    <a:pt x="582611" y="2562701"/>
                  </a:cubicBezTo>
                  <a:cubicBezTo>
                    <a:pt x="574007" y="2545034"/>
                    <a:pt x="566779" y="2536200"/>
                    <a:pt x="560929" y="2536200"/>
                  </a:cubicBezTo>
                  <a:close/>
                  <a:moveTo>
                    <a:pt x="4063858" y="2530005"/>
                  </a:moveTo>
                  <a:cubicBezTo>
                    <a:pt x="4060531" y="2534938"/>
                    <a:pt x="4057290" y="2540130"/>
                    <a:pt x="4054135" y="2545579"/>
                  </a:cubicBezTo>
                  <a:cubicBezTo>
                    <a:pt x="4050980" y="2551028"/>
                    <a:pt x="4048256" y="2557195"/>
                    <a:pt x="4045961" y="2564078"/>
                  </a:cubicBezTo>
                  <a:cubicBezTo>
                    <a:pt x="4044011" y="2569814"/>
                    <a:pt x="4042720" y="2575206"/>
                    <a:pt x="4042089" y="2580254"/>
                  </a:cubicBezTo>
                  <a:cubicBezTo>
                    <a:pt x="4041458" y="2585301"/>
                    <a:pt x="4041143" y="2590234"/>
                    <a:pt x="4041143" y="2595053"/>
                  </a:cubicBezTo>
                  <a:cubicBezTo>
                    <a:pt x="4041143" y="2607213"/>
                    <a:pt x="4044183" y="2618226"/>
                    <a:pt x="4050263" y="2628092"/>
                  </a:cubicBezTo>
                  <a:cubicBezTo>
                    <a:pt x="4056229" y="2637959"/>
                    <a:pt x="4063973" y="2644498"/>
                    <a:pt x="4073494" y="2647710"/>
                  </a:cubicBezTo>
                  <a:cubicBezTo>
                    <a:pt x="4078886" y="2649660"/>
                    <a:pt x="4083762" y="2650865"/>
                    <a:pt x="4088121" y="2651324"/>
                  </a:cubicBezTo>
                  <a:cubicBezTo>
                    <a:pt x="4090416" y="2651553"/>
                    <a:pt x="4093857" y="2651725"/>
                    <a:pt x="4098446" y="2651840"/>
                  </a:cubicBezTo>
                  <a:cubicBezTo>
                    <a:pt x="4103035" y="2651955"/>
                    <a:pt x="4108829" y="2652012"/>
                    <a:pt x="4115827" y="2652012"/>
                  </a:cubicBezTo>
                  <a:lnTo>
                    <a:pt x="4260204" y="2652012"/>
                  </a:lnTo>
                  <a:lnTo>
                    <a:pt x="4260204" y="2603313"/>
                  </a:lnTo>
                  <a:cubicBezTo>
                    <a:pt x="4260204" y="2586104"/>
                    <a:pt x="4259057" y="2572911"/>
                    <a:pt x="4256762" y="2563734"/>
                  </a:cubicBezTo>
                  <a:cubicBezTo>
                    <a:pt x="4254123" y="2553523"/>
                    <a:pt x="4248502" y="2542281"/>
                    <a:pt x="4239898" y="2530005"/>
                  </a:cubicBezTo>
                  <a:lnTo>
                    <a:pt x="4224411" y="2569929"/>
                  </a:lnTo>
                  <a:cubicBezTo>
                    <a:pt x="4229688" y="2576582"/>
                    <a:pt x="4233588" y="2582146"/>
                    <a:pt x="4236112" y="2586621"/>
                  </a:cubicBezTo>
                  <a:cubicBezTo>
                    <a:pt x="4238063" y="2589947"/>
                    <a:pt x="4240701" y="2596142"/>
                    <a:pt x="4244028" y="2605206"/>
                  </a:cubicBezTo>
                  <a:lnTo>
                    <a:pt x="4119613" y="2605206"/>
                  </a:lnTo>
                  <a:cubicBezTo>
                    <a:pt x="4112385" y="2605206"/>
                    <a:pt x="4105559" y="2604919"/>
                    <a:pt x="4099135" y="2604345"/>
                  </a:cubicBezTo>
                  <a:cubicBezTo>
                    <a:pt x="4092710" y="2603771"/>
                    <a:pt x="4087490" y="2602968"/>
                    <a:pt x="4083475" y="2601936"/>
                  </a:cubicBezTo>
                  <a:cubicBezTo>
                    <a:pt x="4076821" y="2600444"/>
                    <a:pt x="4071315" y="2597060"/>
                    <a:pt x="4066955" y="2591783"/>
                  </a:cubicBezTo>
                  <a:cubicBezTo>
                    <a:pt x="4062825" y="2586506"/>
                    <a:pt x="4060760" y="2580598"/>
                    <a:pt x="4060760" y="2574059"/>
                  </a:cubicBezTo>
                  <a:cubicBezTo>
                    <a:pt x="4060760" y="2569011"/>
                    <a:pt x="4061621" y="2563791"/>
                    <a:pt x="4063342" y="2558399"/>
                  </a:cubicBezTo>
                  <a:cubicBezTo>
                    <a:pt x="4064259" y="2555760"/>
                    <a:pt x="4065550" y="2552548"/>
                    <a:pt x="4067213" y="2548762"/>
                  </a:cubicBezTo>
                  <a:cubicBezTo>
                    <a:pt x="4068877" y="2544977"/>
                    <a:pt x="4070970" y="2540789"/>
                    <a:pt x="4073494" y="2536200"/>
                  </a:cubicBezTo>
                  <a:close/>
                  <a:moveTo>
                    <a:pt x="4567753" y="2525875"/>
                  </a:moveTo>
                  <a:cubicBezTo>
                    <a:pt x="4557886" y="2525875"/>
                    <a:pt x="4549082" y="2529317"/>
                    <a:pt x="4541338" y="2536200"/>
                  </a:cubicBezTo>
                  <a:cubicBezTo>
                    <a:pt x="4533594" y="2543084"/>
                    <a:pt x="4526567" y="2553753"/>
                    <a:pt x="4520258" y="2568208"/>
                  </a:cubicBezTo>
                  <a:cubicBezTo>
                    <a:pt x="4524961" y="2567175"/>
                    <a:pt x="4528546" y="2566516"/>
                    <a:pt x="4531013" y="2566229"/>
                  </a:cubicBezTo>
                  <a:cubicBezTo>
                    <a:pt x="4533480" y="2565942"/>
                    <a:pt x="4536204" y="2565799"/>
                    <a:pt x="4539187" y="2565799"/>
                  </a:cubicBezTo>
                  <a:cubicBezTo>
                    <a:pt x="4549168" y="2565799"/>
                    <a:pt x="4559378" y="2568609"/>
                    <a:pt x="4569818" y="2574231"/>
                  </a:cubicBezTo>
                  <a:cubicBezTo>
                    <a:pt x="4581634" y="2580540"/>
                    <a:pt x="4594483" y="2590865"/>
                    <a:pt x="4608364" y="2605206"/>
                  </a:cubicBezTo>
                  <a:lnTo>
                    <a:pt x="4498124" y="2605206"/>
                  </a:lnTo>
                  <a:lnTo>
                    <a:pt x="4498124" y="2603313"/>
                  </a:lnTo>
                  <a:cubicBezTo>
                    <a:pt x="4498124" y="2590005"/>
                    <a:pt x="4496002" y="2578131"/>
                    <a:pt x="4491757" y="2567692"/>
                  </a:cubicBezTo>
                  <a:cubicBezTo>
                    <a:pt x="4487513" y="2557252"/>
                    <a:pt x="4481490" y="2548017"/>
                    <a:pt x="4473689" y="2539986"/>
                  </a:cubicBezTo>
                  <a:lnTo>
                    <a:pt x="4464052" y="2586449"/>
                  </a:lnTo>
                  <a:cubicBezTo>
                    <a:pt x="4470017" y="2592070"/>
                    <a:pt x="4475065" y="2599125"/>
                    <a:pt x="4479195" y="2607615"/>
                  </a:cubicBezTo>
                  <a:cubicBezTo>
                    <a:pt x="4482866" y="2615071"/>
                    <a:pt x="4484702" y="2621095"/>
                    <a:pt x="4484702" y="2625683"/>
                  </a:cubicBezTo>
                  <a:cubicBezTo>
                    <a:pt x="4484702" y="2634861"/>
                    <a:pt x="4475180" y="2647939"/>
                    <a:pt x="4456136" y="2664918"/>
                  </a:cubicBezTo>
                  <a:cubicBezTo>
                    <a:pt x="4442484" y="2677079"/>
                    <a:pt x="4431701" y="2685396"/>
                    <a:pt x="4423785" y="2689870"/>
                  </a:cubicBezTo>
                  <a:cubicBezTo>
                    <a:pt x="4415869" y="2694344"/>
                    <a:pt x="4407953" y="2696581"/>
                    <a:pt x="4400037" y="2696581"/>
                  </a:cubicBezTo>
                  <a:cubicBezTo>
                    <a:pt x="4392695" y="2696581"/>
                    <a:pt x="4385869" y="2695377"/>
                    <a:pt x="4379560" y="2692967"/>
                  </a:cubicBezTo>
                  <a:cubicBezTo>
                    <a:pt x="4373250" y="2690558"/>
                    <a:pt x="4364933" y="2685912"/>
                    <a:pt x="4354608" y="2679029"/>
                  </a:cubicBezTo>
                  <a:lnTo>
                    <a:pt x="4347380" y="2689698"/>
                  </a:lnTo>
                  <a:cubicBezTo>
                    <a:pt x="4368833" y="2704497"/>
                    <a:pt x="4384607" y="2714363"/>
                    <a:pt x="4394703" y="2719296"/>
                  </a:cubicBezTo>
                  <a:cubicBezTo>
                    <a:pt x="4406290" y="2725032"/>
                    <a:pt x="4417131" y="2727900"/>
                    <a:pt x="4427226" y="2727900"/>
                  </a:cubicBezTo>
                  <a:cubicBezTo>
                    <a:pt x="4435716" y="2727900"/>
                    <a:pt x="4445926" y="2723197"/>
                    <a:pt x="4457857" y="2713789"/>
                  </a:cubicBezTo>
                  <a:cubicBezTo>
                    <a:pt x="4468641" y="2705300"/>
                    <a:pt x="4478048" y="2695291"/>
                    <a:pt x="4486079" y="2683761"/>
                  </a:cubicBezTo>
                  <a:cubicBezTo>
                    <a:pt x="4494109" y="2672232"/>
                    <a:pt x="4498124" y="2662968"/>
                    <a:pt x="4498124" y="2655970"/>
                  </a:cubicBezTo>
                  <a:lnTo>
                    <a:pt x="4498124" y="2652012"/>
                  </a:lnTo>
                  <a:lnTo>
                    <a:pt x="4682532" y="2652012"/>
                  </a:lnTo>
                  <a:lnTo>
                    <a:pt x="4682532" y="2605206"/>
                  </a:lnTo>
                  <a:cubicBezTo>
                    <a:pt x="4673469" y="2603255"/>
                    <a:pt x="4666671" y="2600846"/>
                    <a:pt x="4662140" y="2597978"/>
                  </a:cubicBezTo>
                  <a:cubicBezTo>
                    <a:pt x="4657608" y="2595110"/>
                    <a:pt x="4651041" y="2588858"/>
                    <a:pt x="4642437" y="2579221"/>
                  </a:cubicBezTo>
                  <a:cubicBezTo>
                    <a:pt x="4629817" y="2565569"/>
                    <a:pt x="4620066" y="2555531"/>
                    <a:pt x="4613183" y="2549107"/>
                  </a:cubicBezTo>
                  <a:cubicBezTo>
                    <a:pt x="4604464" y="2540961"/>
                    <a:pt x="4596605" y="2535053"/>
                    <a:pt x="4589607" y="2531382"/>
                  </a:cubicBezTo>
                  <a:cubicBezTo>
                    <a:pt x="4582609" y="2527711"/>
                    <a:pt x="4575324" y="2525875"/>
                    <a:pt x="4567753" y="2525875"/>
                  </a:cubicBezTo>
                  <a:close/>
                  <a:moveTo>
                    <a:pt x="1720751" y="2522778"/>
                  </a:moveTo>
                  <a:cubicBezTo>
                    <a:pt x="1712147" y="2522778"/>
                    <a:pt x="1704661" y="2525703"/>
                    <a:pt x="1698294" y="2531554"/>
                  </a:cubicBezTo>
                  <a:cubicBezTo>
                    <a:pt x="1691928" y="2537405"/>
                    <a:pt x="1684327" y="2548303"/>
                    <a:pt x="1675494" y="2564250"/>
                  </a:cubicBezTo>
                  <a:cubicBezTo>
                    <a:pt x="1666660" y="2580196"/>
                    <a:pt x="1662243" y="2591382"/>
                    <a:pt x="1662243" y="2597806"/>
                  </a:cubicBezTo>
                  <a:cubicBezTo>
                    <a:pt x="1662243" y="2602624"/>
                    <a:pt x="1663964" y="2607500"/>
                    <a:pt x="1667406" y="2612433"/>
                  </a:cubicBezTo>
                  <a:cubicBezTo>
                    <a:pt x="1670847" y="2617366"/>
                    <a:pt x="1677960" y="2625225"/>
                    <a:pt x="1688744" y="2636008"/>
                  </a:cubicBezTo>
                  <a:cubicBezTo>
                    <a:pt x="1681172" y="2645760"/>
                    <a:pt x="1675895" y="2653618"/>
                    <a:pt x="1672912" y="2659583"/>
                  </a:cubicBezTo>
                  <a:cubicBezTo>
                    <a:pt x="1669012" y="2667270"/>
                    <a:pt x="1667061" y="2674899"/>
                    <a:pt x="1667061" y="2682470"/>
                  </a:cubicBezTo>
                  <a:lnTo>
                    <a:pt x="1677387" y="2686256"/>
                  </a:lnTo>
                  <a:cubicBezTo>
                    <a:pt x="1688515" y="2673522"/>
                    <a:pt x="1696946" y="2664574"/>
                    <a:pt x="1702683" y="2659411"/>
                  </a:cubicBezTo>
                  <a:cubicBezTo>
                    <a:pt x="1711516" y="2651496"/>
                    <a:pt x="1721210" y="2644956"/>
                    <a:pt x="1731765" y="2639794"/>
                  </a:cubicBezTo>
                  <a:cubicBezTo>
                    <a:pt x="1743122" y="2634287"/>
                    <a:pt x="1757692" y="2629354"/>
                    <a:pt x="1775474" y="2624995"/>
                  </a:cubicBezTo>
                  <a:lnTo>
                    <a:pt x="1789240" y="2585416"/>
                  </a:lnTo>
                  <a:cubicBezTo>
                    <a:pt x="1777539" y="2586449"/>
                    <a:pt x="1768074" y="2587969"/>
                    <a:pt x="1760847" y="2589976"/>
                  </a:cubicBezTo>
                  <a:cubicBezTo>
                    <a:pt x="1753619" y="2591984"/>
                    <a:pt x="1742778" y="2596429"/>
                    <a:pt x="1728323" y="2603313"/>
                  </a:cubicBezTo>
                  <a:cubicBezTo>
                    <a:pt x="1716966" y="2597462"/>
                    <a:pt x="1708906" y="2592557"/>
                    <a:pt x="1704146" y="2588600"/>
                  </a:cubicBezTo>
                  <a:cubicBezTo>
                    <a:pt x="1699384" y="2584642"/>
                    <a:pt x="1697004" y="2580827"/>
                    <a:pt x="1697004" y="2577156"/>
                  </a:cubicBezTo>
                  <a:cubicBezTo>
                    <a:pt x="1697004" y="2574517"/>
                    <a:pt x="1698409" y="2572194"/>
                    <a:pt x="1701220" y="2570187"/>
                  </a:cubicBezTo>
                  <a:cubicBezTo>
                    <a:pt x="1704030" y="2568179"/>
                    <a:pt x="1707214" y="2567175"/>
                    <a:pt x="1710770" y="2567175"/>
                  </a:cubicBezTo>
                  <a:cubicBezTo>
                    <a:pt x="1715015" y="2567175"/>
                    <a:pt x="1719489" y="2568581"/>
                    <a:pt x="1724193" y="2571391"/>
                  </a:cubicBezTo>
                  <a:cubicBezTo>
                    <a:pt x="1728896" y="2574202"/>
                    <a:pt x="1733944" y="2578647"/>
                    <a:pt x="1739336" y="2584728"/>
                  </a:cubicBezTo>
                  <a:lnTo>
                    <a:pt x="1762395" y="2546525"/>
                  </a:lnTo>
                  <a:cubicBezTo>
                    <a:pt x="1755053" y="2537577"/>
                    <a:pt x="1748313" y="2531382"/>
                    <a:pt x="1742175" y="2527940"/>
                  </a:cubicBezTo>
                  <a:cubicBezTo>
                    <a:pt x="1736038" y="2524499"/>
                    <a:pt x="1728896" y="2522778"/>
                    <a:pt x="1720751" y="2522778"/>
                  </a:cubicBezTo>
                  <a:close/>
                  <a:moveTo>
                    <a:pt x="3658566" y="2486813"/>
                  </a:moveTo>
                  <a:lnTo>
                    <a:pt x="3637744" y="2525703"/>
                  </a:lnTo>
                  <a:lnTo>
                    <a:pt x="3678012" y="2546697"/>
                  </a:lnTo>
                  <a:lnTo>
                    <a:pt x="3698661" y="2508151"/>
                  </a:lnTo>
                  <a:close/>
                  <a:moveTo>
                    <a:pt x="334343" y="2486813"/>
                  </a:moveTo>
                  <a:lnTo>
                    <a:pt x="313520" y="2525703"/>
                  </a:lnTo>
                  <a:lnTo>
                    <a:pt x="353788" y="2546697"/>
                  </a:lnTo>
                  <a:lnTo>
                    <a:pt x="374438" y="2508151"/>
                  </a:lnTo>
                  <a:close/>
                  <a:moveTo>
                    <a:pt x="1396222" y="2481478"/>
                  </a:moveTo>
                  <a:cubicBezTo>
                    <a:pt x="1393125" y="2491229"/>
                    <a:pt x="1390974" y="2498744"/>
                    <a:pt x="1389769" y="2504021"/>
                  </a:cubicBezTo>
                  <a:cubicBezTo>
                    <a:pt x="1388565" y="2509298"/>
                    <a:pt x="1387274" y="2516583"/>
                    <a:pt x="1385897" y="2525875"/>
                  </a:cubicBezTo>
                  <a:lnTo>
                    <a:pt x="1394157" y="2532070"/>
                  </a:lnTo>
                  <a:cubicBezTo>
                    <a:pt x="1385668" y="2537348"/>
                    <a:pt x="1379243" y="2545780"/>
                    <a:pt x="1374884" y="2557367"/>
                  </a:cubicBezTo>
                  <a:cubicBezTo>
                    <a:pt x="1370984" y="2567692"/>
                    <a:pt x="1369033" y="2579795"/>
                    <a:pt x="1369033" y="2593676"/>
                  </a:cubicBezTo>
                  <a:lnTo>
                    <a:pt x="1369033" y="2599871"/>
                  </a:lnTo>
                  <a:cubicBezTo>
                    <a:pt x="1366853" y="2601362"/>
                    <a:pt x="1363785" y="2602624"/>
                    <a:pt x="1359827" y="2603657"/>
                  </a:cubicBezTo>
                  <a:cubicBezTo>
                    <a:pt x="1355869" y="2604689"/>
                    <a:pt x="1352169" y="2605206"/>
                    <a:pt x="1348728" y="2605206"/>
                  </a:cubicBezTo>
                  <a:lnTo>
                    <a:pt x="1348458" y="2605206"/>
                  </a:lnTo>
                  <a:cubicBezTo>
                    <a:pt x="1336068" y="2586506"/>
                    <a:pt x="1325169" y="2572739"/>
                    <a:pt x="1315762" y="2563906"/>
                  </a:cubicBezTo>
                  <a:cubicBezTo>
                    <a:pt x="1306355" y="2555072"/>
                    <a:pt x="1297808" y="2550655"/>
                    <a:pt x="1290122" y="2550655"/>
                  </a:cubicBezTo>
                  <a:cubicBezTo>
                    <a:pt x="1281288" y="2550655"/>
                    <a:pt x="1273172" y="2555388"/>
                    <a:pt x="1265772" y="2564852"/>
                  </a:cubicBezTo>
                  <a:cubicBezTo>
                    <a:pt x="1258372" y="2574317"/>
                    <a:pt x="1252149" y="2587825"/>
                    <a:pt x="1247101" y="2605378"/>
                  </a:cubicBezTo>
                  <a:lnTo>
                    <a:pt x="1255361" y="2609508"/>
                  </a:lnTo>
                  <a:cubicBezTo>
                    <a:pt x="1261327" y="2601706"/>
                    <a:pt x="1265628" y="2596659"/>
                    <a:pt x="1268267" y="2594364"/>
                  </a:cubicBezTo>
                  <a:cubicBezTo>
                    <a:pt x="1270906" y="2592070"/>
                    <a:pt x="1273717" y="2590923"/>
                    <a:pt x="1276699" y="2590923"/>
                  </a:cubicBezTo>
                  <a:cubicBezTo>
                    <a:pt x="1283583" y="2590923"/>
                    <a:pt x="1291613" y="2597347"/>
                    <a:pt x="1300791" y="2610196"/>
                  </a:cubicBezTo>
                  <a:cubicBezTo>
                    <a:pt x="1282091" y="2612261"/>
                    <a:pt x="1268181" y="2614957"/>
                    <a:pt x="1259060" y="2618284"/>
                  </a:cubicBezTo>
                  <a:cubicBezTo>
                    <a:pt x="1249941" y="2621611"/>
                    <a:pt x="1243545" y="2626142"/>
                    <a:pt x="1239874" y="2631878"/>
                  </a:cubicBezTo>
                  <a:cubicBezTo>
                    <a:pt x="1236776" y="2636926"/>
                    <a:pt x="1234023" y="2642719"/>
                    <a:pt x="1231614" y="2649259"/>
                  </a:cubicBezTo>
                  <a:cubicBezTo>
                    <a:pt x="1228631" y="2657289"/>
                    <a:pt x="1227139" y="2664000"/>
                    <a:pt x="1227139" y="2669392"/>
                  </a:cubicBezTo>
                  <a:cubicBezTo>
                    <a:pt x="1227139" y="2673178"/>
                    <a:pt x="1228975" y="2680864"/>
                    <a:pt x="1232646" y="2692451"/>
                  </a:cubicBezTo>
                  <a:cubicBezTo>
                    <a:pt x="1238612" y="2711266"/>
                    <a:pt x="1242340" y="2723598"/>
                    <a:pt x="1243831" y="2729449"/>
                  </a:cubicBezTo>
                  <a:cubicBezTo>
                    <a:pt x="1248191" y="2746084"/>
                    <a:pt x="1251001" y="2761973"/>
                    <a:pt x="1252263" y="2777116"/>
                  </a:cubicBezTo>
                  <a:cubicBezTo>
                    <a:pt x="1256508" y="2771380"/>
                    <a:pt x="1259405" y="2766103"/>
                    <a:pt x="1260954" y="2761284"/>
                  </a:cubicBezTo>
                  <a:cubicBezTo>
                    <a:pt x="1262503" y="2756466"/>
                    <a:pt x="1263277" y="2750156"/>
                    <a:pt x="1263277" y="2742355"/>
                  </a:cubicBezTo>
                  <a:cubicBezTo>
                    <a:pt x="1263277" y="2731572"/>
                    <a:pt x="1261527" y="2720157"/>
                    <a:pt x="1258028" y="2708111"/>
                  </a:cubicBezTo>
                  <a:cubicBezTo>
                    <a:pt x="1254529" y="2696065"/>
                    <a:pt x="1250543" y="2683159"/>
                    <a:pt x="1246068" y="2669392"/>
                  </a:cubicBezTo>
                  <a:cubicBezTo>
                    <a:pt x="1246068" y="2664803"/>
                    <a:pt x="1254156" y="2660731"/>
                    <a:pt x="1270332" y="2657174"/>
                  </a:cubicBezTo>
                  <a:cubicBezTo>
                    <a:pt x="1286508" y="2653618"/>
                    <a:pt x="1305093" y="2651840"/>
                    <a:pt x="1326087" y="2651840"/>
                  </a:cubicBezTo>
                  <a:lnTo>
                    <a:pt x="1333240" y="2651895"/>
                  </a:lnTo>
                  <a:lnTo>
                    <a:pt x="1333240" y="2652012"/>
                  </a:lnTo>
                  <a:lnTo>
                    <a:pt x="1348458" y="2652012"/>
                  </a:lnTo>
                  <a:lnTo>
                    <a:pt x="1348728" y="2652012"/>
                  </a:lnTo>
                  <a:cubicBezTo>
                    <a:pt x="1357561" y="2652012"/>
                    <a:pt x="1366223" y="2650750"/>
                    <a:pt x="1374712" y="2648226"/>
                  </a:cubicBezTo>
                  <a:cubicBezTo>
                    <a:pt x="1385496" y="2645014"/>
                    <a:pt x="1394731" y="2640024"/>
                    <a:pt x="1402417" y="2633255"/>
                  </a:cubicBezTo>
                  <a:cubicBezTo>
                    <a:pt x="1416298" y="2641974"/>
                    <a:pt x="1429664" y="2648972"/>
                    <a:pt x="1442512" y="2654249"/>
                  </a:cubicBezTo>
                  <a:cubicBezTo>
                    <a:pt x="1453640" y="2658838"/>
                    <a:pt x="1461614" y="2661132"/>
                    <a:pt x="1466432" y="2661132"/>
                  </a:cubicBezTo>
                  <a:cubicBezTo>
                    <a:pt x="1471938" y="2661132"/>
                    <a:pt x="1476700" y="2655052"/>
                    <a:pt x="1480715" y="2642891"/>
                  </a:cubicBezTo>
                  <a:cubicBezTo>
                    <a:pt x="1484041" y="2632911"/>
                    <a:pt x="1485705" y="2623733"/>
                    <a:pt x="1485705" y="2615358"/>
                  </a:cubicBezTo>
                  <a:cubicBezTo>
                    <a:pt x="1485705" y="2603657"/>
                    <a:pt x="1481976" y="2589747"/>
                    <a:pt x="1474520" y="2573628"/>
                  </a:cubicBezTo>
                  <a:cubicBezTo>
                    <a:pt x="1467063" y="2557510"/>
                    <a:pt x="1456738" y="2541478"/>
                    <a:pt x="1443545" y="2525531"/>
                  </a:cubicBezTo>
                  <a:cubicBezTo>
                    <a:pt x="1429204" y="2508208"/>
                    <a:pt x="1413431" y="2493524"/>
                    <a:pt x="1396222" y="2481478"/>
                  </a:cubicBezTo>
                  <a:close/>
                  <a:moveTo>
                    <a:pt x="1041695" y="2469432"/>
                  </a:moveTo>
                  <a:lnTo>
                    <a:pt x="1027240" y="2497310"/>
                  </a:lnTo>
                  <a:lnTo>
                    <a:pt x="1001772" y="2484576"/>
                  </a:lnTo>
                  <a:lnTo>
                    <a:pt x="983875" y="2517960"/>
                  </a:lnTo>
                  <a:lnTo>
                    <a:pt x="1015883" y="2535512"/>
                  </a:lnTo>
                  <a:lnTo>
                    <a:pt x="1029649" y="2508323"/>
                  </a:lnTo>
                  <a:lnTo>
                    <a:pt x="1054085" y="2522090"/>
                  </a:lnTo>
                  <a:lnTo>
                    <a:pt x="1073014" y="2486985"/>
                  </a:lnTo>
                  <a:close/>
                  <a:moveTo>
                    <a:pt x="4573259" y="2447406"/>
                  </a:moveTo>
                  <a:lnTo>
                    <a:pt x="4552437" y="2486297"/>
                  </a:lnTo>
                  <a:lnTo>
                    <a:pt x="4592705" y="2507291"/>
                  </a:lnTo>
                  <a:lnTo>
                    <a:pt x="4613355" y="2468744"/>
                  </a:lnTo>
                  <a:close/>
                  <a:moveTo>
                    <a:pt x="4313168" y="2443104"/>
                  </a:moveTo>
                  <a:cubicBezTo>
                    <a:pt x="4306744" y="2455264"/>
                    <a:pt x="4301753" y="2465618"/>
                    <a:pt x="4298197" y="2474165"/>
                  </a:cubicBezTo>
                  <a:cubicBezTo>
                    <a:pt x="4294640" y="2482711"/>
                    <a:pt x="4292862" y="2488763"/>
                    <a:pt x="4292862" y="2492319"/>
                  </a:cubicBezTo>
                  <a:cubicBezTo>
                    <a:pt x="4292862" y="2494729"/>
                    <a:pt x="4293551" y="2499145"/>
                    <a:pt x="4294927" y="2505570"/>
                  </a:cubicBezTo>
                  <a:cubicBezTo>
                    <a:pt x="4298828" y="2523925"/>
                    <a:pt x="4301639" y="2539728"/>
                    <a:pt x="4303359" y="2552978"/>
                  </a:cubicBezTo>
                  <a:cubicBezTo>
                    <a:pt x="4305080" y="2566229"/>
                    <a:pt x="4306514" y="2579622"/>
                    <a:pt x="4307662" y="2593160"/>
                  </a:cubicBezTo>
                  <a:cubicBezTo>
                    <a:pt x="4308809" y="2606697"/>
                    <a:pt x="4309382" y="2616964"/>
                    <a:pt x="4309382" y="2623962"/>
                  </a:cubicBezTo>
                  <a:cubicBezTo>
                    <a:pt x="4309382" y="2633140"/>
                    <a:pt x="4308006" y="2645071"/>
                    <a:pt x="4305252" y="2659756"/>
                  </a:cubicBezTo>
                  <a:lnTo>
                    <a:pt x="4315577" y="2663886"/>
                  </a:lnTo>
                  <a:cubicBezTo>
                    <a:pt x="4322461" y="2649660"/>
                    <a:pt x="4327107" y="2638331"/>
                    <a:pt x="4329516" y="2629899"/>
                  </a:cubicBezTo>
                  <a:cubicBezTo>
                    <a:pt x="4331925" y="2621467"/>
                    <a:pt x="4333130" y="2612146"/>
                    <a:pt x="4333130" y="2601936"/>
                  </a:cubicBezTo>
                  <a:cubicBezTo>
                    <a:pt x="4333130" y="2589890"/>
                    <a:pt x="4332556" y="2577328"/>
                    <a:pt x="4331409" y="2564250"/>
                  </a:cubicBezTo>
                  <a:cubicBezTo>
                    <a:pt x="4329917" y="2547271"/>
                    <a:pt x="4327279" y="2527195"/>
                    <a:pt x="4323493" y="2504021"/>
                  </a:cubicBezTo>
                  <a:close/>
                  <a:moveTo>
                    <a:pt x="3408293" y="2443104"/>
                  </a:moveTo>
                  <a:cubicBezTo>
                    <a:pt x="3401869" y="2455264"/>
                    <a:pt x="3396878" y="2465618"/>
                    <a:pt x="3393322" y="2474165"/>
                  </a:cubicBezTo>
                  <a:cubicBezTo>
                    <a:pt x="3389765" y="2482711"/>
                    <a:pt x="3387987" y="2488763"/>
                    <a:pt x="3387987" y="2492319"/>
                  </a:cubicBezTo>
                  <a:cubicBezTo>
                    <a:pt x="3387987" y="2494729"/>
                    <a:pt x="3388676" y="2499145"/>
                    <a:pt x="3390052" y="2505570"/>
                  </a:cubicBezTo>
                  <a:cubicBezTo>
                    <a:pt x="3393953" y="2523925"/>
                    <a:pt x="3396764" y="2539728"/>
                    <a:pt x="3398484" y="2552978"/>
                  </a:cubicBezTo>
                  <a:cubicBezTo>
                    <a:pt x="3400205" y="2566229"/>
                    <a:pt x="3401639" y="2579622"/>
                    <a:pt x="3402787" y="2593160"/>
                  </a:cubicBezTo>
                  <a:cubicBezTo>
                    <a:pt x="3403934" y="2606697"/>
                    <a:pt x="3404507" y="2616964"/>
                    <a:pt x="3404507" y="2623962"/>
                  </a:cubicBezTo>
                  <a:cubicBezTo>
                    <a:pt x="3404507" y="2633140"/>
                    <a:pt x="3403131" y="2645071"/>
                    <a:pt x="3400377" y="2659756"/>
                  </a:cubicBezTo>
                  <a:lnTo>
                    <a:pt x="3410702" y="2663886"/>
                  </a:lnTo>
                  <a:cubicBezTo>
                    <a:pt x="3417586" y="2649660"/>
                    <a:pt x="3422232" y="2638331"/>
                    <a:pt x="3424641" y="2629899"/>
                  </a:cubicBezTo>
                  <a:cubicBezTo>
                    <a:pt x="3427050" y="2621467"/>
                    <a:pt x="3428255" y="2612146"/>
                    <a:pt x="3428255" y="2601936"/>
                  </a:cubicBezTo>
                  <a:cubicBezTo>
                    <a:pt x="3428255" y="2589890"/>
                    <a:pt x="3427681" y="2577328"/>
                    <a:pt x="3426534" y="2564250"/>
                  </a:cubicBezTo>
                  <a:cubicBezTo>
                    <a:pt x="3425042" y="2547271"/>
                    <a:pt x="3422404" y="2527195"/>
                    <a:pt x="3418618" y="2504021"/>
                  </a:cubicBezTo>
                  <a:close/>
                  <a:moveTo>
                    <a:pt x="1835070" y="2443104"/>
                  </a:moveTo>
                  <a:lnTo>
                    <a:pt x="1816485" y="2486124"/>
                  </a:lnTo>
                  <a:cubicBezTo>
                    <a:pt x="1821877" y="2491746"/>
                    <a:pt x="1825319" y="2496048"/>
                    <a:pt x="1826810" y="2499031"/>
                  </a:cubicBezTo>
                  <a:cubicBezTo>
                    <a:pt x="1829908" y="2505226"/>
                    <a:pt x="1831456" y="2513887"/>
                    <a:pt x="1831456" y="2525015"/>
                  </a:cubicBezTo>
                  <a:lnTo>
                    <a:pt x="1831456" y="2574059"/>
                  </a:lnTo>
                  <a:cubicBezTo>
                    <a:pt x="1831456" y="2602854"/>
                    <a:pt x="1834783" y="2623332"/>
                    <a:pt x="1841437" y="2635492"/>
                  </a:cubicBezTo>
                  <a:cubicBezTo>
                    <a:pt x="1847402" y="2646505"/>
                    <a:pt x="1857096" y="2652012"/>
                    <a:pt x="1870519" y="2652012"/>
                  </a:cubicBezTo>
                  <a:lnTo>
                    <a:pt x="1894609" y="2652012"/>
                  </a:lnTo>
                  <a:lnTo>
                    <a:pt x="1894609" y="2605206"/>
                  </a:lnTo>
                  <a:lnTo>
                    <a:pt x="1870519" y="2605206"/>
                  </a:lnTo>
                  <a:cubicBezTo>
                    <a:pt x="1865012" y="2605206"/>
                    <a:pt x="1860997" y="2601477"/>
                    <a:pt x="1858473" y="2594020"/>
                  </a:cubicBezTo>
                  <a:cubicBezTo>
                    <a:pt x="1855261" y="2584728"/>
                    <a:pt x="1853655" y="2568093"/>
                    <a:pt x="1853655" y="2544116"/>
                  </a:cubicBezTo>
                  <a:lnTo>
                    <a:pt x="1853655" y="2510216"/>
                  </a:lnTo>
                  <a:cubicBezTo>
                    <a:pt x="1853655" y="2494040"/>
                    <a:pt x="1852106" y="2480732"/>
                    <a:pt x="1849009" y="2470293"/>
                  </a:cubicBezTo>
                  <a:cubicBezTo>
                    <a:pt x="1846370" y="2461345"/>
                    <a:pt x="1841723" y="2452282"/>
                    <a:pt x="1835070" y="2443104"/>
                  </a:cubicBezTo>
                  <a:close/>
                  <a:moveTo>
                    <a:pt x="1007623" y="2429681"/>
                  </a:moveTo>
                  <a:lnTo>
                    <a:pt x="990070" y="2464786"/>
                  </a:lnTo>
                  <a:lnTo>
                    <a:pt x="1022422" y="2481994"/>
                  </a:lnTo>
                  <a:lnTo>
                    <a:pt x="1039630" y="2446201"/>
                  </a:lnTo>
                  <a:close/>
                  <a:moveTo>
                    <a:pt x="3325494" y="2429509"/>
                  </a:moveTo>
                  <a:cubicBezTo>
                    <a:pt x="3319184" y="2441555"/>
                    <a:pt x="3314710" y="2451937"/>
                    <a:pt x="3312071" y="2460656"/>
                  </a:cubicBezTo>
                  <a:cubicBezTo>
                    <a:pt x="3310006" y="2467540"/>
                    <a:pt x="3308974" y="2474365"/>
                    <a:pt x="3308974" y="2481134"/>
                  </a:cubicBezTo>
                  <a:lnTo>
                    <a:pt x="3319987" y="2488361"/>
                  </a:lnTo>
                  <a:lnTo>
                    <a:pt x="3340809" y="2605206"/>
                  </a:lnTo>
                  <a:lnTo>
                    <a:pt x="3275938" y="2605206"/>
                  </a:lnTo>
                  <a:lnTo>
                    <a:pt x="3266813" y="2605206"/>
                  </a:lnTo>
                  <a:lnTo>
                    <a:pt x="3240834" y="2605206"/>
                  </a:lnTo>
                  <a:cubicBezTo>
                    <a:pt x="3234983" y="2605206"/>
                    <a:pt x="3228616" y="2605406"/>
                    <a:pt x="3221732" y="2605808"/>
                  </a:cubicBezTo>
                  <a:cubicBezTo>
                    <a:pt x="3214849" y="2606209"/>
                    <a:pt x="3207220" y="2607098"/>
                    <a:pt x="3198845" y="2608475"/>
                  </a:cubicBezTo>
                  <a:cubicBezTo>
                    <a:pt x="3210318" y="2603657"/>
                    <a:pt x="3218922" y="2596085"/>
                    <a:pt x="3224658" y="2585760"/>
                  </a:cubicBezTo>
                  <a:cubicBezTo>
                    <a:pt x="3229935" y="2576353"/>
                    <a:pt x="3232574" y="2564995"/>
                    <a:pt x="3232574" y="2551688"/>
                  </a:cubicBezTo>
                  <a:cubicBezTo>
                    <a:pt x="3232574" y="2542051"/>
                    <a:pt x="3230738" y="2532300"/>
                    <a:pt x="3227067" y="2522434"/>
                  </a:cubicBezTo>
                  <a:cubicBezTo>
                    <a:pt x="3222822" y="2510962"/>
                    <a:pt x="3217775" y="2505226"/>
                    <a:pt x="3211924" y="2505226"/>
                  </a:cubicBezTo>
                  <a:cubicBezTo>
                    <a:pt x="3204696" y="2505226"/>
                    <a:pt x="3196780" y="2511937"/>
                    <a:pt x="3188176" y="2525359"/>
                  </a:cubicBezTo>
                  <a:cubicBezTo>
                    <a:pt x="3178425" y="2540732"/>
                    <a:pt x="3167182" y="2565684"/>
                    <a:pt x="3154448" y="2600215"/>
                  </a:cubicBezTo>
                  <a:cubicBezTo>
                    <a:pt x="3151580" y="2600789"/>
                    <a:pt x="3146532" y="2601879"/>
                    <a:pt x="3139305" y="2603485"/>
                  </a:cubicBezTo>
                  <a:cubicBezTo>
                    <a:pt x="3132881" y="2604632"/>
                    <a:pt x="3126571" y="2605206"/>
                    <a:pt x="3120376" y="2605206"/>
                  </a:cubicBezTo>
                  <a:lnTo>
                    <a:pt x="3113911" y="2605206"/>
                  </a:lnTo>
                  <a:lnTo>
                    <a:pt x="3113911" y="2596773"/>
                  </a:lnTo>
                  <a:cubicBezTo>
                    <a:pt x="3113911" y="2570043"/>
                    <a:pt x="3111043" y="2548590"/>
                    <a:pt x="3105307" y="2532415"/>
                  </a:cubicBezTo>
                  <a:cubicBezTo>
                    <a:pt x="3099112" y="2514862"/>
                    <a:pt x="3088557" y="2500522"/>
                    <a:pt x="3073644" y="2489394"/>
                  </a:cubicBezTo>
                  <a:lnTo>
                    <a:pt x="3061254" y="2543084"/>
                  </a:lnTo>
                  <a:cubicBezTo>
                    <a:pt x="3070890" y="2549164"/>
                    <a:pt x="3078405" y="2556391"/>
                    <a:pt x="3083797" y="2564766"/>
                  </a:cubicBezTo>
                  <a:cubicBezTo>
                    <a:pt x="3090336" y="2574862"/>
                    <a:pt x="3094924" y="2588341"/>
                    <a:pt x="3097563" y="2605206"/>
                  </a:cubicBezTo>
                  <a:lnTo>
                    <a:pt x="3038367" y="2605206"/>
                  </a:lnTo>
                  <a:cubicBezTo>
                    <a:pt x="3033893" y="2605206"/>
                    <a:pt x="3030078" y="2604288"/>
                    <a:pt x="3026923" y="2602452"/>
                  </a:cubicBezTo>
                  <a:cubicBezTo>
                    <a:pt x="3023769" y="2600617"/>
                    <a:pt x="3021732" y="2597691"/>
                    <a:pt x="3020814" y="2593676"/>
                  </a:cubicBezTo>
                  <a:lnTo>
                    <a:pt x="3014275" y="2594020"/>
                  </a:lnTo>
                  <a:cubicBezTo>
                    <a:pt x="3013243" y="2599986"/>
                    <a:pt x="3012468" y="2605894"/>
                    <a:pt x="3011952" y="2611745"/>
                  </a:cubicBezTo>
                  <a:cubicBezTo>
                    <a:pt x="3011436" y="2617595"/>
                    <a:pt x="3011178" y="2623045"/>
                    <a:pt x="3011178" y="2628092"/>
                  </a:cubicBezTo>
                  <a:cubicBezTo>
                    <a:pt x="3011178" y="2636926"/>
                    <a:pt x="3013644" y="2643293"/>
                    <a:pt x="3018577" y="2647194"/>
                  </a:cubicBezTo>
                  <a:cubicBezTo>
                    <a:pt x="3022593" y="2650406"/>
                    <a:pt x="3028386" y="2652012"/>
                    <a:pt x="3035958" y="2652012"/>
                  </a:cubicBezTo>
                  <a:lnTo>
                    <a:pt x="3104888" y="2652012"/>
                  </a:lnTo>
                  <a:lnTo>
                    <a:pt x="3113911" y="2652012"/>
                  </a:lnTo>
                  <a:lnTo>
                    <a:pt x="3144123" y="2652012"/>
                  </a:lnTo>
                  <a:cubicBezTo>
                    <a:pt x="3144123" y="2675645"/>
                    <a:pt x="3149888" y="2695864"/>
                    <a:pt x="3161418" y="2712671"/>
                  </a:cubicBezTo>
                  <a:cubicBezTo>
                    <a:pt x="3172947" y="2729478"/>
                    <a:pt x="3186685" y="2737881"/>
                    <a:pt x="3202631" y="2737881"/>
                  </a:cubicBezTo>
                  <a:cubicBezTo>
                    <a:pt x="3209056" y="2737881"/>
                    <a:pt x="3214333" y="2735329"/>
                    <a:pt x="3218463" y="2730223"/>
                  </a:cubicBezTo>
                  <a:cubicBezTo>
                    <a:pt x="3222593" y="2725118"/>
                    <a:pt x="3227067" y="2715396"/>
                    <a:pt x="3231885" y="2701055"/>
                  </a:cubicBezTo>
                  <a:cubicBezTo>
                    <a:pt x="3234524" y="2693713"/>
                    <a:pt x="3236187" y="2688608"/>
                    <a:pt x="3236876" y="2685740"/>
                  </a:cubicBezTo>
                  <a:cubicBezTo>
                    <a:pt x="3238138" y="2680692"/>
                    <a:pt x="3238769" y="2675931"/>
                    <a:pt x="3238769" y="2671457"/>
                  </a:cubicBezTo>
                  <a:cubicBezTo>
                    <a:pt x="3238769" y="2666754"/>
                    <a:pt x="3236818" y="2662911"/>
                    <a:pt x="3232918" y="2659928"/>
                  </a:cubicBezTo>
                  <a:cubicBezTo>
                    <a:pt x="3228788" y="2657633"/>
                    <a:pt x="3224658" y="2655281"/>
                    <a:pt x="3220528" y="2652872"/>
                  </a:cubicBezTo>
                  <a:cubicBezTo>
                    <a:pt x="3225920" y="2652414"/>
                    <a:pt x="3229992" y="2652155"/>
                    <a:pt x="3232746" y="2652098"/>
                  </a:cubicBezTo>
                  <a:cubicBezTo>
                    <a:pt x="3235499" y="2652041"/>
                    <a:pt x="3238195" y="2652012"/>
                    <a:pt x="3240834" y="2652012"/>
                  </a:cubicBezTo>
                  <a:lnTo>
                    <a:pt x="3266813" y="2652012"/>
                  </a:lnTo>
                  <a:lnTo>
                    <a:pt x="3275938" y="2652012"/>
                  </a:lnTo>
                  <a:lnTo>
                    <a:pt x="3361459" y="2652012"/>
                  </a:lnTo>
                  <a:lnTo>
                    <a:pt x="3361459" y="2605206"/>
                  </a:lnTo>
                  <a:lnTo>
                    <a:pt x="3342702" y="2498686"/>
                  </a:lnTo>
                  <a:lnTo>
                    <a:pt x="3348897" y="2501096"/>
                  </a:lnTo>
                  <a:cubicBezTo>
                    <a:pt x="3351420" y="2495589"/>
                    <a:pt x="3353686" y="2489337"/>
                    <a:pt x="3355694" y="2482339"/>
                  </a:cubicBezTo>
                  <a:cubicBezTo>
                    <a:pt x="3357701" y="2475341"/>
                    <a:pt x="3359222" y="2468170"/>
                    <a:pt x="3360254" y="2460828"/>
                  </a:cubicBezTo>
                  <a:cubicBezTo>
                    <a:pt x="3350962" y="2456928"/>
                    <a:pt x="3344193" y="2453371"/>
                    <a:pt x="3339948" y="2450159"/>
                  </a:cubicBezTo>
                  <a:cubicBezTo>
                    <a:pt x="3335130" y="2446603"/>
                    <a:pt x="3332721" y="2442932"/>
                    <a:pt x="3332721" y="2439146"/>
                  </a:cubicBezTo>
                  <a:cubicBezTo>
                    <a:pt x="3333180" y="2436163"/>
                    <a:pt x="3333409" y="2434328"/>
                    <a:pt x="3333409" y="2433639"/>
                  </a:cubicBezTo>
                  <a:close/>
                  <a:moveTo>
                    <a:pt x="2096769" y="2429509"/>
                  </a:moveTo>
                  <a:cubicBezTo>
                    <a:pt x="2090459" y="2441555"/>
                    <a:pt x="2085985" y="2451937"/>
                    <a:pt x="2083346" y="2460656"/>
                  </a:cubicBezTo>
                  <a:cubicBezTo>
                    <a:pt x="2081281" y="2467540"/>
                    <a:pt x="2080249" y="2474365"/>
                    <a:pt x="2080249" y="2481134"/>
                  </a:cubicBezTo>
                  <a:lnTo>
                    <a:pt x="2091262" y="2488361"/>
                  </a:lnTo>
                  <a:lnTo>
                    <a:pt x="2112084" y="2605206"/>
                  </a:lnTo>
                  <a:lnTo>
                    <a:pt x="2052274" y="2605206"/>
                  </a:lnTo>
                  <a:lnTo>
                    <a:pt x="2050131" y="2589632"/>
                  </a:lnTo>
                  <a:cubicBezTo>
                    <a:pt x="2047865" y="2581028"/>
                    <a:pt x="2044466" y="2572051"/>
                    <a:pt x="2039935" y="2562701"/>
                  </a:cubicBezTo>
                  <a:cubicBezTo>
                    <a:pt x="2031331" y="2545034"/>
                    <a:pt x="2024103" y="2536200"/>
                    <a:pt x="2018252" y="2536200"/>
                  </a:cubicBezTo>
                  <a:cubicBezTo>
                    <a:pt x="2011943" y="2536200"/>
                    <a:pt x="2004256" y="2540388"/>
                    <a:pt x="1995193" y="2548762"/>
                  </a:cubicBezTo>
                  <a:cubicBezTo>
                    <a:pt x="1984983" y="2558170"/>
                    <a:pt x="1976609" y="2570158"/>
                    <a:pt x="1970069" y="2584728"/>
                  </a:cubicBezTo>
                  <a:cubicBezTo>
                    <a:pt x="1967087" y="2592644"/>
                    <a:pt x="1961695" y="2598207"/>
                    <a:pt x="1953894" y="2601420"/>
                  </a:cubicBezTo>
                  <a:cubicBezTo>
                    <a:pt x="1947813" y="2603944"/>
                    <a:pt x="1939611" y="2605206"/>
                    <a:pt x="1929286" y="2605206"/>
                  </a:cubicBezTo>
                  <a:lnTo>
                    <a:pt x="1895213" y="2605206"/>
                  </a:lnTo>
                  <a:lnTo>
                    <a:pt x="1895213" y="2652012"/>
                  </a:lnTo>
                  <a:lnTo>
                    <a:pt x="1929286" y="2652012"/>
                  </a:lnTo>
                  <a:cubicBezTo>
                    <a:pt x="1937431" y="2652012"/>
                    <a:pt x="1943855" y="2651266"/>
                    <a:pt x="1948559" y="2649775"/>
                  </a:cubicBezTo>
                  <a:cubicBezTo>
                    <a:pt x="1958310" y="2646677"/>
                    <a:pt x="1966513" y="2640138"/>
                    <a:pt x="1973167" y="2630157"/>
                  </a:cubicBezTo>
                  <a:cubicBezTo>
                    <a:pt x="1984065" y="2635779"/>
                    <a:pt x="1996685" y="2640654"/>
                    <a:pt x="2011025" y="2644784"/>
                  </a:cubicBezTo>
                  <a:cubicBezTo>
                    <a:pt x="2019170" y="2647136"/>
                    <a:pt x="2026785" y="2648900"/>
                    <a:pt x="2033869" y="2650076"/>
                  </a:cubicBezTo>
                  <a:lnTo>
                    <a:pt x="2038088" y="2650455"/>
                  </a:lnTo>
                  <a:lnTo>
                    <a:pt x="2038088" y="2652012"/>
                  </a:lnTo>
                  <a:lnTo>
                    <a:pt x="2123813" y="2652012"/>
                  </a:lnTo>
                  <a:lnTo>
                    <a:pt x="2132734" y="2652012"/>
                  </a:lnTo>
                  <a:lnTo>
                    <a:pt x="2139301" y="2652012"/>
                  </a:lnTo>
                  <a:cubicBezTo>
                    <a:pt x="2148249" y="2652012"/>
                    <a:pt x="2157140" y="2651381"/>
                    <a:pt x="2165974" y="2650119"/>
                  </a:cubicBezTo>
                  <a:cubicBezTo>
                    <a:pt x="2178019" y="2648398"/>
                    <a:pt x="2192819" y="2645301"/>
                    <a:pt x="2210371" y="2640826"/>
                  </a:cubicBezTo>
                  <a:cubicBezTo>
                    <a:pt x="2230562" y="2635664"/>
                    <a:pt x="2256087" y="2628322"/>
                    <a:pt x="2286948" y="2618800"/>
                  </a:cubicBezTo>
                  <a:lnTo>
                    <a:pt x="2306221" y="2569929"/>
                  </a:lnTo>
                  <a:lnTo>
                    <a:pt x="2218803" y="2595053"/>
                  </a:lnTo>
                  <a:cubicBezTo>
                    <a:pt x="2186910" y="2576812"/>
                    <a:pt x="2170964" y="2563734"/>
                    <a:pt x="2170964" y="2555818"/>
                  </a:cubicBezTo>
                  <a:cubicBezTo>
                    <a:pt x="2170964" y="2550426"/>
                    <a:pt x="2177560" y="2546296"/>
                    <a:pt x="2190754" y="2543428"/>
                  </a:cubicBezTo>
                  <a:cubicBezTo>
                    <a:pt x="2201193" y="2541133"/>
                    <a:pt x="2213526" y="2539986"/>
                    <a:pt x="2227751" y="2539986"/>
                  </a:cubicBezTo>
                  <a:cubicBezTo>
                    <a:pt x="2235552" y="2539986"/>
                    <a:pt x="2242120" y="2540503"/>
                    <a:pt x="2247455" y="2541535"/>
                  </a:cubicBezTo>
                  <a:cubicBezTo>
                    <a:pt x="2252789" y="2542567"/>
                    <a:pt x="2259988" y="2544805"/>
                    <a:pt x="2269051" y="2548246"/>
                  </a:cubicBezTo>
                  <a:lnTo>
                    <a:pt x="2276279" y="2542051"/>
                  </a:lnTo>
                  <a:cubicBezTo>
                    <a:pt x="2271345" y="2530923"/>
                    <a:pt x="2263544" y="2521459"/>
                    <a:pt x="2252875" y="2513658"/>
                  </a:cubicBezTo>
                  <a:cubicBezTo>
                    <a:pt x="2241288" y="2505283"/>
                    <a:pt x="2229128" y="2501096"/>
                    <a:pt x="2216394" y="2501096"/>
                  </a:cubicBezTo>
                  <a:cubicBezTo>
                    <a:pt x="2197465" y="2501096"/>
                    <a:pt x="2180916" y="2507491"/>
                    <a:pt x="2166748" y="2520283"/>
                  </a:cubicBezTo>
                  <a:cubicBezTo>
                    <a:pt x="2152580" y="2533074"/>
                    <a:pt x="2145496" y="2548017"/>
                    <a:pt x="2145496" y="2565110"/>
                  </a:cubicBezTo>
                  <a:cubicBezTo>
                    <a:pt x="2145496" y="2571764"/>
                    <a:pt x="2146471" y="2577758"/>
                    <a:pt x="2148421" y="2583093"/>
                  </a:cubicBezTo>
                  <a:cubicBezTo>
                    <a:pt x="2150371" y="2588427"/>
                    <a:pt x="2154215" y="2595397"/>
                    <a:pt x="2159951" y="2604001"/>
                  </a:cubicBezTo>
                  <a:cubicBezTo>
                    <a:pt x="2156624" y="2604230"/>
                    <a:pt x="2153240" y="2604574"/>
                    <a:pt x="2149798" y="2605033"/>
                  </a:cubicBezTo>
                  <a:cubicBezTo>
                    <a:pt x="2148192" y="2605148"/>
                    <a:pt x="2145725" y="2605206"/>
                    <a:pt x="2142398" y="2605206"/>
                  </a:cubicBezTo>
                  <a:lnTo>
                    <a:pt x="2132734" y="2605206"/>
                  </a:lnTo>
                  <a:lnTo>
                    <a:pt x="2113977" y="2498686"/>
                  </a:lnTo>
                  <a:lnTo>
                    <a:pt x="2120172" y="2501096"/>
                  </a:lnTo>
                  <a:cubicBezTo>
                    <a:pt x="2122696" y="2495589"/>
                    <a:pt x="2124961" y="2489337"/>
                    <a:pt x="2126969" y="2482339"/>
                  </a:cubicBezTo>
                  <a:cubicBezTo>
                    <a:pt x="2128977" y="2475341"/>
                    <a:pt x="2130497" y="2468170"/>
                    <a:pt x="2131529" y="2460828"/>
                  </a:cubicBezTo>
                  <a:cubicBezTo>
                    <a:pt x="2122237" y="2456928"/>
                    <a:pt x="2115468" y="2453371"/>
                    <a:pt x="2111224" y="2450159"/>
                  </a:cubicBezTo>
                  <a:cubicBezTo>
                    <a:pt x="2106405" y="2446603"/>
                    <a:pt x="2103996" y="2442932"/>
                    <a:pt x="2103996" y="2439146"/>
                  </a:cubicBezTo>
                  <a:cubicBezTo>
                    <a:pt x="2104455" y="2436163"/>
                    <a:pt x="2104684" y="2434328"/>
                    <a:pt x="2104684" y="2433639"/>
                  </a:cubicBezTo>
                  <a:close/>
                  <a:moveTo>
                    <a:pt x="350691" y="2321879"/>
                  </a:moveTo>
                  <a:lnTo>
                    <a:pt x="337269" y="2337366"/>
                  </a:lnTo>
                  <a:lnTo>
                    <a:pt x="318339" y="2325320"/>
                  </a:lnTo>
                  <a:lnTo>
                    <a:pt x="302163" y="2345970"/>
                  </a:lnTo>
                  <a:lnTo>
                    <a:pt x="323846" y="2358016"/>
                  </a:lnTo>
                  <a:lnTo>
                    <a:pt x="337269" y="2343561"/>
                  </a:lnTo>
                  <a:lnTo>
                    <a:pt x="355509" y="2354918"/>
                  </a:lnTo>
                  <a:lnTo>
                    <a:pt x="372374" y="2335645"/>
                  </a:lnTo>
                  <a:close/>
                  <a:moveTo>
                    <a:pt x="2721047" y="2249088"/>
                  </a:moveTo>
                  <a:lnTo>
                    <a:pt x="2700225" y="2287978"/>
                  </a:lnTo>
                  <a:lnTo>
                    <a:pt x="2740492" y="2308972"/>
                  </a:lnTo>
                  <a:lnTo>
                    <a:pt x="2761142" y="2270426"/>
                  </a:lnTo>
                  <a:close/>
                  <a:moveTo>
                    <a:pt x="4543926" y="2186966"/>
                  </a:moveTo>
                  <a:lnTo>
                    <a:pt x="4552186" y="2199700"/>
                  </a:lnTo>
                  <a:cubicBezTo>
                    <a:pt x="4545647" y="2203256"/>
                    <a:pt x="4540513" y="2205580"/>
                    <a:pt x="4536785" y="2206669"/>
                  </a:cubicBezTo>
                  <a:cubicBezTo>
                    <a:pt x="4533056" y="2207759"/>
                    <a:pt x="4526833" y="2208763"/>
                    <a:pt x="4518114" y="2209681"/>
                  </a:cubicBezTo>
                  <a:cubicBezTo>
                    <a:pt x="4524882" y="2204863"/>
                    <a:pt x="4529615" y="2201277"/>
                    <a:pt x="4532311" y="2198926"/>
                  </a:cubicBezTo>
                  <a:cubicBezTo>
                    <a:pt x="4535007" y="2196574"/>
                    <a:pt x="4538878" y="2192587"/>
                    <a:pt x="4543926" y="2186966"/>
                  </a:cubicBezTo>
                  <a:close/>
                  <a:moveTo>
                    <a:pt x="291494" y="2170790"/>
                  </a:moveTo>
                  <a:cubicBezTo>
                    <a:pt x="272336" y="2194308"/>
                    <a:pt x="259200" y="2213753"/>
                    <a:pt x="252087" y="2229126"/>
                  </a:cubicBezTo>
                  <a:cubicBezTo>
                    <a:pt x="246237" y="2241860"/>
                    <a:pt x="243311" y="2255225"/>
                    <a:pt x="243311" y="2269221"/>
                  </a:cubicBezTo>
                  <a:cubicBezTo>
                    <a:pt x="243311" y="2283676"/>
                    <a:pt x="249965" y="2295378"/>
                    <a:pt x="263273" y="2304326"/>
                  </a:cubicBezTo>
                  <a:cubicBezTo>
                    <a:pt x="276580" y="2313275"/>
                    <a:pt x="294018" y="2317749"/>
                    <a:pt x="315587" y="2317749"/>
                  </a:cubicBezTo>
                  <a:cubicBezTo>
                    <a:pt x="330730" y="2317749"/>
                    <a:pt x="348770" y="2315426"/>
                    <a:pt x="369706" y="2310779"/>
                  </a:cubicBezTo>
                  <a:cubicBezTo>
                    <a:pt x="390643" y="2306133"/>
                    <a:pt x="403234" y="2302032"/>
                    <a:pt x="407478" y="2298475"/>
                  </a:cubicBezTo>
                  <a:cubicBezTo>
                    <a:pt x="411952" y="2295722"/>
                    <a:pt x="416512" y="2288695"/>
                    <a:pt x="421159" y="2277395"/>
                  </a:cubicBezTo>
                  <a:cubicBezTo>
                    <a:pt x="425805" y="2266095"/>
                    <a:pt x="428128" y="2256373"/>
                    <a:pt x="428128" y="2248227"/>
                  </a:cubicBezTo>
                  <a:cubicBezTo>
                    <a:pt x="428128" y="2245589"/>
                    <a:pt x="427669" y="2243667"/>
                    <a:pt x="426751" y="2242463"/>
                  </a:cubicBezTo>
                  <a:cubicBezTo>
                    <a:pt x="425834" y="2241258"/>
                    <a:pt x="423912" y="2240283"/>
                    <a:pt x="420987" y="2239537"/>
                  </a:cubicBezTo>
                  <a:cubicBezTo>
                    <a:pt x="418061" y="2238791"/>
                    <a:pt x="414935" y="2237443"/>
                    <a:pt x="411608" y="2235493"/>
                  </a:cubicBezTo>
                  <a:cubicBezTo>
                    <a:pt x="411608" y="2234231"/>
                    <a:pt x="412727" y="2233486"/>
                    <a:pt x="414964" y="2233256"/>
                  </a:cubicBezTo>
                  <a:cubicBezTo>
                    <a:pt x="417201" y="2233027"/>
                    <a:pt x="420900" y="2232912"/>
                    <a:pt x="426063" y="2232912"/>
                  </a:cubicBezTo>
                  <a:lnTo>
                    <a:pt x="443787" y="2232912"/>
                  </a:lnTo>
                  <a:lnTo>
                    <a:pt x="443787" y="2186106"/>
                  </a:lnTo>
                  <a:lnTo>
                    <a:pt x="425031" y="2186106"/>
                  </a:lnTo>
                  <a:cubicBezTo>
                    <a:pt x="411952" y="2186106"/>
                    <a:pt x="399419" y="2189031"/>
                    <a:pt x="387431" y="2194882"/>
                  </a:cubicBezTo>
                  <a:cubicBezTo>
                    <a:pt x="375442" y="2200733"/>
                    <a:pt x="367326" y="2208419"/>
                    <a:pt x="363081" y="2217941"/>
                  </a:cubicBezTo>
                  <a:cubicBezTo>
                    <a:pt x="360787" y="2222644"/>
                    <a:pt x="358550" y="2227348"/>
                    <a:pt x="356370" y="2232052"/>
                  </a:cubicBezTo>
                  <a:cubicBezTo>
                    <a:pt x="353272" y="2238820"/>
                    <a:pt x="351724" y="2243524"/>
                    <a:pt x="351724" y="2246162"/>
                  </a:cubicBezTo>
                  <a:cubicBezTo>
                    <a:pt x="351724" y="2251898"/>
                    <a:pt x="358263" y="2254767"/>
                    <a:pt x="371341" y="2254767"/>
                  </a:cubicBezTo>
                  <a:cubicBezTo>
                    <a:pt x="380289" y="2254767"/>
                    <a:pt x="388492" y="2255340"/>
                    <a:pt x="395949" y="2256487"/>
                  </a:cubicBezTo>
                  <a:cubicBezTo>
                    <a:pt x="403406" y="2257635"/>
                    <a:pt x="407134" y="2258896"/>
                    <a:pt x="407134" y="2260273"/>
                  </a:cubicBezTo>
                  <a:cubicBezTo>
                    <a:pt x="407134" y="2263256"/>
                    <a:pt x="397383" y="2266755"/>
                    <a:pt x="377880" y="2270770"/>
                  </a:cubicBezTo>
                  <a:cubicBezTo>
                    <a:pt x="358377" y="2274785"/>
                    <a:pt x="343120" y="2276793"/>
                    <a:pt x="332106" y="2276793"/>
                  </a:cubicBezTo>
                  <a:cubicBezTo>
                    <a:pt x="310883" y="2276793"/>
                    <a:pt x="295194" y="2273839"/>
                    <a:pt x="285041" y="2267931"/>
                  </a:cubicBezTo>
                  <a:cubicBezTo>
                    <a:pt x="274888" y="2262023"/>
                    <a:pt x="269812" y="2252931"/>
                    <a:pt x="269812" y="2240656"/>
                  </a:cubicBezTo>
                  <a:cubicBezTo>
                    <a:pt x="269812" y="2231822"/>
                    <a:pt x="272135" y="2222816"/>
                    <a:pt x="276781" y="2213639"/>
                  </a:cubicBezTo>
                  <a:cubicBezTo>
                    <a:pt x="281427" y="2204461"/>
                    <a:pt x="289773" y="2192587"/>
                    <a:pt x="301819" y="2178018"/>
                  </a:cubicBezTo>
                  <a:close/>
                  <a:moveTo>
                    <a:pt x="987774" y="2158400"/>
                  </a:moveTo>
                  <a:cubicBezTo>
                    <a:pt x="997639" y="2158400"/>
                    <a:pt x="1004178" y="2167635"/>
                    <a:pt x="1007391" y="2186106"/>
                  </a:cubicBezTo>
                  <a:lnTo>
                    <a:pt x="1000852" y="2186106"/>
                  </a:lnTo>
                  <a:cubicBezTo>
                    <a:pt x="993395" y="2186106"/>
                    <a:pt x="987401" y="2184758"/>
                    <a:pt x="982869" y="2182062"/>
                  </a:cubicBezTo>
                  <a:cubicBezTo>
                    <a:pt x="978338" y="2179366"/>
                    <a:pt x="976071" y="2175953"/>
                    <a:pt x="976071" y="2171823"/>
                  </a:cubicBezTo>
                  <a:cubicBezTo>
                    <a:pt x="976071" y="2168496"/>
                    <a:pt x="977133" y="2165427"/>
                    <a:pt x="979255" y="2162616"/>
                  </a:cubicBezTo>
                  <a:cubicBezTo>
                    <a:pt x="981378" y="2159806"/>
                    <a:pt x="984217" y="2158400"/>
                    <a:pt x="987774" y="2158400"/>
                  </a:cubicBezTo>
                  <a:close/>
                  <a:moveTo>
                    <a:pt x="3761792" y="2157368"/>
                  </a:moveTo>
                  <a:cubicBezTo>
                    <a:pt x="3765808" y="2157368"/>
                    <a:pt x="3770569" y="2160809"/>
                    <a:pt x="3776075" y="2167693"/>
                  </a:cubicBezTo>
                  <a:cubicBezTo>
                    <a:pt x="3781008" y="2173888"/>
                    <a:pt x="3783475" y="2178247"/>
                    <a:pt x="3783475" y="2180771"/>
                  </a:cubicBezTo>
                  <a:cubicBezTo>
                    <a:pt x="3783475" y="2182377"/>
                    <a:pt x="3782213" y="2183180"/>
                    <a:pt x="3779689" y="2183180"/>
                  </a:cubicBezTo>
                  <a:cubicBezTo>
                    <a:pt x="3778542" y="2183180"/>
                    <a:pt x="3773322" y="2181459"/>
                    <a:pt x="3764030" y="2178018"/>
                  </a:cubicBezTo>
                  <a:cubicBezTo>
                    <a:pt x="3760932" y="2176870"/>
                    <a:pt x="3756400" y="2175150"/>
                    <a:pt x="3750435" y="2172855"/>
                  </a:cubicBezTo>
                  <a:cubicBezTo>
                    <a:pt x="3753533" y="2162530"/>
                    <a:pt x="3757318" y="2157368"/>
                    <a:pt x="3761792" y="2157368"/>
                  </a:cubicBezTo>
                  <a:close/>
                  <a:moveTo>
                    <a:pt x="3218867" y="2157368"/>
                  </a:moveTo>
                  <a:cubicBezTo>
                    <a:pt x="3222883" y="2157368"/>
                    <a:pt x="3227644" y="2160809"/>
                    <a:pt x="3233150" y="2167693"/>
                  </a:cubicBezTo>
                  <a:cubicBezTo>
                    <a:pt x="3238083" y="2173888"/>
                    <a:pt x="3240550" y="2178247"/>
                    <a:pt x="3240550" y="2180771"/>
                  </a:cubicBezTo>
                  <a:cubicBezTo>
                    <a:pt x="3240550" y="2182377"/>
                    <a:pt x="3239288" y="2183180"/>
                    <a:pt x="3236764" y="2183180"/>
                  </a:cubicBezTo>
                  <a:cubicBezTo>
                    <a:pt x="3235617" y="2183180"/>
                    <a:pt x="3230397" y="2181459"/>
                    <a:pt x="3221105" y="2178018"/>
                  </a:cubicBezTo>
                  <a:cubicBezTo>
                    <a:pt x="3218007" y="2176870"/>
                    <a:pt x="3213476" y="2175150"/>
                    <a:pt x="3207510" y="2172855"/>
                  </a:cubicBezTo>
                  <a:cubicBezTo>
                    <a:pt x="3210608" y="2162530"/>
                    <a:pt x="3214393" y="2157368"/>
                    <a:pt x="3218867" y="2157368"/>
                  </a:cubicBezTo>
                  <a:close/>
                  <a:moveTo>
                    <a:pt x="1647245" y="2157368"/>
                  </a:moveTo>
                  <a:cubicBezTo>
                    <a:pt x="1651260" y="2157368"/>
                    <a:pt x="1656021" y="2160809"/>
                    <a:pt x="1661527" y="2167693"/>
                  </a:cubicBezTo>
                  <a:cubicBezTo>
                    <a:pt x="1666461" y="2173888"/>
                    <a:pt x="1668927" y="2178247"/>
                    <a:pt x="1668927" y="2180771"/>
                  </a:cubicBezTo>
                  <a:cubicBezTo>
                    <a:pt x="1668927" y="2182377"/>
                    <a:pt x="1667665" y="2183180"/>
                    <a:pt x="1665141" y="2183180"/>
                  </a:cubicBezTo>
                  <a:cubicBezTo>
                    <a:pt x="1663994" y="2183180"/>
                    <a:pt x="1658774" y="2181459"/>
                    <a:pt x="1649482" y="2178018"/>
                  </a:cubicBezTo>
                  <a:cubicBezTo>
                    <a:pt x="1646384" y="2176870"/>
                    <a:pt x="1641853" y="2175150"/>
                    <a:pt x="1635887" y="2172855"/>
                  </a:cubicBezTo>
                  <a:cubicBezTo>
                    <a:pt x="1638985" y="2162530"/>
                    <a:pt x="1642771" y="2157368"/>
                    <a:pt x="1647245" y="2157368"/>
                  </a:cubicBezTo>
                  <a:close/>
                  <a:moveTo>
                    <a:pt x="2449235" y="2151861"/>
                  </a:moveTo>
                  <a:cubicBezTo>
                    <a:pt x="2456463" y="2158630"/>
                    <a:pt x="2462572" y="2165542"/>
                    <a:pt x="2467562" y="2172597"/>
                  </a:cubicBezTo>
                  <a:cubicBezTo>
                    <a:pt x="2472553" y="2179652"/>
                    <a:pt x="2475048" y="2184901"/>
                    <a:pt x="2475048" y="2188343"/>
                  </a:cubicBezTo>
                  <a:cubicBezTo>
                    <a:pt x="2475048" y="2190178"/>
                    <a:pt x="2474015" y="2191096"/>
                    <a:pt x="2471950" y="2191096"/>
                  </a:cubicBezTo>
                  <a:cubicBezTo>
                    <a:pt x="2465641" y="2191096"/>
                    <a:pt x="2454971" y="2186966"/>
                    <a:pt x="2439943" y="2178706"/>
                  </a:cubicBezTo>
                  <a:cubicBezTo>
                    <a:pt x="2443499" y="2172052"/>
                    <a:pt x="2445765" y="2167291"/>
                    <a:pt x="2446740" y="2164423"/>
                  </a:cubicBezTo>
                  <a:cubicBezTo>
                    <a:pt x="2447715" y="2161555"/>
                    <a:pt x="2448547" y="2157368"/>
                    <a:pt x="2449235" y="2151861"/>
                  </a:cubicBezTo>
                  <a:close/>
                  <a:moveTo>
                    <a:pt x="553762" y="2151861"/>
                  </a:moveTo>
                  <a:cubicBezTo>
                    <a:pt x="560990" y="2158630"/>
                    <a:pt x="567099" y="2165542"/>
                    <a:pt x="572089" y="2172597"/>
                  </a:cubicBezTo>
                  <a:cubicBezTo>
                    <a:pt x="577079" y="2179652"/>
                    <a:pt x="579575" y="2184901"/>
                    <a:pt x="579575" y="2188343"/>
                  </a:cubicBezTo>
                  <a:cubicBezTo>
                    <a:pt x="579575" y="2190178"/>
                    <a:pt x="578542" y="2191096"/>
                    <a:pt x="576477" y="2191096"/>
                  </a:cubicBezTo>
                  <a:cubicBezTo>
                    <a:pt x="570167" y="2191096"/>
                    <a:pt x="559498" y="2186966"/>
                    <a:pt x="544470" y="2178706"/>
                  </a:cubicBezTo>
                  <a:cubicBezTo>
                    <a:pt x="548026" y="2172052"/>
                    <a:pt x="550292" y="2167291"/>
                    <a:pt x="551267" y="2164423"/>
                  </a:cubicBezTo>
                  <a:cubicBezTo>
                    <a:pt x="552242" y="2161555"/>
                    <a:pt x="553074" y="2157368"/>
                    <a:pt x="553762" y="2151861"/>
                  </a:cubicBezTo>
                  <a:close/>
                  <a:moveTo>
                    <a:pt x="1324730" y="2150829"/>
                  </a:moveTo>
                  <a:cubicBezTo>
                    <a:pt x="1332416" y="2155762"/>
                    <a:pt x="1340246" y="2161670"/>
                    <a:pt x="1348219" y="2168553"/>
                  </a:cubicBezTo>
                  <a:cubicBezTo>
                    <a:pt x="1356192" y="2175436"/>
                    <a:pt x="1360179" y="2179968"/>
                    <a:pt x="1360179" y="2182148"/>
                  </a:cubicBezTo>
                  <a:cubicBezTo>
                    <a:pt x="1360179" y="2184098"/>
                    <a:pt x="1356450" y="2186421"/>
                    <a:pt x="1348993" y="2189117"/>
                  </a:cubicBezTo>
                  <a:cubicBezTo>
                    <a:pt x="1341536" y="2191813"/>
                    <a:pt x="1334940" y="2193161"/>
                    <a:pt x="1329203" y="2193161"/>
                  </a:cubicBezTo>
                  <a:cubicBezTo>
                    <a:pt x="1324959" y="2193161"/>
                    <a:pt x="1321317" y="2191842"/>
                    <a:pt x="1318276" y="2189203"/>
                  </a:cubicBezTo>
                  <a:cubicBezTo>
                    <a:pt x="1315236" y="2186564"/>
                    <a:pt x="1313716" y="2183410"/>
                    <a:pt x="1313716" y="2179739"/>
                  </a:cubicBezTo>
                  <a:cubicBezTo>
                    <a:pt x="1313716" y="2172052"/>
                    <a:pt x="1317387" y="2162415"/>
                    <a:pt x="1324730" y="2150829"/>
                  </a:cubicBezTo>
                  <a:close/>
                  <a:moveTo>
                    <a:pt x="2417916" y="2137750"/>
                  </a:moveTo>
                  <a:cubicBezTo>
                    <a:pt x="2421014" y="2137750"/>
                    <a:pt x="2423394" y="2139385"/>
                    <a:pt x="2425058" y="2142655"/>
                  </a:cubicBezTo>
                  <a:cubicBezTo>
                    <a:pt x="2426721" y="2145924"/>
                    <a:pt x="2427553" y="2150485"/>
                    <a:pt x="2427553" y="2156335"/>
                  </a:cubicBezTo>
                  <a:cubicBezTo>
                    <a:pt x="2427553" y="2159203"/>
                    <a:pt x="2425660" y="2161899"/>
                    <a:pt x="2421874" y="2164423"/>
                  </a:cubicBezTo>
                  <a:cubicBezTo>
                    <a:pt x="2420612" y="2165226"/>
                    <a:pt x="2418719" y="2166201"/>
                    <a:pt x="2416196" y="2167349"/>
                  </a:cubicBezTo>
                  <a:cubicBezTo>
                    <a:pt x="2405641" y="2162530"/>
                    <a:pt x="2400364" y="2157827"/>
                    <a:pt x="2400364" y="2153238"/>
                  </a:cubicBezTo>
                  <a:cubicBezTo>
                    <a:pt x="2400364" y="2149911"/>
                    <a:pt x="2401855" y="2146641"/>
                    <a:pt x="2404838" y="2143429"/>
                  </a:cubicBezTo>
                  <a:cubicBezTo>
                    <a:pt x="2408394" y="2139643"/>
                    <a:pt x="2412754" y="2137750"/>
                    <a:pt x="2417916" y="2137750"/>
                  </a:cubicBezTo>
                  <a:close/>
                  <a:moveTo>
                    <a:pt x="522443" y="2137750"/>
                  </a:moveTo>
                  <a:cubicBezTo>
                    <a:pt x="525541" y="2137750"/>
                    <a:pt x="527921" y="2139385"/>
                    <a:pt x="529585" y="2142655"/>
                  </a:cubicBezTo>
                  <a:cubicBezTo>
                    <a:pt x="531248" y="2145924"/>
                    <a:pt x="532080" y="2150485"/>
                    <a:pt x="532080" y="2156335"/>
                  </a:cubicBezTo>
                  <a:cubicBezTo>
                    <a:pt x="532080" y="2159203"/>
                    <a:pt x="530187" y="2161899"/>
                    <a:pt x="526401" y="2164423"/>
                  </a:cubicBezTo>
                  <a:cubicBezTo>
                    <a:pt x="525139" y="2165226"/>
                    <a:pt x="523246" y="2166201"/>
                    <a:pt x="520722" y="2167349"/>
                  </a:cubicBezTo>
                  <a:cubicBezTo>
                    <a:pt x="510168" y="2162530"/>
                    <a:pt x="504891" y="2157827"/>
                    <a:pt x="504891" y="2153238"/>
                  </a:cubicBezTo>
                  <a:cubicBezTo>
                    <a:pt x="504891" y="2149911"/>
                    <a:pt x="506382" y="2146641"/>
                    <a:pt x="509365" y="2143429"/>
                  </a:cubicBezTo>
                  <a:cubicBezTo>
                    <a:pt x="512921" y="2139643"/>
                    <a:pt x="517281" y="2137750"/>
                    <a:pt x="522443" y="2137750"/>
                  </a:cubicBezTo>
                  <a:close/>
                  <a:moveTo>
                    <a:pt x="4159364" y="2120886"/>
                  </a:moveTo>
                  <a:lnTo>
                    <a:pt x="4149727" y="2167349"/>
                  </a:lnTo>
                  <a:cubicBezTo>
                    <a:pt x="4155693" y="2172970"/>
                    <a:pt x="4160740" y="2180025"/>
                    <a:pt x="4164870" y="2188515"/>
                  </a:cubicBezTo>
                  <a:cubicBezTo>
                    <a:pt x="4168541" y="2195972"/>
                    <a:pt x="4170377" y="2201994"/>
                    <a:pt x="4170377" y="2206583"/>
                  </a:cubicBezTo>
                  <a:cubicBezTo>
                    <a:pt x="4170377" y="2215761"/>
                    <a:pt x="4160855" y="2228839"/>
                    <a:pt x="4141811" y="2245818"/>
                  </a:cubicBezTo>
                  <a:cubicBezTo>
                    <a:pt x="4128159" y="2257979"/>
                    <a:pt x="4117375" y="2266296"/>
                    <a:pt x="4109460" y="2270770"/>
                  </a:cubicBezTo>
                  <a:cubicBezTo>
                    <a:pt x="4101544" y="2275244"/>
                    <a:pt x="4093628" y="2277481"/>
                    <a:pt x="4085712" y="2277481"/>
                  </a:cubicBezTo>
                  <a:cubicBezTo>
                    <a:pt x="4078370" y="2277481"/>
                    <a:pt x="4071544" y="2276277"/>
                    <a:pt x="4065234" y="2273868"/>
                  </a:cubicBezTo>
                  <a:cubicBezTo>
                    <a:pt x="4058925" y="2271459"/>
                    <a:pt x="4050607" y="2266812"/>
                    <a:pt x="4040282" y="2259929"/>
                  </a:cubicBezTo>
                  <a:lnTo>
                    <a:pt x="4033055" y="2270598"/>
                  </a:lnTo>
                  <a:cubicBezTo>
                    <a:pt x="4054508" y="2285397"/>
                    <a:pt x="4070282" y="2295263"/>
                    <a:pt x="4080378" y="2300196"/>
                  </a:cubicBezTo>
                  <a:cubicBezTo>
                    <a:pt x="4091964" y="2305932"/>
                    <a:pt x="4102806" y="2308800"/>
                    <a:pt x="4112901" y="2308800"/>
                  </a:cubicBezTo>
                  <a:cubicBezTo>
                    <a:pt x="4121391" y="2308800"/>
                    <a:pt x="4131601" y="2304097"/>
                    <a:pt x="4143532" y="2294690"/>
                  </a:cubicBezTo>
                  <a:cubicBezTo>
                    <a:pt x="4154316" y="2286200"/>
                    <a:pt x="4163723" y="2276191"/>
                    <a:pt x="4171754" y="2264661"/>
                  </a:cubicBezTo>
                  <a:cubicBezTo>
                    <a:pt x="4179784" y="2253132"/>
                    <a:pt x="4183799" y="2243868"/>
                    <a:pt x="4183799" y="2236870"/>
                  </a:cubicBezTo>
                  <a:lnTo>
                    <a:pt x="4183799" y="2184213"/>
                  </a:lnTo>
                  <a:cubicBezTo>
                    <a:pt x="4183799" y="2170905"/>
                    <a:pt x="4181677" y="2159031"/>
                    <a:pt x="4177432" y="2148592"/>
                  </a:cubicBezTo>
                  <a:cubicBezTo>
                    <a:pt x="4173187" y="2138152"/>
                    <a:pt x="4167165" y="2128917"/>
                    <a:pt x="4159364" y="2120886"/>
                  </a:cubicBezTo>
                  <a:close/>
                  <a:moveTo>
                    <a:pt x="1665830" y="2117101"/>
                  </a:moveTo>
                  <a:cubicBezTo>
                    <a:pt x="1659520" y="2117101"/>
                    <a:pt x="1651833" y="2121288"/>
                    <a:pt x="1642771" y="2129663"/>
                  </a:cubicBezTo>
                  <a:cubicBezTo>
                    <a:pt x="1632561" y="2139070"/>
                    <a:pt x="1624186" y="2151058"/>
                    <a:pt x="1617647" y="2165628"/>
                  </a:cubicBezTo>
                  <a:cubicBezTo>
                    <a:pt x="1614664" y="2173544"/>
                    <a:pt x="1609272" y="2179107"/>
                    <a:pt x="1601471" y="2182320"/>
                  </a:cubicBezTo>
                  <a:cubicBezTo>
                    <a:pt x="1595390" y="2184844"/>
                    <a:pt x="1587188" y="2186106"/>
                    <a:pt x="1576863" y="2186106"/>
                  </a:cubicBezTo>
                  <a:lnTo>
                    <a:pt x="1554901" y="2186106"/>
                  </a:lnTo>
                  <a:lnTo>
                    <a:pt x="1554901" y="2184213"/>
                  </a:lnTo>
                  <a:cubicBezTo>
                    <a:pt x="1554901" y="2170905"/>
                    <a:pt x="1552779" y="2159031"/>
                    <a:pt x="1548534" y="2148592"/>
                  </a:cubicBezTo>
                  <a:cubicBezTo>
                    <a:pt x="1544289" y="2138152"/>
                    <a:pt x="1538267" y="2128917"/>
                    <a:pt x="1530465" y="2120886"/>
                  </a:cubicBezTo>
                  <a:lnTo>
                    <a:pt x="1520829" y="2167349"/>
                  </a:lnTo>
                  <a:cubicBezTo>
                    <a:pt x="1526794" y="2172970"/>
                    <a:pt x="1531843" y="2180025"/>
                    <a:pt x="1535973" y="2188515"/>
                  </a:cubicBezTo>
                  <a:cubicBezTo>
                    <a:pt x="1539643" y="2195972"/>
                    <a:pt x="1541479" y="2201994"/>
                    <a:pt x="1541479" y="2206583"/>
                  </a:cubicBezTo>
                  <a:cubicBezTo>
                    <a:pt x="1541479" y="2215761"/>
                    <a:pt x="1531957" y="2228839"/>
                    <a:pt x="1512913" y="2245818"/>
                  </a:cubicBezTo>
                  <a:cubicBezTo>
                    <a:pt x="1499261" y="2257979"/>
                    <a:pt x="1488478" y="2266296"/>
                    <a:pt x="1480562" y="2270770"/>
                  </a:cubicBezTo>
                  <a:cubicBezTo>
                    <a:pt x="1472646" y="2275244"/>
                    <a:pt x="1464730" y="2277481"/>
                    <a:pt x="1456814" y="2277481"/>
                  </a:cubicBezTo>
                  <a:cubicBezTo>
                    <a:pt x="1449472" y="2277481"/>
                    <a:pt x="1442646" y="2276277"/>
                    <a:pt x="1436337" y="2273868"/>
                  </a:cubicBezTo>
                  <a:cubicBezTo>
                    <a:pt x="1430027" y="2271459"/>
                    <a:pt x="1421710" y="2266812"/>
                    <a:pt x="1411385" y="2259929"/>
                  </a:cubicBezTo>
                  <a:lnTo>
                    <a:pt x="1404157" y="2270598"/>
                  </a:lnTo>
                  <a:cubicBezTo>
                    <a:pt x="1425610" y="2285397"/>
                    <a:pt x="1441384" y="2295263"/>
                    <a:pt x="1451480" y="2300196"/>
                  </a:cubicBezTo>
                  <a:cubicBezTo>
                    <a:pt x="1463066" y="2305932"/>
                    <a:pt x="1473908" y="2308800"/>
                    <a:pt x="1484003" y="2308800"/>
                  </a:cubicBezTo>
                  <a:cubicBezTo>
                    <a:pt x="1492493" y="2308800"/>
                    <a:pt x="1502703" y="2304097"/>
                    <a:pt x="1514634" y="2294690"/>
                  </a:cubicBezTo>
                  <a:cubicBezTo>
                    <a:pt x="1525418" y="2286200"/>
                    <a:pt x="1534825" y="2276191"/>
                    <a:pt x="1542856" y="2264661"/>
                  </a:cubicBezTo>
                  <a:cubicBezTo>
                    <a:pt x="1550886" y="2253132"/>
                    <a:pt x="1554901" y="2243868"/>
                    <a:pt x="1554901" y="2236870"/>
                  </a:cubicBezTo>
                  <a:lnTo>
                    <a:pt x="1554901" y="2232912"/>
                  </a:lnTo>
                  <a:lnTo>
                    <a:pt x="1576863" y="2232912"/>
                  </a:lnTo>
                  <a:cubicBezTo>
                    <a:pt x="1585008" y="2232912"/>
                    <a:pt x="1591433" y="2232166"/>
                    <a:pt x="1596136" y="2230675"/>
                  </a:cubicBezTo>
                  <a:cubicBezTo>
                    <a:pt x="1605888" y="2227577"/>
                    <a:pt x="1614090" y="2221038"/>
                    <a:pt x="1620744" y="2211058"/>
                  </a:cubicBezTo>
                  <a:cubicBezTo>
                    <a:pt x="1631643" y="2216679"/>
                    <a:pt x="1644262" y="2221555"/>
                    <a:pt x="1658602" y="2225685"/>
                  </a:cubicBezTo>
                  <a:cubicBezTo>
                    <a:pt x="1674892" y="2230388"/>
                    <a:pt x="1689061" y="2232740"/>
                    <a:pt x="1701107" y="2232740"/>
                  </a:cubicBezTo>
                  <a:lnTo>
                    <a:pt x="1701107" y="2195226"/>
                  </a:lnTo>
                  <a:cubicBezTo>
                    <a:pt x="1701107" y="2179509"/>
                    <a:pt x="1696575" y="2162301"/>
                    <a:pt x="1687512" y="2143601"/>
                  </a:cubicBezTo>
                  <a:cubicBezTo>
                    <a:pt x="1678908" y="2125934"/>
                    <a:pt x="1671681" y="2117101"/>
                    <a:pt x="1665830" y="2117101"/>
                  </a:cubicBezTo>
                  <a:close/>
                  <a:moveTo>
                    <a:pt x="3602398" y="2115036"/>
                  </a:moveTo>
                  <a:lnTo>
                    <a:pt x="3605839" y="2135685"/>
                  </a:lnTo>
                  <a:cubicBezTo>
                    <a:pt x="3600791" y="2139471"/>
                    <a:pt x="3596891" y="2142081"/>
                    <a:pt x="3594138" y="2143515"/>
                  </a:cubicBezTo>
                  <a:cubicBezTo>
                    <a:pt x="3591384" y="2144949"/>
                    <a:pt x="3588746" y="2145666"/>
                    <a:pt x="3586222" y="2145666"/>
                  </a:cubicBezTo>
                  <a:cubicBezTo>
                    <a:pt x="3582321" y="2145666"/>
                    <a:pt x="3578363" y="2145207"/>
                    <a:pt x="3574348" y="2144290"/>
                  </a:cubicBezTo>
                  <a:cubicBezTo>
                    <a:pt x="3570333" y="2143372"/>
                    <a:pt x="3568325" y="2142110"/>
                    <a:pt x="3568325" y="2140504"/>
                  </a:cubicBezTo>
                  <a:cubicBezTo>
                    <a:pt x="3568325" y="2139242"/>
                    <a:pt x="3569473" y="2137349"/>
                    <a:pt x="3571767" y="2134825"/>
                  </a:cubicBezTo>
                  <a:cubicBezTo>
                    <a:pt x="3573602" y="2132875"/>
                    <a:pt x="3575897" y="2130752"/>
                    <a:pt x="3578650" y="2128458"/>
                  </a:cubicBezTo>
                  <a:cubicBezTo>
                    <a:pt x="3582436" y="2125590"/>
                    <a:pt x="3587484" y="2122492"/>
                    <a:pt x="3593793" y="2119165"/>
                  </a:cubicBezTo>
                  <a:cubicBezTo>
                    <a:pt x="3595858" y="2118133"/>
                    <a:pt x="3598726" y="2116756"/>
                    <a:pt x="3602398" y="2115036"/>
                  </a:cubicBezTo>
                  <a:close/>
                  <a:moveTo>
                    <a:pt x="995001" y="2112626"/>
                  </a:moveTo>
                  <a:cubicBezTo>
                    <a:pt x="983988" y="2112626"/>
                    <a:pt x="974178" y="2121288"/>
                    <a:pt x="965575" y="2138611"/>
                  </a:cubicBezTo>
                  <a:cubicBezTo>
                    <a:pt x="957659" y="2154557"/>
                    <a:pt x="953701" y="2171134"/>
                    <a:pt x="953701" y="2188343"/>
                  </a:cubicBezTo>
                  <a:cubicBezTo>
                    <a:pt x="953701" y="2201077"/>
                    <a:pt x="957057" y="2211144"/>
                    <a:pt x="963768" y="2218543"/>
                  </a:cubicBezTo>
                  <a:cubicBezTo>
                    <a:pt x="970479" y="2225943"/>
                    <a:pt x="979514" y="2229642"/>
                    <a:pt x="990871" y="2229642"/>
                  </a:cubicBezTo>
                  <a:cubicBezTo>
                    <a:pt x="994083" y="2229642"/>
                    <a:pt x="998098" y="2229298"/>
                    <a:pt x="1002916" y="2228610"/>
                  </a:cubicBezTo>
                  <a:cubicBezTo>
                    <a:pt x="989150" y="2244900"/>
                    <a:pt x="975842" y="2256717"/>
                    <a:pt x="962994" y="2264059"/>
                  </a:cubicBezTo>
                  <a:cubicBezTo>
                    <a:pt x="952095" y="2270254"/>
                    <a:pt x="941081" y="2273351"/>
                    <a:pt x="929954" y="2273351"/>
                  </a:cubicBezTo>
                  <a:cubicBezTo>
                    <a:pt x="921694" y="2273351"/>
                    <a:pt x="914294" y="2272204"/>
                    <a:pt x="907755" y="2269910"/>
                  </a:cubicBezTo>
                  <a:cubicBezTo>
                    <a:pt x="899839" y="2267156"/>
                    <a:pt x="889686" y="2261650"/>
                    <a:pt x="877296" y="2253390"/>
                  </a:cubicBezTo>
                  <a:lnTo>
                    <a:pt x="870069" y="2263371"/>
                  </a:lnTo>
                  <a:cubicBezTo>
                    <a:pt x="893472" y="2281267"/>
                    <a:pt x="910823" y="2293256"/>
                    <a:pt x="922124" y="2299336"/>
                  </a:cubicBezTo>
                  <a:cubicBezTo>
                    <a:pt x="933424" y="2305416"/>
                    <a:pt x="943835" y="2308456"/>
                    <a:pt x="953357" y="2308456"/>
                  </a:cubicBezTo>
                  <a:cubicBezTo>
                    <a:pt x="969647" y="2308456"/>
                    <a:pt x="986167" y="2298820"/>
                    <a:pt x="1002916" y="2279546"/>
                  </a:cubicBezTo>
                  <a:cubicBezTo>
                    <a:pt x="1019666" y="2260273"/>
                    <a:pt x="1028041" y="2240770"/>
                    <a:pt x="1028041" y="2221038"/>
                  </a:cubicBezTo>
                  <a:lnTo>
                    <a:pt x="1028041" y="2176641"/>
                  </a:lnTo>
                  <a:cubicBezTo>
                    <a:pt x="1028041" y="2158974"/>
                    <a:pt x="1024828" y="2143888"/>
                    <a:pt x="1018404" y="2131383"/>
                  </a:cubicBezTo>
                  <a:cubicBezTo>
                    <a:pt x="1011980" y="2118879"/>
                    <a:pt x="1004178" y="2112626"/>
                    <a:pt x="995001" y="2112626"/>
                  </a:cubicBezTo>
                  <a:close/>
                  <a:moveTo>
                    <a:pt x="1323009" y="2100581"/>
                  </a:moveTo>
                  <a:cubicBezTo>
                    <a:pt x="1320370" y="2105743"/>
                    <a:pt x="1317387" y="2112081"/>
                    <a:pt x="1314060" y="2119596"/>
                  </a:cubicBezTo>
                  <a:cubicBezTo>
                    <a:pt x="1310734" y="2127110"/>
                    <a:pt x="1308095" y="2133506"/>
                    <a:pt x="1306145" y="2138783"/>
                  </a:cubicBezTo>
                  <a:lnTo>
                    <a:pt x="1312340" y="2142913"/>
                  </a:lnTo>
                  <a:cubicBezTo>
                    <a:pt x="1305341" y="2156679"/>
                    <a:pt x="1300495" y="2168094"/>
                    <a:pt x="1297798" y="2177157"/>
                  </a:cubicBezTo>
                  <a:cubicBezTo>
                    <a:pt x="1295103" y="2186220"/>
                    <a:pt x="1293755" y="2195455"/>
                    <a:pt x="1293755" y="2204863"/>
                  </a:cubicBezTo>
                  <a:cubicBezTo>
                    <a:pt x="1293755" y="2215188"/>
                    <a:pt x="1296393" y="2223447"/>
                    <a:pt x="1301671" y="2229642"/>
                  </a:cubicBezTo>
                  <a:cubicBezTo>
                    <a:pt x="1306948" y="2235837"/>
                    <a:pt x="1314060" y="2238935"/>
                    <a:pt x="1323009" y="2238935"/>
                  </a:cubicBezTo>
                  <a:cubicBezTo>
                    <a:pt x="1333334" y="2238935"/>
                    <a:pt x="1344347" y="2235837"/>
                    <a:pt x="1356049" y="2229642"/>
                  </a:cubicBezTo>
                  <a:cubicBezTo>
                    <a:pt x="1368668" y="2222989"/>
                    <a:pt x="1376584" y="2215302"/>
                    <a:pt x="1379796" y="2206583"/>
                  </a:cubicBezTo>
                  <a:cubicBezTo>
                    <a:pt x="1381517" y="2202109"/>
                    <a:pt x="1382922" y="2196345"/>
                    <a:pt x="1384012" y="2189289"/>
                  </a:cubicBezTo>
                  <a:cubicBezTo>
                    <a:pt x="1385102" y="2182234"/>
                    <a:pt x="1385647" y="2175264"/>
                    <a:pt x="1385647" y="2168381"/>
                  </a:cubicBezTo>
                  <a:cubicBezTo>
                    <a:pt x="1385647" y="2159089"/>
                    <a:pt x="1383868" y="2151316"/>
                    <a:pt x="1380312" y="2145064"/>
                  </a:cubicBezTo>
                  <a:cubicBezTo>
                    <a:pt x="1376756" y="2138812"/>
                    <a:pt x="1370274" y="2132129"/>
                    <a:pt x="1360867" y="2125016"/>
                  </a:cubicBezTo>
                  <a:cubicBezTo>
                    <a:pt x="1354213" y="2119854"/>
                    <a:pt x="1347216" y="2115036"/>
                    <a:pt x="1339873" y="2110561"/>
                  </a:cubicBezTo>
                  <a:close/>
                  <a:moveTo>
                    <a:pt x="1873496" y="2081996"/>
                  </a:moveTo>
                  <a:cubicBezTo>
                    <a:pt x="1854567" y="2081996"/>
                    <a:pt x="1838019" y="2088391"/>
                    <a:pt x="1823851" y="2101183"/>
                  </a:cubicBezTo>
                  <a:cubicBezTo>
                    <a:pt x="1809682" y="2113974"/>
                    <a:pt x="1802598" y="2128917"/>
                    <a:pt x="1802598" y="2146010"/>
                  </a:cubicBezTo>
                  <a:cubicBezTo>
                    <a:pt x="1802598" y="2152664"/>
                    <a:pt x="1803573" y="2158658"/>
                    <a:pt x="1805524" y="2163993"/>
                  </a:cubicBezTo>
                  <a:cubicBezTo>
                    <a:pt x="1807473" y="2169328"/>
                    <a:pt x="1811317" y="2176297"/>
                    <a:pt x="1817053" y="2184901"/>
                  </a:cubicBezTo>
                  <a:cubicBezTo>
                    <a:pt x="1813726" y="2185130"/>
                    <a:pt x="1810342" y="2185475"/>
                    <a:pt x="1806900" y="2185934"/>
                  </a:cubicBezTo>
                  <a:cubicBezTo>
                    <a:pt x="1805294" y="2186048"/>
                    <a:pt x="1802827" y="2186106"/>
                    <a:pt x="1799501" y="2186106"/>
                  </a:cubicBezTo>
                  <a:lnTo>
                    <a:pt x="1780916" y="2186106"/>
                  </a:lnTo>
                  <a:lnTo>
                    <a:pt x="1780916" y="2232912"/>
                  </a:lnTo>
                  <a:lnTo>
                    <a:pt x="1796403" y="2232912"/>
                  </a:lnTo>
                  <a:cubicBezTo>
                    <a:pt x="1805351" y="2232912"/>
                    <a:pt x="1814242" y="2232281"/>
                    <a:pt x="1823076" y="2231019"/>
                  </a:cubicBezTo>
                  <a:cubicBezTo>
                    <a:pt x="1835121" y="2229298"/>
                    <a:pt x="1849921" y="2226201"/>
                    <a:pt x="1867473" y="2221727"/>
                  </a:cubicBezTo>
                  <a:cubicBezTo>
                    <a:pt x="1887662" y="2216564"/>
                    <a:pt x="1913188" y="2209222"/>
                    <a:pt x="1944048" y="2199700"/>
                  </a:cubicBezTo>
                  <a:lnTo>
                    <a:pt x="1963321" y="2150829"/>
                  </a:lnTo>
                  <a:lnTo>
                    <a:pt x="1875905" y="2175953"/>
                  </a:lnTo>
                  <a:cubicBezTo>
                    <a:pt x="1844013" y="2157712"/>
                    <a:pt x="1828066" y="2144634"/>
                    <a:pt x="1828066" y="2136718"/>
                  </a:cubicBezTo>
                  <a:cubicBezTo>
                    <a:pt x="1828066" y="2131326"/>
                    <a:pt x="1834663" y="2127196"/>
                    <a:pt x="1847856" y="2124328"/>
                  </a:cubicBezTo>
                  <a:cubicBezTo>
                    <a:pt x="1858296" y="2122033"/>
                    <a:pt x="1870628" y="2120886"/>
                    <a:pt x="1884851" y="2120886"/>
                  </a:cubicBezTo>
                  <a:cubicBezTo>
                    <a:pt x="1892652" y="2120886"/>
                    <a:pt x="1899220" y="2121403"/>
                    <a:pt x="1904555" y="2122435"/>
                  </a:cubicBezTo>
                  <a:cubicBezTo>
                    <a:pt x="1909889" y="2123468"/>
                    <a:pt x="1917088" y="2125705"/>
                    <a:pt x="1926151" y="2129146"/>
                  </a:cubicBezTo>
                  <a:lnTo>
                    <a:pt x="1933379" y="2122951"/>
                  </a:lnTo>
                  <a:cubicBezTo>
                    <a:pt x="1928446" y="2111823"/>
                    <a:pt x="1920644" y="2102359"/>
                    <a:pt x="1909975" y="2094558"/>
                  </a:cubicBezTo>
                  <a:cubicBezTo>
                    <a:pt x="1898388" y="2086183"/>
                    <a:pt x="1886228" y="2081996"/>
                    <a:pt x="1873496" y="2081996"/>
                  </a:cubicBezTo>
                  <a:close/>
                  <a:moveTo>
                    <a:pt x="2597394" y="2070294"/>
                  </a:moveTo>
                  <a:lnTo>
                    <a:pt x="2585004" y="2123984"/>
                  </a:lnTo>
                  <a:cubicBezTo>
                    <a:pt x="2594640" y="2130064"/>
                    <a:pt x="2602155" y="2137291"/>
                    <a:pt x="2607547" y="2145666"/>
                  </a:cubicBezTo>
                  <a:cubicBezTo>
                    <a:pt x="2614086" y="2155762"/>
                    <a:pt x="2618675" y="2169242"/>
                    <a:pt x="2621313" y="2186106"/>
                  </a:cubicBezTo>
                  <a:lnTo>
                    <a:pt x="2562117" y="2186106"/>
                  </a:lnTo>
                  <a:cubicBezTo>
                    <a:pt x="2557643" y="2186106"/>
                    <a:pt x="2553828" y="2185188"/>
                    <a:pt x="2550673" y="2183352"/>
                  </a:cubicBezTo>
                  <a:cubicBezTo>
                    <a:pt x="2547519" y="2181517"/>
                    <a:pt x="2545482" y="2178591"/>
                    <a:pt x="2544564" y="2174576"/>
                  </a:cubicBezTo>
                  <a:lnTo>
                    <a:pt x="2538025" y="2174920"/>
                  </a:lnTo>
                  <a:cubicBezTo>
                    <a:pt x="2536993" y="2180886"/>
                    <a:pt x="2536218" y="2186794"/>
                    <a:pt x="2535702" y="2192645"/>
                  </a:cubicBezTo>
                  <a:cubicBezTo>
                    <a:pt x="2535186" y="2198496"/>
                    <a:pt x="2534928" y="2203945"/>
                    <a:pt x="2534928" y="2208993"/>
                  </a:cubicBezTo>
                  <a:cubicBezTo>
                    <a:pt x="2534928" y="2217826"/>
                    <a:pt x="2537394" y="2224193"/>
                    <a:pt x="2542327" y="2228094"/>
                  </a:cubicBezTo>
                  <a:cubicBezTo>
                    <a:pt x="2546343" y="2231306"/>
                    <a:pt x="2552136" y="2232912"/>
                    <a:pt x="2559708" y="2232912"/>
                  </a:cubicBezTo>
                  <a:lnTo>
                    <a:pt x="2628638" y="2232912"/>
                  </a:lnTo>
                  <a:lnTo>
                    <a:pt x="2637661" y="2232912"/>
                  </a:lnTo>
                  <a:lnTo>
                    <a:pt x="2825157" y="2232912"/>
                  </a:lnTo>
                  <a:lnTo>
                    <a:pt x="2825157" y="2186106"/>
                  </a:lnTo>
                  <a:cubicBezTo>
                    <a:pt x="2816094" y="2184155"/>
                    <a:pt x="2809296" y="2181746"/>
                    <a:pt x="2804765" y="2178878"/>
                  </a:cubicBezTo>
                  <a:cubicBezTo>
                    <a:pt x="2800233" y="2176010"/>
                    <a:pt x="2793666" y="2169758"/>
                    <a:pt x="2785061" y="2160121"/>
                  </a:cubicBezTo>
                  <a:cubicBezTo>
                    <a:pt x="2772442" y="2146469"/>
                    <a:pt x="2762691" y="2136431"/>
                    <a:pt x="2755807" y="2130007"/>
                  </a:cubicBezTo>
                  <a:cubicBezTo>
                    <a:pt x="2747088" y="2121861"/>
                    <a:pt x="2739230" y="2115953"/>
                    <a:pt x="2732232" y="2112282"/>
                  </a:cubicBezTo>
                  <a:cubicBezTo>
                    <a:pt x="2725234" y="2108611"/>
                    <a:pt x="2717949" y="2106776"/>
                    <a:pt x="2710378" y="2106776"/>
                  </a:cubicBezTo>
                  <a:cubicBezTo>
                    <a:pt x="2700511" y="2106776"/>
                    <a:pt x="2691707" y="2110217"/>
                    <a:pt x="2683963" y="2117101"/>
                  </a:cubicBezTo>
                  <a:cubicBezTo>
                    <a:pt x="2676219" y="2123984"/>
                    <a:pt x="2669193" y="2134653"/>
                    <a:pt x="2662883" y="2149108"/>
                  </a:cubicBezTo>
                  <a:cubicBezTo>
                    <a:pt x="2667586" y="2148075"/>
                    <a:pt x="2671172" y="2147416"/>
                    <a:pt x="2673638" y="2147129"/>
                  </a:cubicBezTo>
                  <a:cubicBezTo>
                    <a:pt x="2676104" y="2146842"/>
                    <a:pt x="2678829" y="2146699"/>
                    <a:pt x="2681812" y="2146699"/>
                  </a:cubicBezTo>
                  <a:cubicBezTo>
                    <a:pt x="2691793" y="2146699"/>
                    <a:pt x="2702003" y="2149509"/>
                    <a:pt x="2712443" y="2155131"/>
                  </a:cubicBezTo>
                  <a:cubicBezTo>
                    <a:pt x="2724259" y="2161440"/>
                    <a:pt x="2737108" y="2171765"/>
                    <a:pt x="2750989" y="2186106"/>
                  </a:cubicBezTo>
                  <a:lnTo>
                    <a:pt x="2637661" y="2186106"/>
                  </a:lnTo>
                  <a:lnTo>
                    <a:pt x="2637661" y="2177674"/>
                  </a:lnTo>
                  <a:cubicBezTo>
                    <a:pt x="2637661" y="2150943"/>
                    <a:pt x="2634793" y="2129490"/>
                    <a:pt x="2629057" y="2113315"/>
                  </a:cubicBezTo>
                  <a:cubicBezTo>
                    <a:pt x="2622862" y="2095762"/>
                    <a:pt x="2612308" y="2081422"/>
                    <a:pt x="2597394" y="2070294"/>
                  </a:cubicBezTo>
                  <a:close/>
                  <a:moveTo>
                    <a:pt x="2405871" y="2062378"/>
                  </a:moveTo>
                  <a:cubicBezTo>
                    <a:pt x="2402773" y="2072130"/>
                    <a:pt x="2400622" y="2079644"/>
                    <a:pt x="2399418" y="2084921"/>
                  </a:cubicBezTo>
                  <a:cubicBezTo>
                    <a:pt x="2398213" y="2090198"/>
                    <a:pt x="2396922" y="2097483"/>
                    <a:pt x="2395546" y="2106776"/>
                  </a:cubicBezTo>
                  <a:lnTo>
                    <a:pt x="2403806" y="2112971"/>
                  </a:lnTo>
                  <a:cubicBezTo>
                    <a:pt x="2395316" y="2118248"/>
                    <a:pt x="2388892" y="2126680"/>
                    <a:pt x="2384532" y="2138267"/>
                  </a:cubicBezTo>
                  <a:cubicBezTo>
                    <a:pt x="2380632" y="2148592"/>
                    <a:pt x="2378682" y="2160695"/>
                    <a:pt x="2378682" y="2174576"/>
                  </a:cubicBezTo>
                  <a:lnTo>
                    <a:pt x="2378682" y="2180771"/>
                  </a:lnTo>
                  <a:cubicBezTo>
                    <a:pt x="2376502" y="2182262"/>
                    <a:pt x="2373433" y="2183524"/>
                    <a:pt x="2369475" y="2184557"/>
                  </a:cubicBezTo>
                  <a:cubicBezTo>
                    <a:pt x="2365517" y="2185589"/>
                    <a:pt x="2361817" y="2186106"/>
                    <a:pt x="2358376" y="2186106"/>
                  </a:cubicBezTo>
                  <a:lnTo>
                    <a:pt x="2358106" y="2186106"/>
                  </a:lnTo>
                  <a:cubicBezTo>
                    <a:pt x="2345716" y="2167406"/>
                    <a:pt x="2334818" y="2153639"/>
                    <a:pt x="2325410" y="2144806"/>
                  </a:cubicBezTo>
                  <a:cubicBezTo>
                    <a:pt x="2316003" y="2135972"/>
                    <a:pt x="2307456" y="2131555"/>
                    <a:pt x="2299770" y="2131555"/>
                  </a:cubicBezTo>
                  <a:cubicBezTo>
                    <a:pt x="2290936" y="2131555"/>
                    <a:pt x="2282820" y="2136288"/>
                    <a:pt x="2275420" y="2145752"/>
                  </a:cubicBezTo>
                  <a:cubicBezTo>
                    <a:pt x="2268021" y="2155217"/>
                    <a:pt x="2261797" y="2168725"/>
                    <a:pt x="2256749" y="2186278"/>
                  </a:cubicBezTo>
                  <a:lnTo>
                    <a:pt x="2265009" y="2190408"/>
                  </a:lnTo>
                  <a:cubicBezTo>
                    <a:pt x="2270975" y="2182607"/>
                    <a:pt x="2275277" y="2177559"/>
                    <a:pt x="2277916" y="2175264"/>
                  </a:cubicBezTo>
                  <a:cubicBezTo>
                    <a:pt x="2280554" y="2172970"/>
                    <a:pt x="2283365" y="2171823"/>
                    <a:pt x="2286348" y="2171823"/>
                  </a:cubicBezTo>
                  <a:cubicBezTo>
                    <a:pt x="2293231" y="2171823"/>
                    <a:pt x="2301261" y="2178247"/>
                    <a:pt x="2310439" y="2191096"/>
                  </a:cubicBezTo>
                  <a:cubicBezTo>
                    <a:pt x="2291739" y="2193161"/>
                    <a:pt x="2277830" y="2195857"/>
                    <a:pt x="2268709" y="2199184"/>
                  </a:cubicBezTo>
                  <a:cubicBezTo>
                    <a:pt x="2259589" y="2202511"/>
                    <a:pt x="2253193" y="2207042"/>
                    <a:pt x="2249522" y="2212778"/>
                  </a:cubicBezTo>
                  <a:cubicBezTo>
                    <a:pt x="2246425" y="2217826"/>
                    <a:pt x="2243671" y="2223620"/>
                    <a:pt x="2241262" y="2230159"/>
                  </a:cubicBezTo>
                  <a:cubicBezTo>
                    <a:pt x="2238279" y="2238189"/>
                    <a:pt x="2236788" y="2244900"/>
                    <a:pt x="2236788" y="2250292"/>
                  </a:cubicBezTo>
                  <a:cubicBezTo>
                    <a:pt x="2236788" y="2254078"/>
                    <a:pt x="2238623" y="2261764"/>
                    <a:pt x="2242295" y="2273351"/>
                  </a:cubicBezTo>
                  <a:cubicBezTo>
                    <a:pt x="2248260" y="2292166"/>
                    <a:pt x="2251988" y="2304498"/>
                    <a:pt x="2253480" y="2310349"/>
                  </a:cubicBezTo>
                  <a:cubicBezTo>
                    <a:pt x="2257839" y="2326984"/>
                    <a:pt x="2260650" y="2342873"/>
                    <a:pt x="2261912" y="2358016"/>
                  </a:cubicBezTo>
                  <a:cubicBezTo>
                    <a:pt x="2266157" y="2352280"/>
                    <a:pt x="2269053" y="2347003"/>
                    <a:pt x="2270602" y="2342184"/>
                  </a:cubicBezTo>
                  <a:cubicBezTo>
                    <a:pt x="2272151" y="2337366"/>
                    <a:pt x="2272925" y="2331056"/>
                    <a:pt x="2272925" y="2323255"/>
                  </a:cubicBezTo>
                  <a:cubicBezTo>
                    <a:pt x="2272925" y="2312471"/>
                    <a:pt x="2271176" y="2301057"/>
                    <a:pt x="2267677" y="2289011"/>
                  </a:cubicBezTo>
                  <a:cubicBezTo>
                    <a:pt x="2264178" y="2276965"/>
                    <a:pt x="2260191" y="2264059"/>
                    <a:pt x="2255717" y="2250292"/>
                  </a:cubicBezTo>
                  <a:cubicBezTo>
                    <a:pt x="2255717" y="2245703"/>
                    <a:pt x="2263805" y="2241631"/>
                    <a:pt x="2279981" y="2238075"/>
                  </a:cubicBezTo>
                  <a:cubicBezTo>
                    <a:pt x="2296156" y="2234518"/>
                    <a:pt x="2314741" y="2232740"/>
                    <a:pt x="2335735" y="2232740"/>
                  </a:cubicBezTo>
                  <a:lnTo>
                    <a:pt x="2342888" y="2232795"/>
                  </a:lnTo>
                  <a:lnTo>
                    <a:pt x="2342888" y="2232912"/>
                  </a:lnTo>
                  <a:lnTo>
                    <a:pt x="2358106" y="2232912"/>
                  </a:lnTo>
                  <a:lnTo>
                    <a:pt x="2358376" y="2232912"/>
                  </a:lnTo>
                  <a:cubicBezTo>
                    <a:pt x="2367209" y="2232912"/>
                    <a:pt x="2375871" y="2231650"/>
                    <a:pt x="2384360" y="2229126"/>
                  </a:cubicBezTo>
                  <a:cubicBezTo>
                    <a:pt x="2395144" y="2225914"/>
                    <a:pt x="2404379" y="2220924"/>
                    <a:pt x="2412066" y="2214155"/>
                  </a:cubicBezTo>
                  <a:cubicBezTo>
                    <a:pt x="2425947" y="2222874"/>
                    <a:pt x="2439312" y="2229872"/>
                    <a:pt x="2452161" y="2235149"/>
                  </a:cubicBezTo>
                  <a:cubicBezTo>
                    <a:pt x="2463289" y="2239738"/>
                    <a:pt x="2471262" y="2242032"/>
                    <a:pt x="2476080" y="2242032"/>
                  </a:cubicBezTo>
                  <a:cubicBezTo>
                    <a:pt x="2481587" y="2242032"/>
                    <a:pt x="2486348" y="2235952"/>
                    <a:pt x="2490363" y="2223792"/>
                  </a:cubicBezTo>
                  <a:cubicBezTo>
                    <a:pt x="2493690" y="2213811"/>
                    <a:pt x="2495354" y="2204633"/>
                    <a:pt x="2495354" y="2196258"/>
                  </a:cubicBezTo>
                  <a:cubicBezTo>
                    <a:pt x="2495354" y="2184557"/>
                    <a:pt x="2491625" y="2170647"/>
                    <a:pt x="2484168" y="2154528"/>
                  </a:cubicBezTo>
                  <a:cubicBezTo>
                    <a:pt x="2476711" y="2138410"/>
                    <a:pt x="2466386" y="2122378"/>
                    <a:pt x="2453193" y="2106431"/>
                  </a:cubicBezTo>
                  <a:cubicBezTo>
                    <a:pt x="2438853" y="2089108"/>
                    <a:pt x="2423079" y="2074424"/>
                    <a:pt x="2405871" y="2062378"/>
                  </a:cubicBezTo>
                  <a:close/>
                  <a:moveTo>
                    <a:pt x="510397" y="2062378"/>
                  </a:moveTo>
                  <a:cubicBezTo>
                    <a:pt x="507300" y="2072130"/>
                    <a:pt x="505149" y="2079644"/>
                    <a:pt x="503944" y="2084921"/>
                  </a:cubicBezTo>
                  <a:cubicBezTo>
                    <a:pt x="502740" y="2090198"/>
                    <a:pt x="501449" y="2097483"/>
                    <a:pt x="500073" y="2106776"/>
                  </a:cubicBezTo>
                  <a:lnTo>
                    <a:pt x="508332" y="2112971"/>
                  </a:lnTo>
                  <a:cubicBezTo>
                    <a:pt x="499843" y="2118248"/>
                    <a:pt x="493419" y="2126680"/>
                    <a:pt x="489059" y="2138267"/>
                  </a:cubicBezTo>
                  <a:cubicBezTo>
                    <a:pt x="485159" y="2148592"/>
                    <a:pt x="483208" y="2160695"/>
                    <a:pt x="483208" y="2174576"/>
                  </a:cubicBezTo>
                  <a:lnTo>
                    <a:pt x="483208" y="2180771"/>
                  </a:lnTo>
                  <a:cubicBezTo>
                    <a:pt x="481029" y="2182262"/>
                    <a:pt x="477960" y="2183524"/>
                    <a:pt x="474002" y="2184557"/>
                  </a:cubicBezTo>
                  <a:cubicBezTo>
                    <a:pt x="470044" y="2185589"/>
                    <a:pt x="466344" y="2186106"/>
                    <a:pt x="462902" y="2186106"/>
                  </a:cubicBezTo>
                  <a:lnTo>
                    <a:pt x="447415" y="2186106"/>
                  </a:lnTo>
                  <a:lnTo>
                    <a:pt x="447415" y="2232912"/>
                  </a:lnTo>
                  <a:lnTo>
                    <a:pt x="462902" y="2232912"/>
                  </a:lnTo>
                  <a:cubicBezTo>
                    <a:pt x="471736" y="2232912"/>
                    <a:pt x="480398" y="2231650"/>
                    <a:pt x="488887" y="2229126"/>
                  </a:cubicBezTo>
                  <a:cubicBezTo>
                    <a:pt x="499671" y="2225914"/>
                    <a:pt x="508906" y="2220924"/>
                    <a:pt x="516592" y="2214155"/>
                  </a:cubicBezTo>
                  <a:cubicBezTo>
                    <a:pt x="530474" y="2222874"/>
                    <a:pt x="543839" y="2229872"/>
                    <a:pt x="556688" y="2235149"/>
                  </a:cubicBezTo>
                  <a:cubicBezTo>
                    <a:pt x="567816" y="2239738"/>
                    <a:pt x="575789" y="2242032"/>
                    <a:pt x="580607" y="2242032"/>
                  </a:cubicBezTo>
                  <a:cubicBezTo>
                    <a:pt x="586114" y="2242032"/>
                    <a:pt x="590875" y="2235952"/>
                    <a:pt x="594890" y="2223792"/>
                  </a:cubicBezTo>
                  <a:cubicBezTo>
                    <a:pt x="598217" y="2213811"/>
                    <a:pt x="599880" y="2204633"/>
                    <a:pt x="599880" y="2196258"/>
                  </a:cubicBezTo>
                  <a:cubicBezTo>
                    <a:pt x="599880" y="2184557"/>
                    <a:pt x="596152" y="2170647"/>
                    <a:pt x="588695" y="2154528"/>
                  </a:cubicBezTo>
                  <a:cubicBezTo>
                    <a:pt x="581238" y="2138410"/>
                    <a:pt x="570913" y="2122378"/>
                    <a:pt x="557720" y="2106431"/>
                  </a:cubicBezTo>
                  <a:cubicBezTo>
                    <a:pt x="543380" y="2089108"/>
                    <a:pt x="527606" y="2074424"/>
                    <a:pt x="510397" y="2062378"/>
                  </a:cubicBezTo>
                  <a:close/>
                  <a:moveTo>
                    <a:pt x="3612034" y="2038631"/>
                  </a:moveTo>
                  <a:cubicBezTo>
                    <a:pt x="3606872" y="2048382"/>
                    <a:pt x="3603286" y="2056556"/>
                    <a:pt x="3601279" y="2063153"/>
                  </a:cubicBezTo>
                  <a:cubicBezTo>
                    <a:pt x="3599271" y="2069749"/>
                    <a:pt x="3598268" y="2075227"/>
                    <a:pt x="3598268" y="2079587"/>
                  </a:cubicBezTo>
                  <a:cubicBezTo>
                    <a:pt x="3598268" y="2081078"/>
                    <a:pt x="3598354" y="2082655"/>
                    <a:pt x="3598526" y="2084319"/>
                  </a:cubicBezTo>
                  <a:cubicBezTo>
                    <a:pt x="3598698" y="2085982"/>
                    <a:pt x="3598956" y="2087617"/>
                    <a:pt x="3599300" y="2089223"/>
                  </a:cubicBezTo>
                  <a:lnTo>
                    <a:pt x="3590180" y="2094558"/>
                  </a:lnTo>
                  <a:cubicBezTo>
                    <a:pt x="3582149" y="2099261"/>
                    <a:pt x="3575954" y="2103104"/>
                    <a:pt x="3571595" y="2106087"/>
                  </a:cubicBezTo>
                  <a:cubicBezTo>
                    <a:pt x="3564253" y="2111020"/>
                    <a:pt x="3559148" y="2115036"/>
                    <a:pt x="3556279" y="2118133"/>
                  </a:cubicBezTo>
                  <a:cubicBezTo>
                    <a:pt x="3552723" y="2122033"/>
                    <a:pt x="3546958" y="2132215"/>
                    <a:pt x="3538985" y="2148678"/>
                  </a:cubicBezTo>
                  <a:cubicBezTo>
                    <a:pt x="3531012" y="2165140"/>
                    <a:pt x="3527025" y="2174920"/>
                    <a:pt x="3527025" y="2178018"/>
                  </a:cubicBezTo>
                  <a:cubicBezTo>
                    <a:pt x="3527025" y="2180083"/>
                    <a:pt x="3528058" y="2181517"/>
                    <a:pt x="3530123" y="2182320"/>
                  </a:cubicBezTo>
                  <a:cubicBezTo>
                    <a:pt x="3532188" y="2183123"/>
                    <a:pt x="3537695" y="2184442"/>
                    <a:pt x="3546643" y="2186278"/>
                  </a:cubicBezTo>
                  <a:lnTo>
                    <a:pt x="3567637" y="2190408"/>
                  </a:lnTo>
                  <a:cubicBezTo>
                    <a:pt x="3570964" y="2191096"/>
                    <a:pt x="3573717" y="2191440"/>
                    <a:pt x="3575897" y="2191440"/>
                  </a:cubicBezTo>
                  <a:cubicBezTo>
                    <a:pt x="3580141" y="2191440"/>
                    <a:pt x="3585419" y="2188515"/>
                    <a:pt x="3591728" y="2182664"/>
                  </a:cubicBezTo>
                  <a:cubicBezTo>
                    <a:pt x="3596088" y="2178649"/>
                    <a:pt x="3602168" y="2171823"/>
                    <a:pt x="3609969" y="2162186"/>
                  </a:cubicBezTo>
                  <a:cubicBezTo>
                    <a:pt x="3611805" y="2183295"/>
                    <a:pt x="3615820" y="2199929"/>
                    <a:pt x="3622015" y="2212090"/>
                  </a:cubicBezTo>
                  <a:cubicBezTo>
                    <a:pt x="3626604" y="2220924"/>
                    <a:pt x="3632225" y="2227004"/>
                    <a:pt x="3638879" y="2230331"/>
                  </a:cubicBezTo>
                  <a:cubicBezTo>
                    <a:pt x="3642321" y="2232052"/>
                    <a:pt x="3646107" y="2232912"/>
                    <a:pt x="3650237" y="2232912"/>
                  </a:cubicBezTo>
                  <a:lnTo>
                    <a:pt x="3657338" y="2232912"/>
                  </a:lnTo>
                  <a:lnTo>
                    <a:pt x="3672779" y="2232912"/>
                  </a:lnTo>
                  <a:lnTo>
                    <a:pt x="3691411" y="2232912"/>
                  </a:lnTo>
                  <a:cubicBezTo>
                    <a:pt x="3699556" y="2232912"/>
                    <a:pt x="3705980" y="2232166"/>
                    <a:pt x="3710684" y="2230675"/>
                  </a:cubicBezTo>
                  <a:cubicBezTo>
                    <a:pt x="3720435" y="2227577"/>
                    <a:pt x="3728638" y="2221038"/>
                    <a:pt x="3735292" y="2211058"/>
                  </a:cubicBezTo>
                  <a:cubicBezTo>
                    <a:pt x="3746190" y="2216679"/>
                    <a:pt x="3758810" y="2221555"/>
                    <a:pt x="3773150" y="2225685"/>
                  </a:cubicBezTo>
                  <a:cubicBezTo>
                    <a:pt x="3781295" y="2228036"/>
                    <a:pt x="3788910" y="2229800"/>
                    <a:pt x="3795994" y="2230976"/>
                  </a:cubicBezTo>
                  <a:lnTo>
                    <a:pt x="3800213" y="2231355"/>
                  </a:lnTo>
                  <a:lnTo>
                    <a:pt x="3800213" y="2232912"/>
                  </a:lnTo>
                  <a:lnTo>
                    <a:pt x="3824821" y="2232912"/>
                  </a:lnTo>
                  <a:cubicBezTo>
                    <a:pt x="3834114" y="2232912"/>
                    <a:pt x="3842087" y="2231134"/>
                    <a:pt x="3848741" y="2227577"/>
                  </a:cubicBezTo>
                  <a:cubicBezTo>
                    <a:pt x="3856542" y="2223447"/>
                    <a:pt x="3863597" y="2216564"/>
                    <a:pt x="3869907" y="2206928"/>
                  </a:cubicBezTo>
                  <a:cubicBezTo>
                    <a:pt x="3873463" y="2216220"/>
                    <a:pt x="3877478" y="2222874"/>
                    <a:pt x="3881953" y="2226889"/>
                  </a:cubicBezTo>
                  <a:cubicBezTo>
                    <a:pt x="3886427" y="2230904"/>
                    <a:pt x="3892507" y="2232912"/>
                    <a:pt x="3900193" y="2232912"/>
                  </a:cubicBezTo>
                  <a:lnTo>
                    <a:pt x="3928243" y="2232912"/>
                  </a:lnTo>
                  <a:cubicBezTo>
                    <a:pt x="3938683" y="2232912"/>
                    <a:pt x="3946512" y="2232166"/>
                    <a:pt x="3951732" y="2230675"/>
                  </a:cubicBezTo>
                  <a:cubicBezTo>
                    <a:pt x="3956952" y="2229183"/>
                    <a:pt x="3962889" y="2226086"/>
                    <a:pt x="3969543" y="2221383"/>
                  </a:cubicBezTo>
                  <a:cubicBezTo>
                    <a:pt x="3977803" y="2225398"/>
                    <a:pt x="3986177" y="2228323"/>
                    <a:pt x="3994667" y="2230159"/>
                  </a:cubicBezTo>
                  <a:cubicBezTo>
                    <a:pt x="4003156" y="2231994"/>
                    <a:pt x="4013825" y="2232912"/>
                    <a:pt x="4026674" y="2232912"/>
                  </a:cubicBezTo>
                  <a:lnTo>
                    <a:pt x="4026674" y="2167865"/>
                  </a:lnTo>
                  <a:cubicBezTo>
                    <a:pt x="4026674" y="2159031"/>
                    <a:pt x="4026014" y="2151660"/>
                    <a:pt x="4024695" y="2145752"/>
                  </a:cubicBezTo>
                  <a:cubicBezTo>
                    <a:pt x="4023376" y="2139844"/>
                    <a:pt x="4021167" y="2133276"/>
                    <a:pt x="4018070" y="2126049"/>
                  </a:cubicBezTo>
                  <a:lnTo>
                    <a:pt x="4003443" y="2145838"/>
                  </a:lnTo>
                  <a:cubicBezTo>
                    <a:pt x="4001149" y="2148821"/>
                    <a:pt x="3999886" y="2150599"/>
                    <a:pt x="3999657" y="2151173"/>
                  </a:cubicBezTo>
                  <a:cubicBezTo>
                    <a:pt x="3998854" y="2152779"/>
                    <a:pt x="3998452" y="2155073"/>
                    <a:pt x="3998452" y="2158056"/>
                  </a:cubicBezTo>
                  <a:cubicBezTo>
                    <a:pt x="3998452" y="2160236"/>
                    <a:pt x="3999886" y="2164423"/>
                    <a:pt x="4002755" y="2170618"/>
                  </a:cubicBezTo>
                  <a:cubicBezTo>
                    <a:pt x="4005623" y="2176813"/>
                    <a:pt x="4007057" y="2181861"/>
                    <a:pt x="4007057" y="2185761"/>
                  </a:cubicBezTo>
                  <a:cubicBezTo>
                    <a:pt x="4001206" y="2184958"/>
                    <a:pt x="3995642" y="2183811"/>
                    <a:pt x="3990365" y="2182320"/>
                  </a:cubicBezTo>
                  <a:cubicBezTo>
                    <a:pt x="3985087" y="2180828"/>
                    <a:pt x="3980327" y="2179050"/>
                    <a:pt x="3976082" y="2176985"/>
                  </a:cubicBezTo>
                  <a:cubicBezTo>
                    <a:pt x="3977917" y="2166545"/>
                    <a:pt x="3978835" y="2158171"/>
                    <a:pt x="3978835" y="2151861"/>
                  </a:cubicBezTo>
                  <a:cubicBezTo>
                    <a:pt x="3978835" y="2150714"/>
                    <a:pt x="3978778" y="2148276"/>
                    <a:pt x="3978663" y="2144548"/>
                  </a:cubicBezTo>
                  <a:cubicBezTo>
                    <a:pt x="3978548" y="2140819"/>
                    <a:pt x="3978376" y="2137865"/>
                    <a:pt x="3978147" y="2135685"/>
                  </a:cubicBezTo>
                  <a:lnTo>
                    <a:pt x="3971608" y="2140848"/>
                  </a:lnTo>
                  <a:cubicBezTo>
                    <a:pt x="3968395" y="2143372"/>
                    <a:pt x="3966273" y="2145265"/>
                    <a:pt x="3965241" y="2146527"/>
                  </a:cubicBezTo>
                  <a:cubicBezTo>
                    <a:pt x="3963520" y="2148706"/>
                    <a:pt x="3962659" y="2151173"/>
                    <a:pt x="3962659" y="2153926"/>
                  </a:cubicBezTo>
                  <a:cubicBezTo>
                    <a:pt x="3962659" y="2166775"/>
                    <a:pt x="3959046" y="2175551"/>
                    <a:pt x="3951818" y="2180255"/>
                  </a:cubicBezTo>
                  <a:cubicBezTo>
                    <a:pt x="3945852" y="2184155"/>
                    <a:pt x="3935872" y="2186106"/>
                    <a:pt x="3921876" y="2186106"/>
                  </a:cubicBezTo>
                  <a:lnTo>
                    <a:pt x="3900710" y="2186106"/>
                  </a:lnTo>
                  <a:cubicBezTo>
                    <a:pt x="3895547" y="2186106"/>
                    <a:pt x="3890958" y="2184155"/>
                    <a:pt x="3886943" y="2180255"/>
                  </a:cubicBezTo>
                  <a:cubicBezTo>
                    <a:pt x="3882928" y="2176354"/>
                    <a:pt x="3880920" y="2171479"/>
                    <a:pt x="3880920" y="2165628"/>
                  </a:cubicBezTo>
                  <a:cubicBezTo>
                    <a:pt x="3880920" y="2159892"/>
                    <a:pt x="3881035" y="2154672"/>
                    <a:pt x="3881264" y="2149968"/>
                  </a:cubicBezTo>
                  <a:cubicBezTo>
                    <a:pt x="3881494" y="2145265"/>
                    <a:pt x="3881723" y="2141077"/>
                    <a:pt x="3881953" y="2137406"/>
                  </a:cubicBezTo>
                  <a:lnTo>
                    <a:pt x="3870595" y="2135685"/>
                  </a:lnTo>
                  <a:cubicBezTo>
                    <a:pt x="3870595" y="2153697"/>
                    <a:pt x="3865375" y="2167119"/>
                    <a:pt x="3854936" y="2175953"/>
                  </a:cubicBezTo>
                  <a:cubicBezTo>
                    <a:pt x="3846905" y="2182721"/>
                    <a:pt x="3836867" y="2186106"/>
                    <a:pt x="3824821" y="2186106"/>
                  </a:cubicBezTo>
                  <a:lnTo>
                    <a:pt x="3814399" y="2186106"/>
                  </a:lnTo>
                  <a:lnTo>
                    <a:pt x="3812256" y="2170532"/>
                  </a:lnTo>
                  <a:cubicBezTo>
                    <a:pt x="3809990" y="2161928"/>
                    <a:pt x="3806591" y="2152951"/>
                    <a:pt x="3802060" y="2143601"/>
                  </a:cubicBezTo>
                  <a:cubicBezTo>
                    <a:pt x="3793456" y="2125934"/>
                    <a:pt x="3786228" y="2117101"/>
                    <a:pt x="3780377" y="2117101"/>
                  </a:cubicBezTo>
                  <a:cubicBezTo>
                    <a:pt x="3774068" y="2117101"/>
                    <a:pt x="3766381" y="2121288"/>
                    <a:pt x="3757318" y="2129663"/>
                  </a:cubicBezTo>
                  <a:cubicBezTo>
                    <a:pt x="3747108" y="2139070"/>
                    <a:pt x="3738733" y="2151058"/>
                    <a:pt x="3732194" y="2165628"/>
                  </a:cubicBezTo>
                  <a:cubicBezTo>
                    <a:pt x="3729211" y="2173544"/>
                    <a:pt x="3723820" y="2179107"/>
                    <a:pt x="3716019" y="2182320"/>
                  </a:cubicBezTo>
                  <a:cubicBezTo>
                    <a:pt x="3709938" y="2184844"/>
                    <a:pt x="3701736" y="2186106"/>
                    <a:pt x="3691411" y="2186106"/>
                  </a:cubicBezTo>
                  <a:lnTo>
                    <a:pt x="3672779" y="2186106"/>
                  </a:lnTo>
                  <a:lnTo>
                    <a:pt x="3657338" y="2186106"/>
                  </a:lnTo>
                  <a:lnTo>
                    <a:pt x="3650237" y="2186106"/>
                  </a:lnTo>
                  <a:cubicBezTo>
                    <a:pt x="3645418" y="2186106"/>
                    <a:pt x="3641632" y="2184155"/>
                    <a:pt x="3638879" y="2180255"/>
                  </a:cubicBezTo>
                  <a:cubicBezTo>
                    <a:pt x="3634634" y="2174289"/>
                    <a:pt x="3631193" y="2162874"/>
                    <a:pt x="3628554" y="2146010"/>
                  </a:cubicBezTo>
                  <a:close/>
                  <a:moveTo>
                    <a:pt x="4646543" y="2024004"/>
                  </a:moveTo>
                  <a:cubicBezTo>
                    <a:pt x="4640119" y="2036164"/>
                    <a:pt x="4635128" y="2046518"/>
                    <a:pt x="4631572" y="2055065"/>
                  </a:cubicBezTo>
                  <a:cubicBezTo>
                    <a:pt x="4628016" y="2063611"/>
                    <a:pt x="4626238" y="2069663"/>
                    <a:pt x="4626238" y="2073219"/>
                  </a:cubicBezTo>
                  <a:cubicBezTo>
                    <a:pt x="4626238" y="2075629"/>
                    <a:pt x="4626926" y="2080045"/>
                    <a:pt x="4628303" y="2086470"/>
                  </a:cubicBezTo>
                  <a:cubicBezTo>
                    <a:pt x="4632203" y="2104825"/>
                    <a:pt x="4635014" y="2120628"/>
                    <a:pt x="4636735" y="2133879"/>
                  </a:cubicBezTo>
                  <a:cubicBezTo>
                    <a:pt x="4638455" y="2147129"/>
                    <a:pt x="4639889" y="2160523"/>
                    <a:pt x="4641037" y="2174060"/>
                  </a:cubicBezTo>
                  <a:cubicBezTo>
                    <a:pt x="4642184" y="2187597"/>
                    <a:pt x="4642757" y="2197864"/>
                    <a:pt x="4642757" y="2204863"/>
                  </a:cubicBezTo>
                  <a:cubicBezTo>
                    <a:pt x="4642757" y="2214040"/>
                    <a:pt x="4641381" y="2225971"/>
                    <a:pt x="4638627" y="2240656"/>
                  </a:cubicBezTo>
                  <a:lnTo>
                    <a:pt x="4648952" y="2244786"/>
                  </a:lnTo>
                  <a:cubicBezTo>
                    <a:pt x="4655836" y="2230560"/>
                    <a:pt x="4660482" y="2219231"/>
                    <a:pt x="4662891" y="2210799"/>
                  </a:cubicBezTo>
                  <a:cubicBezTo>
                    <a:pt x="4665300" y="2202367"/>
                    <a:pt x="4666505" y="2193046"/>
                    <a:pt x="4666505" y="2182836"/>
                  </a:cubicBezTo>
                  <a:cubicBezTo>
                    <a:pt x="4666505" y="2170790"/>
                    <a:pt x="4665931" y="2158228"/>
                    <a:pt x="4664784" y="2145150"/>
                  </a:cubicBezTo>
                  <a:cubicBezTo>
                    <a:pt x="4663293" y="2128171"/>
                    <a:pt x="4660654" y="2108095"/>
                    <a:pt x="4656868" y="2084921"/>
                  </a:cubicBezTo>
                  <a:close/>
                  <a:moveTo>
                    <a:pt x="2844718" y="2024004"/>
                  </a:moveTo>
                  <a:lnTo>
                    <a:pt x="2826133" y="2067024"/>
                  </a:lnTo>
                  <a:cubicBezTo>
                    <a:pt x="2831525" y="2072646"/>
                    <a:pt x="2834967" y="2076948"/>
                    <a:pt x="2836458" y="2079931"/>
                  </a:cubicBezTo>
                  <a:cubicBezTo>
                    <a:pt x="2839556" y="2086126"/>
                    <a:pt x="2841105" y="2094787"/>
                    <a:pt x="2841105" y="2105915"/>
                  </a:cubicBezTo>
                  <a:lnTo>
                    <a:pt x="2841105" y="2154959"/>
                  </a:lnTo>
                  <a:cubicBezTo>
                    <a:pt x="2841105" y="2183754"/>
                    <a:pt x="2844431" y="2204232"/>
                    <a:pt x="2851085" y="2216392"/>
                  </a:cubicBezTo>
                  <a:cubicBezTo>
                    <a:pt x="2857051" y="2227405"/>
                    <a:pt x="2866745" y="2232912"/>
                    <a:pt x="2880167" y="2232912"/>
                  </a:cubicBezTo>
                  <a:lnTo>
                    <a:pt x="2895338" y="2232912"/>
                  </a:lnTo>
                  <a:lnTo>
                    <a:pt x="2904259" y="2232912"/>
                  </a:lnTo>
                  <a:lnTo>
                    <a:pt x="2919946" y="2232912"/>
                  </a:lnTo>
                  <a:cubicBezTo>
                    <a:pt x="2929239" y="2232912"/>
                    <a:pt x="2937212" y="2231134"/>
                    <a:pt x="2943866" y="2227577"/>
                  </a:cubicBezTo>
                  <a:cubicBezTo>
                    <a:pt x="2951667" y="2223447"/>
                    <a:pt x="2958722" y="2216564"/>
                    <a:pt x="2965032" y="2206928"/>
                  </a:cubicBezTo>
                  <a:cubicBezTo>
                    <a:pt x="2968588" y="2216220"/>
                    <a:pt x="2972603" y="2222874"/>
                    <a:pt x="2977078" y="2226889"/>
                  </a:cubicBezTo>
                  <a:cubicBezTo>
                    <a:pt x="2981552" y="2230904"/>
                    <a:pt x="2987632" y="2232912"/>
                    <a:pt x="2995318" y="2232912"/>
                  </a:cubicBezTo>
                  <a:lnTo>
                    <a:pt x="3023368" y="2232912"/>
                  </a:lnTo>
                  <a:cubicBezTo>
                    <a:pt x="3033808" y="2232912"/>
                    <a:pt x="3041637" y="2232166"/>
                    <a:pt x="3046857" y="2230675"/>
                  </a:cubicBezTo>
                  <a:cubicBezTo>
                    <a:pt x="3052077" y="2229183"/>
                    <a:pt x="3058014" y="2226086"/>
                    <a:pt x="3064668" y="2221383"/>
                  </a:cubicBezTo>
                  <a:cubicBezTo>
                    <a:pt x="3072928" y="2225398"/>
                    <a:pt x="3081302" y="2228323"/>
                    <a:pt x="3089792" y="2230159"/>
                  </a:cubicBezTo>
                  <a:lnTo>
                    <a:pt x="3114413" y="2232277"/>
                  </a:lnTo>
                  <a:lnTo>
                    <a:pt x="3114413" y="2232912"/>
                  </a:lnTo>
                  <a:lnTo>
                    <a:pt x="3121799" y="2232912"/>
                  </a:lnTo>
                  <a:lnTo>
                    <a:pt x="3148486" y="2232912"/>
                  </a:lnTo>
                  <a:cubicBezTo>
                    <a:pt x="3156631" y="2232912"/>
                    <a:pt x="3163055" y="2232166"/>
                    <a:pt x="3167759" y="2230675"/>
                  </a:cubicBezTo>
                  <a:cubicBezTo>
                    <a:pt x="3177510" y="2227577"/>
                    <a:pt x="3185713" y="2221038"/>
                    <a:pt x="3192367" y="2211058"/>
                  </a:cubicBezTo>
                  <a:cubicBezTo>
                    <a:pt x="3203265" y="2216679"/>
                    <a:pt x="3215885" y="2221555"/>
                    <a:pt x="3230225" y="2225685"/>
                  </a:cubicBezTo>
                  <a:cubicBezTo>
                    <a:pt x="3246516" y="2230388"/>
                    <a:pt x="3260684" y="2232740"/>
                    <a:pt x="3272729" y="2232740"/>
                  </a:cubicBezTo>
                  <a:lnTo>
                    <a:pt x="3272729" y="2195226"/>
                  </a:lnTo>
                  <a:cubicBezTo>
                    <a:pt x="3272729" y="2179509"/>
                    <a:pt x="3268198" y="2162301"/>
                    <a:pt x="3259135" y="2143601"/>
                  </a:cubicBezTo>
                  <a:cubicBezTo>
                    <a:pt x="3250531" y="2125934"/>
                    <a:pt x="3243303" y="2117101"/>
                    <a:pt x="3237452" y="2117101"/>
                  </a:cubicBezTo>
                  <a:cubicBezTo>
                    <a:pt x="3231143" y="2117101"/>
                    <a:pt x="3223456" y="2121288"/>
                    <a:pt x="3214393" y="2129663"/>
                  </a:cubicBezTo>
                  <a:cubicBezTo>
                    <a:pt x="3204183" y="2139070"/>
                    <a:pt x="3195808" y="2151058"/>
                    <a:pt x="3189269" y="2165628"/>
                  </a:cubicBezTo>
                  <a:cubicBezTo>
                    <a:pt x="3186287" y="2173544"/>
                    <a:pt x="3180895" y="2179107"/>
                    <a:pt x="3173094" y="2182320"/>
                  </a:cubicBezTo>
                  <a:cubicBezTo>
                    <a:pt x="3167013" y="2184844"/>
                    <a:pt x="3158811" y="2186106"/>
                    <a:pt x="3148486" y="2186106"/>
                  </a:cubicBezTo>
                  <a:lnTo>
                    <a:pt x="3121799" y="2186106"/>
                  </a:lnTo>
                  <a:lnTo>
                    <a:pt x="3121799" y="2167865"/>
                  </a:lnTo>
                  <a:cubicBezTo>
                    <a:pt x="3121799" y="2159031"/>
                    <a:pt x="3121139" y="2151660"/>
                    <a:pt x="3119820" y="2145752"/>
                  </a:cubicBezTo>
                  <a:cubicBezTo>
                    <a:pt x="3118501" y="2139844"/>
                    <a:pt x="3116292" y="2133276"/>
                    <a:pt x="3113195" y="2126049"/>
                  </a:cubicBezTo>
                  <a:lnTo>
                    <a:pt x="3098568" y="2145838"/>
                  </a:lnTo>
                  <a:cubicBezTo>
                    <a:pt x="3096274" y="2148821"/>
                    <a:pt x="3095011" y="2150599"/>
                    <a:pt x="3094782" y="2151173"/>
                  </a:cubicBezTo>
                  <a:cubicBezTo>
                    <a:pt x="3093979" y="2152779"/>
                    <a:pt x="3093577" y="2155073"/>
                    <a:pt x="3093577" y="2158056"/>
                  </a:cubicBezTo>
                  <a:cubicBezTo>
                    <a:pt x="3093577" y="2160236"/>
                    <a:pt x="3095011" y="2164423"/>
                    <a:pt x="3097880" y="2170618"/>
                  </a:cubicBezTo>
                  <a:cubicBezTo>
                    <a:pt x="3100748" y="2176813"/>
                    <a:pt x="3102182" y="2181861"/>
                    <a:pt x="3102182" y="2185761"/>
                  </a:cubicBezTo>
                  <a:cubicBezTo>
                    <a:pt x="3096331" y="2184958"/>
                    <a:pt x="3090767" y="2183811"/>
                    <a:pt x="3085490" y="2182320"/>
                  </a:cubicBezTo>
                  <a:cubicBezTo>
                    <a:pt x="3080212" y="2180828"/>
                    <a:pt x="3075452" y="2179050"/>
                    <a:pt x="3071207" y="2176985"/>
                  </a:cubicBezTo>
                  <a:cubicBezTo>
                    <a:pt x="3073042" y="2166545"/>
                    <a:pt x="3073960" y="2158171"/>
                    <a:pt x="3073960" y="2151861"/>
                  </a:cubicBezTo>
                  <a:cubicBezTo>
                    <a:pt x="3073960" y="2150714"/>
                    <a:pt x="3073903" y="2148276"/>
                    <a:pt x="3073788" y="2144548"/>
                  </a:cubicBezTo>
                  <a:cubicBezTo>
                    <a:pt x="3073673" y="2140819"/>
                    <a:pt x="3073501" y="2137865"/>
                    <a:pt x="3073272" y="2135685"/>
                  </a:cubicBezTo>
                  <a:lnTo>
                    <a:pt x="3066733" y="2140848"/>
                  </a:lnTo>
                  <a:cubicBezTo>
                    <a:pt x="3063520" y="2143372"/>
                    <a:pt x="3061398" y="2145265"/>
                    <a:pt x="3060366" y="2146527"/>
                  </a:cubicBezTo>
                  <a:cubicBezTo>
                    <a:pt x="3058645" y="2148706"/>
                    <a:pt x="3057784" y="2151173"/>
                    <a:pt x="3057784" y="2153926"/>
                  </a:cubicBezTo>
                  <a:cubicBezTo>
                    <a:pt x="3057784" y="2166775"/>
                    <a:pt x="3054171" y="2175551"/>
                    <a:pt x="3046943" y="2180255"/>
                  </a:cubicBezTo>
                  <a:cubicBezTo>
                    <a:pt x="3040977" y="2184155"/>
                    <a:pt x="3030997" y="2186106"/>
                    <a:pt x="3017001" y="2186106"/>
                  </a:cubicBezTo>
                  <a:lnTo>
                    <a:pt x="2995835" y="2186106"/>
                  </a:lnTo>
                  <a:cubicBezTo>
                    <a:pt x="2990672" y="2186106"/>
                    <a:pt x="2986083" y="2184155"/>
                    <a:pt x="2982068" y="2180255"/>
                  </a:cubicBezTo>
                  <a:cubicBezTo>
                    <a:pt x="2978053" y="2176354"/>
                    <a:pt x="2976045" y="2171479"/>
                    <a:pt x="2976045" y="2165628"/>
                  </a:cubicBezTo>
                  <a:cubicBezTo>
                    <a:pt x="2976045" y="2159892"/>
                    <a:pt x="2976160" y="2154672"/>
                    <a:pt x="2976389" y="2149968"/>
                  </a:cubicBezTo>
                  <a:cubicBezTo>
                    <a:pt x="2976619" y="2145265"/>
                    <a:pt x="2976848" y="2141077"/>
                    <a:pt x="2977078" y="2137406"/>
                  </a:cubicBezTo>
                  <a:lnTo>
                    <a:pt x="2965720" y="2135685"/>
                  </a:lnTo>
                  <a:cubicBezTo>
                    <a:pt x="2965720" y="2153697"/>
                    <a:pt x="2960500" y="2167119"/>
                    <a:pt x="2950061" y="2175953"/>
                  </a:cubicBezTo>
                  <a:cubicBezTo>
                    <a:pt x="2942030" y="2182721"/>
                    <a:pt x="2931992" y="2186106"/>
                    <a:pt x="2919946" y="2186106"/>
                  </a:cubicBezTo>
                  <a:lnTo>
                    <a:pt x="2904259" y="2186106"/>
                  </a:lnTo>
                  <a:lnTo>
                    <a:pt x="2895338" y="2186106"/>
                  </a:lnTo>
                  <a:lnTo>
                    <a:pt x="2880167" y="2186106"/>
                  </a:lnTo>
                  <a:cubicBezTo>
                    <a:pt x="2874661" y="2186106"/>
                    <a:pt x="2870645" y="2182377"/>
                    <a:pt x="2868121" y="2174920"/>
                  </a:cubicBezTo>
                  <a:cubicBezTo>
                    <a:pt x="2864909" y="2165628"/>
                    <a:pt x="2863303" y="2148993"/>
                    <a:pt x="2863303" y="2125016"/>
                  </a:cubicBezTo>
                  <a:lnTo>
                    <a:pt x="2863303" y="2091116"/>
                  </a:lnTo>
                  <a:cubicBezTo>
                    <a:pt x="2863303" y="2074940"/>
                    <a:pt x="2861754" y="2061633"/>
                    <a:pt x="2858657" y="2051193"/>
                  </a:cubicBezTo>
                  <a:cubicBezTo>
                    <a:pt x="2856018" y="2042245"/>
                    <a:pt x="2851372" y="2033182"/>
                    <a:pt x="2844718" y="2024004"/>
                  </a:cubicBezTo>
                  <a:close/>
                  <a:moveTo>
                    <a:pt x="1720770" y="2024004"/>
                  </a:moveTo>
                  <a:lnTo>
                    <a:pt x="1702186" y="2067024"/>
                  </a:lnTo>
                  <a:cubicBezTo>
                    <a:pt x="1707577" y="2072646"/>
                    <a:pt x="1711019" y="2076948"/>
                    <a:pt x="1712510" y="2079931"/>
                  </a:cubicBezTo>
                  <a:cubicBezTo>
                    <a:pt x="1715608" y="2086126"/>
                    <a:pt x="1717156" y="2094787"/>
                    <a:pt x="1717156" y="2105915"/>
                  </a:cubicBezTo>
                  <a:lnTo>
                    <a:pt x="1717156" y="2154959"/>
                  </a:lnTo>
                  <a:cubicBezTo>
                    <a:pt x="1717156" y="2183754"/>
                    <a:pt x="1720484" y="2204232"/>
                    <a:pt x="1727138" y="2216392"/>
                  </a:cubicBezTo>
                  <a:cubicBezTo>
                    <a:pt x="1733103" y="2227405"/>
                    <a:pt x="1742797" y="2232912"/>
                    <a:pt x="1756220" y="2232912"/>
                  </a:cubicBezTo>
                  <a:lnTo>
                    <a:pt x="1780311" y="2232912"/>
                  </a:lnTo>
                  <a:lnTo>
                    <a:pt x="1780311" y="2186106"/>
                  </a:lnTo>
                  <a:lnTo>
                    <a:pt x="1756220" y="2186106"/>
                  </a:lnTo>
                  <a:cubicBezTo>
                    <a:pt x="1750713" y="2186106"/>
                    <a:pt x="1746697" y="2182377"/>
                    <a:pt x="1744174" y="2174920"/>
                  </a:cubicBezTo>
                  <a:cubicBezTo>
                    <a:pt x="1740961" y="2165628"/>
                    <a:pt x="1739355" y="2148993"/>
                    <a:pt x="1739355" y="2125016"/>
                  </a:cubicBezTo>
                  <a:lnTo>
                    <a:pt x="1739355" y="2091116"/>
                  </a:lnTo>
                  <a:cubicBezTo>
                    <a:pt x="1739355" y="2074940"/>
                    <a:pt x="1737806" y="2061633"/>
                    <a:pt x="1734709" y="2051193"/>
                  </a:cubicBezTo>
                  <a:cubicBezTo>
                    <a:pt x="1732071" y="2042245"/>
                    <a:pt x="1727424" y="2033182"/>
                    <a:pt x="1720770" y="2024004"/>
                  </a:cubicBezTo>
                  <a:close/>
                  <a:moveTo>
                    <a:pt x="4557349" y="2022799"/>
                  </a:moveTo>
                  <a:cubicBezTo>
                    <a:pt x="4553907" y="2030600"/>
                    <a:pt x="4551440" y="2038057"/>
                    <a:pt x="4549949" y="2045170"/>
                  </a:cubicBezTo>
                  <a:cubicBezTo>
                    <a:pt x="4548458" y="2052283"/>
                    <a:pt x="4547712" y="2059281"/>
                    <a:pt x="4547712" y="2066164"/>
                  </a:cubicBezTo>
                  <a:cubicBezTo>
                    <a:pt x="4547712" y="2069376"/>
                    <a:pt x="4548458" y="2071929"/>
                    <a:pt x="4549949" y="2073822"/>
                  </a:cubicBezTo>
                  <a:cubicBezTo>
                    <a:pt x="4551440" y="2075715"/>
                    <a:pt x="4554251" y="2077636"/>
                    <a:pt x="4558381" y="2079587"/>
                  </a:cubicBezTo>
                  <a:cubicBezTo>
                    <a:pt x="4558381" y="2092321"/>
                    <a:pt x="4557807" y="2103276"/>
                    <a:pt x="4556660" y="2112454"/>
                  </a:cubicBezTo>
                  <a:cubicBezTo>
                    <a:pt x="4554710" y="2127598"/>
                    <a:pt x="4551154" y="2140045"/>
                    <a:pt x="4545991" y="2149796"/>
                  </a:cubicBezTo>
                  <a:cubicBezTo>
                    <a:pt x="4534748" y="2132703"/>
                    <a:pt x="4526488" y="2120657"/>
                    <a:pt x="4521211" y="2113659"/>
                  </a:cubicBezTo>
                  <a:cubicBezTo>
                    <a:pt x="4515361" y="2105743"/>
                    <a:pt x="4508821" y="2097827"/>
                    <a:pt x="4501594" y="2089911"/>
                  </a:cubicBezTo>
                  <a:cubicBezTo>
                    <a:pt x="4492416" y="2078898"/>
                    <a:pt x="4481977" y="2067885"/>
                    <a:pt x="4470275" y="2056872"/>
                  </a:cubicBezTo>
                  <a:cubicBezTo>
                    <a:pt x="4456623" y="2044023"/>
                    <a:pt x="4447560" y="2037598"/>
                    <a:pt x="4443086" y="2037598"/>
                  </a:cubicBezTo>
                  <a:cubicBezTo>
                    <a:pt x="4440677" y="2037598"/>
                    <a:pt x="4439099" y="2038803"/>
                    <a:pt x="4438354" y="2041212"/>
                  </a:cubicBezTo>
                  <a:cubicBezTo>
                    <a:pt x="4437608" y="2043621"/>
                    <a:pt x="4437235" y="2047923"/>
                    <a:pt x="4437235" y="2054118"/>
                  </a:cubicBezTo>
                  <a:cubicBezTo>
                    <a:pt x="4437235" y="2068229"/>
                    <a:pt x="4438182" y="2079845"/>
                    <a:pt x="4440074" y="2088965"/>
                  </a:cubicBezTo>
                  <a:cubicBezTo>
                    <a:pt x="4441967" y="2098085"/>
                    <a:pt x="4444749" y="2104309"/>
                    <a:pt x="4448420" y="2107636"/>
                  </a:cubicBezTo>
                  <a:cubicBezTo>
                    <a:pt x="4452091" y="2110963"/>
                    <a:pt x="4457311" y="2114749"/>
                    <a:pt x="4464080" y="2118993"/>
                  </a:cubicBezTo>
                  <a:cubicBezTo>
                    <a:pt x="4471652" y="2123697"/>
                    <a:pt x="4476814" y="2126049"/>
                    <a:pt x="4479567" y="2126049"/>
                  </a:cubicBezTo>
                  <a:cubicBezTo>
                    <a:pt x="4480370" y="2126049"/>
                    <a:pt x="4481202" y="2125447"/>
                    <a:pt x="4482063" y="2124242"/>
                  </a:cubicBezTo>
                  <a:cubicBezTo>
                    <a:pt x="4482923" y="2123037"/>
                    <a:pt x="4484271" y="2120542"/>
                    <a:pt x="4486107" y="2116756"/>
                  </a:cubicBezTo>
                  <a:cubicBezTo>
                    <a:pt x="4493678" y="2123984"/>
                    <a:pt x="4499873" y="2130351"/>
                    <a:pt x="4504691" y="2135857"/>
                  </a:cubicBezTo>
                  <a:cubicBezTo>
                    <a:pt x="4510657" y="2142626"/>
                    <a:pt x="4520179" y="2154270"/>
                    <a:pt x="4533257" y="2170790"/>
                  </a:cubicBezTo>
                  <a:cubicBezTo>
                    <a:pt x="4525227" y="2180771"/>
                    <a:pt x="4518716" y="2187798"/>
                    <a:pt x="4513726" y="2191870"/>
                  </a:cubicBezTo>
                  <a:cubicBezTo>
                    <a:pt x="4508735" y="2195943"/>
                    <a:pt x="4500447" y="2200962"/>
                    <a:pt x="4488860" y="2206928"/>
                  </a:cubicBezTo>
                  <a:lnTo>
                    <a:pt x="4488860" y="2257864"/>
                  </a:lnTo>
                  <a:cubicBezTo>
                    <a:pt x="4509166" y="2257864"/>
                    <a:pt x="4524452" y="2256946"/>
                    <a:pt x="4534720" y="2255111"/>
                  </a:cubicBezTo>
                  <a:cubicBezTo>
                    <a:pt x="4544987" y="2253275"/>
                    <a:pt x="4556660" y="2249260"/>
                    <a:pt x="4569739" y="2243065"/>
                  </a:cubicBezTo>
                  <a:cubicBezTo>
                    <a:pt x="4571574" y="2222530"/>
                    <a:pt x="4572492" y="2210828"/>
                    <a:pt x="4572492" y="2207960"/>
                  </a:cubicBezTo>
                  <a:lnTo>
                    <a:pt x="4572492" y="2202626"/>
                  </a:lnTo>
                  <a:cubicBezTo>
                    <a:pt x="4572492" y="2198381"/>
                    <a:pt x="4571115" y="2193620"/>
                    <a:pt x="4568362" y="2188343"/>
                  </a:cubicBezTo>
                  <a:cubicBezTo>
                    <a:pt x="4567329" y="2186392"/>
                    <a:pt x="4563658" y="2179739"/>
                    <a:pt x="4557349" y="2168381"/>
                  </a:cubicBezTo>
                  <a:cubicBezTo>
                    <a:pt x="4564461" y="2155303"/>
                    <a:pt x="4569624" y="2142052"/>
                    <a:pt x="4572836" y="2128630"/>
                  </a:cubicBezTo>
                  <a:cubicBezTo>
                    <a:pt x="4576048" y="2115208"/>
                    <a:pt x="4577654" y="2101728"/>
                    <a:pt x="4577654" y="2088191"/>
                  </a:cubicBezTo>
                  <a:lnTo>
                    <a:pt x="4590044" y="2093009"/>
                  </a:lnTo>
                  <a:cubicBezTo>
                    <a:pt x="4592568" y="2083946"/>
                    <a:pt x="4594174" y="2077694"/>
                    <a:pt x="4594863" y="2074252"/>
                  </a:cubicBezTo>
                  <a:cubicBezTo>
                    <a:pt x="4596469" y="2066107"/>
                    <a:pt x="4597272" y="2058019"/>
                    <a:pt x="4597272" y="2049988"/>
                  </a:cubicBezTo>
                  <a:cubicBezTo>
                    <a:pt x="4581670" y="2045170"/>
                    <a:pt x="4572492" y="2041786"/>
                    <a:pt x="4569739" y="2039835"/>
                  </a:cubicBezTo>
                  <a:cubicBezTo>
                    <a:pt x="4566297" y="2037426"/>
                    <a:pt x="4564576" y="2032551"/>
                    <a:pt x="4564576" y="2025208"/>
                  </a:cubicBezTo>
                  <a:close/>
                  <a:moveTo>
                    <a:pt x="1345724" y="2014367"/>
                  </a:moveTo>
                  <a:lnTo>
                    <a:pt x="1331268" y="2042245"/>
                  </a:lnTo>
                  <a:lnTo>
                    <a:pt x="1305800" y="2029511"/>
                  </a:lnTo>
                  <a:lnTo>
                    <a:pt x="1287903" y="2062895"/>
                  </a:lnTo>
                  <a:lnTo>
                    <a:pt x="1319912" y="2080447"/>
                  </a:lnTo>
                  <a:lnTo>
                    <a:pt x="1333678" y="2053258"/>
                  </a:lnTo>
                  <a:lnTo>
                    <a:pt x="1358114" y="2067024"/>
                  </a:lnTo>
                  <a:lnTo>
                    <a:pt x="1377042" y="2031920"/>
                  </a:lnTo>
                  <a:close/>
                  <a:moveTo>
                    <a:pt x="1636566" y="1893254"/>
                  </a:moveTo>
                  <a:lnTo>
                    <a:pt x="1623144" y="1908741"/>
                  </a:lnTo>
                  <a:lnTo>
                    <a:pt x="1604216" y="1896695"/>
                  </a:lnTo>
                  <a:lnTo>
                    <a:pt x="1588039" y="1917345"/>
                  </a:lnTo>
                  <a:lnTo>
                    <a:pt x="1609722" y="1929391"/>
                  </a:lnTo>
                  <a:lnTo>
                    <a:pt x="1623144" y="1914936"/>
                  </a:lnTo>
                  <a:lnTo>
                    <a:pt x="1641385" y="1926294"/>
                  </a:lnTo>
                  <a:lnTo>
                    <a:pt x="1658249" y="1907020"/>
                  </a:lnTo>
                  <a:close/>
                  <a:moveTo>
                    <a:pt x="1878789" y="1818742"/>
                  </a:moveTo>
                  <a:lnTo>
                    <a:pt x="1857967" y="1857633"/>
                  </a:lnTo>
                  <a:lnTo>
                    <a:pt x="1898232" y="1878627"/>
                  </a:lnTo>
                  <a:lnTo>
                    <a:pt x="1918882" y="1840080"/>
                  </a:lnTo>
                  <a:close/>
                  <a:moveTo>
                    <a:pt x="2006276" y="1817021"/>
                  </a:moveTo>
                  <a:lnTo>
                    <a:pt x="1992510" y="1844210"/>
                  </a:lnTo>
                  <a:lnTo>
                    <a:pt x="1968074" y="1830444"/>
                  </a:lnTo>
                  <a:lnTo>
                    <a:pt x="1949145" y="1865548"/>
                  </a:lnTo>
                  <a:lnTo>
                    <a:pt x="1980464" y="1883101"/>
                  </a:lnTo>
                  <a:lnTo>
                    <a:pt x="1994919" y="1855223"/>
                  </a:lnTo>
                  <a:lnTo>
                    <a:pt x="2020387" y="1867958"/>
                  </a:lnTo>
                  <a:lnTo>
                    <a:pt x="2038284" y="1834574"/>
                  </a:lnTo>
                  <a:close/>
                  <a:moveTo>
                    <a:pt x="4543926" y="1758341"/>
                  </a:moveTo>
                  <a:lnTo>
                    <a:pt x="4552186" y="1771075"/>
                  </a:lnTo>
                  <a:cubicBezTo>
                    <a:pt x="4545647" y="1774631"/>
                    <a:pt x="4540513" y="1776955"/>
                    <a:pt x="4536785" y="1778044"/>
                  </a:cubicBezTo>
                  <a:cubicBezTo>
                    <a:pt x="4533056" y="1779134"/>
                    <a:pt x="4526833" y="1780138"/>
                    <a:pt x="4518114" y="1781056"/>
                  </a:cubicBezTo>
                  <a:cubicBezTo>
                    <a:pt x="4524882" y="1776238"/>
                    <a:pt x="4529615" y="1772652"/>
                    <a:pt x="4532311" y="1770301"/>
                  </a:cubicBezTo>
                  <a:cubicBezTo>
                    <a:pt x="4535007" y="1767949"/>
                    <a:pt x="4538879" y="1763962"/>
                    <a:pt x="4543926" y="1758341"/>
                  </a:cubicBezTo>
                  <a:close/>
                  <a:moveTo>
                    <a:pt x="3534276" y="1758341"/>
                  </a:moveTo>
                  <a:lnTo>
                    <a:pt x="3542536" y="1771075"/>
                  </a:lnTo>
                  <a:cubicBezTo>
                    <a:pt x="3535997" y="1774631"/>
                    <a:pt x="3530863" y="1776955"/>
                    <a:pt x="3527135" y="1778044"/>
                  </a:cubicBezTo>
                  <a:cubicBezTo>
                    <a:pt x="3523406" y="1779134"/>
                    <a:pt x="3517182" y="1780138"/>
                    <a:pt x="3508464" y="1781056"/>
                  </a:cubicBezTo>
                  <a:cubicBezTo>
                    <a:pt x="3515232" y="1776238"/>
                    <a:pt x="3519965" y="1772652"/>
                    <a:pt x="3522661" y="1770301"/>
                  </a:cubicBezTo>
                  <a:cubicBezTo>
                    <a:pt x="3525357" y="1767949"/>
                    <a:pt x="3529228" y="1763962"/>
                    <a:pt x="3534276" y="1758341"/>
                  </a:cubicBezTo>
                  <a:close/>
                  <a:moveTo>
                    <a:pt x="2267451" y="1758341"/>
                  </a:moveTo>
                  <a:lnTo>
                    <a:pt x="2275711" y="1771075"/>
                  </a:lnTo>
                  <a:cubicBezTo>
                    <a:pt x="2269172" y="1774631"/>
                    <a:pt x="2264038" y="1776955"/>
                    <a:pt x="2260310" y="1778044"/>
                  </a:cubicBezTo>
                  <a:cubicBezTo>
                    <a:pt x="2256581" y="1779134"/>
                    <a:pt x="2250358" y="1780138"/>
                    <a:pt x="2241639" y="1781056"/>
                  </a:cubicBezTo>
                  <a:cubicBezTo>
                    <a:pt x="2248407" y="1776238"/>
                    <a:pt x="2253140" y="1772652"/>
                    <a:pt x="2255836" y="1770301"/>
                  </a:cubicBezTo>
                  <a:cubicBezTo>
                    <a:pt x="2258531" y="1767949"/>
                    <a:pt x="2262403" y="1763962"/>
                    <a:pt x="2267451" y="1758341"/>
                  </a:cubicBezTo>
                  <a:close/>
                  <a:moveTo>
                    <a:pt x="2559396" y="1729775"/>
                  </a:moveTo>
                  <a:cubicBezTo>
                    <a:pt x="2569262" y="1729775"/>
                    <a:pt x="2575801" y="1739010"/>
                    <a:pt x="2579014" y="1757481"/>
                  </a:cubicBezTo>
                  <a:lnTo>
                    <a:pt x="2572474" y="1757481"/>
                  </a:lnTo>
                  <a:cubicBezTo>
                    <a:pt x="2565017" y="1757481"/>
                    <a:pt x="2559023" y="1756133"/>
                    <a:pt x="2554492" y="1753437"/>
                  </a:cubicBezTo>
                  <a:cubicBezTo>
                    <a:pt x="2549960" y="1750741"/>
                    <a:pt x="2547695" y="1747328"/>
                    <a:pt x="2547695" y="1743198"/>
                  </a:cubicBezTo>
                  <a:cubicBezTo>
                    <a:pt x="2547695" y="1739871"/>
                    <a:pt x="2548756" y="1736802"/>
                    <a:pt x="2550878" y="1733991"/>
                  </a:cubicBezTo>
                  <a:cubicBezTo>
                    <a:pt x="2553000" y="1731181"/>
                    <a:pt x="2555840" y="1729775"/>
                    <a:pt x="2559396" y="1729775"/>
                  </a:cubicBezTo>
                  <a:close/>
                  <a:moveTo>
                    <a:pt x="2952167" y="1728743"/>
                  </a:moveTo>
                  <a:cubicBezTo>
                    <a:pt x="2956183" y="1728743"/>
                    <a:pt x="2960944" y="1732184"/>
                    <a:pt x="2966450" y="1739068"/>
                  </a:cubicBezTo>
                  <a:cubicBezTo>
                    <a:pt x="2971383" y="1745263"/>
                    <a:pt x="2973850" y="1749622"/>
                    <a:pt x="2973850" y="1752146"/>
                  </a:cubicBezTo>
                  <a:cubicBezTo>
                    <a:pt x="2973850" y="1753752"/>
                    <a:pt x="2972588" y="1754555"/>
                    <a:pt x="2970064" y="1754555"/>
                  </a:cubicBezTo>
                  <a:cubicBezTo>
                    <a:pt x="2968917" y="1754555"/>
                    <a:pt x="2963697" y="1752834"/>
                    <a:pt x="2954405" y="1749393"/>
                  </a:cubicBezTo>
                  <a:cubicBezTo>
                    <a:pt x="2951307" y="1748245"/>
                    <a:pt x="2946775" y="1746525"/>
                    <a:pt x="2940810" y="1744230"/>
                  </a:cubicBezTo>
                  <a:cubicBezTo>
                    <a:pt x="2943908" y="1733905"/>
                    <a:pt x="2947693" y="1728743"/>
                    <a:pt x="2952167" y="1728743"/>
                  </a:cubicBezTo>
                  <a:close/>
                  <a:moveTo>
                    <a:pt x="1351970" y="1728743"/>
                  </a:moveTo>
                  <a:cubicBezTo>
                    <a:pt x="1355986" y="1728743"/>
                    <a:pt x="1360746" y="1732184"/>
                    <a:pt x="1366253" y="1739068"/>
                  </a:cubicBezTo>
                  <a:cubicBezTo>
                    <a:pt x="1371186" y="1745263"/>
                    <a:pt x="1373653" y="1749622"/>
                    <a:pt x="1373653" y="1752146"/>
                  </a:cubicBezTo>
                  <a:cubicBezTo>
                    <a:pt x="1373653" y="1753752"/>
                    <a:pt x="1372391" y="1754555"/>
                    <a:pt x="1369867" y="1754555"/>
                  </a:cubicBezTo>
                  <a:cubicBezTo>
                    <a:pt x="1368719" y="1754555"/>
                    <a:pt x="1363500" y="1752834"/>
                    <a:pt x="1354207" y="1749393"/>
                  </a:cubicBezTo>
                  <a:cubicBezTo>
                    <a:pt x="1351110" y="1748245"/>
                    <a:pt x="1346578" y="1746525"/>
                    <a:pt x="1340613" y="1744230"/>
                  </a:cubicBezTo>
                  <a:cubicBezTo>
                    <a:pt x="1343711" y="1733905"/>
                    <a:pt x="1347496" y="1728743"/>
                    <a:pt x="1351970" y="1728743"/>
                  </a:cubicBezTo>
                  <a:close/>
                  <a:moveTo>
                    <a:pt x="3966645" y="1702930"/>
                  </a:moveTo>
                  <a:cubicBezTo>
                    <a:pt x="3957811" y="1702930"/>
                    <a:pt x="3949695" y="1707663"/>
                    <a:pt x="3942295" y="1717127"/>
                  </a:cubicBezTo>
                  <a:cubicBezTo>
                    <a:pt x="3934896" y="1726592"/>
                    <a:pt x="3928672" y="1740100"/>
                    <a:pt x="3923624" y="1757653"/>
                  </a:cubicBezTo>
                  <a:lnTo>
                    <a:pt x="3931884" y="1761783"/>
                  </a:lnTo>
                  <a:cubicBezTo>
                    <a:pt x="3937850" y="1753982"/>
                    <a:pt x="3942152" y="1748934"/>
                    <a:pt x="3944791" y="1746639"/>
                  </a:cubicBezTo>
                  <a:cubicBezTo>
                    <a:pt x="3947429" y="1744345"/>
                    <a:pt x="3950240" y="1743198"/>
                    <a:pt x="3953223" y="1743198"/>
                  </a:cubicBezTo>
                  <a:cubicBezTo>
                    <a:pt x="3960106" y="1743198"/>
                    <a:pt x="3968137" y="1749622"/>
                    <a:pt x="3977314" y="1762471"/>
                  </a:cubicBezTo>
                  <a:cubicBezTo>
                    <a:pt x="3958614" y="1764536"/>
                    <a:pt x="3944705" y="1767232"/>
                    <a:pt x="3935584" y="1770559"/>
                  </a:cubicBezTo>
                  <a:cubicBezTo>
                    <a:pt x="3926464" y="1773886"/>
                    <a:pt x="3920068" y="1778417"/>
                    <a:pt x="3916397" y="1784153"/>
                  </a:cubicBezTo>
                  <a:cubicBezTo>
                    <a:pt x="3913300" y="1789201"/>
                    <a:pt x="3910546" y="1794995"/>
                    <a:pt x="3908137" y="1801534"/>
                  </a:cubicBezTo>
                  <a:cubicBezTo>
                    <a:pt x="3905154" y="1809564"/>
                    <a:pt x="3903663" y="1816275"/>
                    <a:pt x="3903663" y="1821667"/>
                  </a:cubicBezTo>
                  <a:cubicBezTo>
                    <a:pt x="3903663" y="1825453"/>
                    <a:pt x="3905499" y="1833139"/>
                    <a:pt x="3909170" y="1844726"/>
                  </a:cubicBezTo>
                  <a:cubicBezTo>
                    <a:pt x="3915135" y="1863541"/>
                    <a:pt x="3918863" y="1875873"/>
                    <a:pt x="3920355" y="1881724"/>
                  </a:cubicBezTo>
                  <a:cubicBezTo>
                    <a:pt x="3924714" y="1898359"/>
                    <a:pt x="3927525" y="1914248"/>
                    <a:pt x="3928787" y="1929391"/>
                  </a:cubicBezTo>
                  <a:cubicBezTo>
                    <a:pt x="3933032" y="1923655"/>
                    <a:pt x="3935928" y="1918378"/>
                    <a:pt x="3937477" y="1913559"/>
                  </a:cubicBezTo>
                  <a:cubicBezTo>
                    <a:pt x="3939026" y="1908741"/>
                    <a:pt x="3939800" y="1902431"/>
                    <a:pt x="3939800" y="1894630"/>
                  </a:cubicBezTo>
                  <a:cubicBezTo>
                    <a:pt x="3939800" y="1883846"/>
                    <a:pt x="3938051" y="1872432"/>
                    <a:pt x="3934552" y="1860386"/>
                  </a:cubicBezTo>
                  <a:cubicBezTo>
                    <a:pt x="3931053" y="1848340"/>
                    <a:pt x="3927066" y="1835434"/>
                    <a:pt x="3922592" y="1821667"/>
                  </a:cubicBezTo>
                  <a:cubicBezTo>
                    <a:pt x="3922592" y="1817078"/>
                    <a:pt x="3930680" y="1813006"/>
                    <a:pt x="3946856" y="1809450"/>
                  </a:cubicBezTo>
                  <a:cubicBezTo>
                    <a:pt x="3963031" y="1805893"/>
                    <a:pt x="3981616" y="1804115"/>
                    <a:pt x="4002610" y="1804115"/>
                  </a:cubicBezTo>
                  <a:lnTo>
                    <a:pt x="4024981" y="1804287"/>
                  </a:lnTo>
                  <a:lnTo>
                    <a:pt x="4024981" y="1757481"/>
                  </a:lnTo>
                  <a:cubicBezTo>
                    <a:pt x="4012591" y="1738781"/>
                    <a:pt x="4001693" y="1725014"/>
                    <a:pt x="3992285" y="1716181"/>
                  </a:cubicBezTo>
                  <a:cubicBezTo>
                    <a:pt x="3982878" y="1707347"/>
                    <a:pt x="3974331" y="1702930"/>
                    <a:pt x="3966645" y="1702930"/>
                  </a:cubicBezTo>
                  <a:close/>
                  <a:moveTo>
                    <a:pt x="1788237" y="1701554"/>
                  </a:moveTo>
                  <a:cubicBezTo>
                    <a:pt x="1793285" y="1701554"/>
                    <a:pt x="1798332" y="1704307"/>
                    <a:pt x="1803380" y="1709814"/>
                  </a:cubicBezTo>
                  <a:cubicBezTo>
                    <a:pt x="1808427" y="1715320"/>
                    <a:pt x="1813016" y="1723007"/>
                    <a:pt x="1817146" y="1732873"/>
                  </a:cubicBezTo>
                  <a:cubicBezTo>
                    <a:pt x="1806936" y="1731267"/>
                    <a:pt x="1798132" y="1728141"/>
                    <a:pt x="1790731" y="1723494"/>
                  </a:cubicBezTo>
                  <a:cubicBezTo>
                    <a:pt x="1783332" y="1718848"/>
                    <a:pt x="1779633" y="1714058"/>
                    <a:pt x="1779633" y="1709125"/>
                  </a:cubicBezTo>
                  <a:cubicBezTo>
                    <a:pt x="1779633" y="1707060"/>
                    <a:pt x="1780493" y="1705282"/>
                    <a:pt x="1782214" y="1703791"/>
                  </a:cubicBezTo>
                  <a:cubicBezTo>
                    <a:pt x="1783935" y="1702299"/>
                    <a:pt x="1785942" y="1701554"/>
                    <a:pt x="1788237" y="1701554"/>
                  </a:cubicBezTo>
                  <a:close/>
                  <a:moveTo>
                    <a:pt x="740486" y="1701554"/>
                  </a:moveTo>
                  <a:cubicBezTo>
                    <a:pt x="745534" y="1701554"/>
                    <a:pt x="750582" y="1704307"/>
                    <a:pt x="755629" y="1709814"/>
                  </a:cubicBezTo>
                  <a:cubicBezTo>
                    <a:pt x="760677" y="1715320"/>
                    <a:pt x="765266" y="1723007"/>
                    <a:pt x="769396" y="1732873"/>
                  </a:cubicBezTo>
                  <a:cubicBezTo>
                    <a:pt x="759186" y="1731267"/>
                    <a:pt x="750381" y="1728141"/>
                    <a:pt x="742981" y="1723494"/>
                  </a:cubicBezTo>
                  <a:cubicBezTo>
                    <a:pt x="735582" y="1718848"/>
                    <a:pt x="731882" y="1714058"/>
                    <a:pt x="731882" y="1709125"/>
                  </a:cubicBezTo>
                  <a:cubicBezTo>
                    <a:pt x="731882" y="1707060"/>
                    <a:pt x="732743" y="1705282"/>
                    <a:pt x="734463" y="1703791"/>
                  </a:cubicBezTo>
                  <a:cubicBezTo>
                    <a:pt x="736184" y="1702299"/>
                    <a:pt x="738192" y="1701554"/>
                    <a:pt x="740486" y="1701554"/>
                  </a:cubicBezTo>
                  <a:close/>
                  <a:moveTo>
                    <a:pt x="411092" y="1693294"/>
                  </a:moveTo>
                  <a:lnTo>
                    <a:pt x="395949" y="1739756"/>
                  </a:lnTo>
                  <a:cubicBezTo>
                    <a:pt x="404094" y="1755129"/>
                    <a:pt x="409400" y="1766314"/>
                    <a:pt x="411867" y="1773312"/>
                  </a:cubicBezTo>
                  <a:cubicBezTo>
                    <a:pt x="414333" y="1780310"/>
                    <a:pt x="415566" y="1787366"/>
                    <a:pt x="415566" y="1794478"/>
                  </a:cubicBezTo>
                  <a:cubicBezTo>
                    <a:pt x="415566" y="1805950"/>
                    <a:pt x="408511" y="1815644"/>
                    <a:pt x="394400" y="1823560"/>
                  </a:cubicBezTo>
                  <a:cubicBezTo>
                    <a:pt x="380289" y="1831476"/>
                    <a:pt x="362909" y="1835434"/>
                    <a:pt x="342260" y="1835434"/>
                  </a:cubicBezTo>
                  <a:cubicBezTo>
                    <a:pt x="321266" y="1835434"/>
                    <a:pt x="304315" y="1831619"/>
                    <a:pt x="291409" y="1823990"/>
                  </a:cubicBezTo>
                  <a:cubicBezTo>
                    <a:pt x="278502" y="1816361"/>
                    <a:pt x="272049" y="1806524"/>
                    <a:pt x="272049" y="1794478"/>
                  </a:cubicBezTo>
                  <a:cubicBezTo>
                    <a:pt x="272049" y="1785186"/>
                    <a:pt x="273799" y="1776180"/>
                    <a:pt x="277298" y="1767461"/>
                  </a:cubicBezTo>
                  <a:cubicBezTo>
                    <a:pt x="280797" y="1758742"/>
                    <a:pt x="288225" y="1744689"/>
                    <a:pt x="299583" y="1725301"/>
                  </a:cubicBezTo>
                  <a:lnTo>
                    <a:pt x="289258" y="1718074"/>
                  </a:lnTo>
                  <a:cubicBezTo>
                    <a:pt x="273885" y="1741362"/>
                    <a:pt x="263560" y="1760291"/>
                    <a:pt x="258283" y="1774861"/>
                  </a:cubicBezTo>
                  <a:cubicBezTo>
                    <a:pt x="253464" y="1788054"/>
                    <a:pt x="251055" y="1802623"/>
                    <a:pt x="251055" y="1818570"/>
                  </a:cubicBezTo>
                  <a:cubicBezTo>
                    <a:pt x="251055" y="1837269"/>
                    <a:pt x="258598" y="1851696"/>
                    <a:pt x="273684" y="1861849"/>
                  </a:cubicBezTo>
                  <a:cubicBezTo>
                    <a:pt x="288770" y="1872002"/>
                    <a:pt x="310252" y="1877078"/>
                    <a:pt x="338130" y="1877078"/>
                  </a:cubicBezTo>
                  <a:cubicBezTo>
                    <a:pt x="352585" y="1877078"/>
                    <a:pt x="366609" y="1875214"/>
                    <a:pt x="380204" y="1871485"/>
                  </a:cubicBezTo>
                  <a:cubicBezTo>
                    <a:pt x="393798" y="1867757"/>
                    <a:pt x="404123" y="1862967"/>
                    <a:pt x="411178" y="1857116"/>
                  </a:cubicBezTo>
                  <a:cubicBezTo>
                    <a:pt x="418234" y="1851266"/>
                    <a:pt x="423310" y="1843550"/>
                    <a:pt x="426408" y="1833971"/>
                  </a:cubicBezTo>
                  <a:cubicBezTo>
                    <a:pt x="429505" y="1824392"/>
                    <a:pt x="431054" y="1811687"/>
                    <a:pt x="431054" y="1795855"/>
                  </a:cubicBezTo>
                  <a:lnTo>
                    <a:pt x="431054" y="1761438"/>
                  </a:lnTo>
                  <a:cubicBezTo>
                    <a:pt x="431054" y="1746066"/>
                    <a:pt x="429333" y="1733389"/>
                    <a:pt x="425892" y="1723408"/>
                  </a:cubicBezTo>
                  <a:cubicBezTo>
                    <a:pt x="424056" y="1717902"/>
                    <a:pt x="419123" y="1707863"/>
                    <a:pt x="411092" y="1693294"/>
                  </a:cubicBezTo>
                  <a:close/>
                  <a:moveTo>
                    <a:pt x="1370555" y="1688476"/>
                  </a:moveTo>
                  <a:cubicBezTo>
                    <a:pt x="1364246" y="1688476"/>
                    <a:pt x="1356559" y="1692663"/>
                    <a:pt x="1347496" y="1701038"/>
                  </a:cubicBezTo>
                  <a:cubicBezTo>
                    <a:pt x="1337286" y="1710445"/>
                    <a:pt x="1328911" y="1722433"/>
                    <a:pt x="1322372" y="1737003"/>
                  </a:cubicBezTo>
                  <a:cubicBezTo>
                    <a:pt x="1319390" y="1744919"/>
                    <a:pt x="1313998" y="1750482"/>
                    <a:pt x="1306196" y="1753695"/>
                  </a:cubicBezTo>
                  <a:cubicBezTo>
                    <a:pt x="1300116" y="1756219"/>
                    <a:pt x="1291913" y="1757481"/>
                    <a:pt x="1281589" y="1757481"/>
                  </a:cubicBezTo>
                  <a:lnTo>
                    <a:pt x="1259486" y="1757481"/>
                  </a:lnTo>
                  <a:lnTo>
                    <a:pt x="1258438" y="1740401"/>
                  </a:lnTo>
                  <a:cubicBezTo>
                    <a:pt x="1257578" y="1734063"/>
                    <a:pt x="1256288" y="1728399"/>
                    <a:pt x="1254567" y="1723408"/>
                  </a:cubicBezTo>
                  <a:cubicBezTo>
                    <a:pt x="1252731" y="1717902"/>
                    <a:pt x="1247798" y="1707863"/>
                    <a:pt x="1239768" y="1693294"/>
                  </a:cubicBezTo>
                  <a:lnTo>
                    <a:pt x="1224625" y="1739756"/>
                  </a:lnTo>
                  <a:cubicBezTo>
                    <a:pt x="1232769" y="1755129"/>
                    <a:pt x="1238075" y="1766314"/>
                    <a:pt x="1240542" y="1773312"/>
                  </a:cubicBezTo>
                  <a:cubicBezTo>
                    <a:pt x="1243009" y="1780310"/>
                    <a:pt x="1244242" y="1787366"/>
                    <a:pt x="1244242" y="1794478"/>
                  </a:cubicBezTo>
                  <a:cubicBezTo>
                    <a:pt x="1244242" y="1805950"/>
                    <a:pt x="1237186" y="1815644"/>
                    <a:pt x="1223075" y="1823560"/>
                  </a:cubicBezTo>
                  <a:cubicBezTo>
                    <a:pt x="1208965" y="1831476"/>
                    <a:pt x="1191585" y="1835434"/>
                    <a:pt x="1170934" y="1835434"/>
                  </a:cubicBezTo>
                  <a:cubicBezTo>
                    <a:pt x="1149940" y="1835434"/>
                    <a:pt x="1132990" y="1831619"/>
                    <a:pt x="1120084" y="1823990"/>
                  </a:cubicBezTo>
                  <a:cubicBezTo>
                    <a:pt x="1107178" y="1816361"/>
                    <a:pt x="1100725" y="1806524"/>
                    <a:pt x="1100725" y="1794478"/>
                  </a:cubicBezTo>
                  <a:cubicBezTo>
                    <a:pt x="1100725" y="1785186"/>
                    <a:pt x="1102475" y="1776180"/>
                    <a:pt x="1105973" y="1767461"/>
                  </a:cubicBezTo>
                  <a:cubicBezTo>
                    <a:pt x="1109472" y="1758742"/>
                    <a:pt x="1116901" y="1744689"/>
                    <a:pt x="1128258" y="1725301"/>
                  </a:cubicBezTo>
                  <a:lnTo>
                    <a:pt x="1117933" y="1718074"/>
                  </a:lnTo>
                  <a:cubicBezTo>
                    <a:pt x="1102561" y="1741362"/>
                    <a:pt x="1092235" y="1760291"/>
                    <a:pt x="1086958" y="1774861"/>
                  </a:cubicBezTo>
                  <a:cubicBezTo>
                    <a:pt x="1082140" y="1788054"/>
                    <a:pt x="1079731" y="1802623"/>
                    <a:pt x="1079731" y="1818570"/>
                  </a:cubicBezTo>
                  <a:cubicBezTo>
                    <a:pt x="1079731" y="1837269"/>
                    <a:pt x="1087274" y="1851696"/>
                    <a:pt x="1102360" y="1861849"/>
                  </a:cubicBezTo>
                  <a:cubicBezTo>
                    <a:pt x="1117446" y="1872002"/>
                    <a:pt x="1138927" y="1877078"/>
                    <a:pt x="1166805" y="1877078"/>
                  </a:cubicBezTo>
                  <a:cubicBezTo>
                    <a:pt x="1181260" y="1877078"/>
                    <a:pt x="1195284" y="1875214"/>
                    <a:pt x="1208878" y="1871485"/>
                  </a:cubicBezTo>
                  <a:cubicBezTo>
                    <a:pt x="1222473" y="1867757"/>
                    <a:pt x="1232798" y="1862967"/>
                    <a:pt x="1239854" y="1857116"/>
                  </a:cubicBezTo>
                  <a:cubicBezTo>
                    <a:pt x="1246909" y="1851266"/>
                    <a:pt x="1251985" y="1843550"/>
                    <a:pt x="1255083" y="1833971"/>
                  </a:cubicBezTo>
                  <a:cubicBezTo>
                    <a:pt x="1256632" y="1829182"/>
                    <a:pt x="1257793" y="1823610"/>
                    <a:pt x="1258568" y="1817258"/>
                  </a:cubicBezTo>
                  <a:lnTo>
                    <a:pt x="1259272" y="1804287"/>
                  </a:lnTo>
                  <a:lnTo>
                    <a:pt x="1281589" y="1804287"/>
                  </a:lnTo>
                  <a:cubicBezTo>
                    <a:pt x="1289734" y="1804287"/>
                    <a:pt x="1296158" y="1803541"/>
                    <a:pt x="1300861" y="1802050"/>
                  </a:cubicBezTo>
                  <a:cubicBezTo>
                    <a:pt x="1310613" y="1798952"/>
                    <a:pt x="1318815" y="1792413"/>
                    <a:pt x="1325469" y="1782433"/>
                  </a:cubicBezTo>
                  <a:cubicBezTo>
                    <a:pt x="1336368" y="1788054"/>
                    <a:pt x="1348987" y="1792930"/>
                    <a:pt x="1363328" y="1797060"/>
                  </a:cubicBezTo>
                  <a:cubicBezTo>
                    <a:pt x="1379618" y="1801763"/>
                    <a:pt x="1393786" y="1804115"/>
                    <a:pt x="1405832" y="1804115"/>
                  </a:cubicBezTo>
                  <a:lnTo>
                    <a:pt x="1405832" y="1766601"/>
                  </a:lnTo>
                  <a:cubicBezTo>
                    <a:pt x="1405832" y="1750884"/>
                    <a:pt x="1401300" y="1733676"/>
                    <a:pt x="1392238" y="1714976"/>
                  </a:cubicBezTo>
                  <a:cubicBezTo>
                    <a:pt x="1383633" y="1697309"/>
                    <a:pt x="1376406" y="1688476"/>
                    <a:pt x="1370555" y="1688476"/>
                  </a:cubicBezTo>
                  <a:close/>
                  <a:moveTo>
                    <a:pt x="2792773" y="1686411"/>
                  </a:moveTo>
                  <a:lnTo>
                    <a:pt x="2796214" y="1707060"/>
                  </a:lnTo>
                  <a:cubicBezTo>
                    <a:pt x="2791166" y="1710846"/>
                    <a:pt x="2787266" y="1713456"/>
                    <a:pt x="2784513" y="1714890"/>
                  </a:cubicBezTo>
                  <a:cubicBezTo>
                    <a:pt x="2781759" y="1716324"/>
                    <a:pt x="2779121" y="1717041"/>
                    <a:pt x="2776597" y="1717041"/>
                  </a:cubicBezTo>
                  <a:cubicBezTo>
                    <a:pt x="2772696" y="1717041"/>
                    <a:pt x="2768738" y="1716582"/>
                    <a:pt x="2764723" y="1715665"/>
                  </a:cubicBezTo>
                  <a:cubicBezTo>
                    <a:pt x="2760708" y="1714747"/>
                    <a:pt x="2758700" y="1713485"/>
                    <a:pt x="2758700" y="1711879"/>
                  </a:cubicBezTo>
                  <a:cubicBezTo>
                    <a:pt x="2758700" y="1710617"/>
                    <a:pt x="2759847" y="1708724"/>
                    <a:pt x="2762142" y="1706200"/>
                  </a:cubicBezTo>
                  <a:cubicBezTo>
                    <a:pt x="2763977" y="1704250"/>
                    <a:pt x="2766272" y="1702127"/>
                    <a:pt x="2769025" y="1699833"/>
                  </a:cubicBezTo>
                  <a:cubicBezTo>
                    <a:pt x="2772811" y="1696965"/>
                    <a:pt x="2777859" y="1693867"/>
                    <a:pt x="2784168" y="1690540"/>
                  </a:cubicBezTo>
                  <a:cubicBezTo>
                    <a:pt x="2786233" y="1689508"/>
                    <a:pt x="2789101" y="1688131"/>
                    <a:pt x="2792773" y="1686411"/>
                  </a:cubicBezTo>
                  <a:close/>
                  <a:moveTo>
                    <a:pt x="2566624" y="1684001"/>
                  </a:moveTo>
                  <a:cubicBezTo>
                    <a:pt x="2555610" y="1684001"/>
                    <a:pt x="2545802" y="1692663"/>
                    <a:pt x="2537197" y="1709986"/>
                  </a:cubicBezTo>
                  <a:cubicBezTo>
                    <a:pt x="2529282" y="1725932"/>
                    <a:pt x="2525324" y="1742509"/>
                    <a:pt x="2525324" y="1759718"/>
                  </a:cubicBezTo>
                  <a:cubicBezTo>
                    <a:pt x="2525324" y="1772452"/>
                    <a:pt x="2528679" y="1782519"/>
                    <a:pt x="2535391" y="1789918"/>
                  </a:cubicBezTo>
                  <a:cubicBezTo>
                    <a:pt x="2542102" y="1797318"/>
                    <a:pt x="2551136" y="1801017"/>
                    <a:pt x="2562494" y="1801017"/>
                  </a:cubicBezTo>
                  <a:cubicBezTo>
                    <a:pt x="2565706" y="1801017"/>
                    <a:pt x="2569721" y="1800673"/>
                    <a:pt x="2574539" y="1799985"/>
                  </a:cubicBezTo>
                  <a:cubicBezTo>
                    <a:pt x="2560773" y="1816275"/>
                    <a:pt x="2547465" y="1828092"/>
                    <a:pt x="2534616" y="1835434"/>
                  </a:cubicBezTo>
                  <a:cubicBezTo>
                    <a:pt x="2523718" y="1841629"/>
                    <a:pt x="2512704" y="1844726"/>
                    <a:pt x="2501576" y="1844726"/>
                  </a:cubicBezTo>
                  <a:cubicBezTo>
                    <a:pt x="2493316" y="1844726"/>
                    <a:pt x="2485917" y="1843579"/>
                    <a:pt x="2479378" y="1841285"/>
                  </a:cubicBezTo>
                  <a:cubicBezTo>
                    <a:pt x="2471462" y="1838531"/>
                    <a:pt x="2461309" y="1833025"/>
                    <a:pt x="2448919" y="1824765"/>
                  </a:cubicBezTo>
                  <a:lnTo>
                    <a:pt x="2441692" y="1834746"/>
                  </a:lnTo>
                  <a:cubicBezTo>
                    <a:pt x="2465095" y="1852642"/>
                    <a:pt x="2482446" y="1864631"/>
                    <a:pt x="2493747" y="1870711"/>
                  </a:cubicBezTo>
                  <a:cubicBezTo>
                    <a:pt x="2505047" y="1876791"/>
                    <a:pt x="2515458" y="1879831"/>
                    <a:pt x="2524980" y="1879831"/>
                  </a:cubicBezTo>
                  <a:cubicBezTo>
                    <a:pt x="2541270" y="1879831"/>
                    <a:pt x="2557790" y="1870195"/>
                    <a:pt x="2574539" y="1850921"/>
                  </a:cubicBezTo>
                  <a:cubicBezTo>
                    <a:pt x="2591289" y="1831648"/>
                    <a:pt x="2599663" y="1812145"/>
                    <a:pt x="2599663" y="1792413"/>
                  </a:cubicBezTo>
                  <a:lnTo>
                    <a:pt x="2599663" y="1748016"/>
                  </a:lnTo>
                  <a:cubicBezTo>
                    <a:pt x="2599663" y="1730349"/>
                    <a:pt x="2596451" y="1715263"/>
                    <a:pt x="2590027" y="1702758"/>
                  </a:cubicBezTo>
                  <a:cubicBezTo>
                    <a:pt x="2583602" y="1690254"/>
                    <a:pt x="2575801" y="1684001"/>
                    <a:pt x="2566624" y="1684001"/>
                  </a:cubicBezTo>
                  <a:close/>
                  <a:moveTo>
                    <a:pt x="1797185" y="1650962"/>
                  </a:moveTo>
                  <a:cubicBezTo>
                    <a:pt x="1786975" y="1650962"/>
                    <a:pt x="1777768" y="1658103"/>
                    <a:pt x="1769565" y="1672386"/>
                  </a:cubicBezTo>
                  <a:cubicBezTo>
                    <a:pt x="1761363" y="1686669"/>
                    <a:pt x="1757261" y="1702701"/>
                    <a:pt x="1757261" y="1720483"/>
                  </a:cubicBezTo>
                  <a:cubicBezTo>
                    <a:pt x="1757261" y="1732414"/>
                    <a:pt x="1760675" y="1741506"/>
                    <a:pt x="1767501" y="1747758"/>
                  </a:cubicBezTo>
                  <a:cubicBezTo>
                    <a:pt x="1774326" y="1754010"/>
                    <a:pt x="1786286" y="1759029"/>
                    <a:pt x="1803380" y="1762815"/>
                  </a:cubicBezTo>
                  <a:cubicBezTo>
                    <a:pt x="1787204" y="1761094"/>
                    <a:pt x="1772806" y="1759546"/>
                    <a:pt x="1760187" y="1758169"/>
                  </a:cubicBezTo>
                  <a:cubicBezTo>
                    <a:pt x="1755483" y="1757710"/>
                    <a:pt x="1750493" y="1757481"/>
                    <a:pt x="1745216" y="1757481"/>
                  </a:cubicBezTo>
                  <a:lnTo>
                    <a:pt x="1729663" y="1757481"/>
                  </a:lnTo>
                  <a:lnTo>
                    <a:pt x="1714241" y="1757481"/>
                  </a:lnTo>
                  <a:lnTo>
                    <a:pt x="1710906" y="1757481"/>
                  </a:lnTo>
                  <a:cubicBezTo>
                    <a:pt x="1697828" y="1757481"/>
                    <a:pt x="1685295" y="1760406"/>
                    <a:pt x="1673307" y="1766257"/>
                  </a:cubicBezTo>
                  <a:cubicBezTo>
                    <a:pt x="1661318" y="1772108"/>
                    <a:pt x="1653202" y="1779794"/>
                    <a:pt x="1648957" y="1789316"/>
                  </a:cubicBezTo>
                  <a:cubicBezTo>
                    <a:pt x="1646662" y="1794019"/>
                    <a:pt x="1644425" y="1798723"/>
                    <a:pt x="1642245" y="1803427"/>
                  </a:cubicBezTo>
                  <a:cubicBezTo>
                    <a:pt x="1639148" y="1810195"/>
                    <a:pt x="1637599" y="1814899"/>
                    <a:pt x="1637599" y="1817537"/>
                  </a:cubicBezTo>
                  <a:cubicBezTo>
                    <a:pt x="1637599" y="1823273"/>
                    <a:pt x="1644138" y="1826142"/>
                    <a:pt x="1657217" y="1826142"/>
                  </a:cubicBezTo>
                  <a:cubicBezTo>
                    <a:pt x="1666165" y="1826142"/>
                    <a:pt x="1674368" y="1826715"/>
                    <a:pt x="1681824" y="1827862"/>
                  </a:cubicBezTo>
                  <a:cubicBezTo>
                    <a:pt x="1689281" y="1829010"/>
                    <a:pt x="1693010" y="1830271"/>
                    <a:pt x="1693010" y="1831648"/>
                  </a:cubicBezTo>
                  <a:cubicBezTo>
                    <a:pt x="1693010" y="1834631"/>
                    <a:pt x="1683258" y="1838130"/>
                    <a:pt x="1663756" y="1842145"/>
                  </a:cubicBezTo>
                  <a:cubicBezTo>
                    <a:pt x="1644253" y="1846160"/>
                    <a:pt x="1628995" y="1848168"/>
                    <a:pt x="1617982" y="1848168"/>
                  </a:cubicBezTo>
                  <a:cubicBezTo>
                    <a:pt x="1596758" y="1848168"/>
                    <a:pt x="1581070" y="1845214"/>
                    <a:pt x="1570917" y="1839306"/>
                  </a:cubicBezTo>
                  <a:cubicBezTo>
                    <a:pt x="1560765" y="1833398"/>
                    <a:pt x="1555688" y="1824306"/>
                    <a:pt x="1555688" y="1812031"/>
                  </a:cubicBezTo>
                  <a:cubicBezTo>
                    <a:pt x="1555688" y="1803197"/>
                    <a:pt x="1558011" y="1794191"/>
                    <a:pt x="1562657" y="1785014"/>
                  </a:cubicBezTo>
                  <a:cubicBezTo>
                    <a:pt x="1567304" y="1775836"/>
                    <a:pt x="1575649" y="1763962"/>
                    <a:pt x="1587696" y="1749393"/>
                  </a:cubicBezTo>
                  <a:lnTo>
                    <a:pt x="1577371" y="1742165"/>
                  </a:lnTo>
                  <a:cubicBezTo>
                    <a:pt x="1558211" y="1765683"/>
                    <a:pt x="1545076" y="1785128"/>
                    <a:pt x="1537963" y="1800501"/>
                  </a:cubicBezTo>
                  <a:cubicBezTo>
                    <a:pt x="1532113" y="1813235"/>
                    <a:pt x="1529188" y="1826600"/>
                    <a:pt x="1529188" y="1840596"/>
                  </a:cubicBezTo>
                  <a:cubicBezTo>
                    <a:pt x="1529188" y="1855051"/>
                    <a:pt x="1535841" y="1866753"/>
                    <a:pt x="1549149" y="1875701"/>
                  </a:cubicBezTo>
                  <a:cubicBezTo>
                    <a:pt x="1562456" y="1884650"/>
                    <a:pt x="1579894" y="1889124"/>
                    <a:pt x="1601462" y="1889124"/>
                  </a:cubicBezTo>
                  <a:cubicBezTo>
                    <a:pt x="1616605" y="1889124"/>
                    <a:pt x="1634645" y="1886801"/>
                    <a:pt x="1655582" y="1882154"/>
                  </a:cubicBezTo>
                  <a:cubicBezTo>
                    <a:pt x="1676518" y="1877508"/>
                    <a:pt x="1689109" y="1873407"/>
                    <a:pt x="1693354" y="1869850"/>
                  </a:cubicBezTo>
                  <a:cubicBezTo>
                    <a:pt x="1697828" y="1867097"/>
                    <a:pt x="1702389" y="1860070"/>
                    <a:pt x="1707035" y="1848770"/>
                  </a:cubicBezTo>
                  <a:cubicBezTo>
                    <a:pt x="1711681" y="1837470"/>
                    <a:pt x="1714004" y="1827748"/>
                    <a:pt x="1714004" y="1819602"/>
                  </a:cubicBezTo>
                  <a:cubicBezTo>
                    <a:pt x="1714004" y="1816964"/>
                    <a:pt x="1713545" y="1815042"/>
                    <a:pt x="1712628" y="1813838"/>
                  </a:cubicBezTo>
                  <a:cubicBezTo>
                    <a:pt x="1711709" y="1812633"/>
                    <a:pt x="1709788" y="1811658"/>
                    <a:pt x="1706863" y="1810912"/>
                  </a:cubicBezTo>
                  <a:cubicBezTo>
                    <a:pt x="1703937" y="1810166"/>
                    <a:pt x="1700811" y="1808818"/>
                    <a:pt x="1697484" y="1806868"/>
                  </a:cubicBezTo>
                  <a:cubicBezTo>
                    <a:pt x="1697484" y="1805606"/>
                    <a:pt x="1698603" y="1804861"/>
                    <a:pt x="1700839" y="1804631"/>
                  </a:cubicBezTo>
                  <a:cubicBezTo>
                    <a:pt x="1703077" y="1804402"/>
                    <a:pt x="1706776" y="1804287"/>
                    <a:pt x="1711939" y="1804287"/>
                  </a:cubicBezTo>
                  <a:lnTo>
                    <a:pt x="1714241" y="1804287"/>
                  </a:lnTo>
                  <a:lnTo>
                    <a:pt x="1729663" y="1804287"/>
                  </a:lnTo>
                  <a:lnTo>
                    <a:pt x="1828541" y="1804287"/>
                  </a:lnTo>
                  <a:lnTo>
                    <a:pt x="1840550" y="1804287"/>
                  </a:lnTo>
                  <a:lnTo>
                    <a:pt x="1933313" y="1804287"/>
                  </a:lnTo>
                  <a:lnTo>
                    <a:pt x="1936262" y="1804287"/>
                  </a:lnTo>
                  <a:lnTo>
                    <a:pt x="2041037" y="1804287"/>
                  </a:lnTo>
                  <a:lnTo>
                    <a:pt x="2041037" y="1759374"/>
                  </a:lnTo>
                  <a:cubicBezTo>
                    <a:pt x="2041037" y="1738379"/>
                    <a:pt x="2039460" y="1722548"/>
                    <a:pt x="2036305" y="1711879"/>
                  </a:cubicBezTo>
                  <a:cubicBezTo>
                    <a:pt x="2033150" y="1701210"/>
                    <a:pt x="2027271" y="1690999"/>
                    <a:pt x="2018666" y="1681248"/>
                  </a:cubicBezTo>
                  <a:lnTo>
                    <a:pt x="2004900" y="1722204"/>
                  </a:lnTo>
                  <a:cubicBezTo>
                    <a:pt x="2011209" y="1729546"/>
                    <a:pt x="2015225" y="1734708"/>
                    <a:pt x="2016946" y="1737691"/>
                  </a:cubicBezTo>
                  <a:cubicBezTo>
                    <a:pt x="2020272" y="1743083"/>
                    <a:pt x="2022567" y="1749679"/>
                    <a:pt x="2023829" y="1757481"/>
                  </a:cubicBezTo>
                  <a:lnTo>
                    <a:pt x="1936224" y="1757481"/>
                  </a:lnTo>
                  <a:lnTo>
                    <a:pt x="1935966" y="1744596"/>
                  </a:lnTo>
                  <a:cubicBezTo>
                    <a:pt x="1935375" y="1730786"/>
                    <a:pt x="1933896" y="1719881"/>
                    <a:pt x="1931530" y="1711879"/>
                  </a:cubicBezTo>
                  <a:cubicBezTo>
                    <a:pt x="1928375" y="1701210"/>
                    <a:pt x="1922495" y="1690999"/>
                    <a:pt x="1913891" y="1681248"/>
                  </a:cubicBezTo>
                  <a:lnTo>
                    <a:pt x="1900125" y="1722204"/>
                  </a:lnTo>
                  <a:cubicBezTo>
                    <a:pt x="1906434" y="1729546"/>
                    <a:pt x="1910450" y="1734708"/>
                    <a:pt x="1912170" y="1737691"/>
                  </a:cubicBezTo>
                  <a:cubicBezTo>
                    <a:pt x="1915497" y="1743083"/>
                    <a:pt x="1917792" y="1749679"/>
                    <a:pt x="1919054" y="1757481"/>
                  </a:cubicBezTo>
                  <a:lnTo>
                    <a:pt x="1840550" y="1757481"/>
                  </a:lnTo>
                  <a:lnTo>
                    <a:pt x="1840550" y="1753523"/>
                  </a:lnTo>
                  <a:cubicBezTo>
                    <a:pt x="1840550" y="1725186"/>
                    <a:pt x="1836219" y="1701009"/>
                    <a:pt x="1827557" y="1680990"/>
                  </a:cubicBezTo>
                  <a:cubicBezTo>
                    <a:pt x="1818896" y="1660971"/>
                    <a:pt x="1808772" y="1650962"/>
                    <a:pt x="1797185" y="1650962"/>
                  </a:cubicBezTo>
                  <a:close/>
                  <a:moveTo>
                    <a:pt x="1163019" y="1639088"/>
                  </a:moveTo>
                  <a:lnTo>
                    <a:pt x="1142197" y="1677978"/>
                  </a:lnTo>
                  <a:lnTo>
                    <a:pt x="1182464" y="1698973"/>
                  </a:lnTo>
                  <a:lnTo>
                    <a:pt x="1203114" y="1660426"/>
                  </a:lnTo>
                  <a:close/>
                  <a:moveTo>
                    <a:pt x="334344" y="1639088"/>
                  </a:moveTo>
                  <a:lnTo>
                    <a:pt x="313523" y="1677978"/>
                  </a:lnTo>
                  <a:lnTo>
                    <a:pt x="353789" y="1698973"/>
                  </a:lnTo>
                  <a:lnTo>
                    <a:pt x="374439" y="1660426"/>
                  </a:lnTo>
                  <a:close/>
                  <a:moveTo>
                    <a:pt x="2802409" y="1610006"/>
                  </a:moveTo>
                  <a:cubicBezTo>
                    <a:pt x="2797247" y="1619757"/>
                    <a:pt x="2793661" y="1627931"/>
                    <a:pt x="2791654" y="1634528"/>
                  </a:cubicBezTo>
                  <a:cubicBezTo>
                    <a:pt x="2789646" y="1641124"/>
                    <a:pt x="2788643" y="1646602"/>
                    <a:pt x="2788643" y="1650962"/>
                  </a:cubicBezTo>
                  <a:cubicBezTo>
                    <a:pt x="2788643" y="1652453"/>
                    <a:pt x="2788729" y="1654030"/>
                    <a:pt x="2788901" y="1655694"/>
                  </a:cubicBezTo>
                  <a:cubicBezTo>
                    <a:pt x="2789073" y="1657357"/>
                    <a:pt x="2789331" y="1658992"/>
                    <a:pt x="2789675" y="1660598"/>
                  </a:cubicBezTo>
                  <a:lnTo>
                    <a:pt x="2780555" y="1665933"/>
                  </a:lnTo>
                  <a:cubicBezTo>
                    <a:pt x="2772524" y="1670636"/>
                    <a:pt x="2766329" y="1674479"/>
                    <a:pt x="2761970" y="1677462"/>
                  </a:cubicBezTo>
                  <a:cubicBezTo>
                    <a:pt x="2754628" y="1682395"/>
                    <a:pt x="2749523" y="1686411"/>
                    <a:pt x="2746654" y="1689508"/>
                  </a:cubicBezTo>
                  <a:cubicBezTo>
                    <a:pt x="2743098" y="1693408"/>
                    <a:pt x="2737333" y="1703590"/>
                    <a:pt x="2729360" y="1720053"/>
                  </a:cubicBezTo>
                  <a:cubicBezTo>
                    <a:pt x="2721387" y="1736515"/>
                    <a:pt x="2717400" y="1746295"/>
                    <a:pt x="2717400" y="1749393"/>
                  </a:cubicBezTo>
                  <a:cubicBezTo>
                    <a:pt x="2717400" y="1751458"/>
                    <a:pt x="2718433" y="1752892"/>
                    <a:pt x="2720498" y="1753695"/>
                  </a:cubicBezTo>
                  <a:cubicBezTo>
                    <a:pt x="2722563" y="1754498"/>
                    <a:pt x="2728070" y="1755817"/>
                    <a:pt x="2737018" y="1757653"/>
                  </a:cubicBezTo>
                  <a:lnTo>
                    <a:pt x="2758012" y="1761783"/>
                  </a:lnTo>
                  <a:cubicBezTo>
                    <a:pt x="2761339" y="1762471"/>
                    <a:pt x="2764092" y="1762815"/>
                    <a:pt x="2766272" y="1762815"/>
                  </a:cubicBezTo>
                  <a:cubicBezTo>
                    <a:pt x="2770516" y="1762815"/>
                    <a:pt x="2775794" y="1759890"/>
                    <a:pt x="2782103" y="1754039"/>
                  </a:cubicBezTo>
                  <a:cubicBezTo>
                    <a:pt x="2786463" y="1750024"/>
                    <a:pt x="2792543" y="1743198"/>
                    <a:pt x="2800344" y="1733561"/>
                  </a:cubicBezTo>
                  <a:cubicBezTo>
                    <a:pt x="2802180" y="1754670"/>
                    <a:pt x="2806195" y="1771304"/>
                    <a:pt x="2812390" y="1783465"/>
                  </a:cubicBezTo>
                  <a:cubicBezTo>
                    <a:pt x="2816979" y="1792299"/>
                    <a:pt x="2822600" y="1798379"/>
                    <a:pt x="2829254" y="1801706"/>
                  </a:cubicBezTo>
                  <a:cubicBezTo>
                    <a:pt x="2832696" y="1803427"/>
                    <a:pt x="2836482" y="1804287"/>
                    <a:pt x="2840612" y="1804287"/>
                  </a:cubicBezTo>
                  <a:lnTo>
                    <a:pt x="2847713" y="1804287"/>
                  </a:lnTo>
                  <a:lnTo>
                    <a:pt x="2863154" y="1804287"/>
                  </a:lnTo>
                  <a:lnTo>
                    <a:pt x="2881786" y="1804287"/>
                  </a:lnTo>
                  <a:cubicBezTo>
                    <a:pt x="2889931" y="1804287"/>
                    <a:pt x="2896355" y="1803541"/>
                    <a:pt x="2901059" y="1802050"/>
                  </a:cubicBezTo>
                  <a:cubicBezTo>
                    <a:pt x="2910810" y="1798952"/>
                    <a:pt x="2919013" y="1792413"/>
                    <a:pt x="2925667" y="1782433"/>
                  </a:cubicBezTo>
                  <a:cubicBezTo>
                    <a:pt x="2936565" y="1788054"/>
                    <a:pt x="2949185" y="1792930"/>
                    <a:pt x="2963525" y="1797060"/>
                  </a:cubicBezTo>
                  <a:cubicBezTo>
                    <a:pt x="2971670" y="1799411"/>
                    <a:pt x="2979285" y="1801175"/>
                    <a:pt x="2986369" y="1802351"/>
                  </a:cubicBezTo>
                  <a:lnTo>
                    <a:pt x="3000113" y="1803584"/>
                  </a:lnTo>
                  <a:lnTo>
                    <a:pt x="3000113" y="1804287"/>
                  </a:lnTo>
                  <a:lnTo>
                    <a:pt x="3024721" y="1804287"/>
                  </a:lnTo>
                  <a:cubicBezTo>
                    <a:pt x="3034014" y="1804287"/>
                    <a:pt x="3041987" y="1802509"/>
                    <a:pt x="3048641" y="1798952"/>
                  </a:cubicBezTo>
                  <a:cubicBezTo>
                    <a:pt x="3056442" y="1794822"/>
                    <a:pt x="3063497" y="1787939"/>
                    <a:pt x="3069807" y="1778303"/>
                  </a:cubicBezTo>
                  <a:cubicBezTo>
                    <a:pt x="3073363" y="1787595"/>
                    <a:pt x="3077378" y="1794249"/>
                    <a:pt x="3081853" y="1798264"/>
                  </a:cubicBezTo>
                  <a:cubicBezTo>
                    <a:pt x="3086327" y="1802279"/>
                    <a:pt x="3092407" y="1804287"/>
                    <a:pt x="3100093" y="1804287"/>
                  </a:cubicBezTo>
                  <a:lnTo>
                    <a:pt x="3128143" y="1804287"/>
                  </a:lnTo>
                  <a:cubicBezTo>
                    <a:pt x="3138583" y="1804287"/>
                    <a:pt x="3146412" y="1803541"/>
                    <a:pt x="3151632" y="1802050"/>
                  </a:cubicBezTo>
                  <a:cubicBezTo>
                    <a:pt x="3156852" y="1800558"/>
                    <a:pt x="3162789" y="1797461"/>
                    <a:pt x="3169443" y="1792758"/>
                  </a:cubicBezTo>
                  <a:cubicBezTo>
                    <a:pt x="3177703" y="1796773"/>
                    <a:pt x="3186077" y="1799698"/>
                    <a:pt x="3194567" y="1801534"/>
                  </a:cubicBezTo>
                  <a:cubicBezTo>
                    <a:pt x="3203056" y="1803369"/>
                    <a:pt x="3213725" y="1804287"/>
                    <a:pt x="3226574" y="1804287"/>
                  </a:cubicBezTo>
                  <a:lnTo>
                    <a:pt x="3226574" y="1739240"/>
                  </a:lnTo>
                  <a:cubicBezTo>
                    <a:pt x="3226574" y="1730406"/>
                    <a:pt x="3225914" y="1723035"/>
                    <a:pt x="3224595" y="1717127"/>
                  </a:cubicBezTo>
                  <a:cubicBezTo>
                    <a:pt x="3223276" y="1711219"/>
                    <a:pt x="3221067" y="1704651"/>
                    <a:pt x="3217970" y="1697424"/>
                  </a:cubicBezTo>
                  <a:lnTo>
                    <a:pt x="3203343" y="1717213"/>
                  </a:lnTo>
                  <a:cubicBezTo>
                    <a:pt x="3201049" y="1720196"/>
                    <a:pt x="3199786" y="1721974"/>
                    <a:pt x="3199557" y="1722548"/>
                  </a:cubicBezTo>
                  <a:cubicBezTo>
                    <a:pt x="3198754" y="1724154"/>
                    <a:pt x="3198352" y="1726448"/>
                    <a:pt x="3198352" y="1729431"/>
                  </a:cubicBezTo>
                  <a:cubicBezTo>
                    <a:pt x="3198352" y="1731611"/>
                    <a:pt x="3199786" y="1735798"/>
                    <a:pt x="3202655" y="1741993"/>
                  </a:cubicBezTo>
                  <a:cubicBezTo>
                    <a:pt x="3205523" y="1748188"/>
                    <a:pt x="3206957" y="1753236"/>
                    <a:pt x="3206957" y="1757136"/>
                  </a:cubicBezTo>
                  <a:cubicBezTo>
                    <a:pt x="3201106" y="1756333"/>
                    <a:pt x="3195542" y="1755186"/>
                    <a:pt x="3190265" y="1753695"/>
                  </a:cubicBezTo>
                  <a:cubicBezTo>
                    <a:pt x="3184987" y="1752203"/>
                    <a:pt x="3180227" y="1750425"/>
                    <a:pt x="3175982" y="1748360"/>
                  </a:cubicBezTo>
                  <a:cubicBezTo>
                    <a:pt x="3177817" y="1737920"/>
                    <a:pt x="3178735" y="1729546"/>
                    <a:pt x="3178735" y="1723236"/>
                  </a:cubicBezTo>
                  <a:cubicBezTo>
                    <a:pt x="3178735" y="1722089"/>
                    <a:pt x="3178678" y="1719651"/>
                    <a:pt x="3178563" y="1715923"/>
                  </a:cubicBezTo>
                  <a:cubicBezTo>
                    <a:pt x="3178448" y="1712194"/>
                    <a:pt x="3178276" y="1709240"/>
                    <a:pt x="3178047" y="1707060"/>
                  </a:cubicBezTo>
                  <a:lnTo>
                    <a:pt x="3171508" y="1712223"/>
                  </a:lnTo>
                  <a:cubicBezTo>
                    <a:pt x="3168295" y="1714747"/>
                    <a:pt x="3166173" y="1716640"/>
                    <a:pt x="3165141" y="1717902"/>
                  </a:cubicBezTo>
                  <a:cubicBezTo>
                    <a:pt x="3163420" y="1720081"/>
                    <a:pt x="3162559" y="1722548"/>
                    <a:pt x="3162559" y="1725301"/>
                  </a:cubicBezTo>
                  <a:cubicBezTo>
                    <a:pt x="3162559" y="1738150"/>
                    <a:pt x="3158946" y="1746926"/>
                    <a:pt x="3151718" y="1751630"/>
                  </a:cubicBezTo>
                  <a:cubicBezTo>
                    <a:pt x="3145752" y="1755530"/>
                    <a:pt x="3135772" y="1757481"/>
                    <a:pt x="3121776" y="1757481"/>
                  </a:cubicBezTo>
                  <a:lnTo>
                    <a:pt x="3100610" y="1757481"/>
                  </a:lnTo>
                  <a:cubicBezTo>
                    <a:pt x="3095447" y="1757481"/>
                    <a:pt x="3090858" y="1755530"/>
                    <a:pt x="3086843" y="1751630"/>
                  </a:cubicBezTo>
                  <a:cubicBezTo>
                    <a:pt x="3082828" y="1747729"/>
                    <a:pt x="3080820" y="1742854"/>
                    <a:pt x="3080820" y="1737003"/>
                  </a:cubicBezTo>
                  <a:cubicBezTo>
                    <a:pt x="3080820" y="1731267"/>
                    <a:pt x="3080935" y="1726047"/>
                    <a:pt x="3081164" y="1721343"/>
                  </a:cubicBezTo>
                  <a:cubicBezTo>
                    <a:pt x="3081394" y="1716640"/>
                    <a:pt x="3081623" y="1712452"/>
                    <a:pt x="3081853" y="1708781"/>
                  </a:cubicBezTo>
                  <a:lnTo>
                    <a:pt x="3070495" y="1707060"/>
                  </a:lnTo>
                  <a:cubicBezTo>
                    <a:pt x="3070495" y="1725072"/>
                    <a:pt x="3065275" y="1738494"/>
                    <a:pt x="3054836" y="1747328"/>
                  </a:cubicBezTo>
                  <a:cubicBezTo>
                    <a:pt x="3046805" y="1754096"/>
                    <a:pt x="3036767" y="1757481"/>
                    <a:pt x="3024721" y="1757481"/>
                  </a:cubicBezTo>
                  <a:lnTo>
                    <a:pt x="3004774" y="1757481"/>
                  </a:lnTo>
                  <a:lnTo>
                    <a:pt x="3002631" y="1741907"/>
                  </a:lnTo>
                  <a:cubicBezTo>
                    <a:pt x="3000365" y="1733303"/>
                    <a:pt x="2996966" y="1724326"/>
                    <a:pt x="2992435" y="1714976"/>
                  </a:cubicBezTo>
                  <a:cubicBezTo>
                    <a:pt x="2983831" y="1697309"/>
                    <a:pt x="2976603" y="1688476"/>
                    <a:pt x="2970752" y="1688476"/>
                  </a:cubicBezTo>
                  <a:cubicBezTo>
                    <a:pt x="2964443" y="1688476"/>
                    <a:pt x="2956756" y="1692663"/>
                    <a:pt x="2947693" y="1701038"/>
                  </a:cubicBezTo>
                  <a:cubicBezTo>
                    <a:pt x="2937483" y="1710445"/>
                    <a:pt x="2929108" y="1722433"/>
                    <a:pt x="2922569" y="1737003"/>
                  </a:cubicBezTo>
                  <a:cubicBezTo>
                    <a:pt x="2919586" y="1744919"/>
                    <a:pt x="2914195" y="1750482"/>
                    <a:pt x="2906394" y="1753695"/>
                  </a:cubicBezTo>
                  <a:cubicBezTo>
                    <a:pt x="2900313" y="1756219"/>
                    <a:pt x="2892111" y="1757481"/>
                    <a:pt x="2881786" y="1757481"/>
                  </a:cubicBezTo>
                  <a:lnTo>
                    <a:pt x="2863154" y="1757481"/>
                  </a:lnTo>
                  <a:lnTo>
                    <a:pt x="2847713" y="1757481"/>
                  </a:lnTo>
                  <a:lnTo>
                    <a:pt x="2840612" y="1757481"/>
                  </a:lnTo>
                  <a:cubicBezTo>
                    <a:pt x="2835793" y="1757481"/>
                    <a:pt x="2832007" y="1755530"/>
                    <a:pt x="2829254" y="1751630"/>
                  </a:cubicBezTo>
                  <a:cubicBezTo>
                    <a:pt x="2825009" y="1745664"/>
                    <a:pt x="2821568" y="1734249"/>
                    <a:pt x="2818929" y="1717385"/>
                  </a:cubicBezTo>
                  <a:close/>
                  <a:moveTo>
                    <a:pt x="4036952" y="1609662"/>
                  </a:moveTo>
                  <a:cubicBezTo>
                    <a:pt x="4032593" y="1609662"/>
                    <a:pt x="4030413" y="1613792"/>
                    <a:pt x="4030413" y="1622052"/>
                  </a:cubicBezTo>
                  <a:cubicBezTo>
                    <a:pt x="4030413" y="1627444"/>
                    <a:pt x="4031188" y="1634384"/>
                    <a:pt x="4032736" y="1642874"/>
                  </a:cubicBezTo>
                  <a:cubicBezTo>
                    <a:pt x="4034285" y="1651363"/>
                    <a:pt x="4036608" y="1657845"/>
                    <a:pt x="4039706" y="1662319"/>
                  </a:cubicBezTo>
                  <a:cubicBezTo>
                    <a:pt x="4044065" y="1668743"/>
                    <a:pt x="4051178" y="1675455"/>
                    <a:pt x="4061044" y="1682453"/>
                  </a:cubicBezTo>
                  <a:cubicBezTo>
                    <a:pt x="4070222" y="1688992"/>
                    <a:pt x="4076531" y="1692261"/>
                    <a:pt x="4079973" y="1692261"/>
                  </a:cubicBezTo>
                  <a:cubicBezTo>
                    <a:pt x="4082038" y="1692261"/>
                    <a:pt x="4083644" y="1691143"/>
                    <a:pt x="4084791" y="1688906"/>
                  </a:cubicBezTo>
                  <a:cubicBezTo>
                    <a:pt x="4085938" y="1686669"/>
                    <a:pt x="4086512" y="1683084"/>
                    <a:pt x="4086512" y="1678151"/>
                  </a:cubicBezTo>
                  <a:cubicBezTo>
                    <a:pt x="4097640" y="1684001"/>
                    <a:pt x="4107277" y="1691802"/>
                    <a:pt x="4115422" y="1701554"/>
                  </a:cubicBezTo>
                  <a:cubicBezTo>
                    <a:pt x="4123567" y="1711305"/>
                    <a:pt x="4131024" y="1723810"/>
                    <a:pt x="4137793" y="1739068"/>
                  </a:cubicBezTo>
                  <a:cubicBezTo>
                    <a:pt x="4140546" y="1734364"/>
                    <a:pt x="4142439" y="1730550"/>
                    <a:pt x="4143472" y="1727624"/>
                  </a:cubicBezTo>
                  <a:cubicBezTo>
                    <a:pt x="4144504" y="1724699"/>
                    <a:pt x="4145020" y="1721515"/>
                    <a:pt x="4145020" y="1718074"/>
                  </a:cubicBezTo>
                  <a:cubicBezTo>
                    <a:pt x="4145020" y="1697424"/>
                    <a:pt x="4131713" y="1674824"/>
                    <a:pt x="4105097" y="1650273"/>
                  </a:cubicBezTo>
                  <a:cubicBezTo>
                    <a:pt x="4093281" y="1639145"/>
                    <a:pt x="4080661" y="1629595"/>
                    <a:pt x="4067239" y="1621621"/>
                  </a:cubicBezTo>
                  <a:cubicBezTo>
                    <a:pt x="4053817" y="1613648"/>
                    <a:pt x="4043721" y="1609662"/>
                    <a:pt x="4036952" y="1609662"/>
                  </a:cubicBezTo>
                  <a:close/>
                  <a:moveTo>
                    <a:pt x="4646543" y="1595379"/>
                  </a:moveTo>
                  <a:cubicBezTo>
                    <a:pt x="4640119" y="1607539"/>
                    <a:pt x="4635128" y="1617893"/>
                    <a:pt x="4631572" y="1626440"/>
                  </a:cubicBezTo>
                  <a:cubicBezTo>
                    <a:pt x="4628016" y="1634986"/>
                    <a:pt x="4626238" y="1641038"/>
                    <a:pt x="4626238" y="1644594"/>
                  </a:cubicBezTo>
                  <a:cubicBezTo>
                    <a:pt x="4626238" y="1647004"/>
                    <a:pt x="4626926" y="1651420"/>
                    <a:pt x="4628303" y="1657845"/>
                  </a:cubicBezTo>
                  <a:cubicBezTo>
                    <a:pt x="4632203" y="1676200"/>
                    <a:pt x="4635014" y="1692003"/>
                    <a:pt x="4636735" y="1705254"/>
                  </a:cubicBezTo>
                  <a:cubicBezTo>
                    <a:pt x="4638455" y="1718504"/>
                    <a:pt x="4639889" y="1731898"/>
                    <a:pt x="4641037" y="1745435"/>
                  </a:cubicBezTo>
                  <a:cubicBezTo>
                    <a:pt x="4642184" y="1758972"/>
                    <a:pt x="4642757" y="1769239"/>
                    <a:pt x="4642757" y="1776238"/>
                  </a:cubicBezTo>
                  <a:cubicBezTo>
                    <a:pt x="4642757" y="1785415"/>
                    <a:pt x="4641381" y="1797346"/>
                    <a:pt x="4638627" y="1812031"/>
                  </a:cubicBezTo>
                  <a:lnTo>
                    <a:pt x="4648952" y="1816161"/>
                  </a:lnTo>
                  <a:cubicBezTo>
                    <a:pt x="4655836" y="1801935"/>
                    <a:pt x="4660482" y="1790606"/>
                    <a:pt x="4662891" y="1782174"/>
                  </a:cubicBezTo>
                  <a:cubicBezTo>
                    <a:pt x="4665300" y="1773742"/>
                    <a:pt x="4666505" y="1764421"/>
                    <a:pt x="4666505" y="1754211"/>
                  </a:cubicBezTo>
                  <a:cubicBezTo>
                    <a:pt x="4666505" y="1742165"/>
                    <a:pt x="4665931" y="1729603"/>
                    <a:pt x="4664784" y="1716525"/>
                  </a:cubicBezTo>
                  <a:cubicBezTo>
                    <a:pt x="4663293" y="1699546"/>
                    <a:pt x="4660654" y="1679470"/>
                    <a:pt x="4656868" y="1656296"/>
                  </a:cubicBezTo>
                  <a:close/>
                  <a:moveTo>
                    <a:pt x="3636893" y="1595379"/>
                  </a:moveTo>
                  <a:cubicBezTo>
                    <a:pt x="3630469" y="1607539"/>
                    <a:pt x="3625478" y="1617893"/>
                    <a:pt x="3621922" y="1626440"/>
                  </a:cubicBezTo>
                  <a:cubicBezTo>
                    <a:pt x="3618365" y="1634986"/>
                    <a:pt x="3616587" y="1641038"/>
                    <a:pt x="3616587" y="1644594"/>
                  </a:cubicBezTo>
                  <a:cubicBezTo>
                    <a:pt x="3616587" y="1647004"/>
                    <a:pt x="3617276" y="1651420"/>
                    <a:pt x="3618652" y="1657845"/>
                  </a:cubicBezTo>
                  <a:cubicBezTo>
                    <a:pt x="3622553" y="1676200"/>
                    <a:pt x="3625364" y="1692003"/>
                    <a:pt x="3627084" y="1705254"/>
                  </a:cubicBezTo>
                  <a:cubicBezTo>
                    <a:pt x="3628805" y="1718504"/>
                    <a:pt x="3630239" y="1731898"/>
                    <a:pt x="3631387" y="1745435"/>
                  </a:cubicBezTo>
                  <a:cubicBezTo>
                    <a:pt x="3632534" y="1758972"/>
                    <a:pt x="3633107" y="1769239"/>
                    <a:pt x="3633107" y="1776238"/>
                  </a:cubicBezTo>
                  <a:cubicBezTo>
                    <a:pt x="3633107" y="1785415"/>
                    <a:pt x="3631731" y="1797346"/>
                    <a:pt x="3628977" y="1812031"/>
                  </a:cubicBezTo>
                  <a:lnTo>
                    <a:pt x="3639302" y="1816161"/>
                  </a:lnTo>
                  <a:cubicBezTo>
                    <a:pt x="3646186" y="1801935"/>
                    <a:pt x="3650832" y="1790606"/>
                    <a:pt x="3653241" y="1782174"/>
                  </a:cubicBezTo>
                  <a:cubicBezTo>
                    <a:pt x="3655650" y="1773742"/>
                    <a:pt x="3656855" y="1764421"/>
                    <a:pt x="3656855" y="1754211"/>
                  </a:cubicBezTo>
                  <a:cubicBezTo>
                    <a:pt x="3656855" y="1742165"/>
                    <a:pt x="3656281" y="1729603"/>
                    <a:pt x="3655134" y="1716525"/>
                  </a:cubicBezTo>
                  <a:cubicBezTo>
                    <a:pt x="3653642" y="1699546"/>
                    <a:pt x="3651004" y="1679470"/>
                    <a:pt x="3647218" y="1656296"/>
                  </a:cubicBezTo>
                  <a:close/>
                  <a:moveTo>
                    <a:pt x="3274943" y="1595379"/>
                  </a:moveTo>
                  <a:cubicBezTo>
                    <a:pt x="3268519" y="1607539"/>
                    <a:pt x="3263528" y="1617893"/>
                    <a:pt x="3259972" y="1626440"/>
                  </a:cubicBezTo>
                  <a:cubicBezTo>
                    <a:pt x="3256415" y="1634986"/>
                    <a:pt x="3254637" y="1641038"/>
                    <a:pt x="3254637" y="1644594"/>
                  </a:cubicBezTo>
                  <a:cubicBezTo>
                    <a:pt x="3254637" y="1647004"/>
                    <a:pt x="3255326" y="1651420"/>
                    <a:pt x="3256702" y="1657845"/>
                  </a:cubicBezTo>
                  <a:cubicBezTo>
                    <a:pt x="3260603" y="1676200"/>
                    <a:pt x="3263414" y="1692003"/>
                    <a:pt x="3265134" y="1705254"/>
                  </a:cubicBezTo>
                  <a:cubicBezTo>
                    <a:pt x="3266855" y="1718504"/>
                    <a:pt x="3268289" y="1731898"/>
                    <a:pt x="3269437" y="1745435"/>
                  </a:cubicBezTo>
                  <a:cubicBezTo>
                    <a:pt x="3270584" y="1758972"/>
                    <a:pt x="3271157" y="1769239"/>
                    <a:pt x="3271157" y="1776238"/>
                  </a:cubicBezTo>
                  <a:cubicBezTo>
                    <a:pt x="3271157" y="1785415"/>
                    <a:pt x="3269781" y="1797346"/>
                    <a:pt x="3267027" y="1812031"/>
                  </a:cubicBezTo>
                  <a:lnTo>
                    <a:pt x="3277352" y="1816161"/>
                  </a:lnTo>
                  <a:cubicBezTo>
                    <a:pt x="3284236" y="1801935"/>
                    <a:pt x="3288882" y="1790606"/>
                    <a:pt x="3291291" y="1782174"/>
                  </a:cubicBezTo>
                  <a:cubicBezTo>
                    <a:pt x="3293700" y="1773742"/>
                    <a:pt x="3294905" y="1764421"/>
                    <a:pt x="3294905" y="1754211"/>
                  </a:cubicBezTo>
                  <a:cubicBezTo>
                    <a:pt x="3294905" y="1742165"/>
                    <a:pt x="3294331" y="1729603"/>
                    <a:pt x="3293184" y="1716525"/>
                  </a:cubicBezTo>
                  <a:cubicBezTo>
                    <a:pt x="3291692" y="1699546"/>
                    <a:pt x="3289054" y="1679470"/>
                    <a:pt x="3285268" y="1656296"/>
                  </a:cubicBezTo>
                  <a:close/>
                  <a:moveTo>
                    <a:pt x="922271" y="1595379"/>
                  </a:moveTo>
                  <a:cubicBezTo>
                    <a:pt x="915846" y="1607539"/>
                    <a:pt x="910856" y="1617893"/>
                    <a:pt x="907299" y="1626440"/>
                  </a:cubicBezTo>
                  <a:cubicBezTo>
                    <a:pt x="903743" y="1634986"/>
                    <a:pt x="901965" y="1641038"/>
                    <a:pt x="901965" y="1644594"/>
                  </a:cubicBezTo>
                  <a:cubicBezTo>
                    <a:pt x="901965" y="1647004"/>
                    <a:pt x="902653" y="1651420"/>
                    <a:pt x="904030" y="1657845"/>
                  </a:cubicBezTo>
                  <a:cubicBezTo>
                    <a:pt x="907930" y="1676200"/>
                    <a:pt x="910742" y="1692003"/>
                    <a:pt x="912462" y="1705254"/>
                  </a:cubicBezTo>
                  <a:cubicBezTo>
                    <a:pt x="914183" y="1718504"/>
                    <a:pt x="915617" y="1731898"/>
                    <a:pt x="916764" y="1745435"/>
                  </a:cubicBezTo>
                  <a:cubicBezTo>
                    <a:pt x="917912" y="1758972"/>
                    <a:pt x="918485" y="1769239"/>
                    <a:pt x="918485" y="1776238"/>
                  </a:cubicBezTo>
                  <a:cubicBezTo>
                    <a:pt x="918485" y="1785415"/>
                    <a:pt x="917108" y="1797346"/>
                    <a:pt x="914355" y="1812031"/>
                  </a:cubicBezTo>
                  <a:lnTo>
                    <a:pt x="924680" y="1816161"/>
                  </a:lnTo>
                  <a:cubicBezTo>
                    <a:pt x="931563" y="1801935"/>
                    <a:pt x="936209" y="1790606"/>
                    <a:pt x="938619" y="1782174"/>
                  </a:cubicBezTo>
                  <a:cubicBezTo>
                    <a:pt x="941028" y="1773742"/>
                    <a:pt x="942232" y="1764421"/>
                    <a:pt x="942232" y="1754211"/>
                  </a:cubicBezTo>
                  <a:cubicBezTo>
                    <a:pt x="942232" y="1742165"/>
                    <a:pt x="941659" y="1729603"/>
                    <a:pt x="940512" y="1716525"/>
                  </a:cubicBezTo>
                  <a:cubicBezTo>
                    <a:pt x="939020" y="1699546"/>
                    <a:pt x="936381" y="1679470"/>
                    <a:pt x="932596" y="1656296"/>
                  </a:cubicBezTo>
                  <a:close/>
                  <a:moveTo>
                    <a:pt x="493645" y="1595379"/>
                  </a:moveTo>
                  <a:cubicBezTo>
                    <a:pt x="487221" y="1607539"/>
                    <a:pt x="482231" y="1617893"/>
                    <a:pt x="478674" y="1626440"/>
                  </a:cubicBezTo>
                  <a:cubicBezTo>
                    <a:pt x="475118" y="1634986"/>
                    <a:pt x="473340" y="1641038"/>
                    <a:pt x="473340" y="1644594"/>
                  </a:cubicBezTo>
                  <a:cubicBezTo>
                    <a:pt x="473340" y="1647004"/>
                    <a:pt x="474028" y="1651420"/>
                    <a:pt x="475405" y="1657845"/>
                  </a:cubicBezTo>
                  <a:cubicBezTo>
                    <a:pt x="479305" y="1676200"/>
                    <a:pt x="482116" y="1692003"/>
                    <a:pt x="483837" y="1705254"/>
                  </a:cubicBezTo>
                  <a:cubicBezTo>
                    <a:pt x="485557" y="1718504"/>
                    <a:pt x="486992" y="1731898"/>
                    <a:pt x="488139" y="1745435"/>
                  </a:cubicBezTo>
                  <a:cubicBezTo>
                    <a:pt x="489286" y="1758972"/>
                    <a:pt x="489860" y="1769239"/>
                    <a:pt x="489860" y="1776238"/>
                  </a:cubicBezTo>
                  <a:cubicBezTo>
                    <a:pt x="489860" y="1785415"/>
                    <a:pt x="488483" y="1797346"/>
                    <a:pt x="485729" y="1812031"/>
                  </a:cubicBezTo>
                  <a:lnTo>
                    <a:pt x="496055" y="1816161"/>
                  </a:lnTo>
                  <a:cubicBezTo>
                    <a:pt x="502938" y="1801935"/>
                    <a:pt x="507584" y="1790606"/>
                    <a:pt x="509993" y="1782174"/>
                  </a:cubicBezTo>
                  <a:cubicBezTo>
                    <a:pt x="512402" y="1773742"/>
                    <a:pt x="513607" y="1764421"/>
                    <a:pt x="513607" y="1754211"/>
                  </a:cubicBezTo>
                  <a:cubicBezTo>
                    <a:pt x="513607" y="1742165"/>
                    <a:pt x="513034" y="1729603"/>
                    <a:pt x="511886" y="1716525"/>
                  </a:cubicBezTo>
                  <a:cubicBezTo>
                    <a:pt x="510395" y="1699546"/>
                    <a:pt x="507756" y="1679470"/>
                    <a:pt x="503970" y="1656296"/>
                  </a:cubicBezTo>
                  <a:close/>
                  <a:moveTo>
                    <a:pt x="4557349" y="1594174"/>
                  </a:moveTo>
                  <a:cubicBezTo>
                    <a:pt x="4553907" y="1601975"/>
                    <a:pt x="4551441" y="1609432"/>
                    <a:pt x="4549949" y="1616545"/>
                  </a:cubicBezTo>
                  <a:cubicBezTo>
                    <a:pt x="4548458" y="1623658"/>
                    <a:pt x="4547712" y="1630656"/>
                    <a:pt x="4547712" y="1637539"/>
                  </a:cubicBezTo>
                  <a:cubicBezTo>
                    <a:pt x="4547712" y="1640751"/>
                    <a:pt x="4548458" y="1643304"/>
                    <a:pt x="4549949" y="1645197"/>
                  </a:cubicBezTo>
                  <a:cubicBezTo>
                    <a:pt x="4551441" y="1647090"/>
                    <a:pt x="4554251" y="1649011"/>
                    <a:pt x="4558381" y="1650962"/>
                  </a:cubicBezTo>
                  <a:cubicBezTo>
                    <a:pt x="4558381" y="1663696"/>
                    <a:pt x="4557808" y="1674651"/>
                    <a:pt x="4556660" y="1683829"/>
                  </a:cubicBezTo>
                  <a:cubicBezTo>
                    <a:pt x="4554710" y="1698973"/>
                    <a:pt x="4551154" y="1711420"/>
                    <a:pt x="4545991" y="1721171"/>
                  </a:cubicBezTo>
                  <a:cubicBezTo>
                    <a:pt x="4534749" y="1704078"/>
                    <a:pt x="4526489" y="1692032"/>
                    <a:pt x="4521211" y="1685034"/>
                  </a:cubicBezTo>
                  <a:cubicBezTo>
                    <a:pt x="4515361" y="1677118"/>
                    <a:pt x="4508821" y="1669202"/>
                    <a:pt x="4501594" y="1661286"/>
                  </a:cubicBezTo>
                  <a:cubicBezTo>
                    <a:pt x="4492416" y="1650273"/>
                    <a:pt x="4481977" y="1639260"/>
                    <a:pt x="4470275" y="1628247"/>
                  </a:cubicBezTo>
                  <a:cubicBezTo>
                    <a:pt x="4456623" y="1615398"/>
                    <a:pt x="4447560" y="1608973"/>
                    <a:pt x="4443086" y="1608973"/>
                  </a:cubicBezTo>
                  <a:cubicBezTo>
                    <a:pt x="4440677" y="1608973"/>
                    <a:pt x="4439099" y="1610178"/>
                    <a:pt x="4438354" y="1612587"/>
                  </a:cubicBezTo>
                  <a:cubicBezTo>
                    <a:pt x="4437608" y="1614996"/>
                    <a:pt x="4437235" y="1619298"/>
                    <a:pt x="4437235" y="1625493"/>
                  </a:cubicBezTo>
                  <a:cubicBezTo>
                    <a:pt x="4437235" y="1639604"/>
                    <a:pt x="4438182" y="1651220"/>
                    <a:pt x="4440074" y="1660340"/>
                  </a:cubicBezTo>
                  <a:cubicBezTo>
                    <a:pt x="4441967" y="1669460"/>
                    <a:pt x="4444749" y="1675684"/>
                    <a:pt x="4448420" y="1679011"/>
                  </a:cubicBezTo>
                  <a:cubicBezTo>
                    <a:pt x="4452091" y="1682338"/>
                    <a:pt x="4457311" y="1686124"/>
                    <a:pt x="4464080" y="1690368"/>
                  </a:cubicBezTo>
                  <a:cubicBezTo>
                    <a:pt x="4471652" y="1695072"/>
                    <a:pt x="4476814" y="1697424"/>
                    <a:pt x="4479567" y="1697424"/>
                  </a:cubicBezTo>
                  <a:cubicBezTo>
                    <a:pt x="4480370" y="1697424"/>
                    <a:pt x="4481202" y="1696822"/>
                    <a:pt x="4482063" y="1695617"/>
                  </a:cubicBezTo>
                  <a:cubicBezTo>
                    <a:pt x="4482923" y="1694412"/>
                    <a:pt x="4484271" y="1691917"/>
                    <a:pt x="4486107" y="1688131"/>
                  </a:cubicBezTo>
                  <a:cubicBezTo>
                    <a:pt x="4493678" y="1695359"/>
                    <a:pt x="4499873" y="1701726"/>
                    <a:pt x="4504691" y="1707232"/>
                  </a:cubicBezTo>
                  <a:cubicBezTo>
                    <a:pt x="4510657" y="1714001"/>
                    <a:pt x="4520179" y="1725645"/>
                    <a:pt x="4533257" y="1742165"/>
                  </a:cubicBezTo>
                  <a:cubicBezTo>
                    <a:pt x="4525227" y="1752146"/>
                    <a:pt x="4518716" y="1759173"/>
                    <a:pt x="4513726" y="1763245"/>
                  </a:cubicBezTo>
                  <a:cubicBezTo>
                    <a:pt x="4508735" y="1767318"/>
                    <a:pt x="4500447" y="1772337"/>
                    <a:pt x="4488860" y="1778303"/>
                  </a:cubicBezTo>
                  <a:lnTo>
                    <a:pt x="4488860" y="1829239"/>
                  </a:lnTo>
                  <a:cubicBezTo>
                    <a:pt x="4509166" y="1829239"/>
                    <a:pt x="4524452" y="1828321"/>
                    <a:pt x="4534720" y="1826486"/>
                  </a:cubicBezTo>
                  <a:cubicBezTo>
                    <a:pt x="4544988" y="1824650"/>
                    <a:pt x="4556660" y="1820635"/>
                    <a:pt x="4569739" y="1814440"/>
                  </a:cubicBezTo>
                  <a:cubicBezTo>
                    <a:pt x="4571574" y="1793905"/>
                    <a:pt x="4572492" y="1782203"/>
                    <a:pt x="4572492" y="1779335"/>
                  </a:cubicBezTo>
                  <a:lnTo>
                    <a:pt x="4572492" y="1774001"/>
                  </a:lnTo>
                  <a:cubicBezTo>
                    <a:pt x="4572492" y="1769756"/>
                    <a:pt x="4571115" y="1764995"/>
                    <a:pt x="4568362" y="1759718"/>
                  </a:cubicBezTo>
                  <a:cubicBezTo>
                    <a:pt x="4567329" y="1757767"/>
                    <a:pt x="4563659" y="1751114"/>
                    <a:pt x="4557349" y="1739756"/>
                  </a:cubicBezTo>
                  <a:cubicBezTo>
                    <a:pt x="4564461" y="1726678"/>
                    <a:pt x="4569624" y="1713427"/>
                    <a:pt x="4572836" y="1700005"/>
                  </a:cubicBezTo>
                  <a:cubicBezTo>
                    <a:pt x="4576048" y="1686583"/>
                    <a:pt x="4577654" y="1673103"/>
                    <a:pt x="4577654" y="1659566"/>
                  </a:cubicBezTo>
                  <a:lnTo>
                    <a:pt x="4590044" y="1664384"/>
                  </a:lnTo>
                  <a:cubicBezTo>
                    <a:pt x="4592568" y="1655321"/>
                    <a:pt x="4594174" y="1649069"/>
                    <a:pt x="4594863" y="1645627"/>
                  </a:cubicBezTo>
                  <a:cubicBezTo>
                    <a:pt x="4596469" y="1637482"/>
                    <a:pt x="4597272" y="1629394"/>
                    <a:pt x="4597272" y="1621363"/>
                  </a:cubicBezTo>
                  <a:cubicBezTo>
                    <a:pt x="4581670" y="1616545"/>
                    <a:pt x="4572492" y="1613161"/>
                    <a:pt x="4569739" y="1611210"/>
                  </a:cubicBezTo>
                  <a:cubicBezTo>
                    <a:pt x="4566297" y="1608801"/>
                    <a:pt x="4564576" y="1603926"/>
                    <a:pt x="4564576" y="1596583"/>
                  </a:cubicBezTo>
                  <a:close/>
                  <a:moveTo>
                    <a:pt x="3547699" y="1594174"/>
                  </a:moveTo>
                  <a:cubicBezTo>
                    <a:pt x="3544257" y="1601975"/>
                    <a:pt x="3541790" y="1609432"/>
                    <a:pt x="3540299" y="1616545"/>
                  </a:cubicBezTo>
                  <a:cubicBezTo>
                    <a:pt x="3538808" y="1623658"/>
                    <a:pt x="3538062" y="1630656"/>
                    <a:pt x="3538062" y="1637539"/>
                  </a:cubicBezTo>
                  <a:cubicBezTo>
                    <a:pt x="3538062" y="1640751"/>
                    <a:pt x="3538808" y="1643304"/>
                    <a:pt x="3540299" y="1645197"/>
                  </a:cubicBezTo>
                  <a:cubicBezTo>
                    <a:pt x="3541790" y="1647090"/>
                    <a:pt x="3544601" y="1649011"/>
                    <a:pt x="3548731" y="1650962"/>
                  </a:cubicBezTo>
                  <a:cubicBezTo>
                    <a:pt x="3548731" y="1663696"/>
                    <a:pt x="3548157" y="1674651"/>
                    <a:pt x="3547010" y="1683829"/>
                  </a:cubicBezTo>
                  <a:cubicBezTo>
                    <a:pt x="3545060" y="1698973"/>
                    <a:pt x="3541504" y="1711420"/>
                    <a:pt x="3536341" y="1721171"/>
                  </a:cubicBezTo>
                  <a:cubicBezTo>
                    <a:pt x="3525098" y="1704078"/>
                    <a:pt x="3516838" y="1692032"/>
                    <a:pt x="3511561" y="1685034"/>
                  </a:cubicBezTo>
                  <a:cubicBezTo>
                    <a:pt x="3505710" y="1677118"/>
                    <a:pt x="3499171" y="1669202"/>
                    <a:pt x="3491944" y="1661286"/>
                  </a:cubicBezTo>
                  <a:cubicBezTo>
                    <a:pt x="3482766" y="1650273"/>
                    <a:pt x="3472326" y="1639260"/>
                    <a:pt x="3460625" y="1628247"/>
                  </a:cubicBezTo>
                  <a:cubicBezTo>
                    <a:pt x="3446973" y="1615398"/>
                    <a:pt x="3437910" y="1608973"/>
                    <a:pt x="3433436" y="1608973"/>
                  </a:cubicBezTo>
                  <a:cubicBezTo>
                    <a:pt x="3431027" y="1608973"/>
                    <a:pt x="3429449" y="1610178"/>
                    <a:pt x="3428704" y="1612587"/>
                  </a:cubicBezTo>
                  <a:cubicBezTo>
                    <a:pt x="3427958" y="1614996"/>
                    <a:pt x="3427585" y="1619298"/>
                    <a:pt x="3427585" y="1625493"/>
                  </a:cubicBezTo>
                  <a:cubicBezTo>
                    <a:pt x="3427585" y="1639604"/>
                    <a:pt x="3428531" y="1651220"/>
                    <a:pt x="3430424" y="1660340"/>
                  </a:cubicBezTo>
                  <a:cubicBezTo>
                    <a:pt x="3432317" y="1669460"/>
                    <a:pt x="3435099" y="1675684"/>
                    <a:pt x="3438770" y="1679011"/>
                  </a:cubicBezTo>
                  <a:cubicBezTo>
                    <a:pt x="3442441" y="1682338"/>
                    <a:pt x="3447661" y="1686124"/>
                    <a:pt x="3454430" y="1690368"/>
                  </a:cubicBezTo>
                  <a:cubicBezTo>
                    <a:pt x="3462001" y="1695072"/>
                    <a:pt x="3467164" y="1697424"/>
                    <a:pt x="3469917" y="1697424"/>
                  </a:cubicBezTo>
                  <a:cubicBezTo>
                    <a:pt x="3470720" y="1697424"/>
                    <a:pt x="3471552" y="1696822"/>
                    <a:pt x="3472412" y="1695617"/>
                  </a:cubicBezTo>
                  <a:cubicBezTo>
                    <a:pt x="3473273" y="1694412"/>
                    <a:pt x="3474621" y="1691917"/>
                    <a:pt x="3476456" y="1688131"/>
                  </a:cubicBezTo>
                  <a:cubicBezTo>
                    <a:pt x="3484028" y="1695359"/>
                    <a:pt x="3490223" y="1701726"/>
                    <a:pt x="3495041" y="1707232"/>
                  </a:cubicBezTo>
                  <a:cubicBezTo>
                    <a:pt x="3501007" y="1714001"/>
                    <a:pt x="3510529" y="1725645"/>
                    <a:pt x="3523607" y="1742165"/>
                  </a:cubicBezTo>
                  <a:cubicBezTo>
                    <a:pt x="3515576" y="1752146"/>
                    <a:pt x="3509066" y="1759173"/>
                    <a:pt x="3504076" y="1763245"/>
                  </a:cubicBezTo>
                  <a:cubicBezTo>
                    <a:pt x="3499085" y="1767318"/>
                    <a:pt x="3490797" y="1772337"/>
                    <a:pt x="3479210" y="1778303"/>
                  </a:cubicBezTo>
                  <a:lnTo>
                    <a:pt x="3479210" y="1829239"/>
                  </a:lnTo>
                  <a:cubicBezTo>
                    <a:pt x="3499515" y="1829239"/>
                    <a:pt x="3514802" y="1828321"/>
                    <a:pt x="3525070" y="1826486"/>
                  </a:cubicBezTo>
                  <a:cubicBezTo>
                    <a:pt x="3535337" y="1824650"/>
                    <a:pt x="3547010" y="1820635"/>
                    <a:pt x="3560089" y="1814440"/>
                  </a:cubicBezTo>
                  <a:cubicBezTo>
                    <a:pt x="3561924" y="1793905"/>
                    <a:pt x="3562842" y="1782203"/>
                    <a:pt x="3562842" y="1779335"/>
                  </a:cubicBezTo>
                  <a:lnTo>
                    <a:pt x="3562842" y="1774001"/>
                  </a:lnTo>
                  <a:cubicBezTo>
                    <a:pt x="3562842" y="1769756"/>
                    <a:pt x="3561465" y="1764995"/>
                    <a:pt x="3558712" y="1759718"/>
                  </a:cubicBezTo>
                  <a:cubicBezTo>
                    <a:pt x="3557679" y="1757767"/>
                    <a:pt x="3554008" y="1751114"/>
                    <a:pt x="3547699" y="1739756"/>
                  </a:cubicBezTo>
                  <a:cubicBezTo>
                    <a:pt x="3554811" y="1726678"/>
                    <a:pt x="3559974" y="1713427"/>
                    <a:pt x="3563186" y="1700005"/>
                  </a:cubicBezTo>
                  <a:cubicBezTo>
                    <a:pt x="3566398" y="1686583"/>
                    <a:pt x="3568004" y="1673103"/>
                    <a:pt x="3568004" y="1659566"/>
                  </a:cubicBezTo>
                  <a:lnTo>
                    <a:pt x="3580394" y="1664384"/>
                  </a:lnTo>
                  <a:cubicBezTo>
                    <a:pt x="3582918" y="1655321"/>
                    <a:pt x="3584524" y="1649069"/>
                    <a:pt x="3585213" y="1645627"/>
                  </a:cubicBezTo>
                  <a:cubicBezTo>
                    <a:pt x="3586819" y="1637482"/>
                    <a:pt x="3587622" y="1629394"/>
                    <a:pt x="3587622" y="1621363"/>
                  </a:cubicBezTo>
                  <a:cubicBezTo>
                    <a:pt x="3572019" y="1616545"/>
                    <a:pt x="3562842" y="1613161"/>
                    <a:pt x="3560089" y="1611210"/>
                  </a:cubicBezTo>
                  <a:cubicBezTo>
                    <a:pt x="3556647" y="1608801"/>
                    <a:pt x="3554926" y="1603926"/>
                    <a:pt x="3554926" y="1596583"/>
                  </a:cubicBezTo>
                  <a:close/>
                  <a:moveTo>
                    <a:pt x="2280874" y="1594174"/>
                  </a:moveTo>
                  <a:cubicBezTo>
                    <a:pt x="2277432" y="1601975"/>
                    <a:pt x="2274965" y="1609432"/>
                    <a:pt x="2273474" y="1616545"/>
                  </a:cubicBezTo>
                  <a:cubicBezTo>
                    <a:pt x="2271983" y="1623658"/>
                    <a:pt x="2271237" y="1630656"/>
                    <a:pt x="2271237" y="1637539"/>
                  </a:cubicBezTo>
                  <a:cubicBezTo>
                    <a:pt x="2271237" y="1640751"/>
                    <a:pt x="2271983" y="1643304"/>
                    <a:pt x="2273474" y="1645197"/>
                  </a:cubicBezTo>
                  <a:cubicBezTo>
                    <a:pt x="2274965" y="1647090"/>
                    <a:pt x="2277776" y="1649011"/>
                    <a:pt x="2281906" y="1650962"/>
                  </a:cubicBezTo>
                  <a:cubicBezTo>
                    <a:pt x="2281906" y="1663696"/>
                    <a:pt x="2281332" y="1674651"/>
                    <a:pt x="2280185" y="1683829"/>
                  </a:cubicBezTo>
                  <a:cubicBezTo>
                    <a:pt x="2278235" y="1698973"/>
                    <a:pt x="2274679" y="1711420"/>
                    <a:pt x="2269516" y="1721171"/>
                  </a:cubicBezTo>
                  <a:cubicBezTo>
                    <a:pt x="2258273" y="1704078"/>
                    <a:pt x="2250013" y="1692032"/>
                    <a:pt x="2244736" y="1685034"/>
                  </a:cubicBezTo>
                  <a:cubicBezTo>
                    <a:pt x="2238886" y="1677118"/>
                    <a:pt x="2232346" y="1669202"/>
                    <a:pt x="2225119" y="1661286"/>
                  </a:cubicBezTo>
                  <a:cubicBezTo>
                    <a:pt x="2215941" y="1650273"/>
                    <a:pt x="2205502" y="1639260"/>
                    <a:pt x="2193800" y="1628247"/>
                  </a:cubicBezTo>
                  <a:cubicBezTo>
                    <a:pt x="2180148" y="1615398"/>
                    <a:pt x="2171085" y="1608973"/>
                    <a:pt x="2166611" y="1608973"/>
                  </a:cubicBezTo>
                  <a:cubicBezTo>
                    <a:pt x="2164202" y="1608973"/>
                    <a:pt x="2162624" y="1610178"/>
                    <a:pt x="2161879" y="1612587"/>
                  </a:cubicBezTo>
                  <a:cubicBezTo>
                    <a:pt x="2161133" y="1614996"/>
                    <a:pt x="2160760" y="1619298"/>
                    <a:pt x="2160760" y="1625493"/>
                  </a:cubicBezTo>
                  <a:cubicBezTo>
                    <a:pt x="2160760" y="1639604"/>
                    <a:pt x="2161707" y="1651220"/>
                    <a:pt x="2163599" y="1660340"/>
                  </a:cubicBezTo>
                  <a:cubicBezTo>
                    <a:pt x="2165492" y="1669460"/>
                    <a:pt x="2168274" y="1675684"/>
                    <a:pt x="2171945" y="1679011"/>
                  </a:cubicBezTo>
                  <a:cubicBezTo>
                    <a:pt x="2175616" y="1682338"/>
                    <a:pt x="2180836" y="1686124"/>
                    <a:pt x="2187605" y="1690368"/>
                  </a:cubicBezTo>
                  <a:cubicBezTo>
                    <a:pt x="2195177" y="1695072"/>
                    <a:pt x="2200339" y="1697424"/>
                    <a:pt x="2203092" y="1697424"/>
                  </a:cubicBezTo>
                  <a:cubicBezTo>
                    <a:pt x="2203895" y="1697424"/>
                    <a:pt x="2204727" y="1696822"/>
                    <a:pt x="2205588" y="1695617"/>
                  </a:cubicBezTo>
                  <a:cubicBezTo>
                    <a:pt x="2206448" y="1694412"/>
                    <a:pt x="2207796" y="1691917"/>
                    <a:pt x="2209631" y="1688131"/>
                  </a:cubicBezTo>
                  <a:cubicBezTo>
                    <a:pt x="2217203" y="1695359"/>
                    <a:pt x="2223398" y="1701726"/>
                    <a:pt x="2228216" y="1707232"/>
                  </a:cubicBezTo>
                  <a:cubicBezTo>
                    <a:pt x="2234182" y="1714001"/>
                    <a:pt x="2243704" y="1725645"/>
                    <a:pt x="2256782" y="1742165"/>
                  </a:cubicBezTo>
                  <a:cubicBezTo>
                    <a:pt x="2248751" y="1752146"/>
                    <a:pt x="2242241" y="1759173"/>
                    <a:pt x="2237251" y="1763245"/>
                  </a:cubicBezTo>
                  <a:cubicBezTo>
                    <a:pt x="2232260" y="1767318"/>
                    <a:pt x="2223972" y="1772337"/>
                    <a:pt x="2212385" y="1778303"/>
                  </a:cubicBezTo>
                  <a:lnTo>
                    <a:pt x="2212385" y="1829239"/>
                  </a:lnTo>
                  <a:cubicBezTo>
                    <a:pt x="2232691" y="1829239"/>
                    <a:pt x="2247977" y="1828321"/>
                    <a:pt x="2258245" y="1826486"/>
                  </a:cubicBezTo>
                  <a:cubicBezTo>
                    <a:pt x="2268512" y="1824650"/>
                    <a:pt x="2280185" y="1820635"/>
                    <a:pt x="2293264" y="1814440"/>
                  </a:cubicBezTo>
                  <a:cubicBezTo>
                    <a:pt x="2295099" y="1793905"/>
                    <a:pt x="2296017" y="1782203"/>
                    <a:pt x="2296017" y="1779335"/>
                  </a:cubicBezTo>
                  <a:lnTo>
                    <a:pt x="2296017" y="1774001"/>
                  </a:lnTo>
                  <a:cubicBezTo>
                    <a:pt x="2296017" y="1769756"/>
                    <a:pt x="2294640" y="1764995"/>
                    <a:pt x="2291887" y="1759718"/>
                  </a:cubicBezTo>
                  <a:cubicBezTo>
                    <a:pt x="2290854" y="1757767"/>
                    <a:pt x="2287183" y="1751114"/>
                    <a:pt x="2280874" y="1739756"/>
                  </a:cubicBezTo>
                  <a:cubicBezTo>
                    <a:pt x="2287986" y="1726678"/>
                    <a:pt x="2293149" y="1713427"/>
                    <a:pt x="2296361" y="1700005"/>
                  </a:cubicBezTo>
                  <a:cubicBezTo>
                    <a:pt x="2299573" y="1686583"/>
                    <a:pt x="2301179" y="1673103"/>
                    <a:pt x="2301179" y="1659566"/>
                  </a:cubicBezTo>
                  <a:lnTo>
                    <a:pt x="2313569" y="1664384"/>
                  </a:lnTo>
                  <a:cubicBezTo>
                    <a:pt x="2316093" y="1655321"/>
                    <a:pt x="2317699" y="1649069"/>
                    <a:pt x="2318388" y="1645627"/>
                  </a:cubicBezTo>
                  <a:cubicBezTo>
                    <a:pt x="2319994" y="1637482"/>
                    <a:pt x="2320797" y="1629394"/>
                    <a:pt x="2320797" y="1621363"/>
                  </a:cubicBezTo>
                  <a:cubicBezTo>
                    <a:pt x="2305194" y="1616545"/>
                    <a:pt x="2296017" y="1613161"/>
                    <a:pt x="2293264" y="1611210"/>
                  </a:cubicBezTo>
                  <a:cubicBezTo>
                    <a:pt x="2289822" y="1608801"/>
                    <a:pt x="2288101" y="1603926"/>
                    <a:pt x="2288101" y="1596583"/>
                  </a:cubicBezTo>
                  <a:close/>
                  <a:moveTo>
                    <a:pt x="4172209" y="1584882"/>
                  </a:moveTo>
                  <a:cubicBezTo>
                    <a:pt x="4158902" y="1608744"/>
                    <a:pt x="4152248" y="1624575"/>
                    <a:pt x="4152248" y="1632377"/>
                  </a:cubicBezTo>
                  <a:cubicBezTo>
                    <a:pt x="4153969" y="1642357"/>
                    <a:pt x="4155661" y="1652396"/>
                    <a:pt x="4157324" y="1662491"/>
                  </a:cubicBezTo>
                  <a:cubicBezTo>
                    <a:pt x="4158987" y="1672587"/>
                    <a:pt x="4159819" y="1682969"/>
                    <a:pt x="4159819" y="1693638"/>
                  </a:cubicBezTo>
                  <a:cubicBezTo>
                    <a:pt x="4159819" y="1711420"/>
                    <a:pt x="4155976" y="1726448"/>
                    <a:pt x="4148290" y="1738724"/>
                  </a:cubicBezTo>
                  <a:cubicBezTo>
                    <a:pt x="4141751" y="1749163"/>
                    <a:pt x="4131139" y="1759144"/>
                    <a:pt x="4116455" y="1768666"/>
                  </a:cubicBezTo>
                  <a:cubicBezTo>
                    <a:pt x="4108195" y="1774058"/>
                    <a:pt x="4092363" y="1782662"/>
                    <a:pt x="4068960" y="1794478"/>
                  </a:cubicBezTo>
                  <a:cubicBezTo>
                    <a:pt x="4064945" y="1796543"/>
                    <a:pt x="4058893" y="1798981"/>
                    <a:pt x="4050805" y="1801792"/>
                  </a:cubicBezTo>
                  <a:cubicBezTo>
                    <a:pt x="4042717" y="1804602"/>
                    <a:pt x="4034543" y="1807442"/>
                    <a:pt x="4026283" y="1810310"/>
                  </a:cubicBezTo>
                  <a:lnTo>
                    <a:pt x="4026283" y="1821323"/>
                  </a:lnTo>
                  <a:lnTo>
                    <a:pt x="4046245" y="1821667"/>
                  </a:lnTo>
                  <a:cubicBezTo>
                    <a:pt x="4082382" y="1821667"/>
                    <a:pt x="4109227" y="1816218"/>
                    <a:pt x="4126780" y="1805320"/>
                  </a:cubicBezTo>
                  <a:cubicBezTo>
                    <a:pt x="4144905" y="1794077"/>
                    <a:pt x="4159016" y="1773369"/>
                    <a:pt x="4169112" y="1743198"/>
                  </a:cubicBezTo>
                  <a:cubicBezTo>
                    <a:pt x="4169112" y="1759488"/>
                    <a:pt x="4172553" y="1773943"/>
                    <a:pt x="4179437" y="1786563"/>
                  </a:cubicBezTo>
                  <a:cubicBezTo>
                    <a:pt x="4185861" y="1798379"/>
                    <a:pt x="4192687" y="1804287"/>
                    <a:pt x="4199915" y="1804287"/>
                  </a:cubicBezTo>
                  <a:lnTo>
                    <a:pt x="4200263" y="1804287"/>
                  </a:lnTo>
                  <a:lnTo>
                    <a:pt x="4212477" y="1804287"/>
                  </a:lnTo>
                  <a:lnTo>
                    <a:pt x="4224871" y="1804287"/>
                  </a:lnTo>
                  <a:cubicBezTo>
                    <a:pt x="4234164" y="1804287"/>
                    <a:pt x="4242137" y="1802509"/>
                    <a:pt x="4248791" y="1798952"/>
                  </a:cubicBezTo>
                  <a:cubicBezTo>
                    <a:pt x="4256592" y="1794822"/>
                    <a:pt x="4263647" y="1787939"/>
                    <a:pt x="4269957" y="1778303"/>
                  </a:cubicBezTo>
                  <a:cubicBezTo>
                    <a:pt x="4273513" y="1787595"/>
                    <a:pt x="4277528" y="1794249"/>
                    <a:pt x="4282003" y="1798264"/>
                  </a:cubicBezTo>
                  <a:cubicBezTo>
                    <a:pt x="4286477" y="1802279"/>
                    <a:pt x="4292557" y="1804287"/>
                    <a:pt x="4300243" y="1804287"/>
                  </a:cubicBezTo>
                  <a:lnTo>
                    <a:pt x="4328293" y="1804287"/>
                  </a:lnTo>
                  <a:cubicBezTo>
                    <a:pt x="4338732" y="1804287"/>
                    <a:pt x="4346562" y="1803541"/>
                    <a:pt x="4351782" y="1802050"/>
                  </a:cubicBezTo>
                  <a:cubicBezTo>
                    <a:pt x="4357002" y="1800558"/>
                    <a:pt x="4362939" y="1797461"/>
                    <a:pt x="4369593" y="1792758"/>
                  </a:cubicBezTo>
                  <a:cubicBezTo>
                    <a:pt x="4377853" y="1796773"/>
                    <a:pt x="4386227" y="1799698"/>
                    <a:pt x="4394717" y="1801534"/>
                  </a:cubicBezTo>
                  <a:cubicBezTo>
                    <a:pt x="4403206" y="1803369"/>
                    <a:pt x="4413875" y="1804287"/>
                    <a:pt x="4426724" y="1804287"/>
                  </a:cubicBezTo>
                  <a:lnTo>
                    <a:pt x="4426724" y="1739240"/>
                  </a:lnTo>
                  <a:cubicBezTo>
                    <a:pt x="4426724" y="1730406"/>
                    <a:pt x="4426064" y="1723035"/>
                    <a:pt x="4424745" y="1717127"/>
                  </a:cubicBezTo>
                  <a:cubicBezTo>
                    <a:pt x="4423426" y="1711219"/>
                    <a:pt x="4421217" y="1704651"/>
                    <a:pt x="4418120" y="1697424"/>
                  </a:cubicBezTo>
                  <a:lnTo>
                    <a:pt x="4403493" y="1717213"/>
                  </a:lnTo>
                  <a:cubicBezTo>
                    <a:pt x="4401198" y="1720196"/>
                    <a:pt x="4399937" y="1721974"/>
                    <a:pt x="4399707" y="1722548"/>
                  </a:cubicBezTo>
                  <a:cubicBezTo>
                    <a:pt x="4398904" y="1724154"/>
                    <a:pt x="4398503" y="1726448"/>
                    <a:pt x="4398503" y="1729431"/>
                  </a:cubicBezTo>
                  <a:cubicBezTo>
                    <a:pt x="4398503" y="1731611"/>
                    <a:pt x="4399937" y="1735798"/>
                    <a:pt x="4402805" y="1741993"/>
                  </a:cubicBezTo>
                  <a:cubicBezTo>
                    <a:pt x="4405673" y="1748188"/>
                    <a:pt x="4407107" y="1753236"/>
                    <a:pt x="4407107" y="1757136"/>
                  </a:cubicBezTo>
                  <a:cubicBezTo>
                    <a:pt x="4401256" y="1756333"/>
                    <a:pt x="4395692" y="1755186"/>
                    <a:pt x="4390415" y="1753695"/>
                  </a:cubicBezTo>
                  <a:cubicBezTo>
                    <a:pt x="4385137" y="1752203"/>
                    <a:pt x="4380376" y="1750425"/>
                    <a:pt x="4376132" y="1748360"/>
                  </a:cubicBezTo>
                  <a:cubicBezTo>
                    <a:pt x="4377967" y="1737920"/>
                    <a:pt x="4378885" y="1729546"/>
                    <a:pt x="4378885" y="1723236"/>
                  </a:cubicBezTo>
                  <a:cubicBezTo>
                    <a:pt x="4378885" y="1722089"/>
                    <a:pt x="4378828" y="1719651"/>
                    <a:pt x="4378713" y="1715923"/>
                  </a:cubicBezTo>
                  <a:cubicBezTo>
                    <a:pt x="4378598" y="1712194"/>
                    <a:pt x="4378426" y="1709240"/>
                    <a:pt x="4378197" y="1707060"/>
                  </a:cubicBezTo>
                  <a:lnTo>
                    <a:pt x="4371658" y="1712223"/>
                  </a:lnTo>
                  <a:cubicBezTo>
                    <a:pt x="4368445" y="1714747"/>
                    <a:pt x="4366323" y="1716640"/>
                    <a:pt x="4365291" y="1717902"/>
                  </a:cubicBezTo>
                  <a:cubicBezTo>
                    <a:pt x="4363570" y="1720081"/>
                    <a:pt x="4362709" y="1722548"/>
                    <a:pt x="4362709" y="1725301"/>
                  </a:cubicBezTo>
                  <a:cubicBezTo>
                    <a:pt x="4362709" y="1738150"/>
                    <a:pt x="4359096" y="1746926"/>
                    <a:pt x="4351868" y="1751630"/>
                  </a:cubicBezTo>
                  <a:cubicBezTo>
                    <a:pt x="4345902" y="1755530"/>
                    <a:pt x="4335922" y="1757481"/>
                    <a:pt x="4321926" y="1757481"/>
                  </a:cubicBezTo>
                  <a:lnTo>
                    <a:pt x="4300760" y="1757481"/>
                  </a:lnTo>
                  <a:cubicBezTo>
                    <a:pt x="4295597" y="1757481"/>
                    <a:pt x="4291008" y="1755530"/>
                    <a:pt x="4286993" y="1751630"/>
                  </a:cubicBezTo>
                  <a:cubicBezTo>
                    <a:pt x="4282978" y="1747729"/>
                    <a:pt x="4280970" y="1742854"/>
                    <a:pt x="4280970" y="1737003"/>
                  </a:cubicBezTo>
                  <a:cubicBezTo>
                    <a:pt x="4280970" y="1731267"/>
                    <a:pt x="4281085" y="1726047"/>
                    <a:pt x="4281314" y="1721343"/>
                  </a:cubicBezTo>
                  <a:cubicBezTo>
                    <a:pt x="4281544" y="1716640"/>
                    <a:pt x="4281773" y="1712452"/>
                    <a:pt x="4282003" y="1708781"/>
                  </a:cubicBezTo>
                  <a:lnTo>
                    <a:pt x="4270645" y="1707060"/>
                  </a:lnTo>
                  <a:cubicBezTo>
                    <a:pt x="4270645" y="1725072"/>
                    <a:pt x="4265425" y="1738494"/>
                    <a:pt x="4254986" y="1747328"/>
                  </a:cubicBezTo>
                  <a:cubicBezTo>
                    <a:pt x="4246955" y="1754096"/>
                    <a:pt x="4236917" y="1757481"/>
                    <a:pt x="4224871" y="1757481"/>
                  </a:cubicBezTo>
                  <a:lnTo>
                    <a:pt x="4212477" y="1757481"/>
                  </a:lnTo>
                  <a:lnTo>
                    <a:pt x="4200263" y="1757481"/>
                  </a:lnTo>
                  <a:lnTo>
                    <a:pt x="4199915" y="1757481"/>
                  </a:lnTo>
                  <a:cubicBezTo>
                    <a:pt x="4192802" y="1757481"/>
                    <a:pt x="4188328" y="1747959"/>
                    <a:pt x="4186492" y="1728915"/>
                  </a:cubicBezTo>
                  <a:cubicBezTo>
                    <a:pt x="4185460" y="1706544"/>
                    <a:pt x="4184484" y="1684173"/>
                    <a:pt x="4183567" y="1661803"/>
                  </a:cubicBezTo>
                  <a:cubicBezTo>
                    <a:pt x="4181961" y="1630140"/>
                    <a:pt x="4178175" y="1604499"/>
                    <a:pt x="4172209" y="1584882"/>
                  </a:cubicBezTo>
                  <a:close/>
                  <a:moveTo>
                    <a:pt x="839471" y="1581784"/>
                  </a:moveTo>
                  <a:cubicBezTo>
                    <a:pt x="833161" y="1593830"/>
                    <a:pt x="828687" y="1604212"/>
                    <a:pt x="826048" y="1612931"/>
                  </a:cubicBezTo>
                  <a:cubicBezTo>
                    <a:pt x="823983" y="1619815"/>
                    <a:pt x="822951" y="1626640"/>
                    <a:pt x="822951" y="1633409"/>
                  </a:cubicBezTo>
                  <a:lnTo>
                    <a:pt x="833965" y="1640637"/>
                  </a:lnTo>
                  <a:lnTo>
                    <a:pt x="854787" y="1757481"/>
                  </a:lnTo>
                  <a:lnTo>
                    <a:pt x="792799" y="1757481"/>
                  </a:lnTo>
                  <a:lnTo>
                    <a:pt x="792799" y="1753523"/>
                  </a:lnTo>
                  <a:cubicBezTo>
                    <a:pt x="792799" y="1725186"/>
                    <a:pt x="788468" y="1701009"/>
                    <a:pt x="779807" y="1680990"/>
                  </a:cubicBezTo>
                  <a:cubicBezTo>
                    <a:pt x="771145" y="1660971"/>
                    <a:pt x="761021" y="1650962"/>
                    <a:pt x="749434" y="1650962"/>
                  </a:cubicBezTo>
                  <a:cubicBezTo>
                    <a:pt x="739224" y="1650962"/>
                    <a:pt x="730018" y="1658103"/>
                    <a:pt x="721815" y="1672386"/>
                  </a:cubicBezTo>
                  <a:cubicBezTo>
                    <a:pt x="713612" y="1686669"/>
                    <a:pt x="709511" y="1702701"/>
                    <a:pt x="709511" y="1720483"/>
                  </a:cubicBezTo>
                  <a:cubicBezTo>
                    <a:pt x="709511" y="1732414"/>
                    <a:pt x="712924" y="1741506"/>
                    <a:pt x="719750" y="1747758"/>
                  </a:cubicBezTo>
                  <a:cubicBezTo>
                    <a:pt x="726576" y="1754010"/>
                    <a:pt x="738536" y="1759029"/>
                    <a:pt x="755629" y="1762815"/>
                  </a:cubicBezTo>
                  <a:cubicBezTo>
                    <a:pt x="739453" y="1761094"/>
                    <a:pt x="725056" y="1759546"/>
                    <a:pt x="712437" y="1758169"/>
                  </a:cubicBezTo>
                  <a:cubicBezTo>
                    <a:pt x="707733" y="1757710"/>
                    <a:pt x="702743" y="1757481"/>
                    <a:pt x="697465" y="1757481"/>
                  </a:cubicBezTo>
                  <a:lnTo>
                    <a:pt x="678602" y="1757481"/>
                  </a:lnTo>
                  <a:lnTo>
                    <a:pt x="678602" y="1755588"/>
                  </a:lnTo>
                  <a:cubicBezTo>
                    <a:pt x="678602" y="1742280"/>
                    <a:pt x="676479" y="1730406"/>
                    <a:pt x="672234" y="1719967"/>
                  </a:cubicBezTo>
                  <a:cubicBezTo>
                    <a:pt x="667990" y="1709527"/>
                    <a:pt x="661967" y="1700292"/>
                    <a:pt x="654166" y="1692261"/>
                  </a:cubicBezTo>
                  <a:lnTo>
                    <a:pt x="644529" y="1738724"/>
                  </a:lnTo>
                  <a:cubicBezTo>
                    <a:pt x="650495" y="1744345"/>
                    <a:pt x="655542" y="1751400"/>
                    <a:pt x="659672" y="1759890"/>
                  </a:cubicBezTo>
                  <a:cubicBezTo>
                    <a:pt x="663343" y="1767347"/>
                    <a:pt x="665179" y="1773369"/>
                    <a:pt x="665179" y="1777958"/>
                  </a:cubicBezTo>
                  <a:cubicBezTo>
                    <a:pt x="665179" y="1787136"/>
                    <a:pt x="655657" y="1800214"/>
                    <a:pt x="636614" y="1817193"/>
                  </a:cubicBezTo>
                  <a:cubicBezTo>
                    <a:pt x="622962" y="1829354"/>
                    <a:pt x="612178" y="1837671"/>
                    <a:pt x="604262" y="1842145"/>
                  </a:cubicBezTo>
                  <a:cubicBezTo>
                    <a:pt x="596346" y="1846619"/>
                    <a:pt x="588430" y="1848856"/>
                    <a:pt x="580514" y="1848856"/>
                  </a:cubicBezTo>
                  <a:cubicBezTo>
                    <a:pt x="573172" y="1848856"/>
                    <a:pt x="566346" y="1847652"/>
                    <a:pt x="560037" y="1845243"/>
                  </a:cubicBezTo>
                  <a:cubicBezTo>
                    <a:pt x="553727" y="1842834"/>
                    <a:pt x="545410" y="1838187"/>
                    <a:pt x="535085" y="1831304"/>
                  </a:cubicBezTo>
                  <a:lnTo>
                    <a:pt x="527857" y="1841973"/>
                  </a:lnTo>
                  <a:cubicBezTo>
                    <a:pt x="549310" y="1856772"/>
                    <a:pt x="565084" y="1866638"/>
                    <a:pt x="575180" y="1871571"/>
                  </a:cubicBezTo>
                  <a:cubicBezTo>
                    <a:pt x="586767" y="1877307"/>
                    <a:pt x="597608" y="1880175"/>
                    <a:pt x="607704" y="1880175"/>
                  </a:cubicBezTo>
                  <a:cubicBezTo>
                    <a:pt x="616193" y="1880175"/>
                    <a:pt x="626403" y="1875472"/>
                    <a:pt x="638334" y="1866065"/>
                  </a:cubicBezTo>
                  <a:cubicBezTo>
                    <a:pt x="649118" y="1857575"/>
                    <a:pt x="658525" y="1847566"/>
                    <a:pt x="666556" y="1836036"/>
                  </a:cubicBezTo>
                  <a:cubicBezTo>
                    <a:pt x="674586" y="1824507"/>
                    <a:pt x="678602" y="1815243"/>
                    <a:pt x="678602" y="1808245"/>
                  </a:cubicBezTo>
                  <a:lnTo>
                    <a:pt x="678602" y="1804287"/>
                  </a:lnTo>
                  <a:lnTo>
                    <a:pt x="780791" y="1804287"/>
                  </a:lnTo>
                  <a:lnTo>
                    <a:pt x="792799" y="1804287"/>
                  </a:lnTo>
                  <a:lnTo>
                    <a:pt x="875436" y="1804287"/>
                  </a:lnTo>
                  <a:lnTo>
                    <a:pt x="875436" y="1757481"/>
                  </a:lnTo>
                  <a:lnTo>
                    <a:pt x="856679" y="1650962"/>
                  </a:lnTo>
                  <a:lnTo>
                    <a:pt x="862874" y="1653371"/>
                  </a:lnTo>
                  <a:cubicBezTo>
                    <a:pt x="865399" y="1647864"/>
                    <a:pt x="867664" y="1641612"/>
                    <a:pt x="869672" y="1634614"/>
                  </a:cubicBezTo>
                  <a:cubicBezTo>
                    <a:pt x="871679" y="1627616"/>
                    <a:pt x="873200" y="1620445"/>
                    <a:pt x="874232" y="1613103"/>
                  </a:cubicBezTo>
                  <a:cubicBezTo>
                    <a:pt x="864940" y="1609203"/>
                    <a:pt x="858171" y="1605646"/>
                    <a:pt x="853926" y="1602434"/>
                  </a:cubicBezTo>
                  <a:cubicBezTo>
                    <a:pt x="849108" y="1598878"/>
                    <a:pt x="846698" y="1595207"/>
                    <a:pt x="846698" y="1591421"/>
                  </a:cubicBezTo>
                  <a:cubicBezTo>
                    <a:pt x="847158" y="1588438"/>
                    <a:pt x="847387" y="1586603"/>
                    <a:pt x="847387" y="1585914"/>
                  </a:cubicBezTo>
                  <a:close/>
                  <a:moveTo>
                    <a:pt x="1787204" y="1579719"/>
                  </a:moveTo>
                  <a:lnTo>
                    <a:pt x="1773437" y="1606908"/>
                  </a:lnTo>
                  <a:lnTo>
                    <a:pt x="1749002" y="1593142"/>
                  </a:lnTo>
                  <a:lnTo>
                    <a:pt x="1730073" y="1628247"/>
                  </a:lnTo>
                  <a:lnTo>
                    <a:pt x="1761392" y="1645799"/>
                  </a:lnTo>
                  <a:lnTo>
                    <a:pt x="1775847" y="1617922"/>
                  </a:lnTo>
                  <a:lnTo>
                    <a:pt x="1801315" y="1630656"/>
                  </a:lnTo>
                  <a:lnTo>
                    <a:pt x="1819212" y="1597272"/>
                  </a:lnTo>
                  <a:close/>
                  <a:moveTo>
                    <a:pt x="739453" y="1579719"/>
                  </a:moveTo>
                  <a:lnTo>
                    <a:pt x="725687" y="1606908"/>
                  </a:lnTo>
                  <a:lnTo>
                    <a:pt x="701251" y="1593142"/>
                  </a:lnTo>
                  <a:lnTo>
                    <a:pt x="682322" y="1628247"/>
                  </a:lnTo>
                  <a:lnTo>
                    <a:pt x="713641" y="1645799"/>
                  </a:lnTo>
                  <a:lnTo>
                    <a:pt x="728096" y="1617922"/>
                  </a:lnTo>
                  <a:lnTo>
                    <a:pt x="753564" y="1630656"/>
                  </a:lnTo>
                  <a:lnTo>
                    <a:pt x="771461" y="1597272"/>
                  </a:lnTo>
                  <a:close/>
                  <a:moveTo>
                    <a:pt x="3884464" y="1464629"/>
                  </a:moveTo>
                  <a:lnTo>
                    <a:pt x="3871042" y="1480116"/>
                  </a:lnTo>
                  <a:lnTo>
                    <a:pt x="3852113" y="1468070"/>
                  </a:lnTo>
                  <a:lnTo>
                    <a:pt x="3835937" y="1488720"/>
                  </a:lnTo>
                  <a:lnTo>
                    <a:pt x="3857619" y="1500766"/>
                  </a:lnTo>
                  <a:lnTo>
                    <a:pt x="3871042" y="1486311"/>
                  </a:lnTo>
                  <a:lnTo>
                    <a:pt x="3889282" y="1497669"/>
                  </a:lnTo>
                  <a:lnTo>
                    <a:pt x="3906146" y="1478395"/>
                  </a:lnTo>
                  <a:close/>
                  <a:moveTo>
                    <a:pt x="3255814" y="1464629"/>
                  </a:moveTo>
                  <a:lnTo>
                    <a:pt x="3242392" y="1480116"/>
                  </a:lnTo>
                  <a:lnTo>
                    <a:pt x="3223463" y="1468070"/>
                  </a:lnTo>
                  <a:lnTo>
                    <a:pt x="3207287" y="1488720"/>
                  </a:lnTo>
                  <a:lnTo>
                    <a:pt x="3228969" y="1500766"/>
                  </a:lnTo>
                  <a:lnTo>
                    <a:pt x="3242392" y="1486311"/>
                  </a:lnTo>
                  <a:lnTo>
                    <a:pt x="3260632" y="1497669"/>
                  </a:lnTo>
                  <a:lnTo>
                    <a:pt x="3277496" y="1478395"/>
                  </a:lnTo>
                  <a:close/>
                  <a:moveTo>
                    <a:pt x="855517" y="1464629"/>
                  </a:moveTo>
                  <a:lnTo>
                    <a:pt x="842096" y="1480116"/>
                  </a:lnTo>
                  <a:lnTo>
                    <a:pt x="823165" y="1468070"/>
                  </a:lnTo>
                  <a:lnTo>
                    <a:pt x="806989" y="1488720"/>
                  </a:lnTo>
                  <a:lnTo>
                    <a:pt x="828672" y="1500766"/>
                  </a:lnTo>
                  <a:lnTo>
                    <a:pt x="842096" y="1486311"/>
                  </a:lnTo>
                  <a:lnTo>
                    <a:pt x="860336" y="1497669"/>
                  </a:lnTo>
                  <a:lnTo>
                    <a:pt x="877200" y="1478395"/>
                  </a:lnTo>
                  <a:close/>
                  <a:moveTo>
                    <a:pt x="1107264" y="1390117"/>
                  </a:moveTo>
                  <a:lnTo>
                    <a:pt x="1086442" y="1429008"/>
                  </a:lnTo>
                  <a:lnTo>
                    <a:pt x="1126710" y="1450002"/>
                  </a:lnTo>
                  <a:lnTo>
                    <a:pt x="1147360" y="1411455"/>
                  </a:lnTo>
                  <a:close/>
                  <a:moveTo>
                    <a:pt x="4225601" y="1388396"/>
                  </a:moveTo>
                  <a:lnTo>
                    <a:pt x="4211835" y="1415585"/>
                  </a:lnTo>
                  <a:lnTo>
                    <a:pt x="4187399" y="1401819"/>
                  </a:lnTo>
                  <a:lnTo>
                    <a:pt x="4168470" y="1436923"/>
                  </a:lnTo>
                  <a:lnTo>
                    <a:pt x="4199789" y="1454476"/>
                  </a:lnTo>
                  <a:lnTo>
                    <a:pt x="4214244" y="1426598"/>
                  </a:lnTo>
                  <a:lnTo>
                    <a:pt x="4239712" y="1439333"/>
                  </a:lnTo>
                  <a:lnTo>
                    <a:pt x="4257609" y="1405949"/>
                  </a:lnTo>
                  <a:close/>
                  <a:moveTo>
                    <a:pt x="1225229" y="1388396"/>
                  </a:moveTo>
                  <a:lnTo>
                    <a:pt x="1211463" y="1415585"/>
                  </a:lnTo>
                  <a:lnTo>
                    <a:pt x="1187027" y="1401819"/>
                  </a:lnTo>
                  <a:lnTo>
                    <a:pt x="1168098" y="1436923"/>
                  </a:lnTo>
                  <a:lnTo>
                    <a:pt x="1199417" y="1454476"/>
                  </a:lnTo>
                  <a:lnTo>
                    <a:pt x="1213872" y="1426598"/>
                  </a:lnTo>
                  <a:lnTo>
                    <a:pt x="1239341" y="1439333"/>
                  </a:lnTo>
                  <a:lnTo>
                    <a:pt x="1257237" y="1405949"/>
                  </a:lnTo>
                  <a:close/>
                  <a:moveTo>
                    <a:pt x="1372105" y="1329716"/>
                  </a:moveTo>
                  <a:lnTo>
                    <a:pt x="1380365" y="1342450"/>
                  </a:lnTo>
                  <a:cubicBezTo>
                    <a:pt x="1373825" y="1346006"/>
                    <a:pt x="1368692" y="1348330"/>
                    <a:pt x="1364963" y="1349419"/>
                  </a:cubicBezTo>
                  <a:cubicBezTo>
                    <a:pt x="1361235" y="1350509"/>
                    <a:pt x="1355011" y="1351513"/>
                    <a:pt x="1346292" y="1352431"/>
                  </a:cubicBezTo>
                  <a:cubicBezTo>
                    <a:pt x="1353061" y="1347613"/>
                    <a:pt x="1357793" y="1344027"/>
                    <a:pt x="1360489" y="1341676"/>
                  </a:cubicBezTo>
                  <a:cubicBezTo>
                    <a:pt x="1363185" y="1339324"/>
                    <a:pt x="1367057" y="1335337"/>
                    <a:pt x="1372105" y="1329716"/>
                  </a:cubicBezTo>
                  <a:close/>
                  <a:moveTo>
                    <a:pt x="1961568" y="1300118"/>
                  </a:moveTo>
                  <a:cubicBezTo>
                    <a:pt x="1965583" y="1300118"/>
                    <a:pt x="1970344" y="1303559"/>
                    <a:pt x="1975850" y="1310443"/>
                  </a:cubicBezTo>
                  <a:cubicBezTo>
                    <a:pt x="1980783" y="1316638"/>
                    <a:pt x="1983250" y="1320997"/>
                    <a:pt x="1983250" y="1323521"/>
                  </a:cubicBezTo>
                  <a:cubicBezTo>
                    <a:pt x="1983250" y="1325127"/>
                    <a:pt x="1981988" y="1325930"/>
                    <a:pt x="1979464" y="1325930"/>
                  </a:cubicBezTo>
                  <a:cubicBezTo>
                    <a:pt x="1978317" y="1325930"/>
                    <a:pt x="1973097" y="1324209"/>
                    <a:pt x="1963805" y="1320768"/>
                  </a:cubicBezTo>
                  <a:cubicBezTo>
                    <a:pt x="1960707" y="1319620"/>
                    <a:pt x="1956176" y="1317900"/>
                    <a:pt x="1950210" y="1315605"/>
                  </a:cubicBezTo>
                  <a:cubicBezTo>
                    <a:pt x="1953308" y="1305280"/>
                    <a:pt x="1957093" y="1300118"/>
                    <a:pt x="1961568" y="1300118"/>
                  </a:cubicBezTo>
                  <a:close/>
                  <a:moveTo>
                    <a:pt x="542345" y="1300118"/>
                  </a:moveTo>
                  <a:cubicBezTo>
                    <a:pt x="546360" y="1300118"/>
                    <a:pt x="551122" y="1303559"/>
                    <a:pt x="556628" y="1310443"/>
                  </a:cubicBezTo>
                  <a:cubicBezTo>
                    <a:pt x="561561" y="1316638"/>
                    <a:pt x="564028" y="1320997"/>
                    <a:pt x="564028" y="1323521"/>
                  </a:cubicBezTo>
                  <a:cubicBezTo>
                    <a:pt x="564028" y="1325127"/>
                    <a:pt x="562766" y="1325930"/>
                    <a:pt x="560242" y="1325930"/>
                  </a:cubicBezTo>
                  <a:cubicBezTo>
                    <a:pt x="559095" y="1325930"/>
                    <a:pt x="553875" y="1324209"/>
                    <a:pt x="544582" y="1320768"/>
                  </a:cubicBezTo>
                  <a:cubicBezTo>
                    <a:pt x="541485" y="1319620"/>
                    <a:pt x="536953" y="1317900"/>
                    <a:pt x="530988" y="1315605"/>
                  </a:cubicBezTo>
                  <a:cubicBezTo>
                    <a:pt x="534085" y="1305280"/>
                    <a:pt x="537871" y="1300118"/>
                    <a:pt x="542345" y="1300118"/>
                  </a:cubicBezTo>
                  <a:close/>
                  <a:moveTo>
                    <a:pt x="1016712" y="1272929"/>
                  </a:moveTo>
                  <a:cubicBezTo>
                    <a:pt x="1021760" y="1272929"/>
                    <a:pt x="1026808" y="1275682"/>
                    <a:pt x="1031855" y="1281189"/>
                  </a:cubicBezTo>
                  <a:cubicBezTo>
                    <a:pt x="1036903" y="1286695"/>
                    <a:pt x="1041492" y="1294382"/>
                    <a:pt x="1045622" y="1304248"/>
                  </a:cubicBezTo>
                  <a:cubicBezTo>
                    <a:pt x="1035412" y="1302642"/>
                    <a:pt x="1026607" y="1299516"/>
                    <a:pt x="1019207" y="1294869"/>
                  </a:cubicBezTo>
                  <a:cubicBezTo>
                    <a:pt x="1011808" y="1290223"/>
                    <a:pt x="1008108" y="1285433"/>
                    <a:pt x="1008108" y="1280500"/>
                  </a:cubicBezTo>
                  <a:cubicBezTo>
                    <a:pt x="1008108" y="1278435"/>
                    <a:pt x="1008969" y="1276657"/>
                    <a:pt x="1010689" y="1275166"/>
                  </a:cubicBezTo>
                  <a:cubicBezTo>
                    <a:pt x="1012410" y="1273674"/>
                    <a:pt x="1014418" y="1272929"/>
                    <a:pt x="1016712" y="1272929"/>
                  </a:cubicBezTo>
                  <a:close/>
                  <a:moveTo>
                    <a:pt x="4583040" y="1264669"/>
                  </a:moveTo>
                  <a:lnTo>
                    <a:pt x="4567897" y="1311131"/>
                  </a:lnTo>
                  <a:cubicBezTo>
                    <a:pt x="4576042" y="1326504"/>
                    <a:pt x="4581348" y="1337689"/>
                    <a:pt x="4583815" y="1344687"/>
                  </a:cubicBezTo>
                  <a:cubicBezTo>
                    <a:pt x="4586281" y="1351685"/>
                    <a:pt x="4587514" y="1358741"/>
                    <a:pt x="4587514" y="1365853"/>
                  </a:cubicBezTo>
                  <a:cubicBezTo>
                    <a:pt x="4587514" y="1377325"/>
                    <a:pt x="4580459" y="1387019"/>
                    <a:pt x="4566348" y="1394935"/>
                  </a:cubicBezTo>
                  <a:cubicBezTo>
                    <a:pt x="4552237" y="1402851"/>
                    <a:pt x="4534857" y="1406809"/>
                    <a:pt x="4514207" y="1406809"/>
                  </a:cubicBezTo>
                  <a:cubicBezTo>
                    <a:pt x="4493213" y="1406809"/>
                    <a:pt x="4476263" y="1402994"/>
                    <a:pt x="4463357" y="1395365"/>
                  </a:cubicBezTo>
                  <a:cubicBezTo>
                    <a:pt x="4450451" y="1387736"/>
                    <a:pt x="4443997" y="1377899"/>
                    <a:pt x="4443997" y="1365853"/>
                  </a:cubicBezTo>
                  <a:cubicBezTo>
                    <a:pt x="4443997" y="1356561"/>
                    <a:pt x="4445747" y="1347555"/>
                    <a:pt x="4449246" y="1338836"/>
                  </a:cubicBezTo>
                  <a:cubicBezTo>
                    <a:pt x="4452745" y="1330118"/>
                    <a:pt x="4460173" y="1316064"/>
                    <a:pt x="4471531" y="1296676"/>
                  </a:cubicBezTo>
                  <a:lnTo>
                    <a:pt x="4461206" y="1289449"/>
                  </a:lnTo>
                  <a:cubicBezTo>
                    <a:pt x="4445833" y="1312737"/>
                    <a:pt x="4435508" y="1331666"/>
                    <a:pt x="4430231" y="1346236"/>
                  </a:cubicBezTo>
                  <a:cubicBezTo>
                    <a:pt x="4425413" y="1359429"/>
                    <a:pt x="4423003" y="1373999"/>
                    <a:pt x="4423003" y="1389945"/>
                  </a:cubicBezTo>
                  <a:cubicBezTo>
                    <a:pt x="4423003" y="1408644"/>
                    <a:pt x="4430546" y="1423071"/>
                    <a:pt x="4445632" y="1433224"/>
                  </a:cubicBezTo>
                  <a:cubicBezTo>
                    <a:pt x="4460718" y="1443377"/>
                    <a:pt x="4482200" y="1448453"/>
                    <a:pt x="4510077" y="1448453"/>
                  </a:cubicBezTo>
                  <a:cubicBezTo>
                    <a:pt x="4524532" y="1448453"/>
                    <a:pt x="4538557" y="1446589"/>
                    <a:pt x="4552151" y="1442860"/>
                  </a:cubicBezTo>
                  <a:cubicBezTo>
                    <a:pt x="4565746" y="1439132"/>
                    <a:pt x="4576071" y="1434342"/>
                    <a:pt x="4583126" y="1428491"/>
                  </a:cubicBezTo>
                  <a:cubicBezTo>
                    <a:pt x="4590182" y="1422641"/>
                    <a:pt x="4595258" y="1414925"/>
                    <a:pt x="4598356" y="1405346"/>
                  </a:cubicBezTo>
                  <a:cubicBezTo>
                    <a:pt x="4601453" y="1395767"/>
                    <a:pt x="4603002" y="1383062"/>
                    <a:pt x="4603002" y="1367230"/>
                  </a:cubicBezTo>
                  <a:lnTo>
                    <a:pt x="4603002" y="1332813"/>
                  </a:lnTo>
                  <a:cubicBezTo>
                    <a:pt x="4603002" y="1317441"/>
                    <a:pt x="4601281" y="1304764"/>
                    <a:pt x="4597839" y="1294783"/>
                  </a:cubicBezTo>
                  <a:cubicBezTo>
                    <a:pt x="4596004" y="1289277"/>
                    <a:pt x="4591070" y="1279238"/>
                    <a:pt x="4583040" y="1264669"/>
                  </a:cubicBezTo>
                  <a:close/>
                  <a:moveTo>
                    <a:pt x="2497409" y="1264669"/>
                  </a:moveTo>
                  <a:lnTo>
                    <a:pt x="2482266" y="1311131"/>
                  </a:lnTo>
                  <a:cubicBezTo>
                    <a:pt x="2490411" y="1326504"/>
                    <a:pt x="2495717" y="1337689"/>
                    <a:pt x="2498184" y="1344687"/>
                  </a:cubicBezTo>
                  <a:cubicBezTo>
                    <a:pt x="2500650" y="1351685"/>
                    <a:pt x="2501883" y="1358741"/>
                    <a:pt x="2501883" y="1365853"/>
                  </a:cubicBezTo>
                  <a:cubicBezTo>
                    <a:pt x="2501883" y="1377325"/>
                    <a:pt x="2494828" y="1387019"/>
                    <a:pt x="2480717" y="1394935"/>
                  </a:cubicBezTo>
                  <a:cubicBezTo>
                    <a:pt x="2466606" y="1402851"/>
                    <a:pt x="2449226" y="1406809"/>
                    <a:pt x="2428576" y="1406809"/>
                  </a:cubicBezTo>
                  <a:cubicBezTo>
                    <a:pt x="2407582" y="1406809"/>
                    <a:pt x="2390632" y="1402994"/>
                    <a:pt x="2377726" y="1395365"/>
                  </a:cubicBezTo>
                  <a:cubicBezTo>
                    <a:pt x="2364820" y="1387736"/>
                    <a:pt x="2358367" y="1377899"/>
                    <a:pt x="2358367" y="1365853"/>
                  </a:cubicBezTo>
                  <a:cubicBezTo>
                    <a:pt x="2358367" y="1356561"/>
                    <a:pt x="2360116" y="1347555"/>
                    <a:pt x="2363615" y="1338836"/>
                  </a:cubicBezTo>
                  <a:cubicBezTo>
                    <a:pt x="2367114" y="1330118"/>
                    <a:pt x="2374542" y="1316064"/>
                    <a:pt x="2385900" y="1296676"/>
                  </a:cubicBezTo>
                  <a:lnTo>
                    <a:pt x="2375575" y="1289449"/>
                  </a:lnTo>
                  <a:cubicBezTo>
                    <a:pt x="2360202" y="1312737"/>
                    <a:pt x="2349877" y="1331666"/>
                    <a:pt x="2344600" y="1346236"/>
                  </a:cubicBezTo>
                  <a:cubicBezTo>
                    <a:pt x="2339782" y="1359429"/>
                    <a:pt x="2337372" y="1373999"/>
                    <a:pt x="2337372" y="1389945"/>
                  </a:cubicBezTo>
                  <a:cubicBezTo>
                    <a:pt x="2337372" y="1408644"/>
                    <a:pt x="2344915" y="1423071"/>
                    <a:pt x="2360001" y="1433224"/>
                  </a:cubicBezTo>
                  <a:cubicBezTo>
                    <a:pt x="2375087" y="1443377"/>
                    <a:pt x="2396569" y="1448453"/>
                    <a:pt x="2424446" y="1448453"/>
                  </a:cubicBezTo>
                  <a:cubicBezTo>
                    <a:pt x="2454274" y="1448453"/>
                    <a:pt x="2476587" y="1443348"/>
                    <a:pt x="2491386" y="1433138"/>
                  </a:cubicBezTo>
                  <a:cubicBezTo>
                    <a:pt x="2508365" y="1421436"/>
                    <a:pt x="2516855" y="1402277"/>
                    <a:pt x="2516855" y="1375662"/>
                  </a:cubicBezTo>
                  <a:lnTo>
                    <a:pt x="2544904" y="1375662"/>
                  </a:lnTo>
                  <a:cubicBezTo>
                    <a:pt x="2555344" y="1375662"/>
                    <a:pt x="2563173" y="1374916"/>
                    <a:pt x="2568393" y="1373425"/>
                  </a:cubicBezTo>
                  <a:cubicBezTo>
                    <a:pt x="2573613" y="1371934"/>
                    <a:pt x="2579550" y="1368836"/>
                    <a:pt x="2586204" y="1364133"/>
                  </a:cubicBezTo>
                  <a:cubicBezTo>
                    <a:pt x="2600888" y="1369410"/>
                    <a:pt x="2610926" y="1372622"/>
                    <a:pt x="2616318" y="1373769"/>
                  </a:cubicBezTo>
                  <a:cubicBezTo>
                    <a:pt x="2621710" y="1374916"/>
                    <a:pt x="2630716" y="1375490"/>
                    <a:pt x="2643335" y="1375490"/>
                  </a:cubicBezTo>
                  <a:lnTo>
                    <a:pt x="2643335" y="1310615"/>
                  </a:lnTo>
                  <a:cubicBezTo>
                    <a:pt x="2643335" y="1301781"/>
                    <a:pt x="2642675" y="1294410"/>
                    <a:pt x="2641356" y="1288502"/>
                  </a:cubicBezTo>
                  <a:cubicBezTo>
                    <a:pt x="2640037" y="1282594"/>
                    <a:pt x="2637829" y="1276026"/>
                    <a:pt x="2634731" y="1268799"/>
                  </a:cubicBezTo>
                  <a:lnTo>
                    <a:pt x="2618555" y="1291858"/>
                  </a:lnTo>
                  <a:cubicBezTo>
                    <a:pt x="2617064" y="1293923"/>
                    <a:pt x="2616117" y="1295586"/>
                    <a:pt x="2615716" y="1296848"/>
                  </a:cubicBezTo>
                  <a:cubicBezTo>
                    <a:pt x="2615314" y="1298110"/>
                    <a:pt x="2615114" y="1299429"/>
                    <a:pt x="2615114" y="1300806"/>
                  </a:cubicBezTo>
                  <a:cubicBezTo>
                    <a:pt x="2615114" y="1302642"/>
                    <a:pt x="2616548" y="1306542"/>
                    <a:pt x="2619416" y="1312508"/>
                  </a:cubicBezTo>
                  <a:cubicBezTo>
                    <a:pt x="2622284" y="1318473"/>
                    <a:pt x="2623718" y="1323521"/>
                    <a:pt x="2623718" y="1327651"/>
                  </a:cubicBezTo>
                  <a:cubicBezTo>
                    <a:pt x="2619014" y="1326963"/>
                    <a:pt x="2613995" y="1325901"/>
                    <a:pt x="2608661" y="1324467"/>
                  </a:cubicBezTo>
                  <a:cubicBezTo>
                    <a:pt x="2603326" y="1323033"/>
                    <a:pt x="2598020" y="1321456"/>
                    <a:pt x="2592743" y="1319735"/>
                  </a:cubicBezTo>
                  <a:cubicBezTo>
                    <a:pt x="2594578" y="1309296"/>
                    <a:pt x="2595496" y="1300921"/>
                    <a:pt x="2595496" y="1294611"/>
                  </a:cubicBezTo>
                  <a:cubicBezTo>
                    <a:pt x="2595496" y="1293464"/>
                    <a:pt x="2595439" y="1291026"/>
                    <a:pt x="2595324" y="1287298"/>
                  </a:cubicBezTo>
                  <a:cubicBezTo>
                    <a:pt x="2595209" y="1283569"/>
                    <a:pt x="2595037" y="1280615"/>
                    <a:pt x="2594808" y="1278435"/>
                  </a:cubicBezTo>
                  <a:lnTo>
                    <a:pt x="2586720" y="1284114"/>
                  </a:lnTo>
                  <a:cubicBezTo>
                    <a:pt x="2583508" y="1286409"/>
                    <a:pt x="2581472" y="1288617"/>
                    <a:pt x="2580611" y="1290739"/>
                  </a:cubicBezTo>
                  <a:cubicBezTo>
                    <a:pt x="2579751" y="1292862"/>
                    <a:pt x="2579320" y="1296217"/>
                    <a:pt x="2579320" y="1300806"/>
                  </a:cubicBezTo>
                  <a:cubicBezTo>
                    <a:pt x="2579320" y="1311361"/>
                    <a:pt x="2575907" y="1318674"/>
                    <a:pt x="2569082" y="1322747"/>
                  </a:cubicBezTo>
                  <a:cubicBezTo>
                    <a:pt x="2562256" y="1326819"/>
                    <a:pt x="2550181" y="1328856"/>
                    <a:pt x="2532858" y="1328856"/>
                  </a:cubicBezTo>
                  <a:lnTo>
                    <a:pt x="2517027" y="1328856"/>
                  </a:lnTo>
                  <a:cubicBezTo>
                    <a:pt x="2517027" y="1316580"/>
                    <a:pt x="2515879" y="1306542"/>
                    <a:pt x="2513585" y="1298741"/>
                  </a:cubicBezTo>
                  <a:cubicBezTo>
                    <a:pt x="2510946" y="1289793"/>
                    <a:pt x="2505554" y="1278435"/>
                    <a:pt x="2497409" y="1264669"/>
                  </a:cubicBezTo>
                  <a:close/>
                  <a:moveTo>
                    <a:pt x="1763644" y="1264669"/>
                  </a:moveTo>
                  <a:lnTo>
                    <a:pt x="1748500" y="1311131"/>
                  </a:lnTo>
                  <a:cubicBezTo>
                    <a:pt x="1756645" y="1326504"/>
                    <a:pt x="1761951" y="1337689"/>
                    <a:pt x="1764418" y="1344687"/>
                  </a:cubicBezTo>
                  <a:cubicBezTo>
                    <a:pt x="1766884" y="1351685"/>
                    <a:pt x="1768117" y="1358741"/>
                    <a:pt x="1768117" y="1365853"/>
                  </a:cubicBezTo>
                  <a:cubicBezTo>
                    <a:pt x="1768117" y="1377325"/>
                    <a:pt x="1761062" y="1387019"/>
                    <a:pt x="1746951" y="1394935"/>
                  </a:cubicBezTo>
                  <a:cubicBezTo>
                    <a:pt x="1732841" y="1402851"/>
                    <a:pt x="1715460" y="1406809"/>
                    <a:pt x="1694810" y="1406809"/>
                  </a:cubicBezTo>
                  <a:cubicBezTo>
                    <a:pt x="1673816" y="1406809"/>
                    <a:pt x="1656866" y="1402994"/>
                    <a:pt x="1643960" y="1395365"/>
                  </a:cubicBezTo>
                  <a:cubicBezTo>
                    <a:pt x="1631054" y="1387736"/>
                    <a:pt x="1624601" y="1377899"/>
                    <a:pt x="1624601" y="1365853"/>
                  </a:cubicBezTo>
                  <a:cubicBezTo>
                    <a:pt x="1624601" y="1356561"/>
                    <a:pt x="1626350" y="1347555"/>
                    <a:pt x="1629849" y="1338836"/>
                  </a:cubicBezTo>
                  <a:cubicBezTo>
                    <a:pt x="1633348" y="1330118"/>
                    <a:pt x="1640777" y="1316064"/>
                    <a:pt x="1652134" y="1296676"/>
                  </a:cubicBezTo>
                  <a:lnTo>
                    <a:pt x="1641809" y="1289449"/>
                  </a:lnTo>
                  <a:cubicBezTo>
                    <a:pt x="1626436" y="1312737"/>
                    <a:pt x="1616111" y="1331666"/>
                    <a:pt x="1610834" y="1346236"/>
                  </a:cubicBezTo>
                  <a:cubicBezTo>
                    <a:pt x="1606016" y="1359429"/>
                    <a:pt x="1603606" y="1373999"/>
                    <a:pt x="1603606" y="1389945"/>
                  </a:cubicBezTo>
                  <a:cubicBezTo>
                    <a:pt x="1603606" y="1408644"/>
                    <a:pt x="1611149" y="1423071"/>
                    <a:pt x="1626236" y="1433224"/>
                  </a:cubicBezTo>
                  <a:cubicBezTo>
                    <a:pt x="1641321" y="1443377"/>
                    <a:pt x="1662803" y="1448453"/>
                    <a:pt x="1690680" y="1448453"/>
                  </a:cubicBezTo>
                  <a:cubicBezTo>
                    <a:pt x="1705135" y="1448453"/>
                    <a:pt x="1719160" y="1446589"/>
                    <a:pt x="1732755" y="1442860"/>
                  </a:cubicBezTo>
                  <a:cubicBezTo>
                    <a:pt x="1746349" y="1439132"/>
                    <a:pt x="1756674" y="1434342"/>
                    <a:pt x="1763730" y="1428491"/>
                  </a:cubicBezTo>
                  <a:cubicBezTo>
                    <a:pt x="1770785" y="1422641"/>
                    <a:pt x="1775862" y="1414925"/>
                    <a:pt x="1778959" y="1405346"/>
                  </a:cubicBezTo>
                  <a:cubicBezTo>
                    <a:pt x="1782056" y="1395767"/>
                    <a:pt x="1783605" y="1383062"/>
                    <a:pt x="1783605" y="1367230"/>
                  </a:cubicBezTo>
                  <a:lnTo>
                    <a:pt x="1783605" y="1332813"/>
                  </a:lnTo>
                  <a:cubicBezTo>
                    <a:pt x="1783605" y="1317441"/>
                    <a:pt x="1781884" y="1304764"/>
                    <a:pt x="1778443" y="1294783"/>
                  </a:cubicBezTo>
                  <a:cubicBezTo>
                    <a:pt x="1776607" y="1289277"/>
                    <a:pt x="1771674" y="1279238"/>
                    <a:pt x="1763644" y="1264669"/>
                  </a:cubicBezTo>
                  <a:close/>
                  <a:moveTo>
                    <a:pt x="411093" y="1264669"/>
                  </a:moveTo>
                  <a:lnTo>
                    <a:pt x="395950" y="1311131"/>
                  </a:lnTo>
                  <a:cubicBezTo>
                    <a:pt x="404095" y="1326504"/>
                    <a:pt x="409401" y="1337689"/>
                    <a:pt x="411867" y="1344687"/>
                  </a:cubicBezTo>
                  <a:cubicBezTo>
                    <a:pt x="414334" y="1351685"/>
                    <a:pt x="415567" y="1358741"/>
                    <a:pt x="415567" y="1365853"/>
                  </a:cubicBezTo>
                  <a:cubicBezTo>
                    <a:pt x="415567" y="1377325"/>
                    <a:pt x="408512" y="1387019"/>
                    <a:pt x="394401" y="1394935"/>
                  </a:cubicBezTo>
                  <a:cubicBezTo>
                    <a:pt x="380290" y="1402851"/>
                    <a:pt x="362910" y="1406809"/>
                    <a:pt x="342260" y="1406809"/>
                  </a:cubicBezTo>
                  <a:cubicBezTo>
                    <a:pt x="321267" y="1406809"/>
                    <a:pt x="304315" y="1402994"/>
                    <a:pt x="291409" y="1395365"/>
                  </a:cubicBezTo>
                  <a:cubicBezTo>
                    <a:pt x="278503" y="1387736"/>
                    <a:pt x="272050" y="1377899"/>
                    <a:pt x="272050" y="1365853"/>
                  </a:cubicBezTo>
                  <a:cubicBezTo>
                    <a:pt x="272050" y="1356561"/>
                    <a:pt x="273799" y="1347555"/>
                    <a:pt x="277298" y="1338836"/>
                  </a:cubicBezTo>
                  <a:cubicBezTo>
                    <a:pt x="280797" y="1330118"/>
                    <a:pt x="288225" y="1316064"/>
                    <a:pt x="299583" y="1296676"/>
                  </a:cubicBezTo>
                  <a:lnTo>
                    <a:pt x="289258" y="1289449"/>
                  </a:lnTo>
                  <a:cubicBezTo>
                    <a:pt x="273885" y="1312737"/>
                    <a:pt x="263560" y="1331666"/>
                    <a:pt x="258283" y="1346236"/>
                  </a:cubicBezTo>
                  <a:cubicBezTo>
                    <a:pt x="253465" y="1359429"/>
                    <a:pt x="251056" y="1373999"/>
                    <a:pt x="251056" y="1389945"/>
                  </a:cubicBezTo>
                  <a:cubicBezTo>
                    <a:pt x="251056" y="1408644"/>
                    <a:pt x="258599" y="1423071"/>
                    <a:pt x="273685" y="1433224"/>
                  </a:cubicBezTo>
                  <a:cubicBezTo>
                    <a:pt x="288770" y="1443377"/>
                    <a:pt x="310253" y="1448453"/>
                    <a:pt x="338131" y="1448453"/>
                  </a:cubicBezTo>
                  <a:cubicBezTo>
                    <a:pt x="352585" y="1448453"/>
                    <a:pt x="366610" y="1446589"/>
                    <a:pt x="380204" y="1442860"/>
                  </a:cubicBezTo>
                  <a:cubicBezTo>
                    <a:pt x="393799" y="1439132"/>
                    <a:pt x="404124" y="1434342"/>
                    <a:pt x="411179" y="1428491"/>
                  </a:cubicBezTo>
                  <a:cubicBezTo>
                    <a:pt x="418235" y="1422641"/>
                    <a:pt x="423311" y="1414925"/>
                    <a:pt x="426408" y="1405346"/>
                  </a:cubicBezTo>
                  <a:cubicBezTo>
                    <a:pt x="429506" y="1395767"/>
                    <a:pt x="431054" y="1383062"/>
                    <a:pt x="431054" y="1367230"/>
                  </a:cubicBezTo>
                  <a:lnTo>
                    <a:pt x="431054" y="1332813"/>
                  </a:lnTo>
                  <a:cubicBezTo>
                    <a:pt x="431054" y="1317441"/>
                    <a:pt x="429334" y="1304764"/>
                    <a:pt x="425892" y="1294783"/>
                  </a:cubicBezTo>
                  <a:cubicBezTo>
                    <a:pt x="424056" y="1289277"/>
                    <a:pt x="419123" y="1279238"/>
                    <a:pt x="411093" y="1264669"/>
                  </a:cubicBezTo>
                  <a:close/>
                  <a:moveTo>
                    <a:pt x="2140064" y="1263636"/>
                  </a:moveTo>
                  <a:lnTo>
                    <a:pt x="2130427" y="1310099"/>
                  </a:lnTo>
                  <a:cubicBezTo>
                    <a:pt x="2136392" y="1315720"/>
                    <a:pt x="2141440" y="1322775"/>
                    <a:pt x="2145570" y="1331265"/>
                  </a:cubicBezTo>
                  <a:cubicBezTo>
                    <a:pt x="2149241" y="1338722"/>
                    <a:pt x="2151077" y="1344745"/>
                    <a:pt x="2151077" y="1349333"/>
                  </a:cubicBezTo>
                  <a:cubicBezTo>
                    <a:pt x="2151077" y="1358511"/>
                    <a:pt x="2141555" y="1371589"/>
                    <a:pt x="2122511" y="1388568"/>
                  </a:cubicBezTo>
                  <a:cubicBezTo>
                    <a:pt x="2108859" y="1400729"/>
                    <a:pt x="2098076" y="1409046"/>
                    <a:pt x="2090160" y="1413520"/>
                  </a:cubicBezTo>
                  <a:cubicBezTo>
                    <a:pt x="2082244" y="1417994"/>
                    <a:pt x="2074328" y="1420231"/>
                    <a:pt x="2066412" y="1420231"/>
                  </a:cubicBezTo>
                  <a:cubicBezTo>
                    <a:pt x="2059070" y="1420231"/>
                    <a:pt x="2052244" y="1419027"/>
                    <a:pt x="2045935" y="1416618"/>
                  </a:cubicBezTo>
                  <a:cubicBezTo>
                    <a:pt x="2039625" y="1414209"/>
                    <a:pt x="2031307" y="1409562"/>
                    <a:pt x="2020983" y="1402679"/>
                  </a:cubicBezTo>
                  <a:lnTo>
                    <a:pt x="2013755" y="1413348"/>
                  </a:lnTo>
                  <a:cubicBezTo>
                    <a:pt x="2035208" y="1428147"/>
                    <a:pt x="2050982" y="1438013"/>
                    <a:pt x="2061078" y="1442946"/>
                  </a:cubicBezTo>
                  <a:cubicBezTo>
                    <a:pt x="2072665" y="1448682"/>
                    <a:pt x="2083506" y="1451550"/>
                    <a:pt x="2093601" y="1451550"/>
                  </a:cubicBezTo>
                  <a:cubicBezTo>
                    <a:pt x="2102091" y="1451550"/>
                    <a:pt x="2112301" y="1446847"/>
                    <a:pt x="2124232" y="1437440"/>
                  </a:cubicBezTo>
                  <a:cubicBezTo>
                    <a:pt x="2135016" y="1428950"/>
                    <a:pt x="2144423" y="1418941"/>
                    <a:pt x="2152454" y="1407411"/>
                  </a:cubicBezTo>
                  <a:cubicBezTo>
                    <a:pt x="2160484" y="1395882"/>
                    <a:pt x="2164499" y="1386618"/>
                    <a:pt x="2164499" y="1379620"/>
                  </a:cubicBezTo>
                  <a:lnTo>
                    <a:pt x="2164499" y="1326963"/>
                  </a:lnTo>
                  <a:cubicBezTo>
                    <a:pt x="2164499" y="1313655"/>
                    <a:pt x="2162377" y="1301781"/>
                    <a:pt x="2158132" y="1291342"/>
                  </a:cubicBezTo>
                  <a:cubicBezTo>
                    <a:pt x="2153888" y="1280902"/>
                    <a:pt x="2147865" y="1271667"/>
                    <a:pt x="2140064" y="1263636"/>
                  </a:cubicBezTo>
                  <a:close/>
                  <a:moveTo>
                    <a:pt x="560930" y="1259851"/>
                  </a:moveTo>
                  <a:cubicBezTo>
                    <a:pt x="554620" y="1259851"/>
                    <a:pt x="546934" y="1264038"/>
                    <a:pt x="537871" y="1272413"/>
                  </a:cubicBezTo>
                  <a:cubicBezTo>
                    <a:pt x="527661" y="1281820"/>
                    <a:pt x="519286" y="1293808"/>
                    <a:pt x="512747" y="1308378"/>
                  </a:cubicBezTo>
                  <a:cubicBezTo>
                    <a:pt x="509764" y="1316294"/>
                    <a:pt x="504373" y="1321858"/>
                    <a:pt x="496571" y="1325070"/>
                  </a:cubicBezTo>
                  <a:cubicBezTo>
                    <a:pt x="490491" y="1327594"/>
                    <a:pt x="482288" y="1328856"/>
                    <a:pt x="471964" y="1328856"/>
                  </a:cubicBezTo>
                  <a:lnTo>
                    <a:pt x="437891" y="1328856"/>
                  </a:lnTo>
                  <a:lnTo>
                    <a:pt x="437891" y="1375662"/>
                  </a:lnTo>
                  <a:lnTo>
                    <a:pt x="471964" y="1375662"/>
                  </a:lnTo>
                  <a:cubicBezTo>
                    <a:pt x="480109" y="1375662"/>
                    <a:pt x="486533" y="1374916"/>
                    <a:pt x="491237" y="1373425"/>
                  </a:cubicBezTo>
                  <a:cubicBezTo>
                    <a:pt x="500988" y="1370327"/>
                    <a:pt x="509191" y="1363788"/>
                    <a:pt x="515845" y="1353808"/>
                  </a:cubicBezTo>
                  <a:cubicBezTo>
                    <a:pt x="526743" y="1359429"/>
                    <a:pt x="539362" y="1364305"/>
                    <a:pt x="553703" y="1368435"/>
                  </a:cubicBezTo>
                  <a:cubicBezTo>
                    <a:pt x="569993" y="1373138"/>
                    <a:pt x="584161" y="1375490"/>
                    <a:pt x="596207" y="1375490"/>
                  </a:cubicBezTo>
                  <a:lnTo>
                    <a:pt x="596207" y="1337976"/>
                  </a:lnTo>
                  <a:cubicBezTo>
                    <a:pt x="596207" y="1322259"/>
                    <a:pt x="591675" y="1305051"/>
                    <a:pt x="582613" y="1286351"/>
                  </a:cubicBezTo>
                  <a:cubicBezTo>
                    <a:pt x="574008" y="1268684"/>
                    <a:pt x="566781" y="1259851"/>
                    <a:pt x="560930" y="1259851"/>
                  </a:cubicBezTo>
                  <a:close/>
                  <a:moveTo>
                    <a:pt x="4057016" y="1252623"/>
                  </a:moveTo>
                  <a:lnTo>
                    <a:pt x="4043250" y="1293579"/>
                  </a:lnTo>
                  <a:cubicBezTo>
                    <a:pt x="4049559" y="1300921"/>
                    <a:pt x="4053575" y="1306083"/>
                    <a:pt x="4055296" y="1309066"/>
                  </a:cubicBezTo>
                  <a:cubicBezTo>
                    <a:pt x="4058622" y="1314458"/>
                    <a:pt x="4060917" y="1321054"/>
                    <a:pt x="4062179" y="1328856"/>
                  </a:cubicBezTo>
                  <a:lnTo>
                    <a:pt x="3977561" y="1328856"/>
                  </a:lnTo>
                  <a:lnTo>
                    <a:pt x="3971663" y="1328856"/>
                  </a:lnTo>
                  <a:lnTo>
                    <a:pt x="3958804" y="1328856"/>
                  </a:lnTo>
                  <a:cubicBezTo>
                    <a:pt x="3945725" y="1328856"/>
                    <a:pt x="3933192" y="1331781"/>
                    <a:pt x="3921204" y="1337632"/>
                  </a:cubicBezTo>
                  <a:cubicBezTo>
                    <a:pt x="3909215" y="1343483"/>
                    <a:pt x="3901099" y="1351169"/>
                    <a:pt x="3896854" y="1360691"/>
                  </a:cubicBezTo>
                  <a:cubicBezTo>
                    <a:pt x="3894560" y="1365394"/>
                    <a:pt x="3892323" y="1370098"/>
                    <a:pt x="3890143" y="1374802"/>
                  </a:cubicBezTo>
                  <a:cubicBezTo>
                    <a:pt x="3887045" y="1381570"/>
                    <a:pt x="3885497" y="1386274"/>
                    <a:pt x="3885497" y="1388912"/>
                  </a:cubicBezTo>
                  <a:cubicBezTo>
                    <a:pt x="3885497" y="1394648"/>
                    <a:pt x="3892036" y="1397517"/>
                    <a:pt x="3905114" y="1397517"/>
                  </a:cubicBezTo>
                  <a:cubicBezTo>
                    <a:pt x="3914062" y="1397517"/>
                    <a:pt x="3922265" y="1398090"/>
                    <a:pt x="3929722" y="1399237"/>
                  </a:cubicBezTo>
                  <a:cubicBezTo>
                    <a:pt x="3937179" y="1400385"/>
                    <a:pt x="3940907" y="1401646"/>
                    <a:pt x="3940907" y="1403023"/>
                  </a:cubicBezTo>
                  <a:cubicBezTo>
                    <a:pt x="3940907" y="1406006"/>
                    <a:pt x="3931156" y="1409505"/>
                    <a:pt x="3911653" y="1413520"/>
                  </a:cubicBezTo>
                  <a:cubicBezTo>
                    <a:pt x="3892151" y="1417535"/>
                    <a:pt x="3876892" y="1419543"/>
                    <a:pt x="3865879" y="1419543"/>
                  </a:cubicBezTo>
                  <a:cubicBezTo>
                    <a:pt x="3844655" y="1419543"/>
                    <a:pt x="3828967" y="1416589"/>
                    <a:pt x="3818815" y="1410681"/>
                  </a:cubicBezTo>
                  <a:cubicBezTo>
                    <a:pt x="3808662" y="1404773"/>
                    <a:pt x="3803585" y="1395681"/>
                    <a:pt x="3803585" y="1383406"/>
                  </a:cubicBezTo>
                  <a:cubicBezTo>
                    <a:pt x="3803585" y="1374572"/>
                    <a:pt x="3805908" y="1365567"/>
                    <a:pt x="3810555" y="1356389"/>
                  </a:cubicBezTo>
                  <a:cubicBezTo>
                    <a:pt x="3815201" y="1347211"/>
                    <a:pt x="3823547" y="1335337"/>
                    <a:pt x="3835593" y="1320768"/>
                  </a:cubicBezTo>
                  <a:lnTo>
                    <a:pt x="3825268" y="1313540"/>
                  </a:lnTo>
                  <a:cubicBezTo>
                    <a:pt x="3806109" y="1337058"/>
                    <a:pt x="3792973" y="1356503"/>
                    <a:pt x="3785861" y="1371876"/>
                  </a:cubicBezTo>
                  <a:cubicBezTo>
                    <a:pt x="3780010" y="1384610"/>
                    <a:pt x="3777085" y="1397975"/>
                    <a:pt x="3777085" y="1411971"/>
                  </a:cubicBezTo>
                  <a:cubicBezTo>
                    <a:pt x="3777085" y="1426426"/>
                    <a:pt x="3783738" y="1438128"/>
                    <a:pt x="3797046" y="1447076"/>
                  </a:cubicBezTo>
                  <a:cubicBezTo>
                    <a:pt x="3810354" y="1456025"/>
                    <a:pt x="3827791" y="1460499"/>
                    <a:pt x="3849359" y="1460499"/>
                  </a:cubicBezTo>
                  <a:cubicBezTo>
                    <a:pt x="3864503" y="1460499"/>
                    <a:pt x="3882542" y="1458176"/>
                    <a:pt x="3903479" y="1453529"/>
                  </a:cubicBezTo>
                  <a:cubicBezTo>
                    <a:pt x="3924416" y="1448883"/>
                    <a:pt x="3937007" y="1444782"/>
                    <a:pt x="3941251" y="1441225"/>
                  </a:cubicBezTo>
                  <a:cubicBezTo>
                    <a:pt x="3945725" y="1438472"/>
                    <a:pt x="3950286" y="1431445"/>
                    <a:pt x="3954932" y="1420145"/>
                  </a:cubicBezTo>
                  <a:cubicBezTo>
                    <a:pt x="3959578" y="1408845"/>
                    <a:pt x="3961901" y="1399123"/>
                    <a:pt x="3961901" y="1390977"/>
                  </a:cubicBezTo>
                  <a:cubicBezTo>
                    <a:pt x="3961901" y="1388339"/>
                    <a:pt x="3961442" y="1386417"/>
                    <a:pt x="3960525" y="1385213"/>
                  </a:cubicBezTo>
                  <a:cubicBezTo>
                    <a:pt x="3959607" y="1384008"/>
                    <a:pt x="3957685" y="1383033"/>
                    <a:pt x="3954760" y="1382287"/>
                  </a:cubicBezTo>
                  <a:cubicBezTo>
                    <a:pt x="3951834" y="1381541"/>
                    <a:pt x="3948708" y="1380194"/>
                    <a:pt x="3945381" y="1378243"/>
                  </a:cubicBezTo>
                  <a:cubicBezTo>
                    <a:pt x="3945381" y="1376981"/>
                    <a:pt x="3946500" y="1376236"/>
                    <a:pt x="3948737" y="1376006"/>
                  </a:cubicBezTo>
                  <a:cubicBezTo>
                    <a:pt x="3950974" y="1375777"/>
                    <a:pt x="3954674" y="1375662"/>
                    <a:pt x="3959836" y="1375662"/>
                  </a:cubicBezTo>
                  <a:lnTo>
                    <a:pt x="3971663" y="1375662"/>
                  </a:lnTo>
                  <a:lnTo>
                    <a:pt x="3977561" y="1375662"/>
                  </a:lnTo>
                  <a:lnTo>
                    <a:pt x="4079387" y="1375662"/>
                  </a:lnTo>
                  <a:lnTo>
                    <a:pt x="4079387" y="1330749"/>
                  </a:lnTo>
                  <a:cubicBezTo>
                    <a:pt x="4079387" y="1309754"/>
                    <a:pt x="4077810" y="1293923"/>
                    <a:pt x="4074655" y="1283254"/>
                  </a:cubicBezTo>
                  <a:cubicBezTo>
                    <a:pt x="4071500" y="1272585"/>
                    <a:pt x="4065620" y="1262374"/>
                    <a:pt x="4057016" y="1252623"/>
                  </a:cubicBezTo>
                  <a:close/>
                  <a:moveTo>
                    <a:pt x="1025660" y="1222336"/>
                  </a:moveTo>
                  <a:cubicBezTo>
                    <a:pt x="1015450" y="1222336"/>
                    <a:pt x="1006244" y="1229478"/>
                    <a:pt x="998042" y="1243761"/>
                  </a:cubicBezTo>
                  <a:cubicBezTo>
                    <a:pt x="989839" y="1258044"/>
                    <a:pt x="985737" y="1274076"/>
                    <a:pt x="985737" y="1291858"/>
                  </a:cubicBezTo>
                  <a:cubicBezTo>
                    <a:pt x="985737" y="1303789"/>
                    <a:pt x="989150" y="1312881"/>
                    <a:pt x="995976" y="1319133"/>
                  </a:cubicBezTo>
                  <a:cubicBezTo>
                    <a:pt x="1002802" y="1325385"/>
                    <a:pt x="1014762" y="1330404"/>
                    <a:pt x="1031855" y="1334190"/>
                  </a:cubicBezTo>
                  <a:cubicBezTo>
                    <a:pt x="1015680" y="1332469"/>
                    <a:pt x="1001282" y="1330921"/>
                    <a:pt x="988663" y="1329544"/>
                  </a:cubicBezTo>
                  <a:cubicBezTo>
                    <a:pt x="983959" y="1329085"/>
                    <a:pt x="978969" y="1328856"/>
                    <a:pt x="973691" y="1328856"/>
                  </a:cubicBezTo>
                  <a:lnTo>
                    <a:pt x="948614" y="1328856"/>
                  </a:lnTo>
                  <a:lnTo>
                    <a:pt x="942717" y="1328856"/>
                  </a:lnTo>
                  <a:lnTo>
                    <a:pt x="929857" y="1328856"/>
                  </a:lnTo>
                  <a:cubicBezTo>
                    <a:pt x="916779" y="1328856"/>
                    <a:pt x="904246" y="1331781"/>
                    <a:pt x="892257" y="1337632"/>
                  </a:cubicBezTo>
                  <a:cubicBezTo>
                    <a:pt x="880269" y="1343483"/>
                    <a:pt x="872152" y="1351169"/>
                    <a:pt x="867907" y="1360691"/>
                  </a:cubicBezTo>
                  <a:cubicBezTo>
                    <a:pt x="865613" y="1365394"/>
                    <a:pt x="863376" y="1370098"/>
                    <a:pt x="861196" y="1374802"/>
                  </a:cubicBezTo>
                  <a:cubicBezTo>
                    <a:pt x="858099" y="1381570"/>
                    <a:pt x="856550" y="1386274"/>
                    <a:pt x="856550" y="1388912"/>
                  </a:cubicBezTo>
                  <a:cubicBezTo>
                    <a:pt x="856550" y="1394648"/>
                    <a:pt x="863089" y="1397517"/>
                    <a:pt x="876168" y="1397517"/>
                  </a:cubicBezTo>
                  <a:cubicBezTo>
                    <a:pt x="885116" y="1397517"/>
                    <a:pt x="893319" y="1398090"/>
                    <a:pt x="900775" y="1399237"/>
                  </a:cubicBezTo>
                  <a:cubicBezTo>
                    <a:pt x="908232" y="1400385"/>
                    <a:pt x="911961" y="1401646"/>
                    <a:pt x="911961" y="1403023"/>
                  </a:cubicBezTo>
                  <a:cubicBezTo>
                    <a:pt x="911961" y="1406006"/>
                    <a:pt x="902209" y="1409505"/>
                    <a:pt x="882707" y="1413520"/>
                  </a:cubicBezTo>
                  <a:cubicBezTo>
                    <a:pt x="863204" y="1417535"/>
                    <a:pt x="847946" y="1419543"/>
                    <a:pt x="836933" y="1419543"/>
                  </a:cubicBezTo>
                  <a:cubicBezTo>
                    <a:pt x="815708" y="1419543"/>
                    <a:pt x="800020" y="1416589"/>
                    <a:pt x="789867" y="1410681"/>
                  </a:cubicBezTo>
                  <a:cubicBezTo>
                    <a:pt x="779715" y="1404773"/>
                    <a:pt x="774638" y="1395681"/>
                    <a:pt x="774638" y="1383406"/>
                  </a:cubicBezTo>
                  <a:cubicBezTo>
                    <a:pt x="774638" y="1374572"/>
                    <a:pt x="776961" y="1365567"/>
                    <a:pt x="781607" y="1356389"/>
                  </a:cubicBezTo>
                  <a:cubicBezTo>
                    <a:pt x="786254" y="1347211"/>
                    <a:pt x="794600" y="1335337"/>
                    <a:pt x="806645" y="1320768"/>
                  </a:cubicBezTo>
                  <a:lnTo>
                    <a:pt x="796320" y="1313540"/>
                  </a:lnTo>
                  <a:cubicBezTo>
                    <a:pt x="777162" y="1337058"/>
                    <a:pt x="764026" y="1356503"/>
                    <a:pt x="756914" y="1371876"/>
                  </a:cubicBezTo>
                  <a:cubicBezTo>
                    <a:pt x="751063" y="1384610"/>
                    <a:pt x="748138" y="1397975"/>
                    <a:pt x="748138" y="1411971"/>
                  </a:cubicBezTo>
                  <a:cubicBezTo>
                    <a:pt x="748138" y="1426426"/>
                    <a:pt x="754791" y="1438128"/>
                    <a:pt x="768099" y="1447076"/>
                  </a:cubicBezTo>
                  <a:cubicBezTo>
                    <a:pt x="781407" y="1456025"/>
                    <a:pt x="798844" y="1460499"/>
                    <a:pt x="820412" y="1460499"/>
                  </a:cubicBezTo>
                  <a:cubicBezTo>
                    <a:pt x="835556" y="1460499"/>
                    <a:pt x="853596" y="1458176"/>
                    <a:pt x="874533" y="1453529"/>
                  </a:cubicBezTo>
                  <a:cubicBezTo>
                    <a:pt x="895470" y="1448883"/>
                    <a:pt x="908060" y="1444782"/>
                    <a:pt x="912305" y="1441225"/>
                  </a:cubicBezTo>
                  <a:cubicBezTo>
                    <a:pt x="916779" y="1438472"/>
                    <a:pt x="921339" y="1431445"/>
                    <a:pt x="925985" y="1420145"/>
                  </a:cubicBezTo>
                  <a:cubicBezTo>
                    <a:pt x="930631" y="1408845"/>
                    <a:pt x="932955" y="1399123"/>
                    <a:pt x="932955" y="1390977"/>
                  </a:cubicBezTo>
                  <a:cubicBezTo>
                    <a:pt x="932955" y="1388339"/>
                    <a:pt x="932496" y="1386417"/>
                    <a:pt x="931578" y="1385213"/>
                  </a:cubicBezTo>
                  <a:cubicBezTo>
                    <a:pt x="930661" y="1384008"/>
                    <a:pt x="928739" y="1383033"/>
                    <a:pt x="925813" y="1382287"/>
                  </a:cubicBezTo>
                  <a:cubicBezTo>
                    <a:pt x="922888" y="1381541"/>
                    <a:pt x="919762" y="1380194"/>
                    <a:pt x="916434" y="1378243"/>
                  </a:cubicBezTo>
                  <a:cubicBezTo>
                    <a:pt x="916434" y="1376981"/>
                    <a:pt x="917554" y="1376236"/>
                    <a:pt x="919791" y="1376006"/>
                  </a:cubicBezTo>
                  <a:cubicBezTo>
                    <a:pt x="922027" y="1375777"/>
                    <a:pt x="925727" y="1375662"/>
                    <a:pt x="930889" y="1375662"/>
                  </a:cubicBezTo>
                  <a:lnTo>
                    <a:pt x="942717" y="1375662"/>
                  </a:lnTo>
                  <a:lnTo>
                    <a:pt x="948614" y="1375662"/>
                  </a:lnTo>
                  <a:lnTo>
                    <a:pt x="1057016" y="1375662"/>
                  </a:lnTo>
                  <a:lnTo>
                    <a:pt x="1069025" y="1375662"/>
                  </a:lnTo>
                  <a:lnTo>
                    <a:pt x="1152267" y="1375662"/>
                  </a:lnTo>
                  <a:lnTo>
                    <a:pt x="1164740" y="1375662"/>
                  </a:lnTo>
                  <a:lnTo>
                    <a:pt x="1259990" y="1375662"/>
                  </a:lnTo>
                  <a:lnTo>
                    <a:pt x="1259990" y="1330749"/>
                  </a:lnTo>
                  <a:cubicBezTo>
                    <a:pt x="1259990" y="1309754"/>
                    <a:pt x="1258412" y="1293923"/>
                    <a:pt x="1255258" y="1283254"/>
                  </a:cubicBezTo>
                  <a:cubicBezTo>
                    <a:pt x="1252103" y="1272585"/>
                    <a:pt x="1246224" y="1262374"/>
                    <a:pt x="1237620" y="1252623"/>
                  </a:cubicBezTo>
                  <a:lnTo>
                    <a:pt x="1223853" y="1293579"/>
                  </a:lnTo>
                  <a:cubicBezTo>
                    <a:pt x="1230163" y="1300921"/>
                    <a:pt x="1234178" y="1306083"/>
                    <a:pt x="1235899" y="1309066"/>
                  </a:cubicBezTo>
                  <a:cubicBezTo>
                    <a:pt x="1239225" y="1314458"/>
                    <a:pt x="1241520" y="1321054"/>
                    <a:pt x="1242782" y="1328856"/>
                  </a:cubicBezTo>
                  <a:lnTo>
                    <a:pt x="1164702" y="1328856"/>
                  </a:lnTo>
                  <a:lnTo>
                    <a:pt x="1164445" y="1315971"/>
                  </a:lnTo>
                  <a:cubicBezTo>
                    <a:pt x="1163853" y="1302161"/>
                    <a:pt x="1162374" y="1291256"/>
                    <a:pt x="1160008" y="1283254"/>
                  </a:cubicBezTo>
                  <a:cubicBezTo>
                    <a:pt x="1156853" y="1272585"/>
                    <a:pt x="1150974" y="1262374"/>
                    <a:pt x="1142370" y="1252623"/>
                  </a:cubicBezTo>
                  <a:lnTo>
                    <a:pt x="1128603" y="1293579"/>
                  </a:lnTo>
                  <a:cubicBezTo>
                    <a:pt x="1134912" y="1300921"/>
                    <a:pt x="1138928" y="1306083"/>
                    <a:pt x="1140649" y="1309066"/>
                  </a:cubicBezTo>
                  <a:cubicBezTo>
                    <a:pt x="1143976" y="1314458"/>
                    <a:pt x="1146270" y="1321054"/>
                    <a:pt x="1147532" y="1328856"/>
                  </a:cubicBezTo>
                  <a:lnTo>
                    <a:pt x="1069025" y="1328856"/>
                  </a:lnTo>
                  <a:lnTo>
                    <a:pt x="1069025" y="1324898"/>
                  </a:lnTo>
                  <a:cubicBezTo>
                    <a:pt x="1069025" y="1296561"/>
                    <a:pt x="1064694" y="1272384"/>
                    <a:pt x="1056033" y="1252365"/>
                  </a:cubicBezTo>
                  <a:cubicBezTo>
                    <a:pt x="1047371" y="1232346"/>
                    <a:pt x="1037248" y="1222336"/>
                    <a:pt x="1025660" y="1222336"/>
                  </a:cubicBezTo>
                  <a:close/>
                  <a:moveTo>
                    <a:pt x="4506291" y="1210463"/>
                  </a:moveTo>
                  <a:lnTo>
                    <a:pt x="4485469" y="1249353"/>
                  </a:lnTo>
                  <a:lnTo>
                    <a:pt x="4525737" y="1270348"/>
                  </a:lnTo>
                  <a:lnTo>
                    <a:pt x="4546387" y="1231801"/>
                  </a:lnTo>
                  <a:close/>
                  <a:moveTo>
                    <a:pt x="1686895" y="1210463"/>
                  </a:moveTo>
                  <a:lnTo>
                    <a:pt x="1666072" y="1249353"/>
                  </a:lnTo>
                  <a:lnTo>
                    <a:pt x="1706340" y="1270348"/>
                  </a:lnTo>
                  <a:lnTo>
                    <a:pt x="1726990" y="1231801"/>
                  </a:lnTo>
                  <a:close/>
                  <a:moveTo>
                    <a:pt x="334345" y="1210463"/>
                  </a:moveTo>
                  <a:lnTo>
                    <a:pt x="313523" y="1249353"/>
                  </a:lnTo>
                  <a:lnTo>
                    <a:pt x="353790" y="1270348"/>
                  </a:lnTo>
                  <a:lnTo>
                    <a:pt x="374439" y="1231801"/>
                  </a:lnTo>
                  <a:close/>
                  <a:moveTo>
                    <a:pt x="2115628" y="1181897"/>
                  </a:moveTo>
                  <a:lnTo>
                    <a:pt x="2094806" y="1220788"/>
                  </a:lnTo>
                  <a:lnTo>
                    <a:pt x="2135073" y="1241782"/>
                  </a:lnTo>
                  <a:lnTo>
                    <a:pt x="2155723" y="1203235"/>
                  </a:lnTo>
                  <a:close/>
                  <a:moveTo>
                    <a:pt x="4044626" y="1174153"/>
                  </a:moveTo>
                  <a:lnTo>
                    <a:pt x="4030860" y="1201342"/>
                  </a:lnTo>
                  <a:lnTo>
                    <a:pt x="4006424" y="1187576"/>
                  </a:lnTo>
                  <a:lnTo>
                    <a:pt x="3987495" y="1222681"/>
                  </a:lnTo>
                  <a:lnTo>
                    <a:pt x="4018814" y="1240233"/>
                  </a:lnTo>
                  <a:lnTo>
                    <a:pt x="4033269" y="1212356"/>
                  </a:lnTo>
                  <a:lnTo>
                    <a:pt x="4058737" y="1225090"/>
                  </a:lnTo>
                  <a:lnTo>
                    <a:pt x="4076634" y="1191706"/>
                  </a:lnTo>
                  <a:close/>
                  <a:moveTo>
                    <a:pt x="2783024" y="1166926"/>
                  </a:moveTo>
                  <a:lnTo>
                    <a:pt x="2762202" y="1205817"/>
                  </a:lnTo>
                  <a:lnTo>
                    <a:pt x="2802470" y="1226811"/>
                  </a:lnTo>
                  <a:lnTo>
                    <a:pt x="2823120" y="1188264"/>
                  </a:lnTo>
                  <a:close/>
                  <a:moveTo>
                    <a:pt x="4646543" y="1166754"/>
                  </a:moveTo>
                  <a:cubicBezTo>
                    <a:pt x="4640119" y="1178914"/>
                    <a:pt x="4635128" y="1189268"/>
                    <a:pt x="4631572" y="1197815"/>
                  </a:cubicBezTo>
                  <a:cubicBezTo>
                    <a:pt x="4628016" y="1206361"/>
                    <a:pt x="4626238" y="1212413"/>
                    <a:pt x="4626238" y="1215969"/>
                  </a:cubicBezTo>
                  <a:cubicBezTo>
                    <a:pt x="4626238" y="1218379"/>
                    <a:pt x="4626926" y="1222795"/>
                    <a:pt x="4628303" y="1229220"/>
                  </a:cubicBezTo>
                  <a:cubicBezTo>
                    <a:pt x="4632203" y="1247575"/>
                    <a:pt x="4635014" y="1263378"/>
                    <a:pt x="4636735" y="1276629"/>
                  </a:cubicBezTo>
                  <a:cubicBezTo>
                    <a:pt x="4638455" y="1289879"/>
                    <a:pt x="4639889" y="1303273"/>
                    <a:pt x="4641037" y="1316810"/>
                  </a:cubicBezTo>
                  <a:cubicBezTo>
                    <a:pt x="4642184" y="1330347"/>
                    <a:pt x="4642757" y="1340615"/>
                    <a:pt x="4642757" y="1347613"/>
                  </a:cubicBezTo>
                  <a:cubicBezTo>
                    <a:pt x="4642757" y="1356790"/>
                    <a:pt x="4641381" y="1368721"/>
                    <a:pt x="4638627" y="1383406"/>
                  </a:cubicBezTo>
                  <a:lnTo>
                    <a:pt x="4648952" y="1387536"/>
                  </a:lnTo>
                  <a:cubicBezTo>
                    <a:pt x="4655836" y="1373310"/>
                    <a:pt x="4660482" y="1361981"/>
                    <a:pt x="4662891" y="1353549"/>
                  </a:cubicBezTo>
                  <a:cubicBezTo>
                    <a:pt x="4665300" y="1345117"/>
                    <a:pt x="4666505" y="1335796"/>
                    <a:pt x="4666505" y="1325586"/>
                  </a:cubicBezTo>
                  <a:cubicBezTo>
                    <a:pt x="4666505" y="1313540"/>
                    <a:pt x="4665931" y="1300978"/>
                    <a:pt x="4664784" y="1287900"/>
                  </a:cubicBezTo>
                  <a:cubicBezTo>
                    <a:pt x="4663293" y="1270921"/>
                    <a:pt x="4660654" y="1250845"/>
                    <a:pt x="4656868" y="1227671"/>
                  </a:cubicBezTo>
                  <a:close/>
                  <a:moveTo>
                    <a:pt x="4102018" y="1166754"/>
                  </a:moveTo>
                  <a:lnTo>
                    <a:pt x="4083433" y="1209774"/>
                  </a:lnTo>
                  <a:cubicBezTo>
                    <a:pt x="4088825" y="1215396"/>
                    <a:pt x="4092267" y="1219698"/>
                    <a:pt x="4093758" y="1222681"/>
                  </a:cubicBezTo>
                  <a:cubicBezTo>
                    <a:pt x="4096856" y="1228876"/>
                    <a:pt x="4098405" y="1237537"/>
                    <a:pt x="4098405" y="1248665"/>
                  </a:cubicBezTo>
                  <a:lnTo>
                    <a:pt x="4098405" y="1297709"/>
                  </a:lnTo>
                  <a:cubicBezTo>
                    <a:pt x="4098405" y="1326504"/>
                    <a:pt x="4101731" y="1346982"/>
                    <a:pt x="4108385" y="1359142"/>
                  </a:cubicBezTo>
                  <a:cubicBezTo>
                    <a:pt x="4114351" y="1370155"/>
                    <a:pt x="4124045" y="1375662"/>
                    <a:pt x="4137467" y="1375662"/>
                  </a:cubicBezTo>
                  <a:lnTo>
                    <a:pt x="4152638" y="1375662"/>
                  </a:lnTo>
                  <a:lnTo>
                    <a:pt x="4161559" y="1375662"/>
                  </a:lnTo>
                  <a:lnTo>
                    <a:pt x="4260362" y="1375662"/>
                  </a:lnTo>
                  <a:lnTo>
                    <a:pt x="4260362" y="1330749"/>
                  </a:lnTo>
                  <a:cubicBezTo>
                    <a:pt x="4260362" y="1309754"/>
                    <a:pt x="4258785" y="1293923"/>
                    <a:pt x="4255630" y="1283254"/>
                  </a:cubicBezTo>
                  <a:cubicBezTo>
                    <a:pt x="4252475" y="1272585"/>
                    <a:pt x="4246595" y="1262374"/>
                    <a:pt x="4237991" y="1252623"/>
                  </a:cubicBezTo>
                  <a:lnTo>
                    <a:pt x="4224225" y="1293579"/>
                  </a:lnTo>
                  <a:cubicBezTo>
                    <a:pt x="4230534" y="1300921"/>
                    <a:pt x="4234550" y="1306083"/>
                    <a:pt x="4236271" y="1309066"/>
                  </a:cubicBezTo>
                  <a:cubicBezTo>
                    <a:pt x="4239597" y="1314458"/>
                    <a:pt x="4241892" y="1321054"/>
                    <a:pt x="4243154" y="1328856"/>
                  </a:cubicBezTo>
                  <a:lnTo>
                    <a:pt x="4161559" y="1328856"/>
                  </a:lnTo>
                  <a:lnTo>
                    <a:pt x="4152638" y="1328856"/>
                  </a:lnTo>
                  <a:lnTo>
                    <a:pt x="4137467" y="1328856"/>
                  </a:lnTo>
                  <a:cubicBezTo>
                    <a:pt x="4131961" y="1328856"/>
                    <a:pt x="4127945" y="1325127"/>
                    <a:pt x="4125421" y="1317670"/>
                  </a:cubicBezTo>
                  <a:cubicBezTo>
                    <a:pt x="4122209" y="1308378"/>
                    <a:pt x="4120603" y="1291743"/>
                    <a:pt x="4120603" y="1267766"/>
                  </a:cubicBezTo>
                  <a:lnTo>
                    <a:pt x="4120603" y="1233866"/>
                  </a:lnTo>
                  <a:cubicBezTo>
                    <a:pt x="4120603" y="1217690"/>
                    <a:pt x="4119054" y="1204382"/>
                    <a:pt x="4115957" y="1193943"/>
                  </a:cubicBezTo>
                  <a:cubicBezTo>
                    <a:pt x="4113318" y="1184995"/>
                    <a:pt x="4108672" y="1175932"/>
                    <a:pt x="4102018" y="1166754"/>
                  </a:cubicBezTo>
                  <a:close/>
                  <a:moveTo>
                    <a:pt x="2951093" y="1166754"/>
                  </a:moveTo>
                  <a:cubicBezTo>
                    <a:pt x="2944669" y="1178914"/>
                    <a:pt x="2939678" y="1189268"/>
                    <a:pt x="2936122" y="1197815"/>
                  </a:cubicBezTo>
                  <a:cubicBezTo>
                    <a:pt x="2932565" y="1206361"/>
                    <a:pt x="2930787" y="1212413"/>
                    <a:pt x="2930787" y="1215969"/>
                  </a:cubicBezTo>
                  <a:cubicBezTo>
                    <a:pt x="2930787" y="1218379"/>
                    <a:pt x="2931476" y="1222795"/>
                    <a:pt x="2932852" y="1229220"/>
                  </a:cubicBezTo>
                  <a:cubicBezTo>
                    <a:pt x="2936753" y="1247575"/>
                    <a:pt x="2939564" y="1263378"/>
                    <a:pt x="2941284" y="1276629"/>
                  </a:cubicBezTo>
                  <a:cubicBezTo>
                    <a:pt x="2943005" y="1289879"/>
                    <a:pt x="2944439" y="1303273"/>
                    <a:pt x="2945587" y="1316810"/>
                  </a:cubicBezTo>
                  <a:cubicBezTo>
                    <a:pt x="2946734" y="1330347"/>
                    <a:pt x="2947307" y="1340615"/>
                    <a:pt x="2947307" y="1347613"/>
                  </a:cubicBezTo>
                  <a:cubicBezTo>
                    <a:pt x="2947307" y="1356790"/>
                    <a:pt x="2945931" y="1368721"/>
                    <a:pt x="2943177" y="1383406"/>
                  </a:cubicBezTo>
                  <a:lnTo>
                    <a:pt x="2953502" y="1387536"/>
                  </a:lnTo>
                  <a:cubicBezTo>
                    <a:pt x="2960386" y="1373310"/>
                    <a:pt x="2965032" y="1361981"/>
                    <a:pt x="2967441" y="1353549"/>
                  </a:cubicBezTo>
                  <a:cubicBezTo>
                    <a:pt x="2969850" y="1345117"/>
                    <a:pt x="2971055" y="1335796"/>
                    <a:pt x="2971055" y="1325586"/>
                  </a:cubicBezTo>
                  <a:cubicBezTo>
                    <a:pt x="2971055" y="1313540"/>
                    <a:pt x="2970481" y="1300978"/>
                    <a:pt x="2969334" y="1287900"/>
                  </a:cubicBezTo>
                  <a:cubicBezTo>
                    <a:pt x="2967842" y="1270921"/>
                    <a:pt x="2965204" y="1250845"/>
                    <a:pt x="2961418" y="1227671"/>
                  </a:cubicBezTo>
                  <a:close/>
                  <a:moveTo>
                    <a:pt x="1806497" y="1166754"/>
                  </a:moveTo>
                  <a:lnTo>
                    <a:pt x="1787912" y="1209774"/>
                  </a:lnTo>
                  <a:cubicBezTo>
                    <a:pt x="1793304" y="1215396"/>
                    <a:pt x="1796745" y="1219698"/>
                    <a:pt x="1798236" y="1222681"/>
                  </a:cubicBezTo>
                  <a:cubicBezTo>
                    <a:pt x="1801334" y="1228876"/>
                    <a:pt x="1802883" y="1237537"/>
                    <a:pt x="1802883" y="1248665"/>
                  </a:cubicBezTo>
                  <a:lnTo>
                    <a:pt x="1802883" y="1297709"/>
                  </a:lnTo>
                  <a:cubicBezTo>
                    <a:pt x="1802883" y="1326504"/>
                    <a:pt x="1806210" y="1346982"/>
                    <a:pt x="1812863" y="1359142"/>
                  </a:cubicBezTo>
                  <a:cubicBezTo>
                    <a:pt x="1818829" y="1370155"/>
                    <a:pt x="1828523" y="1375662"/>
                    <a:pt x="1841946" y="1375662"/>
                  </a:cubicBezTo>
                  <a:lnTo>
                    <a:pt x="1857116" y="1375662"/>
                  </a:lnTo>
                  <a:lnTo>
                    <a:pt x="1866037" y="1375662"/>
                  </a:lnTo>
                  <a:lnTo>
                    <a:pt x="1891186" y="1375662"/>
                  </a:lnTo>
                  <a:cubicBezTo>
                    <a:pt x="1899331" y="1375662"/>
                    <a:pt x="1905755" y="1374916"/>
                    <a:pt x="1910459" y="1373425"/>
                  </a:cubicBezTo>
                  <a:cubicBezTo>
                    <a:pt x="1920210" y="1370327"/>
                    <a:pt x="1928413" y="1363788"/>
                    <a:pt x="1935067" y="1353808"/>
                  </a:cubicBezTo>
                  <a:cubicBezTo>
                    <a:pt x="1945965" y="1359429"/>
                    <a:pt x="1958585" y="1364305"/>
                    <a:pt x="1972925" y="1368435"/>
                  </a:cubicBezTo>
                  <a:cubicBezTo>
                    <a:pt x="1989215" y="1373138"/>
                    <a:pt x="2003384" y="1375490"/>
                    <a:pt x="2015429" y="1375490"/>
                  </a:cubicBezTo>
                  <a:lnTo>
                    <a:pt x="2015429" y="1337976"/>
                  </a:lnTo>
                  <a:cubicBezTo>
                    <a:pt x="2015429" y="1322259"/>
                    <a:pt x="2010898" y="1305051"/>
                    <a:pt x="2001835" y="1286351"/>
                  </a:cubicBezTo>
                  <a:cubicBezTo>
                    <a:pt x="1993231" y="1268684"/>
                    <a:pt x="1986003" y="1259851"/>
                    <a:pt x="1980152" y="1259851"/>
                  </a:cubicBezTo>
                  <a:cubicBezTo>
                    <a:pt x="1973843" y="1259851"/>
                    <a:pt x="1966156" y="1264038"/>
                    <a:pt x="1957093" y="1272413"/>
                  </a:cubicBezTo>
                  <a:cubicBezTo>
                    <a:pt x="1946883" y="1281820"/>
                    <a:pt x="1938509" y="1293808"/>
                    <a:pt x="1931969" y="1308378"/>
                  </a:cubicBezTo>
                  <a:cubicBezTo>
                    <a:pt x="1928987" y="1316294"/>
                    <a:pt x="1923595" y="1321858"/>
                    <a:pt x="1915794" y="1325070"/>
                  </a:cubicBezTo>
                  <a:cubicBezTo>
                    <a:pt x="1909713" y="1327594"/>
                    <a:pt x="1901511" y="1328856"/>
                    <a:pt x="1891186" y="1328856"/>
                  </a:cubicBezTo>
                  <a:lnTo>
                    <a:pt x="1866037" y="1328856"/>
                  </a:lnTo>
                  <a:lnTo>
                    <a:pt x="1857116" y="1328856"/>
                  </a:lnTo>
                  <a:lnTo>
                    <a:pt x="1841946" y="1328856"/>
                  </a:lnTo>
                  <a:cubicBezTo>
                    <a:pt x="1836439" y="1328856"/>
                    <a:pt x="1832424" y="1325127"/>
                    <a:pt x="1829900" y="1317670"/>
                  </a:cubicBezTo>
                  <a:cubicBezTo>
                    <a:pt x="1826687" y="1308378"/>
                    <a:pt x="1825082" y="1291743"/>
                    <a:pt x="1825082" y="1267766"/>
                  </a:cubicBezTo>
                  <a:lnTo>
                    <a:pt x="1825082" y="1233866"/>
                  </a:lnTo>
                  <a:cubicBezTo>
                    <a:pt x="1825082" y="1217690"/>
                    <a:pt x="1823532" y="1204382"/>
                    <a:pt x="1820435" y="1193943"/>
                  </a:cubicBezTo>
                  <a:cubicBezTo>
                    <a:pt x="1817797" y="1184995"/>
                    <a:pt x="1813151" y="1175932"/>
                    <a:pt x="1806497" y="1166754"/>
                  </a:cubicBezTo>
                  <a:close/>
                  <a:moveTo>
                    <a:pt x="1385527" y="1165549"/>
                  </a:moveTo>
                  <a:cubicBezTo>
                    <a:pt x="1382085" y="1173350"/>
                    <a:pt x="1379619" y="1180807"/>
                    <a:pt x="1378127" y="1187920"/>
                  </a:cubicBezTo>
                  <a:cubicBezTo>
                    <a:pt x="1376636" y="1195033"/>
                    <a:pt x="1375890" y="1202031"/>
                    <a:pt x="1375890" y="1208914"/>
                  </a:cubicBezTo>
                  <a:cubicBezTo>
                    <a:pt x="1375890" y="1212126"/>
                    <a:pt x="1376636" y="1214679"/>
                    <a:pt x="1378127" y="1216572"/>
                  </a:cubicBezTo>
                  <a:cubicBezTo>
                    <a:pt x="1379619" y="1218465"/>
                    <a:pt x="1382430" y="1220386"/>
                    <a:pt x="1386559" y="1222336"/>
                  </a:cubicBezTo>
                  <a:cubicBezTo>
                    <a:pt x="1386559" y="1235071"/>
                    <a:pt x="1385986" y="1246026"/>
                    <a:pt x="1384838" y="1255204"/>
                  </a:cubicBezTo>
                  <a:cubicBezTo>
                    <a:pt x="1382888" y="1270348"/>
                    <a:pt x="1379332" y="1282795"/>
                    <a:pt x="1374169" y="1292546"/>
                  </a:cubicBezTo>
                  <a:cubicBezTo>
                    <a:pt x="1362927" y="1275453"/>
                    <a:pt x="1354667" y="1263407"/>
                    <a:pt x="1349390" y="1256409"/>
                  </a:cubicBezTo>
                  <a:cubicBezTo>
                    <a:pt x="1343539" y="1248493"/>
                    <a:pt x="1337000" y="1240577"/>
                    <a:pt x="1329772" y="1232661"/>
                  </a:cubicBezTo>
                  <a:cubicBezTo>
                    <a:pt x="1320595" y="1221648"/>
                    <a:pt x="1310155" y="1210635"/>
                    <a:pt x="1298454" y="1199622"/>
                  </a:cubicBezTo>
                  <a:cubicBezTo>
                    <a:pt x="1284802" y="1186773"/>
                    <a:pt x="1275738" y="1180348"/>
                    <a:pt x="1271264" y="1180348"/>
                  </a:cubicBezTo>
                  <a:cubicBezTo>
                    <a:pt x="1268854" y="1180348"/>
                    <a:pt x="1267277" y="1181553"/>
                    <a:pt x="1266532" y="1183962"/>
                  </a:cubicBezTo>
                  <a:cubicBezTo>
                    <a:pt x="1265786" y="1186371"/>
                    <a:pt x="1265413" y="1190673"/>
                    <a:pt x="1265413" y="1196868"/>
                  </a:cubicBezTo>
                  <a:cubicBezTo>
                    <a:pt x="1265413" y="1210979"/>
                    <a:pt x="1266359" y="1222595"/>
                    <a:pt x="1268252" y="1231715"/>
                  </a:cubicBezTo>
                  <a:cubicBezTo>
                    <a:pt x="1270145" y="1240835"/>
                    <a:pt x="1272927" y="1247059"/>
                    <a:pt x="1276598" y="1250386"/>
                  </a:cubicBezTo>
                  <a:cubicBezTo>
                    <a:pt x="1280270" y="1253713"/>
                    <a:pt x="1285490" y="1257499"/>
                    <a:pt x="1292258" y="1261743"/>
                  </a:cubicBezTo>
                  <a:cubicBezTo>
                    <a:pt x="1299830" y="1266447"/>
                    <a:pt x="1304992" y="1268799"/>
                    <a:pt x="1307745" y="1268799"/>
                  </a:cubicBezTo>
                  <a:cubicBezTo>
                    <a:pt x="1308549" y="1268799"/>
                    <a:pt x="1309380" y="1268197"/>
                    <a:pt x="1310241" y="1266992"/>
                  </a:cubicBezTo>
                  <a:cubicBezTo>
                    <a:pt x="1311101" y="1265787"/>
                    <a:pt x="1312449" y="1263292"/>
                    <a:pt x="1314285" y="1259506"/>
                  </a:cubicBezTo>
                  <a:cubicBezTo>
                    <a:pt x="1321857" y="1266734"/>
                    <a:pt x="1328051" y="1273101"/>
                    <a:pt x="1332870" y="1278607"/>
                  </a:cubicBezTo>
                  <a:cubicBezTo>
                    <a:pt x="1338836" y="1285376"/>
                    <a:pt x="1348357" y="1297020"/>
                    <a:pt x="1361436" y="1313540"/>
                  </a:cubicBezTo>
                  <a:cubicBezTo>
                    <a:pt x="1353405" y="1323521"/>
                    <a:pt x="1346895" y="1330548"/>
                    <a:pt x="1341904" y="1334620"/>
                  </a:cubicBezTo>
                  <a:cubicBezTo>
                    <a:pt x="1336914" y="1338693"/>
                    <a:pt x="1328626" y="1343712"/>
                    <a:pt x="1317038" y="1349678"/>
                  </a:cubicBezTo>
                  <a:lnTo>
                    <a:pt x="1317038" y="1400614"/>
                  </a:lnTo>
                  <a:cubicBezTo>
                    <a:pt x="1337344" y="1400614"/>
                    <a:pt x="1352631" y="1399696"/>
                    <a:pt x="1362898" y="1397861"/>
                  </a:cubicBezTo>
                  <a:cubicBezTo>
                    <a:pt x="1373166" y="1396025"/>
                    <a:pt x="1384838" y="1392010"/>
                    <a:pt x="1397917" y="1385815"/>
                  </a:cubicBezTo>
                  <a:cubicBezTo>
                    <a:pt x="1399752" y="1365280"/>
                    <a:pt x="1400670" y="1353578"/>
                    <a:pt x="1400670" y="1350710"/>
                  </a:cubicBezTo>
                  <a:lnTo>
                    <a:pt x="1400670" y="1345376"/>
                  </a:lnTo>
                  <a:cubicBezTo>
                    <a:pt x="1400670" y="1341131"/>
                    <a:pt x="1399293" y="1336370"/>
                    <a:pt x="1396540" y="1331093"/>
                  </a:cubicBezTo>
                  <a:cubicBezTo>
                    <a:pt x="1395507" y="1329142"/>
                    <a:pt x="1391837" y="1322489"/>
                    <a:pt x="1385527" y="1311131"/>
                  </a:cubicBezTo>
                  <a:cubicBezTo>
                    <a:pt x="1392640" y="1298053"/>
                    <a:pt x="1397802" y="1284802"/>
                    <a:pt x="1401014" y="1271380"/>
                  </a:cubicBezTo>
                  <a:cubicBezTo>
                    <a:pt x="1404226" y="1257958"/>
                    <a:pt x="1405833" y="1244478"/>
                    <a:pt x="1405833" y="1230941"/>
                  </a:cubicBezTo>
                  <a:lnTo>
                    <a:pt x="1418223" y="1235759"/>
                  </a:lnTo>
                  <a:cubicBezTo>
                    <a:pt x="1420746" y="1226696"/>
                    <a:pt x="1422352" y="1220444"/>
                    <a:pt x="1423041" y="1217002"/>
                  </a:cubicBezTo>
                  <a:cubicBezTo>
                    <a:pt x="1424646" y="1208857"/>
                    <a:pt x="1425450" y="1200769"/>
                    <a:pt x="1425450" y="1192738"/>
                  </a:cubicBezTo>
                  <a:cubicBezTo>
                    <a:pt x="1409848" y="1187920"/>
                    <a:pt x="1400670" y="1184536"/>
                    <a:pt x="1397917" y="1182585"/>
                  </a:cubicBezTo>
                  <a:cubicBezTo>
                    <a:pt x="1394475" y="1180176"/>
                    <a:pt x="1392754" y="1175301"/>
                    <a:pt x="1392754" y="1167958"/>
                  </a:cubicBezTo>
                  <a:close/>
                  <a:moveTo>
                    <a:pt x="3392169" y="1153159"/>
                  </a:moveTo>
                  <a:cubicBezTo>
                    <a:pt x="3385859" y="1165205"/>
                    <a:pt x="3381385" y="1175587"/>
                    <a:pt x="3378746" y="1184306"/>
                  </a:cubicBezTo>
                  <a:cubicBezTo>
                    <a:pt x="3376681" y="1191190"/>
                    <a:pt x="3375649" y="1198015"/>
                    <a:pt x="3375649" y="1204784"/>
                  </a:cubicBezTo>
                  <a:lnTo>
                    <a:pt x="3386662" y="1212012"/>
                  </a:lnTo>
                  <a:lnTo>
                    <a:pt x="3407484" y="1328856"/>
                  </a:lnTo>
                  <a:lnTo>
                    <a:pt x="3348911" y="1328856"/>
                  </a:lnTo>
                  <a:lnTo>
                    <a:pt x="3333488" y="1328856"/>
                  </a:lnTo>
                  <a:lnTo>
                    <a:pt x="3330154" y="1328856"/>
                  </a:lnTo>
                  <a:cubicBezTo>
                    <a:pt x="3317075" y="1328856"/>
                    <a:pt x="3304542" y="1331781"/>
                    <a:pt x="3292554" y="1337632"/>
                  </a:cubicBezTo>
                  <a:cubicBezTo>
                    <a:pt x="3280565" y="1343483"/>
                    <a:pt x="3272449" y="1351169"/>
                    <a:pt x="3268204" y="1360691"/>
                  </a:cubicBezTo>
                  <a:cubicBezTo>
                    <a:pt x="3265910" y="1365394"/>
                    <a:pt x="3263672" y="1370098"/>
                    <a:pt x="3261493" y="1374802"/>
                  </a:cubicBezTo>
                  <a:cubicBezTo>
                    <a:pt x="3258395" y="1381570"/>
                    <a:pt x="3256847" y="1386274"/>
                    <a:pt x="3256847" y="1388912"/>
                  </a:cubicBezTo>
                  <a:cubicBezTo>
                    <a:pt x="3256847" y="1394648"/>
                    <a:pt x="3263386" y="1397517"/>
                    <a:pt x="3276464" y="1397517"/>
                  </a:cubicBezTo>
                  <a:cubicBezTo>
                    <a:pt x="3285412" y="1397517"/>
                    <a:pt x="3293615" y="1398090"/>
                    <a:pt x="3301072" y="1399237"/>
                  </a:cubicBezTo>
                  <a:cubicBezTo>
                    <a:pt x="3308529" y="1400385"/>
                    <a:pt x="3312257" y="1401646"/>
                    <a:pt x="3312257" y="1403023"/>
                  </a:cubicBezTo>
                  <a:cubicBezTo>
                    <a:pt x="3312257" y="1406006"/>
                    <a:pt x="3302506" y="1409505"/>
                    <a:pt x="3283003" y="1413520"/>
                  </a:cubicBezTo>
                  <a:cubicBezTo>
                    <a:pt x="3263501" y="1417535"/>
                    <a:pt x="3248242" y="1419543"/>
                    <a:pt x="3237229" y="1419543"/>
                  </a:cubicBezTo>
                  <a:cubicBezTo>
                    <a:pt x="3216005" y="1419543"/>
                    <a:pt x="3200317" y="1416589"/>
                    <a:pt x="3190165" y="1410681"/>
                  </a:cubicBezTo>
                  <a:cubicBezTo>
                    <a:pt x="3180012" y="1404773"/>
                    <a:pt x="3174935" y="1395681"/>
                    <a:pt x="3174935" y="1383406"/>
                  </a:cubicBezTo>
                  <a:cubicBezTo>
                    <a:pt x="3174935" y="1374572"/>
                    <a:pt x="3177258" y="1365567"/>
                    <a:pt x="3181905" y="1356389"/>
                  </a:cubicBezTo>
                  <a:cubicBezTo>
                    <a:pt x="3186551" y="1347211"/>
                    <a:pt x="3194897" y="1335337"/>
                    <a:pt x="3206943" y="1320768"/>
                  </a:cubicBezTo>
                  <a:lnTo>
                    <a:pt x="3196618" y="1313540"/>
                  </a:lnTo>
                  <a:cubicBezTo>
                    <a:pt x="3177459" y="1337058"/>
                    <a:pt x="3164323" y="1356503"/>
                    <a:pt x="3157211" y="1371876"/>
                  </a:cubicBezTo>
                  <a:cubicBezTo>
                    <a:pt x="3151360" y="1384610"/>
                    <a:pt x="3148435" y="1397975"/>
                    <a:pt x="3148435" y="1411971"/>
                  </a:cubicBezTo>
                  <a:cubicBezTo>
                    <a:pt x="3148435" y="1426426"/>
                    <a:pt x="3155088" y="1438128"/>
                    <a:pt x="3168396" y="1447076"/>
                  </a:cubicBezTo>
                  <a:cubicBezTo>
                    <a:pt x="3181704" y="1456025"/>
                    <a:pt x="3199141" y="1460499"/>
                    <a:pt x="3220709" y="1460499"/>
                  </a:cubicBezTo>
                  <a:cubicBezTo>
                    <a:pt x="3235853" y="1460499"/>
                    <a:pt x="3253892" y="1458176"/>
                    <a:pt x="3274829" y="1453529"/>
                  </a:cubicBezTo>
                  <a:cubicBezTo>
                    <a:pt x="3295766" y="1448883"/>
                    <a:pt x="3308357" y="1444782"/>
                    <a:pt x="3312601" y="1441225"/>
                  </a:cubicBezTo>
                  <a:cubicBezTo>
                    <a:pt x="3317075" y="1438472"/>
                    <a:pt x="3321636" y="1431445"/>
                    <a:pt x="3326282" y="1420145"/>
                  </a:cubicBezTo>
                  <a:cubicBezTo>
                    <a:pt x="3330928" y="1408845"/>
                    <a:pt x="3333251" y="1399123"/>
                    <a:pt x="3333251" y="1390977"/>
                  </a:cubicBezTo>
                  <a:cubicBezTo>
                    <a:pt x="3333251" y="1388339"/>
                    <a:pt x="3332792" y="1386417"/>
                    <a:pt x="3331875" y="1385213"/>
                  </a:cubicBezTo>
                  <a:cubicBezTo>
                    <a:pt x="3330957" y="1384008"/>
                    <a:pt x="3329035" y="1383033"/>
                    <a:pt x="3326110" y="1382287"/>
                  </a:cubicBezTo>
                  <a:cubicBezTo>
                    <a:pt x="3323184" y="1381541"/>
                    <a:pt x="3320058" y="1380194"/>
                    <a:pt x="3316731" y="1378243"/>
                  </a:cubicBezTo>
                  <a:cubicBezTo>
                    <a:pt x="3316731" y="1376981"/>
                    <a:pt x="3317850" y="1376236"/>
                    <a:pt x="3320087" y="1376006"/>
                  </a:cubicBezTo>
                  <a:cubicBezTo>
                    <a:pt x="3322324" y="1375777"/>
                    <a:pt x="3326024" y="1375662"/>
                    <a:pt x="3331186" y="1375662"/>
                  </a:cubicBezTo>
                  <a:lnTo>
                    <a:pt x="3333488" y="1375662"/>
                  </a:lnTo>
                  <a:lnTo>
                    <a:pt x="3348911" y="1375662"/>
                  </a:lnTo>
                  <a:lnTo>
                    <a:pt x="3419213" y="1375662"/>
                  </a:lnTo>
                  <a:lnTo>
                    <a:pt x="3428134" y="1375662"/>
                  </a:lnTo>
                  <a:lnTo>
                    <a:pt x="3434701" y="1375662"/>
                  </a:lnTo>
                  <a:cubicBezTo>
                    <a:pt x="3443649" y="1375662"/>
                    <a:pt x="3452540" y="1375031"/>
                    <a:pt x="3461374" y="1373769"/>
                  </a:cubicBezTo>
                  <a:cubicBezTo>
                    <a:pt x="3473419" y="1372048"/>
                    <a:pt x="3488218" y="1368951"/>
                    <a:pt x="3505771" y="1364477"/>
                  </a:cubicBezTo>
                  <a:cubicBezTo>
                    <a:pt x="3525962" y="1359314"/>
                    <a:pt x="3551488" y="1351972"/>
                    <a:pt x="3582348" y="1342450"/>
                  </a:cubicBezTo>
                  <a:lnTo>
                    <a:pt x="3601621" y="1293579"/>
                  </a:lnTo>
                  <a:lnTo>
                    <a:pt x="3514203" y="1318703"/>
                  </a:lnTo>
                  <a:cubicBezTo>
                    <a:pt x="3482310" y="1300462"/>
                    <a:pt x="3466364" y="1287384"/>
                    <a:pt x="3466364" y="1279468"/>
                  </a:cubicBezTo>
                  <a:cubicBezTo>
                    <a:pt x="3466364" y="1274076"/>
                    <a:pt x="3472960" y="1269946"/>
                    <a:pt x="3486154" y="1267078"/>
                  </a:cubicBezTo>
                  <a:cubicBezTo>
                    <a:pt x="3496593" y="1264783"/>
                    <a:pt x="3508926" y="1263636"/>
                    <a:pt x="3523151" y="1263636"/>
                  </a:cubicBezTo>
                  <a:cubicBezTo>
                    <a:pt x="3530952" y="1263636"/>
                    <a:pt x="3537520" y="1264153"/>
                    <a:pt x="3542855" y="1265185"/>
                  </a:cubicBezTo>
                  <a:cubicBezTo>
                    <a:pt x="3548189" y="1266218"/>
                    <a:pt x="3555388" y="1268455"/>
                    <a:pt x="3564451" y="1271896"/>
                  </a:cubicBezTo>
                  <a:lnTo>
                    <a:pt x="3571679" y="1265701"/>
                  </a:lnTo>
                  <a:cubicBezTo>
                    <a:pt x="3566745" y="1254573"/>
                    <a:pt x="3558944" y="1245109"/>
                    <a:pt x="3548275" y="1237308"/>
                  </a:cubicBezTo>
                  <a:cubicBezTo>
                    <a:pt x="3536689" y="1228933"/>
                    <a:pt x="3524528" y="1224746"/>
                    <a:pt x="3511794" y="1224746"/>
                  </a:cubicBezTo>
                  <a:cubicBezTo>
                    <a:pt x="3492865" y="1224746"/>
                    <a:pt x="3476316" y="1231141"/>
                    <a:pt x="3462148" y="1243933"/>
                  </a:cubicBezTo>
                  <a:cubicBezTo>
                    <a:pt x="3447980" y="1256724"/>
                    <a:pt x="3440896" y="1271667"/>
                    <a:pt x="3440896" y="1288760"/>
                  </a:cubicBezTo>
                  <a:cubicBezTo>
                    <a:pt x="3440896" y="1295414"/>
                    <a:pt x="3441871" y="1301408"/>
                    <a:pt x="3443821" y="1306743"/>
                  </a:cubicBezTo>
                  <a:cubicBezTo>
                    <a:pt x="3445771" y="1312078"/>
                    <a:pt x="3449614" y="1319047"/>
                    <a:pt x="3455351" y="1327651"/>
                  </a:cubicBezTo>
                  <a:cubicBezTo>
                    <a:pt x="3452024" y="1327880"/>
                    <a:pt x="3448640" y="1328225"/>
                    <a:pt x="3445198" y="1328684"/>
                  </a:cubicBezTo>
                  <a:cubicBezTo>
                    <a:pt x="3443592" y="1328798"/>
                    <a:pt x="3441125" y="1328856"/>
                    <a:pt x="3437798" y="1328856"/>
                  </a:cubicBezTo>
                  <a:lnTo>
                    <a:pt x="3428134" y="1328856"/>
                  </a:lnTo>
                  <a:lnTo>
                    <a:pt x="3409377" y="1222336"/>
                  </a:lnTo>
                  <a:lnTo>
                    <a:pt x="3415572" y="1224746"/>
                  </a:lnTo>
                  <a:cubicBezTo>
                    <a:pt x="3418095" y="1219239"/>
                    <a:pt x="3420361" y="1212987"/>
                    <a:pt x="3422369" y="1205989"/>
                  </a:cubicBezTo>
                  <a:cubicBezTo>
                    <a:pt x="3424376" y="1198991"/>
                    <a:pt x="3425897" y="1191820"/>
                    <a:pt x="3426929" y="1184478"/>
                  </a:cubicBezTo>
                  <a:cubicBezTo>
                    <a:pt x="3417637" y="1180578"/>
                    <a:pt x="3410868" y="1177021"/>
                    <a:pt x="3406623" y="1173809"/>
                  </a:cubicBezTo>
                  <a:cubicBezTo>
                    <a:pt x="3401805" y="1170253"/>
                    <a:pt x="3399396" y="1166582"/>
                    <a:pt x="3399396" y="1162796"/>
                  </a:cubicBezTo>
                  <a:cubicBezTo>
                    <a:pt x="3399855" y="1159813"/>
                    <a:pt x="3400084" y="1157978"/>
                    <a:pt x="3400084" y="1157289"/>
                  </a:cubicBezTo>
                  <a:close/>
                  <a:moveTo>
                    <a:pt x="2868294" y="1153159"/>
                  </a:moveTo>
                  <a:cubicBezTo>
                    <a:pt x="2861984" y="1165205"/>
                    <a:pt x="2857510" y="1175587"/>
                    <a:pt x="2854871" y="1184306"/>
                  </a:cubicBezTo>
                  <a:cubicBezTo>
                    <a:pt x="2852806" y="1191190"/>
                    <a:pt x="2851774" y="1198015"/>
                    <a:pt x="2851774" y="1204784"/>
                  </a:cubicBezTo>
                  <a:lnTo>
                    <a:pt x="2862787" y="1212012"/>
                  </a:lnTo>
                  <a:lnTo>
                    <a:pt x="2883609" y="1328856"/>
                  </a:lnTo>
                  <a:lnTo>
                    <a:pt x="2822049" y="1328856"/>
                  </a:lnTo>
                  <a:lnTo>
                    <a:pt x="2821791" y="1315971"/>
                  </a:lnTo>
                  <a:cubicBezTo>
                    <a:pt x="2821200" y="1302161"/>
                    <a:pt x="2819721" y="1291256"/>
                    <a:pt x="2817355" y="1283254"/>
                  </a:cubicBezTo>
                  <a:cubicBezTo>
                    <a:pt x="2814200" y="1272585"/>
                    <a:pt x="2808320" y="1262374"/>
                    <a:pt x="2799716" y="1252623"/>
                  </a:cubicBezTo>
                  <a:lnTo>
                    <a:pt x="2785950" y="1293579"/>
                  </a:lnTo>
                  <a:cubicBezTo>
                    <a:pt x="2792259" y="1300921"/>
                    <a:pt x="2796275" y="1306083"/>
                    <a:pt x="2797996" y="1309066"/>
                  </a:cubicBezTo>
                  <a:cubicBezTo>
                    <a:pt x="2801322" y="1314458"/>
                    <a:pt x="2803617" y="1321054"/>
                    <a:pt x="2804879" y="1328856"/>
                  </a:cubicBezTo>
                  <a:lnTo>
                    <a:pt x="2723284" y="1328856"/>
                  </a:lnTo>
                  <a:lnTo>
                    <a:pt x="2714363" y="1328856"/>
                  </a:lnTo>
                  <a:lnTo>
                    <a:pt x="2699192" y="1328856"/>
                  </a:lnTo>
                  <a:cubicBezTo>
                    <a:pt x="2693686" y="1328856"/>
                    <a:pt x="2689670" y="1325127"/>
                    <a:pt x="2687146" y="1317670"/>
                  </a:cubicBezTo>
                  <a:cubicBezTo>
                    <a:pt x="2683934" y="1308378"/>
                    <a:pt x="2682328" y="1291743"/>
                    <a:pt x="2682328" y="1267766"/>
                  </a:cubicBezTo>
                  <a:lnTo>
                    <a:pt x="2682328" y="1233866"/>
                  </a:lnTo>
                  <a:cubicBezTo>
                    <a:pt x="2682328" y="1217690"/>
                    <a:pt x="2680779" y="1204382"/>
                    <a:pt x="2677682" y="1193943"/>
                  </a:cubicBezTo>
                  <a:cubicBezTo>
                    <a:pt x="2675043" y="1184995"/>
                    <a:pt x="2670397" y="1175932"/>
                    <a:pt x="2663743" y="1166754"/>
                  </a:cubicBezTo>
                  <a:lnTo>
                    <a:pt x="2645158" y="1209774"/>
                  </a:lnTo>
                  <a:cubicBezTo>
                    <a:pt x="2650550" y="1215396"/>
                    <a:pt x="2653992" y="1219698"/>
                    <a:pt x="2655483" y="1222681"/>
                  </a:cubicBezTo>
                  <a:cubicBezTo>
                    <a:pt x="2658581" y="1228876"/>
                    <a:pt x="2660130" y="1237537"/>
                    <a:pt x="2660130" y="1248665"/>
                  </a:cubicBezTo>
                  <a:lnTo>
                    <a:pt x="2660130" y="1297709"/>
                  </a:lnTo>
                  <a:cubicBezTo>
                    <a:pt x="2660130" y="1326504"/>
                    <a:pt x="2663456" y="1346982"/>
                    <a:pt x="2670110" y="1359142"/>
                  </a:cubicBezTo>
                  <a:cubicBezTo>
                    <a:pt x="2676076" y="1370155"/>
                    <a:pt x="2685770" y="1375662"/>
                    <a:pt x="2699192" y="1375662"/>
                  </a:cubicBezTo>
                  <a:lnTo>
                    <a:pt x="2714363" y="1375662"/>
                  </a:lnTo>
                  <a:lnTo>
                    <a:pt x="2723284" y="1375662"/>
                  </a:lnTo>
                  <a:lnTo>
                    <a:pt x="2809613" y="1375662"/>
                  </a:lnTo>
                  <a:lnTo>
                    <a:pt x="2822087" y="1375662"/>
                  </a:lnTo>
                  <a:lnTo>
                    <a:pt x="2904259" y="1375662"/>
                  </a:lnTo>
                  <a:lnTo>
                    <a:pt x="2904259" y="1328856"/>
                  </a:lnTo>
                  <a:lnTo>
                    <a:pt x="2885502" y="1222336"/>
                  </a:lnTo>
                  <a:lnTo>
                    <a:pt x="2891697" y="1224746"/>
                  </a:lnTo>
                  <a:cubicBezTo>
                    <a:pt x="2894221" y="1219239"/>
                    <a:pt x="2896486" y="1212987"/>
                    <a:pt x="2898494" y="1205989"/>
                  </a:cubicBezTo>
                  <a:cubicBezTo>
                    <a:pt x="2900502" y="1198991"/>
                    <a:pt x="2902022" y="1191820"/>
                    <a:pt x="2903054" y="1184478"/>
                  </a:cubicBezTo>
                  <a:cubicBezTo>
                    <a:pt x="2893762" y="1180578"/>
                    <a:pt x="2886993" y="1177021"/>
                    <a:pt x="2882748" y="1173809"/>
                  </a:cubicBezTo>
                  <a:cubicBezTo>
                    <a:pt x="2877930" y="1170253"/>
                    <a:pt x="2875521" y="1166582"/>
                    <a:pt x="2875521" y="1162796"/>
                  </a:cubicBezTo>
                  <a:cubicBezTo>
                    <a:pt x="2875980" y="1159813"/>
                    <a:pt x="2876209" y="1157978"/>
                    <a:pt x="2876209" y="1157289"/>
                  </a:cubicBezTo>
                  <a:close/>
                  <a:moveTo>
                    <a:pt x="1015680" y="1151094"/>
                  </a:moveTo>
                  <a:lnTo>
                    <a:pt x="1001913" y="1178283"/>
                  </a:lnTo>
                  <a:lnTo>
                    <a:pt x="977478" y="1164517"/>
                  </a:lnTo>
                  <a:lnTo>
                    <a:pt x="958548" y="1199622"/>
                  </a:lnTo>
                  <a:lnTo>
                    <a:pt x="989867" y="1217174"/>
                  </a:lnTo>
                  <a:lnTo>
                    <a:pt x="1004322" y="1189297"/>
                  </a:lnTo>
                  <a:lnTo>
                    <a:pt x="1029790" y="1202031"/>
                  </a:lnTo>
                  <a:lnTo>
                    <a:pt x="1047687" y="1168647"/>
                  </a:lnTo>
                  <a:close/>
                  <a:moveTo>
                    <a:pt x="3036739" y="1036004"/>
                  </a:moveTo>
                  <a:lnTo>
                    <a:pt x="3023317" y="1051491"/>
                  </a:lnTo>
                  <a:lnTo>
                    <a:pt x="3004388" y="1039445"/>
                  </a:lnTo>
                  <a:lnTo>
                    <a:pt x="2988212" y="1060095"/>
                  </a:lnTo>
                  <a:lnTo>
                    <a:pt x="3009894" y="1072141"/>
                  </a:lnTo>
                  <a:lnTo>
                    <a:pt x="3023317" y="1057686"/>
                  </a:lnTo>
                  <a:lnTo>
                    <a:pt x="3041557" y="1069044"/>
                  </a:lnTo>
                  <a:lnTo>
                    <a:pt x="3058421" y="1049770"/>
                  </a:lnTo>
                  <a:close/>
                  <a:moveTo>
                    <a:pt x="2111051" y="959771"/>
                  </a:moveTo>
                  <a:lnTo>
                    <a:pt x="2097285" y="986960"/>
                  </a:lnTo>
                  <a:lnTo>
                    <a:pt x="2072849" y="973194"/>
                  </a:lnTo>
                  <a:lnTo>
                    <a:pt x="2053920" y="1008299"/>
                  </a:lnTo>
                  <a:lnTo>
                    <a:pt x="2085239" y="1025851"/>
                  </a:lnTo>
                  <a:lnTo>
                    <a:pt x="2099694" y="997974"/>
                  </a:lnTo>
                  <a:lnTo>
                    <a:pt x="2125162" y="1010708"/>
                  </a:lnTo>
                  <a:lnTo>
                    <a:pt x="2143059" y="977324"/>
                  </a:lnTo>
                  <a:close/>
                  <a:moveTo>
                    <a:pt x="882331" y="959771"/>
                  </a:moveTo>
                  <a:lnTo>
                    <a:pt x="868564" y="986960"/>
                  </a:lnTo>
                  <a:lnTo>
                    <a:pt x="844128" y="973194"/>
                  </a:lnTo>
                  <a:lnTo>
                    <a:pt x="825198" y="1008299"/>
                  </a:lnTo>
                  <a:lnTo>
                    <a:pt x="856518" y="1025851"/>
                  </a:lnTo>
                  <a:lnTo>
                    <a:pt x="870973" y="997974"/>
                  </a:lnTo>
                  <a:lnTo>
                    <a:pt x="896441" y="1010708"/>
                  </a:lnTo>
                  <a:lnTo>
                    <a:pt x="914338" y="977324"/>
                  </a:lnTo>
                  <a:close/>
                  <a:moveTo>
                    <a:pt x="3659031" y="884571"/>
                  </a:moveTo>
                  <a:lnTo>
                    <a:pt x="3664882" y="903156"/>
                  </a:lnTo>
                  <a:cubicBezTo>
                    <a:pt x="3662932" y="904877"/>
                    <a:pt x="3660781" y="906340"/>
                    <a:pt x="3658429" y="907544"/>
                  </a:cubicBezTo>
                  <a:cubicBezTo>
                    <a:pt x="3656077" y="908749"/>
                    <a:pt x="3654213" y="909351"/>
                    <a:pt x="3652836" y="909351"/>
                  </a:cubicBezTo>
                  <a:cubicBezTo>
                    <a:pt x="3649853" y="909351"/>
                    <a:pt x="3645838" y="908720"/>
                    <a:pt x="3640791" y="907458"/>
                  </a:cubicBezTo>
                  <a:cubicBezTo>
                    <a:pt x="3635743" y="906196"/>
                    <a:pt x="3633219" y="905221"/>
                    <a:pt x="3633219" y="904533"/>
                  </a:cubicBezTo>
                  <a:cubicBezTo>
                    <a:pt x="3633219" y="901779"/>
                    <a:pt x="3635571" y="898567"/>
                    <a:pt x="3640274" y="894896"/>
                  </a:cubicBezTo>
                  <a:cubicBezTo>
                    <a:pt x="3644978" y="891225"/>
                    <a:pt x="3651230" y="887784"/>
                    <a:pt x="3659031" y="884571"/>
                  </a:cubicBezTo>
                  <a:close/>
                  <a:moveTo>
                    <a:pt x="2601756" y="884571"/>
                  </a:moveTo>
                  <a:lnTo>
                    <a:pt x="2607607" y="903156"/>
                  </a:lnTo>
                  <a:cubicBezTo>
                    <a:pt x="2605657" y="904877"/>
                    <a:pt x="2603506" y="906340"/>
                    <a:pt x="2601154" y="907544"/>
                  </a:cubicBezTo>
                  <a:cubicBezTo>
                    <a:pt x="2598802" y="908749"/>
                    <a:pt x="2596938" y="909351"/>
                    <a:pt x="2595561" y="909351"/>
                  </a:cubicBezTo>
                  <a:cubicBezTo>
                    <a:pt x="2592579" y="909351"/>
                    <a:pt x="2588563" y="908720"/>
                    <a:pt x="2583516" y="907458"/>
                  </a:cubicBezTo>
                  <a:cubicBezTo>
                    <a:pt x="2578468" y="906196"/>
                    <a:pt x="2575944" y="905221"/>
                    <a:pt x="2575944" y="904533"/>
                  </a:cubicBezTo>
                  <a:cubicBezTo>
                    <a:pt x="2575944" y="901779"/>
                    <a:pt x="2578296" y="898567"/>
                    <a:pt x="2582999" y="894896"/>
                  </a:cubicBezTo>
                  <a:cubicBezTo>
                    <a:pt x="2587703" y="891225"/>
                    <a:pt x="2593955" y="887784"/>
                    <a:pt x="2601756" y="884571"/>
                  </a:cubicBezTo>
                  <a:close/>
                  <a:moveTo>
                    <a:pt x="4264371" y="872525"/>
                  </a:moveTo>
                  <a:cubicBezTo>
                    <a:pt x="4274237" y="872525"/>
                    <a:pt x="4280776" y="881761"/>
                    <a:pt x="4283989" y="900231"/>
                  </a:cubicBezTo>
                  <a:lnTo>
                    <a:pt x="4277449" y="900231"/>
                  </a:lnTo>
                  <a:cubicBezTo>
                    <a:pt x="4269993" y="900231"/>
                    <a:pt x="4263998" y="898883"/>
                    <a:pt x="4259467" y="896187"/>
                  </a:cubicBezTo>
                  <a:cubicBezTo>
                    <a:pt x="4254935" y="893491"/>
                    <a:pt x="4252670" y="890078"/>
                    <a:pt x="4252670" y="885948"/>
                  </a:cubicBezTo>
                  <a:cubicBezTo>
                    <a:pt x="4252670" y="882621"/>
                    <a:pt x="4253730" y="879552"/>
                    <a:pt x="4255853" y="876742"/>
                  </a:cubicBezTo>
                  <a:cubicBezTo>
                    <a:pt x="4257975" y="873931"/>
                    <a:pt x="4260815" y="872525"/>
                    <a:pt x="4264371" y="872525"/>
                  </a:cubicBezTo>
                  <a:close/>
                  <a:moveTo>
                    <a:pt x="1759300" y="872525"/>
                  </a:moveTo>
                  <a:cubicBezTo>
                    <a:pt x="1769166" y="872525"/>
                    <a:pt x="1775705" y="881761"/>
                    <a:pt x="1778918" y="900231"/>
                  </a:cubicBezTo>
                  <a:lnTo>
                    <a:pt x="1772379" y="900231"/>
                  </a:lnTo>
                  <a:cubicBezTo>
                    <a:pt x="1764921" y="900231"/>
                    <a:pt x="1758927" y="898883"/>
                    <a:pt x="1754395" y="896187"/>
                  </a:cubicBezTo>
                  <a:cubicBezTo>
                    <a:pt x="1749864" y="893491"/>
                    <a:pt x="1747598" y="890078"/>
                    <a:pt x="1747598" y="885948"/>
                  </a:cubicBezTo>
                  <a:cubicBezTo>
                    <a:pt x="1747598" y="882621"/>
                    <a:pt x="1748660" y="879552"/>
                    <a:pt x="1750782" y="876742"/>
                  </a:cubicBezTo>
                  <a:cubicBezTo>
                    <a:pt x="1752904" y="873931"/>
                    <a:pt x="1755743" y="872525"/>
                    <a:pt x="1759300" y="872525"/>
                  </a:cubicBezTo>
                  <a:close/>
                  <a:moveTo>
                    <a:pt x="778224" y="872525"/>
                  </a:moveTo>
                  <a:cubicBezTo>
                    <a:pt x="788090" y="872525"/>
                    <a:pt x="794629" y="881761"/>
                    <a:pt x="797842" y="900231"/>
                  </a:cubicBezTo>
                  <a:lnTo>
                    <a:pt x="791302" y="900231"/>
                  </a:lnTo>
                  <a:cubicBezTo>
                    <a:pt x="783846" y="900231"/>
                    <a:pt x="777851" y="898883"/>
                    <a:pt x="773320" y="896187"/>
                  </a:cubicBezTo>
                  <a:cubicBezTo>
                    <a:pt x="768788" y="893491"/>
                    <a:pt x="766523" y="890078"/>
                    <a:pt x="766523" y="885948"/>
                  </a:cubicBezTo>
                  <a:cubicBezTo>
                    <a:pt x="766523" y="882621"/>
                    <a:pt x="767584" y="879552"/>
                    <a:pt x="769706" y="876742"/>
                  </a:cubicBezTo>
                  <a:cubicBezTo>
                    <a:pt x="771829" y="873931"/>
                    <a:pt x="774668" y="872525"/>
                    <a:pt x="778224" y="872525"/>
                  </a:cubicBezTo>
                  <a:close/>
                  <a:moveTo>
                    <a:pt x="3425050" y="866159"/>
                  </a:moveTo>
                  <a:cubicBezTo>
                    <a:pt x="3433425" y="866159"/>
                    <a:pt x="3440997" y="867478"/>
                    <a:pt x="3447765" y="870116"/>
                  </a:cubicBezTo>
                  <a:cubicBezTo>
                    <a:pt x="3455910" y="873329"/>
                    <a:pt x="3459983" y="877516"/>
                    <a:pt x="3459983" y="882678"/>
                  </a:cubicBezTo>
                  <a:cubicBezTo>
                    <a:pt x="3459983" y="894380"/>
                    <a:pt x="3441111" y="900231"/>
                    <a:pt x="3403368" y="900231"/>
                  </a:cubicBezTo>
                  <a:lnTo>
                    <a:pt x="3358282" y="900231"/>
                  </a:lnTo>
                  <a:cubicBezTo>
                    <a:pt x="3376294" y="887267"/>
                    <a:pt x="3390031" y="878348"/>
                    <a:pt x="3399496" y="873472"/>
                  </a:cubicBezTo>
                  <a:cubicBezTo>
                    <a:pt x="3408961" y="868596"/>
                    <a:pt x="3417479" y="866159"/>
                    <a:pt x="3425050" y="866159"/>
                  </a:cubicBezTo>
                  <a:close/>
                  <a:moveTo>
                    <a:pt x="4654664" y="835012"/>
                  </a:moveTo>
                  <a:lnTo>
                    <a:pt x="4645027" y="881474"/>
                  </a:lnTo>
                  <a:cubicBezTo>
                    <a:pt x="4650992" y="887095"/>
                    <a:pt x="4656040" y="894151"/>
                    <a:pt x="4660170" y="902640"/>
                  </a:cubicBezTo>
                  <a:cubicBezTo>
                    <a:pt x="4663841" y="910097"/>
                    <a:pt x="4665677" y="916120"/>
                    <a:pt x="4665677" y="920708"/>
                  </a:cubicBezTo>
                  <a:cubicBezTo>
                    <a:pt x="4665677" y="929886"/>
                    <a:pt x="4656155" y="942964"/>
                    <a:pt x="4637111" y="959943"/>
                  </a:cubicBezTo>
                  <a:cubicBezTo>
                    <a:pt x="4623459" y="972104"/>
                    <a:pt x="4612676" y="980421"/>
                    <a:pt x="4604760" y="984896"/>
                  </a:cubicBezTo>
                  <a:cubicBezTo>
                    <a:pt x="4596844" y="989369"/>
                    <a:pt x="4588928" y="991606"/>
                    <a:pt x="4581012" y="991606"/>
                  </a:cubicBezTo>
                  <a:cubicBezTo>
                    <a:pt x="4573670" y="991606"/>
                    <a:pt x="4566844" y="990402"/>
                    <a:pt x="4560535" y="987993"/>
                  </a:cubicBezTo>
                  <a:cubicBezTo>
                    <a:pt x="4554225" y="985584"/>
                    <a:pt x="4545908" y="980937"/>
                    <a:pt x="4535583" y="974054"/>
                  </a:cubicBezTo>
                  <a:lnTo>
                    <a:pt x="4528355" y="984724"/>
                  </a:lnTo>
                  <a:cubicBezTo>
                    <a:pt x="4549808" y="999522"/>
                    <a:pt x="4565582" y="1009388"/>
                    <a:pt x="4575678" y="1014322"/>
                  </a:cubicBezTo>
                  <a:cubicBezTo>
                    <a:pt x="4587265" y="1020058"/>
                    <a:pt x="4598106" y="1022926"/>
                    <a:pt x="4608201" y="1022926"/>
                  </a:cubicBezTo>
                  <a:cubicBezTo>
                    <a:pt x="4616691" y="1022926"/>
                    <a:pt x="4626901" y="1018222"/>
                    <a:pt x="4638832" y="1008815"/>
                  </a:cubicBezTo>
                  <a:cubicBezTo>
                    <a:pt x="4649616" y="1000326"/>
                    <a:pt x="4659023" y="990316"/>
                    <a:pt x="4667054" y="978786"/>
                  </a:cubicBezTo>
                  <a:cubicBezTo>
                    <a:pt x="4675084" y="967257"/>
                    <a:pt x="4679099" y="957993"/>
                    <a:pt x="4679099" y="950995"/>
                  </a:cubicBezTo>
                  <a:lnTo>
                    <a:pt x="4679099" y="898338"/>
                  </a:lnTo>
                  <a:cubicBezTo>
                    <a:pt x="4679099" y="885030"/>
                    <a:pt x="4676977" y="873156"/>
                    <a:pt x="4672732" y="862717"/>
                  </a:cubicBezTo>
                  <a:cubicBezTo>
                    <a:pt x="4668488" y="852277"/>
                    <a:pt x="4662465" y="843042"/>
                    <a:pt x="4654664" y="835012"/>
                  </a:cubicBezTo>
                  <a:close/>
                  <a:moveTo>
                    <a:pt x="1983148" y="829161"/>
                  </a:moveTo>
                  <a:lnTo>
                    <a:pt x="1986589" y="849811"/>
                  </a:lnTo>
                  <a:cubicBezTo>
                    <a:pt x="1981541" y="853596"/>
                    <a:pt x="1977641" y="856206"/>
                    <a:pt x="1974888" y="857640"/>
                  </a:cubicBezTo>
                  <a:cubicBezTo>
                    <a:pt x="1972134" y="859075"/>
                    <a:pt x="1969496" y="859791"/>
                    <a:pt x="1966972" y="859791"/>
                  </a:cubicBezTo>
                  <a:cubicBezTo>
                    <a:pt x="1963071" y="859791"/>
                    <a:pt x="1959113" y="859332"/>
                    <a:pt x="1955098" y="858414"/>
                  </a:cubicBezTo>
                  <a:cubicBezTo>
                    <a:pt x="1951083" y="857497"/>
                    <a:pt x="1949075" y="856235"/>
                    <a:pt x="1949075" y="854629"/>
                  </a:cubicBezTo>
                  <a:cubicBezTo>
                    <a:pt x="1949075" y="853367"/>
                    <a:pt x="1950222" y="851474"/>
                    <a:pt x="1952517" y="848950"/>
                  </a:cubicBezTo>
                  <a:cubicBezTo>
                    <a:pt x="1954352" y="847000"/>
                    <a:pt x="1956647" y="844878"/>
                    <a:pt x="1959400" y="842583"/>
                  </a:cubicBezTo>
                  <a:cubicBezTo>
                    <a:pt x="1963186" y="839715"/>
                    <a:pt x="1968234" y="836618"/>
                    <a:pt x="1974544" y="833291"/>
                  </a:cubicBezTo>
                  <a:cubicBezTo>
                    <a:pt x="1976609" y="832258"/>
                    <a:pt x="1979476" y="830881"/>
                    <a:pt x="1983148" y="829161"/>
                  </a:cubicBezTo>
                  <a:close/>
                  <a:moveTo>
                    <a:pt x="4271599" y="826752"/>
                  </a:moveTo>
                  <a:cubicBezTo>
                    <a:pt x="4260585" y="826752"/>
                    <a:pt x="4250777" y="835413"/>
                    <a:pt x="4242172" y="852736"/>
                  </a:cubicBezTo>
                  <a:cubicBezTo>
                    <a:pt x="4234257" y="868683"/>
                    <a:pt x="4230299" y="885260"/>
                    <a:pt x="4230299" y="902468"/>
                  </a:cubicBezTo>
                  <a:cubicBezTo>
                    <a:pt x="4230299" y="915202"/>
                    <a:pt x="4233654" y="925269"/>
                    <a:pt x="4240366" y="932668"/>
                  </a:cubicBezTo>
                  <a:cubicBezTo>
                    <a:pt x="4247077" y="940068"/>
                    <a:pt x="4256111" y="943768"/>
                    <a:pt x="4267469" y="943768"/>
                  </a:cubicBezTo>
                  <a:cubicBezTo>
                    <a:pt x="4270681" y="943768"/>
                    <a:pt x="4274696" y="943424"/>
                    <a:pt x="4279514" y="942735"/>
                  </a:cubicBezTo>
                  <a:cubicBezTo>
                    <a:pt x="4265748" y="959026"/>
                    <a:pt x="4252440" y="970842"/>
                    <a:pt x="4239591" y="978184"/>
                  </a:cubicBezTo>
                  <a:cubicBezTo>
                    <a:pt x="4228693" y="984379"/>
                    <a:pt x="4217679" y="987476"/>
                    <a:pt x="4206551" y="987476"/>
                  </a:cubicBezTo>
                  <a:cubicBezTo>
                    <a:pt x="4198291" y="987476"/>
                    <a:pt x="4190892" y="986329"/>
                    <a:pt x="4184353" y="984035"/>
                  </a:cubicBezTo>
                  <a:cubicBezTo>
                    <a:pt x="4176437" y="981281"/>
                    <a:pt x="4166284" y="975775"/>
                    <a:pt x="4153894" y="967515"/>
                  </a:cubicBezTo>
                  <a:lnTo>
                    <a:pt x="4146667" y="977496"/>
                  </a:lnTo>
                  <a:cubicBezTo>
                    <a:pt x="4170070" y="995392"/>
                    <a:pt x="4187421" y="1007381"/>
                    <a:pt x="4198722" y="1013461"/>
                  </a:cubicBezTo>
                  <a:cubicBezTo>
                    <a:pt x="4210022" y="1019542"/>
                    <a:pt x="4220433" y="1022581"/>
                    <a:pt x="4229955" y="1022581"/>
                  </a:cubicBezTo>
                  <a:cubicBezTo>
                    <a:pt x="4246245" y="1022581"/>
                    <a:pt x="4262765" y="1012945"/>
                    <a:pt x="4279514" y="993672"/>
                  </a:cubicBezTo>
                  <a:cubicBezTo>
                    <a:pt x="4287889" y="984035"/>
                    <a:pt x="4294170" y="974341"/>
                    <a:pt x="4298357" y="964590"/>
                  </a:cubicBezTo>
                  <a:lnTo>
                    <a:pt x="4302104" y="947037"/>
                  </a:lnTo>
                  <a:lnTo>
                    <a:pt x="4320121" y="947037"/>
                  </a:lnTo>
                  <a:cubicBezTo>
                    <a:pt x="4329414" y="947037"/>
                    <a:pt x="4337387" y="945259"/>
                    <a:pt x="4344041" y="941703"/>
                  </a:cubicBezTo>
                  <a:cubicBezTo>
                    <a:pt x="4351842" y="937573"/>
                    <a:pt x="4358897" y="930690"/>
                    <a:pt x="4365207" y="921053"/>
                  </a:cubicBezTo>
                  <a:cubicBezTo>
                    <a:pt x="4368763" y="930345"/>
                    <a:pt x="4372779" y="936999"/>
                    <a:pt x="4377253" y="941014"/>
                  </a:cubicBezTo>
                  <a:cubicBezTo>
                    <a:pt x="4381727" y="945030"/>
                    <a:pt x="4387807" y="947037"/>
                    <a:pt x="4395493" y="947037"/>
                  </a:cubicBezTo>
                  <a:lnTo>
                    <a:pt x="4423543" y="947037"/>
                  </a:lnTo>
                  <a:cubicBezTo>
                    <a:pt x="4433982" y="947037"/>
                    <a:pt x="4441812" y="946291"/>
                    <a:pt x="4447032" y="944800"/>
                  </a:cubicBezTo>
                  <a:cubicBezTo>
                    <a:pt x="4452252" y="943309"/>
                    <a:pt x="4458189" y="940212"/>
                    <a:pt x="4464843" y="935508"/>
                  </a:cubicBezTo>
                  <a:cubicBezTo>
                    <a:pt x="4473103" y="939523"/>
                    <a:pt x="4481477" y="942448"/>
                    <a:pt x="4489967" y="944284"/>
                  </a:cubicBezTo>
                  <a:cubicBezTo>
                    <a:pt x="4498456" y="946119"/>
                    <a:pt x="4509125" y="947037"/>
                    <a:pt x="4521974" y="947037"/>
                  </a:cubicBezTo>
                  <a:lnTo>
                    <a:pt x="4521974" y="881990"/>
                  </a:lnTo>
                  <a:cubicBezTo>
                    <a:pt x="4521974" y="873156"/>
                    <a:pt x="4521314" y="865786"/>
                    <a:pt x="4519995" y="859877"/>
                  </a:cubicBezTo>
                  <a:cubicBezTo>
                    <a:pt x="4518676" y="853969"/>
                    <a:pt x="4516467" y="847401"/>
                    <a:pt x="4513370" y="840174"/>
                  </a:cubicBezTo>
                  <a:lnTo>
                    <a:pt x="4498743" y="859964"/>
                  </a:lnTo>
                  <a:cubicBezTo>
                    <a:pt x="4496448" y="862946"/>
                    <a:pt x="4495187" y="864724"/>
                    <a:pt x="4494957" y="865298"/>
                  </a:cubicBezTo>
                  <a:cubicBezTo>
                    <a:pt x="4494154" y="866904"/>
                    <a:pt x="4493753" y="869199"/>
                    <a:pt x="4493753" y="872181"/>
                  </a:cubicBezTo>
                  <a:cubicBezTo>
                    <a:pt x="4493753" y="874361"/>
                    <a:pt x="4495187" y="878548"/>
                    <a:pt x="4498055" y="884743"/>
                  </a:cubicBezTo>
                  <a:cubicBezTo>
                    <a:pt x="4500923" y="890938"/>
                    <a:pt x="4502357" y="895986"/>
                    <a:pt x="4502357" y="899887"/>
                  </a:cubicBezTo>
                  <a:cubicBezTo>
                    <a:pt x="4496506" y="899084"/>
                    <a:pt x="4490942" y="897936"/>
                    <a:pt x="4485665" y="896445"/>
                  </a:cubicBezTo>
                  <a:cubicBezTo>
                    <a:pt x="4480387" y="894954"/>
                    <a:pt x="4475626" y="893175"/>
                    <a:pt x="4471382" y="891110"/>
                  </a:cubicBezTo>
                  <a:cubicBezTo>
                    <a:pt x="4473217" y="880671"/>
                    <a:pt x="4474135" y="872296"/>
                    <a:pt x="4474135" y="865987"/>
                  </a:cubicBezTo>
                  <a:cubicBezTo>
                    <a:pt x="4474135" y="864839"/>
                    <a:pt x="4474078" y="862401"/>
                    <a:pt x="4473963" y="858673"/>
                  </a:cubicBezTo>
                  <a:cubicBezTo>
                    <a:pt x="4473848" y="854944"/>
                    <a:pt x="4473676" y="851990"/>
                    <a:pt x="4473447" y="849811"/>
                  </a:cubicBezTo>
                  <a:lnTo>
                    <a:pt x="4466908" y="854973"/>
                  </a:lnTo>
                  <a:cubicBezTo>
                    <a:pt x="4463695" y="857497"/>
                    <a:pt x="4461573" y="859390"/>
                    <a:pt x="4460541" y="860652"/>
                  </a:cubicBezTo>
                  <a:cubicBezTo>
                    <a:pt x="4458820" y="862831"/>
                    <a:pt x="4457959" y="865298"/>
                    <a:pt x="4457959" y="868051"/>
                  </a:cubicBezTo>
                  <a:cubicBezTo>
                    <a:pt x="4457959" y="880900"/>
                    <a:pt x="4454346" y="889676"/>
                    <a:pt x="4447118" y="894380"/>
                  </a:cubicBezTo>
                  <a:cubicBezTo>
                    <a:pt x="4441153" y="898280"/>
                    <a:pt x="4431172" y="900231"/>
                    <a:pt x="4417176" y="900231"/>
                  </a:cubicBezTo>
                  <a:lnTo>
                    <a:pt x="4396010" y="900231"/>
                  </a:lnTo>
                  <a:cubicBezTo>
                    <a:pt x="4390847" y="900231"/>
                    <a:pt x="4386258" y="898280"/>
                    <a:pt x="4382243" y="894380"/>
                  </a:cubicBezTo>
                  <a:cubicBezTo>
                    <a:pt x="4378228" y="890479"/>
                    <a:pt x="4376220" y="885604"/>
                    <a:pt x="4376220" y="879753"/>
                  </a:cubicBezTo>
                  <a:cubicBezTo>
                    <a:pt x="4376220" y="874017"/>
                    <a:pt x="4376335" y="868797"/>
                    <a:pt x="4376564" y="864093"/>
                  </a:cubicBezTo>
                  <a:cubicBezTo>
                    <a:pt x="4376794" y="859390"/>
                    <a:pt x="4377023" y="855202"/>
                    <a:pt x="4377253" y="851531"/>
                  </a:cubicBezTo>
                  <a:lnTo>
                    <a:pt x="4365895" y="849811"/>
                  </a:lnTo>
                  <a:cubicBezTo>
                    <a:pt x="4365895" y="867822"/>
                    <a:pt x="4360675" y="881244"/>
                    <a:pt x="4350236" y="890078"/>
                  </a:cubicBezTo>
                  <a:cubicBezTo>
                    <a:pt x="4342205" y="896846"/>
                    <a:pt x="4332167" y="900231"/>
                    <a:pt x="4320121" y="900231"/>
                  </a:cubicBezTo>
                  <a:lnTo>
                    <a:pt x="4304638" y="900231"/>
                  </a:lnTo>
                  <a:lnTo>
                    <a:pt x="4304638" y="890766"/>
                  </a:lnTo>
                  <a:cubicBezTo>
                    <a:pt x="4304638" y="873099"/>
                    <a:pt x="4301426" y="858013"/>
                    <a:pt x="4295002" y="845509"/>
                  </a:cubicBezTo>
                  <a:cubicBezTo>
                    <a:pt x="4288577" y="833004"/>
                    <a:pt x="4280776" y="826752"/>
                    <a:pt x="4271599" y="826752"/>
                  </a:cubicBezTo>
                  <a:close/>
                  <a:moveTo>
                    <a:pt x="1766527" y="826752"/>
                  </a:moveTo>
                  <a:cubicBezTo>
                    <a:pt x="1755514" y="826752"/>
                    <a:pt x="1745706" y="835413"/>
                    <a:pt x="1737101" y="852736"/>
                  </a:cubicBezTo>
                  <a:cubicBezTo>
                    <a:pt x="1729186" y="868683"/>
                    <a:pt x="1725227" y="885260"/>
                    <a:pt x="1725227" y="902468"/>
                  </a:cubicBezTo>
                  <a:cubicBezTo>
                    <a:pt x="1725227" y="915202"/>
                    <a:pt x="1728583" y="925269"/>
                    <a:pt x="1735295" y="932668"/>
                  </a:cubicBezTo>
                  <a:cubicBezTo>
                    <a:pt x="1742006" y="940068"/>
                    <a:pt x="1751040" y="943768"/>
                    <a:pt x="1762398" y="943768"/>
                  </a:cubicBezTo>
                  <a:cubicBezTo>
                    <a:pt x="1765610" y="943768"/>
                    <a:pt x="1769625" y="943424"/>
                    <a:pt x="1774443" y="942735"/>
                  </a:cubicBezTo>
                  <a:cubicBezTo>
                    <a:pt x="1760677" y="959026"/>
                    <a:pt x="1747369" y="970842"/>
                    <a:pt x="1734520" y="978184"/>
                  </a:cubicBezTo>
                  <a:cubicBezTo>
                    <a:pt x="1723621" y="984379"/>
                    <a:pt x="1712608" y="987476"/>
                    <a:pt x="1701480" y="987476"/>
                  </a:cubicBezTo>
                  <a:cubicBezTo>
                    <a:pt x="1693220" y="987476"/>
                    <a:pt x="1685821" y="986329"/>
                    <a:pt x="1679281" y="984035"/>
                  </a:cubicBezTo>
                  <a:cubicBezTo>
                    <a:pt x="1671366" y="981281"/>
                    <a:pt x="1661213" y="975775"/>
                    <a:pt x="1648823" y="967515"/>
                  </a:cubicBezTo>
                  <a:lnTo>
                    <a:pt x="1641595" y="977496"/>
                  </a:lnTo>
                  <a:cubicBezTo>
                    <a:pt x="1664998" y="995392"/>
                    <a:pt x="1682351" y="1007381"/>
                    <a:pt x="1693650" y="1013461"/>
                  </a:cubicBezTo>
                  <a:cubicBezTo>
                    <a:pt x="1704950" y="1019542"/>
                    <a:pt x="1715362" y="1022581"/>
                    <a:pt x="1724883" y="1022581"/>
                  </a:cubicBezTo>
                  <a:cubicBezTo>
                    <a:pt x="1741174" y="1022581"/>
                    <a:pt x="1757694" y="1012945"/>
                    <a:pt x="1774443" y="993672"/>
                  </a:cubicBezTo>
                  <a:cubicBezTo>
                    <a:pt x="1791192" y="974398"/>
                    <a:pt x="1799567" y="954895"/>
                    <a:pt x="1799567" y="935164"/>
                  </a:cubicBezTo>
                  <a:lnTo>
                    <a:pt x="1799567" y="890766"/>
                  </a:lnTo>
                  <a:cubicBezTo>
                    <a:pt x="1799567" y="873099"/>
                    <a:pt x="1796355" y="858013"/>
                    <a:pt x="1789931" y="845509"/>
                  </a:cubicBezTo>
                  <a:cubicBezTo>
                    <a:pt x="1783507" y="833004"/>
                    <a:pt x="1775705" y="826752"/>
                    <a:pt x="1766527" y="826752"/>
                  </a:cubicBezTo>
                  <a:close/>
                  <a:moveTo>
                    <a:pt x="894720" y="823998"/>
                  </a:moveTo>
                  <a:lnTo>
                    <a:pt x="880954" y="864954"/>
                  </a:lnTo>
                  <a:cubicBezTo>
                    <a:pt x="887263" y="872296"/>
                    <a:pt x="891279" y="877458"/>
                    <a:pt x="892999" y="880442"/>
                  </a:cubicBezTo>
                  <a:cubicBezTo>
                    <a:pt x="896326" y="885833"/>
                    <a:pt x="898621" y="892430"/>
                    <a:pt x="899883" y="900231"/>
                  </a:cubicBezTo>
                  <a:lnTo>
                    <a:pt x="818492" y="900231"/>
                  </a:lnTo>
                  <a:lnTo>
                    <a:pt x="818492" y="890766"/>
                  </a:lnTo>
                  <a:cubicBezTo>
                    <a:pt x="818492" y="873099"/>
                    <a:pt x="815279" y="858013"/>
                    <a:pt x="808855" y="845509"/>
                  </a:cubicBezTo>
                  <a:cubicBezTo>
                    <a:pt x="802431" y="833004"/>
                    <a:pt x="794629" y="826752"/>
                    <a:pt x="785452" y="826752"/>
                  </a:cubicBezTo>
                  <a:cubicBezTo>
                    <a:pt x="774438" y="826752"/>
                    <a:pt x="764630" y="835413"/>
                    <a:pt x="756025" y="852736"/>
                  </a:cubicBezTo>
                  <a:cubicBezTo>
                    <a:pt x="748110" y="868683"/>
                    <a:pt x="744152" y="885260"/>
                    <a:pt x="744152" y="902468"/>
                  </a:cubicBezTo>
                  <a:cubicBezTo>
                    <a:pt x="744152" y="915202"/>
                    <a:pt x="747508" y="925269"/>
                    <a:pt x="754219" y="932668"/>
                  </a:cubicBezTo>
                  <a:cubicBezTo>
                    <a:pt x="760930" y="940068"/>
                    <a:pt x="769964" y="943768"/>
                    <a:pt x="781322" y="943768"/>
                  </a:cubicBezTo>
                  <a:cubicBezTo>
                    <a:pt x="784534" y="943768"/>
                    <a:pt x="788549" y="943424"/>
                    <a:pt x="793367" y="942735"/>
                  </a:cubicBezTo>
                  <a:cubicBezTo>
                    <a:pt x="779601" y="959026"/>
                    <a:pt x="766293" y="970842"/>
                    <a:pt x="753444" y="978184"/>
                  </a:cubicBezTo>
                  <a:cubicBezTo>
                    <a:pt x="742546" y="984379"/>
                    <a:pt x="731533" y="987476"/>
                    <a:pt x="720404" y="987476"/>
                  </a:cubicBezTo>
                  <a:cubicBezTo>
                    <a:pt x="712145" y="987476"/>
                    <a:pt x="704745" y="986329"/>
                    <a:pt x="698206" y="984035"/>
                  </a:cubicBezTo>
                  <a:cubicBezTo>
                    <a:pt x="690290" y="981281"/>
                    <a:pt x="680137" y="975775"/>
                    <a:pt x="667747" y="967515"/>
                  </a:cubicBezTo>
                  <a:lnTo>
                    <a:pt x="660520" y="977496"/>
                  </a:lnTo>
                  <a:cubicBezTo>
                    <a:pt x="683923" y="995392"/>
                    <a:pt x="701275" y="1007381"/>
                    <a:pt x="712575" y="1013461"/>
                  </a:cubicBezTo>
                  <a:cubicBezTo>
                    <a:pt x="723875" y="1019542"/>
                    <a:pt x="734286" y="1022581"/>
                    <a:pt x="743808" y="1022581"/>
                  </a:cubicBezTo>
                  <a:cubicBezTo>
                    <a:pt x="760098" y="1022581"/>
                    <a:pt x="776618" y="1012945"/>
                    <a:pt x="793367" y="993672"/>
                  </a:cubicBezTo>
                  <a:cubicBezTo>
                    <a:pt x="801742" y="984035"/>
                    <a:pt x="808023" y="974341"/>
                    <a:pt x="812211" y="964590"/>
                  </a:cubicBezTo>
                  <a:lnTo>
                    <a:pt x="815957" y="947037"/>
                  </a:lnTo>
                  <a:lnTo>
                    <a:pt x="917091" y="947037"/>
                  </a:lnTo>
                  <a:lnTo>
                    <a:pt x="917091" y="902123"/>
                  </a:lnTo>
                  <a:cubicBezTo>
                    <a:pt x="917091" y="881130"/>
                    <a:pt x="915513" y="865298"/>
                    <a:pt x="912359" y="854629"/>
                  </a:cubicBezTo>
                  <a:cubicBezTo>
                    <a:pt x="909204" y="843960"/>
                    <a:pt x="903324" y="833749"/>
                    <a:pt x="894720" y="823998"/>
                  </a:cubicBezTo>
                  <a:close/>
                  <a:moveTo>
                    <a:pt x="3783619" y="784764"/>
                  </a:moveTo>
                  <a:cubicBezTo>
                    <a:pt x="3780292" y="791761"/>
                    <a:pt x="3777797" y="798214"/>
                    <a:pt x="3776133" y="804123"/>
                  </a:cubicBezTo>
                  <a:cubicBezTo>
                    <a:pt x="3774470" y="810031"/>
                    <a:pt x="3773638" y="815623"/>
                    <a:pt x="3773638" y="820901"/>
                  </a:cubicBezTo>
                  <a:cubicBezTo>
                    <a:pt x="3773638" y="822621"/>
                    <a:pt x="3773925" y="824830"/>
                    <a:pt x="3774499" y="827526"/>
                  </a:cubicBezTo>
                  <a:cubicBezTo>
                    <a:pt x="3775072" y="830222"/>
                    <a:pt x="3775818" y="833119"/>
                    <a:pt x="3776736" y="836216"/>
                  </a:cubicBezTo>
                  <a:lnTo>
                    <a:pt x="3797730" y="903500"/>
                  </a:lnTo>
                  <a:cubicBezTo>
                    <a:pt x="3796697" y="906942"/>
                    <a:pt x="3793485" y="908663"/>
                    <a:pt x="3788093" y="908663"/>
                  </a:cubicBezTo>
                  <a:cubicBezTo>
                    <a:pt x="3779374" y="908663"/>
                    <a:pt x="3773093" y="906512"/>
                    <a:pt x="3769250" y="902210"/>
                  </a:cubicBezTo>
                  <a:cubicBezTo>
                    <a:pt x="3765407" y="897908"/>
                    <a:pt x="3760904" y="887898"/>
                    <a:pt x="3755742" y="872181"/>
                  </a:cubicBezTo>
                  <a:lnTo>
                    <a:pt x="3731306" y="796121"/>
                  </a:lnTo>
                  <a:cubicBezTo>
                    <a:pt x="3727864" y="802660"/>
                    <a:pt x="3725340" y="808568"/>
                    <a:pt x="3723734" y="813845"/>
                  </a:cubicBezTo>
                  <a:cubicBezTo>
                    <a:pt x="3721669" y="820729"/>
                    <a:pt x="3720637" y="827210"/>
                    <a:pt x="3720637" y="833291"/>
                  </a:cubicBezTo>
                  <a:cubicBezTo>
                    <a:pt x="3720637" y="834897"/>
                    <a:pt x="3720780" y="836474"/>
                    <a:pt x="3721067" y="838023"/>
                  </a:cubicBezTo>
                  <a:cubicBezTo>
                    <a:pt x="3721354" y="839572"/>
                    <a:pt x="3722014" y="842124"/>
                    <a:pt x="3723046" y="845681"/>
                  </a:cubicBezTo>
                  <a:lnTo>
                    <a:pt x="3739738" y="899715"/>
                  </a:lnTo>
                  <a:cubicBezTo>
                    <a:pt x="3735837" y="904074"/>
                    <a:pt x="3730905" y="907688"/>
                    <a:pt x="3724939" y="910556"/>
                  </a:cubicBezTo>
                  <a:cubicBezTo>
                    <a:pt x="3718973" y="913424"/>
                    <a:pt x="3713065" y="914858"/>
                    <a:pt x="3707214" y="914858"/>
                  </a:cubicBezTo>
                  <a:cubicBezTo>
                    <a:pt x="3700790" y="914858"/>
                    <a:pt x="3696000" y="913223"/>
                    <a:pt x="3692846" y="909954"/>
                  </a:cubicBezTo>
                  <a:cubicBezTo>
                    <a:pt x="3689691" y="906684"/>
                    <a:pt x="3687024" y="901149"/>
                    <a:pt x="3684844" y="893348"/>
                  </a:cubicBezTo>
                  <a:lnTo>
                    <a:pt x="3663161" y="815394"/>
                  </a:lnTo>
                  <a:cubicBezTo>
                    <a:pt x="3659146" y="823998"/>
                    <a:pt x="3656364" y="831025"/>
                    <a:pt x="3654815" y="836474"/>
                  </a:cubicBezTo>
                  <a:cubicBezTo>
                    <a:pt x="3653267" y="841923"/>
                    <a:pt x="3652492" y="846943"/>
                    <a:pt x="3652492" y="851531"/>
                  </a:cubicBezTo>
                  <a:lnTo>
                    <a:pt x="3652148" y="860480"/>
                  </a:lnTo>
                  <a:cubicBezTo>
                    <a:pt x="3645953" y="863807"/>
                    <a:pt x="3639586" y="867191"/>
                    <a:pt x="3633047" y="870633"/>
                  </a:cubicBezTo>
                  <a:cubicBezTo>
                    <a:pt x="3629261" y="872927"/>
                    <a:pt x="3625418" y="876655"/>
                    <a:pt x="3621517" y="881818"/>
                  </a:cubicBezTo>
                  <a:cubicBezTo>
                    <a:pt x="3615322" y="889734"/>
                    <a:pt x="3608783" y="900632"/>
                    <a:pt x="3601900" y="914514"/>
                  </a:cubicBezTo>
                  <a:cubicBezTo>
                    <a:pt x="3595017" y="928395"/>
                    <a:pt x="3591575" y="937458"/>
                    <a:pt x="3591575" y="941703"/>
                  </a:cubicBezTo>
                  <a:cubicBezTo>
                    <a:pt x="3591575" y="944571"/>
                    <a:pt x="3596766" y="947467"/>
                    <a:pt x="3607148" y="950393"/>
                  </a:cubicBezTo>
                  <a:cubicBezTo>
                    <a:pt x="3617531" y="953318"/>
                    <a:pt x="3628859" y="954781"/>
                    <a:pt x="3641135" y="954781"/>
                  </a:cubicBezTo>
                  <a:cubicBezTo>
                    <a:pt x="3644691" y="954781"/>
                    <a:pt x="3649452" y="952142"/>
                    <a:pt x="3655418" y="946865"/>
                  </a:cubicBezTo>
                  <a:cubicBezTo>
                    <a:pt x="3659662" y="943079"/>
                    <a:pt x="3664997" y="937573"/>
                    <a:pt x="3671421" y="930345"/>
                  </a:cubicBezTo>
                  <a:cubicBezTo>
                    <a:pt x="3675436" y="943424"/>
                    <a:pt x="3680025" y="952544"/>
                    <a:pt x="3685188" y="957706"/>
                  </a:cubicBezTo>
                  <a:cubicBezTo>
                    <a:pt x="3690350" y="962869"/>
                    <a:pt x="3697348" y="965450"/>
                    <a:pt x="3706182" y="965450"/>
                  </a:cubicBezTo>
                  <a:cubicBezTo>
                    <a:pt x="3714671" y="965450"/>
                    <a:pt x="3722702" y="963729"/>
                    <a:pt x="3730273" y="960288"/>
                  </a:cubicBezTo>
                  <a:cubicBezTo>
                    <a:pt x="3738648" y="956502"/>
                    <a:pt x="3746564" y="950536"/>
                    <a:pt x="3754021" y="942391"/>
                  </a:cubicBezTo>
                  <a:cubicBezTo>
                    <a:pt x="3757692" y="948127"/>
                    <a:pt x="3761593" y="952028"/>
                    <a:pt x="3765722" y="954092"/>
                  </a:cubicBezTo>
                  <a:cubicBezTo>
                    <a:pt x="3769852" y="956158"/>
                    <a:pt x="3776506" y="957190"/>
                    <a:pt x="3785684" y="957190"/>
                  </a:cubicBezTo>
                  <a:cubicBezTo>
                    <a:pt x="3794977" y="957190"/>
                    <a:pt x="3800885" y="956760"/>
                    <a:pt x="3803409" y="955900"/>
                  </a:cubicBezTo>
                  <a:cubicBezTo>
                    <a:pt x="3805932" y="955039"/>
                    <a:pt x="3807711" y="952716"/>
                    <a:pt x="3808743" y="948930"/>
                  </a:cubicBezTo>
                  <a:cubicBezTo>
                    <a:pt x="3810464" y="942391"/>
                    <a:pt x="3812213" y="933959"/>
                    <a:pt x="3813992" y="923634"/>
                  </a:cubicBezTo>
                  <a:cubicBezTo>
                    <a:pt x="3815770" y="913310"/>
                    <a:pt x="3816659" y="905221"/>
                    <a:pt x="3816659" y="899370"/>
                  </a:cubicBezTo>
                  <a:cubicBezTo>
                    <a:pt x="3816659" y="894093"/>
                    <a:pt x="3816143" y="888931"/>
                    <a:pt x="3815110" y="883883"/>
                  </a:cubicBezTo>
                  <a:cubicBezTo>
                    <a:pt x="3814078" y="878835"/>
                    <a:pt x="3812299" y="872525"/>
                    <a:pt x="3809776" y="864954"/>
                  </a:cubicBezTo>
                  <a:close/>
                  <a:moveTo>
                    <a:pt x="2726344" y="784764"/>
                  </a:moveTo>
                  <a:cubicBezTo>
                    <a:pt x="2723017" y="791761"/>
                    <a:pt x="2720522" y="798214"/>
                    <a:pt x="2718858" y="804123"/>
                  </a:cubicBezTo>
                  <a:cubicBezTo>
                    <a:pt x="2717195" y="810031"/>
                    <a:pt x="2716363" y="815623"/>
                    <a:pt x="2716363" y="820901"/>
                  </a:cubicBezTo>
                  <a:cubicBezTo>
                    <a:pt x="2716363" y="822621"/>
                    <a:pt x="2716650" y="824830"/>
                    <a:pt x="2717224" y="827526"/>
                  </a:cubicBezTo>
                  <a:cubicBezTo>
                    <a:pt x="2717797" y="830222"/>
                    <a:pt x="2718543" y="833119"/>
                    <a:pt x="2719461" y="836216"/>
                  </a:cubicBezTo>
                  <a:lnTo>
                    <a:pt x="2740455" y="903500"/>
                  </a:lnTo>
                  <a:cubicBezTo>
                    <a:pt x="2739422" y="906942"/>
                    <a:pt x="2736210" y="908663"/>
                    <a:pt x="2730818" y="908663"/>
                  </a:cubicBezTo>
                  <a:cubicBezTo>
                    <a:pt x="2722099" y="908663"/>
                    <a:pt x="2715818" y="906512"/>
                    <a:pt x="2711975" y="902210"/>
                  </a:cubicBezTo>
                  <a:cubicBezTo>
                    <a:pt x="2708132" y="897908"/>
                    <a:pt x="2703629" y="887898"/>
                    <a:pt x="2698467" y="872181"/>
                  </a:cubicBezTo>
                  <a:lnTo>
                    <a:pt x="2674031" y="796121"/>
                  </a:lnTo>
                  <a:cubicBezTo>
                    <a:pt x="2670589" y="802660"/>
                    <a:pt x="2668065" y="808568"/>
                    <a:pt x="2666459" y="813845"/>
                  </a:cubicBezTo>
                  <a:cubicBezTo>
                    <a:pt x="2664394" y="820729"/>
                    <a:pt x="2663362" y="827210"/>
                    <a:pt x="2663362" y="833291"/>
                  </a:cubicBezTo>
                  <a:cubicBezTo>
                    <a:pt x="2663362" y="834897"/>
                    <a:pt x="2663505" y="836474"/>
                    <a:pt x="2663792" y="838023"/>
                  </a:cubicBezTo>
                  <a:cubicBezTo>
                    <a:pt x="2664079" y="839572"/>
                    <a:pt x="2664739" y="842124"/>
                    <a:pt x="2665771" y="845681"/>
                  </a:cubicBezTo>
                  <a:lnTo>
                    <a:pt x="2682463" y="899715"/>
                  </a:lnTo>
                  <a:cubicBezTo>
                    <a:pt x="2678562" y="904074"/>
                    <a:pt x="2673630" y="907688"/>
                    <a:pt x="2667664" y="910556"/>
                  </a:cubicBezTo>
                  <a:cubicBezTo>
                    <a:pt x="2661698" y="913424"/>
                    <a:pt x="2655790" y="914858"/>
                    <a:pt x="2649939" y="914858"/>
                  </a:cubicBezTo>
                  <a:cubicBezTo>
                    <a:pt x="2643515" y="914858"/>
                    <a:pt x="2638725" y="913223"/>
                    <a:pt x="2635571" y="909954"/>
                  </a:cubicBezTo>
                  <a:cubicBezTo>
                    <a:pt x="2632416" y="906684"/>
                    <a:pt x="2629749" y="901149"/>
                    <a:pt x="2627569" y="893348"/>
                  </a:cubicBezTo>
                  <a:lnTo>
                    <a:pt x="2605886" y="815394"/>
                  </a:lnTo>
                  <a:cubicBezTo>
                    <a:pt x="2601871" y="823998"/>
                    <a:pt x="2599089" y="831025"/>
                    <a:pt x="2597540" y="836474"/>
                  </a:cubicBezTo>
                  <a:cubicBezTo>
                    <a:pt x="2595992" y="841923"/>
                    <a:pt x="2595217" y="846943"/>
                    <a:pt x="2595217" y="851531"/>
                  </a:cubicBezTo>
                  <a:lnTo>
                    <a:pt x="2594873" y="860480"/>
                  </a:lnTo>
                  <a:cubicBezTo>
                    <a:pt x="2588678" y="863807"/>
                    <a:pt x="2582311" y="867191"/>
                    <a:pt x="2575772" y="870633"/>
                  </a:cubicBezTo>
                  <a:cubicBezTo>
                    <a:pt x="2571986" y="872927"/>
                    <a:pt x="2568143" y="876655"/>
                    <a:pt x="2564242" y="881818"/>
                  </a:cubicBezTo>
                  <a:cubicBezTo>
                    <a:pt x="2558047" y="889734"/>
                    <a:pt x="2551508" y="900632"/>
                    <a:pt x="2544625" y="914514"/>
                  </a:cubicBezTo>
                  <a:cubicBezTo>
                    <a:pt x="2537742" y="928395"/>
                    <a:pt x="2534300" y="937458"/>
                    <a:pt x="2534300" y="941703"/>
                  </a:cubicBezTo>
                  <a:cubicBezTo>
                    <a:pt x="2534300" y="944571"/>
                    <a:pt x="2539491" y="947467"/>
                    <a:pt x="2549873" y="950393"/>
                  </a:cubicBezTo>
                  <a:cubicBezTo>
                    <a:pt x="2560256" y="953318"/>
                    <a:pt x="2571584" y="954781"/>
                    <a:pt x="2583860" y="954781"/>
                  </a:cubicBezTo>
                  <a:cubicBezTo>
                    <a:pt x="2587416" y="954781"/>
                    <a:pt x="2592177" y="952142"/>
                    <a:pt x="2598143" y="946865"/>
                  </a:cubicBezTo>
                  <a:cubicBezTo>
                    <a:pt x="2602387" y="943079"/>
                    <a:pt x="2607722" y="937573"/>
                    <a:pt x="2614146" y="930345"/>
                  </a:cubicBezTo>
                  <a:cubicBezTo>
                    <a:pt x="2618161" y="943424"/>
                    <a:pt x="2622750" y="952544"/>
                    <a:pt x="2627913" y="957706"/>
                  </a:cubicBezTo>
                  <a:cubicBezTo>
                    <a:pt x="2633075" y="962869"/>
                    <a:pt x="2640073" y="965450"/>
                    <a:pt x="2648907" y="965450"/>
                  </a:cubicBezTo>
                  <a:cubicBezTo>
                    <a:pt x="2657396" y="965450"/>
                    <a:pt x="2665427" y="963729"/>
                    <a:pt x="2672998" y="960288"/>
                  </a:cubicBezTo>
                  <a:cubicBezTo>
                    <a:pt x="2681373" y="956502"/>
                    <a:pt x="2689289" y="950536"/>
                    <a:pt x="2696746" y="942391"/>
                  </a:cubicBezTo>
                  <a:cubicBezTo>
                    <a:pt x="2700417" y="948127"/>
                    <a:pt x="2704318" y="952028"/>
                    <a:pt x="2708447" y="954092"/>
                  </a:cubicBezTo>
                  <a:cubicBezTo>
                    <a:pt x="2712577" y="956158"/>
                    <a:pt x="2719231" y="957190"/>
                    <a:pt x="2728409" y="957190"/>
                  </a:cubicBezTo>
                  <a:cubicBezTo>
                    <a:pt x="2737702" y="957190"/>
                    <a:pt x="2743610" y="956760"/>
                    <a:pt x="2746134" y="955900"/>
                  </a:cubicBezTo>
                  <a:cubicBezTo>
                    <a:pt x="2748657" y="955039"/>
                    <a:pt x="2750436" y="952716"/>
                    <a:pt x="2751468" y="948930"/>
                  </a:cubicBezTo>
                  <a:cubicBezTo>
                    <a:pt x="2753189" y="942391"/>
                    <a:pt x="2754938" y="933959"/>
                    <a:pt x="2756717" y="923634"/>
                  </a:cubicBezTo>
                  <a:cubicBezTo>
                    <a:pt x="2758495" y="913310"/>
                    <a:pt x="2759384" y="905221"/>
                    <a:pt x="2759384" y="899370"/>
                  </a:cubicBezTo>
                  <a:cubicBezTo>
                    <a:pt x="2759384" y="894093"/>
                    <a:pt x="2758868" y="888931"/>
                    <a:pt x="2757835" y="883883"/>
                  </a:cubicBezTo>
                  <a:cubicBezTo>
                    <a:pt x="2756803" y="878835"/>
                    <a:pt x="2755024" y="872525"/>
                    <a:pt x="2752501" y="864954"/>
                  </a:cubicBezTo>
                  <a:close/>
                  <a:moveTo>
                    <a:pt x="603547" y="764458"/>
                  </a:moveTo>
                  <a:lnTo>
                    <a:pt x="589092" y="792335"/>
                  </a:lnTo>
                  <a:lnTo>
                    <a:pt x="563624" y="779601"/>
                  </a:lnTo>
                  <a:lnTo>
                    <a:pt x="545727" y="812985"/>
                  </a:lnTo>
                  <a:lnTo>
                    <a:pt x="577734" y="830537"/>
                  </a:lnTo>
                  <a:lnTo>
                    <a:pt x="591501" y="803349"/>
                  </a:lnTo>
                  <a:lnTo>
                    <a:pt x="615937" y="817115"/>
                  </a:lnTo>
                  <a:lnTo>
                    <a:pt x="634866" y="782010"/>
                  </a:lnTo>
                  <a:close/>
                  <a:moveTo>
                    <a:pt x="362738" y="751723"/>
                  </a:moveTo>
                  <a:cubicBezTo>
                    <a:pt x="356084" y="753788"/>
                    <a:pt x="351094" y="756083"/>
                    <a:pt x="347767" y="758607"/>
                  </a:cubicBezTo>
                  <a:cubicBezTo>
                    <a:pt x="344440" y="761131"/>
                    <a:pt x="341171" y="765031"/>
                    <a:pt x="337959" y="770308"/>
                  </a:cubicBezTo>
                  <a:cubicBezTo>
                    <a:pt x="333026" y="778912"/>
                    <a:pt x="329211" y="787431"/>
                    <a:pt x="326516" y="795863"/>
                  </a:cubicBezTo>
                  <a:cubicBezTo>
                    <a:pt x="323820" y="804295"/>
                    <a:pt x="322472" y="811952"/>
                    <a:pt x="322472" y="818836"/>
                  </a:cubicBezTo>
                  <a:cubicBezTo>
                    <a:pt x="322472" y="828472"/>
                    <a:pt x="327978" y="833291"/>
                    <a:pt x="338991" y="833291"/>
                  </a:cubicBezTo>
                  <a:cubicBezTo>
                    <a:pt x="342433" y="833635"/>
                    <a:pt x="344727" y="834122"/>
                    <a:pt x="345875" y="834753"/>
                  </a:cubicBezTo>
                  <a:cubicBezTo>
                    <a:pt x="347022" y="835384"/>
                    <a:pt x="347596" y="836503"/>
                    <a:pt x="347596" y="838109"/>
                  </a:cubicBezTo>
                  <a:cubicBezTo>
                    <a:pt x="347596" y="842354"/>
                    <a:pt x="342806" y="846053"/>
                    <a:pt x="333227" y="849208"/>
                  </a:cubicBezTo>
                  <a:cubicBezTo>
                    <a:pt x="323648" y="852363"/>
                    <a:pt x="313179" y="853941"/>
                    <a:pt x="301820" y="853941"/>
                  </a:cubicBezTo>
                  <a:lnTo>
                    <a:pt x="298723" y="853941"/>
                  </a:lnTo>
                  <a:lnTo>
                    <a:pt x="296658" y="864954"/>
                  </a:lnTo>
                  <a:cubicBezTo>
                    <a:pt x="302853" y="866101"/>
                    <a:pt x="307298" y="866789"/>
                    <a:pt x="309996" y="867019"/>
                  </a:cubicBezTo>
                  <a:cubicBezTo>
                    <a:pt x="312691" y="867248"/>
                    <a:pt x="316277" y="867363"/>
                    <a:pt x="320751" y="867363"/>
                  </a:cubicBezTo>
                  <a:cubicBezTo>
                    <a:pt x="336927" y="867363"/>
                    <a:pt x="349517" y="863090"/>
                    <a:pt x="358522" y="854543"/>
                  </a:cubicBezTo>
                  <a:cubicBezTo>
                    <a:pt x="367528" y="845996"/>
                    <a:pt x="372031" y="834094"/>
                    <a:pt x="372031" y="818836"/>
                  </a:cubicBezTo>
                  <a:cubicBezTo>
                    <a:pt x="372031" y="811952"/>
                    <a:pt x="370597" y="807076"/>
                    <a:pt x="367729" y="804209"/>
                  </a:cubicBezTo>
                  <a:cubicBezTo>
                    <a:pt x="364861" y="801340"/>
                    <a:pt x="359870" y="799907"/>
                    <a:pt x="352758" y="799907"/>
                  </a:cubicBezTo>
                  <a:cubicBezTo>
                    <a:pt x="344957" y="798874"/>
                    <a:pt x="341056" y="797153"/>
                    <a:pt x="341056" y="794744"/>
                  </a:cubicBezTo>
                  <a:cubicBezTo>
                    <a:pt x="341056" y="792679"/>
                    <a:pt x="342892" y="790270"/>
                    <a:pt x="346563" y="787517"/>
                  </a:cubicBezTo>
                  <a:cubicBezTo>
                    <a:pt x="350693" y="784419"/>
                    <a:pt x="355855" y="782010"/>
                    <a:pt x="362050" y="780289"/>
                  </a:cubicBezTo>
                  <a:cubicBezTo>
                    <a:pt x="362050" y="776274"/>
                    <a:pt x="362107" y="771628"/>
                    <a:pt x="362222" y="766351"/>
                  </a:cubicBezTo>
                  <a:cubicBezTo>
                    <a:pt x="362337" y="761073"/>
                    <a:pt x="362509" y="756198"/>
                    <a:pt x="362738" y="751723"/>
                  </a:cubicBezTo>
                  <a:close/>
                  <a:moveTo>
                    <a:pt x="3851075" y="738129"/>
                  </a:moveTo>
                  <a:cubicBezTo>
                    <a:pt x="3844651" y="750290"/>
                    <a:pt x="3839660" y="760643"/>
                    <a:pt x="3836104" y="769190"/>
                  </a:cubicBezTo>
                  <a:cubicBezTo>
                    <a:pt x="3832548" y="777737"/>
                    <a:pt x="3830770" y="783788"/>
                    <a:pt x="3830770" y="787345"/>
                  </a:cubicBezTo>
                  <a:cubicBezTo>
                    <a:pt x="3830770" y="789754"/>
                    <a:pt x="3831458" y="794170"/>
                    <a:pt x="3832835" y="800595"/>
                  </a:cubicBezTo>
                  <a:cubicBezTo>
                    <a:pt x="3836735" y="818950"/>
                    <a:pt x="3839546" y="834753"/>
                    <a:pt x="3841267" y="848004"/>
                  </a:cubicBezTo>
                  <a:cubicBezTo>
                    <a:pt x="3842988" y="861254"/>
                    <a:pt x="3844421" y="874648"/>
                    <a:pt x="3845569" y="888185"/>
                  </a:cubicBezTo>
                  <a:cubicBezTo>
                    <a:pt x="3846716" y="901722"/>
                    <a:pt x="3847290" y="911990"/>
                    <a:pt x="3847290" y="918988"/>
                  </a:cubicBezTo>
                  <a:cubicBezTo>
                    <a:pt x="3847290" y="928165"/>
                    <a:pt x="3845913" y="940097"/>
                    <a:pt x="3843160" y="954781"/>
                  </a:cubicBezTo>
                  <a:lnTo>
                    <a:pt x="3853485" y="958911"/>
                  </a:lnTo>
                  <a:cubicBezTo>
                    <a:pt x="3860368" y="944685"/>
                    <a:pt x="3865014" y="933357"/>
                    <a:pt x="3867423" y="924925"/>
                  </a:cubicBezTo>
                  <a:cubicBezTo>
                    <a:pt x="3869832" y="916493"/>
                    <a:pt x="3871037" y="907171"/>
                    <a:pt x="3871037" y="896961"/>
                  </a:cubicBezTo>
                  <a:cubicBezTo>
                    <a:pt x="3871037" y="884916"/>
                    <a:pt x="3870463" y="872353"/>
                    <a:pt x="3869316" y="859275"/>
                  </a:cubicBezTo>
                  <a:cubicBezTo>
                    <a:pt x="3867825" y="842296"/>
                    <a:pt x="3865186" y="822220"/>
                    <a:pt x="3861400" y="799046"/>
                  </a:cubicBezTo>
                  <a:close/>
                  <a:moveTo>
                    <a:pt x="2793800" y="738129"/>
                  </a:moveTo>
                  <a:cubicBezTo>
                    <a:pt x="2787376" y="750290"/>
                    <a:pt x="2782385" y="760643"/>
                    <a:pt x="2778829" y="769190"/>
                  </a:cubicBezTo>
                  <a:cubicBezTo>
                    <a:pt x="2775273" y="777737"/>
                    <a:pt x="2773495" y="783788"/>
                    <a:pt x="2773495" y="787345"/>
                  </a:cubicBezTo>
                  <a:cubicBezTo>
                    <a:pt x="2773495" y="789754"/>
                    <a:pt x="2774183" y="794170"/>
                    <a:pt x="2775560" y="800595"/>
                  </a:cubicBezTo>
                  <a:cubicBezTo>
                    <a:pt x="2779460" y="818950"/>
                    <a:pt x="2782271" y="834753"/>
                    <a:pt x="2783992" y="848004"/>
                  </a:cubicBezTo>
                  <a:cubicBezTo>
                    <a:pt x="2785713" y="861254"/>
                    <a:pt x="2787146" y="874648"/>
                    <a:pt x="2788294" y="888185"/>
                  </a:cubicBezTo>
                  <a:cubicBezTo>
                    <a:pt x="2789441" y="901722"/>
                    <a:pt x="2790015" y="911990"/>
                    <a:pt x="2790015" y="918988"/>
                  </a:cubicBezTo>
                  <a:cubicBezTo>
                    <a:pt x="2790015" y="928165"/>
                    <a:pt x="2788638" y="940097"/>
                    <a:pt x="2785885" y="954781"/>
                  </a:cubicBezTo>
                  <a:lnTo>
                    <a:pt x="2796210" y="958911"/>
                  </a:lnTo>
                  <a:cubicBezTo>
                    <a:pt x="2803093" y="944685"/>
                    <a:pt x="2807739" y="933357"/>
                    <a:pt x="2810148" y="924925"/>
                  </a:cubicBezTo>
                  <a:cubicBezTo>
                    <a:pt x="2812557" y="916493"/>
                    <a:pt x="2813762" y="907171"/>
                    <a:pt x="2813762" y="896961"/>
                  </a:cubicBezTo>
                  <a:cubicBezTo>
                    <a:pt x="2813762" y="884916"/>
                    <a:pt x="2813188" y="872353"/>
                    <a:pt x="2812041" y="859275"/>
                  </a:cubicBezTo>
                  <a:cubicBezTo>
                    <a:pt x="2810550" y="842296"/>
                    <a:pt x="2807911" y="822220"/>
                    <a:pt x="2804125" y="799046"/>
                  </a:cubicBezTo>
                  <a:close/>
                  <a:moveTo>
                    <a:pt x="3752472" y="729525"/>
                  </a:moveTo>
                  <a:lnTo>
                    <a:pt x="3748858" y="730557"/>
                  </a:lnTo>
                  <a:cubicBezTo>
                    <a:pt x="3748858" y="735490"/>
                    <a:pt x="3747826" y="740251"/>
                    <a:pt x="3745761" y="744840"/>
                  </a:cubicBezTo>
                  <a:cubicBezTo>
                    <a:pt x="3743237" y="750576"/>
                    <a:pt x="3739795" y="753444"/>
                    <a:pt x="3735436" y="753444"/>
                  </a:cubicBezTo>
                  <a:cubicBezTo>
                    <a:pt x="3732224" y="753444"/>
                    <a:pt x="3729929" y="751666"/>
                    <a:pt x="3728553" y="748110"/>
                  </a:cubicBezTo>
                  <a:cubicBezTo>
                    <a:pt x="3727979" y="746848"/>
                    <a:pt x="3727233" y="743406"/>
                    <a:pt x="3726316" y="737785"/>
                  </a:cubicBezTo>
                  <a:lnTo>
                    <a:pt x="3722702" y="738817"/>
                  </a:lnTo>
                  <a:cubicBezTo>
                    <a:pt x="3720637" y="747422"/>
                    <a:pt x="3718916" y="753215"/>
                    <a:pt x="3717539" y="756198"/>
                  </a:cubicBezTo>
                  <a:cubicBezTo>
                    <a:pt x="3714556" y="762622"/>
                    <a:pt x="3710599" y="765834"/>
                    <a:pt x="3705666" y="765834"/>
                  </a:cubicBezTo>
                  <a:cubicBezTo>
                    <a:pt x="3703601" y="765834"/>
                    <a:pt x="3702052" y="764830"/>
                    <a:pt x="3701019" y="762823"/>
                  </a:cubicBezTo>
                  <a:cubicBezTo>
                    <a:pt x="3699987" y="760815"/>
                    <a:pt x="3699471" y="758549"/>
                    <a:pt x="3699471" y="756026"/>
                  </a:cubicBezTo>
                  <a:cubicBezTo>
                    <a:pt x="3699471" y="754649"/>
                    <a:pt x="3699586" y="752928"/>
                    <a:pt x="3699815" y="750863"/>
                  </a:cubicBezTo>
                  <a:cubicBezTo>
                    <a:pt x="3700044" y="748798"/>
                    <a:pt x="3700159" y="747307"/>
                    <a:pt x="3700159" y="746389"/>
                  </a:cubicBezTo>
                  <a:lnTo>
                    <a:pt x="3696545" y="747938"/>
                  </a:lnTo>
                  <a:cubicBezTo>
                    <a:pt x="3695054" y="751609"/>
                    <a:pt x="3693907" y="754878"/>
                    <a:pt x="3693104" y="757746"/>
                  </a:cubicBezTo>
                  <a:cubicBezTo>
                    <a:pt x="3692301" y="760614"/>
                    <a:pt x="3691899" y="763540"/>
                    <a:pt x="3691899" y="766523"/>
                  </a:cubicBezTo>
                  <a:cubicBezTo>
                    <a:pt x="3691899" y="772259"/>
                    <a:pt x="3693104" y="776761"/>
                    <a:pt x="3695513" y="780031"/>
                  </a:cubicBezTo>
                  <a:cubicBezTo>
                    <a:pt x="3697922" y="783301"/>
                    <a:pt x="3701536" y="784935"/>
                    <a:pt x="3706354" y="784935"/>
                  </a:cubicBezTo>
                  <a:cubicBezTo>
                    <a:pt x="3710369" y="784935"/>
                    <a:pt x="3714213" y="783100"/>
                    <a:pt x="3717884" y="779429"/>
                  </a:cubicBezTo>
                  <a:cubicBezTo>
                    <a:pt x="3719949" y="777364"/>
                    <a:pt x="3722186" y="774266"/>
                    <a:pt x="3724595" y="770136"/>
                  </a:cubicBezTo>
                  <a:cubicBezTo>
                    <a:pt x="3726775" y="771628"/>
                    <a:pt x="3728725" y="772718"/>
                    <a:pt x="3730446" y="773406"/>
                  </a:cubicBezTo>
                  <a:cubicBezTo>
                    <a:pt x="3732166" y="774094"/>
                    <a:pt x="3734059" y="774439"/>
                    <a:pt x="3736124" y="774439"/>
                  </a:cubicBezTo>
                  <a:cubicBezTo>
                    <a:pt x="3741975" y="774439"/>
                    <a:pt x="3746564" y="771341"/>
                    <a:pt x="3749891" y="765146"/>
                  </a:cubicBezTo>
                  <a:cubicBezTo>
                    <a:pt x="3752874" y="759639"/>
                    <a:pt x="3754365" y="752584"/>
                    <a:pt x="3754365" y="743980"/>
                  </a:cubicBezTo>
                  <a:cubicBezTo>
                    <a:pt x="3754365" y="741915"/>
                    <a:pt x="3754164" y="739535"/>
                    <a:pt x="3753763" y="736838"/>
                  </a:cubicBezTo>
                  <a:cubicBezTo>
                    <a:pt x="3753361" y="734142"/>
                    <a:pt x="3752931" y="731705"/>
                    <a:pt x="3752472" y="729525"/>
                  </a:cubicBezTo>
                  <a:close/>
                  <a:moveTo>
                    <a:pt x="2695197" y="729525"/>
                  </a:moveTo>
                  <a:lnTo>
                    <a:pt x="2691583" y="730557"/>
                  </a:lnTo>
                  <a:cubicBezTo>
                    <a:pt x="2691583" y="735490"/>
                    <a:pt x="2690551" y="740251"/>
                    <a:pt x="2688486" y="744840"/>
                  </a:cubicBezTo>
                  <a:cubicBezTo>
                    <a:pt x="2685962" y="750576"/>
                    <a:pt x="2682520" y="753444"/>
                    <a:pt x="2678161" y="753444"/>
                  </a:cubicBezTo>
                  <a:cubicBezTo>
                    <a:pt x="2674949" y="753444"/>
                    <a:pt x="2672654" y="751666"/>
                    <a:pt x="2671278" y="748110"/>
                  </a:cubicBezTo>
                  <a:cubicBezTo>
                    <a:pt x="2670704" y="746848"/>
                    <a:pt x="2669958" y="743406"/>
                    <a:pt x="2669041" y="737785"/>
                  </a:cubicBezTo>
                  <a:lnTo>
                    <a:pt x="2665427" y="738817"/>
                  </a:lnTo>
                  <a:cubicBezTo>
                    <a:pt x="2663362" y="747422"/>
                    <a:pt x="2661641" y="753215"/>
                    <a:pt x="2660264" y="756198"/>
                  </a:cubicBezTo>
                  <a:cubicBezTo>
                    <a:pt x="2657281" y="762622"/>
                    <a:pt x="2653324" y="765834"/>
                    <a:pt x="2648391" y="765834"/>
                  </a:cubicBezTo>
                  <a:cubicBezTo>
                    <a:pt x="2646326" y="765834"/>
                    <a:pt x="2644777" y="764830"/>
                    <a:pt x="2643744" y="762823"/>
                  </a:cubicBezTo>
                  <a:cubicBezTo>
                    <a:pt x="2642712" y="760815"/>
                    <a:pt x="2642196" y="758549"/>
                    <a:pt x="2642196" y="756026"/>
                  </a:cubicBezTo>
                  <a:cubicBezTo>
                    <a:pt x="2642196" y="754649"/>
                    <a:pt x="2642311" y="752928"/>
                    <a:pt x="2642540" y="750863"/>
                  </a:cubicBezTo>
                  <a:cubicBezTo>
                    <a:pt x="2642769" y="748798"/>
                    <a:pt x="2642884" y="747307"/>
                    <a:pt x="2642884" y="746389"/>
                  </a:cubicBezTo>
                  <a:lnTo>
                    <a:pt x="2639270" y="747938"/>
                  </a:lnTo>
                  <a:cubicBezTo>
                    <a:pt x="2637779" y="751609"/>
                    <a:pt x="2636632" y="754878"/>
                    <a:pt x="2635829" y="757746"/>
                  </a:cubicBezTo>
                  <a:cubicBezTo>
                    <a:pt x="2635026" y="760614"/>
                    <a:pt x="2634624" y="763540"/>
                    <a:pt x="2634624" y="766523"/>
                  </a:cubicBezTo>
                  <a:cubicBezTo>
                    <a:pt x="2634624" y="772259"/>
                    <a:pt x="2635829" y="776761"/>
                    <a:pt x="2638238" y="780031"/>
                  </a:cubicBezTo>
                  <a:cubicBezTo>
                    <a:pt x="2640647" y="783301"/>
                    <a:pt x="2644261" y="784935"/>
                    <a:pt x="2649079" y="784935"/>
                  </a:cubicBezTo>
                  <a:cubicBezTo>
                    <a:pt x="2653094" y="784935"/>
                    <a:pt x="2656938" y="783100"/>
                    <a:pt x="2660609" y="779429"/>
                  </a:cubicBezTo>
                  <a:cubicBezTo>
                    <a:pt x="2662674" y="777364"/>
                    <a:pt x="2664911" y="774266"/>
                    <a:pt x="2667320" y="770136"/>
                  </a:cubicBezTo>
                  <a:cubicBezTo>
                    <a:pt x="2669500" y="771628"/>
                    <a:pt x="2671450" y="772718"/>
                    <a:pt x="2673171" y="773406"/>
                  </a:cubicBezTo>
                  <a:cubicBezTo>
                    <a:pt x="2674891" y="774094"/>
                    <a:pt x="2676784" y="774439"/>
                    <a:pt x="2678849" y="774439"/>
                  </a:cubicBezTo>
                  <a:cubicBezTo>
                    <a:pt x="2684700" y="774439"/>
                    <a:pt x="2689289" y="771341"/>
                    <a:pt x="2692616" y="765146"/>
                  </a:cubicBezTo>
                  <a:cubicBezTo>
                    <a:pt x="2695599" y="759639"/>
                    <a:pt x="2697090" y="752584"/>
                    <a:pt x="2697090" y="743980"/>
                  </a:cubicBezTo>
                  <a:cubicBezTo>
                    <a:pt x="2697090" y="741915"/>
                    <a:pt x="2696889" y="739535"/>
                    <a:pt x="2696488" y="736838"/>
                  </a:cubicBezTo>
                  <a:cubicBezTo>
                    <a:pt x="2696086" y="734142"/>
                    <a:pt x="2695656" y="731705"/>
                    <a:pt x="2695197" y="729525"/>
                  </a:cubicBezTo>
                  <a:close/>
                  <a:moveTo>
                    <a:pt x="4107437" y="724879"/>
                  </a:moveTo>
                  <a:cubicBezTo>
                    <a:pt x="4096882" y="748052"/>
                    <a:pt x="4091605" y="765261"/>
                    <a:pt x="4091605" y="776504"/>
                  </a:cubicBezTo>
                  <a:lnTo>
                    <a:pt x="4100209" y="782698"/>
                  </a:lnTo>
                  <a:cubicBezTo>
                    <a:pt x="4105142" y="810002"/>
                    <a:pt x="4110075" y="837249"/>
                    <a:pt x="4115008" y="864438"/>
                  </a:cubicBezTo>
                  <a:cubicBezTo>
                    <a:pt x="4118106" y="881302"/>
                    <a:pt x="4120027" y="892430"/>
                    <a:pt x="4120773" y="897822"/>
                  </a:cubicBezTo>
                  <a:cubicBezTo>
                    <a:pt x="4121519" y="903214"/>
                    <a:pt x="4121891" y="908146"/>
                    <a:pt x="4121891" y="912621"/>
                  </a:cubicBezTo>
                  <a:cubicBezTo>
                    <a:pt x="4121891" y="913310"/>
                    <a:pt x="4121891" y="914284"/>
                    <a:pt x="4121891" y="915546"/>
                  </a:cubicBezTo>
                  <a:cubicBezTo>
                    <a:pt x="4121891" y="916808"/>
                    <a:pt x="4121891" y="918529"/>
                    <a:pt x="4121891" y="920708"/>
                  </a:cubicBezTo>
                  <a:cubicBezTo>
                    <a:pt x="4121891" y="933328"/>
                    <a:pt x="4115582" y="943538"/>
                    <a:pt x="4102962" y="951340"/>
                  </a:cubicBezTo>
                  <a:cubicBezTo>
                    <a:pt x="4090343" y="959141"/>
                    <a:pt x="4073938" y="963041"/>
                    <a:pt x="4053747" y="963041"/>
                  </a:cubicBezTo>
                  <a:cubicBezTo>
                    <a:pt x="4039636" y="963041"/>
                    <a:pt x="4028709" y="960202"/>
                    <a:pt x="4020965" y="954523"/>
                  </a:cubicBezTo>
                  <a:cubicBezTo>
                    <a:pt x="4013221" y="948844"/>
                    <a:pt x="4009349" y="940785"/>
                    <a:pt x="4009349" y="930345"/>
                  </a:cubicBezTo>
                  <a:cubicBezTo>
                    <a:pt x="4009349" y="920594"/>
                    <a:pt x="4011242" y="910785"/>
                    <a:pt x="4015028" y="900919"/>
                  </a:cubicBezTo>
                  <a:cubicBezTo>
                    <a:pt x="4018814" y="891053"/>
                    <a:pt x="4025181" y="879409"/>
                    <a:pt x="4034129" y="865987"/>
                  </a:cubicBezTo>
                  <a:lnTo>
                    <a:pt x="4023460" y="858759"/>
                  </a:lnTo>
                  <a:cubicBezTo>
                    <a:pt x="4009808" y="879065"/>
                    <a:pt x="4000631" y="896215"/>
                    <a:pt x="3995927" y="910212"/>
                  </a:cubicBezTo>
                  <a:cubicBezTo>
                    <a:pt x="3991797" y="922601"/>
                    <a:pt x="3989732" y="937114"/>
                    <a:pt x="3989732" y="953748"/>
                  </a:cubicBezTo>
                  <a:cubicBezTo>
                    <a:pt x="3989732" y="971530"/>
                    <a:pt x="3995267" y="985383"/>
                    <a:pt x="4006338" y="995306"/>
                  </a:cubicBezTo>
                  <a:cubicBezTo>
                    <a:pt x="4017409" y="1005229"/>
                    <a:pt x="4032753" y="1010191"/>
                    <a:pt x="4052370" y="1010191"/>
                  </a:cubicBezTo>
                  <a:cubicBezTo>
                    <a:pt x="4075888" y="1010191"/>
                    <a:pt x="4096825" y="1003366"/>
                    <a:pt x="4115180" y="989714"/>
                  </a:cubicBezTo>
                  <a:cubicBezTo>
                    <a:pt x="4133536" y="976062"/>
                    <a:pt x="4142713" y="960402"/>
                    <a:pt x="4142713" y="942735"/>
                  </a:cubicBezTo>
                  <a:lnTo>
                    <a:pt x="4142713" y="904189"/>
                  </a:lnTo>
                  <a:cubicBezTo>
                    <a:pt x="4142713" y="900173"/>
                    <a:pt x="4141107" y="888873"/>
                    <a:pt x="4137895" y="870288"/>
                  </a:cubicBezTo>
                  <a:cubicBezTo>
                    <a:pt x="4135601" y="857325"/>
                    <a:pt x="4132819" y="841923"/>
                    <a:pt x="4129549" y="824084"/>
                  </a:cubicBezTo>
                  <a:cubicBezTo>
                    <a:pt x="4126280" y="806245"/>
                    <a:pt x="4124645" y="796465"/>
                    <a:pt x="4124645" y="794744"/>
                  </a:cubicBezTo>
                  <a:lnTo>
                    <a:pt x="4129807" y="796809"/>
                  </a:lnTo>
                  <a:cubicBezTo>
                    <a:pt x="4133822" y="788320"/>
                    <a:pt x="4136461" y="781953"/>
                    <a:pt x="4137723" y="777708"/>
                  </a:cubicBezTo>
                  <a:cubicBezTo>
                    <a:pt x="4138985" y="773464"/>
                    <a:pt x="4140247" y="766408"/>
                    <a:pt x="4141509" y="756542"/>
                  </a:cubicBezTo>
                  <a:cubicBezTo>
                    <a:pt x="4135314" y="752986"/>
                    <a:pt x="4128717" y="749257"/>
                    <a:pt x="4121719" y="745356"/>
                  </a:cubicBezTo>
                  <a:cubicBezTo>
                    <a:pt x="4117016" y="742489"/>
                    <a:pt x="4114664" y="738760"/>
                    <a:pt x="4114664" y="734171"/>
                  </a:cubicBezTo>
                  <a:cubicBezTo>
                    <a:pt x="4114664" y="732106"/>
                    <a:pt x="4114893" y="730270"/>
                    <a:pt x="4115352" y="728664"/>
                  </a:cubicBezTo>
                  <a:close/>
                  <a:moveTo>
                    <a:pt x="569474" y="724707"/>
                  </a:moveTo>
                  <a:lnTo>
                    <a:pt x="551922" y="759811"/>
                  </a:lnTo>
                  <a:lnTo>
                    <a:pt x="584273" y="777019"/>
                  </a:lnTo>
                  <a:lnTo>
                    <a:pt x="601482" y="741226"/>
                  </a:lnTo>
                  <a:close/>
                  <a:moveTo>
                    <a:pt x="3173094" y="724534"/>
                  </a:moveTo>
                  <a:cubicBezTo>
                    <a:pt x="3166784" y="736581"/>
                    <a:pt x="3162310" y="746963"/>
                    <a:pt x="3159671" y="755682"/>
                  </a:cubicBezTo>
                  <a:cubicBezTo>
                    <a:pt x="3157606" y="762565"/>
                    <a:pt x="3156574" y="769391"/>
                    <a:pt x="3156574" y="776159"/>
                  </a:cubicBezTo>
                  <a:lnTo>
                    <a:pt x="3167587" y="783387"/>
                  </a:lnTo>
                  <a:lnTo>
                    <a:pt x="3188409" y="900231"/>
                  </a:lnTo>
                  <a:lnTo>
                    <a:pt x="3129836" y="900231"/>
                  </a:lnTo>
                  <a:lnTo>
                    <a:pt x="3114413" y="900231"/>
                  </a:lnTo>
                  <a:lnTo>
                    <a:pt x="3111079" y="900231"/>
                  </a:lnTo>
                  <a:cubicBezTo>
                    <a:pt x="3098000" y="900231"/>
                    <a:pt x="3085467" y="903156"/>
                    <a:pt x="3073479" y="909007"/>
                  </a:cubicBezTo>
                  <a:cubicBezTo>
                    <a:pt x="3061490" y="914858"/>
                    <a:pt x="3053374" y="922544"/>
                    <a:pt x="3049129" y="932066"/>
                  </a:cubicBezTo>
                  <a:cubicBezTo>
                    <a:pt x="3046835" y="936770"/>
                    <a:pt x="3044598" y="941473"/>
                    <a:pt x="3042418" y="946177"/>
                  </a:cubicBezTo>
                  <a:cubicBezTo>
                    <a:pt x="3039320" y="952946"/>
                    <a:pt x="3037772" y="957649"/>
                    <a:pt x="3037772" y="960288"/>
                  </a:cubicBezTo>
                  <a:cubicBezTo>
                    <a:pt x="3037772" y="966024"/>
                    <a:pt x="3044311" y="968892"/>
                    <a:pt x="3057389" y="968892"/>
                  </a:cubicBezTo>
                  <a:cubicBezTo>
                    <a:pt x="3066337" y="968892"/>
                    <a:pt x="3074540" y="969466"/>
                    <a:pt x="3081997" y="970612"/>
                  </a:cubicBezTo>
                  <a:cubicBezTo>
                    <a:pt x="3089454" y="971760"/>
                    <a:pt x="3093182" y="973022"/>
                    <a:pt x="3093182" y="974398"/>
                  </a:cubicBezTo>
                  <a:cubicBezTo>
                    <a:pt x="3093182" y="977381"/>
                    <a:pt x="3083431" y="980880"/>
                    <a:pt x="3063928" y="984896"/>
                  </a:cubicBezTo>
                  <a:cubicBezTo>
                    <a:pt x="3044426" y="988911"/>
                    <a:pt x="3029167" y="990918"/>
                    <a:pt x="3018154" y="990918"/>
                  </a:cubicBezTo>
                  <a:cubicBezTo>
                    <a:pt x="2996930" y="990918"/>
                    <a:pt x="2981242" y="987964"/>
                    <a:pt x="2971090" y="982056"/>
                  </a:cubicBezTo>
                  <a:cubicBezTo>
                    <a:pt x="2960937" y="976148"/>
                    <a:pt x="2955860" y="967056"/>
                    <a:pt x="2955860" y="954781"/>
                  </a:cubicBezTo>
                  <a:cubicBezTo>
                    <a:pt x="2955860" y="945948"/>
                    <a:pt x="2958183" y="936941"/>
                    <a:pt x="2962830" y="927764"/>
                  </a:cubicBezTo>
                  <a:cubicBezTo>
                    <a:pt x="2967476" y="918586"/>
                    <a:pt x="2975822" y="906712"/>
                    <a:pt x="2987868" y="892143"/>
                  </a:cubicBezTo>
                  <a:lnTo>
                    <a:pt x="2977543" y="884916"/>
                  </a:lnTo>
                  <a:cubicBezTo>
                    <a:pt x="2958384" y="908433"/>
                    <a:pt x="2945248" y="927879"/>
                    <a:pt x="2938136" y="943252"/>
                  </a:cubicBezTo>
                  <a:cubicBezTo>
                    <a:pt x="2932285" y="955986"/>
                    <a:pt x="2929360" y="969350"/>
                    <a:pt x="2929360" y="983347"/>
                  </a:cubicBezTo>
                  <a:cubicBezTo>
                    <a:pt x="2929360" y="997802"/>
                    <a:pt x="2936013" y="1009503"/>
                    <a:pt x="2949321" y="1018451"/>
                  </a:cubicBezTo>
                  <a:cubicBezTo>
                    <a:pt x="2962629" y="1027400"/>
                    <a:pt x="2980066" y="1031874"/>
                    <a:pt x="3001634" y="1031874"/>
                  </a:cubicBezTo>
                  <a:cubicBezTo>
                    <a:pt x="3016778" y="1031874"/>
                    <a:pt x="3034817" y="1029551"/>
                    <a:pt x="3055754" y="1024905"/>
                  </a:cubicBezTo>
                  <a:cubicBezTo>
                    <a:pt x="3076691" y="1020259"/>
                    <a:pt x="3089282" y="1016157"/>
                    <a:pt x="3093526" y="1012601"/>
                  </a:cubicBezTo>
                  <a:cubicBezTo>
                    <a:pt x="3098000" y="1009848"/>
                    <a:pt x="3102561" y="1002821"/>
                    <a:pt x="3107207" y="991520"/>
                  </a:cubicBezTo>
                  <a:cubicBezTo>
                    <a:pt x="3111853" y="980220"/>
                    <a:pt x="3114176" y="970498"/>
                    <a:pt x="3114176" y="962353"/>
                  </a:cubicBezTo>
                  <a:cubicBezTo>
                    <a:pt x="3114176" y="959714"/>
                    <a:pt x="3113717" y="957792"/>
                    <a:pt x="3112800" y="956588"/>
                  </a:cubicBezTo>
                  <a:cubicBezTo>
                    <a:pt x="3111882" y="955383"/>
                    <a:pt x="3109960" y="954408"/>
                    <a:pt x="3107035" y="953663"/>
                  </a:cubicBezTo>
                  <a:cubicBezTo>
                    <a:pt x="3104109" y="952917"/>
                    <a:pt x="3100983" y="951569"/>
                    <a:pt x="3097656" y="949618"/>
                  </a:cubicBezTo>
                  <a:cubicBezTo>
                    <a:pt x="3097656" y="948357"/>
                    <a:pt x="3098775" y="947611"/>
                    <a:pt x="3101012" y="947381"/>
                  </a:cubicBezTo>
                  <a:cubicBezTo>
                    <a:pt x="3103249" y="947152"/>
                    <a:pt x="3106949" y="947037"/>
                    <a:pt x="3112111" y="947037"/>
                  </a:cubicBezTo>
                  <a:lnTo>
                    <a:pt x="3114413" y="947037"/>
                  </a:lnTo>
                  <a:lnTo>
                    <a:pt x="3129836" y="947037"/>
                  </a:lnTo>
                  <a:lnTo>
                    <a:pt x="3200138" y="947037"/>
                  </a:lnTo>
                  <a:lnTo>
                    <a:pt x="3209059" y="947037"/>
                  </a:lnTo>
                  <a:lnTo>
                    <a:pt x="3209059" y="946975"/>
                  </a:lnTo>
                  <a:lnTo>
                    <a:pt x="3224746" y="946865"/>
                  </a:lnTo>
                  <a:cubicBezTo>
                    <a:pt x="3234727" y="946865"/>
                    <a:pt x="3242757" y="945201"/>
                    <a:pt x="3248838" y="941875"/>
                  </a:cubicBezTo>
                  <a:cubicBezTo>
                    <a:pt x="3255491" y="938204"/>
                    <a:pt x="3262490" y="931263"/>
                    <a:pt x="3269832" y="921053"/>
                  </a:cubicBezTo>
                  <a:cubicBezTo>
                    <a:pt x="3273273" y="930231"/>
                    <a:pt x="3277432" y="936856"/>
                    <a:pt x="3282308" y="940929"/>
                  </a:cubicBezTo>
                  <a:cubicBezTo>
                    <a:pt x="3287183" y="945001"/>
                    <a:pt x="3293694" y="947037"/>
                    <a:pt x="3301839" y="947037"/>
                  </a:cubicBezTo>
                  <a:lnTo>
                    <a:pt x="3484075" y="947037"/>
                  </a:lnTo>
                  <a:lnTo>
                    <a:pt x="3484075" y="881130"/>
                  </a:lnTo>
                  <a:cubicBezTo>
                    <a:pt x="3484075" y="859906"/>
                    <a:pt x="3479600" y="844017"/>
                    <a:pt x="3470652" y="833463"/>
                  </a:cubicBezTo>
                  <a:cubicBezTo>
                    <a:pt x="3462966" y="824400"/>
                    <a:pt x="3452698" y="819868"/>
                    <a:pt x="3439849" y="819868"/>
                  </a:cubicBezTo>
                  <a:cubicBezTo>
                    <a:pt x="3432048" y="819868"/>
                    <a:pt x="3423961" y="822392"/>
                    <a:pt x="3415586" y="827440"/>
                  </a:cubicBezTo>
                  <a:cubicBezTo>
                    <a:pt x="3411915" y="829620"/>
                    <a:pt x="3406465" y="833291"/>
                    <a:pt x="3399238" y="838453"/>
                  </a:cubicBezTo>
                  <a:lnTo>
                    <a:pt x="3337632" y="882506"/>
                  </a:lnTo>
                  <a:cubicBezTo>
                    <a:pt x="3327422" y="889734"/>
                    <a:pt x="3319937" y="894495"/>
                    <a:pt x="3315176" y="896789"/>
                  </a:cubicBezTo>
                  <a:cubicBezTo>
                    <a:pt x="3310415" y="899084"/>
                    <a:pt x="3305224" y="900231"/>
                    <a:pt x="3299602" y="900231"/>
                  </a:cubicBezTo>
                  <a:cubicBezTo>
                    <a:pt x="3293981" y="900231"/>
                    <a:pt x="3289449" y="898453"/>
                    <a:pt x="3286008" y="894896"/>
                  </a:cubicBezTo>
                  <a:cubicBezTo>
                    <a:pt x="3282566" y="891340"/>
                    <a:pt x="3280845" y="886292"/>
                    <a:pt x="3280845" y="879753"/>
                  </a:cubicBezTo>
                  <a:cubicBezTo>
                    <a:pt x="3280845" y="875164"/>
                    <a:pt x="3281074" y="869084"/>
                    <a:pt x="3281533" y="861512"/>
                  </a:cubicBezTo>
                  <a:cubicBezTo>
                    <a:pt x="3281648" y="858988"/>
                    <a:pt x="3281878" y="855661"/>
                    <a:pt x="3282222" y="851531"/>
                  </a:cubicBezTo>
                  <a:lnTo>
                    <a:pt x="3270520" y="849811"/>
                  </a:lnTo>
                  <a:cubicBezTo>
                    <a:pt x="3268226" y="868854"/>
                    <a:pt x="3263063" y="882277"/>
                    <a:pt x="3255033" y="890078"/>
                  </a:cubicBezTo>
                  <a:cubicBezTo>
                    <a:pt x="3248149" y="896732"/>
                    <a:pt x="3238054" y="900059"/>
                    <a:pt x="3224746" y="900059"/>
                  </a:cubicBezTo>
                  <a:lnTo>
                    <a:pt x="3209048" y="900168"/>
                  </a:lnTo>
                  <a:lnTo>
                    <a:pt x="3190302" y="793711"/>
                  </a:lnTo>
                  <a:lnTo>
                    <a:pt x="3196497" y="796121"/>
                  </a:lnTo>
                  <a:cubicBezTo>
                    <a:pt x="3199021" y="790614"/>
                    <a:pt x="3201286" y="784362"/>
                    <a:pt x="3203294" y="777364"/>
                  </a:cubicBezTo>
                  <a:cubicBezTo>
                    <a:pt x="3205301" y="770366"/>
                    <a:pt x="3206822" y="763195"/>
                    <a:pt x="3207854" y="755854"/>
                  </a:cubicBezTo>
                  <a:cubicBezTo>
                    <a:pt x="3198562" y="751953"/>
                    <a:pt x="3191793" y="748397"/>
                    <a:pt x="3187548" y="745184"/>
                  </a:cubicBezTo>
                  <a:cubicBezTo>
                    <a:pt x="3182730" y="741628"/>
                    <a:pt x="3180321" y="737957"/>
                    <a:pt x="3180321" y="734171"/>
                  </a:cubicBezTo>
                  <a:cubicBezTo>
                    <a:pt x="3180780" y="731188"/>
                    <a:pt x="3181009" y="729353"/>
                    <a:pt x="3181009" y="728664"/>
                  </a:cubicBezTo>
                  <a:close/>
                  <a:moveTo>
                    <a:pt x="2201544" y="724534"/>
                  </a:moveTo>
                  <a:cubicBezTo>
                    <a:pt x="2195234" y="736581"/>
                    <a:pt x="2190760" y="746963"/>
                    <a:pt x="2188121" y="755682"/>
                  </a:cubicBezTo>
                  <a:cubicBezTo>
                    <a:pt x="2186056" y="762565"/>
                    <a:pt x="2185024" y="769391"/>
                    <a:pt x="2185024" y="776159"/>
                  </a:cubicBezTo>
                  <a:lnTo>
                    <a:pt x="2196037" y="783387"/>
                  </a:lnTo>
                  <a:lnTo>
                    <a:pt x="2216859" y="900231"/>
                  </a:lnTo>
                  <a:lnTo>
                    <a:pt x="2145774" y="900231"/>
                  </a:lnTo>
                  <a:lnTo>
                    <a:pt x="2145516" y="887346"/>
                  </a:lnTo>
                  <a:cubicBezTo>
                    <a:pt x="2144925" y="873537"/>
                    <a:pt x="2143446" y="862631"/>
                    <a:pt x="2141080" y="854629"/>
                  </a:cubicBezTo>
                  <a:cubicBezTo>
                    <a:pt x="2137925" y="843960"/>
                    <a:pt x="2132046" y="833749"/>
                    <a:pt x="2123441" y="823998"/>
                  </a:cubicBezTo>
                  <a:lnTo>
                    <a:pt x="2109675" y="864954"/>
                  </a:lnTo>
                  <a:cubicBezTo>
                    <a:pt x="2115984" y="872296"/>
                    <a:pt x="2120000" y="877458"/>
                    <a:pt x="2121721" y="880442"/>
                  </a:cubicBezTo>
                  <a:cubicBezTo>
                    <a:pt x="2125047" y="885833"/>
                    <a:pt x="2127342" y="892430"/>
                    <a:pt x="2128604" y="900231"/>
                  </a:cubicBezTo>
                  <a:lnTo>
                    <a:pt x="2053529" y="900231"/>
                  </a:lnTo>
                  <a:lnTo>
                    <a:pt x="2038088" y="900231"/>
                  </a:lnTo>
                  <a:lnTo>
                    <a:pt x="2030987" y="900231"/>
                  </a:lnTo>
                  <a:cubicBezTo>
                    <a:pt x="2026168" y="900231"/>
                    <a:pt x="2022382" y="898280"/>
                    <a:pt x="2019629" y="894380"/>
                  </a:cubicBezTo>
                  <a:cubicBezTo>
                    <a:pt x="2015384" y="888414"/>
                    <a:pt x="2011943" y="876999"/>
                    <a:pt x="2009304" y="860136"/>
                  </a:cubicBezTo>
                  <a:lnTo>
                    <a:pt x="1992784" y="752756"/>
                  </a:lnTo>
                  <a:cubicBezTo>
                    <a:pt x="1987622" y="762507"/>
                    <a:pt x="1984037" y="770681"/>
                    <a:pt x="1982029" y="777278"/>
                  </a:cubicBezTo>
                  <a:cubicBezTo>
                    <a:pt x="1980021" y="783874"/>
                    <a:pt x="1979018" y="789352"/>
                    <a:pt x="1979018" y="793711"/>
                  </a:cubicBezTo>
                  <a:cubicBezTo>
                    <a:pt x="1979018" y="795203"/>
                    <a:pt x="1979104" y="796781"/>
                    <a:pt x="1979276" y="798444"/>
                  </a:cubicBezTo>
                  <a:cubicBezTo>
                    <a:pt x="1979448" y="800108"/>
                    <a:pt x="1979706" y="801742"/>
                    <a:pt x="1980050" y="803349"/>
                  </a:cubicBezTo>
                  <a:lnTo>
                    <a:pt x="1970930" y="808683"/>
                  </a:lnTo>
                  <a:cubicBezTo>
                    <a:pt x="1962899" y="813387"/>
                    <a:pt x="1956704" y="817230"/>
                    <a:pt x="1952345" y="820212"/>
                  </a:cubicBezTo>
                  <a:cubicBezTo>
                    <a:pt x="1945003" y="825145"/>
                    <a:pt x="1939898" y="829161"/>
                    <a:pt x="1937030" y="832258"/>
                  </a:cubicBezTo>
                  <a:cubicBezTo>
                    <a:pt x="1933473" y="836159"/>
                    <a:pt x="1927708" y="846340"/>
                    <a:pt x="1919735" y="862803"/>
                  </a:cubicBezTo>
                  <a:cubicBezTo>
                    <a:pt x="1911762" y="879266"/>
                    <a:pt x="1907775" y="889045"/>
                    <a:pt x="1907775" y="892143"/>
                  </a:cubicBezTo>
                  <a:cubicBezTo>
                    <a:pt x="1907775" y="894208"/>
                    <a:pt x="1908808" y="895642"/>
                    <a:pt x="1910873" y="896445"/>
                  </a:cubicBezTo>
                  <a:cubicBezTo>
                    <a:pt x="1912938" y="897248"/>
                    <a:pt x="1918445" y="898567"/>
                    <a:pt x="1927393" y="900403"/>
                  </a:cubicBezTo>
                  <a:lnTo>
                    <a:pt x="1948387" y="904533"/>
                  </a:lnTo>
                  <a:cubicBezTo>
                    <a:pt x="1951714" y="905221"/>
                    <a:pt x="1954467" y="905566"/>
                    <a:pt x="1956647" y="905566"/>
                  </a:cubicBezTo>
                  <a:cubicBezTo>
                    <a:pt x="1960892" y="905566"/>
                    <a:pt x="1966169" y="902640"/>
                    <a:pt x="1972479" y="896789"/>
                  </a:cubicBezTo>
                  <a:cubicBezTo>
                    <a:pt x="1976838" y="892774"/>
                    <a:pt x="1982918" y="885948"/>
                    <a:pt x="1990719" y="876311"/>
                  </a:cubicBezTo>
                  <a:cubicBezTo>
                    <a:pt x="1992555" y="897420"/>
                    <a:pt x="1996570" y="914054"/>
                    <a:pt x="2002765" y="926215"/>
                  </a:cubicBezTo>
                  <a:cubicBezTo>
                    <a:pt x="2007354" y="935049"/>
                    <a:pt x="2012975" y="941129"/>
                    <a:pt x="2019629" y="944456"/>
                  </a:cubicBezTo>
                  <a:cubicBezTo>
                    <a:pt x="2023071" y="946177"/>
                    <a:pt x="2026857" y="947037"/>
                    <a:pt x="2030987" y="947037"/>
                  </a:cubicBezTo>
                  <a:lnTo>
                    <a:pt x="2038088" y="947037"/>
                  </a:lnTo>
                  <a:lnTo>
                    <a:pt x="2053529" y="947037"/>
                  </a:lnTo>
                  <a:lnTo>
                    <a:pt x="2142863" y="947037"/>
                  </a:lnTo>
                  <a:lnTo>
                    <a:pt x="2145812" y="947037"/>
                  </a:lnTo>
                  <a:lnTo>
                    <a:pt x="2228588" y="947037"/>
                  </a:lnTo>
                  <a:lnTo>
                    <a:pt x="2237509" y="947037"/>
                  </a:lnTo>
                  <a:lnTo>
                    <a:pt x="2244076" y="947037"/>
                  </a:lnTo>
                  <a:cubicBezTo>
                    <a:pt x="2253024" y="947037"/>
                    <a:pt x="2261915" y="946406"/>
                    <a:pt x="2270749" y="945145"/>
                  </a:cubicBezTo>
                  <a:cubicBezTo>
                    <a:pt x="2282794" y="943424"/>
                    <a:pt x="2297593" y="940326"/>
                    <a:pt x="2315146" y="935852"/>
                  </a:cubicBezTo>
                  <a:cubicBezTo>
                    <a:pt x="2335337" y="930690"/>
                    <a:pt x="2360862" y="923347"/>
                    <a:pt x="2391723" y="913825"/>
                  </a:cubicBezTo>
                  <a:lnTo>
                    <a:pt x="2410996" y="864954"/>
                  </a:lnTo>
                  <a:lnTo>
                    <a:pt x="2323578" y="890078"/>
                  </a:lnTo>
                  <a:cubicBezTo>
                    <a:pt x="2291685" y="871837"/>
                    <a:pt x="2275739" y="858759"/>
                    <a:pt x="2275739" y="850843"/>
                  </a:cubicBezTo>
                  <a:cubicBezTo>
                    <a:pt x="2275739" y="845451"/>
                    <a:pt x="2282335" y="841321"/>
                    <a:pt x="2295529" y="838453"/>
                  </a:cubicBezTo>
                  <a:cubicBezTo>
                    <a:pt x="2305968" y="836159"/>
                    <a:pt x="2318301" y="835012"/>
                    <a:pt x="2332526" y="835012"/>
                  </a:cubicBezTo>
                  <a:cubicBezTo>
                    <a:pt x="2340327" y="835012"/>
                    <a:pt x="2346895" y="835528"/>
                    <a:pt x="2352230" y="836560"/>
                  </a:cubicBezTo>
                  <a:cubicBezTo>
                    <a:pt x="2357564" y="837593"/>
                    <a:pt x="2364763" y="839830"/>
                    <a:pt x="2373826" y="843271"/>
                  </a:cubicBezTo>
                  <a:lnTo>
                    <a:pt x="2381054" y="837076"/>
                  </a:lnTo>
                  <a:cubicBezTo>
                    <a:pt x="2376120" y="825948"/>
                    <a:pt x="2368319" y="816484"/>
                    <a:pt x="2357650" y="808683"/>
                  </a:cubicBezTo>
                  <a:cubicBezTo>
                    <a:pt x="2346063" y="800308"/>
                    <a:pt x="2333903" y="796121"/>
                    <a:pt x="2321169" y="796121"/>
                  </a:cubicBezTo>
                  <a:cubicBezTo>
                    <a:pt x="2302240" y="796121"/>
                    <a:pt x="2285691" y="802517"/>
                    <a:pt x="2271523" y="815308"/>
                  </a:cubicBezTo>
                  <a:cubicBezTo>
                    <a:pt x="2257355" y="828100"/>
                    <a:pt x="2250271" y="843042"/>
                    <a:pt x="2250271" y="860136"/>
                  </a:cubicBezTo>
                  <a:cubicBezTo>
                    <a:pt x="2250271" y="866789"/>
                    <a:pt x="2251246" y="872784"/>
                    <a:pt x="2253196" y="878118"/>
                  </a:cubicBezTo>
                  <a:cubicBezTo>
                    <a:pt x="2255146" y="883453"/>
                    <a:pt x="2258990" y="890422"/>
                    <a:pt x="2264726" y="899026"/>
                  </a:cubicBezTo>
                  <a:cubicBezTo>
                    <a:pt x="2261399" y="899255"/>
                    <a:pt x="2258015" y="899600"/>
                    <a:pt x="2254573" y="900059"/>
                  </a:cubicBezTo>
                  <a:cubicBezTo>
                    <a:pt x="2252967" y="900173"/>
                    <a:pt x="2250500" y="900231"/>
                    <a:pt x="2247173" y="900231"/>
                  </a:cubicBezTo>
                  <a:lnTo>
                    <a:pt x="2237509" y="900231"/>
                  </a:lnTo>
                  <a:lnTo>
                    <a:pt x="2218752" y="793711"/>
                  </a:lnTo>
                  <a:lnTo>
                    <a:pt x="2224947" y="796121"/>
                  </a:lnTo>
                  <a:cubicBezTo>
                    <a:pt x="2227471" y="790614"/>
                    <a:pt x="2229736" y="784362"/>
                    <a:pt x="2231744" y="777364"/>
                  </a:cubicBezTo>
                  <a:cubicBezTo>
                    <a:pt x="2233752" y="770366"/>
                    <a:pt x="2235272" y="763195"/>
                    <a:pt x="2236304" y="755854"/>
                  </a:cubicBezTo>
                  <a:cubicBezTo>
                    <a:pt x="2227012" y="751953"/>
                    <a:pt x="2220243" y="748397"/>
                    <a:pt x="2215999" y="745184"/>
                  </a:cubicBezTo>
                  <a:cubicBezTo>
                    <a:pt x="2211180" y="741628"/>
                    <a:pt x="2208771" y="737957"/>
                    <a:pt x="2208771" y="734171"/>
                  </a:cubicBezTo>
                  <a:cubicBezTo>
                    <a:pt x="2209230" y="731188"/>
                    <a:pt x="2209459" y="729353"/>
                    <a:pt x="2209459" y="728664"/>
                  </a:cubicBezTo>
                  <a:close/>
                  <a:moveTo>
                    <a:pt x="1287148" y="724534"/>
                  </a:moveTo>
                  <a:cubicBezTo>
                    <a:pt x="1280838" y="736581"/>
                    <a:pt x="1276363" y="746963"/>
                    <a:pt x="1273725" y="755682"/>
                  </a:cubicBezTo>
                  <a:cubicBezTo>
                    <a:pt x="1271660" y="762565"/>
                    <a:pt x="1270627" y="769391"/>
                    <a:pt x="1270627" y="776159"/>
                  </a:cubicBezTo>
                  <a:lnTo>
                    <a:pt x="1281641" y="783387"/>
                  </a:lnTo>
                  <a:lnTo>
                    <a:pt x="1302463" y="900231"/>
                  </a:lnTo>
                  <a:lnTo>
                    <a:pt x="1243684" y="900231"/>
                  </a:lnTo>
                  <a:cubicBezTo>
                    <a:pt x="1231295" y="881531"/>
                    <a:pt x="1220396" y="867764"/>
                    <a:pt x="1210989" y="858931"/>
                  </a:cubicBezTo>
                  <a:cubicBezTo>
                    <a:pt x="1201581" y="850097"/>
                    <a:pt x="1193035" y="845681"/>
                    <a:pt x="1185349" y="845681"/>
                  </a:cubicBezTo>
                  <a:cubicBezTo>
                    <a:pt x="1176516" y="845681"/>
                    <a:pt x="1168398" y="850413"/>
                    <a:pt x="1160999" y="859877"/>
                  </a:cubicBezTo>
                  <a:cubicBezTo>
                    <a:pt x="1153600" y="869342"/>
                    <a:pt x="1147376" y="882850"/>
                    <a:pt x="1142328" y="900403"/>
                  </a:cubicBezTo>
                  <a:lnTo>
                    <a:pt x="1150588" y="904533"/>
                  </a:lnTo>
                  <a:cubicBezTo>
                    <a:pt x="1156554" y="896732"/>
                    <a:pt x="1160856" y="891684"/>
                    <a:pt x="1163495" y="889390"/>
                  </a:cubicBezTo>
                  <a:cubicBezTo>
                    <a:pt x="1166133" y="887095"/>
                    <a:pt x="1168943" y="885948"/>
                    <a:pt x="1171926" y="885948"/>
                  </a:cubicBezTo>
                  <a:cubicBezTo>
                    <a:pt x="1178810" y="885948"/>
                    <a:pt x="1186840" y="892373"/>
                    <a:pt x="1196018" y="905221"/>
                  </a:cubicBezTo>
                  <a:cubicBezTo>
                    <a:pt x="1177318" y="907286"/>
                    <a:pt x="1163408" y="909982"/>
                    <a:pt x="1154288" y="913310"/>
                  </a:cubicBezTo>
                  <a:cubicBezTo>
                    <a:pt x="1145167" y="916636"/>
                    <a:pt x="1138772" y="921168"/>
                    <a:pt x="1135100" y="926903"/>
                  </a:cubicBezTo>
                  <a:cubicBezTo>
                    <a:pt x="1132003" y="931951"/>
                    <a:pt x="1129250" y="937745"/>
                    <a:pt x="1126841" y="944284"/>
                  </a:cubicBezTo>
                  <a:cubicBezTo>
                    <a:pt x="1123858" y="952315"/>
                    <a:pt x="1122367" y="959026"/>
                    <a:pt x="1122367" y="964418"/>
                  </a:cubicBezTo>
                  <a:cubicBezTo>
                    <a:pt x="1122367" y="968204"/>
                    <a:pt x="1124202" y="975890"/>
                    <a:pt x="1127873" y="987476"/>
                  </a:cubicBezTo>
                  <a:cubicBezTo>
                    <a:pt x="1133839" y="1006291"/>
                    <a:pt x="1137567" y="1018624"/>
                    <a:pt x="1139058" y="1024474"/>
                  </a:cubicBezTo>
                  <a:cubicBezTo>
                    <a:pt x="1143418" y="1041109"/>
                    <a:pt x="1146229" y="1056998"/>
                    <a:pt x="1147491" y="1072141"/>
                  </a:cubicBezTo>
                  <a:cubicBezTo>
                    <a:pt x="1151735" y="1066405"/>
                    <a:pt x="1154632" y="1061128"/>
                    <a:pt x="1156181" y="1056309"/>
                  </a:cubicBezTo>
                  <a:cubicBezTo>
                    <a:pt x="1157730" y="1051491"/>
                    <a:pt x="1158504" y="1045182"/>
                    <a:pt x="1158504" y="1037380"/>
                  </a:cubicBezTo>
                  <a:cubicBezTo>
                    <a:pt x="1158504" y="1026597"/>
                    <a:pt x="1156755" y="1015182"/>
                    <a:pt x="1153255" y="1003136"/>
                  </a:cubicBezTo>
                  <a:cubicBezTo>
                    <a:pt x="1149756" y="991090"/>
                    <a:pt x="1145770" y="978184"/>
                    <a:pt x="1141296" y="964418"/>
                  </a:cubicBezTo>
                  <a:cubicBezTo>
                    <a:pt x="1141296" y="959829"/>
                    <a:pt x="1149384" y="955756"/>
                    <a:pt x="1165560" y="952199"/>
                  </a:cubicBezTo>
                  <a:cubicBezTo>
                    <a:pt x="1181735" y="948643"/>
                    <a:pt x="1200320" y="946865"/>
                    <a:pt x="1221314" y="946865"/>
                  </a:cubicBezTo>
                  <a:lnTo>
                    <a:pt x="1228467" y="946920"/>
                  </a:lnTo>
                  <a:lnTo>
                    <a:pt x="1228467" y="947037"/>
                  </a:lnTo>
                  <a:lnTo>
                    <a:pt x="1243684" y="947037"/>
                  </a:lnTo>
                  <a:lnTo>
                    <a:pt x="1314192" y="947037"/>
                  </a:lnTo>
                  <a:lnTo>
                    <a:pt x="1323113" y="947037"/>
                  </a:lnTo>
                  <a:lnTo>
                    <a:pt x="1338800" y="947037"/>
                  </a:lnTo>
                  <a:cubicBezTo>
                    <a:pt x="1348093" y="947037"/>
                    <a:pt x="1356066" y="945259"/>
                    <a:pt x="1362720" y="941703"/>
                  </a:cubicBezTo>
                  <a:cubicBezTo>
                    <a:pt x="1370521" y="937573"/>
                    <a:pt x="1377576" y="930690"/>
                    <a:pt x="1383885" y="921053"/>
                  </a:cubicBezTo>
                  <a:cubicBezTo>
                    <a:pt x="1387442" y="930345"/>
                    <a:pt x="1391457" y="936999"/>
                    <a:pt x="1395932" y="941014"/>
                  </a:cubicBezTo>
                  <a:cubicBezTo>
                    <a:pt x="1400406" y="945030"/>
                    <a:pt x="1406486" y="947037"/>
                    <a:pt x="1414172" y="947037"/>
                  </a:cubicBezTo>
                  <a:lnTo>
                    <a:pt x="1442221" y="947037"/>
                  </a:lnTo>
                  <a:cubicBezTo>
                    <a:pt x="1452661" y="947037"/>
                    <a:pt x="1460491" y="946291"/>
                    <a:pt x="1465711" y="944800"/>
                  </a:cubicBezTo>
                  <a:cubicBezTo>
                    <a:pt x="1470930" y="943309"/>
                    <a:pt x="1476867" y="940212"/>
                    <a:pt x="1483521" y="935508"/>
                  </a:cubicBezTo>
                  <a:cubicBezTo>
                    <a:pt x="1491780" y="939523"/>
                    <a:pt x="1500155" y="942448"/>
                    <a:pt x="1508646" y="944284"/>
                  </a:cubicBezTo>
                  <a:cubicBezTo>
                    <a:pt x="1517134" y="946119"/>
                    <a:pt x="1527804" y="947037"/>
                    <a:pt x="1540652" y="947037"/>
                  </a:cubicBezTo>
                  <a:lnTo>
                    <a:pt x="1540652" y="881990"/>
                  </a:lnTo>
                  <a:cubicBezTo>
                    <a:pt x="1540652" y="873156"/>
                    <a:pt x="1539993" y="865786"/>
                    <a:pt x="1538674" y="859877"/>
                  </a:cubicBezTo>
                  <a:cubicBezTo>
                    <a:pt x="1537354" y="853969"/>
                    <a:pt x="1535146" y="847401"/>
                    <a:pt x="1532049" y="840174"/>
                  </a:cubicBezTo>
                  <a:lnTo>
                    <a:pt x="1517422" y="859964"/>
                  </a:lnTo>
                  <a:cubicBezTo>
                    <a:pt x="1515127" y="862946"/>
                    <a:pt x="1513865" y="864724"/>
                    <a:pt x="1513635" y="865298"/>
                  </a:cubicBezTo>
                  <a:cubicBezTo>
                    <a:pt x="1512833" y="866904"/>
                    <a:pt x="1512431" y="869199"/>
                    <a:pt x="1512431" y="872181"/>
                  </a:cubicBezTo>
                  <a:cubicBezTo>
                    <a:pt x="1512431" y="874361"/>
                    <a:pt x="1513865" y="878548"/>
                    <a:pt x="1516733" y="884743"/>
                  </a:cubicBezTo>
                  <a:cubicBezTo>
                    <a:pt x="1519601" y="890938"/>
                    <a:pt x="1521036" y="895986"/>
                    <a:pt x="1521036" y="899887"/>
                  </a:cubicBezTo>
                  <a:cubicBezTo>
                    <a:pt x="1515184" y="899084"/>
                    <a:pt x="1509621" y="897936"/>
                    <a:pt x="1504344" y="896445"/>
                  </a:cubicBezTo>
                  <a:cubicBezTo>
                    <a:pt x="1499066" y="894954"/>
                    <a:pt x="1494305" y="893175"/>
                    <a:pt x="1490060" y="891110"/>
                  </a:cubicBezTo>
                  <a:cubicBezTo>
                    <a:pt x="1491895" y="880671"/>
                    <a:pt x="1492814" y="872296"/>
                    <a:pt x="1492814" y="865987"/>
                  </a:cubicBezTo>
                  <a:cubicBezTo>
                    <a:pt x="1492814" y="864839"/>
                    <a:pt x="1492756" y="862401"/>
                    <a:pt x="1492641" y="858673"/>
                  </a:cubicBezTo>
                  <a:cubicBezTo>
                    <a:pt x="1492526" y="854944"/>
                    <a:pt x="1492354" y="851990"/>
                    <a:pt x="1492125" y="849811"/>
                  </a:cubicBezTo>
                  <a:lnTo>
                    <a:pt x="1485586" y="854973"/>
                  </a:lnTo>
                  <a:cubicBezTo>
                    <a:pt x="1482374" y="857497"/>
                    <a:pt x="1480252" y="859390"/>
                    <a:pt x="1479219" y="860652"/>
                  </a:cubicBezTo>
                  <a:cubicBezTo>
                    <a:pt x="1477498" y="862831"/>
                    <a:pt x="1476637" y="865298"/>
                    <a:pt x="1476637" y="868051"/>
                  </a:cubicBezTo>
                  <a:cubicBezTo>
                    <a:pt x="1476637" y="880900"/>
                    <a:pt x="1473024" y="889676"/>
                    <a:pt x="1465796" y="894380"/>
                  </a:cubicBezTo>
                  <a:cubicBezTo>
                    <a:pt x="1459831" y="898280"/>
                    <a:pt x="1449850" y="900231"/>
                    <a:pt x="1435854" y="900231"/>
                  </a:cubicBezTo>
                  <a:lnTo>
                    <a:pt x="1414688" y="900231"/>
                  </a:lnTo>
                  <a:cubicBezTo>
                    <a:pt x="1409526" y="900231"/>
                    <a:pt x="1404937" y="898280"/>
                    <a:pt x="1400922" y="894380"/>
                  </a:cubicBezTo>
                  <a:cubicBezTo>
                    <a:pt x="1396906" y="890479"/>
                    <a:pt x="1394899" y="885604"/>
                    <a:pt x="1394899" y="879753"/>
                  </a:cubicBezTo>
                  <a:cubicBezTo>
                    <a:pt x="1394899" y="874017"/>
                    <a:pt x="1395014" y="868797"/>
                    <a:pt x="1395243" y="864093"/>
                  </a:cubicBezTo>
                  <a:cubicBezTo>
                    <a:pt x="1395472" y="859390"/>
                    <a:pt x="1395702" y="855202"/>
                    <a:pt x="1395932" y="851531"/>
                  </a:cubicBezTo>
                  <a:lnTo>
                    <a:pt x="1384574" y="849811"/>
                  </a:lnTo>
                  <a:cubicBezTo>
                    <a:pt x="1384574" y="867822"/>
                    <a:pt x="1379354" y="881244"/>
                    <a:pt x="1368915" y="890078"/>
                  </a:cubicBezTo>
                  <a:cubicBezTo>
                    <a:pt x="1360884" y="896846"/>
                    <a:pt x="1350846" y="900231"/>
                    <a:pt x="1338800" y="900231"/>
                  </a:cubicBezTo>
                  <a:lnTo>
                    <a:pt x="1323113" y="900231"/>
                  </a:lnTo>
                  <a:lnTo>
                    <a:pt x="1304356" y="793711"/>
                  </a:lnTo>
                  <a:lnTo>
                    <a:pt x="1310551" y="796121"/>
                  </a:lnTo>
                  <a:cubicBezTo>
                    <a:pt x="1313075" y="790614"/>
                    <a:pt x="1315341" y="784362"/>
                    <a:pt x="1317348" y="777364"/>
                  </a:cubicBezTo>
                  <a:cubicBezTo>
                    <a:pt x="1319356" y="770366"/>
                    <a:pt x="1320876" y="763195"/>
                    <a:pt x="1321908" y="755854"/>
                  </a:cubicBezTo>
                  <a:cubicBezTo>
                    <a:pt x="1312616" y="751953"/>
                    <a:pt x="1305847" y="748397"/>
                    <a:pt x="1301602" y="745184"/>
                  </a:cubicBezTo>
                  <a:cubicBezTo>
                    <a:pt x="1296784" y="741628"/>
                    <a:pt x="1294374" y="737957"/>
                    <a:pt x="1294374" y="734171"/>
                  </a:cubicBezTo>
                  <a:cubicBezTo>
                    <a:pt x="1294834" y="731188"/>
                    <a:pt x="1295063" y="729353"/>
                    <a:pt x="1295063" y="728664"/>
                  </a:cubicBezTo>
                  <a:close/>
                  <a:moveTo>
                    <a:pt x="395090" y="724534"/>
                  </a:moveTo>
                  <a:cubicBezTo>
                    <a:pt x="388780" y="736581"/>
                    <a:pt x="384306" y="746963"/>
                    <a:pt x="381667" y="755682"/>
                  </a:cubicBezTo>
                  <a:cubicBezTo>
                    <a:pt x="379602" y="762565"/>
                    <a:pt x="378570" y="769391"/>
                    <a:pt x="378570" y="776159"/>
                  </a:cubicBezTo>
                  <a:lnTo>
                    <a:pt x="389583" y="783387"/>
                  </a:lnTo>
                  <a:lnTo>
                    <a:pt x="410405" y="900231"/>
                  </a:lnTo>
                  <a:lnTo>
                    <a:pt x="327634" y="900231"/>
                  </a:lnTo>
                  <a:cubicBezTo>
                    <a:pt x="304688" y="900231"/>
                    <a:pt x="289144" y="898194"/>
                    <a:pt x="280998" y="894122"/>
                  </a:cubicBezTo>
                  <a:cubicBezTo>
                    <a:pt x="272853" y="890049"/>
                    <a:pt x="268781" y="882506"/>
                    <a:pt x="268781" y="871493"/>
                  </a:cubicBezTo>
                  <a:cubicBezTo>
                    <a:pt x="268781" y="866675"/>
                    <a:pt x="269440" y="862114"/>
                    <a:pt x="270760" y="857812"/>
                  </a:cubicBezTo>
                  <a:cubicBezTo>
                    <a:pt x="272079" y="853510"/>
                    <a:pt x="274976" y="846943"/>
                    <a:pt x="279450" y="838109"/>
                  </a:cubicBezTo>
                  <a:lnTo>
                    <a:pt x="269125" y="830881"/>
                  </a:lnTo>
                  <a:cubicBezTo>
                    <a:pt x="261209" y="845107"/>
                    <a:pt x="255616" y="857353"/>
                    <a:pt x="252347" y="867621"/>
                  </a:cubicBezTo>
                  <a:cubicBezTo>
                    <a:pt x="249077" y="877889"/>
                    <a:pt x="247442" y="888357"/>
                    <a:pt x="247442" y="899026"/>
                  </a:cubicBezTo>
                  <a:cubicBezTo>
                    <a:pt x="247442" y="914972"/>
                    <a:pt x="252318" y="926732"/>
                    <a:pt x="262069" y="934303"/>
                  </a:cubicBezTo>
                  <a:cubicBezTo>
                    <a:pt x="272968" y="942793"/>
                    <a:pt x="290807" y="947037"/>
                    <a:pt x="315588" y="947037"/>
                  </a:cubicBezTo>
                  <a:lnTo>
                    <a:pt x="428367" y="947037"/>
                  </a:lnTo>
                  <a:lnTo>
                    <a:pt x="431055" y="947037"/>
                  </a:lnTo>
                  <a:lnTo>
                    <a:pt x="452974" y="947037"/>
                  </a:lnTo>
                  <a:cubicBezTo>
                    <a:pt x="462267" y="947037"/>
                    <a:pt x="470240" y="945259"/>
                    <a:pt x="476894" y="941703"/>
                  </a:cubicBezTo>
                  <a:cubicBezTo>
                    <a:pt x="484695" y="937573"/>
                    <a:pt x="491750" y="930690"/>
                    <a:pt x="498060" y="921053"/>
                  </a:cubicBezTo>
                  <a:cubicBezTo>
                    <a:pt x="501616" y="930345"/>
                    <a:pt x="505632" y="936999"/>
                    <a:pt x="510106" y="941014"/>
                  </a:cubicBezTo>
                  <a:cubicBezTo>
                    <a:pt x="514580" y="945030"/>
                    <a:pt x="520660" y="947037"/>
                    <a:pt x="528347" y="947037"/>
                  </a:cubicBezTo>
                  <a:lnTo>
                    <a:pt x="556396" y="947037"/>
                  </a:lnTo>
                  <a:cubicBezTo>
                    <a:pt x="566836" y="947037"/>
                    <a:pt x="574665" y="946291"/>
                    <a:pt x="579885" y="944800"/>
                  </a:cubicBezTo>
                  <a:cubicBezTo>
                    <a:pt x="585105" y="943309"/>
                    <a:pt x="591042" y="940212"/>
                    <a:pt x="597696" y="935508"/>
                  </a:cubicBezTo>
                  <a:cubicBezTo>
                    <a:pt x="605956" y="939523"/>
                    <a:pt x="614331" y="942448"/>
                    <a:pt x="622820" y="944284"/>
                  </a:cubicBezTo>
                  <a:cubicBezTo>
                    <a:pt x="631309" y="946119"/>
                    <a:pt x="641978" y="947037"/>
                    <a:pt x="654827" y="947037"/>
                  </a:cubicBezTo>
                  <a:lnTo>
                    <a:pt x="654827" y="881990"/>
                  </a:lnTo>
                  <a:cubicBezTo>
                    <a:pt x="654827" y="873156"/>
                    <a:pt x="654167" y="865786"/>
                    <a:pt x="652848" y="859877"/>
                  </a:cubicBezTo>
                  <a:cubicBezTo>
                    <a:pt x="651529" y="853969"/>
                    <a:pt x="649321" y="847401"/>
                    <a:pt x="646223" y="840174"/>
                  </a:cubicBezTo>
                  <a:lnTo>
                    <a:pt x="631596" y="859964"/>
                  </a:lnTo>
                  <a:cubicBezTo>
                    <a:pt x="629302" y="862946"/>
                    <a:pt x="628040" y="864724"/>
                    <a:pt x="627810" y="865298"/>
                  </a:cubicBezTo>
                  <a:cubicBezTo>
                    <a:pt x="627007" y="866904"/>
                    <a:pt x="626605" y="869199"/>
                    <a:pt x="626605" y="872181"/>
                  </a:cubicBezTo>
                  <a:cubicBezTo>
                    <a:pt x="626605" y="874361"/>
                    <a:pt x="628040" y="878548"/>
                    <a:pt x="630908" y="884743"/>
                  </a:cubicBezTo>
                  <a:cubicBezTo>
                    <a:pt x="633776" y="890938"/>
                    <a:pt x="635210" y="895986"/>
                    <a:pt x="635210" y="899887"/>
                  </a:cubicBezTo>
                  <a:cubicBezTo>
                    <a:pt x="629359" y="899084"/>
                    <a:pt x="623795" y="897936"/>
                    <a:pt x="618518" y="896445"/>
                  </a:cubicBezTo>
                  <a:cubicBezTo>
                    <a:pt x="613240" y="894954"/>
                    <a:pt x="608480" y="893175"/>
                    <a:pt x="604235" y="891110"/>
                  </a:cubicBezTo>
                  <a:cubicBezTo>
                    <a:pt x="606070" y="880671"/>
                    <a:pt x="606988" y="872296"/>
                    <a:pt x="606988" y="865987"/>
                  </a:cubicBezTo>
                  <a:cubicBezTo>
                    <a:pt x="606988" y="864839"/>
                    <a:pt x="606931" y="862401"/>
                    <a:pt x="606816" y="858673"/>
                  </a:cubicBezTo>
                  <a:cubicBezTo>
                    <a:pt x="606701" y="854944"/>
                    <a:pt x="606529" y="851990"/>
                    <a:pt x="606300" y="849811"/>
                  </a:cubicBezTo>
                  <a:lnTo>
                    <a:pt x="599761" y="854973"/>
                  </a:lnTo>
                  <a:cubicBezTo>
                    <a:pt x="596548" y="857497"/>
                    <a:pt x="594426" y="859390"/>
                    <a:pt x="593394" y="860652"/>
                  </a:cubicBezTo>
                  <a:cubicBezTo>
                    <a:pt x="591673" y="862831"/>
                    <a:pt x="590812" y="865298"/>
                    <a:pt x="590812" y="868051"/>
                  </a:cubicBezTo>
                  <a:cubicBezTo>
                    <a:pt x="590812" y="880900"/>
                    <a:pt x="587199" y="889676"/>
                    <a:pt x="579971" y="894380"/>
                  </a:cubicBezTo>
                  <a:cubicBezTo>
                    <a:pt x="574006" y="898280"/>
                    <a:pt x="564025" y="900231"/>
                    <a:pt x="550029" y="900231"/>
                  </a:cubicBezTo>
                  <a:lnTo>
                    <a:pt x="528863" y="900231"/>
                  </a:lnTo>
                  <a:cubicBezTo>
                    <a:pt x="523701" y="900231"/>
                    <a:pt x="519111" y="898280"/>
                    <a:pt x="515096" y="894380"/>
                  </a:cubicBezTo>
                  <a:cubicBezTo>
                    <a:pt x="511081" y="890479"/>
                    <a:pt x="509073" y="885604"/>
                    <a:pt x="509073" y="879753"/>
                  </a:cubicBezTo>
                  <a:cubicBezTo>
                    <a:pt x="509073" y="874017"/>
                    <a:pt x="509188" y="868797"/>
                    <a:pt x="509418" y="864093"/>
                  </a:cubicBezTo>
                  <a:cubicBezTo>
                    <a:pt x="509647" y="859390"/>
                    <a:pt x="509876" y="855202"/>
                    <a:pt x="510106" y="851531"/>
                  </a:cubicBezTo>
                  <a:lnTo>
                    <a:pt x="498749" y="849811"/>
                  </a:lnTo>
                  <a:cubicBezTo>
                    <a:pt x="498749" y="867822"/>
                    <a:pt x="493529" y="881244"/>
                    <a:pt x="483089" y="890078"/>
                  </a:cubicBezTo>
                  <a:cubicBezTo>
                    <a:pt x="475058" y="896846"/>
                    <a:pt x="465021" y="900231"/>
                    <a:pt x="452974" y="900231"/>
                  </a:cubicBezTo>
                  <a:lnTo>
                    <a:pt x="431055" y="900231"/>
                  </a:lnTo>
                  <a:lnTo>
                    <a:pt x="412298" y="793711"/>
                  </a:lnTo>
                  <a:lnTo>
                    <a:pt x="418493" y="796121"/>
                  </a:lnTo>
                  <a:cubicBezTo>
                    <a:pt x="421017" y="790614"/>
                    <a:pt x="423283" y="784362"/>
                    <a:pt x="425290" y="777364"/>
                  </a:cubicBezTo>
                  <a:cubicBezTo>
                    <a:pt x="427298" y="770366"/>
                    <a:pt x="428818" y="763195"/>
                    <a:pt x="429851" y="755854"/>
                  </a:cubicBezTo>
                  <a:cubicBezTo>
                    <a:pt x="420558" y="751953"/>
                    <a:pt x="413789" y="748397"/>
                    <a:pt x="409545" y="745184"/>
                  </a:cubicBezTo>
                  <a:cubicBezTo>
                    <a:pt x="404726" y="741628"/>
                    <a:pt x="402317" y="737957"/>
                    <a:pt x="402317" y="734171"/>
                  </a:cubicBezTo>
                  <a:cubicBezTo>
                    <a:pt x="402776" y="731188"/>
                    <a:pt x="403006" y="729353"/>
                    <a:pt x="403006" y="728664"/>
                  </a:cubicBezTo>
                  <a:close/>
                  <a:moveTo>
                    <a:pt x="3723046" y="681686"/>
                  </a:moveTo>
                  <a:cubicBezTo>
                    <a:pt x="3719834" y="687307"/>
                    <a:pt x="3717138" y="692298"/>
                    <a:pt x="3714958" y="696657"/>
                  </a:cubicBezTo>
                  <a:cubicBezTo>
                    <a:pt x="3718858" y="704573"/>
                    <a:pt x="3720809" y="712431"/>
                    <a:pt x="3720809" y="720232"/>
                  </a:cubicBezTo>
                  <a:cubicBezTo>
                    <a:pt x="3720809" y="722182"/>
                    <a:pt x="3720579" y="725280"/>
                    <a:pt x="3720121" y="729525"/>
                  </a:cubicBezTo>
                  <a:lnTo>
                    <a:pt x="3725111" y="730213"/>
                  </a:lnTo>
                  <a:cubicBezTo>
                    <a:pt x="3728208" y="721609"/>
                    <a:pt x="3729757" y="714209"/>
                    <a:pt x="3729757" y="708015"/>
                  </a:cubicBezTo>
                  <a:cubicBezTo>
                    <a:pt x="3729757" y="703999"/>
                    <a:pt x="3727520" y="695223"/>
                    <a:pt x="3723046" y="681686"/>
                  </a:cubicBezTo>
                  <a:close/>
                  <a:moveTo>
                    <a:pt x="2665771" y="681686"/>
                  </a:moveTo>
                  <a:cubicBezTo>
                    <a:pt x="2662559" y="687307"/>
                    <a:pt x="2659863" y="692298"/>
                    <a:pt x="2657683" y="696657"/>
                  </a:cubicBezTo>
                  <a:cubicBezTo>
                    <a:pt x="2661583" y="704573"/>
                    <a:pt x="2663534" y="712431"/>
                    <a:pt x="2663534" y="720232"/>
                  </a:cubicBezTo>
                  <a:cubicBezTo>
                    <a:pt x="2663534" y="722182"/>
                    <a:pt x="2663304" y="725280"/>
                    <a:pt x="2662846" y="729525"/>
                  </a:cubicBezTo>
                  <a:lnTo>
                    <a:pt x="2667836" y="730213"/>
                  </a:lnTo>
                  <a:cubicBezTo>
                    <a:pt x="2670933" y="721609"/>
                    <a:pt x="2672482" y="714209"/>
                    <a:pt x="2672482" y="708015"/>
                  </a:cubicBezTo>
                  <a:cubicBezTo>
                    <a:pt x="2672482" y="703999"/>
                    <a:pt x="2670245" y="695223"/>
                    <a:pt x="2665771" y="681686"/>
                  </a:cubicBezTo>
                  <a:close/>
                  <a:moveTo>
                    <a:pt x="3389164" y="607379"/>
                  </a:moveTo>
                  <a:lnTo>
                    <a:pt x="3375742" y="622866"/>
                  </a:lnTo>
                  <a:lnTo>
                    <a:pt x="3356813" y="610821"/>
                  </a:lnTo>
                  <a:lnTo>
                    <a:pt x="3340637" y="631470"/>
                  </a:lnTo>
                  <a:lnTo>
                    <a:pt x="3362319" y="643516"/>
                  </a:lnTo>
                  <a:lnTo>
                    <a:pt x="3375742" y="629061"/>
                  </a:lnTo>
                  <a:lnTo>
                    <a:pt x="3393982" y="640419"/>
                  </a:lnTo>
                  <a:lnTo>
                    <a:pt x="3410846" y="621145"/>
                  </a:lnTo>
                  <a:close/>
                  <a:moveTo>
                    <a:pt x="2570014" y="607379"/>
                  </a:moveTo>
                  <a:lnTo>
                    <a:pt x="2556592" y="622866"/>
                  </a:lnTo>
                  <a:lnTo>
                    <a:pt x="2537663" y="610821"/>
                  </a:lnTo>
                  <a:lnTo>
                    <a:pt x="2521487" y="631470"/>
                  </a:lnTo>
                  <a:lnTo>
                    <a:pt x="2543169" y="643516"/>
                  </a:lnTo>
                  <a:lnTo>
                    <a:pt x="2556592" y="629061"/>
                  </a:lnTo>
                  <a:lnTo>
                    <a:pt x="2574832" y="640419"/>
                  </a:lnTo>
                  <a:lnTo>
                    <a:pt x="2591696" y="621145"/>
                  </a:lnTo>
                  <a:close/>
                  <a:moveTo>
                    <a:pt x="2039781" y="455946"/>
                  </a:moveTo>
                  <a:lnTo>
                    <a:pt x="2045632" y="474531"/>
                  </a:lnTo>
                  <a:cubicBezTo>
                    <a:pt x="2043682" y="476252"/>
                    <a:pt x="2041531" y="477714"/>
                    <a:pt x="2039179" y="478919"/>
                  </a:cubicBezTo>
                  <a:cubicBezTo>
                    <a:pt x="2036827" y="480124"/>
                    <a:pt x="2034963" y="480726"/>
                    <a:pt x="2033586" y="480726"/>
                  </a:cubicBezTo>
                  <a:cubicBezTo>
                    <a:pt x="2030604" y="480726"/>
                    <a:pt x="2026588" y="480095"/>
                    <a:pt x="2021541" y="478833"/>
                  </a:cubicBezTo>
                  <a:cubicBezTo>
                    <a:pt x="2016493" y="477571"/>
                    <a:pt x="2013969" y="476596"/>
                    <a:pt x="2013969" y="475908"/>
                  </a:cubicBezTo>
                  <a:cubicBezTo>
                    <a:pt x="2013969" y="473154"/>
                    <a:pt x="2016321" y="469942"/>
                    <a:pt x="2021024" y="466271"/>
                  </a:cubicBezTo>
                  <a:cubicBezTo>
                    <a:pt x="2025728" y="462600"/>
                    <a:pt x="2031980" y="459158"/>
                    <a:pt x="2039781" y="455946"/>
                  </a:cubicBezTo>
                  <a:close/>
                  <a:moveTo>
                    <a:pt x="4635846" y="443901"/>
                  </a:moveTo>
                  <a:cubicBezTo>
                    <a:pt x="4645712" y="443901"/>
                    <a:pt x="4652251" y="453136"/>
                    <a:pt x="4655464" y="471606"/>
                  </a:cubicBezTo>
                  <a:lnTo>
                    <a:pt x="4648925" y="471606"/>
                  </a:lnTo>
                  <a:cubicBezTo>
                    <a:pt x="4641467" y="471606"/>
                    <a:pt x="4635473" y="470258"/>
                    <a:pt x="4630942" y="467562"/>
                  </a:cubicBezTo>
                  <a:cubicBezTo>
                    <a:pt x="4626410" y="464866"/>
                    <a:pt x="4624145" y="461453"/>
                    <a:pt x="4624145" y="457323"/>
                  </a:cubicBezTo>
                  <a:cubicBezTo>
                    <a:pt x="4624145" y="453996"/>
                    <a:pt x="4625206" y="450927"/>
                    <a:pt x="4627328" y="448116"/>
                  </a:cubicBezTo>
                  <a:cubicBezTo>
                    <a:pt x="4629450" y="445306"/>
                    <a:pt x="4632290" y="443901"/>
                    <a:pt x="4635846" y="443901"/>
                  </a:cubicBezTo>
                  <a:close/>
                  <a:moveTo>
                    <a:pt x="2872600" y="437533"/>
                  </a:moveTo>
                  <a:cubicBezTo>
                    <a:pt x="2880975" y="437533"/>
                    <a:pt x="2888547" y="438853"/>
                    <a:pt x="2895315" y="441491"/>
                  </a:cubicBezTo>
                  <a:cubicBezTo>
                    <a:pt x="2903460" y="444703"/>
                    <a:pt x="2907533" y="448891"/>
                    <a:pt x="2907533" y="454053"/>
                  </a:cubicBezTo>
                  <a:cubicBezTo>
                    <a:pt x="2907533" y="465755"/>
                    <a:pt x="2888661" y="471606"/>
                    <a:pt x="2850918" y="471606"/>
                  </a:cubicBezTo>
                  <a:lnTo>
                    <a:pt x="2805832" y="471606"/>
                  </a:lnTo>
                  <a:cubicBezTo>
                    <a:pt x="2823844" y="458642"/>
                    <a:pt x="2837581" y="449723"/>
                    <a:pt x="2847046" y="444847"/>
                  </a:cubicBezTo>
                  <a:cubicBezTo>
                    <a:pt x="2856511" y="439971"/>
                    <a:pt x="2865029" y="437533"/>
                    <a:pt x="2872600" y="437533"/>
                  </a:cubicBezTo>
                  <a:close/>
                  <a:moveTo>
                    <a:pt x="3063989" y="406387"/>
                  </a:moveTo>
                  <a:lnTo>
                    <a:pt x="3054352" y="452849"/>
                  </a:lnTo>
                  <a:cubicBezTo>
                    <a:pt x="3060317" y="458470"/>
                    <a:pt x="3065365" y="465525"/>
                    <a:pt x="3069495" y="474015"/>
                  </a:cubicBezTo>
                  <a:cubicBezTo>
                    <a:pt x="3073166" y="481472"/>
                    <a:pt x="3075002" y="487495"/>
                    <a:pt x="3075002" y="492083"/>
                  </a:cubicBezTo>
                  <a:cubicBezTo>
                    <a:pt x="3075002" y="501262"/>
                    <a:pt x="3065480" y="514340"/>
                    <a:pt x="3046436" y="531318"/>
                  </a:cubicBezTo>
                  <a:cubicBezTo>
                    <a:pt x="3032784" y="543479"/>
                    <a:pt x="3022000" y="551796"/>
                    <a:pt x="3014085" y="556270"/>
                  </a:cubicBezTo>
                  <a:cubicBezTo>
                    <a:pt x="3006169" y="560745"/>
                    <a:pt x="2998253" y="562982"/>
                    <a:pt x="2990337" y="562982"/>
                  </a:cubicBezTo>
                  <a:cubicBezTo>
                    <a:pt x="2982995" y="562982"/>
                    <a:pt x="2976169" y="561777"/>
                    <a:pt x="2969859" y="559368"/>
                  </a:cubicBezTo>
                  <a:cubicBezTo>
                    <a:pt x="2963550" y="556959"/>
                    <a:pt x="2955232" y="552312"/>
                    <a:pt x="2944907" y="545429"/>
                  </a:cubicBezTo>
                  <a:lnTo>
                    <a:pt x="2937680" y="556098"/>
                  </a:lnTo>
                  <a:cubicBezTo>
                    <a:pt x="2959133" y="570898"/>
                    <a:pt x="2974907" y="580763"/>
                    <a:pt x="2985003" y="585696"/>
                  </a:cubicBezTo>
                  <a:cubicBezTo>
                    <a:pt x="2996589" y="591433"/>
                    <a:pt x="3007431" y="594301"/>
                    <a:pt x="3017526" y="594301"/>
                  </a:cubicBezTo>
                  <a:cubicBezTo>
                    <a:pt x="3026016" y="594301"/>
                    <a:pt x="3036226" y="589597"/>
                    <a:pt x="3048157" y="580190"/>
                  </a:cubicBezTo>
                  <a:cubicBezTo>
                    <a:pt x="3058941" y="571700"/>
                    <a:pt x="3068348" y="561691"/>
                    <a:pt x="3076379" y="550161"/>
                  </a:cubicBezTo>
                  <a:cubicBezTo>
                    <a:pt x="3084409" y="538632"/>
                    <a:pt x="3088424" y="529368"/>
                    <a:pt x="3088424" y="522370"/>
                  </a:cubicBezTo>
                  <a:lnTo>
                    <a:pt x="3088424" y="469713"/>
                  </a:lnTo>
                  <a:cubicBezTo>
                    <a:pt x="3088424" y="456405"/>
                    <a:pt x="3086302" y="444531"/>
                    <a:pt x="3082057" y="434092"/>
                  </a:cubicBezTo>
                  <a:cubicBezTo>
                    <a:pt x="3077812" y="423652"/>
                    <a:pt x="3071790" y="414417"/>
                    <a:pt x="3063989" y="406387"/>
                  </a:cubicBezTo>
                  <a:close/>
                  <a:moveTo>
                    <a:pt x="1411652" y="400536"/>
                  </a:moveTo>
                  <a:lnTo>
                    <a:pt x="1415094" y="421185"/>
                  </a:lnTo>
                  <a:cubicBezTo>
                    <a:pt x="1410046" y="424972"/>
                    <a:pt x="1406145" y="427581"/>
                    <a:pt x="1403392" y="429015"/>
                  </a:cubicBezTo>
                  <a:cubicBezTo>
                    <a:pt x="1400639" y="430449"/>
                    <a:pt x="1398000" y="431166"/>
                    <a:pt x="1395476" y="431166"/>
                  </a:cubicBezTo>
                  <a:cubicBezTo>
                    <a:pt x="1391575" y="431166"/>
                    <a:pt x="1387618" y="430708"/>
                    <a:pt x="1383603" y="429790"/>
                  </a:cubicBezTo>
                  <a:cubicBezTo>
                    <a:pt x="1379588" y="428872"/>
                    <a:pt x="1377579" y="427610"/>
                    <a:pt x="1377579" y="426004"/>
                  </a:cubicBezTo>
                  <a:cubicBezTo>
                    <a:pt x="1377579" y="424742"/>
                    <a:pt x="1378727" y="422849"/>
                    <a:pt x="1381021" y="420325"/>
                  </a:cubicBezTo>
                  <a:cubicBezTo>
                    <a:pt x="1382857" y="418375"/>
                    <a:pt x="1385151" y="416253"/>
                    <a:pt x="1387905" y="413958"/>
                  </a:cubicBezTo>
                  <a:cubicBezTo>
                    <a:pt x="1391691" y="411090"/>
                    <a:pt x="1396737" y="407993"/>
                    <a:pt x="1403048" y="404666"/>
                  </a:cubicBezTo>
                  <a:cubicBezTo>
                    <a:pt x="1405113" y="403633"/>
                    <a:pt x="1407981" y="402256"/>
                    <a:pt x="1411652" y="400536"/>
                  </a:cubicBezTo>
                  <a:close/>
                  <a:moveTo>
                    <a:pt x="4643074" y="398126"/>
                  </a:moveTo>
                  <a:cubicBezTo>
                    <a:pt x="4632060" y="398126"/>
                    <a:pt x="4622252" y="406788"/>
                    <a:pt x="4613648" y="424111"/>
                  </a:cubicBezTo>
                  <a:cubicBezTo>
                    <a:pt x="4605732" y="440057"/>
                    <a:pt x="4601774" y="456635"/>
                    <a:pt x="4601774" y="473843"/>
                  </a:cubicBezTo>
                  <a:cubicBezTo>
                    <a:pt x="4601774" y="486577"/>
                    <a:pt x="4605130" y="496644"/>
                    <a:pt x="4611841" y="504043"/>
                  </a:cubicBezTo>
                  <a:cubicBezTo>
                    <a:pt x="4618552" y="511443"/>
                    <a:pt x="4627586" y="515143"/>
                    <a:pt x="4638944" y="515143"/>
                  </a:cubicBezTo>
                  <a:cubicBezTo>
                    <a:pt x="4642156" y="515143"/>
                    <a:pt x="4646171" y="514799"/>
                    <a:pt x="4650990" y="514110"/>
                  </a:cubicBezTo>
                  <a:cubicBezTo>
                    <a:pt x="4637223" y="530401"/>
                    <a:pt x="4623915" y="542217"/>
                    <a:pt x="4611066" y="549559"/>
                  </a:cubicBezTo>
                  <a:cubicBezTo>
                    <a:pt x="4600168" y="555754"/>
                    <a:pt x="4589154" y="558852"/>
                    <a:pt x="4578027" y="558852"/>
                  </a:cubicBezTo>
                  <a:cubicBezTo>
                    <a:pt x="4569767" y="558852"/>
                    <a:pt x="4562367" y="557704"/>
                    <a:pt x="4555828" y="555410"/>
                  </a:cubicBezTo>
                  <a:cubicBezTo>
                    <a:pt x="4547912" y="552656"/>
                    <a:pt x="4537759" y="547150"/>
                    <a:pt x="4525369" y="538890"/>
                  </a:cubicBezTo>
                  <a:lnTo>
                    <a:pt x="4518142" y="548871"/>
                  </a:lnTo>
                  <a:cubicBezTo>
                    <a:pt x="4541545" y="566767"/>
                    <a:pt x="4558897" y="578756"/>
                    <a:pt x="4570197" y="584836"/>
                  </a:cubicBezTo>
                  <a:cubicBezTo>
                    <a:pt x="4581497" y="590916"/>
                    <a:pt x="4591908" y="593956"/>
                    <a:pt x="4601430" y="593956"/>
                  </a:cubicBezTo>
                  <a:cubicBezTo>
                    <a:pt x="4617720" y="593956"/>
                    <a:pt x="4634240" y="584320"/>
                    <a:pt x="4650990" y="565046"/>
                  </a:cubicBezTo>
                  <a:cubicBezTo>
                    <a:pt x="4667739" y="545773"/>
                    <a:pt x="4676114" y="526271"/>
                    <a:pt x="4676114" y="506539"/>
                  </a:cubicBezTo>
                  <a:lnTo>
                    <a:pt x="4676114" y="462141"/>
                  </a:lnTo>
                  <a:cubicBezTo>
                    <a:pt x="4676114" y="444474"/>
                    <a:pt x="4672901" y="429388"/>
                    <a:pt x="4666477" y="416883"/>
                  </a:cubicBezTo>
                  <a:cubicBezTo>
                    <a:pt x="4660052" y="404379"/>
                    <a:pt x="4652251" y="398126"/>
                    <a:pt x="4643074" y="398126"/>
                  </a:cubicBezTo>
                  <a:close/>
                  <a:moveTo>
                    <a:pt x="2887399" y="391243"/>
                  </a:moveTo>
                  <a:cubicBezTo>
                    <a:pt x="2879598" y="391243"/>
                    <a:pt x="2871511" y="393767"/>
                    <a:pt x="2863136" y="398815"/>
                  </a:cubicBezTo>
                  <a:cubicBezTo>
                    <a:pt x="2859465" y="400995"/>
                    <a:pt x="2854015" y="404666"/>
                    <a:pt x="2846788" y="409828"/>
                  </a:cubicBezTo>
                  <a:lnTo>
                    <a:pt x="2785182" y="453881"/>
                  </a:lnTo>
                  <a:cubicBezTo>
                    <a:pt x="2774972" y="461109"/>
                    <a:pt x="2767486" y="465870"/>
                    <a:pt x="2762726" y="468164"/>
                  </a:cubicBezTo>
                  <a:cubicBezTo>
                    <a:pt x="2757965" y="470458"/>
                    <a:pt x="2752773" y="471606"/>
                    <a:pt x="2747152" y="471606"/>
                  </a:cubicBezTo>
                  <a:cubicBezTo>
                    <a:pt x="2741531" y="471606"/>
                    <a:pt x="2736999" y="469827"/>
                    <a:pt x="2733558" y="466271"/>
                  </a:cubicBezTo>
                  <a:cubicBezTo>
                    <a:pt x="2730116" y="462715"/>
                    <a:pt x="2728395" y="457667"/>
                    <a:pt x="2728395" y="451128"/>
                  </a:cubicBezTo>
                  <a:cubicBezTo>
                    <a:pt x="2728395" y="446539"/>
                    <a:pt x="2728624" y="440459"/>
                    <a:pt x="2729083" y="432887"/>
                  </a:cubicBezTo>
                  <a:cubicBezTo>
                    <a:pt x="2729198" y="430363"/>
                    <a:pt x="2729428" y="427036"/>
                    <a:pt x="2729772" y="422907"/>
                  </a:cubicBezTo>
                  <a:lnTo>
                    <a:pt x="2718070" y="421185"/>
                  </a:lnTo>
                  <a:cubicBezTo>
                    <a:pt x="2715776" y="440229"/>
                    <a:pt x="2710613" y="453652"/>
                    <a:pt x="2702583" y="461453"/>
                  </a:cubicBezTo>
                  <a:cubicBezTo>
                    <a:pt x="2695699" y="468107"/>
                    <a:pt x="2685604" y="471434"/>
                    <a:pt x="2672296" y="471434"/>
                  </a:cubicBezTo>
                  <a:lnTo>
                    <a:pt x="2647688" y="471606"/>
                  </a:lnTo>
                  <a:lnTo>
                    <a:pt x="2644354" y="471606"/>
                  </a:lnTo>
                  <a:cubicBezTo>
                    <a:pt x="2631275" y="471606"/>
                    <a:pt x="2618742" y="474531"/>
                    <a:pt x="2606754" y="480382"/>
                  </a:cubicBezTo>
                  <a:cubicBezTo>
                    <a:pt x="2594765" y="486233"/>
                    <a:pt x="2586649" y="493919"/>
                    <a:pt x="2582404" y="503441"/>
                  </a:cubicBezTo>
                  <a:cubicBezTo>
                    <a:pt x="2580110" y="508145"/>
                    <a:pt x="2577872" y="512848"/>
                    <a:pt x="2575693" y="517552"/>
                  </a:cubicBezTo>
                  <a:cubicBezTo>
                    <a:pt x="2572595" y="524320"/>
                    <a:pt x="2571047" y="529024"/>
                    <a:pt x="2571047" y="531663"/>
                  </a:cubicBezTo>
                  <a:cubicBezTo>
                    <a:pt x="2571047" y="537398"/>
                    <a:pt x="2577586" y="540267"/>
                    <a:pt x="2590664" y="540267"/>
                  </a:cubicBezTo>
                  <a:cubicBezTo>
                    <a:pt x="2599612" y="540267"/>
                    <a:pt x="2607815" y="540840"/>
                    <a:pt x="2615272" y="541988"/>
                  </a:cubicBezTo>
                  <a:cubicBezTo>
                    <a:pt x="2622729" y="543135"/>
                    <a:pt x="2626457" y="544396"/>
                    <a:pt x="2626457" y="545773"/>
                  </a:cubicBezTo>
                  <a:cubicBezTo>
                    <a:pt x="2626457" y="548756"/>
                    <a:pt x="2616706" y="552255"/>
                    <a:pt x="2597203" y="556270"/>
                  </a:cubicBezTo>
                  <a:cubicBezTo>
                    <a:pt x="2577700" y="560286"/>
                    <a:pt x="2562442" y="562293"/>
                    <a:pt x="2551429" y="562293"/>
                  </a:cubicBezTo>
                  <a:cubicBezTo>
                    <a:pt x="2530206" y="562293"/>
                    <a:pt x="2514517" y="559339"/>
                    <a:pt x="2504365" y="553431"/>
                  </a:cubicBezTo>
                  <a:cubicBezTo>
                    <a:pt x="2494212" y="547523"/>
                    <a:pt x="2489135" y="538431"/>
                    <a:pt x="2489135" y="526156"/>
                  </a:cubicBezTo>
                  <a:cubicBezTo>
                    <a:pt x="2489135" y="517322"/>
                    <a:pt x="2491458" y="508317"/>
                    <a:pt x="2496105" y="499139"/>
                  </a:cubicBezTo>
                  <a:cubicBezTo>
                    <a:pt x="2500751" y="489961"/>
                    <a:pt x="2509097" y="478088"/>
                    <a:pt x="2521143" y="463518"/>
                  </a:cubicBezTo>
                  <a:lnTo>
                    <a:pt x="2510818" y="456290"/>
                  </a:lnTo>
                  <a:cubicBezTo>
                    <a:pt x="2491659" y="479809"/>
                    <a:pt x="2478523" y="499254"/>
                    <a:pt x="2471411" y="514626"/>
                  </a:cubicBezTo>
                  <a:cubicBezTo>
                    <a:pt x="2465560" y="527360"/>
                    <a:pt x="2462635" y="540726"/>
                    <a:pt x="2462635" y="554722"/>
                  </a:cubicBezTo>
                  <a:cubicBezTo>
                    <a:pt x="2462635" y="569176"/>
                    <a:pt x="2469288" y="580878"/>
                    <a:pt x="2482596" y="589826"/>
                  </a:cubicBezTo>
                  <a:cubicBezTo>
                    <a:pt x="2495904" y="598775"/>
                    <a:pt x="2513342" y="603249"/>
                    <a:pt x="2534909" y="603249"/>
                  </a:cubicBezTo>
                  <a:cubicBezTo>
                    <a:pt x="2550053" y="603249"/>
                    <a:pt x="2568092" y="600926"/>
                    <a:pt x="2589029" y="596279"/>
                  </a:cubicBezTo>
                  <a:cubicBezTo>
                    <a:pt x="2609966" y="591633"/>
                    <a:pt x="2622557" y="587532"/>
                    <a:pt x="2626801" y="583976"/>
                  </a:cubicBezTo>
                  <a:cubicBezTo>
                    <a:pt x="2631275" y="581222"/>
                    <a:pt x="2635836" y="574196"/>
                    <a:pt x="2640482" y="562895"/>
                  </a:cubicBezTo>
                  <a:cubicBezTo>
                    <a:pt x="2645128" y="551595"/>
                    <a:pt x="2647451" y="541873"/>
                    <a:pt x="2647451" y="533728"/>
                  </a:cubicBezTo>
                  <a:cubicBezTo>
                    <a:pt x="2647451" y="531089"/>
                    <a:pt x="2646992" y="529167"/>
                    <a:pt x="2646075" y="527963"/>
                  </a:cubicBezTo>
                  <a:cubicBezTo>
                    <a:pt x="2645157" y="526758"/>
                    <a:pt x="2643235" y="525783"/>
                    <a:pt x="2640310" y="525037"/>
                  </a:cubicBezTo>
                  <a:cubicBezTo>
                    <a:pt x="2637384" y="524291"/>
                    <a:pt x="2634258" y="522943"/>
                    <a:pt x="2630931" y="520993"/>
                  </a:cubicBezTo>
                  <a:cubicBezTo>
                    <a:pt x="2630931" y="519732"/>
                    <a:pt x="2632050" y="518986"/>
                    <a:pt x="2634287" y="518756"/>
                  </a:cubicBezTo>
                  <a:cubicBezTo>
                    <a:pt x="2636524" y="518527"/>
                    <a:pt x="2640224" y="518412"/>
                    <a:pt x="2645386" y="518412"/>
                  </a:cubicBezTo>
                  <a:lnTo>
                    <a:pt x="2647688" y="518412"/>
                  </a:lnTo>
                  <a:lnTo>
                    <a:pt x="2663111" y="518412"/>
                  </a:lnTo>
                  <a:lnTo>
                    <a:pt x="2663111" y="518304"/>
                  </a:lnTo>
                  <a:lnTo>
                    <a:pt x="2672296" y="518240"/>
                  </a:lnTo>
                  <a:cubicBezTo>
                    <a:pt x="2682277" y="518240"/>
                    <a:pt x="2690308" y="516577"/>
                    <a:pt x="2696388" y="513250"/>
                  </a:cubicBezTo>
                  <a:cubicBezTo>
                    <a:pt x="2703041" y="509579"/>
                    <a:pt x="2710040" y="502638"/>
                    <a:pt x="2717382" y="492428"/>
                  </a:cubicBezTo>
                  <a:cubicBezTo>
                    <a:pt x="2720823" y="501606"/>
                    <a:pt x="2724982" y="508230"/>
                    <a:pt x="2729858" y="512303"/>
                  </a:cubicBezTo>
                  <a:cubicBezTo>
                    <a:pt x="2734733" y="516376"/>
                    <a:pt x="2741244" y="518412"/>
                    <a:pt x="2749389" y="518412"/>
                  </a:cubicBezTo>
                  <a:lnTo>
                    <a:pt x="2931625" y="518412"/>
                  </a:lnTo>
                  <a:lnTo>
                    <a:pt x="2931625" y="452505"/>
                  </a:lnTo>
                  <a:cubicBezTo>
                    <a:pt x="2931625" y="431281"/>
                    <a:pt x="2927150" y="415392"/>
                    <a:pt x="2918202" y="404838"/>
                  </a:cubicBezTo>
                  <a:cubicBezTo>
                    <a:pt x="2910516" y="395775"/>
                    <a:pt x="2900248" y="391243"/>
                    <a:pt x="2887399" y="391243"/>
                  </a:cubicBezTo>
                  <a:close/>
                  <a:moveTo>
                    <a:pt x="1094694" y="388146"/>
                  </a:moveTo>
                  <a:cubicBezTo>
                    <a:pt x="1097448" y="388146"/>
                    <a:pt x="1100001" y="389207"/>
                    <a:pt x="1102352" y="391330"/>
                  </a:cubicBezTo>
                  <a:cubicBezTo>
                    <a:pt x="1104704" y="393452"/>
                    <a:pt x="1107428" y="397209"/>
                    <a:pt x="1110526" y="402601"/>
                  </a:cubicBezTo>
                  <a:cubicBezTo>
                    <a:pt x="1106626" y="406387"/>
                    <a:pt x="1103327" y="409054"/>
                    <a:pt x="1100631" y="410603"/>
                  </a:cubicBezTo>
                  <a:cubicBezTo>
                    <a:pt x="1097935" y="412151"/>
                    <a:pt x="1095268" y="412925"/>
                    <a:pt x="1092629" y="412925"/>
                  </a:cubicBezTo>
                  <a:cubicBezTo>
                    <a:pt x="1089302" y="412925"/>
                    <a:pt x="1086578" y="412037"/>
                    <a:pt x="1084456" y="410258"/>
                  </a:cubicBezTo>
                  <a:cubicBezTo>
                    <a:pt x="1082333" y="408480"/>
                    <a:pt x="1081272" y="406272"/>
                    <a:pt x="1081272" y="403633"/>
                  </a:cubicBezTo>
                  <a:cubicBezTo>
                    <a:pt x="1081272" y="399503"/>
                    <a:pt x="1082649" y="395889"/>
                    <a:pt x="1085401" y="392792"/>
                  </a:cubicBezTo>
                  <a:cubicBezTo>
                    <a:pt x="1088155" y="389695"/>
                    <a:pt x="1091253" y="388146"/>
                    <a:pt x="1094694" y="388146"/>
                  </a:cubicBezTo>
                  <a:close/>
                  <a:moveTo>
                    <a:pt x="551769" y="388146"/>
                  </a:moveTo>
                  <a:cubicBezTo>
                    <a:pt x="554522" y="388146"/>
                    <a:pt x="557075" y="389207"/>
                    <a:pt x="559427" y="391330"/>
                  </a:cubicBezTo>
                  <a:cubicBezTo>
                    <a:pt x="561778" y="393452"/>
                    <a:pt x="564503" y="397209"/>
                    <a:pt x="567601" y="402601"/>
                  </a:cubicBezTo>
                  <a:cubicBezTo>
                    <a:pt x="563700" y="406387"/>
                    <a:pt x="560402" y="409054"/>
                    <a:pt x="557706" y="410603"/>
                  </a:cubicBezTo>
                  <a:cubicBezTo>
                    <a:pt x="555010" y="412151"/>
                    <a:pt x="552343" y="412925"/>
                    <a:pt x="549704" y="412925"/>
                  </a:cubicBezTo>
                  <a:cubicBezTo>
                    <a:pt x="546377" y="412925"/>
                    <a:pt x="543652" y="412037"/>
                    <a:pt x="541530" y="410258"/>
                  </a:cubicBezTo>
                  <a:cubicBezTo>
                    <a:pt x="539408" y="408480"/>
                    <a:pt x="538346" y="406272"/>
                    <a:pt x="538346" y="403633"/>
                  </a:cubicBezTo>
                  <a:cubicBezTo>
                    <a:pt x="538346" y="399503"/>
                    <a:pt x="539723" y="395889"/>
                    <a:pt x="542476" y="392792"/>
                  </a:cubicBezTo>
                  <a:cubicBezTo>
                    <a:pt x="545230" y="389695"/>
                    <a:pt x="548328" y="388146"/>
                    <a:pt x="551769" y="388146"/>
                  </a:cubicBezTo>
                  <a:close/>
                  <a:moveTo>
                    <a:pt x="4216644" y="367496"/>
                  </a:moveTo>
                  <a:cubicBezTo>
                    <a:pt x="4197715" y="367496"/>
                    <a:pt x="4181166" y="373892"/>
                    <a:pt x="4166998" y="386683"/>
                  </a:cubicBezTo>
                  <a:cubicBezTo>
                    <a:pt x="4152830" y="399474"/>
                    <a:pt x="4145746" y="414417"/>
                    <a:pt x="4145746" y="431511"/>
                  </a:cubicBezTo>
                  <a:cubicBezTo>
                    <a:pt x="4145746" y="438164"/>
                    <a:pt x="4146721" y="444159"/>
                    <a:pt x="4148671" y="449493"/>
                  </a:cubicBezTo>
                  <a:cubicBezTo>
                    <a:pt x="4150621" y="454828"/>
                    <a:pt x="4154464" y="461797"/>
                    <a:pt x="4160201" y="470401"/>
                  </a:cubicBezTo>
                  <a:cubicBezTo>
                    <a:pt x="4156874" y="470631"/>
                    <a:pt x="4153490" y="470975"/>
                    <a:pt x="4150048" y="471434"/>
                  </a:cubicBezTo>
                  <a:cubicBezTo>
                    <a:pt x="4148442" y="471548"/>
                    <a:pt x="4145975" y="471606"/>
                    <a:pt x="4142648" y="471606"/>
                  </a:cubicBezTo>
                  <a:lnTo>
                    <a:pt x="4136034" y="471606"/>
                  </a:lnTo>
                  <a:lnTo>
                    <a:pt x="4134986" y="454527"/>
                  </a:lnTo>
                  <a:cubicBezTo>
                    <a:pt x="4134126" y="448188"/>
                    <a:pt x="4132835" y="442524"/>
                    <a:pt x="4131114" y="437533"/>
                  </a:cubicBezTo>
                  <a:cubicBezTo>
                    <a:pt x="4129278" y="432027"/>
                    <a:pt x="4124345" y="421989"/>
                    <a:pt x="4116315" y="407419"/>
                  </a:cubicBezTo>
                  <a:lnTo>
                    <a:pt x="4101172" y="453881"/>
                  </a:lnTo>
                  <a:cubicBezTo>
                    <a:pt x="4109317" y="469254"/>
                    <a:pt x="4114623" y="480439"/>
                    <a:pt x="4117089" y="487437"/>
                  </a:cubicBezTo>
                  <a:cubicBezTo>
                    <a:pt x="4119556" y="494435"/>
                    <a:pt x="4120789" y="501491"/>
                    <a:pt x="4120789" y="508604"/>
                  </a:cubicBezTo>
                  <a:cubicBezTo>
                    <a:pt x="4120789" y="520075"/>
                    <a:pt x="4113734" y="529770"/>
                    <a:pt x="4099623" y="537685"/>
                  </a:cubicBezTo>
                  <a:cubicBezTo>
                    <a:pt x="4085512" y="545601"/>
                    <a:pt x="4068132" y="549559"/>
                    <a:pt x="4047482" y="549559"/>
                  </a:cubicBezTo>
                  <a:cubicBezTo>
                    <a:pt x="4026488" y="549559"/>
                    <a:pt x="4009538" y="545745"/>
                    <a:pt x="3996632" y="538116"/>
                  </a:cubicBezTo>
                  <a:cubicBezTo>
                    <a:pt x="3983725" y="530487"/>
                    <a:pt x="3977272" y="520649"/>
                    <a:pt x="3977272" y="508604"/>
                  </a:cubicBezTo>
                  <a:cubicBezTo>
                    <a:pt x="3977272" y="499311"/>
                    <a:pt x="3979022" y="490305"/>
                    <a:pt x="3982521" y="481586"/>
                  </a:cubicBezTo>
                  <a:cubicBezTo>
                    <a:pt x="3986020" y="472868"/>
                    <a:pt x="3993448" y="458814"/>
                    <a:pt x="4004806" y="439427"/>
                  </a:cubicBezTo>
                  <a:lnTo>
                    <a:pt x="3994481" y="432199"/>
                  </a:lnTo>
                  <a:cubicBezTo>
                    <a:pt x="3979108" y="455487"/>
                    <a:pt x="3968783" y="474416"/>
                    <a:pt x="3963506" y="488986"/>
                  </a:cubicBezTo>
                  <a:cubicBezTo>
                    <a:pt x="3958687" y="502179"/>
                    <a:pt x="3956278" y="516749"/>
                    <a:pt x="3956278" y="532695"/>
                  </a:cubicBezTo>
                  <a:cubicBezTo>
                    <a:pt x="3956278" y="551395"/>
                    <a:pt x="3963821" y="565821"/>
                    <a:pt x="3978907" y="575974"/>
                  </a:cubicBezTo>
                  <a:cubicBezTo>
                    <a:pt x="3993993" y="586127"/>
                    <a:pt x="4015475" y="591203"/>
                    <a:pt x="4043352" y="591203"/>
                  </a:cubicBezTo>
                  <a:cubicBezTo>
                    <a:pt x="4057807" y="591203"/>
                    <a:pt x="4071832" y="589339"/>
                    <a:pt x="4085426" y="585610"/>
                  </a:cubicBezTo>
                  <a:cubicBezTo>
                    <a:pt x="4099021" y="581882"/>
                    <a:pt x="4109346" y="577092"/>
                    <a:pt x="4116401" y="571242"/>
                  </a:cubicBezTo>
                  <a:cubicBezTo>
                    <a:pt x="4123456" y="565391"/>
                    <a:pt x="4128533" y="557676"/>
                    <a:pt x="4131630" y="548097"/>
                  </a:cubicBezTo>
                  <a:cubicBezTo>
                    <a:pt x="4133179" y="543307"/>
                    <a:pt x="4134341" y="537735"/>
                    <a:pt x="4135115" y="531383"/>
                  </a:cubicBezTo>
                  <a:lnTo>
                    <a:pt x="4135819" y="518412"/>
                  </a:lnTo>
                  <a:lnTo>
                    <a:pt x="4139551" y="518412"/>
                  </a:lnTo>
                  <a:cubicBezTo>
                    <a:pt x="4148499" y="518412"/>
                    <a:pt x="4157390" y="517781"/>
                    <a:pt x="4166224" y="516519"/>
                  </a:cubicBezTo>
                  <a:cubicBezTo>
                    <a:pt x="4178269" y="514799"/>
                    <a:pt x="4193068" y="511701"/>
                    <a:pt x="4210621" y="507227"/>
                  </a:cubicBezTo>
                  <a:cubicBezTo>
                    <a:pt x="4230812" y="502064"/>
                    <a:pt x="4256337" y="494722"/>
                    <a:pt x="4287198" y="485200"/>
                  </a:cubicBezTo>
                  <a:lnTo>
                    <a:pt x="4306471" y="436329"/>
                  </a:lnTo>
                  <a:lnTo>
                    <a:pt x="4219053" y="461453"/>
                  </a:lnTo>
                  <a:cubicBezTo>
                    <a:pt x="4187160" y="443212"/>
                    <a:pt x="4171214" y="430134"/>
                    <a:pt x="4171214" y="422218"/>
                  </a:cubicBezTo>
                  <a:cubicBezTo>
                    <a:pt x="4171214" y="416826"/>
                    <a:pt x="4177810" y="412696"/>
                    <a:pt x="4191004" y="409828"/>
                  </a:cubicBezTo>
                  <a:cubicBezTo>
                    <a:pt x="4201443" y="407534"/>
                    <a:pt x="4213776" y="406387"/>
                    <a:pt x="4228001" y="406387"/>
                  </a:cubicBezTo>
                  <a:cubicBezTo>
                    <a:pt x="4235802" y="406387"/>
                    <a:pt x="4242370" y="406903"/>
                    <a:pt x="4247705" y="407935"/>
                  </a:cubicBezTo>
                  <a:cubicBezTo>
                    <a:pt x="4253039" y="408968"/>
                    <a:pt x="4260238" y="411205"/>
                    <a:pt x="4269301" y="414646"/>
                  </a:cubicBezTo>
                  <a:lnTo>
                    <a:pt x="4276529" y="408452"/>
                  </a:lnTo>
                  <a:cubicBezTo>
                    <a:pt x="4271595" y="397324"/>
                    <a:pt x="4263794" y="387859"/>
                    <a:pt x="4253125" y="380058"/>
                  </a:cubicBezTo>
                  <a:cubicBezTo>
                    <a:pt x="4241538" y="371683"/>
                    <a:pt x="4229378" y="367496"/>
                    <a:pt x="4216644" y="367496"/>
                  </a:cubicBezTo>
                  <a:close/>
                  <a:moveTo>
                    <a:pt x="2164369" y="356138"/>
                  </a:moveTo>
                  <a:cubicBezTo>
                    <a:pt x="2161042" y="363136"/>
                    <a:pt x="2158547" y="369589"/>
                    <a:pt x="2156884" y="375498"/>
                  </a:cubicBezTo>
                  <a:cubicBezTo>
                    <a:pt x="2155220" y="381406"/>
                    <a:pt x="2154388" y="386999"/>
                    <a:pt x="2154388" y="392276"/>
                  </a:cubicBezTo>
                  <a:cubicBezTo>
                    <a:pt x="2154388" y="393996"/>
                    <a:pt x="2154675" y="396205"/>
                    <a:pt x="2155249" y="398901"/>
                  </a:cubicBezTo>
                  <a:cubicBezTo>
                    <a:pt x="2155822" y="401597"/>
                    <a:pt x="2156568" y="404494"/>
                    <a:pt x="2157486" y="407591"/>
                  </a:cubicBezTo>
                  <a:lnTo>
                    <a:pt x="2178480" y="474875"/>
                  </a:lnTo>
                  <a:cubicBezTo>
                    <a:pt x="2177447" y="478317"/>
                    <a:pt x="2174235" y="480038"/>
                    <a:pt x="2168843" y="480038"/>
                  </a:cubicBezTo>
                  <a:cubicBezTo>
                    <a:pt x="2160124" y="480038"/>
                    <a:pt x="2153843" y="477887"/>
                    <a:pt x="2150000" y="473585"/>
                  </a:cubicBezTo>
                  <a:cubicBezTo>
                    <a:pt x="2146157" y="469282"/>
                    <a:pt x="2141654" y="459273"/>
                    <a:pt x="2136492" y="443556"/>
                  </a:cubicBezTo>
                  <a:lnTo>
                    <a:pt x="2112056" y="367496"/>
                  </a:lnTo>
                  <a:cubicBezTo>
                    <a:pt x="2108614" y="374035"/>
                    <a:pt x="2106090" y="379943"/>
                    <a:pt x="2104484" y="385220"/>
                  </a:cubicBezTo>
                  <a:cubicBezTo>
                    <a:pt x="2102419" y="392104"/>
                    <a:pt x="2101387" y="398585"/>
                    <a:pt x="2101387" y="404666"/>
                  </a:cubicBezTo>
                  <a:cubicBezTo>
                    <a:pt x="2101387" y="406272"/>
                    <a:pt x="2101530" y="407849"/>
                    <a:pt x="2101817" y="409398"/>
                  </a:cubicBezTo>
                  <a:cubicBezTo>
                    <a:pt x="2102104" y="410946"/>
                    <a:pt x="2102764" y="413499"/>
                    <a:pt x="2103796" y="417056"/>
                  </a:cubicBezTo>
                  <a:lnTo>
                    <a:pt x="2120488" y="471090"/>
                  </a:lnTo>
                  <a:cubicBezTo>
                    <a:pt x="2116587" y="475449"/>
                    <a:pt x="2111654" y="479063"/>
                    <a:pt x="2105689" y="481931"/>
                  </a:cubicBezTo>
                  <a:cubicBezTo>
                    <a:pt x="2099723" y="484799"/>
                    <a:pt x="2093815" y="486233"/>
                    <a:pt x="2087964" y="486233"/>
                  </a:cubicBezTo>
                  <a:cubicBezTo>
                    <a:pt x="2081540" y="486233"/>
                    <a:pt x="2076750" y="484598"/>
                    <a:pt x="2073596" y="481329"/>
                  </a:cubicBezTo>
                  <a:cubicBezTo>
                    <a:pt x="2070441" y="478059"/>
                    <a:pt x="2067773" y="472523"/>
                    <a:pt x="2065594" y="464722"/>
                  </a:cubicBezTo>
                  <a:lnTo>
                    <a:pt x="2043911" y="386769"/>
                  </a:lnTo>
                  <a:cubicBezTo>
                    <a:pt x="2039896" y="395373"/>
                    <a:pt x="2037114" y="402400"/>
                    <a:pt x="2035565" y="407849"/>
                  </a:cubicBezTo>
                  <a:cubicBezTo>
                    <a:pt x="2034017" y="413298"/>
                    <a:pt x="2033242" y="418317"/>
                    <a:pt x="2033242" y="422907"/>
                  </a:cubicBezTo>
                  <a:lnTo>
                    <a:pt x="2032898" y="431855"/>
                  </a:lnTo>
                  <a:cubicBezTo>
                    <a:pt x="2026703" y="435182"/>
                    <a:pt x="2020336" y="438566"/>
                    <a:pt x="2013797" y="442007"/>
                  </a:cubicBezTo>
                  <a:cubicBezTo>
                    <a:pt x="2010011" y="444302"/>
                    <a:pt x="2006168" y="448030"/>
                    <a:pt x="2002267" y="453193"/>
                  </a:cubicBezTo>
                  <a:cubicBezTo>
                    <a:pt x="1996072" y="461109"/>
                    <a:pt x="1989533" y="472007"/>
                    <a:pt x="1982650" y="485889"/>
                  </a:cubicBezTo>
                  <a:cubicBezTo>
                    <a:pt x="1975767" y="499770"/>
                    <a:pt x="1972325" y="508833"/>
                    <a:pt x="1972325" y="513077"/>
                  </a:cubicBezTo>
                  <a:cubicBezTo>
                    <a:pt x="1972325" y="515946"/>
                    <a:pt x="1977516" y="518843"/>
                    <a:pt x="1987899" y="521768"/>
                  </a:cubicBezTo>
                  <a:cubicBezTo>
                    <a:pt x="1998281" y="524693"/>
                    <a:pt x="2009610" y="526156"/>
                    <a:pt x="2021885" y="526156"/>
                  </a:cubicBezTo>
                  <a:cubicBezTo>
                    <a:pt x="2025441" y="526156"/>
                    <a:pt x="2030202" y="523517"/>
                    <a:pt x="2036168" y="518240"/>
                  </a:cubicBezTo>
                  <a:cubicBezTo>
                    <a:pt x="2040412" y="514454"/>
                    <a:pt x="2045747" y="508948"/>
                    <a:pt x="2052171" y="501720"/>
                  </a:cubicBezTo>
                  <a:cubicBezTo>
                    <a:pt x="2056186" y="514799"/>
                    <a:pt x="2060775" y="523919"/>
                    <a:pt x="2065938" y="529081"/>
                  </a:cubicBezTo>
                  <a:cubicBezTo>
                    <a:pt x="2071100" y="534244"/>
                    <a:pt x="2078098" y="536825"/>
                    <a:pt x="2086932" y="536825"/>
                  </a:cubicBezTo>
                  <a:cubicBezTo>
                    <a:pt x="2095421" y="536825"/>
                    <a:pt x="2103452" y="535104"/>
                    <a:pt x="2111024" y="531663"/>
                  </a:cubicBezTo>
                  <a:cubicBezTo>
                    <a:pt x="2119398" y="527877"/>
                    <a:pt x="2127314" y="521911"/>
                    <a:pt x="2134771" y="513766"/>
                  </a:cubicBezTo>
                  <a:cubicBezTo>
                    <a:pt x="2138442" y="519502"/>
                    <a:pt x="2142343" y="523403"/>
                    <a:pt x="2146473" y="525468"/>
                  </a:cubicBezTo>
                  <a:cubicBezTo>
                    <a:pt x="2150603" y="527532"/>
                    <a:pt x="2157256" y="528565"/>
                    <a:pt x="2166434" y="528565"/>
                  </a:cubicBezTo>
                  <a:cubicBezTo>
                    <a:pt x="2175727" y="528565"/>
                    <a:pt x="2181635" y="528135"/>
                    <a:pt x="2184159" y="527274"/>
                  </a:cubicBezTo>
                  <a:cubicBezTo>
                    <a:pt x="2186682" y="526414"/>
                    <a:pt x="2188461" y="524091"/>
                    <a:pt x="2189493" y="520305"/>
                  </a:cubicBezTo>
                  <a:cubicBezTo>
                    <a:pt x="2191214" y="513766"/>
                    <a:pt x="2192963" y="505334"/>
                    <a:pt x="2194742" y="495009"/>
                  </a:cubicBezTo>
                  <a:cubicBezTo>
                    <a:pt x="2196520" y="484684"/>
                    <a:pt x="2197409" y="476596"/>
                    <a:pt x="2197409" y="470745"/>
                  </a:cubicBezTo>
                  <a:cubicBezTo>
                    <a:pt x="2197409" y="465468"/>
                    <a:pt x="2196893" y="460305"/>
                    <a:pt x="2195860" y="455258"/>
                  </a:cubicBezTo>
                  <a:cubicBezTo>
                    <a:pt x="2194828" y="450210"/>
                    <a:pt x="2193050" y="443901"/>
                    <a:pt x="2190526" y="436329"/>
                  </a:cubicBezTo>
                  <a:close/>
                  <a:moveTo>
                    <a:pt x="4039566" y="353213"/>
                  </a:moveTo>
                  <a:lnTo>
                    <a:pt x="4018744" y="392104"/>
                  </a:lnTo>
                  <a:lnTo>
                    <a:pt x="4059012" y="413098"/>
                  </a:lnTo>
                  <a:lnTo>
                    <a:pt x="4079661" y="374551"/>
                  </a:lnTo>
                  <a:close/>
                  <a:moveTo>
                    <a:pt x="1421288" y="324131"/>
                  </a:moveTo>
                  <a:cubicBezTo>
                    <a:pt x="1416126" y="333882"/>
                    <a:pt x="1412541" y="342056"/>
                    <a:pt x="1410533" y="348653"/>
                  </a:cubicBezTo>
                  <a:cubicBezTo>
                    <a:pt x="1408525" y="355249"/>
                    <a:pt x="1407522" y="360727"/>
                    <a:pt x="1407522" y="365087"/>
                  </a:cubicBezTo>
                  <a:cubicBezTo>
                    <a:pt x="1407522" y="366578"/>
                    <a:pt x="1407607" y="368156"/>
                    <a:pt x="1407780" y="369819"/>
                  </a:cubicBezTo>
                  <a:cubicBezTo>
                    <a:pt x="1407952" y="371482"/>
                    <a:pt x="1408210" y="373117"/>
                    <a:pt x="1408554" y="374723"/>
                  </a:cubicBezTo>
                  <a:lnTo>
                    <a:pt x="1399434" y="380058"/>
                  </a:lnTo>
                  <a:cubicBezTo>
                    <a:pt x="1391403" y="384761"/>
                    <a:pt x="1385209" y="388605"/>
                    <a:pt x="1380849" y="391587"/>
                  </a:cubicBezTo>
                  <a:cubicBezTo>
                    <a:pt x="1373507" y="396520"/>
                    <a:pt x="1368402" y="400536"/>
                    <a:pt x="1365534" y="403633"/>
                  </a:cubicBezTo>
                  <a:cubicBezTo>
                    <a:pt x="1361978" y="407534"/>
                    <a:pt x="1356213" y="417715"/>
                    <a:pt x="1348240" y="434178"/>
                  </a:cubicBezTo>
                  <a:cubicBezTo>
                    <a:pt x="1340267" y="450641"/>
                    <a:pt x="1336280" y="460420"/>
                    <a:pt x="1336280" y="463518"/>
                  </a:cubicBezTo>
                  <a:cubicBezTo>
                    <a:pt x="1336280" y="465583"/>
                    <a:pt x="1337312" y="467017"/>
                    <a:pt x="1339378" y="467820"/>
                  </a:cubicBezTo>
                  <a:cubicBezTo>
                    <a:pt x="1341442" y="468623"/>
                    <a:pt x="1346949" y="469942"/>
                    <a:pt x="1355897" y="471778"/>
                  </a:cubicBezTo>
                  <a:lnTo>
                    <a:pt x="1376891" y="475908"/>
                  </a:lnTo>
                  <a:cubicBezTo>
                    <a:pt x="1380218" y="476596"/>
                    <a:pt x="1382971" y="476940"/>
                    <a:pt x="1385151" y="476940"/>
                  </a:cubicBezTo>
                  <a:cubicBezTo>
                    <a:pt x="1389396" y="476940"/>
                    <a:pt x="1394673" y="474015"/>
                    <a:pt x="1400982" y="468164"/>
                  </a:cubicBezTo>
                  <a:cubicBezTo>
                    <a:pt x="1405342" y="464149"/>
                    <a:pt x="1411422" y="457323"/>
                    <a:pt x="1419223" y="447686"/>
                  </a:cubicBezTo>
                  <a:cubicBezTo>
                    <a:pt x="1421059" y="468796"/>
                    <a:pt x="1425074" y="485430"/>
                    <a:pt x="1431269" y="497590"/>
                  </a:cubicBezTo>
                  <a:cubicBezTo>
                    <a:pt x="1435858" y="506424"/>
                    <a:pt x="1441479" y="512504"/>
                    <a:pt x="1448134" y="515831"/>
                  </a:cubicBezTo>
                  <a:cubicBezTo>
                    <a:pt x="1451575" y="517552"/>
                    <a:pt x="1455361" y="518412"/>
                    <a:pt x="1459491" y="518412"/>
                  </a:cubicBezTo>
                  <a:lnTo>
                    <a:pt x="1466593" y="518412"/>
                  </a:lnTo>
                  <a:lnTo>
                    <a:pt x="1482033" y="518412"/>
                  </a:lnTo>
                  <a:lnTo>
                    <a:pt x="1571368" y="518412"/>
                  </a:lnTo>
                  <a:lnTo>
                    <a:pt x="1574316" y="518412"/>
                  </a:lnTo>
                  <a:lnTo>
                    <a:pt x="1586855" y="518412"/>
                  </a:lnTo>
                  <a:cubicBezTo>
                    <a:pt x="1595804" y="518412"/>
                    <a:pt x="1604695" y="517781"/>
                    <a:pt x="1613528" y="516519"/>
                  </a:cubicBezTo>
                  <a:cubicBezTo>
                    <a:pt x="1625574" y="514799"/>
                    <a:pt x="1640373" y="511701"/>
                    <a:pt x="1657925" y="507227"/>
                  </a:cubicBezTo>
                  <a:cubicBezTo>
                    <a:pt x="1678116" y="502064"/>
                    <a:pt x="1703642" y="494722"/>
                    <a:pt x="1734502" y="485200"/>
                  </a:cubicBezTo>
                  <a:lnTo>
                    <a:pt x="1753774" y="436329"/>
                  </a:lnTo>
                  <a:lnTo>
                    <a:pt x="1666358" y="461453"/>
                  </a:lnTo>
                  <a:cubicBezTo>
                    <a:pt x="1634464" y="443212"/>
                    <a:pt x="1618518" y="430134"/>
                    <a:pt x="1618518" y="422218"/>
                  </a:cubicBezTo>
                  <a:cubicBezTo>
                    <a:pt x="1618518" y="416826"/>
                    <a:pt x="1625114" y="412696"/>
                    <a:pt x="1638308" y="409828"/>
                  </a:cubicBezTo>
                  <a:cubicBezTo>
                    <a:pt x="1648748" y="407534"/>
                    <a:pt x="1661080" y="406387"/>
                    <a:pt x="1675306" y="406387"/>
                  </a:cubicBezTo>
                  <a:cubicBezTo>
                    <a:pt x="1683107" y="406387"/>
                    <a:pt x="1689675" y="406903"/>
                    <a:pt x="1695009" y="407935"/>
                  </a:cubicBezTo>
                  <a:cubicBezTo>
                    <a:pt x="1700344" y="408968"/>
                    <a:pt x="1707543" y="411205"/>
                    <a:pt x="1716605" y="414646"/>
                  </a:cubicBezTo>
                  <a:lnTo>
                    <a:pt x="1723832" y="408452"/>
                  </a:lnTo>
                  <a:cubicBezTo>
                    <a:pt x="1718900" y="397324"/>
                    <a:pt x="1711099" y="387859"/>
                    <a:pt x="1700429" y="380058"/>
                  </a:cubicBezTo>
                  <a:cubicBezTo>
                    <a:pt x="1688842" y="371683"/>
                    <a:pt x="1676682" y="367496"/>
                    <a:pt x="1663948" y="367496"/>
                  </a:cubicBezTo>
                  <a:cubicBezTo>
                    <a:pt x="1645018" y="367496"/>
                    <a:pt x="1628471" y="373892"/>
                    <a:pt x="1614303" y="386683"/>
                  </a:cubicBezTo>
                  <a:cubicBezTo>
                    <a:pt x="1600134" y="399474"/>
                    <a:pt x="1593050" y="414417"/>
                    <a:pt x="1593050" y="431511"/>
                  </a:cubicBezTo>
                  <a:cubicBezTo>
                    <a:pt x="1593050" y="438164"/>
                    <a:pt x="1594026" y="444159"/>
                    <a:pt x="1595976" y="449493"/>
                  </a:cubicBezTo>
                  <a:cubicBezTo>
                    <a:pt x="1597926" y="454828"/>
                    <a:pt x="1601769" y="461797"/>
                    <a:pt x="1607506" y="470401"/>
                  </a:cubicBezTo>
                  <a:cubicBezTo>
                    <a:pt x="1604178" y="470631"/>
                    <a:pt x="1600794" y="470975"/>
                    <a:pt x="1597352" y="471434"/>
                  </a:cubicBezTo>
                  <a:cubicBezTo>
                    <a:pt x="1595746" y="471548"/>
                    <a:pt x="1593279" y="471606"/>
                    <a:pt x="1589952" y="471606"/>
                  </a:cubicBezTo>
                  <a:lnTo>
                    <a:pt x="1574278" y="471606"/>
                  </a:lnTo>
                  <a:lnTo>
                    <a:pt x="1574021" y="458721"/>
                  </a:lnTo>
                  <a:cubicBezTo>
                    <a:pt x="1573429" y="444911"/>
                    <a:pt x="1571950" y="434006"/>
                    <a:pt x="1569584" y="426004"/>
                  </a:cubicBezTo>
                  <a:cubicBezTo>
                    <a:pt x="1566429" y="415335"/>
                    <a:pt x="1560550" y="405124"/>
                    <a:pt x="1551946" y="395373"/>
                  </a:cubicBezTo>
                  <a:lnTo>
                    <a:pt x="1538179" y="436329"/>
                  </a:lnTo>
                  <a:cubicBezTo>
                    <a:pt x="1544489" y="443671"/>
                    <a:pt x="1548504" y="448833"/>
                    <a:pt x="1550225" y="451817"/>
                  </a:cubicBezTo>
                  <a:cubicBezTo>
                    <a:pt x="1553551" y="457208"/>
                    <a:pt x="1555846" y="463805"/>
                    <a:pt x="1557108" y="471606"/>
                  </a:cubicBezTo>
                  <a:lnTo>
                    <a:pt x="1482033" y="471606"/>
                  </a:lnTo>
                  <a:lnTo>
                    <a:pt x="1466593" y="471606"/>
                  </a:lnTo>
                  <a:lnTo>
                    <a:pt x="1459491" y="471606"/>
                  </a:lnTo>
                  <a:cubicBezTo>
                    <a:pt x="1454673" y="471606"/>
                    <a:pt x="1450887" y="469655"/>
                    <a:pt x="1448134" y="465755"/>
                  </a:cubicBezTo>
                  <a:cubicBezTo>
                    <a:pt x="1443889" y="459789"/>
                    <a:pt x="1440447" y="448374"/>
                    <a:pt x="1437808" y="431511"/>
                  </a:cubicBezTo>
                  <a:close/>
                  <a:moveTo>
                    <a:pt x="2805832" y="312257"/>
                  </a:moveTo>
                  <a:lnTo>
                    <a:pt x="2785010" y="351148"/>
                  </a:lnTo>
                  <a:lnTo>
                    <a:pt x="2825278" y="372142"/>
                  </a:lnTo>
                  <a:lnTo>
                    <a:pt x="2845927" y="333596"/>
                  </a:lnTo>
                  <a:close/>
                  <a:moveTo>
                    <a:pt x="1535254" y="309676"/>
                  </a:moveTo>
                  <a:lnTo>
                    <a:pt x="1514432" y="348567"/>
                  </a:lnTo>
                  <a:lnTo>
                    <a:pt x="1554700" y="369561"/>
                  </a:lnTo>
                  <a:lnTo>
                    <a:pt x="1575349" y="331014"/>
                  </a:lnTo>
                  <a:close/>
                  <a:moveTo>
                    <a:pt x="2231825" y="309504"/>
                  </a:moveTo>
                  <a:cubicBezTo>
                    <a:pt x="2225401" y="321664"/>
                    <a:pt x="2220411" y="332018"/>
                    <a:pt x="2216854" y="340565"/>
                  </a:cubicBezTo>
                  <a:cubicBezTo>
                    <a:pt x="2213298" y="349112"/>
                    <a:pt x="2211520" y="355163"/>
                    <a:pt x="2211520" y="358719"/>
                  </a:cubicBezTo>
                  <a:cubicBezTo>
                    <a:pt x="2211520" y="361129"/>
                    <a:pt x="2212208" y="365545"/>
                    <a:pt x="2213585" y="371970"/>
                  </a:cubicBezTo>
                  <a:cubicBezTo>
                    <a:pt x="2217485" y="390325"/>
                    <a:pt x="2220296" y="406128"/>
                    <a:pt x="2222017" y="419379"/>
                  </a:cubicBezTo>
                  <a:cubicBezTo>
                    <a:pt x="2223738" y="432629"/>
                    <a:pt x="2225172" y="446023"/>
                    <a:pt x="2226319" y="459560"/>
                  </a:cubicBezTo>
                  <a:cubicBezTo>
                    <a:pt x="2227466" y="473098"/>
                    <a:pt x="2228040" y="483365"/>
                    <a:pt x="2228040" y="490363"/>
                  </a:cubicBezTo>
                  <a:cubicBezTo>
                    <a:pt x="2228040" y="499541"/>
                    <a:pt x="2226663" y="511472"/>
                    <a:pt x="2223910" y="526156"/>
                  </a:cubicBezTo>
                  <a:lnTo>
                    <a:pt x="2234235" y="530286"/>
                  </a:lnTo>
                  <a:cubicBezTo>
                    <a:pt x="2241118" y="516060"/>
                    <a:pt x="2245764" y="504732"/>
                    <a:pt x="2248173" y="496299"/>
                  </a:cubicBezTo>
                  <a:cubicBezTo>
                    <a:pt x="2250582" y="487868"/>
                    <a:pt x="2251787" y="478546"/>
                    <a:pt x="2251787" y="468336"/>
                  </a:cubicBezTo>
                  <a:cubicBezTo>
                    <a:pt x="2251787" y="456290"/>
                    <a:pt x="2251213" y="443729"/>
                    <a:pt x="2250066" y="430650"/>
                  </a:cubicBezTo>
                  <a:cubicBezTo>
                    <a:pt x="2248575" y="413671"/>
                    <a:pt x="2245936" y="393595"/>
                    <a:pt x="2242150" y="370421"/>
                  </a:cubicBezTo>
                  <a:close/>
                  <a:moveTo>
                    <a:pt x="977823" y="309504"/>
                  </a:moveTo>
                  <a:lnTo>
                    <a:pt x="959238" y="352525"/>
                  </a:lnTo>
                  <a:cubicBezTo>
                    <a:pt x="964630" y="358146"/>
                    <a:pt x="968071" y="362448"/>
                    <a:pt x="969563" y="365431"/>
                  </a:cubicBezTo>
                  <a:cubicBezTo>
                    <a:pt x="972660" y="371626"/>
                    <a:pt x="974209" y="380287"/>
                    <a:pt x="974209" y="391415"/>
                  </a:cubicBezTo>
                  <a:lnTo>
                    <a:pt x="974209" y="440459"/>
                  </a:lnTo>
                  <a:cubicBezTo>
                    <a:pt x="974209" y="469254"/>
                    <a:pt x="977536" y="489732"/>
                    <a:pt x="984190" y="501892"/>
                  </a:cubicBezTo>
                  <a:cubicBezTo>
                    <a:pt x="990155" y="512906"/>
                    <a:pt x="999849" y="518412"/>
                    <a:pt x="1013271" y="518412"/>
                  </a:cubicBezTo>
                  <a:lnTo>
                    <a:pt x="1028443" y="518412"/>
                  </a:lnTo>
                  <a:lnTo>
                    <a:pt x="1037363" y="518412"/>
                  </a:lnTo>
                  <a:lnTo>
                    <a:pt x="1147868" y="518412"/>
                  </a:lnTo>
                  <a:lnTo>
                    <a:pt x="1147868" y="442524"/>
                  </a:lnTo>
                  <a:cubicBezTo>
                    <a:pt x="1147868" y="419121"/>
                    <a:pt x="1142534" y="396922"/>
                    <a:pt x="1131864" y="375928"/>
                  </a:cubicBezTo>
                  <a:cubicBezTo>
                    <a:pt x="1121195" y="354934"/>
                    <a:pt x="1109837" y="344436"/>
                    <a:pt x="1097792" y="344436"/>
                  </a:cubicBezTo>
                  <a:cubicBezTo>
                    <a:pt x="1088499" y="344436"/>
                    <a:pt x="1079321" y="354647"/>
                    <a:pt x="1070259" y="375067"/>
                  </a:cubicBezTo>
                  <a:cubicBezTo>
                    <a:pt x="1061999" y="393652"/>
                    <a:pt x="1057869" y="409713"/>
                    <a:pt x="1057869" y="423250"/>
                  </a:cubicBezTo>
                  <a:cubicBezTo>
                    <a:pt x="1057869" y="432428"/>
                    <a:pt x="1061024" y="440057"/>
                    <a:pt x="1067333" y="446137"/>
                  </a:cubicBezTo>
                  <a:cubicBezTo>
                    <a:pt x="1073643" y="452218"/>
                    <a:pt x="1081387" y="455258"/>
                    <a:pt x="1090564" y="455258"/>
                  </a:cubicBezTo>
                  <a:cubicBezTo>
                    <a:pt x="1097563" y="455258"/>
                    <a:pt x="1104159" y="453365"/>
                    <a:pt x="1110354" y="449579"/>
                  </a:cubicBezTo>
                  <a:cubicBezTo>
                    <a:pt x="1116549" y="445793"/>
                    <a:pt x="1121482" y="440344"/>
                    <a:pt x="1125153" y="433231"/>
                  </a:cubicBezTo>
                  <a:cubicBezTo>
                    <a:pt x="1128021" y="438050"/>
                    <a:pt x="1129914" y="443729"/>
                    <a:pt x="1130832" y="450268"/>
                  </a:cubicBezTo>
                  <a:cubicBezTo>
                    <a:pt x="1131405" y="454513"/>
                    <a:pt x="1131692" y="461625"/>
                    <a:pt x="1131692" y="471606"/>
                  </a:cubicBezTo>
                  <a:lnTo>
                    <a:pt x="1037363" y="471606"/>
                  </a:lnTo>
                  <a:lnTo>
                    <a:pt x="1028443" y="471606"/>
                  </a:lnTo>
                  <a:lnTo>
                    <a:pt x="1013271" y="471606"/>
                  </a:lnTo>
                  <a:cubicBezTo>
                    <a:pt x="1007765" y="471606"/>
                    <a:pt x="1003750" y="467877"/>
                    <a:pt x="1001226" y="460420"/>
                  </a:cubicBezTo>
                  <a:cubicBezTo>
                    <a:pt x="998014" y="451128"/>
                    <a:pt x="996408" y="434493"/>
                    <a:pt x="996408" y="410517"/>
                  </a:cubicBezTo>
                  <a:lnTo>
                    <a:pt x="996408" y="376616"/>
                  </a:lnTo>
                  <a:cubicBezTo>
                    <a:pt x="996408" y="360440"/>
                    <a:pt x="994859" y="347132"/>
                    <a:pt x="991761" y="336693"/>
                  </a:cubicBezTo>
                  <a:cubicBezTo>
                    <a:pt x="989123" y="327745"/>
                    <a:pt x="984477" y="318682"/>
                    <a:pt x="977823" y="309504"/>
                  </a:cubicBezTo>
                  <a:close/>
                  <a:moveTo>
                    <a:pt x="434897" y="309504"/>
                  </a:moveTo>
                  <a:lnTo>
                    <a:pt x="416312" y="352525"/>
                  </a:lnTo>
                  <a:cubicBezTo>
                    <a:pt x="421705" y="358146"/>
                    <a:pt x="425146" y="362448"/>
                    <a:pt x="426637" y="365431"/>
                  </a:cubicBezTo>
                  <a:cubicBezTo>
                    <a:pt x="429735" y="371626"/>
                    <a:pt x="431283" y="380287"/>
                    <a:pt x="431283" y="391415"/>
                  </a:cubicBezTo>
                  <a:lnTo>
                    <a:pt x="431283" y="440459"/>
                  </a:lnTo>
                  <a:cubicBezTo>
                    <a:pt x="431283" y="469254"/>
                    <a:pt x="434611" y="489732"/>
                    <a:pt x="441264" y="501892"/>
                  </a:cubicBezTo>
                  <a:cubicBezTo>
                    <a:pt x="447230" y="512906"/>
                    <a:pt x="456923" y="518412"/>
                    <a:pt x="470346" y="518412"/>
                  </a:cubicBezTo>
                  <a:lnTo>
                    <a:pt x="485517" y="518412"/>
                  </a:lnTo>
                  <a:lnTo>
                    <a:pt x="494437" y="518412"/>
                  </a:lnTo>
                  <a:lnTo>
                    <a:pt x="604942" y="518412"/>
                  </a:lnTo>
                  <a:lnTo>
                    <a:pt x="604942" y="442524"/>
                  </a:lnTo>
                  <a:cubicBezTo>
                    <a:pt x="604942" y="419121"/>
                    <a:pt x="599608" y="396922"/>
                    <a:pt x="588939" y="375928"/>
                  </a:cubicBezTo>
                  <a:cubicBezTo>
                    <a:pt x="578269" y="354934"/>
                    <a:pt x="566912" y="344436"/>
                    <a:pt x="554866" y="344436"/>
                  </a:cubicBezTo>
                  <a:cubicBezTo>
                    <a:pt x="545574" y="344436"/>
                    <a:pt x="536396" y="354647"/>
                    <a:pt x="527334" y="375067"/>
                  </a:cubicBezTo>
                  <a:cubicBezTo>
                    <a:pt x="519073" y="393652"/>
                    <a:pt x="514943" y="409713"/>
                    <a:pt x="514943" y="423250"/>
                  </a:cubicBezTo>
                  <a:cubicBezTo>
                    <a:pt x="514943" y="432428"/>
                    <a:pt x="518098" y="440057"/>
                    <a:pt x="524408" y="446137"/>
                  </a:cubicBezTo>
                  <a:cubicBezTo>
                    <a:pt x="530717" y="452218"/>
                    <a:pt x="538461" y="455258"/>
                    <a:pt x="547639" y="455258"/>
                  </a:cubicBezTo>
                  <a:cubicBezTo>
                    <a:pt x="554637" y="455258"/>
                    <a:pt x="561234" y="453365"/>
                    <a:pt x="567428" y="449579"/>
                  </a:cubicBezTo>
                  <a:cubicBezTo>
                    <a:pt x="573624" y="445793"/>
                    <a:pt x="578556" y="440344"/>
                    <a:pt x="582227" y="433231"/>
                  </a:cubicBezTo>
                  <a:cubicBezTo>
                    <a:pt x="585096" y="438050"/>
                    <a:pt x="586988" y="443729"/>
                    <a:pt x="587906" y="450268"/>
                  </a:cubicBezTo>
                  <a:cubicBezTo>
                    <a:pt x="588480" y="454513"/>
                    <a:pt x="588767" y="461625"/>
                    <a:pt x="588767" y="471606"/>
                  </a:cubicBezTo>
                  <a:lnTo>
                    <a:pt x="494437" y="471606"/>
                  </a:lnTo>
                  <a:lnTo>
                    <a:pt x="485517" y="471606"/>
                  </a:lnTo>
                  <a:lnTo>
                    <a:pt x="470346" y="471606"/>
                  </a:lnTo>
                  <a:cubicBezTo>
                    <a:pt x="464840" y="471606"/>
                    <a:pt x="460824" y="467877"/>
                    <a:pt x="458300" y="460420"/>
                  </a:cubicBezTo>
                  <a:cubicBezTo>
                    <a:pt x="455088" y="451128"/>
                    <a:pt x="453482" y="434493"/>
                    <a:pt x="453482" y="410517"/>
                  </a:cubicBezTo>
                  <a:lnTo>
                    <a:pt x="453482" y="376616"/>
                  </a:lnTo>
                  <a:cubicBezTo>
                    <a:pt x="453482" y="360440"/>
                    <a:pt x="451933" y="347132"/>
                    <a:pt x="448836" y="336693"/>
                  </a:cubicBezTo>
                  <a:cubicBezTo>
                    <a:pt x="446197" y="327745"/>
                    <a:pt x="441551" y="318682"/>
                    <a:pt x="434897" y="309504"/>
                  </a:cubicBezTo>
                  <a:close/>
                  <a:moveTo>
                    <a:pt x="2133222" y="300900"/>
                  </a:moveTo>
                  <a:lnTo>
                    <a:pt x="2129608" y="301932"/>
                  </a:lnTo>
                  <a:cubicBezTo>
                    <a:pt x="2129608" y="306865"/>
                    <a:pt x="2128576" y="311626"/>
                    <a:pt x="2126511" y="316215"/>
                  </a:cubicBezTo>
                  <a:cubicBezTo>
                    <a:pt x="2123987" y="321951"/>
                    <a:pt x="2120545" y="324819"/>
                    <a:pt x="2116186" y="324819"/>
                  </a:cubicBezTo>
                  <a:cubicBezTo>
                    <a:pt x="2112974" y="324819"/>
                    <a:pt x="2110679" y="323041"/>
                    <a:pt x="2109303" y="319485"/>
                  </a:cubicBezTo>
                  <a:cubicBezTo>
                    <a:pt x="2108729" y="318223"/>
                    <a:pt x="2107983" y="314781"/>
                    <a:pt x="2107066" y="309160"/>
                  </a:cubicBezTo>
                  <a:lnTo>
                    <a:pt x="2103452" y="310192"/>
                  </a:lnTo>
                  <a:cubicBezTo>
                    <a:pt x="2101387" y="318796"/>
                    <a:pt x="2099666" y="324590"/>
                    <a:pt x="2098289" y="327573"/>
                  </a:cubicBezTo>
                  <a:cubicBezTo>
                    <a:pt x="2095307" y="333997"/>
                    <a:pt x="2091349" y="337209"/>
                    <a:pt x="2086416" y="337209"/>
                  </a:cubicBezTo>
                  <a:cubicBezTo>
                    <a:pt x="2084351" y="337209"/>
                    <a:pt x="2082802" y="336206"/>
                    <a:pt x="2081770" y="334198"/>
                  </a:cubicBezTo>
                  <a:cubicBezTo>
                    <a:pt x="2080737" y="332190"/>
                    <a:pt x="2080221" y="329925"/>
                    <a:pt x="2080221" y="327401"/>
                  </a:cubicBezTo>
                  <a:cubicBezTo>
                    <a:pt x="2080221" y="326024"/>
                    <a:pt x="2080335" y="324303"/>
                    <a:pt x="2080565" y="322238"/>
                  </a:cubicBezTo>
                  <a:cubicBezTo>
                    <a:pt x="2080794" y="320173"/>
                    <a:pt x="2080909" y="318682"/>
                    <a:pt x="2080909" y="317764"/>
                  </a:cubicBezTo>
                  <a:lnTo>
                    <a:pt x="2077295" y="319313"/>
                  </a:lnTo>
                  <a:cubicBezTo>
                    <a:pt x="2075804" y="322984"/>
                    <a:pt x="2074657" y="326254"/>
                    <a:pt x="2073854" y="329121"/>
                  </a:cubicBezTo>
                  <a:cubicBezTo>
                    <a:pt x="2073051" y="331989"/>
                    <a:pt x="2072649" y="334915"/>
                    <a:pt x="2072649" y="337897"/>
                  </a:cubicBezTo>
                  <a:cubicBezTo>
                    <a:pt x="2072649" y="343634"/>
                    <a:pt x="2073854" y="348136"/>
                    <a:pt x="2076263" y="351406"/>
                  </a:cubicBezTo>
                  <a:cubicBezTo>
                    <a:pt x="2078672" y="354676"/>
                    <a:pt x="2082286" y="356310"/>
                    <a:pt x="2087104" y="356310"/>
                  </a:cubicBezTo>
                  <a:cubicBezTo>
                    <a:pt x="2091119" y="356310"/>
                    <a:pt x="2094962" y="354475"/>
                    <a:pt x="2098634" y="350804"/>
                  </a:cubicBezTo>
                  <a:cubicBezTo>
                    <a:pt x="2100699" y="348739"/>
                    <a:pt x="2102936" y="345641"/>
                    <a:pt x="2105345" y="341512"/>
                  </a:cubicBezTo>
                  <a:cubicBezTo>
                    <a:pt x="2107524" y="343003"/>
                    <a:pt x="2109475" y="344093"/>
                    <a:pt x="2111196" y="344781"/>
                  </a:cubicBezTo>
                  <a:cubicBezTo>
                    <a:pt x="2112916" y="345469"/>
                    <a:pt x="2114809" y="345813"/>
                    <a:pt x="2116874" y="345813"/>
                  </a:cubicBezTo>
                  <a:cubicBezTo>
                    <a:pt x="2122725" y="345813"/>
                    <a:pt x="2127314" y="342716"/>
                    <a:pt x="2130641" y="336521"/>
                  </a:cubicBezTo>
                  <a:cubicBezTo>
                    <a:pt x="2133624" y="331014"/>
                    <a:pt x="2135115" y="323959"/>
                    <a:pt x="2135115" y="315355"/>
                  </a:cubicBezTo>
                  <a:cubicBezTo>
                    <a:pt x="2135115" y="313290"/>
                    <a:pt x="2134914" y="310909"/>
                    <a:pt x="2134513" y="308213"/>
                  </a:cubicBezTo>
                  <a:cubicBezTo>
                    <a:pt x="2134111" y="305517"/>
                    <a:pt x="2133681" y="303079"/>
                    <a:pt x="2133222" y="300900"/>
                  </a:cubicBezTo>
                  <a:close/>
                  <a:moveTo>
                    <a:pt x="916566" y="296254"/>
                  </a:moveTo>
                  <a:cubicBezTo>
                    <a:pt x="906012" y="319427"/>
                    <a:pt x="900734" y="336636"/>
                    <a:pt x="900734" y="347879"/>
                  </a:cubicBezTo>
                  <a:lnTo>
                    <a:pt x="909339" y="354073"/>
                  </a:lnTo>
                  <a:cubicBezTo>
                    <a:pt x="914272" y="381377"/>
                    <a:pt x="919204" y="408623"/>
                    <a:pt x="924138" y="435812"/>
                  </a:cubicBezTo>
                  <a:cubicBezTo>
                    <a:pt x="927235" y="452677"/>
                    <a:pt x="929157" y="463805"/>
                    <a:pt x="929903" y="469197"/>
                  </a:cubicBezTo>
                  <a:cubicBezTo>
                    <a:pt x="930648" y="474588"/>
                    <a:pt x="931021" y="479521"/>
                    <a:pt x="931021" y="483996"/>
                  </a:cubicBezTo>
                  <a:cubicBezTo>
                    <a:pt x="931021" y="484684"/>
                    <a:pt x="931021" y="485659"/>
                    <a:pt x="931021" y="486921"/>
                  </a:cubicBezTo>
                  <a:cubicBezTo>
                    <a:pt x="931021" y="488183"/>
                    <a:pt x="931021" y="489904"/>
                    <a:pt x="931021" y="492083"/>
                  </a:cubicBezTo>
                  <a:cubicBezTo>
                    <a:pt x="931021" y="504703"/>
                    <a:pt x="924711" y="514913"/>
                    <a:pt x="912092" y="522714"/>
                  </a:cubicBezTo>
                  <a:cubicBezTo>
                    <a:pt x="899472" y="530516"/>
                    <a:pt x="883068" y="534416"/>
                    <a:pt x="862876" y="534416"/>
                  </a:cubicBezTo>
                  <a:cubicBezTo>
                    <a:pt x="848766" y="534416"/>
                    <a:pt x="837838" y="531576"/>
                    <a:pt x="830094" y="525898"/>
                  </a:cubicBezTo>
                  <a:cubicBezTo>
                    <a:pt x="822350" y="520219"/>
                    <a:pt x="818478" y="512160"/>
                    <a:pt x="818478" y="501720"/>
                  </a:cubicBezTo>
                  <a:cubicBezTo>
                    <a:pt x="818478" y="491969"/>
                    <a:pt x="820371" y="482160"/>
                    <a:pt x="824157" y="472294"/>
                  </a:cubicBezTo>
                  <a:cubicBezTo>
                    <a:pt x="827943" y="462428"/>
                    <a:pt x="834311" y="450784"/>
                    <a:pt x="843259" y="437361"/>
                  </a:cubicBezTo>
                  <a:lnTo>
                    <a:pt x="832589" y="430134"/>
                  </a:lnTo>
                  <a:cubicBezTo>
                    <a:pt x="818937" y="450440"/>
                    <a:pt x="809759" y="467590"/>
                    <a:pt x="805056" y="481586"/>
                  </a:cubicBezTo>
                  <a:cubicBezTo>
                    <a:pt x="800926" y="493977"/>
                    <a:pt x="798861" y="508489"/>
                    <a:pt x="798861" y="525123"/>
                  </a:cubicBezTo>
                  <a:cubicBezTo>
                    <a:pt x="798861" y="542905"/>
                    <a:pt x="804396" y="556758"/>
                    <a:pt x="815467" y="566681"/>
                  </a:cubicBezTo>
                  <a:cubicBezTo>
                    <a:pt x="826537" y="576605"/>
                    <a:pt x="841883" y="581567"/>
                    <a:pt x="861500" y="581567"/>
                  </a:cubicBezTo>
                  <a:cubicBezTo>
                    <a:pt x="885018" y="581567"/>
                    <a:pt x="905954" y="574740"/>
                    <a:pt x="924310" y="561089"/>
                  </a:cubicBezTo>
                  <a:cubicBezTo>
                    <a:pt x="942665" y="547437"/>
                    <a:pt x="951843" y="531777"/>
                    <a:pt x="951843" y="514110"/>
                  </a:cubicBezTo>
                  <a:lnTo>
                    <a:pt x="951843" y="475564"/>
                  </a:lnTo>
                  <a:cubicBezTo>
                    <a:pt x="951843" y="471548"/>
                    <a:pt x="950237" y="460248"/>
                    <a:pt x="947025" y="441664"/>
                  </a:cubicBezTo>
                  <a:cubicBezTo>
                    <a:pt x="944730" y="428700"/>
                    <a:pt x="941948" y="413298"/>
                    <a:pt x="938679" y="395459"/>
                  </a:cubicBezTo>
                  <a:cubicBezTo>
                    <a:pt x="935409" y="377620"/>
                    <a:pt x="933775" y="367840"/>
                    <a:pt x="933775" y="366119"/>
                  </a:cubicBezTo>
                  <a:lnTo>
                    <a:pt x="938937" y="368184"/>
                  </a:lnTo>
                  <a:cubicBezTo>
                    <a:pt x="942952" y="359695"/>
                    <a:pt x="945591" y="353328"/>
                    <a:pt x="946852" y="349083"/>
                  </a:cubicBezTo>
                  <a:cubicBezTo>
                    <a:pt x="948114" y="344838"/>
                    <a:pt x="949377" y="337783"/>
                    <a:pt x="950639" y="327917"/>
                  </a:cubicBezTo>
                  <a:cubicBezTo>
                    <a:pt x="944444" y="324361"/>
                    <a:pt x="937847" y="320632"/>
                    <a:pt x="930849" y="316731"/>
                  </a:cubicBezTo>
                  <a:cubicBezTo>
                    <a:pt x="926145" y="313864"/>
                    <a:pt x="923793" y="310135"/>
                    <a:pt x="923793" y="305546"/>
                  </a:cubicBezTo>
                  <a:cubicBezTo>
                    <a:pt x="923793" y="303481"/>
                    <a:pt x="924023" y="301646"/>
                    <a:pt x="924482" y="300039"/>
                  </a:cubicBezTo>
                  <a:close/>
                  <a:moveTo>
                    <a:pt x="364116" y="296254"/>
                  </a:moveTo>
                  <a:cubicBezTo>
                    <a:pt x="353561" y="319427"/>
                    <a:pt x="348285" y="336636"/>
                    <a:pt x="348285" y="347879"/>
                  </a:cubicBezTo>
                  <a:lnTo>
                    <a:pt x="356888" y="354073"/>
                  </a:lnTo>
                  <a:cubicBezTo>
                    <a:pt x="361821" y="381377"/>
                    <a:pt x="366755" y="408623"/>
                    <a:pt x="371687" y="435812"/>
                  </a:cubicBezTo>
                  <a:cubicBezTo>
                    <a:pt x="374785" y="452677"/>
                    <a:pt x="376706" y="463805"/>
                    <a:pt x="377452" y="469197"/>
                  </a:cubicBezTo>
                  <a:cubicBezTo>
                    <a:pt x="378198" y="474588"/>
                    <a:pt x="378570" y="479521"/>
                    <a:pt x="378570" y="483996"/>
                  </a:cubicBezTo>
                  <a:cubicBezTo>
                    <a:pt x="378570" y="484684"/>
                    <a:pt x="378570" y="485659"/>
                    <a:pt x="378570" y="486921"/>
                  </a:cubicBezTo>
                  <a:cubicBezTo>
                    <a:pt x="378570" y="488183"/>
                    <a:pt x="378570" y="489904"/>
                    <a:pt x="378570" y="492083"/>
                  </a:cubicBezTo>
                  <a:cubicBezTo>
                    <a:pt x="378570" y="504703"/>
                    <a:pt x="372261" y="514913"/>
                    <a:pt x="359641" y="522714"/>
                  </a:cubicBezTo>
                  <a:cubicBezTo>
                    <a:pt x="347022" y="530516"/>
                    <a:pt x="330618" y="534416"/>
                    <a:pt x="310428" y="534416"/>
                  </a:cubicBezTo>
                  <a:cubicBezTo>
                    <a:pt x="296314" y="534416"/>
                    <a:pt x="285387" y="531576"/>
                    <a:pt x="277643" y="525898"/>
                  </a:cubicBezTo>
                  <a:cubicBezTo>
                    <a:pt x="269900" y="520219"/>
                    <a:pt x="266028" y="512160"/>
                    <a:pt x="266028" y="501720"/>
                  </a:cubicBezTo>
                  <a:cubicBezTo>
                    <a:pt x="266028" y="491969"/>
                    <a:pt x="267921" y="482160"/>
                    <a:pt x="271707" y="472294"/>
                  </a:cubicBezTo>
                  <a:cubicBezTo>
                    <a:pt x="275492" y="462428"/>
                    <a:pt x="281859" y="450784"/>
                    <a:pt x="290808" y="437361"/>
                  </a:cubicBezTo>
                  <a:lnTo>
                    <a:pt x="280139" y="430134"/>
                  </a:lnTo>
                  <a:cubicBezTo>
                    <a:pt x="266487" y="450440"/>
                    <a:pt x="257309" y="467590"/>
                    <a:pt x="252605" y="481586"/>
                  </a:cubicBezTo>
                  <a:cubicBezTo>
                    <a:pt x="248475" y="493977"/>
                    <a:pt x="246410" y="508489"/>
                    <a:pt x="246410" y="525123"/>
                  </a:cubicBezTo>
                  <a:cubicBezTo>
                    <a:pt x="246410" y="542905"/>
                    <a:pt x="251946" y="556758"/>
                    <a:pt x="263016" y="566681"/>
                  </a:cubicBezTo>
                  <a:cubicBezTo>
                    <a:pt x="274087" y="576605"/>
                    <a:pt x="289431" y="581567"/>
                    <a:pt x="309048" y="581567"/>
                  </a:cubicBezTo>
                  <a:cubicBezTo>
                    <a:pt x="332568" y="581567"/>
                    <a:pt x="353504" y="574740"/>
                    <a:pt x="371859" y="561089"/>
                  </a:cubicBezTo>
                  <a:cubicBezTo>
                    <a:pt x="390215" y="547437"/>
                    <a:pt x="399392" y="531777"/>
                    <a:pt x="399392" y="514110"/>
                  </a:cubicBezTo>
                  <a:lnTo>
                    <a:pt x="399392" y="475564"/>
                  </a:lnTo>
                  <a:cubicBezTo>
                    <a:pt x="399392" y="471548"/>
                    <a:pt x="397787" y="460248"/>
                    <a:pt x="394574" y="441664"/>
                  </a:cubicBezTo>
                  <a:cubicBezTo>
                    <a:pt x="392280" y="428700"/>
                    <a:pt x="389498" y="413298"/>
                    <a:pt x="386228" y="395459"/>
                  </a:cubicBezTo>
                  <a:cubicBezTo>
                    <a:pt x="382959" y="377620"/>
                    <a:pt x="381324" y="367840"/>
                    <a:pt x="381324" y="366119"/>
                  </a:cubicBezTo>
                  <a:lnTo>
                    <a:pt x="386486" y="368184"/>
                  </a:lnTo>
                  <a:cubicBezTo>
                    <a:pt x="390502" y="359695"/>
                    <a:pt x="393140" y="353328"/>
                    <a:pt x="394402" y="349083"/>
                  </a:cubicBezTo>
                  <a:cubicBezTo>
                    <a:pt x="395664" y="344838"/>
                    <a:pt x="396926" y="337783"/>
                    <a:pt x="398188" y="327917"/>
                  </a:cubicBezTo>
                  <a:cubicBezTo>
                    <a:pt x="391993" y="324361"/>
                    <a:pt x="385396" y="320632"/>
                    <a:pt x="378398" y="316731"/>
                  </a:cubicBezTo>
                  <a:cubicBezTo>
                    <a:pt x="373695" y="313864"/>
                    <a:pt x="371343" y="310135"/>
                    <a:pt x="371343" y="305546"/>
                  </a:cubicBezTo>
                  <a:cubicBezTo>
                    <a:pt x="371343" y="303481"/>
                    <a:pt x="371573" y="301646"/>
                    <a:pt x="372031" y="300039"/>
                  </a:cubicBezTo>
                  <a:close/>
                  <a:moveTo>
                    <a:pt x="3525519" y="295910"/>
                  </a:moveTo>
                  <a:cubicBezTo>
                    <a:pt x="3519209" y="307955"/>
                    <a:pt x="3514735" y="318338"/>
                    <a:pt x="3512096" y="327057"/>
                  </a:cubicBezTo>
                  <a:cubicBezTo>
                    <a:pt x="3510031" y="333940"/>
                    <a:pt x="3508999" y="340766"/>
                    <a:pt x="3508999" y="347534"/>
                  </a:cubicBezTo>
                  <a:lnTo>
                    <a:pt x="3520012" y="354762"/>
                  </a:lnTo>
                  <a:lnTo>
                    <a:pt x="3540834" y="471606"/>
                  </a:lnTo>
                  <a:lnTo>
                    <a:pt x="3482261" y="471606"/>
                  </a:lnTo>
                  <a:lnTo>
                    <a:pt x="3466838" y="471606"/>
                  </a:lnTo>
                  <a:lnTo>
                    <a:pt x="3463504" y="471606"/>
                  </a:lnTo>
                  <a:cubicBezTo>
                    <a:pt x="3450425" y="471606"/>
                    <a:pt x="3437892" y="474531"/>
                    <a:pt x="3425904" y="480382"/>
                  </a:cubicBezTo>
                  <a:cubicBezTo>
                    <a:pt x="3413915" y="486233"/>
                    <a:pt x="3405799" y="493919"/>
                    <a:pt x="3401554" y="503441"/>
                  </a:cubicBezTo>
                  <a:cubicBezTo>
                    <a:pt x="3399260" y="508145"/>
                    <a:pt x="3397022" y="512848"/>
                    <a:pt x="3394843" y="517552"/>
                  </a:cubicBezTo>
                  <a:cubicBezTo>
                    <a:pt x="3391745" y="524320"/>
                    <a:pt x="3390197" y="529024"/>
                    <a:pt x="3390197" y="531663"/>
                  </a:cubicBezTo>
                  <a:cubicBezTo>
                    <a:pt x="3390197" y="537398"/>
                    <a:pt x="3396736" y="540267"/>
                    <a:pt x="3409814" y="540267"/>
                  </a:cubicBezTo>
                  <a:cubicBezTo>
                    <a:pt x="3418762" y="540267"/>
                    <a:pt x="3426965" y="540840"/>
                    <a:pt x="3434422" y="541988"/>
                  </a:cubicBezTo>
                  <a:cubicBezTo>
                    <a:pt x="3441879" y="543135"/>
                    <a:pt x="3445607" y="544396"/>
                    <a:pt x="3445607" y="545773"/>
                  </a:cubicBezTo>
                  <a:cubicBezTo>
                    <a:pt x="3445607" y="548756"/>
                    <a:pt x="3435856" y="552255"/>
                    <a:pt x="3416353" y="556270"/>
                  </a:cubicBezTo>
                  <a:cubicBezTo>
                    <a:pt x="3396851" y="560286"/>
                    <a:pt x="3381592" y="562293"/>
                    <a:pt x="3370579" y="562293"/>
                  </a:cubicBezTo>
                  <a:cubicBezTo>
                    <a:pt x="3349355" y="562293"/>
                    <a:pt x="3333667" y="559339"/>
                    <a:pt x="3323515" y="553431"/>
                  </a:cubicBezTo>
                  <a:cubicBezTo>
                    <a:pt x="3313362" y="547523"/>
                    <a:pt x="3308285" y="538431"/>
                    <a:pt x="3308285" y="526156"/>
                  </a:cubicBezTo>
                  <a:cubicBezTo>
                    <a:pt x="3308285" y="517322"/>
                    <a:pt x="3310608" y="508317"/>
                    <a:pt x="3315255" y="499139"/>
                  </a:cubicBezTo>
                  <a:cubicBezTo>
                    <a:pt x="3319901" y="489961"/>
                    <a:pt x="3328247" y="478088"/>
                    <a:pt x="3340293" y="463518"/>
                  </a:cubicBezTo>
                  <a:lnTo>
                    <a:pt x="3329968" y="456290"/>
                  </a:lnTo>
                  <a:cubicBezTo>
                    <a:pt x="3310809" y="479809"/>
                    <a:pt x="3297673" y="499254"/>
                    <a:pt x="3290561" y="514626"/>
                  </a:cubicBezTo>
                  <a:cubicBezTo>
                    <a:pt x="3284710" y="527360"/>
                    <a:pt x="3281785" y="540726"/>
                    <a:pt x="3281785" y="554722"/>
                  </a:cubicBezTo>
                  <a:cubicBezTo>
                    <a:pt x="3281785" y="569176"/>
                    <a:pt x="3288438" y="580878"/>
                    <a:pt x="3301746" y="589826"/>
                  </a:cubicBezTo>
                  <a:cubicBezTo>
                    <a:pt x="3315054" y="598775"/>
                    <a:pt x="3332491" y="603249"/>
                    <a:pt x="3354059" y="603249"/>
                  </a:cubicBezTo>
                  <a:cubicBezTo>
                    <a:pt x="3369203" y="603249"/>
                    <a:pt x="3387242" y="600926"/>
                    <a:pt x="3408179" y="596279"/>
                  </a:cubicBezTo>
                  <a:cubicBezTo>
                    <a:pt x="3429116" y="591633"/>
                    <a:pt x="3441707" y="587532"/>
                    <a:pt x="3445951" y="583976"/>
                  </a:cubicBezTo>
                  <a:cubicBezTo>
                    <a:pt x="3450425" y="581222"/>
                    <a:pt x="3454986" y="574196"/>
                    <a:pt x="3459632" y="562895"/>
                  </a:cubicBezTo>
                  <a:cubicBezTo>
                    <a:pt x="3464278" y="551595"/>
                    <a:pt x="3466601" y="541873"/>
                    <a:pt x="3466601" y="533728"/>
                  </a:cubicBezTo>
                  <a:cubicBezTo>
                    <a:pt x="3466601" y="531089"/>
                    <a:pt x="3466142" y="529167"/>
                    <a:pt x="3465225" y="527963"/>
                  </a:cubicBezTo>
                  <a:cubicBezTo>
                    <a:pt x="3464307" y="526758"/>
                    <a:pt x="3462385" y="525783"/>
                    <a:pt x="3459460" y="525037"/>
                  </a:cubicBezTo>
                  <a:cubicBezTo>
                    <a:pt x="3456534" y="524291"/>
                    <a:pt x="3453408" y="522943"/>
                    <a:pt x="3450081" y="520993"/>
                  </a:cubicBezTo>
                  <a:cubicBezTo>
                    <a:pt x="3450081" y="519732"/>
                    <a:pt x="3451200" y="518986"/>
                    <a:pt x="3453437" y="518756"/>
                  </a:cubicBezTo>
                  <a:cubicBezTo>
                    <a:pt x="3455674" y="518527"/>
                    <a:pt x="3459374" y="518412"/>
                    <a:pt x="3464536" y="518412"/>
                  </a:cubicBezTo>
                  <a:lnTo>
                    <a:pt x="3466838" y="518412"/>
                  </a:lnTo>
                  <a:lnTo>
                    <a:pt x="3482261" y="518412"/>
                  </a:lnTo>
                  <a:lnTo>
                    <a:pt x="3552563" y="518412"/>
                  </a:lnTo>
                  <a:lnTo>
                    <a:pt x="3561484" y="518412"/>
                  </a:lnTo>
                  <a:lnTo>
                    <a:pt x="3568051" y="518412"/>
                  </a:lnTo>
                  <a:cubicBezTo>
                    <a:pt x="3576999" y="518412"/>
                    <a:pt x="3585890" y="517781"/>
                    <a:pt x="3594724" y="516519"/>
                  </a:cubicBezTo>
                  <a:cubicBezTo>
                    <a:pt x="3606769" y="514799"/>
                    <a:pt x="3621568" y="511701"/>
                    <a:pt x="3639121" y="507227"/>
                  </a:cubicBezTo>
                  <a:cubicBezTo>
                    <a:pt x="3659312" y="502064"/>
                    <a:pt x="3684838" y="494722"/>
                    <a:pt x="3715698" y="485200"/>
                  </a:cubicBezTo>
                  <a:lnTo>
                    <a:pt x="3734971" y="436329"/>
                  </a:lnTo>
                  <a:lnTo>
                    <a:pt x="3647553" y="461453"/>
                  </a:lnTo>
                  <a:cubicBezTo>
                    <a:pt x="3615660" y="443212"/>
                    <a:pt x="3599714" y="430134"/>
                    <a:pt x="3599714" y="422218"/>
                  </a:cubicBezTo>
                  <a:cubicBezTo>
                    <a:pt x="3599714" y="416826"/>
                    <a:pt x="3606310" y="412696"/>
                    <a:pt x="3619504" y="409828"/>
                  </a:cubicBezTo>
                  <a:cubicBezTo>
                    <a:pt x="3629943" y="407534"/>
                    <a:pt x="3642276" y="406387"/>
                    <a:pt x="3656501" y="406387"/>
                  </a:cubicBezTo>
                  <a:cubicBezTo>
                    <a:pt x="3664302" y="406387"/>
                    <a:pt x="3670870" y="406903"/>
                    <a:pt x="3676205" y="407935"/>
                  </a:cubicBezTo>
                  <a:cubicBezTo>
                    <a:pt x="3681539" y="408968"/>
                    <a:pt x="3688738" y="411205"/>
                    <a:pt x="3697801" y="414646"/>
                  </a:cubicBezTo>
                  <a:lnTo>
                    <a:pt x="3705029" y="408452"/>
                  </a:lnTo>
                  <a:cubicBezTo>
                    <a:pt x="3700095" y="397324"/>
                    <a:pt x="3692294" y="387859"/>
                    <a:pt x="3681625" y="380058"/>
                  </a:cubicBezTo>
                  <a:cubicBezTo>
                    <a:pt x="3670039" y="371683"/>
                    <a:pt x="3657878" y="367496"/>
                    <a:pt x="3645144" y="367496"/>
                  </a:cubicBezTo>
                  <a:cubicBezTo>
                    <a:pt x="3626215" y="367496"/>
                    <a:pt x="3609666" y="373892"/>
                    <a:pt x="3595498" y="386683"/>
                  </a:cubicBezTo>
                  <a:cubicBezTo>
                    <a:pt x="3581330" y="399474"/>
                    <a:pt x="3574246" y="414417"/>
                    <a:pt x="3574246" y="431511"/>
                  </a:cubicBezTo>
                  <a:cubicBezTo>
                    <a:pt x="3574246" y="438164"/>
                    <a:pt x="3575221" y="444159"/>
                    <a:pt x="3577171" y="449493"/>
                  </a:cubicBezTo>
                  <a:cubicBezTo>
                    <a:pt x="3579121" y="454828"/>
                    <a:pt x="3582964" y="461797"/>
                    <a:pt x="3588701" y="470401"/>
                  </a:cubicBezTo>
                  <a:cubicBezTo>
                    <a:pt x="3585374" y="470631"/>
                    <a:pt x="3581990" y="470975"/>
                    <a:pt x="3578548" y="471434"/>
                  </a:cubicBezTo>
                  <a:cubicBezTo>
                    <a:pt x="3576942" y="471548"/>
                    <a:pt x="3574475" y="471606"/>
                    <a:pt x="3571148" y="471606"/>
                  </a:cubicBezTo>
                  <a:lnTo>
                    <a:pt x="3561484" y="471606"/>
                  </a:lnTo>
                  <a:lnTo>
                    <a:pt x="3542727" y="365087"/>
                  </a:lnTo>
                  <a:lnTo>
                    <a:pt x="3548922" y="367496"/>
                  </a:lnTo>
                  <a:cubicBezTo>
                    <a:pt x="3551445" y="361989"/>
                    <a:pt x="3553711" y="355737"/>
                    <a:pt x="3555719" y="348739"/>
                  </a:cubicBezTo>
                  <a:cubicBezTo>
                    <a:pt x="3557726" y="341741"/>
                    <a:pt x="3559247" y="334571"/>
                    <a:pt x="3560279" y="327229"/>
                  </a:cubicBezTo>
                  <a:cubicBezTo>
                    <a:pt x="3550987" y="323328"/>
                    <a:pt x="3544218" y="319772"/>
                    <a:pt x="3539973" y="316559"/>
                  </a:cubicBezTo>
                  <a:cubicBezTo>
                    <a:pt x="3535155" y="313003"/>
                    <a:pt x="3532746" y="309332"/>
                    <a:pt x="3532746" y="305546"/>
                  </a:cubicBezTo>
                  <a:cubicBezTo>
                    <a:pt x="3533205" y="302563"/>
                    <a:pt x="3533434" y="300728"/>
                    <a:pt x="3533434" y="300039"/>
                  </a:cubicBezTo>
                  <a:close/>
                  <a:moveTo>
                    <a:pt x="1099685" y="271474"/>
                  </a:moveTo>
                  <a:lnTo>
                    <a:pt x="1085918" y="298663"/>
                  </a:lnTo>
                  <a:lnTo>
                    <a:pt x="1061482" y="284896"/>
                  </a:lnTo>
                  <a:lnTo>
                    <a:pt x="1042554" y="320001"/>
                  </a:lnTo>
                  <a:lnTo>
                    <a:pt x="1073873" y="337553"/>
                  </a:lnTo>
                  <a:lnTo>
                    <a:pt x="1088328" y="309676"/>
                  </a:lnTo>
                  <a:lnTo>
                    <a:pt x="1113796" y="322410"/>
                  </a:lnTo>
                  <a:lnTo>
                    <a:pt x="1131692" y="289026"/>
                  </a:lnTo>
                  <a:close/>
                  <a:moveTo>
                    <a:pt x="556760" y="271474"/>
                  </a:moveTo>
                  <a:lnTo>
                    <a:pt x="542993" y="298663"/>
                  </a:lnTo>
                  <a:lnTo>
                    <a:pt x="518557" y="284896"/>
                  </a:lnTo>
                  <a:lnTo>
                    <a:pt x="499628" y="320001"/>
                  </a:lnTo>
                  <a:lnTo>
                    <a:pt x="530947" y="337553"/>
                  </a:lnTo>
                  <a:lnTo>
                    <a:pt x="545402" y="309676"/>
                  </a:lnTo>
                  <a:lnTo>
                    <a:pt x="570870" y="322410"/>
                  </a:lnTo>
                  <a:lnTo>
                    <a:pt x="588767" y="289026"/>
                  </a:lnTo>
                  <a:close/>
                  <a:moveTo>
                    <a:pt x="2103796" y="253061"/>
                  </a:moveTo>
                  <a:cubicBezTo>
                    <a:pt x="2100584" y="258682"/>
                    <a:pt x="2097888" y="263673"/>
                    <a:pt x="2095708" y="268032"/>
                  </a:cubicBezTo>
                  <a:cubicBezTo>
                    <a:pt x="2099609" y="275948"/>
                    <a:pt x="2101559" y="283807"/>
                    <a:pt x="2101559" y="291607"/>
                  </a:cubicBezTo>
                  <a:cubicBezTo>
                    <a:pt x="2101559" y="293558"/>
                    <a:pt x="2101330" y="296655"/>
                    <a:pt x="2100871" y="300900"/>
                  </a:cubicBezTo>
                  <a:lnTo>
                    <a:pt x="2105861" y="301588"/>
                  </a:lnTo>
                  <a:cubicBezTo>
                    <a:pt x="2108959" y="292984"/>
                    <a:pt x="2110507" y="285584"/>
                    <a:pt x="2110507" y="279390"/>
                  </a:cubicBezTo>
                  <a:cubicBezTo>
                    <a:pt x="2110507" y="275374"/>
                    <a:pt x="2108270" y="266598"/>
                    <a:pt x="2103796" y="253061"/>
                  </a:cubicBezTo>
                  <a:close/>
                  <a:moveTo>
                    <a:pt x="0" y="0"/>
                  </a:moveTo>
                  <a:lnTo>
                    <a:pt x="5027037" y="0"/>
                  </a:lnTo>
                  <a:lnTo>
                    <a:pt x="5027037" y="5155136"/>
                  </a:lnTo>
                  <a:lnTo>
                    <a:pt x="0" y="5155136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A80BC43-28C9-448D-AB08-4C056A9CAF35}"/>
                </a:ext>
              </a:extLst>
            </p:cNvPr>
            <p:cNvSpPr/>
            <p:nvPr/>
          </p:nvSpPr>
          <p:spPr>
            <a:xfrm>
              <a:off x="39693" y="6343004"/>
              <a:ext cx="1420593" cy="44383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800" b="1" dirty="0">
                  <a:solidFill>
                    <a:srgbClr val="7030A0"/>
                  </a:solidFill>
                </a:rPr>
                <a:t>পৃষ্ঠা </a:t>
              </a:r>
              <a:r>
                <a:rPr lang="bn-BD" sz="2400" b="1" dirty="0">
                  <a:solidFill>
                    <a:srgbClr val="7030A0"/>
                  </a:solidFill>
                </a:rPr>
                <a:t>নং</a:t>
              </a:r>
              <a:r>
                <a:rPr lang="bn-BD" sz="1800" b="1" dirty="0">
                  <a:solidFill>
                    <a:srgbClr val="7030A0"/>
                  </a:solidFill>
                </a:rPr>
                <a:t>-</a:t>
              </a:r>
              <a:r>
                <a:rPr lang="ar-SA" sz="2400" b="1" dirty="0">
                  <a:solidFill>
                    <a:srgbClr val="7030A0"/>
                  </a:solidFill>
                </a:rPr>
                <a:t>৩</a:t>
              </a:r>
              <a:endParaRPr lang="en-US" sz="1800" b="1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1A2E31E-4BCA-4815-8865-27BFC50805DD}"/>
              </a:ext>
            </a:extLst>
          </p:cNvPr>
          <p:cNvGrpSpPr/>
          <p:nvPr/>
        </p:nvGrpSpPr>
        <p:grpSpPr>
          <a:xfrm>
            <a:off x="6862000" y="909222"/>
            <a:ext cx="5349790" cy="5962436"/>
            <a:chOff x="6861785" y="856225"/>
            <a:chExt cx="5349790" cy="5962436"/>
          </a:xfrm>
        </p:grpSpPr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E7D2C71E-41E1-40B9-BB2E-88C6D38B6FB2}"/>
                </a:ext>
              </a:extLst>
            </p:cNvPr>
            <p:cNvSpPr/>
            <p:nvPr/>
          </p:nvSpPr>
          <p:spPr>
            <a:xfrm>
              <a:off x="6861785" y="856225"/>
              <a:ext cx="5349790" cy="5523955"/>
            </a:xfrm>
            <a:custGeom>
              <a:avLst/>
              <a:gdLst/>
              <a:ahLst/>
              <a:cxnLst/>
              <a:rect l="l" t="t" r="r" b="b"/>
              <a:pathLst>
                <a:path w="5210727" h="5760528">
                  <a:moveTo>
                    <a:pt x="421229" y="4078453"/>
                  </a:moveTo>
                  <a:cubicBezTo>
                    <a:pt x="416709" y="4078453"/>
                    <a:pt x="412899" y="4080002"/>
                    <a:pt x="409802" y="4083100"/>
                  </a:cubicBezTo>
                  <a:cubicBezTo>
                    <a:pt x="406704" y="4086197"/>
                    <a:pt x="405156" y="4090006"/>
                    <a:pt x="405156" y="4094527"/>
                  </a:cubicBezTo>
                  <a:cubicBezTo>
                    <a:pt x="405156" y="4099047"/>
                    <a:pt x="406704" y="4102856"/>
                    <a:pt x="409802" y="4105954"/>
                  </a:cubicBezTo>
                  <a:cubicBezTo>
                    <a:pt x="412899" y="4109051"/>
                    <a:pt x="416709" y="4110600"/>
                    <a:pt x="421229" y="4110600"/>
                  </a:cubicBezTo>
                  <a:cubicBezTo>
                    <a:pt x="425750" y="4110600"/>
                    <a:pt x="429559" y="4109051"/>
                    <a:pt x="432656" y="4105954"/>
                  </a:cubicBezTo>
                  <a:cubicBezTo>
                    <a:pt x="435754" y="4102856"/>
                    <a:pt x="437303" y="4099047"/>
                    <a:pt x="437303" y="4094527"/>
                  </a:cubicBezTo>
                  <a:cubicBezTo>
                    <a:pt x="437303" y="4090006"/>
                    <a:pt x="435754" y="4086197"/>
                    <a:pt x="432656" y="4083100"/>
                  </a:cubicBezTo>
                  <a:cubicBezTo>
                    <a:pt x="429559" y="4080002"/>
                    <a:pt x="425750" y="4078453"/>
                    <a:pt x="421229" y="4078453"/>
                  </a:cubicBezTo>
                  <a:close/>
                  <a:moveTo>
                    <a:pt x="747251" y="4016294"/>
                  </a:moveTo>
                  <a:lnTo>
                    <a:pt x="747251" y="4072049"/>
                  </a:lnTo>
                  <a:cubicBezTo>
                    <a:pt x="737121" y="4058320"/>
                    <a:pt x="724648" y="4047855"/>
                    <a:pt x="709830" y="4040656"/>
                  </a:cubicBezTo>
                  <a:close/>
                  <a:moveTo>
                    <a:pt x="261476" y="4016294"/>
                  </a:moveTo>
                  <a:lnTo>
                    <a:pt x="261476" y="4072049"/>
                  </a:lnTo>
                  <a:cubicBezTo>
                    <a:pt x="251346" y="4058320"/>
                    <a:pt x="238873" y="4047855"/>
                    <a:pt x="224055" y="4040656"/>
                  </a:cubicBezTo>
                  <a:close/>
                  <a:moveTo>
                    <a:pt x="403272" y="3982013"/>
                  </a:moveTo>
                  <a:lnTo>
                    <a:pt x="459529" y="3982013"/>
                  </a:lnTo>
                  <a:lnTo>
                    <a:pt x="459529" y="4074309"/>
                  </a:lnTo>
                  <a:cubicBezTo>
                    <a:pt x="446637" y="4060747"/>
                    <a:pt x="432447" y="4050660"/>
                    <a:pt x="416960" y="4044046"/>
                  </a:cubicBezTo>
                  <a:lnTo>
                    <a:pt x="444335" y="4019559"/>
                  </a:lnTo>
                  <a:cubicBezTo>
                    <a:pt x="430689" y="4001560"/>
                    <a:pt x="417002" y="3989045"/>
                    <a:pt x="403272" y="3982013"/>
                  </a:cubicBezTo>
                  <a:close/>
                  <a:moveTo>
                    <a:pt x="1009249" y="3937057"/>
                  </a:moveTo>
                  <a:lnTo>
                    <a:pt x="1009249" y="4120897"/>
                  </a:lnTo>
                  <a:lnTo>
                    <a:pt x="1041145" y="4120897"/>
                  </a:lnTo>
                  <a:lnTo>
                    <a:pt x="1041145" y="3937057"/>
                  </a:lnTo>
                  <a:close/>
                  <a:moveTo>
                    <a:pt x="914213" y="3929774"/>
                  </a:moveTo>
                  <a:cubicBezTo>
                    <a:pt x="911115" y="3929774"/>
                    <a:pt x="908625" y="3929921"/>
                    <a:pt x="906741" y="3930214"/>
                  </a:cubicBezTo>
                  <a:cubicBezTo>
                    <a:pt x="904858" y="3930507"/>
                    <a:pt x="903393" y="3930946"/>
                    <a:pt x="902346" y="3931532"/>
                  </a:cubicBezTo>
                  <a:cubicBezTo>
                    <a:pt x="901300" y="3932118"/>
                    <a:pt x="900714" y="3932872"/>
                    <a:pt x="900588" y="3933792"/>
                  </a:cubicBezTo>
                  <a:cubicBezTo>
                    <a:pt x="900463" y="3934713"/>
                    <a:pt x="900609" y="3935718"/>
                    <a:pt x="901028" y="3936806"/>
                  </a:cubicBezTo>
                  <a:cubicBezTo>
                    <a:pt x="908144" y="3953131"/>
                    <a:pt x="913501" y="3969979"/>
                    <a:pt x="917101" y="3987350"/>
                  </a:cubicBezTo>
                  <a:cubicBezTo>
                    <a:pt x="920701" y="4004721"/>
                    <a:pt x="922501" y="4022531"/>
                    <a:pt x="922501" y="4040781"/>
                  </a:cubicBezTo>
                  <a:cubicBezTo>
                    <a:pt x="922501" y="4059115"/>
                    <a:pt x="920680" y="4076967"/>
                    <a:pt x="917038" y="4094338"/>
                  </a:cubicBezTo>
                  <a:cubicBezTo>
                    <a:pt x="913397" y="4111709"/>
                    <a:pt x="908102" y="4128599"/>
                    <a:pt x="901153" y="4145007"/>
                  </a:cubicBezTo>
                  <a:cubicBezTo>
                    <a:pt x="900651" y="4146347"/>
                    <a:pt x="900400" y="4147498"/>
                    <a:pt x="900400" y="4148461"/>
                  </a:cubicBezTo>
                  <a:cubicBezTo>
                    <a:pt x="900400" y="4149423"/>
                    <a:pt x="900860" y="4150240"/>
                    <a:pt x="901781" y="4150909"/>
                  </a:cubicBezTo>
                  <a:cubicBezTo>
                    <a:pt x="902702" y="4151579"/>
                    <a:pt x="904104" y="4152081"/>
                    <a:pt x="905988" y="4152416"/>
                  </a:cubicBezTo>
                  <a:cubicBezTo>
                    <a:pt x="907871" y="4152751"/>
                    <a:pt x="910529" y="4152919"/>
                    <a:pt x="913962" y="4152919"/>
                  </a:cubicBezTo>
                  <a:cubicBezTo>
                    <a:pt x="916306" y="4152919"/>
                    <a:pt x="918315" y="4152835"/>
                    <a:pt x="919989" y="4152667"/>
                  </a:cubicBezTo>
                  <a:cubicBezTo>
                    <a:pt x="921664" y="4152500"/>
                    <a:pt x="923066" y="4152270"/>
                    <a:pt x="924196" y="4151977"/>
                  </a:cubicBezTo>
                  <a:cubicBezTo>
                    <a:pt x="925326" y="4151684"/>
                    <a:pt x="926205" y="4151307"/>
                    <a:pt x="926833" y="4150847"/>
                  </a:cubicBezTo>
                  <a:cubicBezTo>
                    <a:pt x="927461" y="4150386"/>
                    <a:pt x="927901" y="4149863"/>
                    <a:pt x="928152" y="4149277"/>
                  </a:cubicBezTo>
                  <a:cubicBezTo>
                    <a:pt x="932672" y="4140570"/>
                    <a:pt x="936586" y="4131801"/>
                    <a:pt x="939893" y="4122969"/>
                  </a:cubicBezTo>
                  <a:cubicBezTo>
                    <a:pt x="943200" y="4114137"/>
                    <a:pt x="945962" y="4105221"/>
                    <a:pt x="948181" y="4096222"/>
                  </a:cubicBezTo>
                  <a:cubicBezTo>
                    <a:pt x="950399" y="4087223"/>
                    <a:pt x="952053" y="4078139"/>
                    <a:pt x="953141" y="4068972"/>
                  </a:cubicBezTo>
                  <a:cubicBezTo>
                    <a:pt x="954229" y="4059806"/>
                    <a:pt x="954773" y="4050492"/>
                    <a:pt x="954773" y="4041032"/>
                  </a:cubicBezTo>
                  <a:cubicBezTo>
                    <a:pt x="954773" y="4022280"/>
                    <a:pt x="952513" y="4003925"/>
                    <a:pt x="947992" y="3985968"/>
                  </a:cubicBezTo>
                  <a:cubicBezTo>
                    <a:pt x="943472" y="3968011"/>
                    <a:pt x="936858" y="3950243"/>
                    <a:pt x="928152" y="3932662"/>
                  </a:cubicBezTo>
                  <a:cubicBezTo>
                    <a:pt x="927901" y="3932244"/>
                    <a:pt x="927545" y="3931867"/>
                    <a:pt x="927084" y="3931532"/>
                  </a:cubicBezTo>
                  <a:cubicBezTo>
                    <a:pt x="926624" y="3931197"/>
                    <a:pt x="925849" y="3930883"/>
                    <a:pt x="924761" y="3930590"/>
                  </a:cubicBezTo>
                  <a:cubicBezTo>
                    <a:pt x="923673" y="3930297"/>
                    <a:pt x="922292" y="3930088"/>
                    <a:pt x="920617" y="3929962"/>
                  </a:cubicBezTo>
                  <a:cubicBezTo>
                    <a:pt x="918943" y="3929837"/>
                    <a:pt x="916808" y="3929774"/>
                    <a:pt x="914213" y="3929774"/>
                  </a:cubicBezTo>
                  <a:close/>
                  <a:moveTo>
                    <a:pt x="161292" y="3929774"/>
                  </a:moveTo>
                  <a:cubicBezTo>
                    <a:pt x="158613" y="3929774"/>
                    <a:pt x="156415" y="3929837"/>
                    <a:pt x="154699" y="3929962"/>
                  </a:cubicBezTo>
                  <a:cubicBezTo>
                    <a:pt x="152983" y="3930088"/>
                    <a:pt x="151622" y="3930297"/>
                    <a:pt x="150618" y="3930590"/>
                  </a:cubicBezTo>
                  <a:cubicBezTo>
                    <a:pt x="149613" y="3930883"/>
                    <a:pt x="148860" y="3931197"/>
                    <a:pt x="148357" y="3931532"/>
                  </a:cubicBezTo>
                  <a:cubicBezTo>
                    <a:pt x="147855" y="3931867"/>
                    <a:pt x="147520" y="3932244"/>
                    <a:pt x="147353" y="3932662"/>
                  </a:cubicBezTo>
                  <a:cubicBezTo>
                    <a:pt x="142916" y="3941452"/>
                    <a:pt x="139044" y="3950284"/>
                    <a:pt x="135737" y="3959158"/>
                  </a:cubicBezTo>
                  <a:cubicBezTo>
                    <a:pt x="132430" y="3968032"/>
                    <a:pt x="129647" y="3976969"/>
                    <a:pt x="127387" y="3985968"/>
                  </a:cubicBezTo>
                  <a:cubicBezTo>
                    <a:pt x="125126" y="3994968"/>
                    <a:pt x="123431" y="4004051"/>
                    <a:pt x="122301" y="4013218"/>
                  </a:cubicBezTo>
                  <a:cubicBezTo>
                    <a:pt x="121171" y="4022385"/>
                    <a:pt x="120606" y="4031656"/>
                    <a:pt x="120606" y="4041032"/>
                  </a:cubicBezTo>
                  <a:cubicBezTo>
                    <a:pt x="120606" y="4050492"/>
                    <a:pt x="121150" y="4059806"/>
                    <a:pt x="122238" y="4068972"/>
                  </a:cubicBezTo>
                  <a:cubicBezTo>
                    <a:pt x="123326" y="4078139"/>
                    <a:pt x="124980" y="4087223"/>
                    <a:pt x="127198" y="4096222"/>
                  </a:cubicBezTo>
                  <a:cubicBezTo>
                    <a:pt x="129417" y="4105221"/>
                    <a:pt x="132200" y="4114137"/>
                    <a:pt x="135549" y="4122969"/>
                  </a:cubicBezTo>
                  <a:cubicBezTo>
                    <a:pt x="138898" y="4131801"/>
                    <a:pt x="142832" y="4140570"/>
                    <a:pt x="147353" y="4149277"/>
                  </a:cubicBezTo>
                  <a:cubicBezTo>
                    <a:pt x="147604" y="4149863"/>
                    <a:pt x="148043" y="4150386"/>
                    <a:pt x="148671" y="4150847"/>
                  </a:cubicBezTo>
                  <a:cubicBezTo>
                    <a:pt x="149299" y="4151307"/>
                    <a:pt x="150178" y="4151684"/>
                    <a:pt x="151308" y="4151977"/>
                  </a:cubicBezTo>
                  <a:cubicBezTo>
                    <a:pt x="152439" y="4152270"/>
                    <a:pt x="153841" y="4152500"/>
                    <a:pt x="155515" y="4152667"/>
                  </a:cubicBezTo>
                  <a:cubicBezTo>
                    <a:pt x="157189" y="4152835"/>
                    <a:pt x="159199" y="4152919"/>
                    <a:pt x="161543" y="4152919"/>
                  </a:cubicBezTo>
                  <a:cubicBezTo>
                    <a:pt x="164891" y="4152919"/>
                    <a:pt x="167507" y="4152751"/>
                    <a:pt x="169391" y="4152416"/>
                  </a:cubicBezTo>
                  <a:cubicBezTo>
                    <a:pt x="171275" y="4152081"/>
                    <a:pt x="172677" y="4151579"/>
                    <a:pt x="173598" y="4150909"/>
                  </a:cubicBezTo>
                  <a:cubicBezTo>
                    <a:pt x="174519" y="4150240"/>
                    <a:pt x="174979" y="4149423"/>
                    <a:pt x="174979" y="4148461"/>
                  </a:cubicBezTo>
                  <a:cubicBezTo>
                    <a:pt x="174979" y="4147498"/>
                    <a:pt x="174728" y="4146347"/>
                    <a:pt x="174226" y="4145007"/>
                  </a:cubicBezTo>
                  <a:cubicBezTo>
                    <a:pt x="167361" y="4128432"/>
                    <a:pt x="162108" y="4111500"/>
                    <a:pt x="158466" y="4094213"/>
                  </a:cubicBezTo>
                  <a:cubicBezTo>
                    <a:pt x="154824" y="4076925"/>
                    <a:pt x="153004" y="4059115"/>
                    <a:pt x="153004" y="4040781"/>
                  </a:cubicBezTo>
                  <a:cubicBezTo>
                    <a:pt x="153004" y="4022531"/>
                    <a:pt x="154804" y="4004721"/>
                    <a:pt x="158403" y="3987350"/>
                  </a:cubicBezTo>
                  <a:cubicBezTo>
                    <a:pt x="162003" y="3969979"/>
                    <a:pt x="167319" y="3953131"/>
                    <a:pt x="174351" y="3936806"/>
                  </a:cubicBezTo>
                  <a:cubicBezTo>
                    <a:pt x="174770" y="3935718"/>
                    <a:pt x="174916" y="3934713"/>
                    <a:pt x="174791" y="3933792"/>
                  </a:cubicBezTo>
                  <a:cubicBezTo>
                    <a:pt x="174665" y="3932872"/>
                    <a:pt x="174100" y="3932118"/>
                    <a:pt x="173095" y="3931532"/>
                  </a:cubicBezTo>
                  <a:cubicBezTo>
                    <a:pt x="172091" y="3930946"/>
                    <a:pt x="170626" y="3930507"/>
                    <a:pt x="168700" y="3930214"/>
                  </a:cubicBezTo>
                  <a:cubicBezTo>
                    <a:pt x="166775" y="3929921"/>
                    <a:pt x="164305" y="3929774"/>
                    <a:pt x="161292" y="3929774"/>
                  </a:cubicBezTo>
                  <a:close/>
                  <a:moveTo>
                    <a:pt x="778579" y="3921612"/>
                  </a:moveTo>
                  <a:cubicBezTo>
                    <a:pt x="798253" y="3921612"/>
                    <a:pt x="815121" y="3926028"/>
                    <a:pt x="829186" y="3934860"/>
                  </a:cubicBezTo>
                  <a:cubicBezTo>
                    <a:pt x="843250" y="3943692"/>
                    <a:pt x="851077" y="3954638"/>
                    <a:pt x="852668" y="3967697"/>
                  </a:cubicBezTo>
                  <a:lnTo>
                    <a:pt x="836283" y="3967697"/>
                  </a:lnTo>
                  <a:lnTo>
                    <a:pt x="831069" y="3967697"/>
                  </a:lnTo>
                  <a:lnTo>
                    <a:pt x="821023" y="3967697"/>
                  </a:lnTo>
                  <a:cubicBezTo>
                    <a:pt x="819768" y="3958489"/>
                    <a:pt x="816210" y="3950975"/>
                    <a:pt x="810350" y="3945157"/>
                  </a:cubicBezTo>
                  <a:cubicBezTo>
                    <a:pt x="804489" y="3939339"/>
                    <a:pt x="796327" y="3936429"/>
                    <a:pt x="785863" y="3936429"/>
                  </a:cubicBezTo>
                  <a:cubicBezTo>
                    <a:pt x="783184" y="3936429"/>
                    <a:pt x="779479" y="3936618"/>
                    <a:pt x="774749" y="3936995"/>
                  </a:cubicBezTo>
                  <a:cubicBezTo>
                    <a:pt x="770019" y="3937371"/>
                    <a:pt x="765980" y="3937560"/>
                    <a:pt x="762632" y="3937560"/>
                  </a:cubicBezTo>
                  <a:cubicBezTo>
                    <a:pt x="758613" y="3937560"/>
                    <a:pt x="755746" y="3937078"/>
                    <a:pt x="754030" y="3936115"/>
                  </a:cubicBezTo>
                  <a:cubicBezTo>
                    <a:pt x="752314" y="3935153"/>
                    <a:pt x="751455" y="3933709"/>
                    <a:pt x="751455" y="3931783"/>
                  </a:cubicBezTo>
                  <a:cubicBezTo>
                    <a:pt x="751455" y="3929104"/>
                    <a:pt x="753737" y="3926739"/>
                    <a:pt x="758299" y="3924688"/>
                  </a:cubicBezTo>
                  <a:cubicBezTo>
                    <a:pt x="762862" y="3922637"/>
                    <a:pt x="769622" y="3921612"/>
                    <a:pt x="778579" y="3921612"/>
                  </a:cubicBezTo>
                  <a:close/>
                  <a:moveTo>
                    <a:pt x="786365" y="3901520"/>
                  </a:moveTo>
                  <a:cubicBezTo>
                    <a:pt x="771715" y="3901520"/>
                    <a:pt x="760141" y="3904659"/>
                    <a:pt x="751644" y="3910938"/>
                  </a:cubicBezTo>
                  <a:cubicBezTo>
                    <a:pt x="743147" y="3917217"/>
                    <a:pt x="738898" y="3924542"/>
                    <a:pt x="738898" y="3932913"/>
                  </a:cubicBezTo>
                  <a:cubicBezTo>
                    <a:pt x="738898" y="3940950"/>
                    <a:pt x="741682" y="3947082"/>
                    <a:pt x="747249" y="3951310"/>
                  </a:cubicBezTo>
                  <a:cubicBezTo>
                    <a:pt x="752816" y="3955538"/>
                    <a:pt x="760287" y="3957651"/>
                    <a:pt x="769664" y="3957651"/>
                  </a:cubicBezTo>
                  <a:cubicBezTo>
                    <a:pt x="773012" y="3957651"/>
                    <a:pt x="777010" y="3957463"/>
                    <a:pt x="781656" y="3957086"/>
                  </a:cubicBezTo>
                  <a:cubicBezTo>
                    <a:pt x="786302" y="3956710"/>
                    <a:pt x="790300" y="3956521"/>
                    <a:pt x="793648" y="3956521"/>
                  </a:cubicBezTo>
                  <a:cubicBezTo>
                    <a:pt x="799341" y="3956521"/>
                    <a:pt x="803443" y="3957526"/>
                    <a:pt x="805954" y="3959535"/>
                  </a:cubicBezTo>
                  <a:cubicBezTo>
                    <a:pt x="808466" y="3961544"/>
                    <a:pt x="809931" y="3964265"/>
                    <a:pt x="810350" y="3967697"/>
                  </a:cubicBezTo>
                  <a:lnTo>
                    <a:pt x="671032" y="3967697"/>
                  </a:lnTo>
                  <a:lnTo>
                    <a:pt x="669144" y="3967697"/>
                  </a:lnTo>
                  <a:lnTo>
                    <a:pt x="653201" y="3967697"/>
                  </a:lnTo>
                  <a:cubicBezTo>
                    <a:pt x="651945" y="3965856"/>
                    <a:pt x="650710" y="3963867"/>
                    <a:pt x="649497" y="3961733"/>
                  </a:cubicBezTo>
                  <a:cubicBezTo>
                    <a:pt x="648283" y="3959598"/>
                    <a:pt x="646399" y="3955977"/>
                    <a:pt x="643846" y="3950870"/>
                  </a:cubicBezTo>
                  <a:cubicBezTo>
                    <a:pt x="641292" y="3945764"/>
                    <a:pt x="637421" y="3943210"/>
                    <a:pt x="632230" y="3943210"/>
                  </a:cubicBezTo>
                  <a:lnTo>
                    <a:pt x="632230" y="3982013"/>
                  </a:lnTo>
                  <a:cubicBezTo>
                    <a:pt x="628547" y="3976236"/>
                    <a:pt x="625240" y="3972406"/>
                    <a:pt x="622310" y="3970523"/>
                  </a:cubicBezTo>
                  <a:lnTo>
                    <a:pt x="610764" y="3967950"/>
                  </a:lnTo>
                  <a:lnTo>
                    <a:pt x="610604" y="3967697"/>
                  </a:lnTo>
                  <a:lnTo>
                    <a:pt x="609627" y="3967697"/>
                  </a:lnTo>
                  <a:lnTo>
                    <a:pt x="602469" y="3967697"/>
                  </a:lnTo>
                  <a:lnTo>
                    <a:pt x="498331" y="3967697"/>
                  </a:lnTo>
                  <a:lnTo>
                    <a:pt x="488169" y="3967697"/>
                  </a:lnTo>
                  <a:lnTo>
                    <a:pt x="366233" y="3967697"/>
                  </a:lnTo>
                  <a:lnTo>
                    <a:pt x="364344" y="3967697"/>
                  </a:lnTo>
                  <a:lnTo>
                    <a:pt x="348401" y="3967697"/>
                  </a:lnTo>
                  <a:cubicBezTo>
                    <a:pt x="347145" y="3965856"/>
                    <a:pt x="345910" y="3963867"/>
                    <a:pt x="344697" y="3961733"/>
                  </a:cubicBezTo>
                  <a:cubicBezTo>
                    <a:pt x="343483" y="3959598"/>
                    <a:pt x="341599" y="3955977"/>
                    <a:pt x="339046" y="3950870"/>
                  </a:cubicBezTo>
                  <a:cubicBezTo>
                    <a:pt x="336492" y="3945764"/>
                    <a:pt x="332621" y="3943210"/>
                    <a:pt x="327430" y="3943210"/>
                  </a:cubicBezTo>
                  <a:lnTo>
                    <a:pt x="327430" y="3982013"/>
                  </a:lnTo>
                  <a:cubicBezTo>
                    <a:pt x="323747" y="3976236"/>
                    <a:pt x="320440" y="3972406"/>
                    <a:pt x="317510" y="3970523"/>
                  </a:cubicBezTo>
                  <a:cubicBezTo>
                    <a:pt x="314580" y="3968639"/>
                    <a:pt x="310352" y="3967697"/>
                    <a:pt x="304827" y="3967697"/>
                  </a:cubicBezTo>
                  <a:lnTo>
                    <a:pt x="300278" y="3967697"/>
                  </a:lnTo>
                  <a:lnTo>
                    <a:pt x="297669" y="3967697"/>
                  </a:lnTo>
                  <a:lnTo>
                    <a:pt x="183369" y="3967697"/>
                  </a:lnTo>
                  <a:lnTo>
                    <a:pt x="192411" y="3982013"/>
                  </a:lnTo>
                  <a:lnTo>
                    <a:pt x="261476" y="3982013"/>
                  </a:lnTo>
                  <a:lnTo>
                    <a:pt x="261476" y="3991305"/>
                  </a:lnTo>
                  <a:lnTo>
                    <a:pt x="190276" y="4036261"/>
                  </a:lnTo>
                  <a:lnTo>
                    <a:pt x="202833" y="4057608"/>
                  </a:lnTo>
                  <a:cubicBezTo>
                    <a:pt x="232887" y="4060789"/>
                    <a:pt x="253398" y="4074268"/>
                    <a:pt x="264364" y="4098043"/>
                  </a:cubicBezTo>
                  <a:lnTo>
                    <a:pt x="283577" y="4110600"/>
                  </a:lnTo>
                  <a:lnTo>
                    <a:pt x="283577" y="3982013"/>
                  </a:lnTo>
                  <a:lnTo>
                    <a:pt x="306711" y="3982013"/>
                  </a:lnTo>
                  <a:lnTo>
                    <a:pt x="307715" y="3982013"/>
                  </a:lnTo>
                  <a:cubicBezTo>
                    <a:pt x="312403" y="3982013"/>
                    <a:pt x="316861" y="3985508"/>
                    <a:pt x="321089" y="3992498"/>
                  </a:cubicBezTo>
                  <a:cubicBezTo>
                    <a:pt x="325316" y="3999488"/>
                    <a:pt x="327430" y="4005788"/>
                    <a:pt x="327430" y="4011397"/>
                  </a:cubicBezTo>
                  <a:lnTo>
                    <a:pt x="327430" y="4096159"/>
                  </a:lnTo>
                  <a:lnTo>
                    <a:pt x="349531" y="4110600"/>
                  </a:lnTo>
                  <a:lnTo>
                    <a:pt x="349531" y="3982013"/>
                  </a:lnTo>
                  <a:lnTo>
                    <a:pt x="373386" y="3982013"/>
                  </a:lnTo>
                  <a:lnTo>
                    <a:pt x="375274" y="3982013"/>
                  </a:lnTo>
                  <a:lnTo>
                    <a:pt x="378785" y="3982013"/>
                  </a:lnTo>
                  <a:lnTo>
                    <a:pt x="383306" y="3997333"/>
                  </a:lnTo>
                  <a:cubicBezTo>
                    <a:pt x="397789" y="3997668"/>
                    <a:pt x="410179" y="4002732"/>
                    <a:pt x="420476" y="4012527"/>
                  </a:cubicBezTo>
                  <a:lnTo>
                    <a:pt x="388329" y="4041283"/>
                  </a:lnTo>
                  <a:lnTo>
                    <a:pt x="400886" y="4062631"/>
                  </a:lnTo>
                  <a:cubicBezTo>
                    <a:pt x="429852" y="4064891"/>
                    <a:pt x="450362" y="4076695"/>
                    <a:pt x="462417" y="4098043"/>
                  </a:cubicBezTo>
                  <a:lnTo>
                    <a:pt x="481630" y="4110600"/>
                  </a:lnTo>
                  <a:lnTo>
                    <a:pt x="481630" y="3982013"/>
                  </a:lnTo>
                  <a:lnTo>
                    <a:pt x="497211" y="3982013"/>
                  </a:lnTo>
                  <a:lnTo>
                    <a:pt x="507373" y="3982013"/>
                  </a:lnTo>
                  <a:lnTo>
                    <a:pt x="523832" y="3982013"/>
                  </a:lnTo>
                  <a:cubicBezTo>
                    <a:pt x="527432" y="3985278"/>
                    <a:pt x="530111" y="3988752"/>
                    <a:pt x="531869" y="3992435"/>
                  </a:cubicBezTo>
                  <a:cubicBezTo>
                    <a:pt x="524167" y="3994444"/>
                    <a:pt x="518160" y="3997793"/>
                    <a:pt x="513849" y="4002481"/>
                  </a:cubicBezTo>
                  <a:cubicBezTo>
                    <a:pt x="509538" y="4007169"/>
                    <a:pt x="507382" y="4012443"/>
                    <a:pt x="507382" y="4018303"/>
                  </a:cubicBezTo>
                  <a:cubicBezTo>
                    <a:pt x="507382" y="4023745"/>
                    <a:pt x="509182" y="4028245"/>
                    <a:pt x="512782" y="4031803"/>
                  </a:cubicBezTo>
                  <a:cubicBezTo>
                    <a:pt x="516381" y="4035361"/>
                    <a:pt x="520818" y="4037140"/>
                    <a:pt x="526092" y="4037140"/>
                  </a:cubicBezTo>
                  <a:cubicBezTo>
                    <a:pt x="532455" y="4037140"/>
                    <a:pt x="537875" y="4034775"/>
                    <a:pt x="542354" y="4030045"/>
                  </a:cubicBezTo>
                  <a:cubicBezTo>
                    <a:pt x="546833" y="4025315"/>
                    <a:pt x="549072" y="4018555"/>
                    <a:pt x="549072" y="4009764"/>
                  </a:cubicBezTo>
                  <a:cubicBezTo>
                    <a:pt x="549072" y="4008592"/>
                    <a:pt x="548989" y="4007379"/>
                    <a:pt x="548821" y="4006123"/>
                  </a:cubicBezTo>
                  <a:cubicBezTo>
                    <a:pt x="549910" y="4005955"/>
                    <a:pt x="551040" y="4005872"/>
                    <a:pt x="552212" y="4005872"/>
                  </a:cubicBezTo>
                  <a:cubicBezTo>
                    <a:pt x="558574" y="4005872"/>
                    <a:pt x="563974" y="4007651"/>
                    <a:pt x="568411" y="4011209"/>
                  </a:cubicBezTo>
                  <a:cubicBezTo>
                    <a:pt x="572848" y="4014767"/>
                    <a:pt x="575066" y="4019350"/>
                    <a:pt x="575066" y="4024959"/>
                  </a:cubicBezTo>
                  <a:cubicBezTo>
                    <a:pt x="575066" y="4033163"/>
                    <a:pt x="570671" y="4040425"/>
                    <a:pt x="561881" y="4046746"/>
                  </a:cubicBezTo>
                  <a:cubicBezTo>
                    <a:pt x="553091" y="4053066"/>
                    <a:pt x="541747" y="4056227"/>
                    <a:pt x="527851" y="4056227"/>
                  </a:cubicBezTo>
                  <a:cubicBezTo>
                    <a:pt x="520316" y="4056227"/>
                    <a:pt x="511610" y="4054762"/>
                    <a:pt x="501731" y="4051832"/>
                  </a:cubicBezTo>
                  <a:lnTo>
                    <a:pt x="520567" y="4081342"/>
                  </a:lnTo>
                  <a:cubicBezTo>
                    <a:pt x="543924" y="4083937"/>
                    <a:pt x="570839" y="4099466"/>
                    <a:pt x="601311" y="4127929"/>
                  </a:cubicBezTo>
                  <a:lnTo>
                    <a:pt x="601311" y="4112358"/>
                  </a:lnTo>
                  <a:cubicBezTo>
                    <a:pt x="588419" y="4098880"/>
                    <a:pt x="573685" y="4086490"/>
                    <a:pt x="557109" y="4075188"/>
                  </a:cubicBezTo>
                  <a:cubicBezTo>
                    <a:pt x="568076" y="4071170"/>
                    <a:pt x="576950" y="4065352"/>
                    <a:pt x="583731" y="4057734"/>
                  </a:cubicBezTo>
                  <a:cubicBezTo>
                    <a:pt x="590512" y="4050116"/>
                    <a:pt x="593902" y="4041451"/>
                    <a:pt x="593902" y="4031740"/>
                  </a:cubicBezTo>
                  <a:cubicBezTo>
                    <a:pt x="593902" y="4020941"/>
                    <a:pt x="589235" y="4011543"/>
                    <a:pt x="579901" y="4003549"/>
                  </a:cubicBezTo>
                  <a:cubicBezTo>
                    <a:pt x="570567" y="3995554"/>
                    <a:pt x="558909" y="3991556"/>
                    <a:pt x="544929" y="3991556"/>
                  </a:cubicBezTo>
                  <a:lnTo>
                    <a:pt x="540659" y="3982013"/>
                  </a:lnTo>
                  <a:lnTo>
                    <a:pt x="611511" y="3982013"/>
                  </a:lnTo>
                  <a:lnTo>
                    <a:pt x="612515" y="3982013"/>
                  </a:lnTo>
                  <a:cubicBezTo>
                    <a:pt x="617203" y="3982013"/>
                    <a:pt x="621661" y="3985508"/>
                    <a:pt x="625889" y="3992498"/>
                  </a:cubicBezTo>
                  <a:cubicBezTo>
                    <a:pt x="630116" y="3999488"/>
                    <a:pt x="632230" y="4005788"/>
                    <a:pt x="632230" y="4011397"/>
                  </a:cubicBezTo>
                  <a:lnTo>
                    <a:pt x="632230" y="4096159"/>
                  </a:lnTo>
                  <a:lnTo>
                    <a:pt x="654331" y="4110600"/>
                  </a:lnTo>
                  <a:lnTo>
                    <a:pt x="654331" y="3982013"/>
                  </a:lnTo>
                  <a:lnTo>
                    <a:pt x="678186" y="3982013"/>
                  </a:lnTo>
                  <a:lnTo>
                    <a:pt x="680074" y="3982013"/>
                  </a:lnTo>
                  <a:lnTo>
                    <a:pt x="747251" y="3982013"/>
                  </a:lnTo>
                  <a:lnTo>
                    <a:pt x="747251" y="3991305"/>
                  </a:lnTo>
                  <a:lnTo>
                    <a:pt x="676051" y="4036261"/>
                  </a:lnTo>
                  <a:lnTo>
                    <a:pt x="688608" y="4057608"/>
                  </a:lnTo>
                  <a:cubicBezTo>
                    <a:pt x="718662" y="4060789"/>
                    <a:pt x="739172" y="4074268"/>
                    <a:pt x="750139" y="4098043"/>
                  </a:cubicBezTo>
                  <a:lnTo>
                    <a:pt x="769352" y="4110600"/>
                  </a:lnTo>
                  <a:lnTo>
                    <a:pt x="769352" y="4012778"/>
                  </a:lnTo>
                  <a:lnTo>
                    <a:pt x="773119" y="4012778"/>
                  </a:lnTo>
                  <a:cubicBezTo>
                    <a:pt x="785258" y="4012778"/>
                    <a:pt x="794027" y="4014808"/>
                    <a:pt x="799427" y="4018869"/>
                  </a:cubicBezTo>
                  <a:cubicBezTo>
                    <a:pt x="804827" y="4022929"/>
                    <a:pt x="807526" y="4027805"/>
                    <a:pt x="807526" y="4033498"/>
                  </a:cubicBezTo>
                  <a:cubicBezTo>
                    <a:pt x="807526" y="4037014"/>
                    <a:pt x="806731" y="4040028"/>
                    <a:pt x="805141" y="4042539"/>
                  </a:cubicBezTo>
                  <a:cubicBezTo>
                    <a:pt x="801708" y="4037600"/>
                    <a:pt x="797397" y="4035130"/>
                    <a:pt x="792206" y="4035130"/>
                  </a:cubicBezTo>
                  <a:cubicBezTo>
                    <a:pt x="787602" y="4035130"/>
                    <a:pt x="783814" y="4036679"/>
                    <a:pt x="780842" y="4039777"/>
                  </a:cubicBezTo>
                  <a:cubicBezTo>
                    <a:pt x="777870" y="4042874"/>
                    <a:pt x="776384" y="4046767"/>
                    <a:pt x="776384" y="4051455"/>
                  </a:cubicBezTo>
                  <a:cubicBezTo>
                    <a:pt x="776384" y="4056394"/>
                    <a:pt x="777975" y="4060475"/>
                    <a:pt x="781156" y="4063698"/>
                  </a:cubicBezTo>
                  <a:cubicBezTo>
                    <a:pt x="784337" y="4066921"/>
                    <a:pt x="788523" y="4068533"/>
                    <a:pt x="793713" y="4068533"/>
                  </a:cubicBezTo>
                  <a:cubicBezTo>
                    <a:pt x="800662" y="4068533"/>
                    <a:pt x="806710" y="4065456"/>
                    <a:pt x="811859" y="4059303"/>
                  </a:cubicBezTo>
                  <a:cubicBezTo>
                    <a:pt x="817007" y="4053150"/>
                    <a:pt x="819582" y="4045260"/>
                    <a:pt x="819582" y="4035633"/>
                  </a:cubicBezTo>
                  <a:cubicBezTo>
                    <a:pt x="819582" y="4022657"/>
                    <a:pt x="814559" y="4011920"/>
                    <a:pt x="804513" y="4003423"/>
                  </a:cubicBezTo>
                  <a:cubicBezTo>
                    <a:pt x="794467" y="3994926"/>
                    <a:pt x="782747" y="3990510"/>
                    <a:pt x="769352" y="3990175"/>
                  </a:cubicBezTo>
                  <a:lnTo>
                    <a:pt x="769352" y="3982013"/>
                  </a:lnTo>
                  <a:lnTo>
                    <a:pt x="840111" y="3982013"/>
                  </a:lnTo>
                  <a:lnTo>
                    <a:pt x="845324" y="3982013"/>
                  </a:lnTo>
                  <a:lnTo>
                    <a:pt x="851412" y="3982013"/>
                  </a:lnTo>
                  <a:lnTo>
                    <a:pt x="851412" y="4096159"/>
                  </a:lnTo>
                  <a:lnTo>
                    <a:pt x="873513" y="4110600"/>
                  </a:lnTo>
                  <a:lnTo>
                    <a:pt x="873513" y="3982013"/>
                  </a:lnTo>
                  <a:lnTo>
                    <a:pt x="899256" y="3982013"/>
                  </a:lnTo>
                  <a:lnTo>
                    <a:pt x="890214" y="3967697"/>
                  </a:lnTo>
                  <a:lnTo>
                    <a:pt x="869620" y="3967697"/>
                  </a:lnTo>
                  <a:cubicBezTo>
                    <a:pt x="865351" y="3948108"/>
                    <a:pt x="855577" y="3932181"/>
                    <a:pt x="840299" y="3919916"/>
                  </a:cubicBezTo>
                  <a:cubicBezTo>
                    <a:pt x="825021" y="3907652"/>
                    <a:pt x="807043" y="3901520"/>
                    <a:pt x="786365" y="3901520"/>
                  </a:cubicBezTo>
                  <a:close/>
                  <a:moveTo>
                    <a:pt x="4012870" y="3773653"/>
                  </a:moveTo>
                  <a:cubicBezTo>
                    <a:pt x="4008349" y="3773653"/>
                    <a:pt x="4004541" y="3775202"/>
                    <a:pt x="4001443" y="3778300"/>
                  </a:cubicBezTo>
                  <a:cubicBezTo>
                    <a:pt x="3998345" y="3781397"/>
                    <a:pt x="3996797" y="3785206"/>
                    <a:pt x="3996797" y="3789727"/>
                  </a:cubicBezTo>
                  <a:cubicBezTo>
                    <a:pt x="3996797" y="3794247"/>
                    <a:pt x="3998345" y="3798056"/>
                    <a:pt x="4001443" y="3801154"/>
                  </a:cubicBezTo>
                  <a:cubicBezTo>
                    <a:pt x="4004541" y="3804251"/>
                    <a:pt x="4008349" y="3805800"/>
                    <a:pt x="4012870" y="3805800"/>
                  </a:cubicBezTo>
                  <a:cubicBezTo>
                    <a:pt x="4017391" y="3805800"/>
                    <a:pt x="4021200" y="3804251"/>
                    <a:pt x="4024297" y="3801154"/>
                  </a:cubicBezTo>
                  <a:cubicBezTo>
                    <a:pt x="4027395" y="3798056"/>
                    <a:pt x="4028944" y="3794247"/>
                    <a:pt x="4028944" y="3789727"/>
                  </a:cubicBezTo>
                  <a:cubicBezTo>
                    <a:pt x="4028944" y="3785206"/>
                    <a:pt x="4027395" y="3781397"/>
                    <a:pt x="4024297" y="3778300"/>
                  </a:cubicBezTo>
                  <a:cubicBezTo>
                    <a:pt x="4021200" y="3775202"/>
                    <a:pt x="4017391" y="3773653"/>
                    <a:pt x="4012870" y="3773653"/>
                  </a:cubicBezTo>
                  <a:close/>
                  <a:moveTo>
                    <a:pt x="2803195" y="3773653"/>
                  </a:moveTo>
                  <a:cubicBezTo>
                    <a:pt x="2798675" y="3773653"/>
                    <a:pt x="2794865" y="3775202"/>
                    <a:pt x="2791768" y="3778300"/>
                  </a:cubicBezTo>
                  <a:cubicBezTo>
                    <a:pt x="2788671" y="3781397"/>
                    <a:pt x="2787122" y="3785206"/>
                    <a:pt x="2787122" y="3789727"/>
                  </a:cubicBezTo>
                  <a:cubicBezTo>
                    <a:pt x="2787122" y="3794247"/>
                    <a:pt x="2788671" y="3798056"/>
                    <a:pt x="2791768" y="3801154"/>
                  </a:cubicBezTo>
                  <a:cubicBezTo>
                    <a:pt x="2794865" y="3804251"/>
                    <a:pt x="2798675" y="3805800"/>
                    <a:pt x="2803195" y="3805800"/>
                  </a:cubicBezTo>
                  <a:cubicBezTo>
                    <a:pt x="2807716" y="3805800"/>
                    <a:pt x="2811525" y="3804251"/>
                    <a:pt x="2814623" y="3801154"/>
                  </a:cubicBezTo>
                  <a:cubicBezTo>
                    <a:pt x="2817720" y="3798056"/>
                    <a:pt x="2819269" y="3794247"/>
                    <a:pt x="2819269" y="3789727"/>
                  </a:cubicBezTo>
                  <a:cubicBezTo>
                    <a:pt x="2819269" y="3785206"/>
                    <a:pt x="2817720" y="3781397"/>
                    <a:pt x="2814623" y="3778300"/>
                  </a:cubicBezTo>
                  <a:cubicBezTo>
                    <a:pt x="2811525" y="3775202"/>
                    <a:pt x="2807716" y="3773653"/>
                    <a:pt x="2803195" y="3773653"/>
                  </a:cubicBezTo>
                  <a:close/>
                  <a:moveTo>
                    <a:pt x="1079170" y="3773653"/>
                  </a:moveTo>
                  <a:cubicBezTo>
                    <a:pt x="1074650" y="3773653"/>
                    <a:pt x="1070841" y="3775202"/>
                    <a:pt x="1067743" y="3778300"/>
                  </a:cubicBezTo>
                  <a:cubicBezTo>
                    <a:pt x="1064646" y="3781397"/>
                    <a:pt x="1063097" y="3785206"/>
                    <a:pt x="1063097" y="3789727"/>
                  </a:cubicBezTo>
                  <a:cubicBezTo>
                    <a:pt x="1063097" y="3794247"/>
                    <a:pt x="1064646" y="3798056"/>
                    <a:pt x="1067743" y="3801154"/>
                  </a:cubicBezTo>
                  <a:cubicBezTo>
                    <a:pt x="1070841" y="3804251"/>
                    <a:pt x="1074650" y="3805800"/>
                    <a:pt x="1079170" y="3805800"/>
                  </a:cubicBezTo>
                  <a:cubicBezTo>
                    <a:pt x="1083691" y="3805800"/>
                    <a:pt x="1087500" y="3804251"/>
                    <a:pt x="1090598" y="3801154"/>
                  </a:cubicBezTo>
                  <a:cubicBezTo>
                    <a:pt x="1093695" y="3798056"/>
                    <a:pt x="1095244" y="3794247"/>
                    <a:pt x="1095244" y="3789727"/>
                  </a:cubicBezTo>
                  <a:cubicBezTo>
                    <a:pt x="1095244" y="3785206"/>
                    <a:pt x="1093695" y="3781397"/>
                    <a:pt x="1090598" y="3778300"/>
                  </a:cubicBezTo>
                  <a:cubicBezTo>
                    <a:pt x="1087500" y="3775202"/>
                    <a:pt x="1083691" y="3773653"/>
                    <a:pt x="1079170" y="3773653"/>
                  </a:cubicBezTo>
                  <a:close/>
                  <a:moveTo>
                    <a:pt x="831520" y="3773653"/>
                  </a:moveTo>
                  <a:cubicBezTo>
                    <a:pt x="827000" y="3773653"/>
                    <a:pt x="823191" y="3775202"/>
                    <a:pt x="820093" y="3778300"/>
                  </a:cubicBezTo>
                  <a:cubicBezTo>
                    <a:pt x="816996" y="3781397"/>
                    <a:pt x="815447" y="3785206"/>
                    <a:pt x="815447" y="3789727"/>
                  </a:cubicBezTo>
                  <a:cubicBezTo>
                    <a:pt x="815447" y="3794247"/>
                    <a:pt x="816996" y="3798056"/>
                    <a:pt x="820093" y="3801154"/>
                  </a:cubicBezTo>
                  <a:cubicBezTo>
                    <a:pt x="823191" y="3804251"/>
                    <a:pt x="827000" y="3805800"/>
                    <a:pt x="831520" y="3805800"/>
                  </a:cubicBezTo>
                  <a:cubicBezTo>
                    <a:pt x="836041" y="3805800"/>
                    <a:pt x="839850" y="3804251"/>
                    <a:pt x="842948" y="3801154"/>
                  </a:cubicBezTo>
                  <a:cubicBezTo>
                    <a:pt x="846045" y="3798056"/>
                    <a:pt x="847594" y="3794247"/>
                    <a:pt x="847594" y="3789727"/>
                  </a:cubicBezTo>
                  <a:cubicBezTo>
                    <a:pt x="847594" y="3785206"/>
                    <a:pt x="846045" y="3781397"/>
                    <a:pt x="842948" y="3778300"/>
                  </a:cubicBezTo>
                  <a:cubicBezTo>
                    <a:pt x="839850" y="3775202"/>
                    <a:pt x="836041" y="3773653"/>
                    <a:pt x="831520" y="3773653"/>
                  </a:cubicBezTo>
                  <a:close/>
                  <a:moveTo>
                    <a:pt x="4728701" y="3711494"/>
                  </a:moveTo>
                  <a:lnTo>
                    <a:pt x="4728701" y="3767249"/>
                  </a:lnTo>
                  <a:cubicBezTo>
                    <a:pt x="4718571" y="3753520"/>
                    <a:pt x="4706097" y="3743055"/>
                    <a:pt x="4691280" y="3735856"/>
                  </a:cubicBezTo>
                  <a:close/>
                  <a:moveTo>
                    <a:pt x="4052426" y="3711494"/>
                  </a:moveTo>
                  <a:lnTo>
                    <a:pt x="4052426" y="3767249"/>
                  </a:lnTo>
                  <a:cubicBezTo>
                    <a:pt x="4042296" y="3753520"/>
                    <a:pt x="4029823" y="3743055"/>
                    <a:pt x="4015005" y="3735856"/>
                  </a:cubicBezTo>
                  <a:close/>
                  <a:moveTo>
                    <a:pt x="3338051" y="3711494"/>
                  </a:moveTo>
                  <a:lnTo>
                    <a:pt x="3338051" y="3767249"/>
                  </a:lnTo>
                  <a:cubicBezTo>
                    <a:pt x="3327921" y="3753520"/>
                    <a:pt x="3315448" y="3743055"/>
                    <a:pt x="3300630" y="3735856"/>
                  </a:cubicBezTo>
                  <a:close/>
                  <a:moveTo>
                    <a:pt x="2842751" y="3711494"/>
                  </a:moveTo>
                  <a:lnTo>
                    <a:pt x="2842751" y="3767249"/>
                  </a:lnTo>
                  <a:cubicBezTo>
                    <a:pt x="2832621" y="3753520"/>
                    <a:pt x="2820148" y="3743055"/>
                    <a:pt x="2805330" y="3735856"/>
                  </a:cubicBezTo>
                  <a:close/>
                  <a:moveTo>
                    <a:pt x="1118726" y="3711494"/>
                  </a:moveTo>
                  <a:lnTo>
                    <a:pt x="1118726" y="3767249"/>
                  </a:lnTo>
                  <a:cubicBezTo>
                    <a:pt x="1108596" y="3753520"/>
                    <a:pt x="1096123" y="3743055"/>
                    <a:pt x="1081305" y="3735856"/>
                  </a:cubicBezTo>
                  <a:close/>
                  <a:moveTo>
                    <a:pt x="871076" y="3711494"/>
                  </a:moveTo>
                  <a:lnTo>
                    <a:pt x="871076" y="3767249"/>
                  </a:lnTo>
                  <a:cubicBezTo>
                    <a:pt x="860946" y="3753520"/>
                    <a:pt x="848473" y="3743055"/>
                    <a:pt x="833655" y="3735856"/>
                  </a:cubicBezTo>
                  <a:close/>
                  <a:moveTo>
                    <a:pt x="385301" y="3711494"/>
                  </a:moveTo>
                  <a:lnTo>
                    <a:pt x="385301" y="3767249"/>
                  </a:lnTo>
                  <a:cubicBezTo>
                    <a:pt x="375171" y="3753520"/>
                    <a:pt x="362698" y="3743055"/>
                    <a:pt x="347880" y="3735856"/>
                  </a:cubicBezTo>
                  <a:close/>
                  <a:moveTo>
                    <a:pt x="2423418" y="3685752"/>
                  </a:moveTo>
                  <a:cubicBezTo>
                    <a:pt x="2413791" y="3685752"/>
                    <a:pt x="2406215" y="3688242"/>
                    <a:pt x="2400689" y="3693223"/>
                  </a:cubicBezTo>
                  <a:cubicBezTo>
                    <a:pt x="2395164" y="3698204"/>
                    <a:pt x="2392402" y="3704378"/>
                    <a:pt x="2392402" y="3711745"/>
                  </a:cubicBezTo>
                  <a:cubicBezTo>
                    <a:pt x="2392402" y="3718108"/>
                    <a:pt x="2394557" y="3723487"/>
                    <a:pt x="2398869" y="3727882"/>
                  </a:cubicBezTo>
                  <a:cubicBezTo>
                    <a:pt x="2403180" y="3732277"/>
                    <a:pt x="2408559" y="3734474"/>
                    <a:pt x="2415005" y="3734474"/>
                  </a:cubicBezTo>
                  <a:cubicBezTo>
                    <a:pt x="2421116" y="3734474"/>
                    <a:pt x="2426160" y="3732612"/>
                    <a:pt x="2430137" y="3728886"/>
                  </a:cubicBezTo>
                  <a:cubicBezTo>
                    <a:pt x="2434113" y="3725161"/>
                    <a:pt x="2436101" y="3720117"/>
                    <a:pt x="2436101" y="3713755"/>
                  </a:cubicBezTo>
                  <a:cubicBezTo>
                    <a:pt x="2436101" y="3710406"/>
                    <a:pt x="2435306" y="3707099"/>
                    <a:pt x="2433715" y="3703834"/>
                  </a:cubicBezTo>
                  <a:cubicBezTo>
                    <a:pt x="2434301" y="3703583"/>
                    <a:pt x="2435013" y="3703458"/>
                    <a:pt x="2435850" y="3703458"/>
                  </a:cubicBezTo>
                  <a:cubicBezTo>
                    <a:pt x="2441794" y="3703458"/>
                    <a:pt x="2447026" y="3705864"/>
                    <a:pt x="2451547" y="3710678"/>
                  </a:cubicBezTo>
                  <a:cubicBezTo>
                    <a:pt x="2456067" y="3715492"/>
                    <a:pt x="2458328" y="3721540"/>
                    <a:pt x="2458328" y="3728823"/>
                  </a:cubicBezTo>
                  <a:cubicBezTo>
                    <a:pt x="2458328" y="3737279"/>
                    <a:pt x="2455084" y="3744457"/>
                    <a:pt x="2448596" y="3750359"/>
                  </a:cubicBezTo>
                  <a:cubicBezTo>
                    <a:pt x="2442108" y="3756261"/>
                    <a:pt x="2433548" y="3759212"/>
                    <a:pt x="2422916" y="3759212"/>
                  </a:cubicBezTo>
                  <a:cubicBezTo>
                    <a:pt x="2409689" y="3759212"/>
                    <a:pt x="2397467" y="3753855"/>
                    <a:pt x="2386249" y="3743139"/>
                  </a:cubicBezTo>
                  <a:cubicBezTo>
                    <a:pt x="2375031" y="3732423"/>
                    <a:pt x="2365529" y="3715387"/>
                    <a:pt x="2357743" y="3692030"/>
                  </a:cubicBezTo>
                  <a:lnTo>
                    <a:pt x="2346065" y="3688263"/>
                  </a:lnTo>
                  <a:cubicBezTo>
                    <a:pt x="2353348" y="3721582"/>
                    <a:pt x="2363729" y="3746132"/>
                    <a:pt x="2377207" y="3761912"/>
                  </a:cubicBezTo>
                  <a:cubicBezTo>
                    <a:pt x="2390685" y="3777693"/>
                    <a:pt x="2405922" y="3785583"/>
                    <a:pt x="2422916" y="3785583"/>
                  </a:cubicBezTo>
                  <a:cubicBezTo>
                    <a:pt x="2439157" y="3785583"/>
                    <a:pt x="2451735" y="3780958"/>
                    <a:pt x="2460651" y="3771707"/>
                  </a:cubicBezTo>
                  <a:cubicBezTo>
                    <a:pt x="2469567" y="3762456"/>
                    <a:pt x="2474025" y="3750380"/>
                    <a:pt x="2474025" y="3735479"/>
                  </a:cubicBezTo>
                  <a:cubicBezTo>
                    <a:pt x="2474025" y="3720912"/>
                    <a:pt x="2469043" y="3708983"/>
                    <a:pt x="2459081" y="3699690"/>
                  </a:cubicBezTo>
                  <a:cubicBezTo>
                    <a:pt x="2449119" y="3690398"/>
                    <a:pt x="2437231" y="3685752"/>
                    <a:pt x="2423418" y="3685752"/>
                  </a:cubicBezTo>
                  <a:close/>
                  <a:moveTo>
                    <a:pt x="1975743" y="3685752"/>
                  </a:moveTo>
                  <a:cubicBezTo>
                    <a:pt x="1966116" y="3685752"/>
                    <a:pt x="1958540" y="3688242"/>
                    <a:pt x="1953014" y="3693223"/>
                  </a:cubicBezTo>
                  <a:cubicBezTo>
                    <a:pt x="1947489" y="3698204"/>
                    <a:pt x="1944727" y="3704378"/>
                    <a:pt x="1944727" y="3711745"/>
                  </a:cubicBezTo>
                  <a:cubicBezTo>
                    <a:pt x="1944727" y="3718108"/>
                    <a:pt x="1946882" y="3723487"/>
                    <a:pt x="1951194" y="3727882"/>
                  </a:cubicBezTo>
                  <a:cubicBezTo>
                    <a:pt x="1955505" y="3732277"/>
                    <a:pt x="1960884" y="3734474"/>
                    <a:pt x="1967330" y="3734474"/>
                  </a:cubicBezTo>
                  <a:cubicBezTo>
                    <a:pt x="1973441" y="3734474"/>
                    <a:pt x="1978485" y="3732612"/>
                    <a:pt x="1982462" y="3728886"/>
                  </a:cubicBezTo>
                  <a:cubicBezTo>
                    <a:pt x="1986438" y="3725161"/>
                    <a:pt x="1988426" y="3720117"/>
                    <a:pt x="1988426" y="3713755"/>
                  </a:cubicBezTo>
                  <a:cubicBezTo>
                    <a:pt x="1988426" y="3710406"/>
                    <a:pt x="1987631" y="3707099"/>
                    <a:pt x="1986040" y="3703834"/>
                  </a:cubicBezTo>
                  <a:cubicBezTo>
                    <a:pt x="1986626" y="3703583"/>
                    <a:pt x="1987338" y="3703458"/>
                    <a:pt x="1988175" y="3703458"/>
                  </a:cubicBezTo>
                  <a:cubicBezTo>
                    <a:pt x="1994119" y="3703458"/>
                    <a:pt x="1999351" y="3705864"/>
                    <a:pt x="2003872" y="3710678"/>
                  </a:cubicBezTo>
                  <a:cubicBezTo>
                    <a:pt x="2008393" y="3715492"/>
                    <a:pt x="2010653" y="3721540"/>
                    <a:pt x="2010653" y="3728823"/>
                  </a:cubicBezTo>
                  <a:cubicBezTo>
                    <a:pt x="2010653" y="3737279"/>
                    <a:pt x="2007409" y="3744457"/>
                    <a:pt x="2000921" y="3750359"/>
                  </a:cubicBezTo>
                  <a:cubicBezTo>
                    <a:pt x="1994433" y="3756261"/>
                    <a:pt x="1985873" y="3759212"/>
                    <a:pt x="1975241" y="3759212"/>
                  </a:cubicBezTo>
                  <a:cubicBezTo>
                    <a:pt x="1962014" y="3759212"/>
                    <a:pt x="1949791" y="3753855"/>
                    <a:pt x="1938573" y="3743139"/>
                  </a:cubicBezTo>
                  <a:cubicBezTo>
                    <a:pt x="1927356" y="3732423"/>
                    <a:pt x="1917854" y="3715387"/>
                    <a:pt x="1910068" y="3692030"/>
                  </a:cubicBezTo>
                  <a:lnTo>
                    <a:pt x="1898390" y="3688263"/>
                  </a:lnTo>
                  <a:cubicBezTo>
                    <a:pt x="1905673" y="3721582"/>
                    <a:pt x="1916054" y="3746132"/>
                    <a:pt x="1929532" y="3761912"/>
                  </a:cubicBezTo>
                  <a:cubicBezTo>
                    <a:pt x="1943011" y="3777693"/>
                    <a:pt x="1958247" y="3785583"/>
                    <a:pt x="1975241" y="3785583"/>
                  </a:cubicBezTo>
                  <a:cubicBezTo>
                    <a:pt x="1991482" y="3785583"/>
                    <a:pt x="2004060" y="3780958"/>
                    <a:pt x="2012976" y="3771707"/>
                  </a:cubicBezTo>
                  <a:cubicBezTo>
                    <a:pt x="2021892" y="3762456"/>
                    <a:pt x="2026350" y="3750380"/>
                    <a:pt x="2026350" y="3735479"/>
                  </a:cubicBezTo>
                  <a:cubicBezTo>
                    <a:pt x="2026350" y="3720912"/>
                    <a:pt x="2021369" y="3708983"/>
                    <a:pt x="2011406" y="3699690"/>
                  </a:cubicBezTo>
                  <a:cubicBezTo>
                    <a:pt x="2001444" y="3690398"/>
                    <a:pt x="1989557" y="3685752"/>
                    <a:pt x="1975743" y="3685752"/>
                  </a:cubicBezTo>
                  <a:close/>
                  <a:moveTo>
                    <a:pt x="969051" y="3682361"/>
                  </a:moveTo>
                  <a:cubicBezTo>
                    <a:pt x="977758" y="3682361"/>
                    <a:pt x="985920" y="3686128"/>
                    <a:pt x="993538" y="3693663"/>
                  </a:cubicBezTo>
                  <a:lnTo>
                    <a:pt x="969051" y="3717396"/>
                  </a:lnTo>
                  <a:cubicBezTo>
                    <a:pt x="965368" y="3706764"/>
                    <a:pt x="959047" y="3701448"/>
                    <a:pt x="950090" y="3701448"/>
                  </a:cubicBezTo>
                  <a:cubicBezTo>
                    <a:pt x="946992" y="3701448"/>
                    <a:pt x="944355" y="3701867"/>
                    <a:pt x="942179" y="3702704"/>
                  </a:cubicBezTo>
                  <a:cubicBezTo>
                    <a:pt x="944020" y="3697095"/>
                    <a:pt x="947264" y="3692302"/>
                    <a:pt x="951911" y="3688326"/>
                  </a:cubicBezTo>
                  <a:cubicBezTo>
                    <a:pt x="956557" y="3684349"/>
                    <a:pt x="962270" y="3682361"/>
                    <a:pt x="969051" y="3682361"/>
                  </a:cubicBezTo>
                  <a:close/>
                  <a:moveTo>
                    <a:pt x="4465047" y="3677213"/>
                  </a:moveTo>
                  <a:lnTo>
                    <a:pt x="4532731" y="3677213"/>
                  </a:lnTo>
                  <a:lnTo>
                    <a:pt x="4532731" y="3721415"/>
                  </a:lnTo>
                  <a:cubicBezTo>
                    <a:pt x="4524611" y="3707183"/>
                    <a:pt x="4517328" y="3700067"/>
                    <a:pt x="4510881" y="3700067"/>
                  </a:cubicBezTo>
                  <a:cubicBezTo>
                    <a:pt x="4507198" y="3700067"/>
                    <a:pt x="4502049" y="3703792"/>
                    <a:pt x="4495436" y="3711243"/>
                  </a:cubicBezTo>
                  <a:cubicBezTo>
                    <a:pt x="4494767" y="3704713"/>
                    <a:pt x="4492067" y="3698497"/>
                    <a:pt x="4487337" y="3692595"/>
                  </a:cubicBezTo>
                  <a:cubicBezTo>
                    <a:pt x="4482607" y="3686694"/>
                    <a:pt x="4475177" y="3681566"/>
                    <a:pt x="4465047" y="3677213"/>
                  </a:cubicBezTo>
                  <a:close/>
                  <a:moveTo>
                    <a:pt x="4271985" y="3677213"/>
                  </a:moveTo>
                  <a:lnTo>
                    <a:pt x="4341050" y="3677213"/>
                  </a:lnTo>
                  <a:lnTo>
                    <a:pt x="4341050" y="3755445"/>
                  </a:lnTo>
                  <a:cubicBezTo>
                    <a:pt x="4336362" y="3746153"/>
                    <a:pt x="4331088" y="3737865"/>
                    <a:pt x="4325228" y="3730582"/>
                  </a:cubicBezTo>
                  <a:cubicBezTo>
                    <a:pt x="4325228" y="3717940"/>
                    <a:pt x="4320581" y="3707309"/>
                    <a:pt x="4311289" y="3698686"/>
                  </a:cubicBezTo>
                  <a:cubicBezTo>
                    <a:pt x="4301997" y="3690063"/>
                    <a:pt x="4290905" y="3685752"/>
                    <a:pt x="4278012" y="3685752"/>
                  </a:cubicBezTo>
                  <a:close/>
                  <a:moveTo>
                    <a:pt x="792969" y="3662897"/>
                  </a:moveTo>
                  <a:lnTo>
                    <a:pt x="802011" y="3677213"/>
                  </a:lnTo>
                  <a:lnTo>
                    <a:pt x="871076" y="3677213"/>
                  </a:lnTo>
                  <a:lnTo>
                    <a:pt x="871076" y="3686505"/>
                  </a:lnTo>
                  <a:lnTo>
                    <a:pt x="799876" y="3731461"/>
                  </a:lnTo>
                  <a:lnTo>
                    <a:pt x="812433" y="3752808"/>
                  </a:lnTo>
                  <a:cubicBezTo>
                    <a:pt x="842487" y="3755989"/>
                    <a:pt x="862997" y="3769468"/>
                    <a:pt x="873964" y="3793243"/>
                  </a:cubicBezTo>
                  <a:lnTo>
                    <a:pt x="893177" y="3805800"/>
                  </a:lnTo>
                  <a:lnTo>
                    <a:pt x="893177" y="3677213"/>
                  </a:lnTo>
                  <a:lnTo>
                    <a:pt x="918920" y="3677213"/>
                  </a:lnTo>
                  <a:lnTo>
                    <a:pt x="909878" y="3662897"/>
                  </a:lnTo>
                  <a:close/>
                  <a:moveTo>
                    <a:pt x="107169" y="3662897"/>
                  </a:moveTo>
                  <a:lnTo>
                    <a:pt x="116211" y="3677213"/>
                  </a:lnTo>
                  <a:lnTo>
                    <a:pt x="142832" y="3677213"/>
                  </a:lnTo>
                  <a:cubicBezTo>
                    <a:pt x="146432" y="3680478"/>
                    <a:pt x="149111" y="3683952"/>
                    <a:pt x="150869" y="3687635"/>
                  </a:cubicBezTo>
                  <a:cubicBezTo>
                    <a:pt x="143167" y="3689644"/>
                    <a:pt x="137160" y="3692993"/>
                    <a:pt x="132849" y="3697681"/>
                  </a:cubicBezTo>
                  <a:cubicBezTo>
                    <a:pt x="128538" y="3702369"/>
                    <a:pt x="126382" y="3707643"/>
                    <a:pt x="126382" y="3713503"/>
                  </a:cubicBezTo>
                  <a:cubicBezTo>
                    <a:pt x="126382" y="3718945"/>
                    <a:pt x="128182" y="3723445"/>
                    <a:pt x="131782" y="3727003"/>
                  </a:cubicBezTo>
                  <a:cubicBezTo>
                    <a:pt x="135381" y="3730561"/>
                    <a:pt x="139818" y="3732340"/>
                    <a:pt x="145093" y="3732340"/>
                  </a:cubicBezTo>
                  <a:cubicBezTo>
                    <a:pt x="151455" y="3732340"/>
                    <a:pt x="156876" y="3729975"/>
                    <a:pt x="161354" y="3725245"/>
                  </a:cubicBezTo>
                  <a:cubicBezTo>
                    <a:pt x="165833" y="3720515"/>
                    <a:pt x="168073" y="3713755"/>
                    <a:pt x="168073" y="3704964"/>
                  </a:cubicBezTo>
                  <a:cubicBezTo>
                    <a:pt x="168073" y="3703792"/>
                    <a:pt x="167989" y="3702579"/>
                    <a:pt x="167821" y="3701323"/>
                  </a:cubicBezTo>
                  <a:cubicBezTo>
                    <a:pt x="168910" y="3701155"/>
                    <a:pt x="170040" y="3701072"/>
                    <a:pt x="171212" y="3701072"/>
                  </a:cubicBezTo>
                  <a:cubicBezTo>
                    <a:pt x="177574" y="3701072"/>
                    <a:pt x="182974" y="3702851"/>
                    <a:pt x="187411" y="3706409"/>
                  </a:cubicBezTo>
                  <a:cubicBezTo>
                    <a:pt x="191848" y="3709967"/>
                    <a:pt x="194066" y="3714550"/>
                    <a:pt x="194066" y="3720159"/>
                  </a:cubicBezTo>
                  <a:cubicBezTo>
                    <a:pt x="194066" y="3728363"/>
                    <a:pt x="189671" y="3735625"/>
                    <a:pt x="180881" y="3741946"/>
                  </a:cubicBezTo>
                  <a:cubicBezTo>
                    <a:pt x="172091" y="3748266"/>
                    <a:pt x="160747" y="3751427"/>
                    <a:pt x="146851" y="3751427"/>
                  </a:cubicBezTo>
                  <a:cubicBezTo>
                    <a:pt x="139316" y="3751427"/>
                    <a:pt x="130610" y="3749962"/>
                    <a:pt x="120731" y="3747032"/>
                  </a:cubicBezTo>
                  <a:lnTo>
                    <a:pt x="139567" y="3776542"/>
                  </a:lnTo>
                  <a:cubicBezTo>
                    <a:pt x="162924" y="3779137"/>
                    <a:pt x="189839" y="3794666"/>
                    <a:pt x="220311" y="3823129"/>
                  </a:cubicBezTo>
                  <a:lnTo>
                    <a:pt x="220311" y="3807558"/>
                  </a:lnTo>
                  <a:cubicBezTo>
                    <a:pt x="207419" y="3794080"/>
                    <a:pt x="192685" y="3781690"/>
                    <a:pt x="176109" y="3770388"/>
                  </a:cubicBezTo>
                  <a:cubicBezTo>
                    <a:pt x="187076" y="3766370"/>
                    <a:pt x="195950" y="3760552"/>
                    <a:pt x="202731" y="3752934"/>
                  </a:cubicBezTo>
                  <a:cubicBezTo>
                    <a:pt x="209512" y="3745316"/>
                    <a:pt x="212902" y="3736651"/>
                    <a:pt x="212902" y="3726940"/>
                  </a:cubicBezTo>
                  <a:cubicBezTo>
                    <a:pt x="212902" y="3716141"/>
                    <a:pt x="208235" y="3706743"/>
                    <a:pt x="198901" y="3698749"/>
                  </a:cubicBezTo>
                  <a:cubicBezTo>
                    <a:pt x="189567" y="3690754"/>
                    <a:pt x="177909" y="3686756"/>
                    <a:pt x="163929" y="3686756"/>
                  </a:cubicBezTo>
                  <a:lnTo>
                    <a:pt x="159659" y="3677213"/>
                  </a:lnTo>
                  <a:lnTo>
                    <a:pt x="230511" y="3677213"/>
                  </a:lnTo>
                  <a:lnTo>
                    <a:pt x="238645" y="3677213"/>
                  </a:lnTo>
                  <a:lnTo>
                    <a:pt x="253742" y="3677213"/>
                  </a:lnTo>
                  <a:cubicBezTo>
                    <a:pt x="247463" y="3683575"/>
                    <a:pt x="242189" y="3691507"/>
                    <a:pt x="237919" y="3701009"/>
                  </a:cubicBezTo>
                  <a:cubicBezTo>
                    <a:pt x="233650" y="3710511"/>
                    <a:pt x="231515" y="3721289"/>
                    <a:pt x="231515" y="3733344"/>
                  </a:cubicBezTo>
                  <a:cubicBezTo>
                    <a:pt x="231515" y="3752264"/>
                    <a:pt x="236957" y="3768777"/>
                    <a:pt x="247840" y="3782883"/>
                  </a:cubicBezTo>
                  <a:cubicBezTo>
                    <a:pt x="258723" y="3796989"/>
                    <a:pt x="271196" y="3804042"/>
                    <a:pt x="285261" y="3804042"/>
                  </a:cubicBezTo>
                  <a:cubicBezTo>
                    <a:pt x="292544" y="3804042"/>
                    <a:pt x="298404" y="3802138"/>
                    <a:pt x="302841" y="3798329"/>
                  </a:cubicBezTo>
                  <a:cubicBezTo>
                    <a:pt x="307278" y="3794519"/>
                    <a:pt x="309496" y="3789810"/>
                    <a:pt x="309496" y="3784202"/>
                  </a:cubicBezTo>
                  <a:cubicBezTo>
                    <a:pt x="309496" y="3779262"/>
                    <a:pt x="307780" y="3774930"/>
                    <a:pt x="304348" y="3771205"/>
                  </a:cubicBezTo>
                  <a:cubicBezTo>
                    <a:pt x="300916" y="3767479"/>
                    <a:pt x="296395" y="3765617"/>
                    <a:pt x="290786" y="3765617"/>
                  </a:cubicBezTo>
                  <a:cubicBezTo>
                    <a:pt x="285261" y="3765617"/>
                    <a:pt x="280949" y="3767207"/>
                    <a:pt x="277852" y="3770388"/>
                  </a:cubicBezTo>
                  <a:cubicBezTo>
                    <a:pt x="274754" y="3773570"/>
                    <a:pt x="273206" y="3777462"/>
                    <a:pt x="273206" y="3782067"/>
                  </a:cubicBezTo>
                  <a:lnTo>
                    <a:pt x="273206" y="3782820"/>
                  </a:lnTo>
                  <a:cubicBezTo>
                    <a:pt x="265336" y="3780392"/>
                    <a:pt x="258932" y="3775390"/>
                    <a:pt x="253993" y="3767814"/>
                  </a:cubicBezTo>
                  <a:cubicBezTo>
                    <a:pt x="249054" y="3760238"/>
                    <a:pt x="246584" y="3751594"/>
                    <a:pt x="246584" y="3741883"/>
                  </a:cubicBezTo>
                  <a:cubicBezTo>
                    <a:pt x="246584" y="3727149"/>
                    <a:pt x="253177" y="3712687"/>
                    <a:pt x="266362" y="3698497"/>
                  </a:cubicBezTo>
                  <a:cubicBezTo>
                    <a:pt x="279547" y="3684308"/>
                    <a:pt x="296562" y="3677213"/>
                    <a:pt x="317408" y="3677213"/>
                  </a:cubicBezTo>
                  <a:lnTo>
                    <a:pt x="323058" y="3677213"/>
                  </a:lnTo>
                  <a:lnTo>
                    <a:pt x="385301" y="3677213"/>
                  </a:lnTo>
                  <a:lnTo>
                    <a:pt x="385301" y="3686505"/>
                  </a:lnTo>
                  <a:lnTo>
                    <a:pt x="314101" y="3731461"/>
                  </a:lnTo>
                  <a:lnTo>
                    <a:pt x="326658" y="3752808"/>
                  </a:lnTo>
                  <a:cubicBezTo>
                    <a:pt x="356712" y="3755989"/>
                    <a:pt x="377223" y="3769468"/>
                    <a:pt x="388189" y="3793243"/>
                  </a:cubicBezTo>
                  <a:lnTo>
                    <a:pt x="407402" y="3805800"/>
                  </a:lnTo>
                  <a:lnTo>
                    <a:pt x="407402" y="3677213"/>
                  </a:lnTo>
                  <a:lnTo>
                    <a:pt x="433145" y="3677213"/>
                  </a:lnTo>
                  <a:lnTo>
                    <a:pt x="424103" y="3662897"/>
                  </a:lnTo>
                  <a:lnTo>
                    <a:pt x="314017" y="3662897"/>
                  </a:lnTo>
                  <a:lnTo>
                    <a:pt x="307194" y="3662897"/>
                  </a:lnTo>
                  <a:lnTo>
                    <a:pt x="229604" y="3662897"/>
                  </a:lnTo>
                  <a:lnTo>
                    <a:pt x="221469" y="3662897"/>
                  </a:lnTo>
                  <a:close/>
                  <a:moveTo>
                    <a:pt x="1376189" y="3662521"/>
                  </a:moveTo>
                  <a:cubicBezTo>
                    <a:pt x="1363130" y="3662521"/>
                    <a:pt x="1350803" y="3668192"/>
                    <a:pt x="1339208" y="3679536"/>
                  </a:cubicBezTo>
                  <a:cubicBezTo>
                    <a:pt x="1327613" y="3690879"/>
                    <a:pt x="1321816" y="3703751"/>
                    <a:pt x="1321816" y="3718150"/>
                  </a:cubicBezTo>
                  <a:cubicBezTo>
                    <a:pt x="1321816" y="3725684"/>
                    <a:pt x="1324244" y="3731879"/>
                    <a:pt x="1329099" y="3736735"/>
                  </a:cubicBezTo>
                  <a:cubicBezTo>
                    <a:pt x="1333955" y="3741590"/>
                    <a:pt x="1339606" y="3744018"/>
                    <a:pt x="1346052" y="3744018"/>
                  </a:cubicBezTo>
                  <a:cubicBezTo>
                    <a:pt x="1352749" y="3744018"/>
                    <a:pt x="1357898" y="3742155"/>
                    <a:pt x="1361497" y="3738430"/>
                  </a:cubicBezTo>
                  <a:cubicBezTo>
                    <a:pt x="1365097" y="3734705"/>
                    <a:pt x="1366897" y="3730289"/>
                    <a:pt x="1366897" y="3725182"/>
                  </a:cubicBezTo>
                  <a:cubicBezTo>
                    <a:pt x="1366897" y="3719740"/>
                    <a:pt x="1365223" y="3715408"/>
                    <a:pt x="1361874" y="3712185"/>
                  </a:cubicBezTo>
                  <a:cubicBezTo>
                    <a:pt x="1358525" y="3708962"/>
                    <a:pt x="1354047" y="3707350"/>
                    <a:pt x="1348438" y="3707350"/>
                  </a:cubicBezTo>
                  <a:cubicBezTo>
                    <a:pt x="1347098" y="3707350"/>
                    <a:pt x="1345675" y="3707476"/>
                    <a:pt x="1344168" y="3707727"/>
                  </a:cubicBezTo>
                  <a:cubicBezTo>
                    <a:pt x="1345675" y="3700946"/>
                    <a:pt x="1350196" y="3694270"/>
                    <a:pt x="1357730" y="3687698"/>
                  </a:cubicBezTo>
                  <a:cubicBezTo>
                    <a:pt x="1365265" y="3681126"/>
                    <a:pt x="1372171" y="3677841"/>
                    <a:pt x="1378450" y="3677841"/>
                  </a:cubicBezTo>
                  <a:cubicBezTo>
                    <a:pt x="1381464" y="3677841"/>
                    <a:pt x="1383640" y="3678887"/>
                    <a:pt x="1384980" y="3680980"/>
                  </a:cubicBezTo>
                  <a:cubicBezTo>
                    <a:pt x="1386319" y="3683073"/>
                    <a:pt x="1386989" y="3686463"/>
                    <a:pt x="1386989" y="3691151"/>
                  </a:cubicBezTo>
                  <a:lnTo>
                    <a:pt x="1386989" y="3774783"/>
                  </a:lnTo>
                  <a:cubicBezTo>
                    <a:pt x="1377445" y="3762896"/>
                    <a:pt x="1367650" y="3756952"/>
                    <a:pt x="1357605" y="3756952"/>
                  </a:cubicBezTo>
                  <a:cubicBezTo>
                    <a:pt x="1354005" y="3756952"/>
                    <a:pt x="1349045" y="3757433"/>
                    <a:pt x="1342724" y="3758396"/>
                  </a:cubicBezTo>
                  <a:cubicBezTo>
                    <a:pt x="1336404" y="3759359"/>
                    <a:pt x="1330690" y="3759840"/>
                    <a:pt x="1325583" y="3759840"/>
                  </a:cubicBezTo>
                  <a:cubicBezTo>
                    <a:pt x="1318551" y="3759840"/>
                    <a:pt x="1312545" y="3757329"/>
                    <a:pt x="1307563" y="3752306"/>
                  </a:cubicBezTo>
                  <a:cubicBezTo>
                    <a:pt x="1302582" y="3747283"/>
                    <a:pt x="1300092" y="3739665"/>
                    <a:pt x="1300092" y="3729451"/>
                  </a:cubicBezTo>
                  <a:cubicBezTo>
                    <a:pt x="1300092" y="3724512"/>
                    <a:pt x="1300762" y="3719991"/>
                    <a:pt x="1302101" y="3715889"/>
                  </a:cubicBezTo>
                  <a:lnTo>
                    <a:pt x="1290799" y="3710866"/>
                  </a:lnTo>
                  <a:cubicBezTo>
                    <a:pt x="1289041" y="3718150"/>
                    <a:pt x="1288162" y="3725642"/>
                    <a:pt x="1288162" y="3733344"/>
                  </a:cubicBezTo>
                  <a:cubicBezTo>
                    <a:pt x="1288162" y="3749585"/>
                    <a:pt x="1291741" y="3762247"/>
                    <a:pt x="1298899" y="3771330"/>
                  </a:cubicBezTo>
                  <a:cubicBezTo>
                    <a:pt x="1306057" y="3780413"/>
                    <a:pt x="1315454" y="3784955"/>
                    <a:pt x="1327090" y="3784955"/>
                  </a:cubicBezTo>
                  <a:cubicBezTo>
                    <a:pt x="1332448" y="3784955"/>
                    <a:pt x="1339313" y="3784222"/>
                    <a:pt x="1347684" y="3782757"/>
                  </a:cubicBezTo>
                  <a:cubicBezTo>
                    <a:pt x="1356056" y="3781292"/>
                    <a:pt x="1362627" y="3780560"/>
                    <a:pt x="1367399" y="3780560"/>
                  </a:cubicBezTo>
                  <a:cubicBezTo>
                    <a:pt x="1374515" y="3780560"/>
                    <a:pt x="1379726" y="3781627"/>
                    <a:pt x="1383033" y="3783762"/>
                  </a:cubicBezTo>
                  <a:cubicBezTo>
                    <a:pt x="1386340" y="3785897"/>
                    <a:pt x="1388705" y="3789057"/>
                    <a:pt x="1390128" y="3793243"/>
                  </a:cubicBezTo>
                  <a:lnTo>
                    <a:pt x="1409341" y="3805800"/>
                  </a:lnTo>
                  <a:lnTo>
                    <a:pt x="1409341" y="3691151"/>
                  </a:lnTo>
                  <a:cubicBezTo>
                    <a:pt x="1409341" y="3682612"/>
                    <a:pt x="1405930" y="3675706"/>
                    <a:pt x="1399107" y="3670432"/>
                  </a:cubicBezTo>
                  <a:cubicBezTo>
                    <a:pt x="1392284" y="3665158"/>
                    <a:pt x="1384645" y="3662521"/>
                    <a:pt x="1376189" y="3662521"/>
                  </a:cubicBezTo>
                  <a:close/>
                  <a:moveTo>
                    <a:pt x="747539" y="3662521"/>
                  </a:moveTo>
                  <a:cubicBezTo>
                    <a:pt x="734480" y="3662521"/>
                    <a:pt x="722153" y="3668192"/>
                    <a:pt x="710558" y="3679536"/>
                  </a:cubicBezTo>
                  <a:cubicBezTo>
                    <a:pt x="698963" y="3690879"/>
                    <a:pt x="693166" y="3703751"/>
                    <a:pt x="693166" y="3718150"/>
                  </a:cubicBezTo>
                  <a:cubicBezTo>
                    <a:pt x="693166" y="3725684"/>
                    <a:pt x="695594" y="3731879"/>
                    <a:pt x="700449" y="3736735"/>
                  </a:cubicBezTo>
                  <a:cubicBezTo>
                    <a:pt x="705305" y="3741590"/>
                    <a:pt x="710956" y="3744018"/>
                    <a:pt x="717402" y="3744018"/>
                  </a:cubicBezTo>
                  <a:cubicBezTo>
                    <a:pt x="724099" y="3744018"/>
                    <a:pt x="729248" y="3742155"/>
                    <a:pt x="732847" y="3738430"/>
                  </a:cubicBezTo>
                  <a:cubicBezTo>
                    <a:pt x="736447" y="3734705"/>
                    <a:pt x="738247" y="3730289"/>
                    <a:pt x="738247" y="3725182"/>
                  </a:cubicBezTo>
                  <a:cubicBezTo>
                    <a:pt x="738247" y="3719740"/>
                    <a:pt x="736573" y="3715408"/>
                    <a:pt x="733224" y="3712185"/>
                  </a:cubicBezTo>
                  <a:cubicBezTo>
                    <a:pt x="729875" y="3708962"/>
                    <a:pt x="725397" y="3707350"/>
                    <a:pt x="719788" y="3707350"/>
                  </a:cubicBezTo>
                  <a:cubicBezTo>
                    <a:pt x="718448" y="3707350"/>
                    <a:pt x="717025" y="3707476"/>
                    <a:pt x="715518" y="3707727"/>
                  </a:cubicBezTo>
                  <a:cubicBezTo>
                    <a:pt x="717025" y="3700946"/>
                    <a:pt x="721546" y="3694270"/>
                    <a:pt x="729080" y="3687698"/>
                  </a:cubicBezTo>
                  <a:cubicBezTo>
                    <a:pt x="736615" y="3681126"/>
                    <a:pt x="743521" y="3677841"/>
                    <a:pt x="749800" y="3677841"/>
                  </a:cubicBezTo>
                  <a:cubicBezTo>
                    <a:pt x="752814" y="3677841"/>
                    <a:pt x="754990" y="3678887"/>
                    <a:pt x="756330" y="3680980"/>
                  </a:cubicBezTo>
                  <a:cubicBezTo>
                    <a:pt x="757669" y="3683073"/>
                    <a:pt x="758339" y="3686463"/>
                    <a:pt x="758339" y="3691151"/>
                  </a:cubicBezTo>
                  <a:lnTo>
                    <a:pt x="758339" y="3774783"/>
                  </a:lnTo>
                  <a:cubicBezTo>
                    <a:pt x="748795" y="3762896"/>
                    <a:pt x="739000" y="3756952"/>
                    <a:pt x="728955" y="3756952"/>
                  </a:cubicBezTo>
                  <a:cubicBezTo>
                    <a:pt x="725355" y="3756952"/>
                    <a:pt x="720395" y="3757433"/>
                    <a:pt x="714074" y="3758396"/>
                  </a:cubicBezTo>
                  <a:cubicBezTo>
                    <a:pt x="707753" y="3759359"/>
                    <a:pt x="702040" y="3759840"/>
                    <a:pt x="696933" y="3759840"/>
                  </a:cubicBezTo>
                  <a:cubicBezTo>
                    <a:pt x="689901" y="3759840"/>
                    <a:pt x="683894" y="3757329"/>
                    <a:pt x="678913" y="3752306"/>
                  </a:cubicBezTo>
                  <a:cubicBezTo>
                    <a:pt x="673932" y="3747283"/>
                    <a:pt x="671442" y="3739665"/>
                    <a:pt x="671442" y="3729451"/>
                  </a:cubicBezTo>
                  <a:cubicBezTo>
                    <a:pt x="671442" y="3724512"/>
                    <a:pt x="672111" y="3719991"/>
                    <a:pt x="673451" y="3715889"/>
                  </a:cubicBezTo>
                  <a:lnTo>
                    <a:pt x="662149" y="3710866"/>
                  </a:lnTo>
                  <a:cubicBezTo>
                    <a:pt x="660391" y="3718150"/>
                    <a:pt x="659512" y="3725642"/>
                    <a:pt x="659512" y="3733344"/>
                  </a:cubicBezTo>
                  <a:cubicBezTo>
                    <a:pt x="659512" y="3749585"/>
                    <a:pt x="663091" y="3762247"/>
                    <a:pt x="670249" y="3771330"/>
                  </a:cubicBezTo>
                  <a:cubicBezTo>
                    <a:pt x="677406" y="3780413"/>
                    <a:pt x="686804" y="3784955"/>
                    <a:pt x="698440" y="3784955"/>
                  </a:cubicBezTo>
                  <a:cubicBezTo>
                    <a:pt x="703798" y="3784955"/>
                    <a:pt x="710663" y="3784222"/>
                    <a:pt x="719034" y="3782757"/>
                  </a:cubicBezTo>
                  <a:cubicBezTo>
                    <a:pt x="727406" y="3781292"/>
                    <a:pt x="733977" y="3780560"/>
                    <a:pt x="738749" y="3780560"/>
                  </a:cubicBezTo>
                  <a:cubicBezTo>
                    <a:pt x="745865" y="3780560"/>
                    <a:pt x="751076" y="3781627"/>
                    <a:pt x="754383" y="3783762"/>
                  </a:cubicBezTo>
                  <a:cubicBezTo>
                    <a:pt x="757690" y="3785897"/>
                    <a:pt x="760055" y="3789057"/>
                    <a:pt x="761478" y="3793243"/>
                  </a:cubicBezTo>
                  <a:lnTo>
                    <a:pt x="780691" y="3805800"/>
                  </a:lnTo>
                  <a:lnTo>
                    <a:pt x="780691" y="3691151"/>
                  </a:lnTo>
                  <a:cubicBezTo>
                    <a:pt x="780691" y="3682612"/>
                    <a:pt x="777279" y="3675706"/>
                    <a:pt x="770457" y="3670432"/>
                  </a:cubicBezTo>
                  <a:cubicBezTo>
                    <a:pt x="763634" y="3665158"/>
                    <a:pt x="755995" y="3662521"/>
                    <a:pt x="747539" y="3662521"/>
                  </a:cubicBezTo>
                  <a:close/>
                  <a:moveTo>
                    <a:pt x="4402958" y="3638410"/>
                  </a:moveTo>
                  <a:lnTo>
                    <a:pt x="4402958" y="3677213"/>
                  </a:lnTo>
                  <a:cubicBezTo>
                    <a:pt x="4399191" y="3671436"/>
                    <a:pt x="4395759" y="3667606"/>
                    <a:pt x="4392661" y="3665723"/>
                  </a:cubicBezTo>
                  <a:cubicBezTo>
                    <a:pt x="4389563" y="3663839"/>
                    <a:pt x="4385294" y="3662897"/>
                    <a:pt x="4379853" y="3662897"/>
                  </a:cubicBezTo>
                  <a:lnTo>
                    <a:pt x="4202919" y="3662897"/>
                  </a:lnTo>
                  <a:lnTo>
                    <a:pt x="4211961" y="3677213"/>
                  </a:lnTo>
                  <a:lnTo>
                    <a:pt x="4247121" y="3677213"/>
                  </a:lnTo>
                  <a:cubicBezTo>
                    <a:pt x="4253483" y="3677213"/>
                    <a:pt x="4259679" y="3680729"/>
                    <a:pt x="4265706" y="3687761"/>
                  </a:cubicBezTo>
                  <a:cubicBezTo>
                    <a:pt x="4261604" y="3689184"/>
                    <a:pt x="4257983" y="3691821"/>
                    <a:pt x="4254844" y="3695672"/>
                  </a:cubicBezTo>
                  <a:cubicBezTo>
                    <a:pt x="4251705" y="3699523"/>
                    <a:pt x="4250135" y="3704169"/>
                    <a:pt x="4250135" y="3709611"/>
                  </a:cubicBezTo>
                  <a:cubicBezTo>
                    <a:pt x="4250135" y="3715638"/>
                    <a:pt x="4252144" y="3720724"/>
                    <a:pt x="4256163" y="3724868"/>
                  </a:cubicBezTo>
                  <a:cubicBezTo>
                    <a:pt x="4260181" y="3729012"/>
                    <a:pt x="4265203" y="3731084"/>
                    <a:pt x="4271231" y="3731084"/>
                  </a:cubicBezTo>
                  <a:cubicBezTo>
                    <a:pt x="4277007" y="3731084"/>
                    <a:pt x="4281842" y="3729410"/>
                    <a:pt x="4285735" y="3726061"/>
                  </a:cubicBezTo>
                  <a:cubicBezTo>
                    <a:pt x="4289627" y="3722712"/>
                    <a:pt x="4291574" y="3718192"/>
                    <a:pt x="4291574" y="3712499"/>
                  </a:cubicBezTo>
                  <a:cubicBezTo>
                    <a:pt x="4291574" y="3709485"/>
                    <a:pt x="4290821" y="3706513"/>
                    <a:pt x="4289314" y="3703583"/>
                  </a:cubicBezTo>
                  <a:cubicBezTo>
                    <a:pt x="4289900" y="3703499"/>
                    <a:pt x="4290569" y="3703458"/>
                    <a:pt x="4291323" y="3703458"/>
                  </a:cubicBezTo>
                  <a:cubicBezTo>
                    <a:pt x="4296179" y="3703458"/>
                    <a:pt x="4300531" y="3705467"/>
                    <a:pt x="4304383" y="3709485"/>
                  </a:cubicBezTo>
                  <a:cubicBezTo>
                    <a:pt x="4308233" y="3713503"/>
                    <a:pt x="4310159" y="3718694"/>
                    <a:pt x="4310159" y="3725056"/>
                  </a:cubicBezTo>
                  <a:cubicBezTo>
                    <a:pt x="4310159" y="3732507"/>
                    <a:pt x="4307397" y="3738828"/>
                    <a:pt x="4301871" y="3744018"/>
                  </a:cubicBezTo>
                  <a:cubicBezTo>
                    <a:pt x="4296346" y="3749208"/>
                    <a:pt x="4288895" y="3751803"/>
                    <a:pt x="4279519" y="3751803"/>
                  </a:cubicBezTo>
                  <a:cubicBezTo>
                    <a:pt x="4267129" y="3751803"/>
                    <a:pt x="4255995" y="3747408"/>
                    <a:pt x="4246117" y="3738618"/>
                  </a:cubicBezTo>
                  <a:cubicBezTo>
                    <a:pt x="4236238" y="3729828"/>
                    <a:pt x="4228075" y="3714299"/>
                    <a:pt x="4221629" y="3692030"/>
                  </a:cubicBezTo>
                  <a:lnTo>
                    <a:pt x="4209951" y="3688263"/>
                  </a:lnTo>
                  <a:cubicBezTo>
                    <a:pt x="4216146" y="3720243"/>
                    <a:pt x="4225459" y="3743013"/>
                    <a:pt x="4237891" y="3756575"/>
                  </a:cubicBezTo>
                  <a:cubicBezTo>
                    <a:pt x="4250323" y="3770137"/>
                    <a:pt x="4263906" y="3776918"/>
                    <a:pt x="4278640" y="3776918"/>
                  </a:cubicBezTo>
                  <a:cubicBezTo>
                    <a:pt x="4298983" y="3776918"/>
                    <a:pt x="4313424" y="3767668"/>
                    <a:pt x="4321963" y="3749166"/>
                  </a:cubicBezTo>
                  <a:cubicBezTo>
                    <a:pt x="4334101" y="3759129"/>
                    <a:pt x="4341427" y="3773821"/>
                    <a:pt x="4343939" y="3793243"/>
                  </a:cubicBezTo>
                  <a:lnTo>
                    <a:pt x="4363151" y="3805800"/>
                  </a:lnTo>
                  <a:lnTo>
                    <a:pt x="4363151" y="3677213"/>
                  </a:lnTo>
                  <a:lnTo>
                    <a:pt x="4379853" y="3677213"/>
                  </a:lnTo>
                  <a:cubicBezTo>
                    <a:pt x="4385963" y="3677213"/>
                    <a:pt x="4391343" y="3680708"/>
                    <a:pt x="4395989" y="3687698"/>
                  </a:cubicBezTo>
                  <a:cubicBezTo>
                    <a:pt x="4400635" y="3694688"/>
                    <a:pt x="4402958" y="3700988"/>
                    <a:pt x="4402958" y="3706597"/>
                  </a:cubicBezTo>
                  <a:lnTo>
                    <a:pt x="4402958" y="3791359"/>
                  </a:lnTo>
                  <a:lnTo>
                    <a:pt x="4425059" y="3805800"/>
                  </a:lnTo>
                  <a:lnTo>
                    <a:pt x="4425059" y="3677213"/>
                  </a:lnTo>
                  <a:lnTo>
                    <a:pt x="4440561" y="3677213"/>
                  </a:lnTo>
                  <a:lnTo>
                    <a:pt x="4443449" y="3677213"/>
                  </a:lnTo>
                  <a:lnTo>
                    <a:pt x="4447969" y="3692533"/>
                  </a:lnTo>
                  <a:cubicBezTo>
                    <a:pt x="4456341" y="3693956"/>
                    <a:pt x="4463227" y="3695798"/>
                    <a:pt x="4468626" y="3698058"/>
                  </a:cubicBezTo>
                  <a:cubicBezTo>
                    <a:pt x="4474026" y="3700318"/>
                    <a:pt x="4478065" y="3703018"/>
                    <a:pt x="4480744" y="3706157"/>
                  </a:cubicBezTo>
                  <a:cubicBezTo>
                    <a:pt x="4483423" y="3709297"/>
                    <a:pt x="4484763" y="3713252"/>
                    <a:pt x="4484763" y="3718024"/>
                  </a:cubicBezTo>
                  <a:cubicBezTo>
                    <a:pt x="4484763" y="3719782"/>
                    <a:pt x="4484553" y="3721582"/>
                    <a:pt x="4484135" y="3723424"/>
                  </a:cubicBezTo>
                  <a:cubicBezTo>
                    <a:pt x="4479697" y="3728782"/>
                    <a:pt x="4475177" y="3733574"/>
                    <a:pt x="4470573" y="3737802"/>
                  </a:cubicBezTo>
                  <a:cubicBezTo>
                    <a:pt x="4465968" y="3742030"/>
                    <a:pt x="4461866" y="3744143"/>
                    <a:pt x="4458267" y="3744143"/>
                  </a:cubicBezTo>
                  <a:cubicBezTo>
                    <a:pt x="4454750" y="3744143"/>
                    <a:pt x="4451987" y="3740293"/>
                    <a:pt x="4449979" y="3732591"/>
                  </a:cubicBezTo>
                  <a:lnTo>
                    <a:pt x="4439556" y="3736358"/>
                  </a:lnTo>
                  <a:cubicBezTo>
                    <a:pt x="4443491" y="3747827"/>
                    <a:pt x="4447593" y="3756073"/>
                    <a:pt x="4451862" y="3761096"/>
                  </a:cubicBezTo>
                  <a:cubicBezTo>
                    <a:pt x="4456131" y="3766119"/>
                    <a:pt x="4460527" y="3768630"/>
                    <a:pt x="4465047" y="3768630"/>
                  </a:cubicBezTo>
                  <a:cubicBezTo>
                    <a:pt x="4468647" y="3768630"/>
                    <a:pt x="4472665" y="3766914"/>
                    <a:pt x="4477103" y="3763482"/>
                  </a:cubicBezTo>
                  <a:cubicBezTo>
                    <a:pt x="4481539" y="3760049"/>
                    <a:pt x="4488760" y="3752599"/>
                    <a:pt x="4498764" y="3741130"/>
                  </a:cubicBezTo>
                  <a:cubicBezTo>
                    <a:pt x="4508768" y="3729661"/>
                    <a:pt x="4515569" y="3723926"/>
                    <a:pt x="4519169" y="3723926"/>
                  </a:cubicBezTo>
                  <a:cubicBezTo>
                    <a:pt x="4522435" y="3723926"/>
                    <a:pt x="4525511" y="3726396"/>
                    <a:pt x="4528399" y="3731335"/>
                  </a:cubicBezTo>
                  <a:cubicBezTo>
                    <a:pt x="4531287" y="3736274"/>
                    <a:pt x="4532731" y="3743264"/>
                    <a:pt x="4532731" y="3752306"/>
                  </a:cubicBezTo>
                  <a:lnTo>
                    <a:pt x="4532731" y="3791359"/>
                  </a:lnTo>
                  <a:lnTo>
                    <a:pt x="4554833" y="3805800"/>
                  </a:lnTo>
                  <a:lnTo>
                    <a:pt x="4554833" y="3677213"/>
                  </a:lnTo>
                  <a:lnTo>
                    <a:pt x="4573911" y="3677213"/>
                  </a:lnTo>
                  <a:lnTo>
                    <a:pt x="4580575" y="3677213"/>
                  </a:lnTo>
                  <a:lnTo>
                    <a:pt x="4597141" y="3677213"/>
                  </a:lnTo>
                  <a:cubicBezTo>
                    <a:pt x="4590863" y="3683575"/>
                    <a:pt x="4585589" y="3691507"/>
                    <a:pt x="4581319" y="3701009"/>
                  </a:cubicBezTo>
                  <a:cubicBezTo>
                    <a:pt x="4577049" y="3710511"/>
                    <a:pt x="4574915" y="3721289"/>
                    <a:pt x="4574915" y="3733344"/>
                  </a:cubicBezTo>
                  <a:cubicBezTo>
                    <a:pt x="4574915" y="3752264"/>
                    <a:pt x="4580357" y="3768777"/>
                    <a:pt x="4591239" y="3782883"/>
                  </a:cubicBezTo>
                  <a:cubicBezTo>
                    <a:pt x="4602123" y="3796989"/>
                    <a:pt x="4614597" y="3804042"/>
                    <a:pt x="4628661" y="3804042"/>
                  </a:cubicBezTo>
                  <a:cubicBezTo>
                    <a:pt x="4635944" y="3804042"/>
                    <a:pt x="4641804" y="3802138"/>
                    <a:pt x="4646241" y="3798329"/>
                  </a:cubicBezTo>
                  <a:cubicBezTo>
                    <a:pt x="4650678" y="3794519"/>
                    <a:pt x="4652896" y="3789810"/>
                    <a:pt x="4652896" y="3784202"/>
                  </a:cubicBezTo>
                  <a:cubicBezTo>
                    <a:pt x="4652896" y="3779262"/>
                    <a:pt x="4651180" y="3774930"/>
                    <a:pt x="4647747" y="3771205"/>
                  </a:cubicBezTo>
                  <a:cubicBezTo>
                    <a:pt x="4644315" y="3767479"/>
                    <a:pt x="4639795" y="3765617"/>
                    <a:pt x="4634186" y="3765617"/>
                  </a:cubicBezTo>
                  <a:cubicBezTo>
                    <a:pt x="4628661" y="3765617"/>
                    <a:pt x="4624349" y="3767207"/>
                    <a:pt x="4621251" y="3770388"/>
                  </a:cubicBezTo>
                  <a:cubicBezTo>
                    <a:pt x="4618154" y="3773570"/>
                    <a:pt x="4616605" y="3777462"/>
                    <a:pt x="4616605" y="3782067"/>
                  </a:cubicBezTo>
                  <a:lnTo>
                    <a:pt x="4616605" y="3782820"/>
                  </a:lnTo>
                  <a:cubicBezTo>
                    <a:pt x="4608736" y="3780392"/>
                    <a:pt x="4602332" y="3775390"/>
                    <a:pt x="4597393" y="3767814"/>
                  </a:cubicBezTo>
                  <a:cubicBezTo>
                    <a:pt x="4592453" y="3760238"/>
                    <a:pt x="4589984" y="3751594"/>
                    <a:pt x="4589984" y="3741883"/>
                  </a:cubicBezTo>
                  <a:cubicBezTo>
                    <a:pt x="4589984" y="3727149"/>
                    <a:pt x="4596577" y="3712687"/>
                    <a:pt x="4609761" y="3698497"/>
                  </a:cubicBezTo>
                  <a:cubicBezTo>
                    <a:pt x="4622947" y="3684308"/>
                    <a:pt x="4639962" y="3677213"/>
                    <a:pt x="4660807" y="3677213"/>
                  </a:cubicBezTo>
                  <a:lnTo>
                    <a:pt x="4666458" y="3677213"/>
                  </a:lnTo>
                  <a:lnTo>
                    <a:pt x="4728701" y="3677213"/>
                  </a:lnTo>
                  <a:lnTo>
                    <a:pt x="4728701" y="3686505"/>
                  </a:lnTo>
                  <a:lnTo>
                    <a:pt x="4657501" y="3731461"/>
                  </a:lnTo>
                  <a:lnTo>
                    <a:pt x="4670058" y="3752808"/>
                  </a:lnTo>
                  <a:cubicBezTo>
                    <a:pt x="4700112" y="3755989"/>
                    <a:pt x="4720623" y="3769468"/>
                    <a:pt x="4731589" y="3793243"/>
                  </a:cubicBezTo>
                  <a:lnTo>
                    <a:pt x="4750802" y="3805800"/>
                  </a:lnTo>
                  <a:lnTo>
                    <a:pt x="4750802" y="3677213"/>
                  </a:lnTo>
                  <a:lnTo>
                    <a:pt x="4776545" y="3677213"/>
                  </a:lnTo>
                  <a:lnTo>
                    <a:pt x="4767503" y="3662897"/>
                  </a:lnTo>
                  <a:lnTo>
                    <a:pt x="4657417" y="3662897"/>
                  </a:lnTo>
                  <a:lnTo>
                    <a:pt x="4650594" y="3662897"/>
                  </a:lnTo>
                  <a:lnTo>
                    <a:pt x="4571534" y="3662897"/>
                  </a:lnTo>
                  <a:lnTo>
                    <a:pt x="4564869" y="3662897"/>
                  </a:lnTo>
                  <a:lnTo>
                    <a:pt x="4441761" y="3662897"/>
                  </a:lnTo>
                  <a:lnTo>
                    <a:pt x="4431519" y="3662897"/>
                  </a:lnTo>
                  <a:lnTo>
                    <a:pt x="4423929" y="3662897"/>
                  </a:lnTo>
                  <a:cubicBezTo>
                    <a:pt x="4422673" y="3661056"/>
                    <a:pt x="4421439" y="3659067"/>
                    <a:pt x="4420225" y="3656933"/>
                  </a:cubicBezTo>
                  <a:cubicBezTo>
                    <a:pt x="4419011" y="3654798"/>
                    <a:pt x="4417127" y="3651177"/>
                    <a:pt x="4414573" y="3646070"/>
                  </a:cubicBezTo>
                  <a:cubicBezTo>
                    <a:pt x="4412020" y="3640964"/>
                    <a:pt x="4408149" y="3638410"/>
                    <a:pt x="4402958" y="3638410"/>
                  </a:cubicBezTo>
                  <a:close/>
                  <a:moveTo>
                    <a:pt x="2518180" y="3638410"/>
                  </a:moveTo>
                  <a:lnTo>
                    <a:pt x="2518180" y="3677213"/>
                  </a:lnTo>
                  <a:cubicBezTo>
                    <a:pt x="2514497" y="3671436"/>
                    <a:pt x="2511190" y="3667606"/>
                    <a:pt x="2508260" y="3665723"/>
                  </a:cubicBezTo>
                  <a:cubicBezTo>
                    <a:pt x="2505330" y="3663839"/>
                    <a:pt x="2501102" y="3662897"/>
                    <a:pt x="2495577" y="3662897"/>
                  </a:cubicBezTo>
                  <a:lnTo>
                    <a:pt x="2490726" y="3662897"/>
                  </a:lnTo>
                  <a:lnTo>
                    <a:pt x="2488419" y="3662897"/>
                  </a:lnTo>
                  <a:lnTo>
                    <a:pt x="2336019" y="3662897"/>
                  </a:lnTo>
                  <a:lnTo>
                    <a:pt x="2345060" y="3677213"/>
                  </a:lnTo>
                  <a:lnTo>
                    <a:pt x="2497460" y="3677213"/>
                  </a:lnTo>
                  <a:lnTo>
                    <a:pt x="2498465" y="3677213"/>
                  </a:lnTo>
                  <a:cubicBezTo>
                    <a:pt x="2503153" y="3677213"/>
                    <a:pt x="2507611" y="3680708"/>
                    <a:pt x="2511839" y="3687698"/>
                  </a:cubicBezTo>
                  <a:cubicBezTo>
                    <a:pt x="2516066" y="3694688"/>
                    <a:pt x="2518180" y="3700988"/>
                    <a:pt x="2518180" y="3706597"/>
                  </a:cubicBezTo>
                  <a:lnTo>
                    <a:pt x="2518180" y="3791359"/>
                  </a:lnTo>
                  <a:lnTo>
                    <a:pt x="2540281" y="3805800"/>
                  </a:lnTo>
                  <a:lnTo>
                    <a:pt x="2540281" y="3677213"/>
                  </a:lnTo>
                  <a:lnTo>
                    <a:pt x="2564135" y="3677213"/>
                  </a:lnTo>
                  <a:lnTo>
                    <a:pt x="2566023" y="3677213"/>
                  </a:lnTo>
                  <a:lnTo>
                    <a:pt x="2587367" y="3677213"/>
                  </a:lnTo>
                  <a:cubicBezTo>
                    <a:pt x="2581088" y="3683575"/>
                    <a:pt x="2575814" y="3691507"/>
                    <a:pt x="2571544" y="3701009"/>
                  </a:cubicBezTo>
                  <a:cubicBezTo>
                    <a:pt x="2567275" y="3710511"/>
                    <a:pt x="2565140" y="3721289"/>
                    <a:pt x="2565140" y="3733344"/>
                  </a:cubicBezTo>
                  <a:cubicBezTo>
                    <a:pt x="2565140" y="3752264"/>
                    <a:pt x="2570581" y="3768777"/>
                    <a:pt x="2581465" y="3782883"/>
                  </a:cubicBezTo>
                  <a:cubicBezTo>
                    <a:pt x="2592347" y="3796989"/>
                    <a:pt x="2604821" y="3804042"/>
                    <a:pt x="2618885" y="3804042"/>
                  </a:cubicBezTo>
                  <a:cubicBezTo>
                    <a:pt x="2626169" y="3804042"/>
                    <a:pt x="2632029" y="3802138"/>
                    <a:pt x="2636466" y="3798329"/>
                  </a:cubicBezTo>
                  <a:cubicBezTo>
                    <a:pt x="2640903" y="3794519"/>
                    <a:pt x="2643121" y="3789810"/>
                    <a:pt x="2643121" y="3784202"/>
                  </a:cubicBezTo>
                  <a:cubicBezTo>
                    <a:pt x="2643121" y="3779262"/>
                    <a:pt x="2641405" y="3774930"/>
                    <a:pt x="2637973" y="3771205"/>
                  </a:cubicBezTo>
                  <a:cubicBezTo>
                    <a:pt x="2634540" y="3767479"/>
                    <a:pt x="2630020" y="3765617"/>
                    <a:pt x="2624411" y="3765617"/>
                  </a:cubicBezTo>
                  <a:cubicBezTo>
                    <a:pt x="2618885" y="3765617"/>
                    <a:pt x="2614574" y="3767207"/>
                    <a:pt x="2611477" y="3770388"/>
                  </a:cubicBezTo>
                  <a:cubicBezTo>
                    <a:pt x="2608379" y="3773570"/>
                    <a:pt x="2606831" y="3777462"/>
                    <a:pt x="2606831" y="3782067"/>
                  </a:cubicBezTo>
                  <a:lnTo>
                    <a:pt x="2606831" y="3782820"/>
                  </a:lnTo>
                  <a:cubicBezTo>
                    <a:pt x="2598961" y="3780392"/>
                    <a:pt x="2592557" y="3775390"/>
                    <a:pt x="2587618" y="3767814"/>
                  </a:cubicBezTo>
                  <a:cubicBezTo>
                    <a:pt x="2582679" y="3760238"/>
                    <a:pt x="2580209" y="3751594"/>
                    <a:pt x="2580209" y="3741883"/>
                  </a:cubicBezTo>
                  <a:cubicBezTo>
                    <a:pt x="2580209" y="3727149"/>
                    <a:pt x="2586801" y="3712687"/>
                    <a:pt x="2599987" y="3698497"/>
                  </a:cubicBezTo>
                  <a:cubicBezTo>
                    <a:pt x="2613172" y="3684308"/>
                    <a:pt x="2630187" y="3677213"/>
                    <a:pt x="2651033" y="3677213"/>
                  </a:cubicBezTo>
                  <a:lnTo>
                    <a:pt x="2656683" y="3677213"/>
                  </a:lnTo>
                  <a:lnTo>
                    <a:pt x="2661162" y="3677213"/>
                  </a:lnTo>
                  <a:lnTo>
                    <a:pt x="2661162" y="3749292"/>
                  </a:lnTo>
                  <a:lnTo>
                    <a:pt x="2681882" y="3767626"/>
                  </a:lnTo>
                  <a:cubicBezTo>
                    <a:pt x="2699462" y="3746529"/>
                    <a:pt x="2714071" y="3731586"/>
                    <a:pt x="2725707" y="3722796"/>
                  </a:cubicBezTo>
                  <a:cubicBezTo>
                    <a:pt x="2724367" y="3730498"/>
                    <a:pt x="2723698" y="3738116"/>
                    <a:pt x="2723698" y="3745650"/>
                  </a:cubicBezTo>
                  <a:cubicBezTo>
                    <a:pt x="2723698" y="3764821"/>
                    <a:pt x="2729014" y="3785415"/>
                    <a:pt x="2739645" y="3807433"/>
                  </a:cubicBezTo>
                  <a:lnTo>
                    <a:pt x="2750068" y="3810446"/>
                  </a:lnTo>
                  <a:cubicBezTo>
                    <a:pt x="2744208" y="3793703"/>
                    <a:pt x="2741278" y="3777421"/>
                    <a:pt x="2741278" y="3761598"/>
                  </a:cubicBezTo>
                  <a:cubicBezTo>
                    <a:pt x="2741278" y="3744102"/>
                    <a:pt x="2746133" y="3724721"/>
                    <a:pt x="2755845" y="3703458"/>
                  </a:cubicBezTo>
                  <a:lnTo>
                    <a:pt x="2730227" y="3689268"/>
                  </a:lnTo>
                  <a:cubicBezTo>
                    <a:pt x="2713317" y="3700653"/>
                    <a:pt x="2697662" y="3714131"/>
                    <a:pt x="2683263" y="3729703"/>
                  </a:cubicBezTo>
                  <a:lnTo>
                    <a:pt x="2683263" y="3677213"/>
                  </a:lnTo>
                  <a:lnTo>
                    <a:pt x="2773685" y="3677213"/>
                  </a:lnTo>
                  <a:lnTo>
                    <a:pt x="2781587" y="3677213"/>
                  </a:lnTo>
                  <a:lnTo>
                    <a:pt x="2842751" y="3677213"/>
                  </a:lnTo>
                  <a:lnTo>
                    <a:pt x="2842751" y="3686505"/>
                  </a:lnTo>
                  <a:lnTo>
                    <a:pt x="2771551" y="3731461"/>
                  </a:lnTo>
                  <a:lnTo>
                    <a:pt x="2784108" y="3752808"/>
                  </a:lnTo>
                  <a:cubicBezTo>
                    <a:pt x="2814162" y="3755989"/>
                    <a:pt x="2834672" y="3769468"/>
                    <a:pt x="2845639" y="3793243"/>
                  </a:cubicBezTo>
                  <a:lnTo>
                    <a:pt x="2864852" y="3805800"/>
                  </a:lnTo>
                  <a:lnTo>
                    <a:pt x="2864852" y="3677213"/>
                  </a:lnTo>
                  <a:lnTo>
                    <a:pt x="2890595" y="3677213"/>
                  </a:lnTo>
                  <a:lnTo>
                    <a:pt x="2881553" y="3662897"/>
                  </a:lnTo>
                  <a:lnTo>
                    <a:pt x="2772546" y="3662897"/>
                  </a:lnTo>
                  <a:lnTo>
                    <a:pt x="2764644" y="3662897"/>
                  </a:lnTo>
                  <a:lnTo>
                    <a:pt x="2647642" y="3662897"/>
                  </a:lnTo>
                  <a:lnTo>
                    <a:pt x="2640819" y="3662897"/>
                  </a:lnTo>
                  <a:lnTo>
                    <a:pt x="2556982" y="3662897"/>
                  </a:lnTo>
                  <a:lnTo>
                    <a:pt x="2555094" y="3662897"/>
                  </a:lnTo>
                  <a:lnTo>
                    <a:pt x="2539151" y="3662897"/>
                  </a:lnTo>
                  <a:cubicBezTo>
                    <a:pt x="2537895" y="3661056"/>
                    <a:pt x="2536660" y="3659067"/>
                    <a:pt x="2535447" y="3656933"/>
                  </a:cubicBezTo>
                  <a:cubicBezTo>
                    <a:pt x="2534233" y="3654798"/>
                    <a:pt x="2532349" y="3651177"/>
                    <a:pt x="2529795" y="3646070"/>
                  </a:cubicBezTo>
                  <a:cubicBezTo>
                    <a:pt x="2527242" y="3640964"/>
                    <a:pt x="2523371" y="3638410"/>
                    <a:pt x="2518180" y="3638410"/>
                  </a:cubicBezTo>
                  <a:close/>
                  <a:moveTo>
                    <a:pt x="1016895" y="3638410"/>
                  </a:moveTo>
                  <a:lnTo>
                    <a:pt x="1016895" y="3698937"/>
                  </a:lnTo>
                  <a:cubicBezTo>
                    <a:pt x="1000738" y="3674911"/>
                    <a:pt x="982948" y="3662897"/>
                    <a:pt x="963526" y="3662897"/>
                  </a:cubicBezTo>
                  <a:cubicBezTo>
                    <a:pt x="949629" y="3662897"/>
                    <a:pt x="938202" y="3667732"/>
                    <a:pt x="929245" y="3677401"/>
                  </a:cubicBezTo>
                  <a:cubicBezTo>
                    <a:pt x="920287" y="3687070"/>
                    <a:pt x="915808" y="3697556"/>
                    <a:pt x="915808" y="3708857"/>
                  </a:cubicBezTo>
                  <a:cubicBezTo>
                    <a:pt x="915808" y="3713378"/>
                    <a:pt x="917001" y="3716915"/>
                    <a:pt x="919387" y="3719468"/>
                  </a:cubicBezTo>
                  <a:cubicBezTo>
                    <a:pt x="921773" y="3722022"/>
                    <a:pt x="924933" y="3723298"/>
                    <a:pt x="928868" y="3723298"/>
                  </a:cubicBezTo>
                  <a:cubicBezTo>
                    <a:pt x="932217" y="3723298"/>
                    <a:pt x="936130" y="3722210"/>
                    <a:pt x="940609" y="3720033"/>
                  </a:cubicBezTo>
                  <a:cubicBezTo>
                    <a:pt x="945088" y="3717857"/>
                    <a:pt x="948625" y="3716768"/>
                    <a:pt x="951220" y="3716768"/>
                  </a:cubicBezTo>
                  <a:cubicBezTo>
                    <a:pt x="953815" y="3716768"/>
                    <a:pt x="955845" y="3717606"/>
                    <a:pt x="957310" y="3719280"/>
                  </a:cubicBezTo>
                  <a:cubicBezTo>
                    <a:pt x="958775" y="3720954"/>
                    <a:pt x="959508" y="3722754"/>
                    <a:pt x="959508" y="3724680"/>
                  </a:cubicBezTo>
                  <a:cubicBezTo>
                    <a:pt x="959508" y="3726103"/>
                    <a:pt x="952978" y="3733093"/>
                    <a:pt x="939918" y="3745650"/>
                  </a:cubicBezTo>
                  <a:lnTo>
                    <a:pt x="959257" y="3758710"/>
                  </a:lnTo>
                  <a:lnTo>
                    <a:pt x="1007854" y="3709485"/>
                  </a:lnTo>
                  <a:cubicBezTo>
                    <a:pt x="1013881" y="3717857"/>
                    <a:pt x="1016895" y="3727861"/>
                    <a:pt x="1016895" y="3739497"/>
                  </a:cubicBezTo>
                  <a:lnTo>
                    <a:pt x="1016895" y="3791359"/>
                  </a:lnTo>
                  <a:lnTo>
                    <a:pt x="1038996" y="3805800"/>
                  </a:lnTo>
                  <a:lnTo>
                    <a:pt x="1038996" y="3677213"/>
                  </a:lnTo>
                  <a:lnTo>
                    <a:pt x="1049661" y="3677213"/>
                  </a:lnTo>
                  <a:lnTo>
                    <a:pt x="1064739" y="3677213"/>
                  </a:lnTo>
                  <a:lnTo>
                    <a:pt x="1118726" y="3677213"/>
                  </a:lnTo>
                  <a:lnTo>
                    <a:pt x="1118726" y="3686505"/>
                  </a:lnTo>
                  <a:lnTo>
                    <a:pt x="1047526" y="3731461"/>
                  </a:lnTo>
                  <a:lnTo>
                    <a:pt x="1060083" y="3752808"/>
                  </a:lnTo>
                  <a:cubicBezTo>
                    <a:pt x="1090137" y="3755989"/>
                    <a:pt x="1110647" y="3769468"/>
                    <a:pt x="1121614" y="3793243"/>
                  </a:cubicBezTo>
                  <a:lnTo>
                    <a:pt x="1140827" y="3805800"/>
                  </a:lnTo>
                  <a:lnTo>
                    <a:pt x="1140827" y="3677213"/>
                  </a:lnTo>
                  <a:lnTo>
                    <a:pt x="1166570" y="3677213"/>
                  </a:lnTo>
                  <a:lnTo>
                    <a:pt x="1157528" y="3662897"/>
                  </a:lnTo>
                  <a:lnTo>
                    <a:pt x="1055697" y="3662897"/>
                  </a:lnTo>
                  <a:lnTo>
                    <a:pt x="1040619" y="3662897"/>
                  </a:lnTo>
                  <a:lnTo>
                    <a:pt x="1037866" y="3662897"/>
                  </a:lnTo>
                  <a:cubicBezTo>
                    <a:pt x="1036610" y="3661056"/>
                    <a:pt x="1035375" y="3659067"/>
                    <a:pt x="1034161" y="3656933"/>
                  </a:cubicBezTo>
                  <a:cubicBezTo>
                    <a:pt x="1032948" y="3654798"/>
                    <a:pt x="1031064" y="3651177"/>
                    <a:pt x="1028511" y="3646070"/>
                  </a:cubicBezTo>
                  <a:cubicBezTo>
                    <a:pt x="1025957" y="3640964"/>
                    <a:pt x="1022085" y="3638410"/>
                    <a:pt x="1016895" y="3638410"/>
                  </a:cubicBezTo>
                  <a:close/>
                  <a:moveTo>
                    <a:pt x="466324" y="3632257"/>
                  </a:moveTo>
                  <a:lnTo>
                    <a:pt x="466324" y="3816097"/>
                  </a:lnTo>
                  <a:lnTo>
                    <a:pt x="498220" y="3816097"/>
                  </a:lnTo>
                  <a:lnTo>
                    <a:pt x="498220" y="3632257"/>
                  </a:lnTo>
                  <a:close/>
                  <a:moveTo>
                    <a:pt x="1422624" y="3601366"/>
                  </a:moveTo>
                  <a:cubicBezTo>
                    <a:pt x="1421954" y="3604296"/>
                    <a:pt x="1421619" y="3607226"/>
                    <a:pt x="1421619" y="3610156"/>
                  </a:cubicBezTo>
                  <a:cubicBezTo>
                    <a:pt x="1421619" y="3620705"/>
                    <a:pt x="1425073" y="3629327"/>
                    <a:pt x="1431979" y="3636025"/>
                  </a:cubicBezTo>
                  <a:cubicBezTo>
                    <a:pt x="1438886" y="3642722"/>
                    <a:pt x="1448785" y="3646070"/>
                    <a:pt x="1461677" y="3646070"/>
                  </a:cubicBezTo>
                  <a:cubicBezTo>
                    <a:pt x="1466700" y="3646070"/>
                    <a:pt x="1471765" y="3645924"/>
                    <a:pt x="1476871" y="3645631"/>
                  </a:cubicBezTo>
                  <a:cubicBezTo>
                    <a:pt x="1481978" y="3645338"/>
                    <a:pt x="1486917" y="3645191"/>
                    <a:pt x="1491689" y="3645191"/>
                  </a:cubicBezTo>
                  <a:cubicBezTo>
                    <a:pt x="1498135" y="3645191"/>
                    <a:pt x="1502844" y="3646342"/>
                    <a:pt x="1505816" y="3648645"/>
                  </a:cubicBezTo>
                  <a:cubicBezTo>
                    <a:pt x="1508788" y="3650947"/>
                    <a:pt x="1510274" y="3653605"/>
                    <a:pt x="1510274" y="3656619"/>
                  </a:cubicBezTo>
                  <a:cubicBezTo>
                    <a:pt x="1510274" y="3658879"/>
                    <a:pt x="1509814" y="3660972"/>
                    <a:pt x="1508893" y="3662897"/>
                  </a:cubicBezTo>
                  <a:lnTo>
                    <a:pt x="1421619" y="3662897"/>
                  </a:lnTo>
                  <a:lnTo>
                    <a:pt x="1430661" y="3677213"/>
                  </a:lnTo>
                  <a:lnTo>
                    <a:pt x="1457282" y="3677213"/>
                  </a:lnTo>
                  <a:cubicBezTo>
                    <a:pt x="1460882" y="3680478"/>
                    <a:pt x="1463561" y="3683952"/>
                    <a:pt x="1465319" y="3687635"/>
                  </a:cubicBezTo>
                  <a:cubicBezTo>
                    <a:pt x="1457617" y="3689644"/>
                    <a:pt x="1451610" y="3692993"/>
                    <a:pt x="1447299" y="3697681"/>
                  </a:cubicBezTo>
                  <a:cubicBezTo>
                    <a:pt x="1442988" y="3702369"/>
                    <a:pt x="1440832" y="3707643"/>
                    <a:pt x="1440832" y="3713503"/>
                  </a:cubicBezTo>
                  <a:cubicBezTo>
                    <a:pt x="1440832" y="3718945"/>
                    <a:pt x="1442632" y="3723445"/>
                    <a:pt x="1446232" y="3727003"/>
                  </a:cubicBezTo>
                  <a:cubicBezTo>
                    <a:pt x="1449831" y="3730561"/>
                    <a:pt x="1454268" y="3732340"/>
                    <a:pt x="1459542" y="3732340"/>
                  </a:cubicBezTo>
                  <a:cubicBezTo>
                    <a:pt x="1465905" y="3732340"/>
                    <a:pt x="1471325" y="3729975"/>
                    <a:pt x="1475804" y="3725245"/>
                  </a:cubicBezTo>
                  <a:cubicBezTo>
                    <a:pt x="1480283" y="3720515"/>
                    <a:pt x="1482522" y="3713755"/>
                    <a:pt x="1482522" y="3704964"/>
                  </a:cubicBezTo>
                  <a:cubicBezTo>
                    <a:pt x="1482522" y="3703792"/>
                    <a:pt x="1482439" y="3702579"/>
                    <a:pt x="1482271" y="3701323"/>
                  </a:cubicBezTo>
                  <a:cubicBezTo>
                    <a:pt x="1483359" y="3701155"/>
                    <a:pt x="1484490" y="3701072"/>
                    <a:pt x="1485662" y="3701072"/>
                  </a:cubicBezTo>
                  <a:cubicBezTo>
                    <a:pt x="1492024" y="3701072"/>
                    <a:pt x="1497424" y="3702851"/>
                    <a:pt x="1501861" y="3706409"/>
                  </a:cubicBezTo>
                  <a:cubicBezTo>
                    <a:pt x="1506298" y="3709967"/>
                    <a:pt x="1508516" y="3714550"/>
                    <a:pt x="1508516" y="3720159"/>
                  </a:cubicBezTo>
                  <a:cubicBezTo>
                    <a:pt x="1508516" y="3728363"/>
                    <a:pt x="1504121" y="3735625"/>
                    <a:pt x="1495331" y="3741946"/>
                  </a:cubicBezTo>
                  <a:cubicBezTo>
                    <a:pt x="1486541" y="3748266"/>
                    <a:pt x="1475197" y="3751427"/>
                    <a:pt x="1461300" y="3751427"/>
                  </a:cubicBezTo>
                  <a:cubicBezTo>
                    <a:pt x="1453766" y="3751427"/>
                    <a:pt x="1445060" y="3749962"/>
                    <a:pt x="1435181" y="3747032"/>
                  </a:cubicBezTo>
                  <a:lnTo>
                    <a:pt x="1454017" y="3776542"/>
                  </a:lnTo>
                  <a:cubicBezTo>
                    <a:pt x="1477374" y="3779137"/>
                    <a:pt x="1504288" y="3794666"/>
                    <a:pt x="1534761" y="3823129"/>
                  </a:cubicBezTo>
                  <a:lnTo>
                    <a:pt x="1534761" y="3807558"/>
                  </a:lnTo>
                  <a:cubicBezTo>
                    <a:pt x="1521869" y="3794080"/>
                    <a:pt x="1507135" y="3781690"/>
                    <a:pt x="1490559" y="3770388"/>
                  </a:cubicBezTo>
                  <a:cubicBezTo>
                    <a:pt x="1501526" y="3766370"/>
                    <a:pt x="1510400" y="3760552"/>
                    <a:pt x="1517181" y="3752934"/>
                  </a:cubicBezTo>
                  <a:cubicBezTo>
                    <a:pt x="1523962" y="3745316"/>
                    <a:pt x="1527352" y="3736651"/>
                    <a:pt x="1527352" y="3726940"/>
                  </a:cubicBezTo>
                  <a:cubicBezTo>
                    <a:pt x="1527352" y="3716141"/>
                    <a:pt x="1522685" y="3706743"/>
                    <a:pt x="1513351" y="3698749"/>
                  </a:cubicBezTo>
                  <a:cubicBezTo>
                    <a:pt x="1504016" y="3690754"/>
                    <a:pt x="1492359" y="3686756"/>
                    <a:pt x="1478378" y="3686756"/>
                  </a:cubicBezTo>
                  <a:lnTo>
                    <a:pt x="1474109" y="3677213"/>
                  </a:lnTo>
                  <a:lnTo>
                    <a:pt x="1553095" y="3677213"/>
                  </a:lnTo>
                  <a:lnTo>
                    <a:pt x="1544053" y="3662897"/>
                  </a:lnTo>
                  <a:lnTo>
                    <a:pt x="1521953" y="3662897"/>
                  </a:lnTo>
                  <a:cubicBezTo>
                    <a:pt x="1522539" y="3660386"/>
                    <a:pt x="1522831" y="3657791"/>
                    <a:pt x="1522831" y="3655112"/>
                  </a:cubicBezTo>
                  <a:cubicBezTo>
                    <a:pt x="1522831" y="3647410"/>
                    <a:pt x="1519650" y="3640482"/>
                    <a:pt x="1513288" y="3634329"/>
                  </a:cubicBezTo>
                  <a:cubicBezTo>
                    <a:pt x="1506925" y="3628176"/>
                    <a:pt x="1497717" y="3625100"/>
                    <a:pt x="1485662" y="3625100"/>
                  </a:cubicBezTo>
                  <a:cubicBezTo>
                    <a:pt x="1479467" y="3625100"/>
                    <a:pt x="1474004" y="3625246"/>
                    <a:pt x="1469274" y="3625539"/>
                  </a:cubicBezTo>
                  <a:cubicBezTo>
                    <a:pt x="1464544" y="3625832"/>
                    <a:pt x="1459626" y="3625979"/>
                    <a:pt x="1454519" y="3625979"/>
                  </a:cubicBezTo>
                  <a:cubicBezTo>
                    <a:pt x="1446148" y="3625979"/>
                    <a:pt x="1440351" y="3624555"/>
                    <a:pt x="1437128" y="3621709"/>
                  </a:cubicBezTo>
                  <a:cubicBezTo>
                    <a:pt x="1433905" y="3618863"/>
                    <a:pt x="1432293" y="3615430"/>
                    <a:pt x="1432293" y="3611412"/>
                  </a:cubicBezTo>
                  <a:cubicBezTo>
                    <a:pt x="1432293" y="3609403"/>
                    <a:pt x="1432544" y="3607352"/>
                    <a:pt x="1433046" y="3605259"/>
                  </a:cubicBezTo>
                  <a:close/>
                  <a:moveTo>
                    <a:pt x="3750909" y="3600864"/>
                  </a:moveTo>
                  <a:cubicBezTo>
                    <a:pt x="3721358" y="3600864"/>
                    <a:pt x="3692643" y="3613798"/>
                    <a:pt x="3664766" y="3639666"/>
                  </a:cubicBezTo>
                  <a:lnTo>
                    <a:pt x="3681091" y="3662897"/>
                  </a:lnTo>
                  <a:lnTo>
                    <a:pt x="3659994" y="3662897"/>
                  </a:lnTo>
                  <a:lnTo>
                    <a:pt x="3669035" y="3677213"/>
                  </a:lnTo>
                  <a:lnTo>
                    <a:pt x="3680337" y="3677213"/>
                  </a:lnTo>
                  <a:lnTo>
                    <a:pt x="3680337" y="3791359"/>
                  </a:lnTo>
                  <a:lnTo>
                    <a:pt x="3702438" y="3805800"/>
                  </a:lnTo>
                  <a:lnTo>
                    <a:pt x="3702438" y="3677213"/>
                  </a:lnTo>
                  <a:lnTo>
                    <a:pt x="3716660" y="3677213"/>
                  </a:lnTo>
                  <a:lnTo>
                    <a:pt x="3722060" y="3677213"/>
                  </a:lnTo>
                  <a:lnTo>
                    <a:pt x="3726581" y="3692533"/>
                  </a:lnTo>
                  <a:cubicBezTo>
                    <a:pt x="3741063" y="3692868"/>
                    <a:pt x="3753453" y="3697932"/>
                    <a:pt x="3763751" y="3707727"/>
                  </a:cubicBezTo>
                  <a:lnTo>
                    <a:pt x="3731604" y="3736483"/>
                  </a:lnTo>
                  <a:lnTo>
                    <a:pt x="3744161" y="3757831"/>
                  </a:lnTo>
                  <a:cubicBezTo>
                    <a:pt x="3773127" y="3760091"/>
                    <a:pt x="3793637" y="3771895"/>
                    <a:pt x="3805692" y="3793243"/>
                  </a:cubicBezTo>
                  <a:lnTo>
                    <a:pt x="3824905" y="3805800"/>
                  </a:lnTo>
                  <a:lnTo>
                    <a:pt x="3824905" y="3710239"/>
                  </a:lnTo>
                  <a:lnTo>
                    <a:pt x="3828672" y="3710239"/>
                  </a:lnTo>
                  <a:cubicBezTo>
                    <a:pt x="3840811" y="3710239"/>
                    <a:pt x="3849580" y="3712269"/>
                    <a:pt x="3854980" y="3716329"/>
                  </a:cubicBezTo>
                  <a:cubicBezTo>
                    <a:pt x="3860379" y="3720389"/>
                    <a:pt x="3863079" y="3725266"/>
                    <a:pt x="3863079" y="3730958"/>
                  </a:cubicBezTo>
                  <a:cubicBezTo>
                    <a:pt x="3863079" y="3734474"/>
                    <a:pt x="3862284" y="3737488"/>
                    <a:pt x="3860693" y="3740000"/>
                  </a:cubicBezTo>
                  <a:cubicBezTo>
                    <a:pt x="3857261" y="3735060"/>
                    <a:pt x="3852950" y="3732591"/>
                    <a:pt x="3847759" y="3732591"/>
                  </a:cubicBezTo>
                  <a:cubicBezTo>
                    <a:pt x="3843155" y="3732591"/>
                    <a:pt x="3839367" y="3734139"/>
                    <a:pt x="3836395" y="3737237"/>
                  </a:cubicBezTo>
                  <a:cubicBezTo>
                    <a:pt x="3833423" y="3740334"/>
                    <a:pt x="3831937" y="3744227"/>
                    <a:pt x="3831937" y="3748915"/>
                  </a:cubicBezTo>
                  <a:cubicBezTo>
                    <a:pt x="3831937" y="3753855"/>
                    <a:pt x="3833528" y="3757936"/>
                    <a:pt x="3836709" y="3761159"/>
                  </a:cubicBezTo>
                  <a:cubicBezTo>
                    <a:pt x="3839890" y="3764382"/>
                    <a:pt x="3844076" y="3765993"/>
                    <a:pt x="3849266" y="3765993"/>
                  </a:cubicBezTo>
                  <a:cubicBezTo>
                    <a:pt x="3856215" y="3765993"/>
                    <a:pt x="3862263" y="3762917"/>
                    <a:pt x="3867412" y="3756764"/>
                  </a:cubicBezTo>
                  <a:cubicBezTo>
                    <a:pt x="3872560" y="3750611"/>
                    <a:pt x="3875135" y="3742720"/>
                    <a:pt x="3875135" y="3733093"/>
                  </a:cubicBezTo>
                  <a:cubicBezTo>
                    <a:pt x="3875135" y="3720117"/>
                    <a:pt x="3870007" y="3709297"/>
                    <a:pt x="3859752" y="3700632"/>
                  </a:cubicBezTo>
                  <a:cubicBezTo>
                    <a:pt x="3849497" y="3691968"/>
                    <a:pt x="3836625" y="3687635"/>
                    <a:pt x="3821138" y="3687635"/>
                  </a:cubicBezTo>
                  <a:cubicBezTo>
                    <a:pt x="3814859" y="3687635"/>
                    <a:pt x="3808748" y="3688012"/>
                    <a:pt x="3802804" y="3688765"/>
                  </a:cubicBezTo>
                  <a:lnTo>
                    <a:pt x="3802804" y="3769509"/>
                  </a:lnTo>
                  <a:cubicBezTo>
                    <a:pt x="3789912" y="3755947"/>
                    <a:pt x="3775722" y="3745860"/>
                    <a:pt x="3760235" y="3739246"/>
                  </a:cubicBezTo>
                  <a:lnTo>
                    <a:pt x="3787609" y="3714759"/>
                  </a:lnTo>
                  <a:cubicBezTo>
                    <a:pt x="3773964" y="3696760"/>
                    <a:pt x="3760276" y="3684245"/>
                    <a:pt x="3746547" y="3677213"/>
                  </a:cubicBezTo>
                  <a:lnTo>
                    <a:pt x="3897635" y="3677213"/>
                  </a:lnTo>
                  <a:lnTo>
                    <a:pt x="3900877" y="3677213"/>
                  </a:lnTo>
                  <a:lnTo>
                    <a:pt x="3920867" y="3677213"/>
                  </a:lnTo>
                  <a:cubicBezTo>
                    <a:pt x="3914588" y="3683575"/>
                    <a:pt x="3909314" y="3691507"/>
                    <a:pt x="3905044" y="3701009"/>
                  </a:cubicBezTo>
                  <a:cubicBezTo>
                    <a:pt x="3900775" y="3710511"/>
                    <a:pt x="3898640" y="3721289"/>
                    <a:pt x="3898640" y="3733344"/>
                  </a:cubicBezTo>
                  <a:cubicBezTo>
                    <a:pt x="3898640" y="3752264"/>
                    <a:pt x="3904081" y="3768777"/>
                    <a:pt x="3914965" y="3782883"/>
                  </a:cubicBezTo>
                  <a:cubicBezTo>
                    <a:pt x="3925847" y="3796989"/>
                    <a:pt x="3938321" y="3804042"/>
                    <a:pt x="3952385" y="3804042"/>
                  </a:cubicBezTo>
                  <a:cubicBezTo>
                    <a:pt x="3959669" y="3804042"/>
                    <a:pt x="3965529" y="3802138"/>
                    <a:pt x="3969966" y="3798329"/>
                  </a:cubicBezTo>
                  <a:cubicBezTo>
                    <a:pt x="3974403" y="3794519"/>
                    <a:pt x="3976621" y="3789810"/>
                    <a:pt x="3976621" y="3784202"/>
                  </a:cubicBezTo>
                  <a:cubicBezTo>
                    <a:pt x="3976621" y="3779262"/>
                    <a:pt x="3974905" y="3774930"/>
                    <a:pt x="3971473" y="3771205"/>
                  </a:cubicBezTo>
                  <a:cubicBezTo>
                    <a:pt x="3968040" y="3767479"/>
                    <a:pt x="3963520" y="3765617"/>
                    <a:pt x="3957911" y="3765617"/>
                  </a:cubicBezTo>
                  <a:cubicBezTo>
                    <a:pt x="3952385" y="3765617"/>
                    <a:pt x="3948074" y="3767207"/>
                    <a:pt x="3944977" y="3770388"/>
                  </a:cubicBezTo>
                  <a:cubicBezTo>
                    <a:pt x="3941879" y="3773570"/>
                    <a:pt x="3940331" y="3777462"/>
                    <a:pt x="3940331" y="3782067"/>
                  </a:cubicBezTo>
                  <a:lnTo>
                    <a:pt x="3940331" y="3782820"/>
                  </a:lnTo>
                  <a:cubicBezTo>
                    <a:pt x="3932461" y="3780392"/>
                    <a:pt x="3926057" y="3775390"/>
                    <a:pt x="3921118" y="3767814"/>
                  </a:cubicBezTo>
                  <a:cubicBezTo>
                    <a:pt x="3916179" y="3760238"/>
                    <a:pt x="3913709" y="3751594"/>
                    <a:pt x="3913709" y="3741883"/>
                  </a:cubicBezTo>
                  <a:cubicBezTo>
                    <a:pt x="3913709" y="3727149"/>
                    <a:pt x="3920301" y="3712687"/>
                    <a:pt x="3933487" y="3698497"/>
                  </a:cubicBezTo>
                  <a:cubicBezTo>
                    <a:pt x="3946672" y="3684308"/>
                    <a:pt x="3963687" y="3677213"/>
                    <a:pt x="3984533" y="3677213"/>
                  </a:cubicBezTo>
                  <a:lnTo>
                    <a:pt x="3990183" y="3677213"/>
                  </a:lnTo>
                  <a:lnTo>
                    <a:pt x="4052426" y="3677213"/>
                  </a:lnTo>
                  <a:lnTo>
                    <a:pt x="4052426" y="3686505"/>
                  </a:lnTo>
                  <a:lnTo>
                    <a:pt x="3981225" y="3731461"/>
                  </a:lnTo>
                  <a:lnTo>
                    <a:pt x="3993783" y="3752808"/>
                  </a:lnTo>
                  <a:cubicBezTo>
                    <a:pt x="4023837" y="3755989"/>
                    <a:pt x="4044347" y="3769468"/>
                    <a:pt x="4055314" y="3793243"/>
                  </a:cubicBezTo>
                  <a:lnTo>
                    <a:pt x="4074527" y="3805800"/>
                  </a:lnTo>
                  <a:lnTo>
                    <a:pt x="4074527" y="3677213"/>
                  </a:lnTo>
                  <a:lnTo>
                    <a:pt x="4100269" y="3677213"/>
                  </a:lnTo>
                  <a:lnTo>
                    <a:pt x="4091228" y="3662897"/>
                  </a:lnTo>
                  <a:lnTo>
                    <a:pt x="3981142" y="3662897"/>
                  </a:lnTo>
                  <a:lnTo>
                    <a:pt x="3974319" y="3662897"/>
                  </a:lnTo>
                  <a:lnTo>
                    <a:pt x="3891836" y="3662897"/>
                  </a:lnTo>
                  <a:lnTo>
                    <a:pt x="3888594" y="3662897"/>
                  </a:lnTo>
                  <a:lnTo>
                    <a:pt x="3719139" y="3662897"/>
                  </a:lnTo>
                  <a:lnTo>
                    <a:pt x="3707619" y="3662897"/>
                  </a:lnTo>
                  <a:lnTo>
                    <a:pt x="3699173" y="3662897"/>
                  </a:lnTo>
                  <a:lnTo>
                    <a:pt x="3691262" y="3650465"/>
                  </a:lnTo>
                  <a:cubicBezTo>
                    <a:pt x="3711856" y="3629202"/>
                    <a:pt x="3735757" y="3618570"/>
                    <a:pt x="3762965" y="3618570"/>
                  </a:cubicBezTo>
                  <a:cubicBezTo>
                    <a:pt x="3783475" y="3618570"/>
                    <a:pt x="3803734" y="3624723"/>
                    <a:pt x="3823742" y="3637029"/>
                  </a:cubicBezTo>
                  <a:lnTo>
                    <a:pt x="3823742" y="3624221"/>
                  </a:lnTo>
                  <a:cubicBezTo>
                    <a:pt x="3798041" y="3608649"/>
                    <a:pt x="3773764" y="3600864"/>
                    <a:pt x="3750909" y="3600864"/>
                  </a:cubicBezTo>
                  <a:close/>
                  <a:moveTo>
                    <a:pt x="3084159" y="3600864"/>
                  </a:moveTo>
                  <a:cubicBezTo>
                    <a:pt x="3054608" y="3600864"/>
                    <a:pt x="3025893" y="3613798"/>
                    <a:pt x="2998016" y="3639666"/>
                  </a:cubicBezTo>
                  <a:lnTo>
                    <a:pt x="3014341" y="3662897"/>
                  </a:lnTo>
                  <a:lnTo>
                    <a:pt x="2993244" y="3662897"/>
                  </a:lnTo>
                  <a:lnTo>
                    <a:pt x="3002285" y="3677213"/>
                  </a:lnTo>
                  <a:lnTo>
                    <a:pt x="3013587" y="3677213"/>
                  </a:lnTo>
                  <a:lnTo>
                    <a:pt x="3013587" y="3791359"/>
                  </a:lnTo>
                  <a:lnTo>
                    <a:pt x="3035688" y="3805800"/>
                  </a:lnTo>
                  <a:lnTo>
                    <a:pt x="3035688" y="3677213"/>
                  </a:lnTo>
                  <a:lnTo>
                    <a:pt x="3059435" y="3677213"/>
                  </a:lnTo>
                  <a:lnTo>
                    <a:pt x="3061431" y="3677213"/>
                  </a:lnTo>
                  <a:lnTo>
                    <a:pt x="3070737" y="3677213"/>
                  </a:lnTo>
                  <a:lnTo>
                    <a:pt x="3070737" y="3749292"/>
                  </a:lnTo>
                  <a:lnTo>
                    <a:pt x="3091457" y="3767626"/>
                  </a:lnTo>
                  <a:cubicBezTo>
                    <a:pt x="3109037" y="3746529"/>
                    <a:pt x="3123645" y="3731586"/>
                    <a:pt x="3135282" y="3722796"/>
                  </a:cubicBezTo>
                  <a:cubicBezTo>
                    <a:pt x="3133943" y="3730498"/>
                    <a:pt x="3133273" y="3738116"/>
                    <a:pt x="3133273" y="3745650"/>
                  </a:cubicBezTo>
                  <a:cubicBezTo>
                    <a:pt x="3133273" y="3764821"/>
                    <a:pt x="3138589" y="3785415"/>
                    <a:pt x="3149221" y="3807433"/>
                  </a:cubicBezTo>
                  <a:lnTo>
                    <a:pt x="3159643" y="3810446"/>
                  </a:lnTo>
                  <a:cubicBezTo>
                    <a:pt x="3153783" y="3793703"/>
                    <a:pt x="3150853" y="3777421"/>
                    <a:pt x="3150853" y="3761598"/>
                  </a:cubicBezTo>
                  <a:cubicBezTo>
                    <a:pt x="3150853" y="3744102"/>
                    <a:pt x="3155709" y="3724721"/>
                    <a:pt x="3165419" y="3703458"/>
                  </a:cubicBezTo>
                  <a:lnTo>
                    <a:pt x="3139803" y="3689268"/>
                  </a:lnTo>
                  <a:cubicBezTo>
                    <a:pt x="3122892" y="3700653"/>
                    <a:pt x="3107237" y="3714131"/>
                    <a:pt x="3092838" y="3729703"/>
                  </a:cubicBezTo>
                  <a:lnTo>
                    <a:pt x="3092838" y="3677213"/>
                  </a:lnTo>
                  <a:lnTo>
                    <a:pt x="3183260" y="3677213"/>
                  </a:lnTo>
                  <a:lnTo>
                    <a:pt x="3191162" y="3677213"/>
                  </a:lnTo>
                  <a:lnTo>
                    <a:pt x="3206491" y="3677213"/>
                  </a:lnTo>
                  <a:cubicBezTo>
                    <a:pt x="3200213" y="3683575"/>
                    <a:pt x="3194939" y="3691507"/>
                    <a:pt x="3190669" y="3701009"/>
                  </a:cubicBezTo>
                  <a:cubicBezTo>
                    <a:pt x="3186400" y="3710511"/>
                    <a:pt x="3184265" y="3721289"/>
                    <a:pt x="3184265" y="3733344"/>
                  </a:cubicBezTo>
                  <a:cubicBezTo>
                    <a:pt x="3184265" y="3752264"/>
                    <a:pt x="3189707" y="3768777"/>
                    <a:pt x="3200589" y="3782883"/>
                  </a:cubicBezTo>
                  <a:cubicBezTo>
                    <a:pt x="3211473" y="3796989"/>
                    <a:pt x="3223946" y="3804042"/>
                    <a:pt x="3238011" y="3804042"/>
                  </a:cubicBezTo>
                  <a:cubicBezTo>
                    <a:pt x="3245294" y="3804042"/>
                    <a:pt x="3251154" y="3802138"/>
                    <a:pt x="3255591" y="3798329"/>
                  </a:cubicBezTo>
                  <a:cubicBezTo>
                    <a:pt x="3260028" y="3794519"/>
                    <a:pt x="3262246" y="3789810"/>
                    <a:pt x="3262246" y="3784202"/>
                  </a:cubicBezTo>
                  <a:cubicBezTo>
                    <a:pt x="3262246" y="3779262"/>
                    <a:pt x="3260530" y="3774930"/>
                    <a:pt x="3257098" y="3771205"/>
                  </a:cubicBezTo>
                  <a:cubicBezTo>
                    <a:pt x="3253665" y="3767479"/>
                    <a:pt x="3249145" y="3765617"/>
                    <a:pt x="3243536" y="3765617"/>
                  </a:cubicBezTo>
                  <a:cubicBezTo>
                    <a:pt x="3238011" y="3765617"/>
                    <a:pt x="3233699" y="3767207"/>
                    <a:pt x="3230602" y="3770388"/>
                  </a:cubicBezTo>
                  <a:cubicBezTo>
                    <a:pt x="3227504" y="3773570"/>
                    <a:pt x="3225955" y="3777462"/>
                    <a:pt x="3225955" y="3782067"/>
                  </a:cubicBezTo>
                  <a:lnTo>
                    <a:pt x="3225955" y="3782820"/>
                  </a:lnTo>
                  <a:cubicBezTo>
                    <a:pt x="3218086" y="3780392"/>
                    <a:pt x="3211682" y="3775390"/>
                    <a:pt x="3206743" y="3767814"/>
                  </a:cubicBezTo>
                  <a:cubicBezTo>
                    <a:pt x="3201803" y="3760238"/>
                    <a:pt x="3199334" y="3751594"/>
                    <a:pt x="3199334" y="3741883"/>
                  </a:cubicBezTo>
                  <a:cubicBezTo>
                    <a:pt x="3199334" y="3727149"/>
                    <a:pt x="3205927" y="3712687"/>
                    <a:pt x="3219112" y="3698497"/>
                  </a:cubicBezTo>
                  <a:cubicBezTo>
                    <a:pt x="3232297" y="3684308"/>
                    <a:pt x="3249312" y="3677213"/>
                    <a:pt x="3270157" y="3677213"/>
                  </a:cubicBezTo>
                  <a:lnTo>
                    <a:pt x="3275808" y="3677213"/>
                  </a:lnTo>
                  <a:lnTo>
                    <a:pt x="3338051" y="3677213"/>
                  </a:lnTo>
                  <a:lnTo>
                    <a:pt x="3338051" y="3686505"/>
                  </a:lnTo>
                  <a:lnTo>
                    <a:pt x="3266851" y="3731461"/>
                  </a:lnTo>
                  <a:lnTo>
                    <a:pt x="3279408" y="3752808"/>
                  </a:lnTo>
                  <a:cubicBezTo>
                    <a:pt x="3309462" y="3755989"/>
                    <a:pt x="3329972" y="3769468"/>
                    <a:pt x="3340939" y="3793243"/>
                  </a:cubicBezTo>
                  <a:lnTo>
                    <a:pt x="3360152" y="3805800"/>
                  </a:lnTo>
                  <a:lnTo>
                    <a:pt x="3360152" y="3707978"/>
                  </a:lnTo>
                  <a:lnTo>
                    <a:pt x="3363919" y="3707978"/>
                  </a:lnTo>
                  <a:cubicBezTo>
                    <a:pt x="3376058" y="3707978"/>
                    <a:pt x="3384827" y="3710008"/>
                    <a:pt x="3390227" y="3714069"/>
                  </a:cubicBezTo>
                  <a:cubicBezTo>
                    <a:pt x="3395627" y="3718129"/>
                    <a:pt x="3398326" y="3723005"/>
                    <a:pt x="3398326" y="3728698"/>
                  </a:cubicBezTo>
                  <a:cubicBezTo>
                    <a:pt x="3398326" y="3732214"/>
                    <a:pt x="3397531" y="3735228"/>
                    <a:pt x="3395941" y="3737739"/>
                  </a:cubicBezTo>
                  <a:cubicBezTo>
                    <a:pt x="3392508" y="3732800"/>
                    <a:pt x="3388197" y="3730330"/>
                    <a:pt x="3383006" y="3730330"/>
                  </a:cubicBezTo>
                  <a:cubicBezTo>
                    <a:pt x="3378402" y="3730330"/>
                    <a:pt x="3374614" y="3731879"/>
                    <a:pt x="3371642" y="3734977"/>
                  </a:cubicBezTo>
                  <a:cubicBezTo>
                    <a:pt x="3368670" y="3738074"/>
                    <a:pt x="3367184" y="3741967"/>
                    <a:pt x="3367184" y="3746655"/>
                  </a:cubicBezTo>
                  <a:cubicBezTo>
                    <a:pt x="3367184" y="3751594"/>
                    <a:pt x="3368775" y="3755675"/>
                    <a:pt x="3371956" y="3758898"/>
                  </a:cubicBezTo>
                  <a:cubicBezTo>
                    <a:pt x="3375137" y="3762121"/>
                    <a:pt x="3379323" y="3763733"/>
                    <a:pt x="3384513" y="3763733"/>
                  </a:cubicBezTo>
                  <a:cubicBezTo>
                    <a:pt x="3391461" y="3763733"/>
                    <a:pt x="3397510" y="3760656"/>
                    <a:pt x="3402659" y="3754503"/>
                  </a:cubicBezTo>
                  <a:cubicBezTo>
                    <a:pt x="3407807" y="3748350"/>
                    <a:pt x="3410381" y="3740460"/>
                    <a:pt x="3410381" y="3730833"/>
                  </a:cubicBezTo>
                  <a:cubicBezTo>
                    <a:pt x="3410381" y="3717857"/>
                    <a:pt x="3405359" y="3707120"/>
                    <a:pt x="3395313" y="3698623"/>
                  </a:cubicBezTo>
                  <a:cubicBezTo>
                    <a:pt x="3385267" y="3690126"/>
                    <a:pt x="3373547" y="3685710"/>
                    <a:pt x="3360152" y="3685375"/>
                  </a:cubicBezTo>
                  <a:lnTo>
                    <a:pt x="3360152" y="3677213"/>
                  </a:lnTo>
                  <a:lnTo>
                    <a:pt x="3430910" y="3677213"/>
                  </a:lnTo>
                  <a:lnTo>
                    <a:pt x="3436124" y="3677213"/>
                  </a:lnTo>
                  <a:lnTo>
                    <a:pt x="3457532" y="3677213"/>
                  </a:lnTo>
                  <a:cubicBezTo>
                    <a:pt x="3461132" y="3680478"/>
                    <a:pt x="3463811" y="3683952"/>
                    <a:pt x="3465569" y="3687635"/>
                  </a:cubicBezTo>
                  <a:cubicBezTo>
                    <a:pt x="3457867" y="3689644"/>
                    <a:pt x="3451860" y="3692993"/>
                    <a:pt x="3447549" y="3697681"/>
                  </a:cubicBezTo>
                  <a:cubicBezTo>
                    <a:pt x="3443237" y="3702369"/>
                    <a:pt x="3441082" y="3707643"/>
                    <a:pt x="3441082" y="3713503"/>
                  </a:cubicBezTo>
                  <a:cubicBezTo>
                    <a:pt x="3441082" y="3718945"/>
                    <a:pt x="3442882" y="3723445"/>
                    <a:pt x="3446481" y="3727003"/>
                  </a:cubicBezTo>
                  <a:cubicBezTo>
                    <a:pt x="3450081" y="3730561"/>
                    <a:pt x="3454518" y="3732340"/>
                    <a:pt x="3459792" y="3732340"/>
                  </a:cubicBezTo>
                  <a:cubicBezTo>
                    <a:pt x="3466155" y="3732340"/>
                    <a:pt x="3471575" y="3729975"/>
                    <a:pt x="3476054" y="3725245"/>
                  </a:cubicBezTo>
                  <a:cubicBezTo>
                    <a:pt x="3480533" y="3720515"/>
                    <a:pt x="3482772" y="3713755"/>
                    <a:pt x="3482772" y="3704964"/>
                  </a:cubicBezTo>
                  <a:cubicBezTo>
                    <a:pt x="3482772" y="3703792"/>
                    <a:pt x="3482689" y="3702579"/>
                    <a:pt x="3482521" y="3701323"/>
                  </a:cubicBezTo>
                  <a:cubicBezTo>
                    <a:pt x="3483609" y="3701155"/>
                    <a:pt x="3484740" y="3701072"/>
                    <a:pt x="3485912" y="3701072"/>
                  </a:cubicBezTo>
                  <a:cubicBezTo>
                    <a:pt x="3492274" y="3701072"/>
                    <a:pt x="3497674" y="3702851"/>
                    <a:pt x="3502111" y="3706409"/>
                  </a:cubicBezTo>
                  <a:cubicBezTo>
                    <a:pt x="3506547" y="3709967"/>
                    <a:pt x="3508766" y="3714550"/>
                    <a:pt x="3508766" y="3720159"/>
                  </a:cubicBezTo>
                  <a:cubicBezTo>
                    <a:pt x="3508766" y="3728363"/>
                    <a:pt x="3504371" y="3735625"/>
                    <a:pt x="3495581" y="3741946"/>
                  </a:cubicBezTo>
                  <a:cubicBezTo>
                    <a:pt x="3486791" y="3748266"/>
                    <a:pt x="3475447" y="3751427"/>
                    <a:pt x="3461550" y="3751427"/>
                  </a:cubicBezTo>
                  <a:cubicBezTo>
                    <a:pt x="3454016" y="3751427"/>
                    <a:pt x="3445309" y="3749962"/>
                    <a:pt x="3435431" y="3747032"/>
                  </a:cubicBezTo>
                  <a:lnTo>
                    <a:pt x="3454267" y="3776542"/>
                  </a:lnTo>
                  <a:cubicBezTo>
                    <a:pt x="3477624" y="3779137"/>
                    <a:pt x="3504539" y="3794666"/>
                    <a:pt x="3535011" y="3823129"/>
                  </a:cubicBezTo>
                  <a:lnTo>
                    <a:pt x="3535011" y="3807558"/>
                  </a:lnTo>
                  <a:cubicBezTo>
                    <a:pt x="3522119" y="3794080"/>
                    <a:pt x="3507385" y="3781690"/>
                    <a:pt x="3490809" y="3770388"/>
                  </a:cubicBezTo>
                  <a:cubicBezTo>
                    <a:pt x="3501776" y="3766370"/>
                    <a:pt x="3510650" y="3760552"/>
                    <a:pt x="3517431" y="3752934"/>
                  </a:cubicBezTo>
                  <a:cubicBezTo>
                    <a:pt x="3524212" y="3745316"/>
                    <a:pt x="3527602" y="3736651"/>
                    <a:pt x="3527602" y="3726940"/>
                  </a:cubicBezTo>
                  <a:cubicBezTo>
                    <a:pt x="3527602" y="3716141"/>
                    <a:pt x="3522935" y="3706743"/>
                    <a:pt x="3513601" y="3698749"/>
                  </a:cubicBezTo>
                  <a:cubicBezTo>
                    <a:pt x="3504266" y="3690754"/>
                    <a:pt x="3492609" y="3686756"/>
                    <a:pt x="3478629" y="3686756"/>
                  </a:cubicBezTo>
                  <a:lnTo>
                    <a:pt x="3474359" y="3677213"/>
                  </a:lnTo>
                  <a:lnTo>
                    <a:pt x="3553345" y="3677213"/>
                  </a:lnTo>
                  <a:lnTo>
                    <a:pt x="3544303" y="3662897"/>
                  </a:lnTo>
                  <a:lnTo>
                    <a:pt x="3522203" y="3662897"/>
                  </a:lnTo>
                  <a:cubicBezTo>
                    <a:pt x="3522789" y="3660386"/>
                    <a:pt x="3523081" y="3657791"/>
                    <a:pt x="3523081" y="3655112"/>
                  </a:cubicBezTo>
                  <a:cubicBezTo>
                    <a:pt x="3523081" y="3647410"/>
                    <a:pt x="3519900" y="3640482"/>
                    <a:pt x="3513538" y="3634329"/>
                  </a:cubicBezTo>
                  <a:cubicBezTo>
                    <a:pt x="3507175" y="3628176"/>
                    <a:pt x="3497967" y="3625100"/>
                    <a:pt x="3485912" y="3625100"/>
                  </a:cubicBezTo>
                  <a:cubicBezTo>
                    <a:pt x="3479717" y="3625100"/>
                    <a:pt x="3474254" y="3625246"/>
                    <a:pt x="3469524" y="3625539"/>
                  </a:cubicBezTo>
                  <a:cubicBezTo>
                    <a:pt x="3464794" y="3625832"/>
                    <a:pt x="3459876" y="3625979"/>
                    <a:pt x="3454769" y="3625979"/>
                  </a:cubicBezTo>
                  <a:cubicBezTo>
                    <a:pt x="3446398" y="3625979"/>
                    <a:pt x="3440601" y="3624555"/>
                    <a:pt x="3437377" y="3621709"/>
                  </a:cubicBezTo>
                  <a:cubicBezTo>
                    <a:pt x="3434154" y="3618863"/>
                    <a:pt x="3432543" y="3615430"/>
                    <a:pt x="3432543" y="3611412"/>
                  </a:cubicBezTo>
                  <a:cubicBezTo>
                    <a:pt x="3432543" y="3609403"/>
                    <a:pt x="3432794" y="3607352"/>
                    <a:pt x="3433296" y="3605259"/>
                  </a:cubicBezTo>
                  <a:lnTo>
                    <a:pt x="3422874" y="3601366"/>
                  </a:lnTo>
                  <a:cubicBezTo>
                    <a:pt x="3422204" y="3604296"/>
                    <a:pt x="3421869" y="3607226"/>
                    <a:pt x="3421869" y="3610156"/>
                  </a:cubicBezTo>
                  <a:cubicBezTo>
                    <a:pt x="3421869" y="3620705"/>
                    <a:pt x="3425322" y="3629327"/>
                    <a:pt x="3432229" y="3636025"/>
                  </a:cubicBezTo>
                  <a:cubicBezTo>
                    <a:pt x="3439135" y="3642722"/>
                    <a:pt x="3449035" y="3646070"/>
                    <a:pt x="3461927" y="3646070"/>
                  </a:cubicBezTo>
                  <a:cubicBezTo>
                    <a:pt x="3466950" y="3646070"/>
                    <a:pt x="3472015" y="3645924"/>
                    <a:pt x="3477121" y="3645631"/>
                  </a:cubicBezTo>
                  <a:cubicBezTo>
                    <a:pt x="3482228" y="3645338"/>
                    <a:pt x="3487167" y="3645191"/>
                    <a:pt x="3491939" y="3645191"/>
                  </a:cubicBezTo>
                  <a:cubicBezTo>
                    <a:pt x="3498385" y="3645191"/>
                    <a:pt x="3503094" y="3646342"/>
                    <a:pt x="3506066" y="3648645"/>
                  </a:cubicBezTo>
                  <a:cubicBezTo>
                    <a:pt x="3509038" y="3650947"/>
                    <a:pt x="3510524" y="3653605"/>
                    <a:pt x="3510524" y="3656619"/>
                  </a:cubicBezTo>
                  <a:cubicBezTo>
                    <a:pt x="3510524" y="3658879"/>
                    <a:pt x="3510064" y="3660972"/>
                    <a:pt x="3509143" y="3662897"/>
                  </a:cubicBezTo>
                  <a:lnTo>
                    <a:pt x="3427083" y="3662897"/>
                  </a:lnTo>
                  <a:lnTo>
                    <a:pt x="3421869" y="3662897"/>
                  </a:lnTo>
                  <a:lnTo>
                    <a:pt x="3266767" y="3662897"/>
                  </a:lnTo>
                  <a:lnTo>
                    <a:pt x="3259944" y="3662897"/>
                  </a:lnTo>
                  <a:lnTo>
                    <a:pt x="3182121" y="3662897"/>
                  </a:lnTo>
                  <a:lnTo>
                    <a:pt x="3174219" y="3662897"/>
                  </a:lnTo>
                  <a:lnTo>
                    <a:pt x="3052389" y="3662897"/>
                  </a:lnTo>
                  <a:lnTo>
                    <a:pt x="3050394" y="3662897"/>
                  </a:lnTo>
                  <a:lnTo>
                    <a:pt x="3032423" y="3662897"/>
                  </a:lnTo>
                  <a:lnTo>
                    <a:pt x="3024512" y="3650465"/>
                  </a:lnTo>
                  <a:cubicBezTo>
                    <a:pt x="3045106" y="3629202"/>
                    <a:pt x="3069007" y="3618570"/>
                    <a:pt x="3096215" y="3618570"/>
                  </a:cubicBezTo>
                  <a:cubicBezTo>
                    <a:pt x="3116725" y="3618570"/>
                    <a:pt x="3136984" y="3624723"/>
                    <a:pt x="3156992" y="3637029"/>
                  </a:cubicBezTo>
                  <a:lnTo>
                    <a:pt x="3156992" y="3624221"/>
                  </a:lnTo>
                  <a:cubicBezTo>
                    <a:pt x="3131291" y="3608649"/>
                    <a:pt x="3107014" y="3600864"/>
                    <a:pt x="3084159" y="3600864"/>
                  </a:cubicBezTo>
                  <a:close/>
                  <a:moveTo>
                    <a:pt x="1750659" y="3600864"/>
                  </a:moveTo>
                  <a:cubicBezTo>
                    <a:pt x="1721108" y="3600864"/>
                    <a:pt x="1692393" y="3613798"/>
                    <a:pt x="1664516" y="3639666"/>
                  </a:cubicBezTo>
                  <a:lnTo>
                    <a:pt x="1680841" y="3662897"/>
                  </a:lnTo>
                  <a:lnTo>
                    <a:pt x="1659744" y="3662897"/>
                  </a:lnTo>
                  <a:lnTo>
                    <a:pt x="1668785" y="3677213"/>
                  </a:lnTo>
                  <a:lnTo>
                    <a:pt x="1680087" y="3677213"/>
                  </a:lnTo>
                  <a:lnTo>
                    <a:pt x="1680087" y="3791359"/>
                  </a:lnTo>
                  <a:lnTo>
                    <a:pt x="1702188" y="3805800"/>
                  </a:lnTo>
                  <a:lnTo>
                    <a:pt x="1702188" y="3677213"/>
                  </a:lnTo>
                  <a:lnTo>
                    <a:pt x="1725935" y="3677213"/>
                  </a:lnTo>
                  <a:lnTo>
                    <a:pt x="1727931" y="3677213"/>
                  </a:lnTo>
                  <a:lnTo>
                    <a:pt x="1731335" y="3677213"/>
                  </a:lnTo>
                  <a:lnTo>
                    <a:pt x="1735856" y="3692533"/>
                  </a:lnTo>
                  <a:cubicBezTo>
                    <a:pt x="1750339" y="3692868"/>
                    <a:pt x="1762729" y="3697932"/>
                    <a:pt x="1773025" y="3707727"/>
                  </a:cubicBezTo>
                  <a:lnTo>
                    <a:pt x="1740879" y="3736483"/>
                  </a:lnTo>
                  <a:lnTo>
                    <a:pt x="1753436" y="3757831"/>
                  </a:lnTo>
                  <a:cubicBezTo>
                    <a:pt x="1782402" y="3760091"/>
                    <a:pt x="1802912" y="3771895"/>
                    <a:pt x="1814967" y="3793243"/>
                  </a:cubicBezTo>
                  <a:lnTo>
                    <a:pt x="1834180" y="3805800"/>
                  </a:lnTo>
                  <a:lnTo>
                    <a:pt x="1834180" y="3710239"/>
                  </a:lnTo>
                  <a:lnTo>
                    <a:pt x="1837947" y="3710239"/>
                  </a:lnTo>
                  <a:cubicBezTo>
                    <a:pt x="1850086" y="3710239"/>
                    <a:pt x="1858855" y="3712269"/>
                    <a:pt x="1864255" y="3716329"/>
                  </a:cubicBezTo>
                  <a:cubicBezTo>
                    <a:pt x="1869655" y="3720389"/>
                    <a:pt x="1872354" y="3725266"/>
                    <a:pt x="1872354" y="3730958"/>
                  </a:cubicBezTo>
                  <a:cubicBezTo>
                    <a:pt x="1872354" y="3734474"/>
                    <a:pt x="1871559" y="3737488"/>
                    <a:pt x="1869968" y="3740000"/>
                  </a:cubicBezTo>
                  <a:cubicBezTo>
                    <a:pt x="1866536" y="3735060"/>
                    <a:pt x="1862225" y="3732591"/>
                    <a:pt x="1857034" y="3732591"/>
                  </a:cubicBezTo>
                  <a:cubicBezTo>
                    <a:pt x="1852430" y="3732591"/>
                    <a:pt x="1848642" y="3734139"/>
                    <a:pt x="1845670" y="3737237"/>
                  </a:cubicBezTo>
                  <a:cubicBezTo>
                    <a:pt x="1842698" y="3740334"/>
                    <a:pt x="1841212" y="3744227"/>
                    <a:pt x="1841212" y="3748915"/>
                  </a:cubicBezTo>
                  <a:cubicBezTo>
                    <a:pt x="1841212" y="3753855"/>
                    <a:pt x="1842803" y="3757936"/>
                    <a:pt x="1845984" y="3761159"/>
                  </a:cubicBezTo>
                  <a:cubicBezTo>
                    <a:pt x="1849165" y="3764382"/>
                    <a:pt x="1853351" y="3765993"/>
                    <a:pt x="1858541" y="3765993"/>
                  </a:cubicBezTo>
                  <a:cubicBezTo>
                    <a:pt x="1865490" y="3765993"/>
                    <a:pt x="1871538" y="3762917"/>
                    <a:pt x="1876687" y="3756764"/>
                  </a:cubicBezTo>
                  <a:cubicBezTo>
                    <a:pt x="1881835" y="3750611"/>
                    <a:pt x="1884409" y="3742720"/>
                    <a:pt x="1884409" y="3733093"/>
                  </a:cubicBezTo>
                  <a:cubicBezTo>
                    <a:pt x="1884409" y="3720117"/>
                    <a:pt x="1879282" y="3709297"/>
                    <a:pt x="1869027" y="3700632"/>
                  </a:cubicBezTo>
                  <a:cubicBezTo>
                    <a:pt x="1858771" y="3691968"/>
                    <a:pt x="1845900" y="3687635"/>
                    <a:pt x="1830413" y="3687635"/>
                  </a:cubicBezTo>
                  <a:cubicBezTo>
                    <a:pt x="1824134" y="3687635"/>
                    <a:pt x="1818023" y="3688012"/>
                    <a:pt x="1812079" y="3688765"/>
                  </a:cubicBezTo>
                  <a:lnTo>
                    <a:pt x="1812079" y="3769509"/>
                  </a:lnTo>
                  <a:cubicBezTo>
                    <a:pt x="1799187" y="3755947"/>
                    <a:pt x="1784997" y="3745860"/>
                    <a:pt x="1769509" y="3739246"/>
                  </a:cubicBezTo>
                  <a:lnTo>
                    <a:pt x="1796885" y="3714759"/>
                  </a:lnTo>
                  <a:cubicBezTo>
                    <a:pt x="1783239" y="3696760"/>
                    <a:pt x="1769551" y="3684245"/>
                    <a:pt x="1755822" y="3677213"/>
                  </a:cubicBezTo>
                  <a:lnTo>
                    <a:pt x="1897385" y="3677213"/>
                  </a:lnTo>
                  <a:lnTo>
                    <a:pt x="1910152" y="3677213"/>
                  </a:lnTo>
                  <a:lnTo>
                    <a:pt x="2040260" y="3677213"/>
                  </a:lnTo>
                  <a:lnTo>
                    <a:pt x="2052092" y="3677213"/>
                  </a:lnTo>
                  <a:lnTo>
                    <a:pt x="2118744" y="3677213"/>
                  </a:lnTo>
                  <a:lnTo>
                    <a:pt x="2118744" y="3743390"/>
                  </a:lnTo>
                  <a:cubicBezTo>
                    <a:pt x="2113386" y="3733679"/>
                    <a:pt x="2106542" y="3725663"/>
                    <a:pt x="2098213" y="3719343"/>
                  </a:cubicBezTo>
                  <a:cubicBezTo>
                    <a:pt x="2089883" y="3713022"/>
                    <a:pt x="2080779" y="3709862"/>
                    <a:pt x="2070900" y="3709862"/>
                  </a:cubicBezTo>
                  <a:cubicBezTo>
                    <a:pt x="2062110" y="3709862"/>
                    <a:pt x="2054973" y="3712478"/>
                    <a:pt x="2049490" y="3717710"/>
                  </a:cubicBezTo>
                  <a:cubicBezTo>
                    <a:pt x="2044007" y="3722942"/>
                    <a:pt x="2041265" y="3729326"/>
                    <a:pt x="2041265" y="3736860"/>
                  </a:cubicBezTo>
                  <a:cubicBezTo>
                    <a:pt x="2041265" y="3743976"/>
                    <a:pt x="2043504" y="3749899"/>
                    <a:pt x="2047983" y="3754629"/>
                  </a:cubicBezTo>
                  <a:cubicBezTo>
                    <a:pt x="2052462" y="3759359"/>
                    <a:pt x="2058050" y="3761724"/>
                    <a:pt x="2064747" y="3761724"/>
                  </a:cubicBezTo>
                  <a:cubicBezTo>
                    <a:pt x="2071612" y="3761724"/>
                    <a:pt x="2077200" y="3759589"/>
                    <a:pt x="2081511" y="3755320"/>
                  </a:cubicBezTo>
                  <a:cubicBezTo>
                    <a:pt x="2085823" y="3751050"/>
                    <a:pt x="2087978" y="3745734"/>
                    <a:pt x="2087978" y="3739372"/>
                  </a:cubicBezTo>
                  <a:cubicBezTo>
                    <a:pt x="2087978" y="3737028"/>
                    <a:pt x="2087518" y="3734516"/>
                    <a:pt x="2086597" y="3731837"/>
                  </a:cubicBezTo>
                  <a:cubicBezTo>
                    <a:pt x="2094885" y="3735018"/>
                    <a:pt x="2102482" y="3742092"/>
                    <a:pt x="2109389" y="3753059"/>
                  </a:cubicBezTo>
                  <a:cubicBezTo>
                    <a:pt x="2116295" y="3764026"/>
                    <a:pt x="2120377" y="3777421"/>
                    <a:pt x="2121632" y="3793243"/>
                  </a:cubicBezTo>
                  <a:lnTo>
                    <a:pt x="2140845" y="3805800"/>
                  </a:lnTo>
                  <a:lnTo>
                    <a:pt x="2140845" y="3677213"/>
                  </a:lnTo>
                  <a:lnTo>
                    <a:pt x="2164085" y="3677213"/>
                  </a:lnTo>
                  <a:lnTo>
                    <a:pt x="2165090" y="3677213"/>
                  </a:lnTo>
                  <a:cubicBezTo>
                    <a:pt x="2169778" y="3677213"/>
                    <a:pt x="2174236" y="3680708"/>
                    <a:pt x="2178463" y="3687698"/>
                  </a:cubicBezTo>
                  <a:cubicBezTo>
                    <a:pt x="2182691" y="3694688"/>
                    <a:pt x="2184805" y="3700988"/>
                    <a:pt x="2184805" y="3706597"/>
                  </a:cubicBezTo>
                  <a:lnTo>
                    <a:pt x="2184805" y="3791359"/>
                  </a:lnTo>
                  <a:lnTo>
                    <a:pt x="2206906" y="3805800"/>
                  </a:lnTo>
                  <a:lnTo>
                    <a:pt x="2206906" y="3677213"/>
                  </a:lnTo>
                  <a:lnTo>
                    <a:pt x="2232649" y="3677213"/>
                  </a:lnTo>
                  <a:lnTo>
                    <a:pt x="2223607" y="3662897"/>
                  </a:lnTo>
                  <a:lnTo>
                    <a:pt x="2205776" y="3662897"/>
                  </a:lnTo>
                  <a:cubicBezTo>
                    <a:pt x="2204520" y="3661056"/>
                    <a:pt x="2203285" y="3659067"/>
                    <a:pt x="2202071" y="3656933"/>
                  </a:cubicBezTo>
                  <a:cubicBezTo>
                    <a:pt x="2200857" y="3654798"/>
                    <a:pt x="2198974" y="3651177"/>
                    <a:pt x="2196421" y="3646070"/>
                  </a:cubicBezTo>
                  <a:cubicBezTo>
                    <a:pt x="2193867" y="3640964"/>
                    <a:pt x="2189995" y="3638410"/>
                    <a:pt x="2184805" y="3638410"/>
                  </a:cubicBezTo>
                  <a:lnTo>
                    <a:pt x="2184805" y="3677213"/>
                  </a:lnTo>
                  <a:cubicBezTo>
                    <a:pt x="2181121" y="3671436"/>
                    <a:pt x="2177815" y="3667606"/>
                    <a:pt x="2174885" y="3665723"/>
                  </a:cubicBezTo>
                  <a:cubicBezTo>
                    <a:pt x="2171955" y="3663839"/>
                    <a:pt x="2167727" y="3662897"/>
                    <a:pt x="2162202" y="3662897"/>
                  </a:cubicBezTo>
                  <a:lnTo>
                    <a:pt x="2157546" y="3662897"/>
                  </a:lnTo>
                  <a:lnTo>
                    <a:pt x="2155044" y="3662897"/>
                  </a:lnTo>
                  <a:lnTo>
                    <a:pt x="2043051" y="3662897"/>
                  </a:lnTo>
                  <a:lnTo>
                    <a:pt x="2031219" y="3662897"/>
                  </a:lnTo>
                  <a:lnTo>
                    <a:pt x="1901111" y="3662897"/>
                  </a:lnTo>
                  <a:lnTo>
                    <a:pt x="1888344" y="3662897"/>
                  </a:lnTo>
                  <a:lnTo>
                    <a:pt x="1718889" y="3662897"/>
                  </a:lnTo>
                  <a:lnTo>
                    <a:pt x="1716894" y="3662897"/>
                  </a:lnTo>
                  <a:lnTo>
                    <a:pt x="1698923" y="3662897"/>
                  </a:lnTo>
                  <a:lnTo>
                    <a:pt x="1691012" y="3650465"/>
                  </a:lnTo>
                  <a:cubicBezTo>
                    <a:pt x="1711606" y="3629202"/>
                    <a:pt x="1735507" y="3618570"/>
                    <a:pt x="1762715" y="3618570"/>
                  </a:cubicBezTo>
                  <a:cubicBezTo>
                    <a:pt x="1783225" y="3618570"/>
                    <a:pt x="1803484" y="3624723"/>
                    <a:pt x="1823492" y="3637029"/>
                  </a:cubicBezTo>
                  <a:lnTo>
                    <a:pt x="1823492" y="3624221"/>
                  </a:lnTo>
                  <a:cubicBezTo>
                    <a:pt x="1797791" y="3608649"/>
                    <a:pt x="1773514" y="3600864"/>
                    <a:pt x="1750659" y="3600864"/>
                  </a:cubicBezTo>
                  <a:close/>
                  <a:moveTo>
                    <a:pt x="2736520" y="3468853"/>
                  </a:moveTo>
                  <a:cubicBezTo>
                    <a:pt x="2731999" y="3468853"/>
                    <a:pt x="2728191" y="3470402"/>
                    <a:pt x="2725093" y="3473500"/>
                  </a:cubicBezTo>
                  <a:cubicBezTo>
                    <a:pt x="2721995" y="3476597"/>
                    <a:pt x="2720447" y="3480406"/>
                    <a:pt x="2720447" y="3484927"/>
                  </a:cubicBezTo>
                  <a:cubicBezTo>
                    <a:pt x="2720447" y="3489447"/>
                    <a:pt x="2721995" y="3493256"/>
                    <a:pt x="2725093" y="3496354"/>
                  </a:cubicBezTo>
                  <a:cubicBezTo>
                    <a:pt x="2728191" y="3499451"/>
                    <a:pt x="2731999" y="3501000"/>
                    <a:pt x="2736520" y="3501000"/>
                  </a:cubicBezTo>
                  <a:cubicBezTo>
                    <a:pt x="2741041" y="3501000"/>
                    <a:pt x="2744850" y="3499451"/>
                    <a:pt x="2747947" y="3496354"/>
                  </a:cubicBezTo>
                  <a:cubicBezTo>
                    <a:pt x="2751045" y="3493256"/>
                    <a:pt x="2752594" y="3489447"/>
                    <a:pt x="2752594" y="3484927"/>
                  </a:cubicBezTo>
                  <a:cubicBezTo>
                    <a:pt x="2752594" y="3480406"/>
                    <a:pt x="2751045" y="3476597"/>
                    <a:pt x="2747947" y="3473500"/>
                  </a:cubicBezTo>
                  <a:cubicBezTo>
                    <a:pt x="2744850" y="3470402"/>
                    <a:pt x="2741041" y="3468853"/>
                    <a:pt x="2736520" y="3468853"/>
                  </a:cubicBezTo>
                  <a:close/>
                  <a:moveTo>
                    <a:pt x="2317420" y="3468853"/>
                  </a:moveTo>
                  <a:cubicBezTo>
                    <a:pt x="2312899" y="3468853"/>
                    <a:pt x="2309091" y="3470402"/>
                    <a:pt x="2305993" y="3473500"/>
                  </a:cubicBezTo>
                  <a:cubicBezTo>
                    <a:pt x="2302895" y="3476597"/>
                    <a:pt x="2301347" y="3480406"/>
                    <a:pt x="2301347" y="3484927"/>
                  </a:cubicBezTo>
                  <a:cubicBezTo>
                    <a:pt x="2301347" y="3489447"/>
                    <a:pt x="2302895" y="3493256"/>
                    <a:pt x="2305993" y="3496354"/>
                  </a:cubicBezTo>
                  <a:cubicBezTo>
                    <a:pt x="2309091" y="3499451"/>
                    <a:pt x="2312899" y="3501000"/>
                    <a:pt x="2317420" y="3501000"/>
                  </a:cubicBezTo>
                  <a:cubicBezTo>
                    <a:pt x="2321941" y="3501000"/>
                    <a:pt x="2325750" y="3499451"/>
                    <a:pt x="2328847" y="3496354"/>
                  </a:cubicBezTo>
                  <a:cubicBezTo>
                    <a:pt x="2331945" y="3493256"/>
                    <a:pt x="2333494" y="3489447"/>
                    <a:pt x="2333494" y="3484927"/>
                  </a:cubicBezTo>
                  <a:cubicBezTo>
                    <a:pt x="2333494" y="3480406"/>
                    <a:pt x="2331945" y="3476597"/>
                    <a:pt x="2328847" y="3473500"/>
                  </a:cubicBezTo>
                  <a:cubicBezTo>
                    <a:pt x="2325750" y="3470402"/>
                    <a:pt x="2321941" y="3468853"/>
                    <a:pt x="2317420" y="3468853"/>
                  </a:cubicBezTo>
                  <a:close/>
                  <a:moveTo>
                    <a:pt x="564820" y="3468853"/>
                  </a:moveTo>
                  <a:cubicBezTo>
                    <a:pt x="560300" y="3468853"/>
                    <a:pt x="556491" y="3470402"/>
                    <a:pt x="553393" y="3473500"/>
                  </a:cubicBezTo>
                  <a:cubicBezTo>
                    <a:pt x="550296" y="3476597"/>
                    <a:pt x="548747" y="3480406"/>
                    <a:pt x="548747" y="3484927"/>
                  </a:cubicBezTo>
                  <a:cubicBezTo>
                    <a:pt x="548747" y="3489447"/>
                    <a:pt x="550296" y="3493256"/>
                    <a:pt x="553393" y="3496354"/>
                  </a:cubicBezTo>
                  <a:cubicBezTo>
                    <a:pt x="556491" y="3499451"/>
                    <a:pt x="560300" y="3501000"/>
                    <a:pt x="564820" y="3501000"/>
                  </a:cubicBezTo>
                  <a:cubicBezTo>
                    <a:pt x="569341" y="3501000"/>
                    <a:pt x="573150" y="3499451"/>
                    <a:pt x="576248" y="3496354"/>
                  </a:cubicBezTo>
                  <a:cubicBezTo>
                    <a:pt x="579345" y="3493256"/>
                    <a:pt x="580894" y="3489447"/>
                    <a:pt x="580894" y="3484927"/>
                  </a:cubicBezTo>
                  <a:cubicBezTo>
                    <a:pt x="580894" y="3480406"/>
                    <a:pt x="579345" y="3476597"/>
                    <a:pt x="576248" y="3473500"/>
                  </a:cubicBezTo>
                  <a:cubicBezTo>
                    <a:pt x="573150" y="3470402"/>
                    <a:pt x="569341" y="3468853"/>
                    <a:pt x="564820" y="3468853"/>
                  </a:cubicBezTo>
                  <a:close/>
                  <a:moveTo>
                    <a:pt x="3739980" y="3423019"/>
                  </a:moveTo>
                  <a:cubicBezTo>
                    <a:pt x="3737887" y="3423019"/>
                    <a:pt x="3736380" y="3423982"/>
                    <a:pt x="3735459" y="3425907"/>
                  </a:cubicBezTo>
                  <a:cubicBezTo>
                    <a:pt x="3734538" y="3427833"/>
                    <a:pt x="3734078" y="3431139"/>
                    <a:pt x="3734078" y="3435827"/>
                  </a:cubicBezTo>
                  <a:cubicBezTo>
                    <a:pt x="3734078" y="3440599"/>
                    <a:pt x="3734538" y="3443969"/>
                    <a:pt x="3735459" y="3445936"/>
                  </a:cubicBezTo>
                  <a:cubicBezTo>
                    <a:pt x="3736380" y="3447903"/>
                    <a:pt x="3737887" y="3448887"/>
                    <a:pt x="3739980" y="3448887"/>
                  </a:cubicBezTo>
                  <a:lnTo>
                    <a:pt x="3792219" y="3448887"/>
                  </a:lnTo>
                  <a:cubicBezTo>
                    <a:pt x="3794228" y="3448887"/>
                    <a:pt x="3795693" y="3447924"/>
                    <a:pt x="3796614" y="3445999"/>
                  </a:cubicBezTo>
                  <a:cubicBezTo>
                    <a:pt x="3797535" y="3444073"/>
                    <a:pt x="3797995" y="3440683"/>
                    <a:pt x="3797995" y="3435827"/>
                  </a:cubicBezTo>
                  <a:cubicBezTo>
                    <a:pt x="3797995" y="3433483"/>
                    <a:pt x="3797890" y="3431474"/>
                    <a:pt x="3797681" y="3429800"/>
                  </a:cubicBezTo>
                  <a:cubicBezTo>
                    <a:pt x="3797472" y="3428126"/>
                    <a:pt x="3797116" y="3426786"/>
                    <a:pt x="3796614" y="3425782"/>
                  </a:cubicBezTo>
                  <a:cubicBezTo>
                    <a:pt x="3796111" y="3424777"/>
                    <a:pt x="3795505" y="3424065"/>
                    <a:pt x="3794793" y="3423647"/>
                  </a:cubicBezTo>
                  <a:cubicBezTo>
                    <a:pt x="3794081" y="3423228"/>
                    <a:pt x="3793223" y="3423019"/>
                    <a:pt x="3792219" y="3423019"/>
                  </a:cubicBezTo>
                  <a:close/>
                  <a:moveTo>
                    <a:pt x="2776076" y="3406694"/>
                  </a:moveTo>
                  <a:lnTo>
                    <a:pt x="2776076" y="3462449"/>
                  </a:lnTo>
                  <a:cubicBezTo>
                    <a:pt x="2765946" y="3448720"/>
                    <a:pt x="2753473" y="3438255"/>
                    <a:pt x="2738655" y="3431056"/>
                  </a:cubicBezTo>
                  <a:close/>
                  <a:moveTo>
                    <a:pt x="2557001" y="3406694"/>
                  </a:moveTo>
                  <a:lnTo>
                    <a:pt x="2557001" y="3462449"/>
                  </a:lnTo>
                  <a:cubicBezTo>
                    <a:pt x="2546871" y="3448720"/>
                    <a:pt x="2534398" y="3438255"/>
                    <a:pt x="2519580" y="3431056"/>
                  </a:cubicBezTo>
                  <a:close/>
                  <a:moveTo>
                    <a:pt x="2356976" y="3406694"/>
                  </a:moveTo>
                  <a:lnTo>
                    <a:pt x="2356976" y="3462449"/>
                  </a:lnTo>
                  <a:cubicBezTo>
                    <a:pt x="2346846" y="3448720"/>
                    <a:pt x="2334373" y="3438255"/>
                    <a:pt x="2319555" y="3431056"/>
                  </a:cubicBezTo>
                  <a:close/>
                  <a:moveTo>
                    <a:pt x="604376" y="3406694"/>
                  </a:moveTo>
                  <a:lnTo>
                    <a:pt x="604376" y="3462449"/>
                  </a:lnTo>
                  <a:cubicBezTo>
                    <a:pt x="594246" y="3448720"/>
                    <a:pt x="581773" y="3438255"/>
                    <a:pt x="566955" y="3431056"/>
                  </a:cubicBezTo>
                  <a:close/>
                  <a:moveTo>
                    <a:pt x="4682903" y="3387230"/>
                  </a:moveTo>
                  <a:lnTo>
                    <a:pt x="4700735" y="3407950"/>
                  </a:lnTo>
                  <a:cubicBezTo>
                    <a:pt x="4695879" y="3411801"/>
                    <a:pt x="4690522" y="3413726"/>
                    <a:pt x="4684661" y="3413726"/>
                  </a:cubicBezTo>
                  <a:cubicBezTo>
                    <a:pt x="4681481" y="3413726"/>
                    <a:pt x="4678969" y="3412785"/>
                    <a:pt x="4677127" y="3410901"/>
                  </a:cubicBezTo>
                  <a:cubicBezTo>
                    <a:pt x="4675285" y="3409017"/>
                    <a:pt x="4674365" y="3406652"/>
                    <a:pt x="4674365" y="3403806"/>
                  </a:cubicBezTo>
                  <a:cubicBezTo>
                    <a:pt x="4674365" y="3401127"/>
                    <a:pt x="4675202" y="3398239"/>
                    <a:pt x="4676876" y="3395142"/>
                  </a:cubicBezTo>
                  <a:cubicBezTo>
                    <a:pt x="4678551" y="3392044"/>
                    <a:pt x="4680559" y="3389407"/>
                    <a:pt x="4682903" y="3387230"/>
                  </a:cubicBezTo>
                  <a:close/>
                  <a:moveTo>
                    <a:pt x="3490218" y="3380952"/>
                  </a:moveTo>
                  <a:cubicBezTo>
                    <a:pt x="3480591" y="3380952"/>
                    <a:pt x="3473015" y="3383442"/>
                    <a:pt x="3467489" y="3388423"/>
                  </a:cubicBezTo>
                  <a:cubicBezTo>
                    <a:pt x="3461964" y="3393404"/>
                    <a:pt x="3459202" y="3399578"/>
                    <a:pt x="3459202" y="3406945"/>
                  </a:cubicBezTo>
                  <a:cubicBezTo>
                    <a:pt x="3459202" y="3413308"/>
                    <a:pt x="3461357" y="3418687"/>
                    <a:pt x="3465669" y="3423082"/>
                  </a:cubicBezTo>
                  <a:cubicBezTo>
                    <a:pt x="3469980" y="3427477"/>
                    <a:pt x="3475359" y="3429674"/>
                    <a:pt x="3481805" y="3429674"/>
                  </a:cubicBezTo>
                  <a:cubicBezTo>
                    <a:pt x="3487916" y="3429674"/>
                    <a:pt x="3492960" y="3427812"/>
                    <a:pt x="3496937" y="3424086"/>
                  </a:cubicBezTo>
                  <a:cubicBezTo>
                    <a:pt x="3500913" y="3420361"/>
                    <a:pt x="3502901" y="3415317"/>
                    <a:pt x="3502901" y="3408955"/>
                  </a:cubicBezTo>
                  <a:cubicBezTo>
                    <a:pt x="3502901" y="3405606"/>
                    <a:pt x="3502106" y="3402299"/>
                    <a:pt x="3500515" y="3399034"/>
                  </a:cubicBezTo>
                  <a:cubicBezTo>
                    <a:pt x="3501101" y="3398783"/>
                    <a:pt x="3501813" y="3398658"/>
                    <a:pt x="3502650" y="3398658"/>
                  </a:cubicBezTo>
                  <a:cubicBezTo>
                    <a:pt x="3508594" y="3398658"/>
                    <a:pt x="3513826" y="3401064"/>
                    <a:pt x="3518347" y="3405878"/>
                  </a:cubicBezTo>
                  <a:cubicBezTo>
                    <a:pt x="3522867" y="3410692"/>
                    <a:pt x="3525128" y="3416740"/>
                    <a:pt x="3525128" y="3424023"/>
                  </a:cubicBezTo>
                  <a:cubicBezTo>
                    <a:pt x="3525128" y="3432479"/>
                    <a:pt x="3521884" y="3439657"/>
                    <a:pt x="3515396" y="3445559"/>
                  </a:cubicBezTo>
                  <a:cubicBezTo>
                    <a:pt x="3508908" y="3451461"/>
                    <a:pt x="3500348" y="3454412"/>
                    <a:pt x="3489716" y="3454412"/>
                  </a:cubicBezTo>
                  <a:cubicBezTo>
                    <a:pt x="3476489" y="3454412"/>
                    <a:pt x="3464267" y="3449055"/>
                    <a:pt x="3453049" y="3438339"/>
                  </a:cubicBezTo>
                  <a:cubicBezTo>
                    <a:pt x="3441831" y="3427623"/>
                    <a:pt x="3432329" y="3410587"/>
                    <a:pt x="3424543" y="3387230"/>
                  </a:cubicBezTo>
                  <a:lnTo>
                    <a:pt x="3412865" y="3383463"/>
                  </a:lnTo>
                  <a:cubicBezTo>
                    <a:pt x="3420148" y="3416782"/>
                    <a:pt x="3430529" y="3441332"/>
                    <a:pt x="3444007" y="3457112"/>
                  </a:cubicBezTo>
                  <a:cubicBezTo>
                    <a:pt x="3457485" y="3472893"/>
                    <a:pt x="3472722" y="3480783"/>
                    <a:pt x="3489716" y="3480783"/>
                  </a:cubicBezTo>
                  <a:cubicBezTo>
                    <a:pt x="3505957" y="3480783"/>
                    <a:pt x="3518535" y="3476158"/>
                    <a:pt x="3527451" y="3466907"/>
                  </a:cubicBezTo>
                  <a:cubicBezTo>
                    <a:pt x="3536367" y="3457656"/>
                    <a:pt x="3540825" y="3445580"/>
                    <a:pt x="3540825" y="3430679"/>
                  </a:cubicBezTo>
                  <a:cubicBezTo>
                    <a:pt x="3540825" y="3416112"/>
                    <a:pt x="3535843" y="3404183"/>
                    <a:pt x="3525881" y="3394890"/>
                  </a:cubicBezTo>
                  <a:cubicBezTo>
                    <a:pt x="3515919" y="3385598"/>
                    <a:pt x="3504031" y="3380952"/>
                    <a:pt x="3490218" y="3380952"/>
                  </a:cubicBezTo>
                  <a:close/>
                  <a:moveTo>
                    <a:pt x="2156718" y="3380952"/>
                  </a:moveTo>
                  <a:cubicBezTo>
                    <a:pt x="2147091" y="3380952"/>
                    <a:pt x="2139515" y="3383442"/>
                    <a:pt x="2133989" y="3388423"/>
                  </a:cubicBezTo>
                  <a:cubicBezTo>
                    <a:pt x="2128464" y="3393404"/>
                    <a:pt x="2125702" y="3399578"/>
                    <a:pt x="2125702" y="3406945"/>
                  </a:cubicBezTo>
                  <a:cubicBezTo>
                    <a:pt x="2125702" y="3413308"/>
                    <a:pt x="2127857" y="3418687"/>
                    <a:pt x="2132169" y="3423082"/>
                  </a:cubicBezTo>
                  <a:cubicBezTo>
                    <a:pt x="2136480" y="3427477"/>
                    <a:pt x="2141859" y="3429674"/>
                    <a:pt x="2148305" y="3429674"/>
                  </a:cubicBezTo>
                  <a:cubicBezTo>
                    <a:pt x="2154416" y="3429674"/>
                    <a:pt x="2159460" y="3427812"/>
                    <a:pt x="2163437" y="3424086"/>
                  </a:cubicBezTo>
                  <a:cubicBezTo>
                    <a:pt x="2167413" y="3420361"/>
                    <a:pt x="2169401" y="3415317"/>
                    <a:pt x="2169401" y="3408955"/>
                  </a:cubicBezTo>
                  <a:cubicBezTo>
                    <a:pt x="2169401" y="3405606"/>
                    <a:pt x="2168606" y="3402299"/>
                    <a:pt x="2167015" y="3399034"/>
                  </a:cubicBezTo>
                  <a:cubicBezTo>
                    <a:pt x="2167601" y="3398783"/>
                    <a:pt x="2168313" y="3398658"/>
                    <a:pt x="2169150" y="3398658"/>
                  </a:cubicBezTo>
                  <a:cubicBezTo>
                    <a:pt x="2175094" y="3398658"/>
                    <a:pt x="2180326" y="3401064"/>
                    <a:pt x="2184847" y="3405878"/>
                  </a:cubicBezTo>
                  <a:cubicBezTo>
                    <a:pt x="2189367" y="3410692"/>
                    <a:pt x="2191628" y="3416740"/>
                    <a:pt x="2191628" y="3424023"/>
                  </a:cubicBezTo>
                  <a:cubicBezTo>
                    <a:pt x="2191628" y="3432479"/>
                    <a:pt x="2188384" y="3439657"/>
                    <a:pt x="2181896" y="3445559"/>
                  </a:cubicBezTo>
                  <a:cubicBezTo>
                    <a:pt x="2175408" y="3451461"/>
                    <a:pt x="2166848" y="3454412"/>
                    <a:pt x="2156216" y="3454412"/>
                  </a:cubicBezTo>
                  <a:cubicBezTo>
                    <a:pt x="2142989" y="3454412"/>
                    <a:pt x="2130767" y="3449055"/>
                    <a:pt x="2119549" y="3438339"/>
                  </a:cubicBezTo>
                  <a:cubicBezTo>
                    <a:pt x="2108331" y="3427623"/>
                    <a:pt x="2098829" y="3410587"/>
                    <a:pt x="2091043" y="3387230"/>
                  </a:cubicBezTo>
                  <a:lnTo>
                    <a:pt x="2079365" y="3383463"/>
                  </a:lnTo>
                  <a:cubicBezTo>
                    <a:pt x="2086648" y="3416782"/>
                    <a:pt x="2097029" y="3441332"/>
                    <a:pt x="2110507" y="3457112"/>
                  </a:cubicBezTo>
                  <a:cubicBezTo>
                    <a:pt x="2123985" y="3472893"/>
                    <a:pt x="2139222" y="3480783"/>
                    <a:pt x="2156216" y="3480783"/>
                  </a:cubicBezTo>
                  <a:cubicBezTo>
                    <a:pt x="2172457" y="3480783"/>
                    <a:pt x="2185035" y="3476158"/>
                    <a:pt x="2193951" y="3466907"/>
                  </a:cubicBezTo>
                  <a:cubicBezTo>
                    <a:pt x="2202867" y="3457656"/>
                    <a:pt x="2207325" y="3445580"/>
                    <a:pt x="2207325" y="3430679"/>
                  </a:cubicBezTo>
                  <a:cubicBezTo>
                    <a:pt x="2207325" y="3416112"/>
                    <a:pt x="2202343" y="3404183"/>
                    <a:pt x="2192381" y="3394890"/>
                  </a:cubicBezTo>
                  <a:cubicBezTo>
                    <a:pt x="2182419" y="3385598"/>
                    <a:pt x="2170531" y="3380952"/>
                    <a:pt x="2156718" y="3380952"/>
                  </a:cubicBezTo>
                  <a:close/>
                  <a:moveTo>
                    <a:pt x="194569" y="3380952"/>
                  </a:moveTo>
                  <a:cubicBezTo>
                    <a:pt x="184941" y="3380952"/>
                    <a:pt x="177365" y="3383442"/>
                    <a:pt x="171840" y="3388423"/>
                  </a:cubicBezTo>
                  <a:cubicBezTo>
                    <a:pt x="166314" y="3393404"/>
                    <a:pt x="163552" y="3399578"/>
                    <a:pt x="163552" y="3406945"/>
                  </a:cubicBezTo>
                  <a:cubicBezTo>
                    <a:pt x="163552" y="3413308"/>
                    <a:pt x="165708" y="3418687"/>
                    <a:pt x="170019" y="3423082"/>
                  </a:cubicBezTo>
                  <a:cubicBezTo>
                    <a:pt x="174330" y="3427477"/>
                    <a:pt x="179709" y="3429674"/>
                    <a:pt x="186155" y="3429674"/>
                  </a:cubicBezTo>
                  <a:cubicBezTo>
                    <a:pt x="192266" y="3429674"/>
                    <a:pt x="197310" y="3427812"/>
                    <a:pt x="201287" y="3424086"/>
                  </a:cubicBezTo>
                  <a:cubicBezTo>
                    <a:pt x="205263" y="3420361"/>
                    <a:pt x="207252" y="3415317"/>
                    <a:pt x="207252" y="3408955"/>
                  </a:cubicBezTo>
                  <a:cubicBezTo>
                    <a:pt x="207252" y="3405606"/>
                    <a:pt x="206456" y="3402299"/>
                    <a:pt x="204866" y="3399034"/>
                  </a:cubicBezTo>
                  <a:cubicBezTo>
                    <a:pt x="205452" y="3398783"/>
                    <a:pt x="206163" y="3398658"/>
                    <a:pt x="207000" y="3398658"/>
                  </a:cubicBezTo>
                  <a:cubicBezTo>
                    <a:pt x="212944" y="3398658"/>
                    <a:pt x="218176" y="3401064"/>
                    <a:pt x="222697" y="3405878"/>
                  </a:cubicBezTo>
                  <a:cubicBezTo>
                    <a:pt x="227218" y="3410692"/>
                    <a:pt x="229478" y="3416740"/>
                    <a:pt x="229478" y="3424023"/>
                  </a:cubicBezTo>
                  <a:cubicBezTo>
                    <a:pt x="229478" y="3432479"/>
                    <a:pt x="226234" y="3439657"/>
                    <a:pt x="219746" y="3445559"/>
                  </a:cubicBezTo>
                  <a:cubicBezTo>
                    <a:pt x="213258" y="3451461"/>
                    <a:pt x="204698" y="3454412"/>
                    <a:pt x="194066" y="3454412"/>
                  </a:cubicBezTo>
                  <a:cubicBezTo>
                    <a:pt x="180839" y="3454412"/>
                    <a:pt x="168617" y="3449055"/>
                    <a:pt x="157399" y="3438339"/>
                  </a:cubicBezTo>
                  <a:cubicBezTo>
                    <a:pt x="146181" y="3427623"/>
                    <a:pt x="136679" y="3410587"/>
                    <a:pt x="128894" y="3387230"/>
                  </a:cubicBezTo>
                  <a:lnTo>
                    <a:pt x="117215" y="3383463"/>
                  </a:lnTo>
                  <a:cubicBezTo>
                    <a:pt x="124498" y="3416782"/>
                    <a:pt x="134879" y="3441332"/>
                    <a:pt x="148357" y="3457112"/>
                  </a:cubicBezTo>
                  <a:cubicBezTo>
                    <a:pt x="161836" y="3472893"/>
                    <a:pt x="177072" y="3480783"/>
                    <a:pt x="194066" y="3480783"/>
                  </a:cubicBezTo>
                  <a:cubicBezTo>
                    <a:pt x="210307" y="3480783"/>
                    <a:pt x="222885" y="3476158"/>
                    <a:pt x="231801" y="3466907"/>
                  </a:cubicBezTo>
                  <a:cubicBezTo>
                    <a:pt x="240717" y="3457656"/>
                    <a:pt x="245175" y="3445580"/>
                    <a:pt x="245175" y="3430679"/>
                  </a:cubicBezTo>
                  <a:cubicBezTo>
                    <a:pt x="245175" y="3416112"/>
                    <a:pt x="240194" y="3404183"/>
                    <a:pt x="230232" y="3394890"/>
                  </a:cubicBezTo>
                  <a:cubicBezTo>
                    <a:pt x="220269" y="3385598"/>
                    <a:pt x="208382" y="3380952"/>
                    <a:pt x="194569" y="3380952"/>
                  </a:cubicBezTo>
                  <a:close/>
                  <a:moveTo>
                    <a:pt x="4708897" y="3372413"/>
                  </a:moveTo>
                  <a:cubicBezTo>
                    <a:pt x="4712079" y="3372413"/>
                    <a:pt x="4714590" y="3373375"/>
                    <a:pt x="4716432" y="3375301"/>
                  </a:cubicBezTo>
                  <a:cubicBezTo>
                    <a:pt x="4718273" y="3377226"/>
                    <a:pt x="4719195" y="3379570"/>
                    <a:pt x="4719195" y="3382333"/>
                  </a:cubicBezTo>
                  <a:cubicBezTo>
                    <a:pt x="4719195" y="3385012"/>
                    <a:pt x="4718357" y="3387921"/>
                    <a:pt x="4716683" y="3391060"/>
                  </a:cubicBezTo>
                  <a:cubicBezTo>
                    <a:pt x="4715009" y="3394200"/>
                    <a:pt x="4712999" y="3396816"/>
                    <a:pt x="4710655" y="3398909"/>
                  </a:cubicBezTo>
                  <a:lnTo>
                    <a:pt x="4692824" y="3378315"/>
                  </a:lnTo>
                  <a:cubicBezTo>
                    <a:pt x="4697679" y="3374380"/>
                    <a:pt x="4703037" y="3372413"/>
                    <a:pt x="4708897" y="3372413"/>
                  </a:cubicBezTo>
                  <a:close/>
                  <a:moveTo>
                    <a:pt x="4474572" y="3372413"/>
                  </a:moveTo>
                  <a:lnTo>
                    <a:pt x="4542257" y="3372413"/>
                  </a:lnTo>
                  <a:lnTo>
                    <a:pt x="4542257" y="3416615"/>
                  </a:lnTo>
                  <a:cubicBezTo>
                    <a:pt x="4534136" y="3402383"/>
                    <a:pt x="4526853" y="3395267"/>
                    <a:pt x="4520407" y="3395267"/>
                  </a:cubicBezTo>
                  <a:cubicBezTo>
                    <a:pt x="4516723" y="3395267"/>
                    <a:pt x="4511575" y="3398992"/>
                    <a:pt x="4504961" y="3406443"/>
                  </a:cubicBezTo>
                  <a:cubicBezTo>
                    <a:pt x="4504291" y="3399913"/>
                    <a:pt x="4501591" y="3393697"/>
                    <a:pt x="4496861" y="3387795"/>
                  </a:cubicBezTo>
                  <a:cubicBezTo>
                    <a:pt x="4492131" y="3381894"/>
                    <a:pt x="4484702" y="3376766"/>
                    <a:pt x="4474572" y="3372413"/>
                  </a:cubicBezTo>
                  <a:close/>
                  <a:moveTo>
                    <a:pt x="4084047" y="3372413"/>
                  </a:moveTo>
                  <a:lnTo>
                    <a:pt x="4151731" y="3372413"/>
                  </a:lnTo>
                  <a:lnTo>
                    <a:pt x="4151731" y="3416615"/>
                  </a:lnTo>
                  <a:cubicBezTo>
                    <a:pt x="4143611" y="3402383"/>
                    <a:pt x="4136328" y="3395267"/>
                    <a:pt x="4129882" y="3395267"/>
                  </a:cubicBezTo>
                  <a:cubicBezTo>
                    <a:pt x="4126198" y="3395267"/>
                    <a:pt x="4121050" y="3398992"/>
                    <a:pt x="4114436" y="3406443"/>
                  </a:cubicBezTo>
                  <a:cubicBezTo>
                    <a:pt x="4113766" y="3399913"/>
                    <a:pt x="4111067" y="3393697"/>
                    <a:pt x="4106337" y="3387795"/>
                  </a:cubicBezTo>
                  <a:cubicBezTo>
                    <a:pt x="4101607" y="3381894"/>
                    <a:pt x="4094177" y="3376766"/>
                    <a:pt x="4084047" y="3372413"/>
                  </a:cubicBezTo>
                  <a:close/>
                  <a:moveTo>
                    <a:pt x="1736772" y="3372413"/>
                  </a:moveTo>
                  <a:lnTo>
                    <a:pt x="1793029" y="3372413"/>
                  </a:lnTo>
                  <a:lnTo>
                    <a:pt x="1793029" y="3464709"/>
                  </a:lnTo>
                  <a:cubicBezTo>
                    <a:pt x="1780137" y="3451147"/>
                    <a:pt x="1765947" y="3441060"/>
                    <a:pt x="1750459" y="3434446"/>
                  </a:cubicBezTo>
                  <a:lnTo>
                    <a:pt x="1777835" y="3409959"/>
                  </a:lnTo>
                  <a:cubicBezTo>
                    <a:pt x="1764189" y="3391960"/>
                    <a:pt x="1750501" y="3379445"/>
                    <a:pt x="1736772" y="3372413"/>
                  </a:cubicBezTo>
                  <a:close/>
                  <a:moveTo>
                    <a:pt x="1397997" y="3372413"/>
                  </a:moveTo>
                  <a:lnTo>
                    <a:pt x="1465681" y="3372413"/>
                  </a:lnTo>
                  <a:lnTo>
                    <a:pt x="1465681" y="3416615"/>
                  </a:lnTo>
                  <a:cubicBezTo>
                    <a:pt x="1457561" y="3402383"/>
                    <a:pt x="1450278" y="3395267"/>
                    <a:pt x="1443832" y="3395267"/>
                  </a:cubicBezTo>
                  <a:cubicBezTo>
                    <a:pt x="1440148" y="3395267"/>
                    <a:pt x="1435000" y="3398992"/>
                    <a:pt x="1428386" y="3406443"/>
                  </a:cubicBezTo>
                  <a:cubicBezTo>
                    <a:pt x="1427717" y="3399913"/>
                    <a:pt x="1425017" y="3393697"/>
                    <a:pt x="1420287" y="3387795"/>
                  </a:cubicBezTo>
                  <a:cubicBezTo>
                    <a:pt x="1415557" y="3381894"/>
                    <a:pt x="1408127" y="3376766"/>
                    <a:pt x="1397997" y="3372413"/>
                  </a:cubicBezTo>
                  <a:close/>
                  <a:moveTo>
                    <a:pt x="1136697" y="3372413"/>
                  </a:moveTo>
                  <a:lnTo>
                    <a:pt x="1192954" y="3372413"/>
                  </a:lnTo>
                  <a:lnTo>
                    <a:pt x="1192954" y="3464709"/>
                  </a:lnTo>
                  <a:cubicBezTo>
                    <a:pt x="1180062" y="3451147"/>
                    <a:pt x="1165872" y="3441060"/>
                    <a:pt x="1150385" y="3434446"/>
                  </a:cubicBezTo>
                  <a:lnTo>
                    <a:pt x="1177760" y="3409959"/>
                  </a:lnTo>
                  <a:cubicBezTo>
                    <a:pt x="1164114" y="3391960"/>
                    <a:pt x="1150426" y="3379445"/>
                    <a:pt x="1136697" y="3372413"/>
                  </a:cubicBezTo>
                  <a:close/>
                  <a:moveTo>
                    <a:pt x="750297" y="3372413"/>
                  </a:moveTo>
                  <a:lnTo>
                    <a:pt x="817982" y="3372413"/>
                  </a:lnTo>
                  <a:lnTo>
                    <a:pt x="817982" y="3416615"/>
                  </a:lnTo>
                  <a:cubicBezTo>
                    <a:pt x="809861" y="3402383"/>
                    <a:pt x="802578" y="3395267"/>
                    <a:pt x="796132" y="3395267"/>
                  </a:cubicBezTo>
                  <a:cubicBezTo>
                    <a:pt x="792448" y="3395267"/>
                    <a:pt x="787300" y="3398992"/>
                    <a:pt x="780686" y="3406443"/>
                  </a:cubicBezTo>
                  <a:cubicBezTo>
                    <a:pt x="780017" y="3399913"/>
                    <a:pt x="777317" y="3393697"/>
                    <a:pt x="772587" y="3387795"/>
                  </a:cubicBezTo>
                  <a:cubicBezTo>
                    <a:pt x="767857" y="3381894"/>
                    <a:pt x="760427" y="3376766"/>
                    <a:pt x="750297" y="3372413"/>
                  </a:cubicBezTo>
                  <a:close/>
                  <a:moveTo>
                    <a:pt x="4013605" y="3333610"/>
                  </a:moveTo>
                  <a:lnTo>
                    <a:pt x="4013605" y="3372413"/>
                  </a:lnTo>
                  <a:cubicBezTo>
                    <a:pt x="4009921" y="3366636"/>
                    <a:pt x="4006615" y="3362806"/>
                    <a:pt x="4003685" y="3360923"/>
                  </a:cubicBezTo>
                  <a:cubicBezTo>
                    <a:pt x="4000755" y="3359039"/>
                    <a:pt x="3996527" y="3358097"/>
                    <a:pt x="3991002" y="3358097"/>
                  </a:cubicBezTo>
                  <a:lnTo>
                    <a:pt x="3987086" y="3358097"/>
                  </a:lnTo>
                  <a:lnTo>
                    <a:pt x="3983844" y="3358097"/>
                  </a:lnTo>
                  <a:lnTo>
                    <a:pt x="3802869" y="3358097"/>
                  </a:lnTo>
                  <a:lnTo>
                    <a:pt x="3811910" y="3372413"/>
                  </a:lnTo>
                  <a:lnTo>
                    <a:pt x="3817310" y="3372413"/>
                  </a:lnTo>
                  <a:lnTo>
                    <a:pt x="3821831" y="3387733"/>
                  </a:lnTo>
                  <a:cubicBezTo>
                    <a:pt x="3836313" y="3388068"/>
                    <a:pt x="3848703" y="3393132"/>
                    <a:pt x="3859001" y="3402927"/>
                  </a:cubicBezTo>
                  <a:lnTo>
                    <a:pt x="3826854" y="3431683"/>
                  </a:lnTo>
                  <a:lnTo>
                    <a:pt x="3839411" y="3453031"/>
                  </a:lnTo>
                  <a:cubicBezTo>
                    <a:pt x="3868377" y="3455291"/>
                    <a:pt x="3888887" y="3467095"/>
                    <a:pt x="3900942" y="3488443"/>
                  </a:cubicBezTo>
                  <a:lnTo>
                    <a:pt x="3920155" y="3501000"/>
                  </a:lnTo>
                  <a:lnTo>
                    <a:pt x="3920155" y="3405439"/>
                  </a:lnTo>
                  <a:lnTo>
                    <a:pt x="3923922" y="3405439"/>
                  </a:lnTo>
                  <a:cubicBezTo>
                    <a:pt x="3936061" y="3405439"/>
                    <a:pt x="3944830" y="3407469"/>
                    <a:pt x="3950230" y="3411529"/>
                  </a:cubicBezTo>
                  <a:cubicBezTo>
                    <a:pt x="3955629" y="3415589"/>
                    <a:pt x="3958329" y="3420466"/>
                    <a:pt x="3958329" y="3426158"/>
                  </a:cubicBezTo>
                  <a:cubicBezTo>
                    <a:pt x="3958329" y="3429674"/>
                    <a:pt x="3957534" y="3432688"/>
                    <a:pt x="3955943" y="3435200"/>
                  </a:cubicBezTo>
                  <a:cubicBezTo>
                    <a:pt x="3952511" y="3430260"/>
                    <a:pt x="3948200" y="3427791"/>
                    <a:pt x="3943009" y="3427791"/>
                  </a:cubicBezTo>
                  <a:cubicBezTo>
                    <a:pt x="3938405" y="3427791"/>
                    <a:pt x="3934617" y="3429339"/>
                    <a:pt x="3931645" y="3432437"/>
                  </a:cubicBezTo>
                  <a:cubicBezTo>
                    <a:pt x="3928673" y="3435534"/>
                    <a:pt x="3927187" y="3439427"/>
                    <a:pt x="3927187" y="3444115"/>
                  </a:cubicBezTo>
                  <a:cubicBezTo>
                    <a:pt x="3927187" y="3449055"/>
                    <a:pt x="3928778" y="3453136"/>
                    <a:pt x="3931959" y="3456359"/>
                  </a:cubicBezTo>
                  <a:cubicBezTo>
                    <a:pt x="3935140" y="3459582"/>
                    <a:pt x="3939326" y="3461193"/>
                    <a:pt x="3944516" y="3461193"/>
                  </a:cubicBezTo>
                  <a:cubicBezTo>
                    <a:pt x="3951465" y="3461193"/>
                    <a:pt x="3957513" y="3458117"/>
                    <a:pt x="3962662" y="3451964"/>
                  </a:cubicBezTo>
                  <a:cubicBezTo>
                    <a:pt x="3967810" y="3445811"/>
                    <a:pt x="3970385" y="3437920"/>
                    <a:pt x="3970385" y="3428293"/>
                  </a:cubicBezTo>
                  <a:cubicBezTo>
                    <a:pt x="3970385" y="3415317"/>
                    <a:pt x="3965257" y="3404497"/>
                    <a:pt x="3955002" y="3395832"/>
                  </a:cubicBezTo>
                  <a:cubicBezTo>
                    <a:pt x="3944747" y="3387168"/>
                    <a:pt x="3931875" y="3382835"/>
                    <a:pt x="3916388" y="3382835"/>
                  </a:cubicBezTo>
                  <a:cubicBezTo>
                    <a:pt x="3910109" y="3382835"/>
                    <a:pt x="3903998" y="3383212"/>
                    <a:pt x="3898054" y="3383965"/>
                  </a:cubicBezTo>
                  <a:lnTo>
                    <a:pt x="3898054" y="3464709"/>
                  </a:lnTo>
                  <a:cubicBezTo>
                    <a:pt x="3885162" y="3451147"/>
                    <a:pt x="3870972" y="3441060"/>
                    <a:pt x="3855485" y="3434446"/>
                  </a:cubicBezTo>
                  <a:lnTo>
                    <a:pt x="3882859" y="3409959"/>
                  </a:lnTo>
                  <a:cubicBezTo>
                    <a:pt x="3869214" y="3391960"/>
                    <a:pt x="3855526" y="3379445"/>
                    <a:pt x="3841797" y="3372413"/>
                  </a:cubicBezTo>
                  <a:lnTo>
                    <a:pt x="3992885" y="3372413"/>
                  </a:lnTo>
                  <a:lnTo>
                    <a:pt x="3993890" y="3372413"/>
                  </a:lnTo>
                  <a:cubicBezTo>
                    <a:pt x="3998578" y="3372413"/>
                    <a:pt x="4003036" y="3375908"/>
                    <a:pt x="4007263" y="3382898"/>
                  </a:cubicBezTo>
                  <a:cubicBezTo>
                    <a:pt x="4011491" y="3389888"/>
                    <a:pt x="4013605" y="3396188"/>
                    <a:pt x="4013605" y="3401797"/>
                  </a:cubicBezTo>
                  <a:lnTo>
                    <a:pt x="4013605" y="3486559"/>
                  </a:lnTo>
                  <a:lnTo>
                    <a:pt x="4035706" y="3501000"/>
                  </a:lnTo>
                  <a:lnTo>
                    <a:pt x="4035706" y="3372413"/>
                  </a:lnTo>
                  <a:lnTo>
                    <a:pt x="4059560" y="3372413"/>
                  </a:lnTo>
                  <a:lnTo>
                    <a:pt x="4061449" y="3372413"/>
                  </a:lnTo>
                  <a:lnTo>
                    <a:pt x="4062449" y="3372413"/>
                  </a:lnTo>
                  <a:lnTo>
                    <a:pt x="4066969" y="3387733"/>
                  </a:lnTo>
                  <a:cubicBezTo>
                    <a:pt x="4075341" y="3389156"/>
                    <a:pt x="4082227" y="3390998"/>
                    <a:pt x="4087626" y="3393258"/>
                  </a:cubicBezTo>
                  <a:cubicBezTo>
                    <a:pt x="4093026" y="3395518"/>
                    <a:pt x="4097065" y="3398218"/>
                    <a:pt x="4099744" y="3401357"/>
                  </a:cubicBezTo>
                  <a:cubicBezTo>
                    <a:pt x="4102423" y="3404497"/>
                    <a:pt x="4103762" y="3408452"/>
                    <a:pt x="4103762" y="3413224"/>
                  </a:cubicBezTo>
                  <a:cubicBezTo>
                    <a:pt x="4103762" y="3414982"/>
                    <a:pt x="4103553" y="3416782"/>
                    <a:pt x="4103135" y="3418624"/>
                  </a:cubicBezTo>
                  <a:cubicBezTo>
                    <a:pt x="4098697" y="3423982"/>
                    <a:pt x="4094177" y="3428774"/>
                    <a:pt x="4089573" y="3433002"/>
                  </a:cubicBezTo>
                  <a:cubicBezTo>
                    <a:pt x="4084968" y="3437230"/>
                    <a:pt x="4080866" y="3439343"/>
                    <a:pt x="4077266" y="3439343"/>
                  </a:cubicBezTo>
                  <a:cubicBezTo>
                    <a:pt x="4073750" y="3439343"/>
                    <a:pt x="4070987" y="3435493"/>
                    <a:pt x="4068979" y="3427791"/>
                  </a:cubicBezTo>
                  <a:lnTo>
                    <a:pt x="4058556" y="3431558"/>
                  </a:lnTo>
                  <a:cubicBezTo>
                    <a:pt x="4062491" y="3443027"/>
                    <a:pt x="4066593" y="3451273"/>
                    <a:pt x="4070862" y="3456296"/>
                  </a:cubicBezTo>
                  <a:cubicBezTo>
                    <a:pt x="4075131" y="3461319"/>
                    <a:pt x="4079527" y="3463830"/>
                    <a:pt x="4084047" y="3463830"/>
                  </a:cubicBezTo>
                  <a:cubicBezTo>
                    <a:pt x="4087647" y="3463830"/>
                    <a:pt x="4091665" y="3462114"/>
                    <a:pt x="4096102" y="3458682"/>
                  </a:cubicBezTo>
                  <a:cubicBezTo>
                    <a:pt x="4100539" y="3455249"/>
                    <a:pt x="4107760" y="3447799"/>
                    <a:pt x="4117764" y="3436330"/>
                  </a:cubicBezTo>
                  <a:cubicBezTo>
                    <a:pt x="4127768" y="3424861"/>
                    <a:pt x="4134570" y="3419126"/>
                    <a:pt x="4138169" y="3419126"/>
                  </a:cubicBezTo>
                  <a:cubicBezTo>
                    <a:pt x="4141435" y="3419126"/>
                    <a:pt x="4144511" y="3421596"/>
                    <a:pt x="4147399" y="3426535"/>
                  </a:cubicBezTo>
                  <a:cubicBezTo>
                    <a:pt x="4150287" y="3431474"/>
                    <a:pt x="4151731" y="3438464"/>
                    <a:pt x="4151731" y="3447506"/>
                  </a:cubicBezTo>
                  <a:lnTo>
                    <a:pt x="4151731" y="3486559"/>
                  </a:lnTo>
                  <a:lnTo>
                    <a:pt x="4173833" y="3501000"/>
                  </a:lnTo>
                  <a:lnTo>
                    <a:pt x="4173833" y="3372413"/>
                  </a:lnTo>
                  <a:lnTo>
                    <a:pt x="4183385" y="3372413"/>
                  </a:lnTo>
                  <a:lnTo>
                    <a:pt x="4184390" y="3372413"/>
                  </a:lnTo>
                  <a:cubicBezTo>
                    <a:pt x="4189078" y="3372413"/>
                    <a:pt x="4193536" y="3375908"/>
                    <a:pt x="4197763" y="3382898"/>
                  </a:cubicBezTo>
                  <a:cubicBezTo>
                    <a:pt x="4201991" y="3389888"/>
                    <a:pt x="4204105" y="3396188"/>
                    <a:pt x="4204105" y="3401797"/>
                  </a:cubicBezTo>
                  <a:lnTo>
                    <a:pt x="4204105" y="3486559"/>
                  </a:lnTo>
                  <a:lnTo>
                    <a:pt x="4226206" y="3501000"/>
                  </a:lnTo>
                  <a:lnTo>
                    <a:pt x="4226206" y="3372413"/>
                  </a:lnTo>
                  <a:lnTo>
                    <a:pt x="4250061" y="3372413"/>
                  </a:lnTo>
                  <a:lnTo>
                    <a:pt x="4251949" y="3372413"/>
                  </a:lnTo>
                  <a:lnTo>
                    <a:pt x="4261362" y="3372413"/>
                  </a:lnTo>
                  <a:lnTo>
                    <a:pt x="4261362" y="3444492"/>
                  </a:lnTo>
                  <a:lnTo>
                    <a:pt x="4282081" y="3462826"/>
                  </a:lnTo>
                  <a:cubicBezTo>
                    <a:pt x="4299662" y="3441729"/>
                    <a:pt x="4314271" y="3426786"/>
                    <a:pt x="4325907" y="3417996"/>
                  </a:cubicBezTo>
                  <a:cubicBezTo>
                    <a:pt x="4324567" y="3425698"/>
                    <a:pt x="4323897" y="3433316"/>
                    <a:pt x="4323897" y="3440850"/>
                  </a:cubicBezTo>
                  <a:cubicBezTo>
                    <a:pt x="4323897" y="3460021"/>
                    <a:pt x="4329213" y="3480615"/>
                    <a:pt x="4339845" y="3502633"/>
                  </a:cubicBezTo>
                  <a:lnTo>
                    <a:pt x="4350268" y="3505646"/>
                  </a:lnTo>
                  <a:cubicBezTo>
                    <a:pt x="4344408" y="3488903"/>
                    <a:pt x="4341478" y="3472621"/>
                    <a:pt x="4341478" y="3456798"/>
                  </a:cubicBezTo>
                  <a:cubicBezTo>
                    <a:pt x="4341478" y="3439302"/>
                    <a:pt x="4346333" y="3419921"/>
                    <a:pt x="4356045" y="3398658"/>
                  </a:cubicBezTo>
                  <a:lnTo>
                    <a:pt x="4330427" y="3384468"/>
                  </a:lnTo>
                  <a:cubicBezTo>
                    <a:pt x="4313517" y="3395853"/>
                    <a:pt x="4297862" y="3409331"/>
                    <a:pt x="4283463" y="3424903"/>
                  </a:cubicBezTo>
                  <a:lnTo>
                    <a:pt x="4283463" y="3372413"/>
                  </a:lnTo>
                  <a:lnTo>
                    <a:pt x="4381787" y="3372413"/>
                  </a:lnTo>
                  <a:lnTo>
                    <a:pt x="4372746" y="3358097"/>
                  </a:lnTo>
                  <a:lnTo>
                    <a:pt x="4242907" y="3358097"/>
                  </a:lnTo>
                  <a:lnTo>
                    <a:pt x="4241019" y="3358097"/>
                  </a:lnTo>
                  <a:lnTo>
                    <a:pt x="4225076" y="3358097"/>
                  </a:lnTo>
                  <a:cubicBezTo>
                    <a:pt x="4223820" y="3356256"/>
                    <a:pt x="4222585" y="3354267"/>
                    <a:pt x="4221371" y="3352133"/>
                  </a:cubicBezTo>
                  <a:cubicBezTo>
                    <a:pt x="4220157" y="3349998"/>
                    <a:pt x="4218274" y="3346377"/>
                    <a:pt x="4215721" y="3341270"/>
                  </a:cubicBezTo>
                  <a:cubicBezTo>
                    <a:pt x="4213167" y="3336164"/>
                    <a:pt x="4209295" y="3333610"/>
                    <a:pt x="4204105" y="3333610"/>
                  </a:cubicBezTo>
                  <a:lnTo>
                    <a:pt x="4204105" y="3372413"/>
                  </a:lnTo>
                  <a:cubicBezTo>
                    <a:pt x="4200421" y="3366636"/>
                    <a:pt x="4197115" y="3362806"/>
                    <a:pt x="4194185" y="3360923"/>
                  </a:cubicBezTo>
                  <a:lnTo>
                    <a:pt x="4192013" y="3360439"/>
                  </a:lnTo>
                  <a:lnTo>
                    <a:pt x="4190534" y="3358097"/>
                  </a:lnTo>
                  <a:lnTo>
                    <a:pt x="4181502" y="3358097"/>
                  </a:lnTo>
                  <a:lnTo>
                    <a:pt x="4174344" y="3358097"/>
                  </a:lnTo>
                  <a:lnTo>
                    <a:pt x="4052407" y="3358097"/>
                  </a:lnTo>
                  <a:lnTo>
                    <a:pt x="4050519" y="3358097"/>
                  </a:lnTo>
                  <a:lnTo>
                    <a:pt x="4034576" y="3358097"/>
                  </a:lnTo>
                  <a:cubicBezTo>
                    <a:pt x="4033320" y="3356256"/>
                    <a:pt x="4032085" y="3354267"/>
                    <a:pt x="4030871" y="3352133"/>
                  </a:cubicBezTo>
                  <a:cubicBezTo>
                    <a:pt x="4029657" y="3349998"/>
                    <a:pt x="4027774" y="3346377"/>
                    <a:pt x="4025221" y="3341270"/>
                  </a:cubicBezTo>
                  <a:cubicBezTo>
                    <a:pt x="4022667" y="3336164"/>
                    <a:pt x="4018795" y="3333610"/>
                    <a:pt x="4013605" y="3333610"/>
                  </a:cubicBezTo>
                  <a:close/>
                  <a:moveTo>
                    <a:pt x="2670580" y="3333610"/>
                  </a:moveTo>
                  <a:lnTo>
                    <a:pt x="2670580" y="3372413"/>
                  </a:lnTo>
                  <a:cubicBezTo>
                    <a:pt x="2666897" y="3366636"/>
                    <a:pt x="2663590" y="3362806"/>
                    <a:pt x="2660660" y="3360923"/>
                  </a:cubicBezTo>
                  <a:cubicBezTo>
                    <a:pt x="2657730" y="3359039"/>
                    <a:pt x="2653502" y="3358097"/>
                    <a:pt x="2647977" y="3358097"/>
                  </a:cubicBezTo>
                  <a:lnTo>
                    <a:pt x="2646033" y="3358097"/>
                  </a:lnTo>
                  <a:lnTo>
                    <a:pt x="2640819" y="3358097"/>
                  </a:lnTo>
                  <a:lnTo>
                    <a:pt x="2478894" y="3358097"/>
                  </a:lnTo>
                  <a:lnTo>
                    <a:pt x="2487935" y="3372413"/>
                  </a:lnTo>
                  <a:lnTo>
                    <a:pt x="2557001" y="3372413"/>
                  </a:lnTo>
                  <a:lnTo>
                    <a:pt x="2557001" y="3381705"/>
                  </a:lnTo>
                  <a:lnTo>
                    <a:pt x="2485801" y="3426661"/>
                  </a:lnTo>
                  <a:lnTo>
                    <a:pt x="2498358" y="3448008"/>
                  </a:lnTo>
                  <a:cubicBezTo>
                    <a:pt x="2528412" y="3451189"/>
                    <a:pt x="2548922" y="3464668"/>
                    <a:pt x="2559889" y="3488443"/>
                  </a:cubicBezTo>
                  <a:lnTo>
                    <a:pt x="2579102" y="3501000"/>
                  </a:lnTo>
                  <a:lnTo>
                    <a:pt x="2579102" y="3403178"/>
                  </a:lnTo>
                  <a:lnTo>
                    <a:pt x="2582869" y="3403178"/>
                  </a:lnTo>
                  <a:cubicBezTo>
                    <a:pt x="2595008" y="3403178"/>
                    <a:pt x="2603777" y="3405208"/>
                    <a:pt x="2609177" y="3409269"/>
                  </a:cubicBezTo>
                  <a:cubicBezTo>
                    <a:pt x="2614577" y="3413329"/>
                    <a:pt x="2617276" y="3418205"/>
                    <a:pt x="2617276" y="3423898"/>
                  </a:cubicBezTo>
                  <a:cubicBezTo>
                    <a:pt x="2617276" y="3427414"/>
                    <a:pt x="2616481" y="3430428"/>
                    <a:pt x="2614891" y="3432939"/>
                  </a:cubicBezTo>
                  <a:cubicBezTo>
                    <a:pt x="2611458" y="3428000"/>
                    <a:pt x="2607147" y="3425530"/>
                    <a:pt x="2601956" y="3425530"/>
                  </a:cubicBezTo>
                  <a:cubicBezTo>
                    <a:pt x="2597352" y="3425530"/>
                    <a:pt x="2593564" y="3427079"/>
                    <a:pt x="2590592" y="3430177"/>
                  </a:cubicBezTo>
                  <a:cubicBezTo>
                    <a:pt x="2587620" y="3433274"/>
                    <a:pt x="2586134" y="3437167"/>
                    <a:pt x="2586134" y="3441855"/>
                  </a:cubicBezTo>
                  <a:cubicBezTo>
                    <a:pt x="2586134" y="3446794"/>
                    <a:pt x="2587725" y="3450875"/>
                    <a:pt x="2590906" y="3454098"/>
                  </a:cubicBezTo>
                  <a:cubicBezTo>
                    <a:pt x="2594087" y="3457321"/>
                    <a:pt x="2598273" y="3458933"/>
                    <a:pt x="2603463" y="3458933"/>
                  </a:cubicBezTo>
                  <a:cubicBezTo>
                    <a:pt x="2610411" y="3458933"/>
                    <a:pt x="2616460" y="3455856"/>
                    <a:pt x="2621609" y="3449703"/>
                  </a:cubicBezTo>
                  <a:cubicBezTo>
                    <a:pt x="2626757" y="3443550"/>
                    <a:pt x="2629331" y="3435660"/>
                    <a:pt x="2629331" y="3426033"/>
                  </a:cubicBezTo>
                  <a:cubicBezTo>
                    <a:pt x="2629331" y="3413057"/>
                    <a:pt x="2624309" y="3402320"/>
                    <a:pt x="2614263" y="3393823"/>
                  </a:cubicBezTo>
                  <a:cubicBezTo>
                    <a:pt x="2604217" y="3385326"/>
                    <a:pt x="2592497" y="3380910"/>
                    <a:pt x="2579102" y="3380575"/>
                  </a:cubicBezTo>
                  <a:lnTo>
                    <a:pt x="2579102" y="3372413"/>
                  </a:lnTo>
                  <a:lnTo>
                    <a:pt x="2649860" y="3372413"/>
                  </a:lnTo>
                  <a:lnTo>
                    <a:pt x="2650865" y="3372413"/>
                  </a:lnTo>
                  <a:cubicBezTo>
                    <a:pt x="2655553" y="3372413"/>
                    <a:pt x="2660011" y="3375908"/>
                    <a:pt x="2664239" y="3382898"/>
                  </a:cubicBezTo>
                  <a:cubicBezTo>
                    <a:pt x="2668466" y="3389888"/>
                    <a:pt x="2670580" y="3396188"/>
                    <a:pt x="2670580" y="3401797"/>
                  </a:cubicBezTo>
                  <a:lnTo>
                    <a:pt x="2670580" y="3486559"/>
                  </a:lnTo>
                  <a:lnTo>
                    <a:pt x="2692681" y="3501000"/>
                  </a:lnTo>
                  <a:lnTo>
                    <a:pt x="2692681" y="3372413"/>
                  </a:lnTo>
                  <a:lnTo>
                    <a:pt x="2707010" y="3372413"/>
                  </a:lnTo>
                  <a:lnTo>
                    <a:pt x="2718423" y="3372413"/>
                  </a:lnTo>
                  <a:lnTo>
                    <a:pt x="2776076" y="3372413"/>
                  </a:lnTo>
                  <a:lnTo>
                    <a:pt x="2776076" y="3381705"/>
                  </a:lnTo>
                  <a:lnTo>
                    <a:pt x="2704875" y="3426661"/>
                  </a:lnTo>
                  <a:lnTo>
                    <a:pt x="2717433" y="3448008"/>
                  </a:lnTo>
                  <a:cubicBezTo>
                    <a:pt x="2747487" y="3451189"/>
                    <a:pt x="2767997" y="3464668"/>
                    <a:pt x="2778964" y="3488443"/>
                  </a:cubicBezTo>
                  <a:lnTo>
                    <a:pt x="2798177" y="3501000"/>
                  </a:lnTo>
                  <a:lnTo>
                    <a:pt x="2798177" y="3372413"/>
                  </a:lnTo>
                  <a:lnTo>
                    <a:pt x="2821310" y="3372413"/>
                  </a:lnTo>
                  <a:lnTo>
                    <a:pt x="2823919" y="3372413"/>
                  </a:lnTo>
                  <a:lnTo>
                    <a:pt x="2844541" y="3372413"/>
                  </a:lnTo>
                  <a:cubicBezTo>
                    <a:pt x="2838263" y="3378775"/>
                    <a:pt x="2832989" y="3386707"/>
                    <a:pt x="2828719" y="3396209"/>
                  </a:cubicBezTo>
                  <a:cubicBezTo>
                    <a:pt x="2824450" y="3405711"/>
                    <a:pt x="2822315" y="3416489"/>
                    <a:pt x="2822315" y="3428544"/>
                  </a:cubicBezTo>
                  <a:cubicBezTo>
                    <a:pt x="2822315" y="3447464"/>
                    <a:pt x="2827757" y="3463977"/>
                    <a:pt x="2838639" y="3478083"/>
                  </a:cubicBezTo>
                  <a:cubicBezTo>
                    <a:pt x="2849523" y="3492189"/>
                    <a:pt x="2861996" y="3499242"/>
                    <a:pt x="2876061" y="3499242"/>
                  </a:cubicBezTo>
                  <a:cubicBezTo>
                    <a:pt x="2883344" y="3499242"/>
                    <a:pt x="2889204" y="3497338"/>
                    <a:pt x="2893641" y="3493529"/>
                  </a:cubicBezTo>
                  <a:cubicBezTo>
                    <a:pt x="2898078" y="3489719"/>
                    <a:pt x="2900296" y="3485010"/>
                    <a:pt x="2900296" y="3479402"/>
                  </a:cubicBezTo>
                  <a:cubicBezTo>
                    <a:pt x="2900296" y="3474462"/>
                    <a:pt x="2898580" y="3470130"/>
                    <a:pt x="2895148" y="3466405"/>
                  </a:cubicBezTo>
                  <a:cubicBezTo>
                    <a:pt x="2891715" y="3462679"/>
                    <a:pt x="2887195" y="3460817"/>
                    <a:pt x="2881586" y="3460817"/>
                  </a:cubicBezTo>
                  <a:cubicBezTo>
                    <a:pt x="2876061" y="3460817"/>
                    <a:pt x="2871749" y="3462407"/>
                    <a:pt x="2868652" y="3465588"/>
                  </a:cubicBezTo>
                  <a:cubicBezTo>
                    <a:pt x="2865554" y="3468770"/>
                    <a:pt x="2864005" y="3472662"/>
                    <a:pt x="2864005" y="3477267"/>
                  </a:cubicBezTo>
                  <a:lnTo>
                    <a:pt x="2864005" y="3478020"/>
                  </a:lnTo>
                  <a:cubicBezTo>
                    <a:pt x="2856136" y="3475592"/>
                    <a:pt x="2849732" y="3470590"/>
                    <a:pt x="2844793" y="3463014"/>
                  </a:cubicBezTo>
                  <a:cubicBezTo>
                    <a:pt x="2839853" y="3455438"/>
                    <a:pt x="2837384" y="3446794"/>
                    <a:pt x="2837384" y="3437083"/>
                  </a:cubicBezTo>
                  <a:cubicBezTo>
                    <a:pt x="2837384" y="3422349"/>
                    <a:pt x="2843977" y="3407887"/>
                    <a:pt x="2857162" y="3393697"/>
                  </a:cubicBezTo>
                  <a:cubicBezTo>
                    <a:pt x="2870347" y="3379508"/>
                    <a:pt x="2887362" y="3372413"/>
                    <a:pt x="2908207" y="3372413"/>
                  </a:cubicBezTo>
                  <a:lnTo>
                    <a:pt x="2913858" y="3372413"/>
                  </a:lnTo>
                  <a:lnTo>
                    <a:pt x="2904817" y="3358097"/>
                  </a:lnTo>
                  <a:lnTo>
                    <a:pt x="2814878" y="3358097"/>
                  </a:lnTo>
                  <a:lnTo>
                    <a:pt x="2812269" y="3358097"/>
                  </a:lnTo>
                  <a:lnTo>
                    <a:pt x="2709382" y="3358097"/>
                  </a:lnTo>
                  <a:lnTo>
                    <a:pt x="2697969" y="3358097"/>
                  </a:lnTo>
                  <a:lnTo>
                    <a:pt x="2691551" y="3358097"/>
                  </a:lnTo>
                  <a:cubicBezTo>
                    <a:pt x="2690295" y="3356256"/>
                    <a:pt x="2689060" y="3354267"/>
                    <a:pt x="2687847" y="3352133"/>
                  </a:cubicBezTo>
                  <a:cubicBezTo>
                    <a:pt x="2686633" y="3349998"/>
                    <a:pt x="2684749" y="3346377"/>
                    <a:pt x="2682195" y="3341270"/>
                  </a:cubicBezTo>
                  <a:cubicBezTo>
                    <a:pt x="2679642" y="3336164"/>
                    <a:pt x="2675771" y="3333610"/>
                    <a:pt x="2670580" y="3333610"/>
                  </a:cubicBezTo>
                  <a:close/>
                  <a:moveTo>
                    <a:pt x="2045953" y="3333610"/>
                  </a:moveTo>
                  <a:lnTo>
                    <a:pt x="2045953" y="3390998"/>
                  </a:lnTo>
                  <a:cubicBezTo>
                    <a:pt x="2031135" y="3368813"/>
                    <a:pt x="2014811" y="3357721"/>
                    <a:pt x="1996979" y="3357721"/>
                  </a:cubicBezTo>
                  <a:cubicBezTo>
                    <a:pt x="1984841" y="3357721"/>
                    <a:pt x="1974690" y="3362011"/>
                    <a:pt x="1966528" y="3370592"/>
                  </a:cubicBezTo>
                  <a:cubicBezTo>
                    <a:pt x="1958365" y="3379173"/>
                    <a:pt x="1954284" y="3389323"/>
                    <a:pt x="1954284" y="3401043"/>
                  </a:cubicBezTo>
                  <a:cubicBezTo>
                    <a:pt x="1954284" y="3406904"/>
                    <a:pt x="1955603" y="3411592"/>
                    <a:pt x="1958240" y="3415108"/>
                  </a:cubicBezTo>
                  <a:cubicBezTo>
                    <a:pt x="1960877" y="3418624"/>
                    <a:pt x="1964246" y="3420382"/>
                    <a:pt x="1968349" y="3420382"/>
                  </a:cubicBezTo>
                  <a:cubicBezTo>
                    <a:pt x="1970358" y="3420382"/>
                    <a:pt x="1972137" y="3420026"/>
                    <a:pt x="1973685" y="3419314"/>
                  </a:cubicBezTo>
                  <a:cubicBezTo>
                    <a:pt x="1975234" y="3418603"/>
                    <a:pt x="1978918" y="3416259"/>
                    <a:pt x="1984736" y="3412282"/>
                  </a:cubicBezTo>
                  <a:cubicBezTo>
                    <a:pt x="1990554" y="3408306"/>
                    <a:pt x="1995556" y="3406318"/>
                    <a:pt x="1999742" y="3406318"/>
                  </a:cubicBezTo>
                  <a:cubicBezTo>
                    <a:pt x="2002839" y="3406318"/>
                    <a:pt x="2005204" y="3407176"/>
                    <a:pt x="2006837" y="3408892"/>
                  </a:cubicBezTo>
                  <a:cubicBezTo>
                    <a:pt x="2008469" y="3410608"/>
                    <a:pt x="2009285" y="3412764"/>
                    <a:pt x="2009285" y="3415359"/>
                  </a:cubicBezTo>
                  <a:cubicBezTo>
                    <a:pt x="2009285" y="3425154"/>
                    <a:pt x="1998193" y="3435618"/>
                    <a:pt x="1976009" y="3446752"/>
                  </a:cubicBezTo>
                  <a:lnTo>
                    <a:pt x="2000119" y="3466091"/>
                  </a:lnTo>
                  <a:cubicBezTo>
                    <a:pt x="2008323" y="3459645"/>
                    <a:pt x="2014560" y="3452885"/>
                    <a:pt x="2018829" y="3445811"/>
                  </a:cubicBezTo>
                  <a:cubicBezTo>
                    <a:pt x="2023099" y="3438737"/>
                    <a:pt x="2025233" y="3431725"/>
                    <a:pt x="2025233" y="3424777"/>
                  </a:cubicBezTo>
                  <a:cubicBezTo>
                    <a:pt x="2025233" y="3415233"/>
                    <a:pt x="2022345" y="3407364"/>
                    <a:pt x="2016569" y="3401169"/>
                  </a:cubicBezTo>
                  <a:cubicBezTo>
                    <a:pt x="2010792" y="3394974"/>
                    <a:pt x="2004346" y="3391877"/>
                    <a:pt x="1997230" y="3391877"/>
                  </a:cubicBezTo>
                  <a:cubicBezTo>
                    <a:pt x="1992040" y="3391877"/>
                    <a:pt x="1986180" y="3393886"/>
                    <a:pt x="1979650" y="3397904"/>
                  </a:cubicBezTo>
                  <a:cubicBezTo>
                    <a:pt x="1980320" y="3391960"/>
                    <a:pt x="1982685" y="3387126"/>
                    <a:pt x="1986745" y="3383400"/>
                  </a:cubicBezTo>
                  <a:cubicBezTo>
                    <a:pt x="1990805" y="3379675"/>
                    <a:pt x="1996142" y="3377812"/>
                    <a:pt x="2002756" y="3377812"/>
                  </a:cubicBezTo>
                  <a:cubicBezTo>
                    <a:pt x="2013220" y="3377812"/>
                    <a:pt x="2023036" y="3382814"/>
                    <a:pt x="2032203" y="3392818"/>
                  </a:cubicBezTo>
                  <a:cubicBezTo>
                    <a:pt x="2041370" y="3402822"/>
                    <a:pt x="2045953" y="3412638"/>
                    <a:pt x="2045953" y="3422265"/>
                  </a:cubicBezTo>
                  <a:lnTo>
                    <a:pt x="2045953" y="3486559"/>
                  </a:lnTo>
                  <a:lnTo>
                    <a:pt x="2068054" y="3501000"/>
                  </a:lnTo>
                  <a:lnTo>
                    <a:pt x="2068054" y="3372413"/>
                  </a:lnTo>
                  <a:lnTo>
                    <a:pt x="2078360" y="3372413"/>
                  </a:lnTo>
                  <a:lnTo>
                    <a:pt x="2093797" y="3372413"/>
                  </a:lnTo>
                  <a:lnTo>
                    <a:pt x="2230760" y="3372413"/>
                  </a:lnTo>
                  <a:lnTo>
                    <a:pt x="2231765" y="3372413"/>
                  </a:lnTo>
                  <a:cubicBezTo>
                    <a:pt x="2236453" y="3372413"/>
                    <a:pt x="2240911" y="3375908"/>
                    <a:pt x="2245139" y="3382898"/>
                  </a:cubicBezTo>
                  <a:cubicBezTo>
                    <a:pt x="2249366" y="3389888"/>
                    <a:pt x="2251480" y="3396188"/>
                    <a:pt x="2251480" y="3401797"/>
                  </a:cubicBezTo>
                  <a:lnTo>
                    <a:pt x="2251480" y="3486559"/>
                  </a:lnTo>
                  <a:lnTo>
                    <a:pt x="2273581" y="3501000"/>
                  </a:lnTo>
                  <a:lnTo>
                    <a:pt x="2273581" y="3372413"/>
                  </a:lnTo>
                  <a:lnTo>
                    <a:pt x="2287910" y="3372413"/>
                  </a:lnTo>
                  <a:lnTo>
                    <a:pt x="2299323" y="3372413"/>
                  </a:lnTo>
                  <a:lnTo>
                    <a:pt x="2356976" y="3372413"/>
                  </a:lnTo>
                  <a:lnTo>
                    <a:pt x="2356976" y="3381705"/>
                  </a:lnTo>
                  <a:lnTo>
                    <a:pt x="2285775" y="3426661"/>
                  </a:lnTo>
                  <a:lnTo>
                    <a:pt x="2298333" y="3448008"/>
                  </a:lnTo>
                  <a:cubicBezTo>
                    <a:pt x="2328387" y="3451189"/>
                    <a:pt x="2348897" y="3464668"/>
                    <a:pt x="2359864" y="3488443"/>
                  </a:cubicBezTo>
                  <a:lnTo>
                    <a:pt x="2379077" y="3501000"/>
                  </a:lnTo>
                  <a:lnTo>
                    <a:pt x="2379077" y="3372413"/>
                  </a:lnTo>
                  <a:lnTo>
                    <a:pt x="2404819" y="3372413"/>
                  </a:lnTo>
                  <a:lnTo>
                    <a:pt x="2395778" y="3358097"/>
                  </a:lnTo>
                  <a:lnTo>
                    <a:pt x="2290282" y="3358097"/>
                  </a:lnTo>
                  <a:lnTo>
                    <a:pt x="2278869" y="3358097"/>
                  </a:lnTo>
                  <a:lnTo>
                    <a:pt x="2272451" y="3358097"/>
                  </a:lnTo>
                  <a:cubicBezTo>
                    <a:pt x="2271195" y="3356256"/>
                    <a:pt x="2269960" y="3354267"/>
                    <a:pt x="2268747" y="3352133"/>
                  </a:cubicBezTo>
                  <a:cubicBezTo>
                    <a:pt x="2267533" y="3349998"/>
                    <a:pt x="2265649" y="3346377"/>
                    <a:pt x="2263095" y="3341270"/>
                  </a:cubicBezTo>
                  <a:cubicBezTo>
                    <a:pt x="2260542" y="3336164"/>
                    <a:pt x="2256671" y="3333610"/>
                    <a:pt x="2251480" y="3333610"/>
                  </a:cubicBezTo>
                  <a:lnTo>
                    <a:pt x="2251480" y="3372413"/>
                  </a:lnTo>
                  <a:cubicBezTo>
                    <a:pt x="2247797" y="3366636"/>
                    <a:pt x="2244490" y="3362806"/>
                    <a:pt x="2241560" y="3360923"/>
                  </a:cubicBezTo>
                  <a:cubicBezTo>
                    <a:pt x="2238630" y="3359039"/>
                    <a:pt x="2234402" y="3358097"/>
                    <a:pt x="2228877" y="3358097"/>
                  </a:cubicBezTo>
                  <a:lnTo>
                    <a:pt x="2224026" y="3358097"/>
                  </a:lnTo>
                  <a:lnTo>
                    <a:pt x="2221719" y="3358097"/>
                  </a:lnTo>
                  <a:lnTo>
                    <a:pt x="2084755" y="3358097"/>
                  </a:lnTo>
                  <a:lnTo>
                    <a:pt x="2069319" y="3358097"/>
                  </a:lnTo>
                  <a:lnTo>
                    <a:pt x="2066924" y="3358097"/>
                  </a:lnTo>
                  <a:cubicBezTo>
                    <a:pt x="2065668" y="3356256"/>
                    <a:pt x="2064433" y="3354267"/>
                    <a:pt x="2063219" y="3352133"/>
                  </a:cubicBezTo>
                  <a:cubicBezTo>
                    <a:pt x="2062005" y="3349998"/>
                    <a:pt x="2060122" y="3346377"/>
                    <a:pt x="2057569" y="3341270"/>
                  </a:cubicBezTo>
                  <a:cubicBezTo>
                    <a:pt x="2055015" y="3336164"/>
                    <a:pt x="2051143" y="3333610"/>
                    <a:pt x="2045953" y="3333610"/>
                  </a:cubicBezTo>
                  <a:close/>
                  <a:moveTo>
                    <a:pt x="879880" y="3333610"/>
                  </a:moveTo>
                  <a:lnTo>
                    <a:pt x="879880" y="3372413"/>
                  </a:lnTo>
                  <a:cubicBezTo>
                    <a:pt x="876197" y="3366636"/>
                    <a:pt x="872890" y="3362806"/>
                    <a:pt x="869960" y="3360923"/>
                  </a:cubicBezTo>
                  <a:cubicBezTo>
                    <a:pt x="867030" y="3359039"/>
                    <a:pt x="862802" y="3358097"/>
                    <a:pt x="857277" y="3358097"/>
                  </a:cubicBezTo>
                  <a:lnTo>
                    <a:pt x="856784" y="3358097"/>
                  </a:lnTo>
                  <a:lnTo>
                    <a:pt x="850119" y="3358097"/>
                  </a:lnTo>
                  <a:lnTo>
                    <a:pt x="716769" y="3358097"/>
                  </a:lnTo>
                  <a:lnTo>
                    <a:pt x="725811" y="3372413"/>
                  </a:lnTo>
                  <a:lnTo>
                    <a:pt x="728699" y="3372413"/>
                  </a:lnTo>
                  <a:lnTo>
                    <a:pt x="733219" y="3387733"/>
                  </a:lnTo>
                  <a:cubicBezTo>
                    <a:pt x="741591" y="3389156"/>
                    <a:pt x="748477" y="3390998"/>
                    <a:pt x="753876" y="3393258"/>
                  </a:cubicBezTo>
                  <a:cubicBezTo>
                    <a:pt x="759276" y="3395518"/>
                    <a:pt x="763315" y="3398218"/>
                    <a:pt x="765994" y="3401357"/>
                  </a:cubicBezTo>
                  <a:cubicBezTo>
                    <a:pt x="768673" y="3404497"/>
                    <a:pt x="770012" y="3408452"/>
                    <a:pt x="770012" y="3413224"/>
                  </a:cubicBezTo>
                  <a:cubicBezTo>
                    <a:pt x="770012" y="3414982"/>
                    <a:pt x="769803" y="3416782"/>
                    <a:pt x="769385" y="3418624"/>
                  </a:cubicBezTo>
                  <a:cubicBezTo>
                    <a:pt x="764948" y="3423982"/>
                    <a:pt x="760427" y="3428774"/>
                    <a:pt x="755823" y="3433002"/>
                  </a:cubicBezTo>
                  <a:cubicBezTo>
                    <a:pt x="751218" y="3437230"/>
                    <a:pt x="747116" y="3439343"/>
                    <a:pt x="743516" y="3439343"/>
                  </a:cubicBezTo>
                  <a:cubicBezTo>
                    <a:pt x="740000" y="3439343"/>
                    <a:pt x="737238" y="3435493"/>
                    <a:pt x="735229" y="3427791"/>
                  </a:cubicBezTo>
                  <a:lnTo>
                    <a:pt x="724806" y="3431558"/>
                  </a:lnTo>
                  <a:cubicBezTo>
                    <a:pt x="728741" y="3443027"/>
                    <a:pt x="732843" y="3451273"/>
                    <a:pt x="737112" y="3456296"/>
                  </a:cubicBezTo>
                  <a:cubicBezTo>
                    <a:pt x="741382" y="3461319"/>
                    <a:pt x="745777" y="3463830"/>
                    <a:pt x="750297" y="3463830"/>
                  </a:cubicBezTo>
                  <a:cubicBezTo>
                    <a:pt x="753897" y="3463830"/>
                    <a:pt x="757916" y="3462114"/>
                    <a:pt x="762352" y="3458682"/>
                  </a:cubicBezTo>
                  <a:cubicBezTo>
                    <a:pt x="766789" y="3455249"/>
                    <a:pt x="774010" y="3447799"/>
                    <a:pt x="784014" y="3436330"/>
                  </a:cubicBezTo>
                  <a:cubicBezTo>
                    <a:pt x="794018" y="3424861"/>
                    <a:pt x="800820" y="3419126"/>
                    <a:pt x="804420" y="3419126"/>
                  </a:cubicBezTo>
                  <a:cubicBezTo>
                    <a:pt x="807685" y="3419126"/>
                    <a:pt x="810761" y="3421596"/>
                    <a:pt x="813649" y="3426535"/>
                  </a:cubicBezTo>
                  <a:cubicBezTo>
                    <a:pt x="816538" y="3431474"/>
                    <a:pt x="817982" y="3438464"/>
                    <a:pt x="817982" y="3447506"/>
                  </a:cubicBezTo>
                  <a:lnTo>
                    <a:pt x="817982" y="3486559"/>
                  </a:lnTo>
                  <a:lnTo>
                    <a:pt x="840083" y="3501000"/>
                  </a:lnTo>
                  <a:lnTo>
                    <a:pt x="840083" y="3372413"/>
                  </a:lnTo>
                  <a:lnTo>
                    <a:pt x="859161" y="3372413"/>
                  </a:lnTo>
                  <a:lnTo>
                    <a:pt x="860165" y="3372413"/>
                  </a:lnTo>
                  <a:cubicBezTo>
                    <a:pt x="864853" y="3372413"/>
                    <a:pt x="869311" y="3375908"/>
                    <a:pt x="873539" y="3382898"/>
                  </a:cubicBezTo>
                  <a:cubicBezTo>
                    <a:pt x="877766" y="3389888"/>
                    <a:pt x="879880" y="3396188"/>
                    <a:pt x="879880" y="3401797"/>
                  </a:cubicBezTo>
                  <a:lnTo>
                    <a:pt x="879880" y="3486559"/>
                  </a:lnTo>
                  <a:lnTo>
                    <a:pt x="901981" y="3501000"/>
                  </a:lnTo>
                  <a:lnTo>
                    <a:pt x="901981" y="3372413"/>
                  </a:lnTo>
                  <a:lnTo>
                    <a:pt x="925836" y="3372413"/>
                  </a:lnTo>
                  <a:lnTo>
                    <a:pt x="927724" y="3372413"/>
                  </a:lnTo>
                  <a:lnTo>
                    <a:pt x="952457" y="3372413"/>
                  </a:lnTo>
                  <a:cubicBezTo>
                    <a:pt x="956057" y="3375678"/>
                    <a:pt x="958736" y="3379152"/>
                    <a:pt x="960494" y="3382835"/>
                  </a:cubicBezTo>
                  <a:cubicBezTo>
                    <a:pt x="952792" y="3384844"/>
                    <a:pt x="946785" y="3388193"/>
                    <a:pt x="942474" y="3392881"/>
                  </a:cubicBezTo>
                  <a:cubicBezTo>
                    <a:pt x="938163" y="3397569"/>
                    <a:pt x="936007" y="3402843"/>
                    <a:pt x="936007" y="3408703"/>
                  </a:cubicBezTo>
                  <a:cubicBezTo>
                    <a:pt x="936007" y="3414145"/>
                    <a:pt x="937807" y="3418645"/>
                    <a:pt x="941407" y="3422203"/>
                  </a:cubicBezTo>
                  <a:cubicBezTo>
                    <a:pt x="945006" y="3425761"/>
                    <a:pt x="949443" y="3427540"/>
                    <a:pt x="954717" y="3427540"/>
                  </a:cubicBezTo>
                  <a:cubicBezTo>
                    <a:pt x="961080" y="3427540"/>
                    <a:pt x="966500" y="3425175"/>
                    <a:pt x="970979" y="3420445"/>
                  </a:cubicBezTo>
                  <a:cubicBezTo>
                    <a:pt x="975458" y="3415715"/>
                    <a:pt x="977697" y="3408955"/>
                    <a:pt x="977697" y="3400164"/>
                  </a:cubicBezTo>
                  <a:cubicBezTo>
                    <a:pt x="977697" y="3398992"/>
                    <a:pt x="977614" y="3397779"/>
                    <a:pt x="977446" y="3396523"/>
                  </a:cubicBezTo>
                  <a:cubicBezTo>
                    <a:pt x="978535" y="3396355"/>
                    <a:pt x="979665" y="3396272"/>
                    <a:pt x="980837" y="3396272"/>
                  </a:cubicBezTo>
                  <a:cubicBezTo>
                    <a:pt x="987199" y="3396272"/>
                    <a:pt x="992599" y="3398051"/>
                    <a:pt x="997036" y="3401609"/>
                  </a:cubicBezTo>
                  <a:cubicBezTo>
                    <a:pt x="1001473" y="3405167"/>
                    <a:pt x="1003691" y="3409750"/>
                    <a:pt x="1003691" y="3415359"/>
                  </a:cubicBezTo>
                  <a:cubicBezTo>
                    <a:pt x="1003691" y="3423563"/>
                    <a:pt x="999296" y="3430825"/>
                    <a:pt x="990506" y="3437146"/>
                  </a:cubicBezTo>
                  <a:cubicBezTo>
                    <a:pt x="981716" y="3443466"/>
                    <a:pt x="970372" y="3446627"/>
                    <a:pt x="956476" y="3446627"/>
                  </a:cubicBezTo>
                  <a:cubicBezTo>
                    <a:pt x="948941" y="3446627"/>
                    <a:pt x="940235" y="3445162"/>
                    <a:pt x="930356" y="3442232"/>
                  </a:cubicBezTo>
                  <a:lnTo>
                    <a:pt x="949192" y="3471742"/>
                  </a:lnTo>
                  <a:cubicBezTo>
                    <a:pt x="972549" y="3474337"/>
                    <a:pt x="999464" y="3489866"/>
                    <a:pt x="1029936" y="3518329"/>
                  </a:cubicBezTo>
                  <a:lnTo>
                    <a:pt x="1029936" y="3502758"/>
                  </a:lnTo>
                  <a:cubicBezTo>
                    <a:pt x="1017044" y="3489280"/>
                    <a:pt x="1002310" y="3476890"/>
                    <a:pt x="985734" y="3465588"/>
                  </a:cubicBezTo>
                  <a:cubicBezTo>
                    <a:pt x="996701" y="3461570"/>
                    <a:pt x="1005575" y="3455752"/>
                    <a:pt x="1012356" y="3448134"/>
                  </a:cubicBezTo>
                  <a:cubicBezTo>
                    <a:pt x="1019137" y="3440516"/>
                    <a:pt x="1022527" y="3431851"/>
                    <a:pt x="1022527" y="3422140"/>
                  </a:cubicBezTo>
                  <a:cubicBezTo>
                    <a:pt x="1022527" y="3411341"/>
                    <a:pt x="1017860" y="3401943"/>
                    <a:pt x="1008526" y="3393949"/>
                  </a:cubicBezTo>
                  <a:cubicBezTo>
                    <a:pt x="999192" y="3385954"/>
                    <a:pt x="987534" y="3381956"/>
                    <a:pt x="973554" y="3381956"/>
                  </a:cubicBezTo>
                  <a:lnTo>
                    <a:pt x="969284" y="3372413"/>
                  </a:lnTo>
                  <a:lnTo>
                    <a:pt x="1040136" y="3372413"/>
                  </a:lnTo>
                  <a:lnTo>
                    <a:pt x="1041140" y="3372413"/>
                  </a:lnTo>
                  <a:cubicBezTo>
                    <a:pt x="1045828" y="3372413"/>
                    <a:pt x="1050286" y="3375908"/>
                    <a:pt x="1054514" y="3382898"/>
                  </a:cubicBezTo>
                  <a:cubicBezTo>
                    <a:pt x="1058741" y="3389888"/>
                    <a:pt x="1060855" y="3396188"/>
                    <a:pt x="1060855" y="3401797"/>
                  </a:cubicBezTo>
                  <a:lnTo>
                    <a:pt x="1060855" y="3486559"/>
                  </a:lnTo>
                  <a:lnTo>
                    <a:pt x="1082956" y="3501000"/>
                  </a:lnTo>
                  <a:lnTo>
                    <a:pt x="1082956" y="3372413"/>
                  </a:lnTo>
                  <a:lnTo>
                    <a:pt x="1106810" y="3372413"/>
                  </a:lnTo>
                  <a:lnTo>
                    <a:pt x="1108699" y="3372413"/>
                  </a:lnTo>
                  <a:lnTo>
                    <a:pt x="1112210" y="3372413"/>
                  </a:lnTo>
                  <a:lnTo>
                    <a:pt x="1116731" y="3387733"/>
                  </a:lnTo>
                  <a:cubicBezTo>
                    <a:pt x="1131214" y="3388068"/>
                    <a:pt x="1143604" y="3393132"/>
                    <a:pt x="1153901" y="3402927"/>
                  </a:cubicBezTo>
                  <a:lnTo>
                    <a:pt x="1121754" y="3431683"/>
                  </a:lnTo>
                  <a:lnTo>
                    <a:pt x="1134311" y="3453031"/>
                  </a:lnTo>
                  <a:cubicBezTo>
                    <a:pt x="1163277" y="3455291"/>
                    <a:pt x="1183787" y="3467095"/>
                    <a:pt x="1195842" y="3488443"/>
                  </a:cubicBezTo>
                  <a:lnTo>
                    <a:pt x="1215055" y="3501000"/>
                  </a:lnTo>
                  <a:lnTo>
                    <a:pt x="1215055" y="3372413"/>
                  </a:lnTo>
                  <a:lnTo>
                    <a:pt x="1230635" y="3372413"/>
                  </a:lnTo>
                  <a:lnTo>
                    <a:pt x="1240798" y="3372413"/>
                  </a:lnTo>
                  <a:lnTo>
                    <a:pt x="1266926" y="3372413"/>
                  </a:lnTo>
                  <a:cubicBezTo>
                    <a:pt x="1254034" y="3382291"/>
                    <a:pt x="1247588" y="3394723"/>
                    <a:pt x="1247588" y="3409708"/>
                  </a:cubicBezTo>
                  <a:cubicBezTo>
                    <a:pt x="1247588" y="3416238"/>
                    <a:pt x="1248969" y="3425844"/>
                    <a:pt x="1251732" y="3438527"/>
                  </a:cubicBezTo>
                  <a:cubicBezTo>
                    <a:pt x="1254494" y="3451210"/>
                    <a:pt x="1255876" y="3461403"/>
                    <a:pt x="1255876" y="3469104"/>
                  </a:cubicBezTo>
                  <a:cubicBezTo>
                    <a:pt x="1255876" y="3477643"/>
                    <a:pt x="1253155" y="3484424"/>
                    <a:pt x="1247713" y="3489447"/>
                  </a:cubicBezTo>
                  <a:cubicBezTo>
                    <a:pt x="1242272" y="3494470"/>
                    <a:pt x="1236245" y="3496982"/>
                    <a:pt x="1229631" y="3496982"/>
                  </a:cubicBezTo>
                  <a:cubicBezTo>
                    <a:pt x="1227454" y="3496982"/>
                    <a:pt x="1225236" y="3496773"/>
                    <a:pt x="1222975" y="3496354"/>
                  </a:cubicBezTo>
                  <a:lnTo>
                    <a:pt x="1229631" y="3511297"/>
                  </a:lnTo>
                  <a:cubicBezTo>
                    <a:pt x="1240430" y="3511297"/>
                    <a:pt x="1251188" y="3506525"/>
                    <a:pt x="1261903" y="3496982"/>
                  </a:cubicBezTo>
                  <a:cubicBezTo>
                    <a:pt x="1272619" y="3487438"/>
                    <a:pt x="1277977" y="3475090"/>
                    <a:pt x="1277977" y="3459938"/>
                  </a:cubicBezTo>
                  <a:cubicBezTo>
                    <a:pt x="1277977" y="3452403"/>
                    <a:pt x="1276595" y="3441939"/>
                    <a:pt x="1273833" y="3428544"/>
                  </a:cubicBezTo>
                  <a:cubicBezTo>
                    <a:pt x="1271070" y="3415150"/>
                    <a:pt x="1269689" y="3405815"/>
                    <a:pt x="1269689" y="3400541"/>
                  </a:cubicBezTo>
                  <a:cubicBezTo>
                    <a:pt x="1269689" y="3392086"/>
                    <a:pt x="1271928" y="3385284"/>
                    <a:pt x="1276407" y="3380135"/>
                  </a:cubicBezTo>
                  <a:cubicBezTo>
                    <a:pt x="1280886" y="3374987"/>
                    <a:pt x="1286558" y="3372413"/>
                    <a:pt x="1293422" y="3372413"/>
                  </a:cubicBezTo>
                  <a:lnTo>
                    <a:pt x="1304222" y="3372413"/>
                  </a:lnTo>
                  <a:lnTo>
                    <a:pt x="1294929" y="3358097"/>
                  </a:lnTo>
                  <a:lnTo>
                    <a:pt x="1231756" y="3358097"/>
                  </a:lnTo>
                  <a:lnTo>
                    <a:pt x="1221594" y="3358097"/>
                  </a:lnTo>
                  <a:lnTo>
                    <a:pt x="1099657" y="3358097"/>
                  </a:lnTo>
                  <a:lnTo>
                    <a:pt x="1097769" y="3358097"/>
                  </a:lnTo>
                  <a:lnTo>
                    <a:pt x="1081826" y="3358097"/>
                  </a:lnTo>
                  <a:cubicBezTo>
                    <a:pt x="1080570" y="3356256"/>
                    <a:pt x="1079335" y="3354267"/>
                    <a:pt x="1078122" y="3352133"/>
                  </a:cubicBezTo>
                  <a:cubicBezTo>
                    <a:pt x="1076908" y="3349998"/>
                    <a:pt x="1075024" y="3346377"/>
                    <a:pt x="1072471" y="3341270"/>
                  </a:cubicBezTo>
                  <a:cubicBezTo>
                    <a:pt x="1069917" y="3336164"/>
                    <a:pt x="1066046" y="3333610"/>
                    <a:pt x="1060855" y="3333610"/>
                  </a:cubicBezTo>
                  <a:lnTo>
                    <a:pt x="1060855" y="3372413"/>
                  </a:lnTo>
                  <a:cubicBezTo>
                    <a:pt x="1057172" y="3366636"/>
                    <a:pt x="1053865" y="3362806"/>
                    <a:pt x="1050935" y="3360923"/>
                  </a:cubicBezTo>
                  <a:lnTo>
                    <a:pt x="1039389" y="3358350"/>
                  </a:lnTo>
                  <a:lnTo>
                    <a:pt x="1039229" y="3358097"/>
                  </a:lnTo>
                  <a:lnTo>
                    <a:pt x="1038252" y="3358097"/>
                  </a:lnTo>
                  <a:lnTo>
                    <a:pt x="1031094" y="3358097"/>
                  </a:lnTo>
                  <a:lnTo>
                    <a:pt x="918682" y="3358097"/>
                  </a:lnTo>
                  <a:lnTo>
                    <a:pt x="916794" y="3358097"/>
                  </a:lnTo>
                  <a:lnTo>
                    <a:pt x="900851" y="3358097"/>
                  </a:lnTo>
                  <a:cubicBezTo>
                    <a:pt x="899595" y="3356256"/>
                    <a:pt x="898360" y="3354267"/>
                    <a:pt x="897147" y="3352133"/>
                  </a:cubicBezTo>
                  <a:cubicBezTo>
                    <a:pt x="895933" y="3349998"/>
                    <a:pt x="894049" y="3346377"/>
                    <a:pt x="891496" y="3341270"/>
                  </a:cubicBezTo>
                  <a:cubicBezTo>
                    <a:pt x="888942" y="3336164"/>
                    <a:pt x="885071" y="3333610"/>
                    <a:pt x="879880" y="3333610"/>
                  </a:cubicBezTo>
                  <a:close/>
                  <a:moveTo>
                    <a:pt x="289330" y="3333610"/>
                  </a:moveTo>
                  <a:lnTo>
                    <a:pt x="289330" y="3372413"/>
                  </a:lnTo>
                  <a:cubicBezTo>
                    <a:pt x="285647" y="3366636"/>
                    <a:pt x="282340" y="3362806"/>
                    <a:pt x="279410" y="3360923"/>
                  </a:cubicBezTo>
                  <a:cubicBezTo>
                    <a:pt x="276480" y="3359039"/>
                    <a:pt x="272252" y="3358097"/>
                    <a:pt x="266727" y="3358097"/>
                  </a:cubicBezTo>
                  <a:lnTo>
                    <a:pt x="261876" y="3358097"/>
                  </a:lnTo>
                  <a:lnTo>
                    <a:pt x="259569" y="3358097"/>
                  </a:lnTo>
                  <a:lnTo>
                    <a:pt x="107169" y="3358097"/>
                  </a:lnTo>
                  <a:lnTo>
                    <a:pt x="116211" y="3372413"/>
                  </a:lnTo>
                  <a:lnTo>
                    <a:pt x="268611" y="3372413"/>
                  </a:lnTo>
                  <a:lnTo>
                    <a:pt x="269615" y="3372413"/>
                  </a:lnTo>
                  <a:cubicBezTo>
                    <a:pt x="274303" y="3372413"/>
                    <a:pt x="278761" y="3375908"/>
                    <a:pt x="282989" y="3382898"/>
                  </a:cubicBezTo>
                  <a:cubicBezTo>
                    <a:pt x="287216" y="3389888"/>
                    <a:pt x="289330" y="3396188"/>
                    <a:pt x="289330" y="3401797"/>
                  </a:cubicBezTo>
                  <a:lnTo>
                    <a:pt x="289330" y="3486559"/>
                  </a:lnTo>
                  <a:lnTo>
                    <a:pt x="311431" y="3501000"/>
                  </a:lnTo>
                  <a:lnTo>
                    <a:pt x="311431" y="3372413"/>
                  </a:lnTo>
                  <a:lnTo>
                    <a:pt x="335286" y="3372413"/>
                  </a:lnTo>
                  <a:lnTo>
                    <a:pt x="337174" y="3372413"/>
                  </a:lnTo>
                  <a:lnTo>
                    <a:pt x="358517" y="3372413"/>
                  </a:lnTo>
                  <a:cubicBezTo>
                    <a:pt x="352238" y="3378775"/>
                    <a:pt x="346964" y="3386707"/>
                    <a:pt x="342694" y="3396209"/>
                  </a:cubicBezTo>
                  <a:cubicBezTo>
                    <a:pt x="338425" y="3405711"/>
                    <a:pt x="336290" y="3416489"/>
                    <a:pt x="336290" y="3428544"/>
                  </a:cubicBezTo>
                  <a:cubicBezTo>
                    <a:pt x="336290" y="3447464"/>
                    <a:pt x="341732" y="3463977"/>
                    <a:pt x="352615" y="3478083"/>
                  </a:cubicBezTo>
                  <a:cubicBezTo>
                    <a:pt x="363498" y="3492189"/>
                    <a:pt x="375971" y="3499242"/>
                    <a:pt x="390036" y="3499242"/>
                  </a:cubicBezTo>
                  <a:cubicBezTo>
                    <a:pt x="397319" y="3499242"/>
                    <a:pt x="403179" y="3497338"/>
                    <a:pt x="407616" y="3493529"/>
                  </a:cubicBezTo>
                  <a:cubicBezTo>
                    <a:pt x="412053" y="3489719"/>
                    <a:pt x="414271" y="3485010"/>
                    <a:pt x="414271" y="3479402"/>
                  </a:cubicBezTo>
                  <a:cubicBezTo>
                    <a:pt x="414271" y="3474462"/>
                    <a:pt x="412555" y="3470130"/>
                    <a:pt x="409123" y="3466405"/>
                  </a:cubicBezTo>
                  <a:cubicBezTo>
                    <a:pt x="405691" y="3462679"/>
                    <a:pt x="401170" y="3460817"/>
                    <a:pt x="395561" y="3460817"/>
                  </a:cubicBezTo>
                  <a:cubicBezTo>
                    <a:pt x="390036" y="3460817"/>
                    <a:pt x="385724" y="3462407"/>
                    <a:pt x="382627" y="3465588"/>
                  </a:cubicBezTo>
                  <a:cubicBezTo>
                    <a:pt x="379529" y="3468770"/>
                    <a:pt x="377981" y="3472662"/>
                    <a:pt x="377981" y="3477267"/>
                  </a:cubicBezTo>
                  <a:lnTo>
                    <a:pt x="377981" y="3478020"/>
                  </a:lnTo>
                  <a:cubicBezTo>
                    <a:pt x="370111" y="3475592"/>
                    <a:pt x="363707" y="3470590"/>
                    <a:pt x="358768" y="3463014"/>
                  </a:cubicBezTo>
                  <a:cubicBezTo>
                    <a:pt x="353829" y="3455438"/>
                    <a:pt x="351359" y="3446794"/>
                    <a:pt x="351359" y="3437083"/>
                  </a:cubicBezTo>
                  <a:cubicBezTo>
                    <a:pt x="351359" y="3422349"/>
                    <a:pt x="357952" y="3407887"/>
                    <a:pt x="371137" y="3393697"/>
                  </a:cubicBezTo>
                  <a:cubicBezTo>
                    <a:pt x="384322" y="3379508"/>
                    <a:pt x="401337" y="3372413"/>
                    <a:pt x="422183" y="3372413"/>
                  </a:cubicBezTo>
                  <a:lnTo>
                    <a:pt x="427833" y="3372413"/>
                  </a:lnTo>
                  <a:lnTo>
                    <a:pt x="432312" y="3372413"/>
                  </a:lnTo>
                  <a:lnTo>
                    <a:pt x="432312" y="3444492"/>
                  </a:lnTo>
                  <a:lnTo>
                    <a:pt x="453032" y="3462826"/>
                  </a:lnTo>
                  <a:cubicBezTo>
                    <a:pt x="470612" y="3441729"/>
                    <a:pt x="485221" y="3426786"/>
                    <a:pt x="496857" y="3417996"/>
                  </a:cubicBezTo>
                  <a:cubicBezTo>
                    <a:pt x="495518" y="3425698"/>
                    <a:pt x="494848" y="3433316"/>
                    <a:pt x="494848" y="3440850"/>
                  </a:cubicBezTo>
                  <a:cubicBezTo>
                    <a:pt x="494848" y="3460021"/>
                    <a:pt x="500164" y="3480615"/>
                    <a:pt x="510796" y="3502633"/>
                  </a:cubicBezTo>
                  <a:lnTo>
                    <a:pt x="521218" y="3505646"/>
                  </a:lnTo>
                  <a:cubicBezTo>
                    <a:pt x="515358" y="3488903"/>
                    <a:pt x="512428" y="3472621"/>
                    <a:pt x="512428" y="3456798"/>
                  </a:cubicBezTo>
                  <a:cubicBezTo>
                    <a:pt x="512428" y="3439302"/>
                    <a:pt x="517284" y="3419921"/>
                    <a:pt x="526995" y="3398658"/>
                  </a:cubicBezTo>
                  <a:lnTo>
                    <a:pt x="501378" y="3384468"/>
                  </a:lnTo>
                  <a:cubicBezTo>
                    <a:pt x="484467" y="3395853"/>
                    <a:pt x="468812" y="3409331"/>
                    <a:pt x="454413" y="3424903"/>
                  </a:cubicBezTo>
                  <a:lnTo>
                    <a:pt x="454413" y="3372413"/>
                  </a:lnTo>
                  <a:lnTo>
                    <a:pt x="535311" y="3372413"/>
                  </a:lnTo>
                  <a:lnTo>
                    <a:pt x="552737" y="3372413"/>
                  </a:lnTo>
                  <a:lnTo>
                    <a:pt x="604376" y="3372413"/>
                  </a:lnTo>
                  <a:lnTo>
                    <a:pt x="604376" y="3381705"/>
                  </a:lnTo>
                  <a:lnTo>
                    <a:pt x="533176" y="3426661"/>
                  </a:lnTo>
                  <a:lnTo>
                    <a:pt x="545733" y="3448008"/>
                  </a:lnTo>
                  <a:cubicBezTo>
                    <a:pt x="575787" y="3451189"/>
                    <a:pt x="596297" y="3464668"/>
                    <a:pt x="607264" y="3488443"/>
                  </a:cubicBezTo>
                  <a:lnTo>
                    <a:pt x="626477" y="3501000"/>
                  </a:lnTo>
                  <a:lnTo>
                    <a:pt x="626477" y="3372413"/>
                  </a:lnTo>
                  <a:lnTo>
                    <a:pt x="652220" y="3372413"/>
                  </a:lnTo>
                  <a:lnTo>
                    <a:pt x="643178" y="3358097"/>
                  </a:lnTo>
                  <a:lnTo>
                    <a:pt x="543696" y="3358097"/>
                  </a:lnTo>
                  <a:lnTo>
                    <a:pt x="526269" y="3358097"/>
                  </a:lnTo>
                  <a:lnTo>
                    <a:pt x="418792" y="3358097"/>
                  </a:lnTo>
                  <a:lnTo>
                    <a:pt x="411969" y="3358097"/>
                  </a:lnTo>
                  <a:lnTo>
                    <a:pt x="328132" y="3358097"/>
                  </a:lnTo>
                  <a:lnTo>
                    <a:pt x="326244" y="3358097"/>
                  </a:lnTo>
                  <a:lnTo>
                    <a:pt x="310301" y="3358097"/>
                  </a:lnTo>
                  <a:cubicBezTo>
                    <a:pt x="309045" y="3356256"/>
                    <a:pt x="307810" y="3354267"/>
                    <a:pt x="306597" y="3352133"/>
                  </a:cubicBezTo>
                  <a:cubicBezTo>
                    <a:pt x="305383" y="3349998"/>
                    <a:pt x="303499" y="3346377"/>
                    <a:pt x="300946" y="3341270"/>
                  </a:cubicBezTo>
                  <a:cubicBezTo>
                    <a:pt x="298392" y="3336164"/>
                    <a:pt x="294521" y="3333610"/>
                    <a:pt x="289330" y="3333610"/>
                  </a:cubicBezTo>
                  <a:close/>
                  <a:moveTo>
                    <a:pt x="4641797" y="3320853"/>
                  </a:moveTo>
                  <a:lnTo>
                    <a:pt x="4648811" y="3331225"/>
                  </a:lnTo>
                  <a:cubicBezTo>
                    <a:pt x="4655717" y="3337922"/>
                    <a:pt x="4665407" y="3341270"/>
                    <a:pt x="4677881" y="3341270"/>
                  </a:cubicBezTo>
                  <a:cubicBezTo>
                    <a:pt x="4682903" y="3341270"/>
                    <a:pt x="4687969" y="3341124"/>
                    <a:pt x="4693075" y="3340831"/>
                  </a:cubicBezTo>
                  <a:cubicBezTo>
                    <a:pt x="4698182" y="3340538"/>
                    <a:pt x="4703121" y="3340391"/>
                    <a:pt x="4707893" y="3340391"/>
                  </a:cubicBezTo>
                  <a:cubicBezTo>
                    <a:pt x="4714339" y="3340391"/>
                    <a:pt x="4719048" y="3341542"/>
                    <a:pt x="4722020" y="3343845"/>
                  </a:cubicBezTo>
                  <a:cubicBezTo>
                    <a:pt x="4724992" y="3346147"/>
                    <a:pt x="4726478" y="3348805"/>
                    <a:pt x="4726478" y="3351819"/>
                  </a:cubicBezTo>
                  <a:cubicBezTo>
                    <a:pt x="4726478" y="3354079"/>
                    <a:pt x="4726017" y="3356172"/>
                    <a:pt x="4725097" y="3358097"/>
                  </a:cubicBezTo>
                  <a:lnTo>
                    <a:pt x="4633539" y="3358097"/>
                  </a:lnTo>
                  <a:lnTo>
                    <a:pt x="4631544" y="3358097"/>
                  </a:lnTo>
                  <a:lnTo>
                    <a:pt x="4613573" y="3358097"/>
                  </a:lnTo>
                  <a:lnTo>
                    <a:pt x="4605662" y="3345665"/>
                  </a:lnTo>
                  <a:cubicBezTo>
                    <a:pt x="4615959" y="3335034"/>
                    <a:pt x="4627083" y="3327060"/>
                    <a:pt x="4639033" y="3321744"/>
                  </a:cubicBezTo>
                  <a:close/>
                  <a:moveTo>
                    <a:pt x="3028763" y="3320174"/>
                  </a:moveTo>
                  <a:cubicBezTo>
                    <a:pt x="3025665" y="3320174"/>
                    <a:pt x="3023175" y="3320321"/>
                    <a:pt x="3021291" y="3320614"/>
                  </a:cubicBezTo>
                  <a:cubicBezTo>
                    <a:pt x="3019407" y="3320907"/>
                    <a:pt x="3017943" y="3321346"/>
                    <a:pt x="3016896" y="3321932"/>
                  </a:cubicBezTo>
                  <a:cubicBezTo>
                    <a:pt x="3015850" y="3322518"/>
                    <a:pt x="3015264" y="3323272"/>
                    <a:pt x="3015138" y="3324192"/>
                  </a:cubicBezTo>
                  <a:cubicBezTo>
                    <a:pt x="3015013" y="3325113"/>
                    <a:pt x="3015159" y="3326118"/>
                    <a:pt x="3015577" y="3327206"/>
                  </a:cubicBezTo>
                  <a:lnTo>
                    <a:pt x="3029171" y="3369953"/>
                  </a:lnTo>
                  <a:lnTo>
                    <a:pt x="3021684" y="3358097"/>
                  </a:lnTo>
                  <a:lnTo>
                    <a:pt x="3003853" y="3358097"/>
                  </a:lnTo>
                  <a:cubicBezTo>
                    <a:pt x="3002597" y="3356256"/>
                    <a:pt x="3001362" y="3354267"/>
                    <a:pt x="3000148" y="3352133"/>
                  </a:cubicBezTo>
                  <a:cubicBezTo>
                    <a:pt x="2998935" y="3349998"/>
                    <a:pt x="2997051" y="3346377"/>
                    <a:pt x="2994497" y="3341270"/>
                  </a:cubicBezTo>
                  <a:cubicBezTo>
                    <a:pt x="2991944" y="3336164"/>
                    <a:pt x="2988072" y="3333610"/>
                    <a:pt x="2982882" y="3333610"/>
                  </a:cubicBezTo>
                  <a:lnTo>
                    <a:pt x="2982882" y="3395267"/>
                  </a:lnTo>
                  <a:cubicBezTo>
                    <a:pt x="2969739" y="3370236"/>
                    <a:pt x="2955633" y="3357721"/>
                    <a:pt x="2940563" y="3357721"/>
                  </a:cubicBezTo>
                  <a:cubicBezTo>
                    <a:pt x="2930434" y="3357721"/>
                    <a:pt x="2922272" y="3362053"/>
                    <a:pt x="2916077" y="3370717"/>
                  </a:cubicBezTo>
                  <a:cubicBezTo>
                    <a:pt x="2909882" y="3379382"/>
                    <a:pt x="2906784" y="3389742"/>
                    <a:pt x="2906784" y="3401797"/>
                  </a:cubicBezTo>
                  <a:cubicBezTo>
                    <a:pt x="2906784" y="3415359"/>
                    <a:pt x="2910468" y="3426451"/>
                    <a:pt x="2917835" y="3435074"/>
                  </a:cubicBezTo>
                  <a:cubicBezTo>
                    <a:pt x="2925202" y="3443697"/>
                    <a:pt x="2933825" y="3448008"/>
                    <a:pt x="2943703" y="3448008"/>
                  </a:cubicBezTo>
                  <a:cubicBezTo>
                    <a:pt x="2950484" y="3448008"/>
                    <a:pt x="2955967" y="3446041"/>
                    <a:pt x="2960153" y="3442106"/>
                  </a:cubicBezTo>
                  <a:cubicBezTo>
                    <a:pt x="2964339" y="3438171"/>
                    <a:pt x="2966432" y="3433232"/>
                    <a:pt x="2966432" y="3427288"/>
                  </a:cubicBezTo>
                  <a:cubicBezTo>
                    <a:pt x="2966432" y="3421847"/>
                    <a:pt x="2964632" y="3417096"/>
                    <a:pt x="2961032" y="3413036"/>
                  </a:cubicBezTo>
                  <a:cubicBezTo>
                    <a:pt x="2957432" y="3408976"/>
                    <a:pt x="2952744" y="3406945"/>
                    <a:pt x="2946968" y="3406945"/>
                  </a:cubicBezTo>
                  <a:cubicBezTo>
                    <a:pt x="2941861" y="3406945"/>
                    <a:pt x="2937696" y="3408452"/>
                    <a:pt x="2934473" y="3411466"/>
                  </a:cubicBezTo>
                  <a:cubicBezTo>
                    <a:pt x="2931250" y="3414480"/>
                    <a:pt x="2929471" y="3418163"/>
                    <a:pt x="2929136" y="3422517"/>
                  </a:cubicBezTo>
                  <a:cubicBezTo>
                    <a:pt x="2923444" y="3417661"/>
                    <a:pt x="2920597" y="3411759"/>
                    <a:pt x="2920597" y="3404811"/>
                  </a:cubicBezTo>
                  <a:cubicBezTo>
                    <a:pt x="2920597" y="3398783"/>
                    <a:pt x="2922523" y="3393823"/>
                    <a:pt x="2926374" y="3389930"/>
                  </a:cubicBezTo>
                  <a:cubicBezTo>
                    <a:pt x="2930225" y="3386037"/>
                    <a:pt x="2935247" y="3384091"/>
                    <a:pt x="2941443" y="3384091"/>
                  </a:cubicBezTo>
                  <a:cubicBezTo>
                    <a:pt x="2949145" y="3384091"/>
                    <a:pt x="2956616" y="3387314"/>
                    <a:pt x="2963857" y="3393760"/>
                  </a:cubicBezTo>
                  <a:cubicBezTo>
                    <a:pt x="2971099" y="3400206"/>
                    <a:pt x="2977440" y="3408703"/>
                    <a:pt x="2982882" y="3419252"/>
                  </a:cubicBezTo>
                  <a:lnTo>
                    <a:pt x="2982882" y="3486559"/>
                  </a:lnTo>
                  <a:lnTo>
                    <a:pt x="3004983" y="3501000"/>
                  </a:lnTo>
                  <a:lnTo>
                    <a:pt x="3004983" y="3372413"/>
                  </a:lnTo>
                  <a:lnTo>
                    <a:pt x="3029954" y="3372413"/>
                  </a:lnTo>
                  <a:lnTo>
                    <a:pt x="3031651" y="3377750"/>
                  </a:lnTo>
                  <a:cubicBezTo>
                    <a:pt x="3035251" y="3395121"/>
                    <a:pt x="3037051" y="3412931"/>
                    <a:pt x="3037051" y="3431181"/>
                  </a:cubicBezTo>
                  <a:cubicBezTo>
                    <a:pt x="3037051" y="3449515"/>
                    <a:pt x="3035230" y="3467367"/>
                    <a:pt x="3031588" y="3484738"/>
                  </a:cubicBezTo>
                  <a:cubicBezTo>
                    <a:pt x="3027947" y="3502109"/>
                    <a:pt x="3022651" y="3518999"/>
                    <a:pt x="3015703" y="3535407"/>
                  </a:cubicBezTo>
                  <a:cubicBezTo>
                    <a:pt x="3015201" y="3536747"/>
                    <a:pt x="3014950" y="3537898"/>
                    <a:pt x="3014950" y="3538861"/>
                  </a:cubicBezTo>
                  <a:cubicBezTo>
                    <a:pt x="3014950" y="3539823"/>
                    <a:pt x="3015410" y="3540640"/>
                    <a:pt x="3016331" y="3541309"/>
                  </a:cubicBezTo>
                  <a:cubicBezTo>
                    <a:pt x="3017252" y="3541979"/>
                    <a:pt x="3018654" y="3542481"/>
                    <a:pt x="3020538" y="3542816"/>
                  </a:cubicBezTo>
                  <a:cubicBezTo>
                    <a:pt x="3022421" y="3543151"/>
                    <a:pt x="3025079" y="3543319"/>
                    <a:pt x="3028512" y="3543319"/>
                  </a:cubicBezTo>
                  <a:cubicBezTo>
                    <a:pt x="3030856" y="3543319"/>
                    <a:pt x="3032865" y="3543235"/>
                    <a:pt x="3034539" y="3543067"/>
                  </a:cubicBezTo>
                  <a:cubicBezTo>
                    <a:pt x="3036213" y="3542900"/>
                    <a:pt x="3037616" y="3542670"/>
                    <a:pt x="3038746" y="3542377"/>
                  </a:cubicBezTo>
                  <a:cubicBezTo>
                    <a:pt x="3039876" y="3542084"/>
                    <a:pt x="3040755" y="3541707"/>
                    <a:pt x="3041383" y="3541247"/>
                  </a:cubicBezTo>
                  <a:cubicBezTo>
                    <a:pt x="3042011" y="3540786"/>
                    <a:pt x="3042450" y="3540263"/>
                    <a:pt x="3042701" y="3539677"/>
                  </a:cubicBezTo>
                  <a:cubicBezTo>
                    <a:pt x="3047222" y="3530970"/>
                    <a:pt x="3051136" y="3522201"/>
                    <a:pt x="3054443" y="3513369"/>
                  </a:cubicBezTo>
                  <a:cubicBezTo>
                    <a:pt x="3057749" y="3504537"/>
                    <a:pt x="3060512" y="3495621"/>
                    <a:pt x="3062731" y="3486622"/>
                  </a:cubicBezTo>
                  <a:cubicBezTo>
                    <a:pt x="3064949" y="3477623"/>
                    <a:pt x="3066602" y="3468539"/>
                    <a:pt x="3067691" y="3459372"/>
                  </a:cubicBezTo>
                  <a:cubicBezTo>
                    <a:pt x="3068779" y="3450206"/>
                    <a:pt x="3069323" y="3440892"/>
                    <a:pt x="3069323" y="3431432"/>
                  </a:cubicBezTo>
                  <a:cubicBezTo>
                    <a:pt x="3069323" y="3412680"/>
                    <a:pt x="3067063" y="3394325"/>
                    <a:pt x="3062542" y="3376368"/>
                  </a:cubicBezTo>
                  <a:cubicBezTo>
                    <a:pt x="3058021" y="3358411"/>
                    <a:pt x="3051408" y="3340643"/>
                    <a:pt x="3042701" y="3323062"/>
                  </a:cubicBezTo>
                  <a:cubicBezTo>
                    <a:pt x="3042450" y="3322644"/>
                    <a:pt x="3042095" y="3322267"/>
                    <a:pt x="3041634" y="3321932"/>
                  </a:cubicBezTo>
                  <a:cubicBezTo>
                    <a:pt x="3041174" y="3321597"/>
                    <a:pt x="3040399" y="3321283"/>
                    <a:pt x="3039311" y="3320990"/>
                  </a:cubicBezTo>
                  <a:cubicBezTo>
                    <a:pt x="3038223" y="3320697"/>
                    <a:pt x="3036841" y="3320488"/>
                    <a:pt x="3035167" y="3320362"/>
                  </a:cubicBezTo>
                  <a:cubicBezTo>
                    <a:pt x="3033493" y="3320237"/>
                    <a:pt x="3031358" y="3320174"/>
                    <a:pt x="3028763" y="3320174"/>
                  </a:cubicBezTo>
                  <a:close/>
                  <a:moveTo>
                    <a:pt x="4577822" y="3300710"/>
                  </a:moveTo>
                  <a:lnTo>
                    <a:pt x="4520937" y="3347800"/>
                  </a:lnTo>
                  <a:lnTo>
                    <a:pt x="4553963" y="3347800"/>
                  </a:lnTo>
                  <a:lnTo>
                    <a:pt x="4597160" y="3300710"/>
                  </a:lnTo>
                  <a:close/>
                  <a:moveTo>
                    <a:pt x="4665309" y="3296064"/>
                  </a:moveTo>
                  <a:lnTo>
                    <a:pt x="4644307" y="3298379"/>
                  </a:lnTo>
                  <a:lnTo>
                    <a:pt x="4639455" y="3296566"/>
                  </a:lnTo>
                  <a:lnTo>
                    <a:pt x="4639073" y="3299908"/>
                  </a:lnTo>
                  <a:lnTo>
                    <a:pt x="4621610" y="3305764"/>
                  </a:lnTo>
                  <a:cubicBezTo>
                    <a:pt x="4607253" y="3312231"/>
                    <a:pt x="4593105" y="3321932"/>
                    <a:pt x="4579166" y="3334866"/>
                  </a:cubicBezTo>
                  <a:lnTo>
                    <a:pt x="4595491" y="3358097"/>
                  </a:lnTo>
                  <a:lnTo>
                    <a:pt x="4581059" y="3358097"/>
                  </a:lnTo>
                  <a:lnTo>
                    <a:pt x="4574394" y="3358097"/>
                  </a:lnTo>
                  <a:lnTo>
                    <a:pt x="4441044" y="3358097"/>
                  </a:lnTo>
                  <a:lnTo>
                    <a:pt x="4450085" y="3372413"/>
                  </a:lnTo>
                  <a:lnTo>
                    <a:pt x="4452973" y="3372413"/>
                  </a:lnTo>
                  <a:lnTo>
                    <a:pt x="4457494" y="3387733"/>
                  </a:lnTo>
                  <a:cubicBezTo>
                    <a:pt x="4465866" y="3389156"/>
                    <a:pt x="4472751" y="3390998"/>
                    <a:pt x="4478151" y="3393258"/>
                  </a:cubicBezTo>
                  <a:cubicBezTo>
                    <a:pt x="4483551" y="3395518"/>
                    <a:pt x="4487590" y="3398218"/>
                    <a:pt x="4490269" y="3401357"/>
                  </a:cubicBezTo>
                  <a:cubicBezTo>
                    <a:pt x="4492948" y="3404497"/>
                    <a:pt x="4494287" y="3408452"/>
                    <a:pt x="4494287" y="3413224"/>
                  </a:cubicBezTo>
                  <a:cubicBezTo>
                    <a:pt x="4494287" y="3414982"/>
                    <a:pt x="4494078" y="3416782"/>
                    <a:pt x="4493659" y="3418624"/>
                  </a:cubicBezTo>
                  <a:cubicBezTo>
                    <a:pt x="4489223" y="3423982"/>
                    <a:pt x="4484702" y="3428774"/>
                    <a:pt x="4480097" y="3433002"/>
                  </a:cubicBezTo>
                  <a:cubicBezTo>
                    <a:pt x="4475493" y="3437230"/>
                    <a:pt x="4471391" y="3439343"/>
                    <a:pt x="4467791" y="3439343"/>
                  </a:cubicBezTo>
                  <a:cubicBezTo>
                    <a:pt x="4464275" y="3439343"/>
                    <a:pt x="4461513" y="3435493"/>
                    <a:pt x="4459503" y="3427791"/>
                  </a:cubicBezTo>
                  <a:lnTo>
                    <a:pt x="4449081" y="3431558"/>
                  </a:lnTo>
                  <a:cubicBezTo>
                    <a:pt x="4453015" y="3443027"/>
                    <a:pt x="4457117" y="3451273"/>
                    <a:pt x="4461387" y="3456296"/>
                  </a:cubicBezTo>
                  <a:cubicBezTo>
                    <a:pt x="4465657" y="3461319"/>
                    <a:pt x="4470051" y="3463830"/>
                    <a:pt x="4474572" y="3463830"/>
                  </a:cubicBezTo>
                  <a:cubicBezTo>
                    <a:pt x="4478172" y="3463830"/>
                    <a:pt x="4482191" y="3462114"/>
                    <a:pt x="4486627" y="3458682"/>
                  </a:cubicBezTo>
                  <a:cubicBezTo>
                    <a:pt x="4491065" y="3455249"/>
                    <a:pt x="4498285" y="3447799"/>
                    <a:pt x="4508289" y="3436330"/>
                  </a:cubicBezTo>
                  <a:cubicBezTo>
                    <a:pt x="4518293" y="3424861"/>
                    <a:pt x="4525095" y="3419126"/>
                    <a:pt x="4528695" y="3419126"/>
                  </a:cubicBezTo>
                  <a:cubicBezTo>
                    <a:pt x="4531959" y="3419126"/>
                    <a:pt x="4535036" y="3421596"/>
                    <a:pt x="4537924" y="3426535"/>
                  </a:cubicBezTo>
                  <a:cubicBezTo>
                    <a:pt x="4540813" y="3431474"/>
                    <a:pt x="4542257" y="3438464"/>
                    <a:pt x="4542257" y="3447506"/>
                  </a:cubicBezTo>
                  <a:lnTo>
                    <a:pt x="4542257" y="3486559"/>
                  </a:lnTo>
                  <a:lnTo>
                    <a:pt x="4564357" y="3501000"/>
                  </a:lnTo>
                  <a:lnTo>
                    <a:pt x="4564357" y="3372413"/>
                  </a:lnTo>
                  <a:lnTo>
                    <a:pt x="4583435" y="3372413"/>
                  </a:lnTo>
                  <a:lnTo>
                    <a:pt x="4590100" y="3372413"/>
                  </a:lnTo>
                  <a:lnTo>
                    <a:pt x="4594737" y="3372413"/>
                  </a:lnTo>
                  <a:lnTo>
                    <a:pt x="4594737" y="3486559"/>
                  </a:lnTo>
                  <a:lnTo>
                    <a:pt x="4616838" y="3501000"/>
                  </a:lnTo>
                  <a:lnTo>
                    <a:pt x="4616838" y="3372413"/>
                  </a:lnTo>
                  <a:lnTo>
                    <a:pt x="4640585" y="3372413"/>
                  </a:lnTo>
                  <a:lnTo>
                    <a:pt x="4642581" y="3372413"/>
                  </a:lnTo>
                  <a:lnTo>
                    <a:pt x="4669216" y="3372413"/>
                  </a:lnTo>
                  <a:cubicBezTo>
                    <a:pt x="4662435" y="3380366"/>
                    <a:pt x="4659045" y="3389198"/>
                    <a:pt x="4659045" y="3398909"/>
                  </a:cubicBezTo>
                  <a:cubicBezTo>
                    <a:pt x="4659045" y="3406945"/>
                    <a:pt x="4661891" y="3414145"/>
                    <a:pt x="4667583" y="3420507"/>
                  </a:cubicBezTo>
                  <a:cubicBezTo>
                    <a:pt x="4670430" y="3423689"/>
                    <a:pt x="4673653" y="3426075"/>
                    <a:pt x="4677253" y="3427665"/>
                  </a:cubicBezTo>
                  <a:cubicBezTo>
                    <a:pt x="4671811" y="3434446"/>
                    <a:pt x="4669091" y="3441227"/>
                    <a:pt x="4669091" y="3448008"/>
                  </a:cubicBezTo>
                  <a:cubicBezTo>
                    <a:pt x="4669091" y="3456129"/>
                    <a:pt x="4672711" y="3463349"/>
                    <a:pt x="4679953" y="3469670"/>
                  </a:cubicBezTo>
                  <a:cubicBezTo>
                    <a:pt x="4687194" y="3475990"/>
                    <a:pt x="4695671" y="3479150"/>
                    <a:pt x="4705381" y="3479150"/>
                  </a:cubicBezTo>
                  <a:cubicBezTo>
                    <a:pt x="4718859" y="3479150"/>
                    <a:pt x="4730099" y="3475572"/>
                    <a:pt x="4739098" y="3468414"/>
                  </a:cubicBezTo>
                  <a:cubicBezTo>
                    <a:pt x="4748097" y="3461256"/>
                    <a:pt x="4752597" y="3453240"/>
                    <a:pt x="4752597" y="3444366"/>
                  </a:cubicBezTo>
                  <a:cubicBezTo>
                    <a:pt x="4752597" y="3438171"/>
                    <a:pt x="4750735" y="3433169"/>
                    <a:pt x="4747009" y="3429360"/>
                  </a:cubicBezTo>
                  <a:cubicBezTo>
                    <a:pt x="4743283" y="3425551"/>
                    <a:pt x="4738826" y="3423647"/>
                    <a:pt x="4733635" y="3423647"/>
                  </a:cubicBezTo>
                  <a:cubicBezTo>
                    <a:pt x="4728529" y="3423647"/>
                    <a:pt x="4724343" y="3425363"/>
                    <a:pt x="4721078" y="3428795"/>
                  </a:cubicBezTo>
                  <a:cubicBezTo>
                    <a:pt x="4717813" y="3432228"/>
                    <a:pt x="4716181" y="3436288"/>
                    <a:pt x="4716181" y="3440976"/>
                  </a:cubicBezTo>
                  <a:cubicBezTo>
                    <a:pt x="4716181" y="3446920"/>
                    <a:pt x="4718734" y="3451608"/>
                    <a:pt x="4723841" y="3455040"/>
                  </a:cubicBezTo>
                  <a:cubicBezTo>
                    <a:pt x="4717479" y="3460231"/>
                    <a:pt x="4710363" y="3462826"/>
                    <a:pt x="4702493" y="3462826"/>
                  </a:cubicBezTo>
                  <a:cubicBezTo>
                    <a:pt x="4698559" y="3462826"/>
                    <a:pt x="4695357" y="3461842"/>
                    <a:pt x="4692887" y="3459875"/>
                  </a:cubicBezTo>
                  <a:cubicBezTo>
                    <a:pt x="4690417" y="3457907"/>
                    <a:pt x="4689183" y="3455040"/>
                    <a:pt x="4689183" y="3451273"/>
                  </a:cubicBezTo>
                  <a:cubicBezTo>
                    <a:pt x="4689183" y="3447757"/>
                    <a:pt x="4690919" y="3443927"/>
                    <a:pt x="4694393" y="3439783"/>
                  </a:cubicBezTo>
                  <a:cubicBezTo>
                    <a:pt x="4697868" y="3435639"/>
                    <a:pt x="4703498" y="3430679"/>
                    <a:pt x="4711283" y="3424903"/>
                  </a:cubicBezTo>
                  <a:cubicBezTo>
                    <a:pt x="4719069" y="3419126"/>
                    <a:pt x="4724887" y="3413161"/>
                    <a:pt x="4728738" y="3407008"/>
                  </a:cubicBezTo>
                  <a:cubicBezTo>
                    <a:pt x="4732589" y="3400855"/>
                    <a:pt x="4734515" y="3394263"/>
                    <a:pt x="4734515" y="3387230"/>
                  </a:cubicBezTo>
                  <a:cubicBezTo>
                    <a:pt x="4734515" y="3381956"/>
                    <a:pt x="4733259" y="3377017"/>
                    <a:pt x="4730747" y="3372413"/>
                  </a:cubicBezTo>
                  <a:lnTo>
                    <a:pt x="4778339" y="3372413"/>
                  </a:lnTo>
                  <a:lnTo>
                    <a:pt x="4769299" y="3358097"/>
                  </a:lnTo>
                  <a:lnTo>
                    <a:pt x="4738156" y="3358097"/>
                  </a:lnTo>
                  <a:cubicBezTo>
                    <a:pt x="4738742" y="3355586"/>
                    <a:pt x="4739035" y="3352991"/>
                    <a:pt x="4739035" y="3350312"/>
                  </a:cubicBezTo>
                  <a:cubicBezTo>
                    <a:pt x="4739035" y="3342610"/>
                    <a:pt x="4735854" y="3335682"/>
                    <a:pt x="4729491" y="3329529"/>
                  </a:cubicBezTo>
                  <a:cubicBezTo>
                    <a:pt x="4723129" y="3323376"/>
                    <a:pt x="4713921" y="3320300"/>
                    <a:pt x="4701865" y="3320300"/>
                  </a:cubicBezTo>
                  <a:cubicBezTo>
                    <a:pt x="4695671" y="3320300"/>
                    <a:pt x="4690208" y="3320446"/>
                    <a:pt x="4685478" y="3320739"/>
                  </a:cubicBezTo>
                  <a:cubicBezTo>
                    <a:pt x="4680748" y="3321032"/>
                    <a:pt x="4675829" y="3321179"/>
                    <a:pt x="4670723" y="3321179"/>
                  </a:cubicBezTo>
                  <a:cubicBezTo>
                    <a:pt x="4666747" y="3321179"/>
                    <a:pt x="4663361" y="3320823"/>
                    <a:pt x="4660567" y="3320111"/>
                  </a:cubicBezTo>
                  <a:lnTo>
                    <a:pt x="4653985" y="3316922"/>
                  </a:lnTo>
                  <a:lnTo>
                    <a:pt x="4657579" y="3315763"/>
                  </a:lnTo>
                  <a:cubicBezTo>
                    <a:pt x="4663967" y="3314434"/>
                    <a:pt x="4670563" y="3313770"/>
                    <a:pt x="4677365" y="3313770"/>
                  </a:cubicBezTo>
                  <a:cubicBezTo>
                    <a:pt x="4697875" y="3313770"/>
                    <a:pt x="4718134" y="3319923"/>
                    <a:pt x="4738142" y="3332229"/>
                  </a:cubicBezTo>
                  <a:lnTo>
                    <a:pt x="4738142" y="3319421"/>
                  </a:lnTo>
                  <a:cubicBezTo>
                    <a:pt x="4712441" y="3303849"/>
                    <a:pt x="4688164" y="3296064"/>
                    <a:pt x="4665309" y="3296064"/>
                  </a:cubicBezTo>
                  <a:close/>
                  <a:moveTo>
                    <a:pt x="3265135" y="3296064"/>
                  </a:moveTo>
                  <a:cubicBezTo>
                    <a:pt x="3235583" y="3296064"/>
                    <a:pt x="3206868" y="3308998"/>
                    <a:pt x="3178991" y="3334866"/>
                  </a:cubicBezTo>
                  <a:lnTo>
                    <a:pt x="3195315" y="3358097"/>
                  </a:lnTo>
                  <a:lnTo>
                    <a:pt x="3174219" y="3358097"/>
                  </a:lnTo>
                  <a:lnTo>
                    <a:pt x="3183260" y="3372413"/>
                  </a:lnTo>
                  <a:lnTo>
                    <a:pt x="3194562" y="3372413"/>
                  </a:lnTo>
                  <a:lnTo>
                    <a:pt x="3194562" y="3486559"/>
                  </a:lnTo>
                  <a:lnTo>
                    <a:pt x="3216663" y="3501000"/>
                  </a:lnTo>
                  <a:lnTo>
                    <a:pt x="3216663" y="3372413"/>
                  </a:lnTo>
                  <a:lnTo>
                    <a:pt x="3240410" y="3372413"/>
                  </a:lnTo>
                  <a:lnTo>
                    <a:pt x="3242405" y="3372413"/>
                  </a:lnTo>
                  <a:lnTo>
                    <a:pt x="3245810" y="3372413"/>
                  </a:lnTo>
                  <a:lnTo>
                    <a:pt x="3250331" y="3387733"/>
                  </a:lnTo>
                  <a:cubicBezTo>
                    <a:pt x="3264813" y="3388068"/>
                    <a:pt x="3277203" y="3393132"/>
                    <a:pt x="3287501" y="3402927"/>
                  </a:cubicBezTo>
                  <a:lnTo>
                    <a:pt x="3255354" y="3431683"/>
                  </a:lnTo>
                  <a:lnTo>
                    <a:pt x="3267911" y="3453031"/>
                  </a:lnTo>
                  <a:cubicBezTo>
                    <a:pt x="3296877" y="3455291"/>
                    <a:pt x="3317387" y="3467095"/>
                    <a:pt x="3329442" y="3488443"/>
                  </a:cubicBezTo>
                  <a:lnTo>
                    <a:pt x="3348655" y="3501000"/>
                  </a:lnTo>
                  <a:lnTo>
                    <a:pt x="3348655" y="3405439"/>
                  </a:lnTo>
                  <a:lnTo>
                    <a:pt x="3352422" y="3405439"/>
                  </a:lnTo>
                  <a:cubicBezTo>
                    <a:pt x="3364561" y="3405439"/>
                    <a:pt x="3373330" y="3407469"/>
                    <a:pt x="3378730" y="3411529"/>
                  </a:cubicBezTo>
                  <a:cubicBezTo>
                    <a:pt x="3384129" y="3415589"/>
                    <a:pt x="3386829" y="3420466"/>
                    <a:pt x="3386829" y="3426158"/>
                  </a:cubicBezTo>
                  <a:cubicBezTo>
                    <a:pt x="3386829" y="3429674"/>
                    <a:pt x="3386034" y="3432688"/>
                    <a:pt x="3384443" y="3435200"/>
                  </a:cubicBezTo>
                  <a:cubicBezTo>
                    <a:pt x="3381011" y="3430260"/>
                    <a:pt x="3376700" y="3427791"/>
                    <a:pt x="3371509" y="3427791"/>
                  </a:cubicBezTo>
                  <a:cubicBezTo>
                    <a:pt x="3366905" y="3427791"/>
                    <a:pt x="3363117" y="3429339"/>
                    <a:pt x="3360145" y="3432437"/>
                  </a:cubicBezTo>
                  <a:cubicBezTo>
                    <a:pt x="3357173" y="3435534"/>
                    <a:pt x="3355687" y="3439427"/>
                    <a:pt x="3355687" y="3444115"/>
                  </a:cubicBezTo>
                  <a:cubicBezTo>
                    <a:pt x="3355687" y="3449055"/>
                    <a:pt x="3357278" y="3453136"/>
                    <a:pt x="3360459" y="3456359"/>
                  </a:cubicBezTo>
                  <a:cubicBezTo>
                    <a:pt x="3363640" y="3459582"/>
                    <a:pt x="3367826" y="3461193"/>
                    <a:pt x="3373016" y="3461193"/>
                  </a:cubicBezTo>
                  <a:cubicBezTo>
                    <a:pt x="3379965" y="3461193"/>
                    <a:pt x="3386013" y="3458117"/>
                    <a:pt x="3391162" y="3451964"/>
                  </a:cubicBezTo>
                  <a:cubicBezTo>
                    <a:pt x="3396310" y="3445811"/>
                    <a:pt x="3398885" y="3437920"/>
                    <a:pt x="3398885" y="3428293"/>
                  </a:cubicBezTo>
                  <a:cubicBezTo>
                    <a:pt x="3398885" y="3415317"/>
                    <a:pt x="3393757" y="3404497"/>
                    <a:pt x="3383502" y="3395832"/>
                  </a:cubicBezTo>
                  <a:cubicBezTo>
                    <a:pt x="3373247" y="3387168"/>
                    <a:pt x="3360375" y="3382835"/>
                    <a:pt x="3344888" y="3382835"/>
                  </a:cubicBezTo>
                  <a:cubicBezTo>
                    <a:pt x="3338609" y="3382835"/>
                    <a:pt x="3332498" y="3383212"/>
                    <a:pt x="3326554" y="3383965"/>
                  </a:cubicBezTo>
                  <a:lnTo>
                    <a:pt x="3326554" y="3464709"/>
                  </a:lnTo>
                  <a:cubicBezTo>
                    <a:pt x="3313662" y="3451147"/>
                    <a:pt x="3299472" y="3441060"/>
                    <a:pt x="3283985" y="3434446"/>
                  </a:cubicBezTo>
                  <a:lnTo>
                    <a:pt x="3311359" y="3409959"/>
                  </a:lnTo>
                  <a:cubicBezTo>
                    <a:pt x="3297714" y="3391960"/>
                    <a:pt x="3284026" y="3379445"/>
                    <a:pt x="3270297" y="3372413"/>
                  </a:cubicBezTo>
                  <a:lnTo>
                    <a:pt x="3411860" y="3372413"/>
                  </a:lnTo>
                  <a:lnTo>
                    <a:pt x="3424627" y="3372413"/>
                  </a:lnTo>
                  <a:lnTo>
                    <a:pt x="3554735" y="3372413"/>
                  </a:lnTo>
                  <a:lnTo>
                    <a:pt x="3566567" y="3372413"/>
                  </a:lnTo>
                  <a:lnTo>
                    <a:pt x="3633219" y="3372413"/>
                  </a:lnTo>
                  <a:lnTo>
                    <a:pt x="3633219" y="3438590"/>
                  </a:lnTo>
                  <a:cubicBezTo>
                    <a:pt x="3627861" y="3428879"/>
                    <a:pt x="3621017" y="3420863"/>
                    <a:pt x="3612688" y="3414543"/>
                  </a:cubicBezTo>
                  <a:cubicBezTo>
                    <a:pt x="3604358" y="3408222"/>
                    <a:pt x="3595254" y="3405062"/>
                    <a:pt x="3585375" y="3405062"/>
                  </a:cubicBezTo>
                  <a:cubicBezTo>
                    <a:pt x="3576585" y="3405062"/>
                    <a:pt x="3569449" y="3407678"/>
                    <a:pt x="3563965" y="3412910"/>
                  </a:cubicBezTo>
                  <a:cubicBezTo>
                    <a:pt x="3558482" y="3418142"/>
                    <a:pt x="3555740" y="3424526"/>
                    <a:pt x="3555740" y="3432060"/>
                  </a:cubicBezTo>
                  <a:cubicBezTo>
                    <a:pt x="3555740" y="3439176"/>
                    <a:pt x="3557979" y="3445099"/>
                    <a:pt x="3562458" y="3449829"/>
                  </a:cubicBezTo>
                  <a:cubicBezTo>
                    <a:pt x="3566937" y="3454559"/>
                    <a:pt x="3572525" y="3456924"/>
                    <a:pt x="3579222" y="3456924"/>
                  </a:cubicBezTo>
                  <a:cubicBezTo>
                    <a:pt x="3586087" y="3456924"/>
                    <a:pt x="3591675" y="3454789"/>
                    <a:pt x="3595986" y="3450520"/>
                  </a:cubicBezTo>
                  <a:cubicBezTo>
                    <a:pt x="3600298" y="3446250"/>
                    <a:pt x="3602453" y="3440934"/>
                    <a:pt x="3602453" y="3434572"/>
                  </a:cubicBezTo>
                  <a:cubicBezTo>
                    <a:pt x="3602453" y="3432228"/>
                    <a:pt x="3601993" y="3429716"/>
                    <a:pt x="3601072" y="3427037"/>
                  </a:cubicBezTo>
                  <a:cubicBezTo>
                    <a:pt x="3609360" y="3430218"/>
                    <a:pt x="3616957" y="3437292"/>
                    <a:pt x="3623864" y="3448259"/>
                  </a:cubicBezTo>
                  <a:cubicBezTo>
                    <a:pt x="3630770" y="3459226"/>
                    <a:pt x="3634851" y="3472621"/>
                    <a:pt x="3636107" y="3488443"/>
                  </a:cubicBezTo>
                  <a:lnTo>
                    <a:pt x="3655320" y="3501000"/>
                  </a:lnTo>
                  <a:lnTo>
                    <a:pt x="3655320" y="3372413"/>
                  </a:lnTo>
                  <a:lnTo>
                    <a:pt x="3678560" y="3372413"/>
                  </a:lnTo>
                  <a:lnTo>
                    <a:pt x="3679565" y="3372413"/>
                  </a:lnTo>
                  <a:cubicBezTo>
                    <a:pt x="3684253" y="3372413"/>
                    <a:pt x="3688711" y="3375908"/>
                    <a:pt x="3692939" y="3382898"/>
                  </a:cubicBezTo>
                  <a:cubicBezTo>
                    <a:pt x="3697166" y="3389888"/>
                    <a:pt x="3699280" y="3396188"/>
                    <a:pt x="3699280" y="3401797"/>
                  </a:cubicBezTo>
                  <a:lnTo>
                    <a:pt x="3699280" y="3486559"/>
                  </a:lnTo>
                  <a:lnTo>
                    <a:pt x="3721381" y="3501000"/>
                  </a:lnTo>
                  <a:lnTo>
                    <a:pt x="3721381" y="3372413"/>
                  </a:lnTo>
                  <a:lnTo>
                    <a:pt x="3747123" y="3372413"/>
                  </a:lnTo>
                  <a:lnTo>
                    <a:pt x="3738082" y="3358097"/>
                  </a:lnTo>
                  <a:lnTo>
                    <a:pt x="3720251" y="3358097"/>
                  </a:lnTo>
                  <a:cubicBezTo>
                    <a:pt x="3718995" y="3356256"/>
                    <a:pt x="3717760" y="3354267"/>
                    <a:pt x="3716547" y="3352133"/>
                  </a:cubicBezTo>
                  <a:cubicBezTo>
                    <a:pt x="3715333" y="3349998"/>
                    <a:pt x="3713449" y="3346377"/>
                    <a:pt x="3710895" y="3341270"/>
                  </a:cubicBezTo>
                  <a:cubicBezTo>
                    <a:pt x="3708342" y="3336164"/>
                    <a:pt x="3704471" y="3333610"/>
                    <a:pt x="3699280" y="3333610"/>
                  </a:cubicBezTo>
                  <a:lnTo>
                    <a:pt x="3699280" y="3372413"/>
                  </a:lnTo>
                  <a:cubicBezTo>
                    <a:pt x="3695597" y="3366636"/>
                    <a:pt x="3692290" y="3362806"/>
                    <a:pt x="3689360" y="3360923"/>
                  </a:cubicBezTo>
                  <a:cubicBezTo>
                    <a:pt x="3686430" y="3359039"/>
                    <a:pt x="3682202" y="3358097"/>
                    <a:pt x="3676677" y="3358097"/>
                  </a:cubicBezTo>
                  <a:lnTo>
                    <a:pt x="3672021" y="3358097"/>
                  </a:lnTo>
                  <a:lnTo>
                    <a:pt x="3669519" y="3358097"/>
                  </a:lnTo>
                  <a:lnTo>
                    <a:pt x="3557526" y="3358097"/>
                  </a:lnTo>
                  <a:lnTo>
                    <a:pt x="3545694" y="3358097"/>
                  </a:lnTo>
                  <a:lnTo>
                    <a:pt x="3415586" y="3358097"/>
                  </a:lnTo>
                  <a:lnTo>
                    <a:pt x="3402819" y="3358097"/>
                  </a:lnTo>
                  <a:lnTo>
                    <a:pt x="3233364" y="3358097"/>
                  </a:lnTo>
                  <a:lnTo>
                    <a:pt x="3231369" y="3358097"/>
                  </a:lnTo>
                  <a:lnTo>
                    <a:pt x="3213398" y="3358097"/>
                  </a:lnTo>
                  <a:lnTo>
                    <a:pt x="3205487" y="3345665"/>
                  </a:lnTo>
                  <a:cubicBezTo>
                    <a:pt x="3226081" y="3324402"/>
                    <a:pt x="3249982" y="3313770"/>
                    <a:pt x="3277189" y="3313770"/>
                  </a:cubicBezTo>
                  <a:cubicBezTo>
                    <a:pt x="3297700" y="3313770"/>
                    <a:pt x="3317959" y="3319923"/>
                    <a:pt x="3337967" y="3332229"/>
                  </a:cubicBezTo>
                  <a:lnTo>
                    <a:pt x="3337967" y="3319421"/>
                  </a:lnTo>
                  <a:cubicBezTo>
                    <a:pt x="3312267" y="3303849"/>
                    <a:pt x="3287989" y="3296064"/>
                    <a:pt x="3265135" y="3296064"/>
                  </a:cubicBezTo>
                  <a:close/>
                  <a:moveTo>
                    <a:pt x="1979259" y="3296064"/>
                  </a:moveTo>
                  <a:cubicBezTo>
                    <a:pt x="1949708" y="3296064"/>
                    <a:pt x="1920993" y="3308998"/>
                    <a:pt x="1893116" y="3334866"/>
                  </a:cubicBezTo>
                  <a:lnTo>
                    <a:pt x="1909441" y="3358097"/>
                  </a:lnTo>
                  <a:lnTo>
                    <a:pt x="1890232" y="3358097"/>
                  </a:lnTo>
                  <a:lnTo>
                    <a:pt x="1888344" y="3358097"/>
                  </a:lnTo>
                  <a:lnTo>
                    <a:pt x="1872401" y="3358097"/>
                  </a:lnTo>
                  <a:cubicBezTo>
                    <a:pt x="1871145" y="3356256"/>
                    <a:pt x="1869910" y="3354267"/>
                    <a:pt x="1868696" y="3352133"/>
                  </a:cubicBezTo>
                  <a:cubicBezTo>
                    <a:pt x="1867483" y="3349998"/>
                    <a:pt x="1865599" y="3346377"/>
                    <a:pt x="1863046" y="3341270"/>
                  </a:cubicBezTo>
                  <a:cubicBezTo>
                    <a:pt x="1860492" y="3336164"/>
                    <a:pt x="1856620" y="3333610"/>
                    <a:pt x="1851430" y="3333610"/>
                  </a:cubicBezTo>
                  <a:lnTo>
                    <a:pt x="1851430" y="3372413"/>
                  </a:lnTo>
                  <a:cubicBezTo>
                    <a:pt x="1847747" y="3366636"/>
                    <a:pt x="1844440" y="3362806"/>
                    <a:pt x="1841510" y="3360923"/>
                  </a:cubicBezTo>
                  <a:lnTo>
                    <a:pt x="1832323" y="3358876"/>
                  </a:lnTo>
                  <a:lnTo>
                    <a:pt x="1831831" y="3358097"/>
                  </a:lnTo>
                  <a:lnTo>
                    <a:pt x="1828827" y="3358097"/>
                  </a:lnTo>
                  <a:lnTo>
                    <a:pt x="1821669" y="3358097"/>
                  </a:lnTo>
                  <a:lnTo>
                    <a:pt x="1704667" y="3358097"/>
                  </a:lnTo>
                  <a:lnTo>
                    <a:pt x="1697844" y="3358097"/>
                  </a:lnTo>
                  <a:lnTo>
                    <a:pt x="1620253" y="3358097"/>
                  </a:lnTo>
                  <a:lnTo>
                    <a:pt x="1612119" y="3358097"/>
                  </a:lnTo>
                  <a:lnTo>
                    <a:pt x="1504484" y="3358097"/>
                  </a:lnTo>
                  <a:lnTo>
                    <a:pt x="1497819" y="3358097"/>
                  </a:lnTo>
                  <a:lnTo>
                    <a:pt x="1364469" y="3358097"/>
                  </a:lnTo>
                  <a:lnTo>
                    <a:pt x="1373511" y="3372413"/>
                  </a:lnTo>
                  <a:lnTo>
                    <a:pt x="1376399" y="3372413"/>
                  </a:lnTo>
                  <a:lnTo>
                    <a:pt x="1380919" y="3387733"/>
                  </a:lnTo>
                  <a:cubicBezTo>
                    <a:pt x="1389291" y="3389156"/>
                    <a:pt x="1396177" y="3390998"/>
                    <a:pt x="1401576" y="3393258"/>
                  </a:cubicBezTo>
                  <a:cubicBezTo>
                    <a:pt x="1406976" y="3395518"/>
                    <a:pt x="1411015" y="3398218"/>
                    <a:pt x="1413694" y="3401357"/>
                  </a:cubicBezTo>
                  <a:cubicBezTo>
                    <a:pt x="1416373" y="3404497"/>
                    <a:pt x="1417713" y="3408452"/>
                    <a:pt x="1417713" y="3413224"/>
                  </a:cubicBezTo>
                  <a:cubicBezTo>
                    <a:pt x="1417713" y="3414982"/>
                    <a:pt x="1417503" y="3416782"/>
                    <a:pt x="1417085" y="3418624"/>
                  </a:cubicBezTo>
                  <a:cubicBezTo>
                    <a:pt x="1412648" y="3423982"/>
                    <a:pt x="1408127" y="3428774"/>
                    <a:pt x="1403523" y="3433002"/>
                  </a:cubicBezTo>
                  <a:cubicBezTo>
                    <a:pt x="1398918" y="3437230"/>
                    <a:pt x="1394816" y="3439343"/>
                    <a:pt x="1391216" y="3439343"/>
                  </a:cubicBezTo>
                  <a:cubicBezTo>
                    <a:pt x="1387700" y="3439343"/>
                    <a:pt x="1384938" y="3435493"/>
                    <a:pt x="1382929" y="3427791"/>
                  </a:cubicBezTo>
                  <a:lnTo>
                    <a:pt x="1372506" y="3431558"/>
                  </a:lnTo>
                  <a:cubicBezTo>
                    <a:pt x="1376441" y="3443027"/>
                    <a:pt x="1380543" y="3451273"/>
                    <a:pt x="1384812" y="3456296"/>
                  </a:cubicBezTo>
                  <a:cubicBezTo>
                    <a:pt x="1389082" y="3461319"/>
                    <a:pt x="1393477" y="3463830"/>
                    <a:pt x="1397997" y="3463830"/>
                  </a:cubicBezTo>
                  <a:cubicBezTo>
                    <a:pt x="1401597" y="3463830"/>
                    <a:pt x="1405616" y="3462114"/>
                    <a:pt x="1410053" y="3458682"/>
                  </a:cubicBezTo>
                  <a:cubicBezTo>
                    <a:pt x="1414489" y="3455249"/>
                    <a:pt x="1421710" y="3447799"/>
                    <a:pt x="1431714" y="3436330"/>
                  </a:cubicBezTo>
                  <a:cubicBezTo>
                    <a:pt x="1441718" y="3424861"/>
                    <a:pt x="1448520" y="3419126"/>
                    <a:pt x="1452119" y="3419126"/>
                  </a:cubicBezTo>
                  <a:cubicBezTo>
                    <a:pt x="1455385" y="3419126"/>
                    <a:pt x="1458461" y="3421596"/>
                    <a:pt x="1461349" y="3426535"/>
                  </a:cubicBezTo>
                  <a:cubicBezTo>
                    <a:pt x="1464237" y="3431474"/>
                    <a:pt x="1465681" y="3438464"/>
                    <a:pt x="1465681" y="3447506"/>
                  </a:cubicBezTo>
                  <a:lnTo>
                    <a:pt x="1465681" y="3486559"/>
                  </a:lnTo>
                  <a:lnTo>
                    <a:pt x="1487783" y="3501000"/>
                  </a:lnTo>
                  <a:lnTo>
                    <a:pt x="1487783" y="3372413"/>
                  </a:lnTo>
                  <a:lnTo>
                    <a:pt x="1506860" y="3372413"/>
                  </a:lnTo>
                  <a:lnTo>
                    <a:pt x="1513525" y="3372413"/>
                  </a:lnTo>
                  <a:lnTo>
                    <a:pt x="1533482" y="3372413"/>
                  </a:lnTo>
                  <a:cubicBezTo>
                    <a:pt x="1537082" y="3375678"/>
                    <a:pt x="1539761" y="3379152"/>
                    <a:pt x="1541519" y="3382835"/>
                  </a:cubicBezTo>
                  <a:cubicBezTo>
                    <a:pt x="1533817" y="3384844"/>
                    <a:pt x="1527810" y="3388193"/>
                    <a:pt x="1523499" y="3392881"/>
                  </a:cubicBezTo>
                  <a:cubicBezTo>
                    <a:pt x="1519187" y="3397569"/>
                    <a:pt x="1517032" y="3402843"/>
                    <a:pt x="1517032" y="3408703"/>
                  </a:cubicBezTo>
                  <a:cubicBezTo>
                    <a:pt x="1517032" y="3414145"/>
                    <a:pt x="1518832" y="3418645"/>
                    <a:pt x="1522431" y="3422203"/>
                  </a:cubicBezTo>
                  <a:cubicBezTo>
                    <a:pt x="1526031" y="3425761"/>
                    <a:pt x="1530468" y="3427540"/>
                    <a:pt x="1535742" y="3427540"/>
                  </a:cubicBezTo>
                  <a:cubicBezTo>
                    <a:pt x="1542105" y="3427540"/>
                    <a:pt x="1547525" y="3425175"/>
                    <a:pt x="1552004" y="3420445"/>
                  </a:cubicBezTo>
                  <a:cubicBezTo>
                    <a:pt x="1556483" y="3415715"/>
                    <a:pt x="1558722" y="3408955"/>
                    <a:pt x="1558722" y="3400164"/>
                  </a:cubicBezTo>
                  <a:cubicBezTo>
                    <a:pt x="1558722" y="3398992"/>
                    <a:pt x="1558639" y="3397779"/>
                    <a:pt x="1558471" y="3396523"/>
                  </a:cubicBezTo>
                  <a:cubicBezTo>
                    <a:pt x="1559559" y="3396355"/>
                    <a:pt x="1560690" y="3396272"/>
                    <a:pt x="1561862" y="3396272"/>
                  </a:cubicBezTo>
                  <a:cubicBezTo>
                    <a:pt x="1568224" y="3396272"/>
                    <a:pt x="1573624" y="3398051"/>
                    <a:pt x="1578061" y="3401609"/>
                  </a:cubicBezTo>
                  <a:cubicBezTo>
                    <a:pt x="1582498" y="3405167"/>
                    <a:pt x="1584716" y="3409750"/>
                    <a:pt x="1584716" y="3415359"/>
                  </a:cubicBezTo>
                  <a:cubicBezTo>
                    <a:pt x="1584716" y="3423563"/>
                    <a:pt x="1580321" y="3430825"/>
                    <a:pt x="1571531" y="3437146"/>
                  </a:cubicBezTo>
                  <a:cubicBezTo>
                    <a:pt x="1562741" y="3443466"/>
                    <a:pt x="1551397" y="3446627"/>
                    <a:pt x="1537500" y="3446627"/>
                  </a:cubicBezTo>
                  <a:cubicBezTo>
                    <a:pt x="1529966" y="3446627"/>
                    <a:pt x="1521259" y="3445162"/>
                    <a:pt x="1511381" y="3442232"/>
                  </a:cubicBezTo>
                  <a:lnTo>
                    <a:pt x="1530217" y="3471742"/>
                  </a:lnTo>
                  <a:cubicBezTo>
                    <a:pt x="1553574" y="3474337"/>
                    <a:pt x="1580488" y="3489866"/>
                    <a:pt x="1610961" y="3518329"/>
                  </a:cubicBezTo>
                  <a:lnTo>
                    <a:pt x="1610961" y="3502758"/>
                  </a:lnTo>
                  <a:cubicBezTo>
                    <a:pt x="1598069" y="3489280"/>
                    <a:pt x="1583335" y="3476890"/>
                    <a:pt x="1566759" y="3465588"/>
                  </a:cubicBezTo>
                  <a:cubicBezTo>
                    <a:pt x="1577726" y="3461570"/>
                    <a:pt x="1586600" y="3455752"/>
                    <a:pt x="1593381" y="3448134"/>
                  </a:cubicBezTo>
                  <a:cubicBezTo>
                    <a:pt x="1600162" y="3440516"/>
                    <a:pt x="1603552" y="3431851"/>
                    <a:pt x="1603552" y="3422140"/>
                  </a:cubicBezTo>
                  <a:cubicBezTo>
                    <a:pt x="1603552" y="3411341"/>
                    <a:pt x="1598885" y="3401943"/>
                    <a:pt x="1589551" y="3393949"/>
                  </a:cubicBezTo>
                  <a:cubicBezTo>
                    <a:pt x="1580216" y="3385954"/>
                    <a:pt x="1568559" y="3381956"/>
                    <a:pt x="1554578" y="3381956"/>
                  </a:cubicBezTo>
                  <a:lnTo>
                    <a:pt x="1550309" y="3372413"/>
                  </a:lnTo>
                  <a:lnTo>
                    <a:pt x="1621160" y="3372413"/>
                  </a:lnTo>
                  <a:lnTo>
                    <a:pt x="1629295" y="3372413"/>
                  </a:lnTo>
                  <a:lnTo>
                    <a:pt x="1644391" y="3372413"/>
                  </a:lnTo>
                  <a:cubicBezTo>
                    <a:pt x="1638113" y="3378775"/>
                    <a:pt x="1632839" y="3386707"/>
                    <a:pt x="1628569" y="3396209"/>
                  </a:cubicBezTo>
                  <a:cubicBezTo>
                    <a:pt x="1624300" y="3405711"/>
                    <a:pt x="1622165" y="3416489"/>
                    <a:pt x="1622165" y="3428544"/>
                  </a:cubicBezTo>
                  <a:cubicBezTo>
                    <a:pt x="1622165" y="3447464"/>
                    <a:pt x="1627607" y="3463977"/>
                    <a:pt x="1638489" y="3478083"/>
                  </a:cubicBezTo>
                  <a:cubicBezTo>
                    <a:pt x="1649373" y="3492189"/>
                    <a:pt x="1661846" y="3499242"/>
                    <a:pt x="1675911" y="3499242"/>
                  </a:cubicBezTo>
                  <a:cubicBezTo>
                    <a:pt x="1683194" y="3499242"/>
                    <a:pt x="1689054" y="3497338"/>
                    <a:pt x="1693491" y="3493529"/>
                  </a:cubicBezTo>
                  <a:cubicBezTo>
                    <a:pt x="1697928" y="3489719"/>
                    <a:pt x="1700146" y="3485010"/>
                    <a:pt x="1700146" y="3479402"/>
                  </a:cubicBezTo>
                  <a:cubicBezTo>
                    <a:pt x="1700146" y="3474462"/>
                    <a:pt x="1698430" y="3470130"/>
                    <a:pt x="1694998" y="3466405"/>
                  </a:cubicBezTo>
                  <a:cubicBezTo>
                    <a:pt x="1691565" y="3462679"/>
                    <a:pt x="1687045" y="3460817"/>
                    <a:pt x="1681436" y="3460817"/>
                  </a:cubicBezTo>
                  <a:cubicBezTo>
                    <a:pt x="1675911" y="3460817"/>
                    <a:pt x="1671599" y="3462407"/>
                    <a:pt x="1668502" y="3465588"/>
                  </a:cubicBezTo>
                  <a:cubicBezTo>
                    <a:pt x="1665404" y="3468770"/>
                    <a:pt x="1663855" y="3472662"/>
                    <a:pt x="1663855" y="3477267"/>
                  </a:cubicBezTo>
                  <a:lnTo>
                    <a:pt x="1663855" y="3478020"/>
                  </a:lnTo>
                  <a:cubicBezTo>
                    <a:pt x="1655986" y="3475592"/>
                    <a:pt x="1649582" y="3470590"/>
                    <a:pt x="1644643" y="3463014"/>
                  </a:cubicBezTo>
                  <a:cubicBezTo>
                    <a:pt x="1639703" y="3455438"/>
                    <a:pt x="1637234" y="3446794"/>
                    <a:pt x="1637234" y="3437083"/>
                  </a:cubicBezTo>
                  <a:cubicBezTo>
                    <a:pt x="1637234" y="3422349"/>
                    <a:pt x="1643826" y="3407887"/>
                    <a:pt x="1657012" y="3393697"/>
                  </a:cubicBezTo>
                  <a:cubicBezTo>
                    <a:pt x="1670197" y="3379508"/>
                    <a:pt x="1687212" y="3372413"/>
                    <a:pt x="1708057" y="3372413"/>
                  </a:cubicBezTo>
                  <a:lnTo>
                    <a:pt x="1712285" y="3372413"/>
                  </a:lnTo>
                  <a:lnTo>
                    <a:pt x="1716806" y="3387733"/>
                  </a:lnTo>
                  <a:cubicBezTo>
                    <a:pt x="1731289" y="3388068"/>
                    <a:pt x="1743679" y="3393132"/>
                    <a:pt x="1753975" y="3402927"/>
                  </a:cubicBezTo>
                  <a:lnTo>
                    <a:pt x="1721829" y="3431683"/>
                  </a:lnTo>
                  <a:lnTo>
                    <a:pt x="1734386" y="3453031"/>
                  </a:lnTo>
                  <a:cubicBezTo>
                    <a:pt x="1763352" y="3455291"/>
                    <a:pt x="1783862" y="3467095"/>
                    <a:pt x="1795917" y="3488443"/>
                  </a:cubicBezTo>
                  <a:lnTo>
                    <a:pt x="1815130" y="3501000"/>
                  </a:lnTo>
                  <a:lnTo>
                    <a:pt x="1815130" y="3372413"/>
                  </a:lnTo>
                  <a:lnTo>
                    <a:pt x="1830710" y="3372413"/>
                  </a:lnTo>
                  <a:lnTo>
                    <a:pt x="1831715" y="3372413"/>
                  </a:lnTo>
                  <a:cubicBezTo>
                    <a:pt x="1836403" y="3372413"/>
                    <a:pt x="1840861" y="3375908"/>
                    <a:pt x="1845089" y="3382898"/>
                  </a:cubicBezTo>
                  <a:cubicBezTo>
                    <a:pt x="1849316" y="3389888"/>
                    <a:pt x="1851430" y="3396188"/>
                    <a:pt x="1851430" y="3401797"/>
                  </a:cubicBezTo>
                  <a:lnTo>
                    <a:pt x="1851430" y="3486559"/>
                  </a:lnTo>
                  <a:lnTo>
                    <a:pt x="1873531" y="3501000"/>
                  </a:lnTo>
                  <a:lnTo>
                    <a:pt x="1873531" y="3372413"/>
                  </a:lnTo>
                  <a:lnTo>
                    <a:pt x="1897385" y="3372413"/>
                  </a:lnTo>
                  <a:lnTo>
                    <a:pt x="1899273" y="3372413"/>
                  </a:lnTo>
                  <a:lnTo>
                    <a:pt x="1908687" y="3372413"/>
                  </a:lnTo>
                  <a:lnTo>
                    <a:pt x="1908687" y="3486559"/>
                  </a:lnTo>
                  <a:lnTo>
                    <a:pt x="1930788" y="3501000"/>
                  </a:lnTo>
                  <a:lnTo>
                    <a:pt x="1930788" y="3372413"/>
                  </a:lnTo>
                  <a:lnTo>
                    <a:pt x="1956531" y="3372413"/>
                  </a:lnTo>
                  <a:lnTo>
                    <a:pt x="1947489" y="3358097"/>
                  </a:lnTo>
                  <a:lnTo>
                    <a:pt x="1927523" y="3358097"/>
                  </a:lnTo>
                  <a:lnTo>
                    <a:pt x="1919612" y="3345665"/>
                  </a:lnTo>
                  <a:cubicBezTo>
                    <a:pt x="1940206" y="3324402"/>
                    <a:pt x="1964107" y="3313770"/>
                    <a:pt x="1991315" y="3313770"/>
                  </a:cubicBezTo>
                  <a:cubicBezTo>
                    <a:pt x="2011825" y="3313770"/>
                    <a:pt x="2032084" y="3319923"/>
                    <a:pt x="2052092" y="3332229"/>
                  </a:cubicBezTo>
                  <a:lnTo>
                    <a:pt x="2052092" y="3319421"/>
                  </a:lnTo>
                  <a:cubicBezTo>
                    <a:pt x="2026391" y="3303849"/>
                    <a:pt x="2002114" y="3296064"/>
                    <a:pt x="1979259" y="3296064"/>
                  </a:cubicBezTo>
                  <a:close/>
                  <a:moveTo>
                    <a:pt x="526483" y="3215790"/>
                  </a:moveTo>
                  <a:cubicBezTo>
                    <a:pt x="529581" y="3215790"/>
                    <a:pt x="532887" y="3216418"/>
                    <a:pt x="536403" y="3217673"/>
                  </a:cubicBezTo>
                  <a:cubicBezTo>
                    <a:pt x="535231" y="3221357"/>
                    <a:pt x="533201" y="3224412"/>
                    <a:pt x="530313" y="3226840"/>
                  </a:cubicBezTo>
                  <a:cubicBezTo>
                    <a:pt x="527425" y="3229268"/>
                    <a:pt x="524223" y="3230482"/>
                    <a:pt x="520707" y="3230482"/>
                  </a:cubicBezTo>
                  <a:cubicBezTo>
                    <a:pt x="518698" y="3230482"/>
                    <a:pt x="516981" y="3229938"/>
                    <a:pt x="515558" y="3228849"/>
                  </a:cubicBezTo>
                  <a:cubicBezTo>
                    <a:pt x="514135" y="3227761"/>
                    <a:pt x="513423" y="3226296"/>
                    <a:pt x="513423" y="3224454"/>
                  </a:cubicBezTo>
                  <a:cubicBezTo>
                    <a:pt x="513423" y="3222278"/>
                    <a:pt x="514658" y="3220289"/>
                    <a:pt x="517128" y="3218490"/>
                  </a:cubicBezTo>
                  <a:cubicBezTo>
                    <a:pt x="519598" y="3216690"/>
                    <a:pt x="522716" y="3215790"/>
                    <a:pt x="526483" y="3215790"/>
                  </a:cubicBezTo>
                  <a:close/>
                  <a:moveTo>
                    <a:pt x="534645" y="3179499"/>
                  </a:moveTo>
                  <a:cubicBezTo>
                    <a:pt x="537659" y="3188624"/>
                    <a:pt x="539166" y="3196451"/>
                    <a:pt x="539166" y="3202981"/>
                  </a:cubicBezTo>
                  <a:cubicBezTo>
                    <a:pt x="534143" y="3201307"/>
                    <a:pt x="529078" y="3200470"/>
                    <a:pt x="523972" y="3200470"/>
                  </a:cubicBezTo>
                  <a:cubicBezTo>
                    <a:pt x="515014" y="3200470"/>
                    <a:pt x="507815" y="3203002"/>
                    <a:pt x="502373" y="3208067"/>
                  </a:cubicBezTo>
                  <a:cubicBezTo>
                    <a:pt x="496931" y="3213132"/>
                    <a:pt x="494211" y="3219055"/>
                    <a:pt x="494211" y="3225836"/>
                  </a:cubicBezTo>
                  <a:cubicBezTo>
                    <a:pt x="494211" y="3232031"/>
                    <a:pt x="496555" y="3237284"/>
                    <a:pt x="501243" y="3241595"/>
                  </a:cubicBezTo>
                  <a:cubicBezTo>
                    <a:pt x="505931" y="3245906"/>
                    <a:pt x="512042" y="3248062"/>
                    <a:pt x="519577" y="3248062"/>
                  </a:cubicBezTo>
                  <a:cubicBezTo>
                    <a:pt x="527781" y="3248062"/>
                    <a:pt x="534645" y="3245906"/>
                    <a:pt x="540171" y="3241595"/>
                  </a:cubicBezTo>
                  <a:cubicBezTo>
                    <a:pt x="545696" y="3237284"/>
                    <a:pt x="549547" y="3231486"/>
                    <a:pt x="551723" y="3224203"/>
                  </a:cubicBezTo>
                  <a:cubicBezTo>
                    <a:pt x="559928" y="3228556"/>
                    <a:pt x="571606" y="3236509"/>
                    <a:pt x="586759" y="3248062"/>
                  </a:cubicBezTo>
                  <a:lnTo>
                    <a:pt x="586759" y="3232742"/>
                  </a:lnTo>
                  <a:cubicBezTo>
                    <a:pt x="574703" y="3222194"/>
                    <a:pt x="563695" y="3214157"/>
                    <a:pt x="553733" y="3208632"/>
                  </a:cubicBezTo>
                  <a:cubicBezTo>
                    <a:pt x="551723" y="3199005"/>
                    <a:pt x="549045" y="3191742"/>
                    <a:pt x="545696" y="3186845"/>
                  </a:cubicBezTo>
                  <a:cubicBezTo>
                    <a:pt x="542347" y="3181948"/>
                    <a:pt x="538664" y="3179499"/>
                    <a:pt x="534645" y="3179499"/>
                  </a:cubicBezTo>
                  <a:close/>
                  <a:moveTo>
                    <a:pt x="4451020" y="3164053"/>
                  </a:moveTo>
                  <a:cubicBezTo>
                    <a:pt x="4446499" y="3164053"/>
                    <a:pt x="4442691" y="3165602"/>
                    <a:pt x="4439593" y="3168700"/>
                  </a:cubicBezTo>
                  <a:cubicBezTo>
                    <a:pt x="4436495" y="3171797"/>
                    <a:pt x="4434947" y="3175606"/>
                    <a:pt x="4434947" y="3180127"/>
                  </a:cubicBezTo>
                  <a:cubicBezTo>
                    <a:pt x="4434947" y="3184647"/>
                    <a:pt x="4436495" y="3188456"/>
                    <a:pt x="4439593" y="3191554"/>
                  </a:cubicBezTo>
                  <a:cubicBezTo>
                    <a:pt x="4442691" y="3194651"/>
                    <a:pt x="4446499" y="3196200"/>
                    <a:pt x="4451020" y="3196200"/>
                  </a:cubicBezTo>
                  <a:cubicBezTo>
                    <a:pt x="4455541" y="3196200"/>
                    <a:pt x="4459350" y="3194651"/>
                    <a:pt x="4462447" y="3191554"/>
                  </a:cubicBezTo>
                  <a:cubicBezTo>
                    <a:pt x="4465545" y="3188456"/>
                    <a:pt x="4467093" y="3184647"/>
                    <a:pt x="4467093" y="3180127"/>
                  </a:cubicBezTo>
                  <a:cubicBezTo>
                    <a:pt x="4467093" y="3175606"/>
                    <a:pt x="4465545" y="3171797"/>
                    <a:pt x="4462447" y="3168700"/>
                  </a:cubicBezTo>
                  <a:cubicBezTo>
                    <a:pt x="4459350" y="3165602"/>
                    <a:pt x="4455541" y="3164053"/>
                    <a:pt x="4451020" y="3164053"/>
                  </a:cubicBezTo>
                  <a:close/>
                  <a:moveTo>
                    <a:pt x="2593645" y="3164053"/>
                  </a:moveTo>
                  <a:cubicBezTo>
                    <a:pt x="2589125" y="3164053"/>
                    <a:pt x="2585315" y="3165602"/>
                    <a:pt x="2582218" y="3168700"/>
                  </a:cubicBezTo>
                  <a:cubicBezTo>
                    <a:pt x="2579121" y="3171797"/>
                    <a:pt x="2577572" y="3175606"/>
                    <a:pt x="2577572" y="3180127"/>
                  </a:cubicBezTo>
                  <a:cubicBezTo>
                    <a:pt x="2577572" y="3184647"/>
                    <a:pt x="2579121" y="3188456"/>
                    <a:pt x="2582218" y="3191554"/>
                  </a:cubicBezTo>
                  <a:cubicBezTo>
                    <a:pt x="2585315" y="3194651"/>
                    <a:pt x="2589125" y="3196200"/>
                    <a:pt x="2593645" y="3196200"/>
                  </a:cubicBezTo>
                  <a:cubicBezTo>
                    <a:pt x="2598166" y="3196200"/>
                    <a:pt x="2601975" y="3194651"/>
                    <a:pt x="2605073" y="3191554"/>
                  </a:cubicBezTo>
                  <a:cubicBezTo>
                    <a:pt x="2608170" y="3188456"/>
                    <a:pt x="2609719" y="3184647"/>
                    <a:pt x="2609719" y="3180127"/>
                  </a:cubicBezTo>
                  <a:cubicBezTo>
                    <a:pt x="2609719" y="3175606"/>
                    <a:pt x="2608170" y="3171797"/>
                    <a:pt x="2605073" y="3168700"/>
                  </a:cubicBezTo>
                  <a:cubicBezTo>
                    <a:pt x="2601975" y="3165602"/>
                    <a:pt x="2598166" y="3164053"/>
                    <a:pt x="2593645" y="3164053"/>
                  </a:cubicBezTo>
                  <a:close/>
                  <a:moveTo>
                    <a:pt x="2164304" y="3164053"/>
                  </a:moveTo>
                  <a:cubicBezTo>
                    <a:pt x="2159783" y="3164053"/>
                    <a:pt x="2155974" y="3165602"/>
                    <a:pt x="2152877" y="3168700"/>
                  </a:cubicBezTo>
                  <a:cubicBezTo>
                    <a:pt x="2149779" y="3171797"/>
                    <a:pt x="2148231" y="3175606"/>
                    <a:pt x="2148231" y="3180127"/>
                  </a:cubicBezTo>
                  <a:cubicBezTo>
                    <a:pt x="2148231" y="3184647"/>
                    <a:pt x="2149779" y="3188456"/>
                    <a:pt x="2152877" y="3191554"/>
                  </a:cubicBezTo>
                  <a:cubicBezTo>
                    <a:pt x="2155974" y="3194651"/>
                    <a:pt x="2159783" y="3196200"/>
                    <a:pt x="2164304" y="3196200"/>
                  </a:cubicBezTo>
                  <a:cubicBezTo>
                    <a:pt x="2168825" y="3196200"/>
                    <a:pt x="2172634" y="3194651"/>
                    <a:pt x="2175731" y="3191554"/>
                  </a:cubicBezTo>
                  <a:cubicBezTo>
                    <a:pt x="2178829" y="3188456"/>
                    <a:pt x="2180377" y="3184647"/>
                    <a:pt x="2180377" y="3180127"/>
                  </a:cubicBezTo>
                  <a:cubicBezTo>
                    <a:pt x="2180377" y="3175606"/>
                    <a:pt x="2178829" y="3171797"/>
                    <a:pt x="2175731" y="3168700"/>
                  </a:cubicBezTo>
                  <a:cubicBezTo>
                    <a:pt x="2172633" y="3165602"/>
                    <a:pt x="2168825" y="3164053"/>
                    <a:pt x="2164304" y="3164053"/>
                  </a:cubicBezTo>
                  <a:close/>
                  <a:moveTo>
                    <a:pt x="860095" y="3164053"/>
                  </a:moveTo>
                  <a:cubicBezTo>
                    <a:pt x="855575" y="3164053"/>
                    <a:pt x="851766" y="3165602"/>
                    <a:pt x="848668" y="3168700"/>
                  </a:cubicBezTo>
                  <a:cubicBezTo>
                    <a:pt x="845571" y="3171797"/>
                    <a:pt x="844022" y="3175606"/>
                    <a:pt x="844022" y="3180127"/>
                  </a:cubicBezTo>
                  <a:cubicBezTo>
                    <a:pt x="844022" y="3184647"/>
                    <a:pt x="845571" y="3188456"/>
                    <a:pt x="848668" y="3191554"/>
                  </a:cubicBezTo>
                  <a:cubicBezTo>
                    <a:pt x="851766" y="3194651"/>
                    <a:pt x="855575" y="3196200"/>
                    <a:pt x="860095" y="3196200"/>
                  </a:cubicBezTo>
                  <a:cubicBezTo>
                    <a:pt x="864616" y="3196200"/>
                    <a:pt x="868425" y="3194651"/>
                    <a:pt x="871523" y="3191554"/>
                  </a:cubicBezTo>
                  <a:cubicBezTo>
                    <a:pt x="874620" y="3188456"/>
                    <a:pt x="876169" y="3184647"/>
                    <a:pt x="876169" y="3180127"/>
                  </a:cubicBezTo>
                  <a:cubicBezTo>
                    <a:pt x="876169" y="3175606"/>
                    <a:pt x="874620" y="3171797"/>
                    <a:pt x="871523" y="3168700"/>
                  </a:cubicBezTo>
                  <a:cubicBezTo>
                    <a:pt x="868425" y="3165602"/>
                    <a:pt x="864616" y="3164053"/>
                    <a:pt x="860095" y="3164053"/>
                  </a:cubicBezTo>
                  <a:close/>
                  <a:moveTo>
                    <a:pt x="4681076" y="3101894"/>
                  </a:moveTo>
                  <a:lnTo>
                    <a:pt x="4681076" y="3157649"/>
                  </a:lnTo>
                  <a:cubicBezTo>
                    <a:pt x="4670947" y="3143920"/>
                    <a:pt x="4658473" y="3133455"/>
                    <a:pt x="4643655" y="3126256"/>
                  </a:cubicBezTo>
                  <a:close/>
                  <a:moveTo>
                    <a:pt x="4490576" y="3101894"/>
                  </a:moveTo>
                  <a:lnTo>
                    <a:pt x="4490576" y="3157649"/>
                  </a:lnTo>
                  <a:cubicBezTo>
                    <a:pt x="4480447" y="3143920"/>
                    <a:pt x="4467973" y="3133455"/>
                    <a:pt x="4453155" y="3126256"/>
                  </a:cubicBezTo>
                  <a:close/>
                  <a:moveTo>
                    <a:pt x="3366626" y="3101894"/>
                  </a:moveTo>
                  <a:lnTo>
                    <a:pt x="3366626" y="3157649"/>
                  </a:lnTo>
                  <a:cubicBezTo>
                    <a:pt x="3356496" y="3143920"/>
                    <a:pt x="3344023" y="3133455"/>
                    <a:pt x="3329205" y="3126256"/>
                  </a:cubicBezTo>
                  <a:close/>
                  <a:moveTo>
                    <a:pt x="2633201" y="3101894"/>
                  </a:moveTo>
                  <a:lnTo>
                    <a:pt x="2633201" y="3157649"/>
                  </a:lnTo>
                  <a:cubicBezTo>
                    <a:pt x="2623071" y="3143920"/>
                    <a:pt x="2610598" y="3133455"/>
                    <a:pt x="2595780" y="3126256"/>
                  </a:cubicBezTo>
                  <a:close/>
                  <a:moveTo>
                    <a:pt x="1775951" y="3101894"/>
                  </a:moveTo>
                  <a:lnTo>
                    <a:pt x="1775951" y="3157649"/>
                  </a:lnTo>
                  <a:cubicBezTo>
                    <a:pt x="1765821" y="3143920"/>
                    <a:pt x="1753348" y="3133455"/>
                    <a:pt x="1738530" y="3126256"/>
                  </a:cubicBezTo>
                  <a:close/>
                  <a:moveTo>
                    <a:pt x="1337801" y="3101894"/>
                  </a:moveTo>
                  <a:lnTo>
                    <a:pt x="1337801" y="3157649"/>
                  </a:lnTo>
                  <a:cubicBezTo>
                    <a:pt x="1327671" y="3143920"/>
                    <a:pt x="1315198" y="3133455"/>
                    <a:pt x="1300380" y="3126256"/>
                  </a:cubicBezTo>
                  <a:close/>
                  <a:moveTo>
                    <a:pt x="899651" y="3101894"/>
                  </a:moveTo>
                  <a:lnTo>
                    <a:pt x="899651" y="3157649"/>
                  </a:lnTo>
                  <a:cubicBezTo>
                    <a:pt x="889521" y="3143920"/>
                    <a:pt x="877048" y="3133455"/>
                    <a:pt x="862230" y="3126256"/>
                  </a:cubicBezTo>
                  <a:close/>
                  <a:moveTo>
                    <a:pt x="737726" y="3101894"/>
                  </a:moveTo>
                  <a:lnTo>
                    <a:pt x="737726" y="3157649"/>
                  </a:lnTo>
                  <a:cubicBezTo>
                    <a:pt x="727596" y="3143920"/>
                    <a:pt x="715123" y="3133455"/>
                    <a:pt x="700305" y="3126256"/>
                  </a:cubicBezTo>
                  <a:close/>
                  <a:moveTo>
                    <a:pt x="1940313" y="3092727"/>
                  </a:moveTo>
                  <a:cubicBezTo>
                    <a:pt x="1952452" y="3109554"/>
                    <a:pt x="1965344" y="3117968"/>
                    <a:pt x="1978990" y="3117968"/>
                  </a:cubicBezTo>
                  <a:cubicBezTo>
                    <a:pt x="1980329" y="3117968"/>
                    <a:pt x="1981920" y="3117884"/>
                    <a:pt x="1983761" y="3117717"/>
                  </a:cubicBezTo>
                  <a:cubicBezTo>
                    <a:pt x="1984013" y="3118637"/>
                    <a:pt x="1984138" y="3119558"/>
                    <a:pt x="1984138" y="3120479"/>
                  </a:cubicBezTo>
                  <a:cubicBezTo>
                    <a:pt x="1984138" y="3127093"/>
                    <a:pt x="1979429" y="3136281"/>
                    <a:pt x="1970011" y="3148043"/>
                  </a:cubicBezTo>
                  <a:cubicBezTo>
                    <a:pt x="1960593" y="3159805"/>
                    <a:pt x="1952870" y="3165686"/>
                    <a:pt x="1946843" y="3165686"/>
                  </a:cubicBezTo>
                  <a:cubicBezTo>
                    <a:pt x="1945001" y="3165686"/>
                    <a:pt x="1943452" y="3164911"/>
                    <a:pt x="1942197" y="3163363"/>
                  </a:cubicBezTo>
                  <a:cubicBezTo>
                    <a:pt x="1940941" y="3161814"/>
                    <a:pt x="1940313" y="3159114"/>
                    <a:pt x="1940313" y="3155263"/>
                  </a:cubicBezTo>
                  <a:close/>
                  <a:moveTo>
                    <a:pt x="2788326" y="3072761"/>
                  </a:moveTo>
                  <a:cubicBezTo>
                    <a:pt x="2797033" y="3072761"/>
                    <a:pt x="2805195" y="3076528"/>
                    <a:pt x="2812813" y="3084063"/>
                  </a:cubicBezTo>
                  <a:lnTo>
                    <a:pt x="2788326" y="3107796"/>
                  </a:lnTo>
                  <a:cubicBezTo>
                    <a:pt x="2784643" y="3097164"/>
                    <a:pt x="2778322" y="3091848"/>
                    <a:pt x="2769365" y="3091848"/>
                  </a:cubicBezTo>
                  <a:cubicBezTo>
                    <a:pt x="2766267" y="3091848"/>
                    <a:pt x="2763630" y="3092267"/>
                    <a:pt x="2761453" y="3093104"/>
                  </a:cubicBezTo>
                  <a:cubicBezTo>
                    <a:pt x="2763295" y="3087495"/>
                    <a:pt x="2766539" y="3082702"/>
                    <a:pt x="2771185" y="3078726"/>
                  </a:cubicBezTo>
                  <a:cubicBezTo>
                    <a:pt x="2775832" y="3074749"/>
                    <a:pt x="2781545" y="3072761"/>
                    <a:pt x="2788326" y="3072761"/>
                  </a:cubicBezTo>
                  <a:close/>
                  <a:moveTo>
                    <a:pt x="4113878" y="3067613"/>
                  </a:moveTo>
                  <a:lnTo>
                    <a:pt x="4174530" y="3067613"/>
                  </a:lnTo>
                  <a:lnTo>
                    <a:pt x="4174530" y="3144464"/>
                  </a:lnTo>
                  <a:cubicBezTo>
                    <a:pt x="4168837" y="3134836"/>
                    <a:pt x="4162266" y="3127679"/>
                    <a:pt x="4154815" y="3122991"/>
                  </a:cubicBezTo>
                  <a:cubicBezTo>
                    <a:pt x="4155317" y="3120479"/>
                    <a:pt x="4155569" y="3117884"/>
                    <a:pt x="4155569" y="3115205"/>
                  </a:cubicBezTo>
                  <a:cubicBezTo>
                    <a:pt x="4155569" y="3106164"/>
                    <a:pt x="4151906" y="3097520"/>
                    <a:pt x="4144581" y="3089274"/>
                  </a:cubicBezTo>
                  <a:cubicBezTo>
                    <a:pt x="4137255" y="3081028"/>
                    <a:pt x="4127021" y="3073808"/>
                    <a:pt x="4113878" y="3067613"/>
                  </a:cubicBezTo>
                  <a:close/>
                  <a:moveTo>
                    <a:pt x="2146347" y="3067613"/>
                  </a:moveTo>
                  <a:lnTo>
                    <a:pt x="2202604" y="3067613"/>
                  </a:lnTo>
                  <a:lnTo>
                    <a:pt x="2202604" y="3159909"/>
                  </a:lnTo>
                  <a:cubicBezTo>
                    <a:pt x="2189712" y="3146347"/>
                    <a:pt x="2175522" y="3136260"/>
                    <a:pt x="2160035" y="3129646"/>
                  </a:cubicBezTo>
                  <a:lnTo>
                    <a:pt x="2187409" y="3105159"/>
                  </a:lnTo>
                  <a:cubicBezTo>
                    <a:pt x="2173764" y="3087160"/>
                    <a:pt x="2160076" y="3074645"/>
                    <a:pt x="2146347" y="3067613"/>
                  </a:cubicBezTo>
                  <a:close/>
                  <a:moveTo>
                    <a:pt x="1598022" y="3067613"/>
                  </a:moveTo>
                  <a:lnTo>
                    <a:pt x="1665707" y="3067613"/>
                  </a:lnTo>
                  <a:lnTo>
                    <a:pt x="1665707" y="3111815"/>
                  </a:lnTo>
                  <a:cubicBezTo>
                    <a:pt x="1657586" y="3097583"/>
                    <a:pt x="1650303" y="3090467"/>
                    <a:pt x="1643857" y="3090467"/>
                  </a:cubicBezTo>
                  <a:cubicBezTo>
                    <a:pt x="1640173" y="3090467"/>
                    <a:pt x="1635025" y="3094192"/>
                    <a:pt x="1628411" y="3101643"/>
                  </a:cubicBezTo>
                  <a:cubicBezTo>
                    <a:pt x="1627741" y="3095113"/>
                    <a:pt x="1625041" y="3088897"/>
                    <a:pt x="1620312" y="3082995"/>
                  </a:cubicBezTo>
                  <a:cubicBezTo>
                    <a:pt x="1615582" y="3077094"/>
                    <a:pt x="1608152" y="3071966"/>
                    <a:pt x="1598022" y="3067613"/>
                  </a:cubicBezTo>
                  <a:close/>
                  <a:moveTo>
                    <a:pt x="1084928" y="3067613"/>
                  </a:moveTo>
                  <a:lnTo>
                    <a:pt x="1145580" y="3067613"/>
                  </a:lnTo>
                  <a:lnTo>
                    <a:pt x="1145580" y="3144464"/>
                  </a:lnTo>
                  <a:cubicBezTo>
                    <a:pt x="1139888" y="3134836"/>
                    <a:pt x="1133316" y="3127679"/>
                    <a:pt x="1125865" y="3122991"/>
                  </a:cubicBezTo>
                  <a:cubicBezTo>
                    <a:pt x="1126367" y="3120479"/>
                    <a:pt x="1126619" y="3117884"/>
                    <a:pt x="1126619" y="3115205"/>
                  </a:cubicBezTo>
                  <a:cubicBezTo>
                    <a:pt x="1126619" y="3106164"/>
                    <a:pt x="1122956" y="3097520"/>
                    <a:pt x="1115631" y="3089274"/>
                  </a:cubicBezTo>
                  <a:cubicBezTo>
                    <a:pt x="1108306" y="3081028"/>
                    <a:pt x="1098071" y="3073808"/>
                    <a:pt x="1084928" y="3067613"/>
                  </a:cubicBezTo>
                  <a:close/>
                  <a:moveTo>
                    <a:pt x="141953" y="3067613"/>
                  </a:moveTo>
                  <a:lnTo>
                    <a:pt x="202605" y="3067613"/>
                  </a:lnTo>
                  <a:lnTo>
                    <a:pt x="202605" y="3144464"/>
                  </a:lnTo>
                  <a:cubicBezTo>
                    <a:pt x="196913" y="3134836"/>
                    <a:pt x="190341" y="3127679"/>
                    <a:pt x="182890" y="3122991"/>
                  </a:cubicBezTo>
                  <a:cubicBezTo>
                    <a:pt x="183393" y="3120479"/>
                    <a:pt x="183644" y="3117884"/>
                    <a:pt x="183644" y="3115205"/>
                  </a:cubicBezTo>
                  <a:cubicBezTo>
                    <a:pt x="183644" y="3106164"/>
                    <a:pt x="179981" y="3097520"/>
                    <a:pt x="172656" y="3089274"/>
                  </a:cubicBezTo>
                  <a:cubicBezTo>
                    <a:pt x="165331" y="3081028"/>
                    <a:pt x="155097" y="3073808"/>
                    <a:pt x="141953" y="3067613"/>
                  </a:cubicBezTo>
                  <a:close/>
                  <a:moveTo>
                    <a:pt x="1564494" y="3053297"/>
                  </a:moveTo>
                  <a:lnTo>
                    <a:pt x="1573535" y="3067613"/>
                  </a:lnTo>
                  <a:lnTo>
                    <a:pt x="1576424" y="3067613"/>
                  </a:lnTo>
                  <a:lnTo>
                    <a:pt x="1580944" y="3082933"/>
                  </a:lnTo>
                  <a:cubicBezTo>
                    <a:pt x="1589316" y="3084356"/>
                    <a:pt x="1596201" y="3086198"/>
                    <a:pt x="1601601" y="3088458"/>
                  </a:cubicBezTo>
                  <a:cubicBezTo>
                    <a:pt x="1607001" y="3090718"/>
                    <a:pt x="1611040" y="3093418"/>
                    <a:pt x="1613719" y="3096557"/>
                  </a:cubicBezTo>
                  <a:cubicBezTo>
                    <a:pt x="1616398" y="3099697"/>
                    <a:pt x="1617737" y="3103652"/>
                    <a:pt x="1617737" y="3108424"/>
                  </a:cubicBezTo>
                  <a:cubicBezTo>
                    <a:pt x="1617737" y="3110182"/>
                    <a:pt x="1617528" y="3111982"/>
                    <a:pt x="1617109" y="3113824"/>
                  </a:cubicBezTo>
                  <a:cubicBezTo>
                    <a:pt x="1612673" y="3119182"/>
                    <a:pt x="1608152" y="3123974"/>
                    <a:pt x="1603547" y="3128202"/>
                  </a:cubicBezTo>
                  <a:cubicBezTo>
                    <a:pt x="1598943" y="3132430"/>
                    <a:pt x="1594841" y="3134543"/>
                    <a:pt x="1591241" y="3134543"/>
                  </a:cubicBezTo>
                  <a:cubicBezTo>
                    <a:pt x="1587725" y="3134543"/>
                    <a:pt x="1584963" y="3130693"/>
                    <a:pt x="1582953" y="3122991"/>
                  </a:cubicBezTo>
                  <a:lnTo>
                    <a:pt x="1572531" y="3126758"/>
                  </a:lnTo>
                  <a:cubicBezTo>
                    <a:pt x="1576465" y="3138227"/>
                    <a:pt x="1580567" y="3146473"/>
                    <a:pt x="1584837" y="3151496"/>
                  </a:cubicBezTo>
                  <a:cubicBezTo>
                    <a:pt x="1589107" y="3156519"/>
                    <a:pt x="1593502" y="3159030"/>
                    <a:pt x="1598022" y="3159030"/>
                  </a:cubicBezTo>
                  <a:cubicBezTo>
                    <a:pt x="1601622" y="3159030"/>
                    <a:pt x="1605640" y="3157314"/>
                    <a:pt x="1610077" y="3153882"/>
                  </a:cubicBezTo>
                  <a:cubicBezTo>
                    <a:pt x="1614514" y="3150449"/>
                    <a:pt x="1621735" y="3142999"/>
                    <a:pt x="1631739" y="3131530"/>
                  </a:cubicBezTo>
                  <a:cubicBezTo>
                    <a:pt x="1641743" y="3120061"/>
                    <a:pt x="1648545" y="3114326"/>
                    <a:pt x="1652145" y="3114326"/>
                  </a:cubicBezTo>
                  <a:cubicBezTo>
                    <a:pt x="1655409" y="3114326"/>
                    <a:pt x="1658486" y="3116796"/>
                    <a:pt x="1661374" y="3121735"/>
                  </a:cubicBezTo>
                  <a:cubicBezTo>
                    <a:pt x="1664262" y="3126674"/>
                    <a:pt x="1665707" y="3133664"/>
                    <a:pt x="1665707" y="3142706"/>
                  </a:cubicBezTo>
                  <a:lnTo>
                    <a:pt x="1665707" y="3181759"/>
                  </a:lnTo>
                  <a:lnTo>
                    <a:pt x="1687807" y="3196200"/>
                  </a:lnTo>
                  <a:lnTo>
                    <a:pt x="1687807" y="3067613"/>
                  </a:lnTo>
                  <a:lnTo>
                    <a:pt x="1706885" y="3067613"/>
                  </a:lnTo>
                  <a:lnTo>
                    <a:pt x="1713550" y="3067613"/>
                  </a:lnTo>
                  <a:lnTo>
                    <a:pt x="1775951" y="3067613"/>
                  </a:lnTo>
                  <a:lnTo>
                    <a:pt x="1775951" y="3076905"/>
                  </a:lnTo>
                  <a:lnTo>
                    <a:pt x="1704751" y="3121861"/>
                  </a:lnTo>
                  <a:lnTo>
                    <a:pt x="1717308" y="3143208"/>
                  </a:lnTo>
                  <a:cubicBezTo>
                    <a:pt x="1747362" y="3146389"/>
                    <a:pt x="1767872" y="3159868"/>
                    <a:pt x="1778839" y="3183643"/>
                  </a:cubicBezTo>
                  <a:lnTo>
                    <a:pt x="1798052" y="3196200"/>
                  </a:lnTo>
                  <a:lnTo>
                    <a:pt x="1798052" y="3067613"/>
                  </a:lnTo>
                  <a:lnTo>
                    <a:pt x="1821185" y="3067613"/>
                  </a:lnTo>
                  <a:lnTo>
                    <a:pt x="1823795" y="3067613"/>
                  </a:lnTo>
                  <a:lnTo>
                    <a:pt x="1844417" y="3067613"/>
                  </a:lnTo>
                  <a:cubicBezTo>
                    <a:pt x="1838138" y="3073975"/>
                    <a:pt x="1832864" y="3081907"/>
                    <a:pt x="1828594" y="3091409"/>
                  </a:cubicBezTo>
                  <a:cubicBezTo>
                    <a:pt x="1824325" y="3100911"/>
                    <a:pt x="1822190" y="3111689"/>
                    <a:pt x="1822190" y="3123744"/>
                  </a:cubicBezTo>
                  <a:cubicBezTo>
                    <a:pt x="1822190" y="3142664"/>
                    <a:pt x="1827631" y="3159177"/>
                    <a:pt x="1838515" y="3173283"/>
                  </a:cubicBezTo>
                  <a:cubicBezTo>
                    <a:pt x="1849398" y="3187389"/>
                    <a:pt x="1861871" y="3194442"/>
                    <a:pt x="1875935" y="3194442"/>
                  </a:cubicBezTo>
                  <a:cubicBezTo>
                    <a:pt x="1883219" y="3194442"/>
                    <a:pt x="1889079" y="3192538"/>
                    <a:pt x="1893516" y="3188729"/>
                  </a:cubicBezTo>
                  <a:cubicBezTo>
                    <a:pt x="1897953" y="3184919"/>
                    <a:pt x="1900171" y="3180210"/>
                    <a:pt x="1900171" y="3174602"/>
                  </a:cubicBezTo>
                  <a:cubicBezTo>
                    <a:pt x="1900171" y="3169662"/>
                    <a:pt x="1898455" y="3165330"/>
                    <a:pt x="1895023" y="3161605"/>
                  </a:cubicBezTo>
                  <a:cubicBezTo>
                    <a:pt x="1891590" y="3157879"/>
                    <a:pt x="1887070" y="3156017"/>
                    <a:pt x="1881461" y="3156017"/>
                  </a:cubicBezTo>
                  <a:cubicBezTo>
                    <a:pt x="1875935" y="3156017"/>
                    <a:pt x="1871624" y="3157607"/>
                    <a:pt x="1868527" y="3160788"/>
                  </a:cubicBezTo>
                  <a:cubicBezTo>
                    <a:pt x="1865429" y="3163970"/>
                    <a:pt x="1863880" y="3167862"/>
                    <a:pt x="1863880" y="3172467"/>
                  </a:cubicBezTo>
                  <a:lnTo>
                    <a:pt x="1863880" y="3173220"/>
                  </a:lnTo>
                  <a:cubicBezTo>
                    <a:pt x="1856011" y="3170792"/>
                    <a:pt x="1849607" y="3165790"/>
                    <a:pt x="1844668" y="3158214"/>
                  </a:cubicBezTo>
                  <a:cubicBezTo>
                    <a:pt x="1839728" y="3150638"/>
                    <a:pt x="1837259" y="3141994"/>
                    <a:pt x="1837259" y="3132283"/>
                  </a:cubicBezTo>
                  <a:cubicBezTo>
                    <a:pt x="1837259" y="3117549"/>
                    <a:pt x="1843851" y="3103087"/>
                    <a:pt x="1857037" y="3088897"/>
                  </a:cubicBezTo>
                  <a:cubicBezTo>
                    <a:pt x="1870222" y="3074708"/>
                    <a:pt x="1887237" y="3067613"/>
                    <a:pt x="1908082" y="3067613"/>
                  </a:cubicBezTo>
                  <a:lnTo>
                    <a:pt x="1913733" y="3067613"/>
                  </a:lnTo>
                  <a:lnTo>
                    <a:pt x="1918212" y="3067613"/>
                  </a:lnTo>
                  <a:lnTo>
                    <a:pt x="1918212" y="3155891"/>
                  </a:lnTo>
                  <a:cubicBezTo>
                    <a:pt x="1918212" y="3163258"/>
                    <a:pt x="1920807" y="3169390"/>
                    <a:pt x="1925998" y="3174288"/>
                  </a:cubicBezTo>
                  <a:cubicBezTo>
                    <a:pt x="1931188" y="3179185"/>
                    <a:pt x="1938806" y="3181634"/>
                    <a:pt x="1948852" y="3181634"/>
                  </a:cubicBezTo>
                  <a:cubicBezTo>
                    <a:pt x="1961995" y="3181634"/>
                    <a:pt x="1975139" y="3173932"/>
                    <a:pt x="1988282" y="3158528"/>
                  </a:cubicBezTo>
                  <a:cubicBezTo>
                    <a:pt x="2001425" y="3143124"/>
                    <a:pt x="2007997" y="3128767"/>
                    <a:pt x="2007997" y="3115456"/>
                  </a:cubicBezTo>
                  <a:cubicBezTo>
                    <a:pt x="2007997" y="3111354"/>
                    <a:pt x="2007202" y="3108047"/>
                    <a:pt x="2005611" y="3105536"/>
                  </a:cubicBezTo>
                  <a:cubicBezTo>
                    <a:pt x="2004021" y="3103024"/>
                    <a:pt x="2001949" y="3101120"/>
                    <a:pt x="1999395" y="3099822"/>
                  </a:cubicBezTo>
                  <a:cubicBezTo>
                    <a:pt x="1996842" y="3098525"/>
                    <a:pt x="1993682" y="3097876"/>
                    <a:pt x="1989915" y="3097876"/>
                  </a:cubicBezTo>
                  <a:lnTo>
                    <a:pt x="1983134" y="3097876"/>
                  </a:lnTo>
                  <a:cubicBezTo>
                    <a:pt x="1964967" y="3097876"/>
                    <a:pt x="1950694" y="3090007"/>
                    <a:pt x="1940313" y="3074268"/>
                  </a:cubicBezTo>
                  <a:lnTo>
                    <a:pt x="1940313" y="3067613"/>
                  </a:lnTo>
                  <a:lnTo>
                    <a:pt x="2030735" y="3067613"/>
                  </a:lnTo>
                  <a:lnTo>
                    <a:pt x="2033740" y="3067613"/>
                  </a:lnTo>
                  <a:lnTo>
                    <a:pt x="2053967" y="3067613"/>
                  </a:lnTo>
                  <a:cubicBezTo>
                    <a:pt x="2047688" y="3073975"/>
                    <a:pt x="2042414" y="3081907"/>
                    <a:pt x="2038144" y="3091409"/>
                  </a:cubicBezTo>
                  <a:cubicBezTo>
                    <a:pt x="2033875" y="3100911"/>
                    <a:pt x="2031740" y="3111689"/>
                    <a:pt x="2031740" y="3123744"/>
                  </a:cubicBezTo>
                  <a:cubicBezTo>
                    <a:pt x="2031740" y="3142664"/>
                    <a:pt x="2037181" y="3159177"/>
                    <a:pt x="2048065" y="3173283"/>
                  </a:cubicBezTo>
                  <a:cubicBezTo>
                    <a:pt x="2058948" y="3187389"/>
                    <a:pt x="2071421" y="3194442"/>
                    <a:pt x="2085485" y="3194442"/>
                  </a:cubicBezTo>
                  <a:cubicBezTo>
                    <a:pt x="2092769" y="3194442"/>
                    <a:pt x="2098629" y="3192538"/>
                    <a:pt x="2103066" y="3188729"/>
                  </a:cubicBezTo>
                  <a:cubicBezTo>
                    <a:pt x="2107503" y="3184919"/>
                    <a:pt x="2109721" y="3180210"/>
                    <a:pt x="2109721" y="3174602"/>
                  </a:cubicBezTo>
                  <a:cubicBezTo>
                    <a:pt x="2109721" y="3169662"/>
                    <a:pt x="2108005" y="3165330"/>
                    <a:pt x="2104573" y="3161605"/>
                  </a:cubicBezTo>
                  <a:cubicBezTo>
                    <a:pt x="2101140" y="3157879"/>
                    <a:pt x="2096620" y="3156017"/>
                    <a:pt x="2091011" y="3156017"/>
                  </a:cubicBezTo>
                  <a:cubicBezTo>
                    <a:pt x="2085485" y="3156017"/>
                    <a:pt x="2081174" y="3157607"/>
                    <a:pt x="2078077" y="3160788"/>
                  </a:cubicBezTo>
                  <a:cubicBezTo>
                    <a:pt x="2074979" y="3163970"/>
                    <a:pt x="2073430" y="3167862"/>
                    <a:pt x="2073430" y="3172467"/>
                  </a:cubicBezTo>
                  <a:lnTo>
                    <a:pt x="2073430" y="3173220"/>
                  </a:lnTo>
                  <a:cubicBezTo>
                    <a:pt x="2065561" y="3170792"/>
                    <a:pt x="2059157" y="3165790"/>
                    <a:pt x="2054218" y="3158214"/>
                  </a:cubicBezTo>
                  <a:cubicBezTo>
                    <a:pt x="2049278" y="3150638"/>
                    <a:pt x="2046809" y="3141994"/>
                    <a:pt x="2046809" y="3132283"/>
                  </a:cubicBezTo>
                  <a:cubicBezTo>
                    <a:pt x="2046809" y="3117549"/>
                    <a:pt x="2053401" y="3103087"/>
                    <a:pt x="2066587" y="3088897"/>
                  </a:cubicBezTo>
                  <a:cubicBezTo>
                    <a:pt x="2079772" y="3074708"/>
                    <a:pt x="2096787" y="3067613"/>
                    <a:pt x="2117632" y="3067613"/>
                  </a:cubicBezTo>
                  <a:lnTo>
                    <a:pt x="2121860" y="3067613"/>
                  </a:lnTo>
                  <a:lnTo>
                    <a:pt x="2126381" y="3082933"/>
                  </a:lnTo>
                  <a:cubicBezTo>
                    <a:pt x="2140863" y="3083268"/>
                    <a:pt x="2153253" y="3088332"/>
                    <a:pt x="2163551" y="3098127"/>
                  </a:cubicBezTo>
                  <a:lnTo>
                    <a:pt x="2131404" y="3126883"/>
                  </a:lnTo>
                  <a:lnTo>
                    <a:pt x="2143961" y="3148231"/>
                  </a:lnTo>
                  <a:cubicBezTo>
                    <a:pt x="2172927" y="3150491"/>
                    <a:pt x="2193437" y="3162295"/>
                    <a:pt x="2205492" y="3183643"/>
                  </a:cubicBezTo>
                  <a:lnTo>
                    <a:pt x="2224705" y="3196200"/>
                  </a:lnTo>
                  <a:lnTo>
                    <a:pt x="2224705" y="3067613"/>
                  </a:lnTo>
                  <a:lnTo>
                    <a:pt x="2250447" y="3067613"/>
                  </a:lnTo>
                  <a:lnTo>
                    <a:pt x="2241406" y="3053297"/>
                  </a:lnTo>
                  <a:lnTo>
                    <a:pt x="2114242" y="3053297"/>
                  </a:lnTo>
                  <a:lnTo>
                    <a:pt x="2107419" y="3053297"/>
                  </a:lnTo>
                  <a:lnTo>
                    <a:pt x="2024699" y="3053297"/>
                  </a:lnTo>
                  <a:lnTo>
                    <a:pt x="2021694" y="3053297"/>
                  </a:lnTo>
                  <a:lnTo>
                    <a:pt x="1904692" y="3053297"/>
                  </a:lnTo>
                  <a:lnTo>
                    <a:pt x="1897869" y="3053297"/>
                  </a:lnTo>
                  <a:lnTo>
                    <a:pt x="1814753" y="3053297"/>
                  </a:lnTo>
                  <a:lnTo>
                    <a:pt x="1812144" y="3053297"/>
                  </a:lnTo>
                  <a:lnTo>
                    <a:pt x="1704509" y="3053297"/>
                  </a:lnTo>
                  <a:lnTo>
                    <a:pt x="1697844" y="3053297"/>
                  </a:lnTo>
                  <a:close/>
                  <a:moveTo>
                    <a:pt x="1296990" y="3053297"/>
                  </a:moveTo>
                  <a:cubicBezTo>
                    <a:pt x="1291381" y="3053297"/>
                    <a:pt x="1286609" y="3055432"/>
                    <a:pt x="1282674" y="3059702"/>
                  </a:cubicBezTo>
                  <a:cubicBezTo>
                    <a:pt x="1278740" y="3063971"/>
                    <a:pt x="1276772" y="3069120"/>
                    <a:pt x="1276772" y="3075147"/>
                  </a:cubicBezTo>
                  <a:cubicBezTo>
                    <a:pt x="1276772" y="3081761"/>
                    <a:pt x="1278677" y="3087495"/>
                    <a:pt x="1282486" y="3092351"/>
                  </a:cubicBezTo>
                  <a:cubicBezTo>
                    <a:pt x="1286295" y="3097206"/>
                    <a:pt x="1291548" y="3100387"/>
                    <a:pt x="1298245" y="3101894"/>
                  </a:cubicBezTo>
                  <a:lnTo>
                    <a:pt x="1266601" y="3121861"/>
                  </a:lnTo>
                  <a:lnTo>
                    <a:pt x="1279158" y="3143208"/>
                  </a:lnTo>
                  <a:cubicBezTo>
                    <a:pt x="1309212" y="3146389"/>
                    <a:pt x="1329723" y="3159868"/>
                    <a:pt x="1340689" y="3183643"/>
                  </a:cubicBezTo>
                  <a:lnTo>
                    <a:pt x="1359902" y="3196200"/>
                  </a:lnTo>
                  <a:lnTo>
                    <a:pt x="1359902" y="3067613"/>
                  </a:lnTo>
                  <a:lnTo>
                    <a:pt x="1383036" y="3067613"/>
                  </a:lnTo>
                  <a:lnTo>
                    <a:pt x="1385645" y="3067613"/>
                  </a:lnTo>
                  <a:lnTo>
                    <a:pt x="1419326" y="3067613"/>
                  </a:lnTo>
                  <a:cubicBezTo>
                    <a:pt x="1406434" y="3077491"/>
                    <a:pt x="1399988" y="3089923"/>
                    <a:pt x="1399988" y="3104908"/>
                  </a:cubicBezTo>
                  <a:cubicBezTo>
                    <a:pt x="1399988" y="3111438"/>
                    <a:pt x="1401369" y="3121044"/>
                    <a:pt x="1404132" y="3133727"/>
                  </a:cubicBezTo>
                  <a:cubicBezTo>
                    <a:pt x="1406895" y="3146410"/>
                    <a:pt x="1408276" y="3156603"/>
                    <a:pt x="1408276" y="3164304"/>
                  </a:cubicBezTo>
                  <a:cubicBezTo>
                    <a:pt x="1408276" y="3172843"/>
                    <a:pt x="1405555" y="3179624"/>
                    <a:pt x="1400114" y="3184647"/>
                  </a:cubicBezTo>
                  <a:cubicBezTo>
                    <a:pt x="1394672" y="3189670"/>
                    <a:pt x="1388645" y="3192182"/>
                    <a:pt x="1382031" y="3192182"/>
                  </a:cubicBezTo>
                  <a:cubicBezTo>
                    <a:pt x="1379854" y="3192182"/>
                    <a:pt x="1377636" y="3191973"/>
                    <a:pt x="1375376" y="3191554"/>
                  </a:cubicBezTo>
                  <a:lnTo>
                    <a:pt x="1382031" y="3206497"/>
                  </a:lnTo>
                  <a:cubicBezTo>
                    <a:pt x="1392830" y="3206497"/>
                    <a:pt x="1403588" y="3201725"/>
                    <a:pt x="1414303" y="3192182"/>
                  </a:cubicBezTo>
                  <a:cubicBezTo>
                    <a:pt x="1425019" y="3182638"/>
                    <a:pt x="1430377" y="3170290"/>
                    <a:pt x="1430377" y="3155138"/>
                  </a:cubicBezTo>
                  <a:cubicBezTo>
                    <a:pt x="1430377" y="3147603"/>
                    <a:pt x="1428996" y="3137139"/>
                    <a:pt x="1426233" y="3123744"/>
                  </a:cubicBezTo>
                  <a:cubicBezTo>
                    <a:pt x="1423470" y="3110350"/>
                    <a:pt x="1422089" y="3101015"/>
                    <a:pt x="1422089" y="3095741"/>
                  </a:cubicBezTo>
                  <a:cubicBezTo>
                    <a:pt x="1422089" y="3087286"/>
                    <a:pt x="1424328" y="3080484"/>
                    <a:pt x="1428807" y="3075335"/>
                  </a:cubicBezTo>
                  <a:cubicBezTo>
                    <a:pt x="1433286" y="3070187"/>
                    <a:pt x="1438958" y="3067613"/>
                    <a:pt x="1445822" y="3067613"/>
                  </a:cubicBezTo>
                  <a:lnTo>
                    <a:pt x="1456622" y="3067613"/>
                  </a:lnTo>
                  <a:lnTo>
                    <a:pt x="1447329" y="3053297"/>
                  </a:lnTo>
                  <a:lnTo>
                    <a:pt x="1376603" y="3053297"/>
                  </a:lnTo>
                  <a:lnTo>
                    <a:pt x="1373994" y="3053297"/>
                  </a:lnTo>
                  <a:lnTo>
                    <a:pt x="1337801" y="3053297"/>
                  </a:lnTo>
                  <a:lnTo>
                    <a:pt x="1337801" y="3076905"/>
                  </a:lnTo>
                  <a:cubicBezTo>
                    <a:pt x="1324741" y="3086449"/>
                    <a:pt x="1315198" y="3091221"/>
                    <a:pt x="1309170" y="3091221"/>
                  </a:cubicBezTo>
                  <a:cubicBezTo>
                    <a:pt x="1305571" y="3091221"/>
                    <a:pt x="1302661" y="3090446"/>
                    <a:pt x="1300443" y="3088897"/>
                  </a:cubicBezTo>
                  <a:cubicBezTo>
                    <a:pt x="1298224" y="3087349"/>
                    <a:pt x="1296906" y="3085151"/>
                    <a:pt x="1296487" y="3082305"/>
                  </a:cubicBezTo>
                  <a:cubicBezTo>
                    <a:pt x="1297073" y="3082389"/>
                    <a:pt x="1297785" y="3082430"/>
                    <a:pt x="1298622" y="3082430"/>
                  </a:cubicBezTo>
                  <a:cubicBezTo>
                    <a:pt x="1302892" y="3082430"/>
                    <a:pt x="1306429" y="3081112"/>
                    <a:pt x="1309233" y="3078475"/>
                  </a:cubicBezTo>
                  <a:cubicBezTo>
                    <a:pt x="1312037" y="3075838"/>
                    <a:pt x="1313440" y="3072384"/>
                    <a:pt x="1313440" y="3068115"/>
                  </a:cubicBezTo>
                  <a:cubicBezTo>
                    <a:pt x="1313440" y="3063762"/>
                    <a:pt x="1311912" y="3060204"/>
                    <a:pt x="1308856" y="3057441"/>
                  </a:cubicBezTo>
                  <a:cubicBezTo>
                    <a:pt x="1305801" y="3054679"/>
                    <a:pt x="1301845" y="3053297"/>
                    <a:pt x="1296990" y="3053297"/>
                  </a:cubicBezTo>
                  <a:close/>
                  <a:moveTo>
                    <a:pt x="1050144" y="3053297"/>
                  </a:moveTo>
                  <a:lnTo>
                    <a:pt x="1059186" y="3067613"/>
                  </a:lnTo>
                  <a:lnTo>
                    <a:pt x="1062074" y="3067613"/>
                  </a:lnTo>
                  <a:lnTo>
                    <a:pt x="1066594" y="3082933"/>
                  </a:lnTo>
                  <a:cubicBezTo>
                    <a:pt x="1077310" y="3084607"/>
                    <a:pt x="1085954" y="3086763"/>
                    <a:pt x="1092525" y="3089400"/>
                  </a:cubicBezTo>
                  <a:cubicBezTo>
                    <a:pt x="1099097" y="3092037"/>
                    <a:pt x="1104120" y="3095051"/>
                    <a:pt x="1107594" y="3098441"/>
                  </a:cubicBezTo>
                  <a:cubicBezTo>
                    <a:pt x="1111068" y="3101832"/>
                    <a:pt x="1112805" y="3105578"/>
                    <a:pt x="1112805" y="3109680"/>
                  </a:cubicBezTo>
                  <a:cubicBezTo>
                    <a:pt x="1112805" y="3112191"/>
                    <a:pt x="1112136" y="3114452"/>
                    <a:pt x="1110796" y="3116461"/>
                  </a:cubicBezTo>
                  <a:cubicBezTo>
                    <a:pt x="1106694" y="3115205"/>
                    <a:pt x="1102467" y="3114577"/>
                    <a:pt x="1098113" y="3114577"/>
                  </a:cubicBezTo>
                  <a:cubicBezTo>
                    <a:pt x="1091584" y="3114577"/>
                    <a:pt x="1085933" y="3116566"/>
                    <a:pt x="1081161" y="3120542"/>
                  </a:cubicBezTo>
                  <a:cubicBezTo>
                    <a:pt x="1076389" y="3124519"/>
                    <a:pt x="1074003" y="3129730"/>
                    <a:pt x="1074003" y="3136176"/>
                  </a:cubicBezTo>
                  <a:cubicBezTo>
                    <a:pt x="1074003" y="3142371"/>
                    <a:pt x="1076054" y="3147436"/>
                    <a:pt x="1080156" y="3151370"/>
                  </a:cubicBezTo>
                  <a:cubicBezTo>
                    <a:pt x="1084258" y="3155305"/>
                    <a:pt x="1089323" y="3157272"/>
                    <a:pt x="1095351" y="3157272"/>
                  </a:cubicBezTo>
                  <a:cubicBezTo>
                    <a:pt x="1101462" y="3157272"/>
                    <a:pt x="1106757" y="3155577"/>
                    <a:pt x="1111236" y="3152187"/>
                  </a:cubicBezTo>
                  <a:cubicBezTo>
                    <a:pt x="1115715" y="3148796"/>
                    <a:pt x="1119377" y="3143962"/>
                    <a:pt x="1122223" y="3137683"/>
                  </a:cubicBezTo>
                  <a:cubicBezTo>
                    <a:pt x="1128502" y="3140948"/>
                    <a:pt x="1133986" y="3146640"/>
                    <a:pt x="1138674" y="3154761"/>
                  </a:cubicBezTo>
                  <a:cubicBezTo>
                    <a:pt x="1143362" y="3162881"/>
                    <a:pt x="1146627" y="3172509"/>
                    <a:pt x="1148468" y="3183643"/>
                  </a:cubicBezTo>
                  <a:lnTo>
                    <a:pt x="1167681" y="3196200"/>
                  </a:lnTo>
                  <a:lnTo>
                    <a:pt x="1167681" y="3067613"/>
                  </a:lnTo>
                  <a:lnTo>
                    <a:pt x="1183010" y="3067613"/>
                  </a:lnTo>
                  <a:lnTo>
                    <a:pt x="1193424" y="3067613"/>
                  </a:lnTo>
                  <a:lnTo>
                    <a:pt x="1206242" y="3067613"/>
                  </a:lnTo>
                  <a:cubicBezTo>
                    <a:pt x="1199963" y="3073975"/>
                    <a:pt x="1194689" y="3081907"/>
                    <a:pt x="1190419" y="3091409"/>
                  </a:cubicBezTo>
                  <a:cubicBezTo>
                    <a:pt x="1186150" y="3100911"/>
                    <a:pt x="1184015" y="3111689"/>
                    <a:pt x="1184015" y="3123744"/>
                  </a:cubicBezTo>
                  <a:cubicBezTo>
                    <a:pt x="1184015" y="3142664"/>
                    <a:pt x="1189457" y="3159177"/>
                    <a:pt x="1200340" y="3173283"/>
                  </a:cubicBezTo>
                  <a:cubicBezTo>
                    <a:pt x="1211223" y="3187389"/>
                    <a:pt x="1223696" y="3194442"/>
                    <a:pt x="1237761" y="3194442"/>
                  </a:cubicBezTo>
                  <a:cubicBezTo>
                    <a:pt x="1245044" y="3194442"/>
                    <a:pt x="1250904" y="3192538"/>
                    <a:pt x="1255341" y="3188729"/>
                  </a:cubicBezTo>
                  <a:cubicBezTo>
                    <a:pt x="1259778" y="3184919"/>
                    <a:pt x="1261996" y="3180210"/>
                    <a:pt x="1261996" y="3174602"/>
                  </a:cubicBezTo>
                  <a:cubicBezTo>
                    <a:pt x="1261996" y="3169662"/>
                    <a:pt x="1260280" y="3165330"/>
                    <a:pt x="1256848" y="3161605"/>
                  </a:cubicBezTo>
                  <a:cubicBezTo>
                    <a:pt x="1253416" y="3157879"/>
                    <a:pt x="1248895" y="3156017"/>
                    <a:pt x="1243286" y="3156017"/>
                  </a:cubicBezTo>
                  <a:cubicBezTo>
                    <a:pt x="1237761" y="3156017"/>
                    <a:pt x="1233449" y="3157607"/>
                    <a:pt x="1230352" y="3160788"/>
                  </a:cubicBezTo>
                  <a:cubicBezTo>
                    <a:pt x="1227254" y="3163970"/>
                    <a:pt x="1225706" y="3167862"/>
                    <a:pt x="1225706" y="3172467"/>
                  </a:cubicBezTo>
                  <a:lnTo>
                    <a:pt x="1225706" y="3173220"/>
                  </a:lnTo>
                  <a:cubicBezTo>
                    <a:pt x="1217836" y="3170792"/>
                    <a:pt x="1211432" y="3165790"/>
                    <a:pt x="1206493" y="3158214"/>
                  </a:cubicBezTo>
                  <a:cubicBezTo>
                    <a:pt x="1201554" y="3150638"/>
                    <a:pt x="1199084" y="3141994"/>
                    <a:pt x="1199084" y="3132283"/>
                  </a:cubicBezTo>
                  <a:cubicBezTo>
                    <a:pt x="1199084" y="3117549"/>
                    <a:pt x="1205677" y="3103087"/>
                    <a:pt x="1218862" y="3088897"/>
                  </a:cubicBezTo>
                  <a:cubicBezTo>
                    <a:pt x="1232047" y="3074708"/>
                    <a:pt x="1249062" y="3067613"/>
                    <a:pt x="1269908" y="3067613"/>
                  </a:cubicBezTo>
                  <a:lnTo>
                    <a:pt x="1275558" y="3067613"/>
                  </a:lnTo>
                  <a:lnTo>
                    <a:pt x="1266517" y="3053297"/>
                  </a:lnTo>
                  <a:lnTo>
                    <a:pt x="1184382" y="3053297"/>
                  </a:lnTo>
                  <a:lnTo>
                    <a:pt x="1173969" y="3053297"/>
                  </a:lnTo>
                  <a:close/>
                  <a:moveTo>
                    <a:pt x="3813580" y="3028810"/>
                  </a:moveTo>
                  <a:lnTo>
                    <a:pt x="3813580" y="3067613"/>
                  </a:lnTo>
                  <a:cubicBezTo>
                    <a:pt x="3809897" y="3061836"/>
                    <a:pt x="3806590" y="3058006"/>
                    <a:pt x="3803660" y="3056123"/>
                  </a:cubicBezTo>
                  <a:cubicBezTo>
                    <a:pt x="3800730" y="3054239"/>
                    <a:pt x="3796502" y="3053297"/>
                    <a:pt x="3790977" y="3053297"/>
                  </a:cubicBezTo>
                  <a:lnTo>
                    <a:pt x="3790539" y="3053297"/>
                  </a:lnTo>
                  <a:lnTo>
                    <a:pt x="3783819" y="3053297"/>
                  </a:lnTo>
                  <a:lnTo>
                    <a:pt x="3621894" y="3053297"/>
                  </a:lnTo>
                  <a:lnTo>
                    <a:pt x="3630935" y="3067613"/>
                  </a:lnTo>
                  <a:lnTo>
                    <a:pt x="3673254" y="3067613"/>
                  </a:lnTo>
                  <a:cubicBezTo>
                    <a:pt x="3666138" y="3077491"/>
                    <a:pt x="3662580" y="3087663"/>
                    <a:pt x="3662580" y="3098127"/>
                  </a:cubicBezTo>
                  <a:cubicBezTo>
                    <a:pt x="3662580" y="3107671"/>
                    <a:pt x="3665657" y="3115770"/>
                    <a:pt x="3671809" y="3122426"/>
                  </a:cubicBezTo>
                  <a:cubicBezTo>
                    <a:pt x="3677963" y="3129081"/>
                    <a:pt x="3684765" y="3132409"/>
                    <a:pt x="3692215" y="3132409"/>
                  </a:cubicBezTo>
                  <a:cubicBezTo>
                    <a:pt x="3697071" y="3132409"/>
                    <a:pt x="3701466" y="3131593"/>
                    <a:pt x="3705401" y="3129960"/>
                  </a:cubicBezTo>
                  <a:cubicBezTo>
                    <a:pt x="3709335" y="3128328"/>
                    <a:pt x="3713019" y="3126130"/>
                    <a:pt x="3716451" y="3123367"/>
                  </a:cubicBezTo>
                  <a:cubicBezTo>
                    <a:pt x="3718042" y="3126046"/>
                    <a:pt x="3718837" y="3128725"/>
                    <a:pt x="3718837" y="3131404"/>
                  </a:cubicBezTo>
                  <a:cubicBezTo>
                    <a:pt x="3718837" y="3136762"/>
                    <a:pt x="3716786" y="3141345"/>
                    <a:pt x="3712684" y="3145154"/>
                  </a:cubicBezTo>
                  <a:cubicBezTo>
                    <a:pt x="3708582" y="3148964"/>
                    <a:pt x="3702345" y="3150868"/>
                    <a:pt x="3693973" y="3150868"/>
                  </a:cubicBezTo>
                  <a:cubicBezTo>
                    <a:pt x="3682253" y="3150868"/>
                    <a:pt x="3671809" y="3145196"/>
                    <a:pt x="3662643" y="3133853"/>
                  </a:cubicBezTo>
                  <a:cubicBezTo>
                    <a:pt x="3653476" y="3122509"/>
                    <a:pt x="3648809" y="3105369"/>
                    <a:pt x="3648641" y="3082430"/>
                  </a:cubicBezTo>
                  <a:lnTo>
                    <a:pt x="3637214" y="3078663"/>
                  </a:lnTo>
                  <a:cubicBezTo>
                    <a:pt x="3637047" y="3081007"/>
                    <a:pt x="3636963" y="3083309"/>
                    <a:pt x="3636963" y="3085570"/>
                  </a:cubicBezTo>
                  <a:cubicBezTo>
                    <a:pt x="3636963" y="3113447"/>
                    <a:pt x="3642614" y="3135485"/>
                    <a:pt x="3653915" y="3151684"/>
                  </a:cubicBezTo>
                  <a:cubicBezTo>
                    <a:pt x="3665217" y="3167883"/>
                    <a:pt x="3679072" y="3175983"/>
                    <a:pt x="3695480" y="3175983"/>
                  </a:cubicBezTo>
                  <a:cubicBezTo>
                    <a:pt x="3707787" y="3175983"/>
                    <a:pt x="3717163" y="3172383"/>
                    <a:pt x="3723609" y="3165183"/>
                  </a:cubicBezTo>
                  <a:cubicBezTo>
                    <a:pt x="3730055" y="3157984"/>
                    <a:pt x="3733278" y="3148817"/>
                    <a:pt x="3733278" y="3137683"/>
                  </a:cubicBezTo>
                  <a:cubicBezTo>
                    <a:pt x="3733278" y="3123535"/>
                    <a:pt x="3726455" y="3110894"/>
                    <a:pt x="3712809" y="3099760"/>
                  </a:cubicBezTo>
                  <a:cubicBezTo>
                    <a:pt x="3702596" y="3109722"/>
                    <a:pt x="3694099" y="3114703"/>
                    <a:pt x="3687318" y="3114703"/>
                  </a:cubicBezTo>
                  <a:cubicBezTo>
                    <a:pt x="3684053" y="3114703"/>
                    <a:pt x="3681521" y="3113761"/>
                    <a:pt x="3679721" y="3111877"/>
                  </a:cubicBezTo>
                  <a:cubicBezTo>
                    <a:pt x="3677921" y="3109994"/>
                    <a:pt x="3677021" y="3107503"/>
                    <a:pt x="3677021" y="3104406"/>
                  </a:cubicBezTo>
                  <a:cubicBezTo>
                    <a:pt x="3677021" y="3100220"/>
                    <a:pt x="3678905" y="3095469"/>
                    <a:pt x="3682672" y="3090153"/>
                  </a:cubicBezTo>
                  <a:cubicBezTo>
                    <a:pt x="3686439" y="3084837"/>
                    <a:pt x="3690709" y="3080086"/>
                    <a:pt x="3695480" y="3075901"/>
                  </a:cubicBezTo>
                  <a:cubicBezTo>
                    <a:pt x="3703433" y="3084272"/>
                    <a:pt x="3711491" y="3090718"/>
                    <a:pt x="3719653" y="3095239"/>
                  </a:cubicBezTo>
                  <a:cubicBezTo>
                    <a:pt x="3727815" y="3099760"/>
                    <a:pt x="3736543" y="3102020"/>
                    <a:pt x="3745835" y="3102020"/>
                  </a:cubicBezTo>
                  <a:cubicBezTo>
                    <a:pt x="3747677" y="3102020"/>
                    <a:pt x="3749393" y="3101894"/>
                    <a:pt x="3750984" y="3101643"/>
                  </a:cubicBezTo>
                  <a:cubicBezTo>
                    <a:pt x="3745542" y="3114535"/>
                    <a:pt x="3742821" y="3127553"/>
                    <a:pt x="3742821" y="3140697"/>
                  </a:cubicBezTo>
                  <a:cubicBezTo>
                    <a:pt x="3742821" y="3156268"/>
                    <a:pt x="3746756" y="3173262"/>
                    <a:pt x="3754625" y="3191680"/>
                  </a:cubicBezTo>
                  <a:lnTo>
                    <a:pt x="3765174" y="3195196"/>
                  </a:lnTo>
                  <a:cubicBezTo>
                    <a:pt x="3761574" y="3181382"/>
                    <a:pt x="3759774" y="3167779"/>
                    <a:pt x="3759774" y="3154384"/>
                  </a:cubicBezTo>
                  <a:cubicBezTo>
                    <a:pt x="3759774" y="3135213"/>
                    <a:pt x="3765718" y="3118386"/>
                    <a:pt x="3777605" y="3103903"/>
                  </a:cubicBezTo>
                  <a:lnTo>
                    <a:pt x="3759899" y="3081300"/>
                  </a:lnTo>
                  <a:cubicBezTo>
                    <a:pt x="3753956" y="3083309"/>
                    <a:pt x="3748054" y="3084314"/>
                    <a:pt x="3742194" y="3084314"/>
                  </a:cubicBezTo>
                  <a:cubicBezTo>
                    <a:pt x="3735078" y="3084314"/>
                    <a:pt x="3728150" y="3083184"/>
                    <a:pt x="3721411" y="3080924"/>
                  </a:cubicBezTo>
                  <a:cubicBezTo>
                    <a:pt x="3714672" y="3078663"/>
                    <a:pt x="3708331" y="3074980"/>
                    <a:pt x="3702387" y="3069873"/>
                  </a:cubicBezTo>
                  <a:lnTo>
                    <a:pt x="3705275" y="3067613"/>
                  </a:lnTo>
                  <a:lnTo>
                    <a:pt x="3792860" y="3067613"/>
                  </a:lnTo>
                  <a:lnTo>
                    <a:pt x="3793865" y="3067613"/>
                  </a:lnTo>
                  <a:cubicBezTo>
                    <a:pt x="3798553" y="3067613"/>
                    <a:pt x="3803011" y="3071108"/>
                    <a:pt x="3807239" y="3078098"/>
                  </a:cubicBezTo>
                  <a:cubicBezTo>
                    <a:pt x="3811466" y="3085088"/>
                    <a:pt x="3813580" y="3091388"/>
                    <a:pt x="3813580" y="3096997"/>
                  </a:cubicBezTo>
                  <a:lnTo>
                    <a:pt x="3813580" y="3181759"/>
                  </a:lnTo>
                  <a:lnTo>
                    <a:pt x="3835681" y="3196200"/>
                  </a:lnTo>
                  <a:lnTo>
                    <a:pt x="3835681" y="3067613"/>
                  </a:lnTo>
                  <a:lnTo>
                    <a:pt x="3859535" y="3067613"/>
                  </a:lnTo>
                  <a:lnTo>
                    <a:pt x="3861423" y="3067613"/>
                  </a:lnTo>
                  <a:lnTo>
                    <a:pt x="3882767" y="3067613"/>
                  </a:lnTo>
                  <a:cubicBezTo>
                    <a:pt x="3876488" y="3073975"/>
                    <a:pt x="3871214" y="3081907"/>
                    <a:pt x="3866944" y="3091409"/>
                  </a:cubicBezTo>
                  <a:cubicBezTo>
                    <a:pt x="3862675" y="3100911"/>
                    <a:pt x="3860540" y="3111689"/>
                    <a:pt x="3860540" y="3123744"/>
                  </a:cubicBezTo>
                  <a:cubicBezTo>
                    <a:pt x="3860540" y="3142664"/>
                    <a:pt x="3865981" y="3159177"/>
                    <a:pt x="3876865" y="3173283"/>
                  </a:cubicBezTo>
                  <a:cubicBezTo>
                    <a:pt x="3887747" y="3187389"/>
                    <a:pt x="3900221" y="3194442"/>
                    <a:pt x="3914285" y="3194442"/>
                  </a:cubicBezTo>
                  <a:cubicBezTo>
                    <a:pt x="3921569" y="3194442"/>
                    <a:pt x="3927429" y="3192538"/>
                    <a:pt x="3931866" y="3188729"/>
                  </a:cubicBezTo>
                  <a:cubicBezTo>
                    <a:pt x="3936303" y="3184919"/>
                    <a:pt x="3938521" y="3180210"/>
                    <a:pt x="3938521" y="3174602"/>
                  </a:cubicBezTo>
                  <a:cubicBezTo>
                    <a:pt x="3938521" y="3169662"/>
                    <a:pt x="3936805" y="3165330"/>
                    <a:pt x="3933373" y="3161605"/>
                  </a:cubicBezTo>
                  <a:cubicBezTo>
                    <a:pt x="3929940" y="3157879"/>
                    <a:pt x="3925420" y="3156017"/>
                    <a:pt x="3919811" y="3156017"/>
                  </a:cubicBezTo>
                  <a:cubicBezTo>
                    <a:pt x="3914285" y="3156017"/>
                    <a:pt x="3909974" y="3157607"/>
                    <a:pt x="3906877" y="3160788"/>
                  </a:cubicBezTo>
                  <a:cubicBezTo>
                    <a:pt x="3903779" y="3163970"/>
                    <a:pt x="3902231" y="3167862"/>
                    <a:pt x="3902231" y="3172467"/>
                  </a:cubicBezTo>
                  <a:lnTo>
                    <a:pt x="3902231" y="3173220"/>
                  </a:lnTo>
                  <a:cubicBezTo>
                    <a:pt x="3894361" y="3170792"/>
                    <a:pt x="3887957" y="3165790"/>
                    <a:pt x="3883018" y="3158214"/>
                  </a:cubicBezTo>
                  <a:cubicBezTo>
                    <a:pt x="3878079" y="3150638"/>
                    <a:pt x="3875609" y="3141994"/>
                    <a:pt x="3875609" y="3132283"/>
                  </a:cubicBezTo>
                  <a:cubicBezTo>
                    <a:pt x="3875609" y="3117549"/>
                    <a:pt x="3882201" y="3103087"/>
                    <a:pt x="3895387" y="3088897"/>
                  </a:cubicBezTo>
                  <a:cubicBezTo>
                    <a:pt x="3908572" y="3074708"/>
                    <a:pt x="3925587" y="3067613"/>
                    <a:pt x="3946433" y="3067613"/>
                  </a:cubicBezTo>
                  <a:lnTo>
                    <a:pt x="3952083" y="3067613"/>
                  </a:lnTo>
                  <a:lnTo>
                    <a:pt x="4048105" y="3067613"/>
                  </a:lnTo>
                  <a:lnTo>
                    <a:pt x="4048105" y="3101266"/>
                  </a:lnTo>
                  <a:cubicBezTo>
                    <a:pt x="4039734" y="3087035"/>
                    <a:pt x="4031739" y="3079919"/>
                    <a:pt x="4024121" y="3079919"/>
                  </a:cubicBezTo>
                  <a:cubicBezTo>
                    <a:pt x="4020019" y="3079919"/>
                    <a:pt x="4016670" y="3081656"/>
                    <a:pt x="4014075" y="3085130"/>
                  </a:cubicBezTo>
                  <a:cubicBezTo>
                    <a:pt x="4011479" y="3088604"/>
                    <a:pt x="4009721" y="3093774"/>
                    <a:pt x="4008801" y="3100639"/>
                  </a:cubicBezTo>
                  <a:cubicBezTo>
                    <a:pt x="3998253" y="3085151"/>
                    <a:pt x="3986993" y="3077407"/>
                    <a:pt x="3975021" y="3077407"/>
                  </a:cubicBezTo>
                  <a:cubicBezTo>
                    <a:pt x="3965896" y="3077407"/>
                    <a:pt x="3958613" y="3081007"/>
                    <a:pt x="3953171" y="3088207"/>
                  </a:cubicBezTo>
                  <a:cubicBezTo>
                    <a:pt x="3947730" y="3095406"/>
                    <a:pt x="3945009" y="3103903"/>
                    <a:pt x="3945009" y="3113698"/>
                  </a:cubicBezTo>
                  <a:cubicBezTo>
                    <a:pt x="3945009" y="3126256"/>
                    <a:pt x="3948797" y="3136657"/>
                    <a:pt x="3956374" y="3144903"/>
                  </a:cubicBezTo>
                  <a:cubicBezTo>
                    <a:pt x="3963950" y="3153149"/>
                    <a:pt x="3972510" y="3157272"/>
                    <a:pt x="3982053" y="3157272"/>
                  </a:cubicBezTo>
                  <a:cubicBezTo>
                    <a:pt x="3988835" y="3157272"/>
                    <a:pt x="3994129" y="3155347"/>
                    <a:pt x="3997939" y="3151496"/>
                  </a:cubicBezTo>
                  <a:cubicBezTo>
                    <a:pt x="4001747" y="3147645"/>
                    <a:pt x="4003652" y="3143041"/>
                    <a:pt x="4003652" y="3137683"/>
                  </a:cubicBezTo>
                  <a:cubicBezTo>
                    <a:pt x="4003652" y="3133078"/>
                    <a:pt x="4001999" y="3128955"/>
                    <a:pt x="3998692" y="3125314"/>
                  </a:cubicBezTo>
                  <a:cubicBezTo>
                    <a:pt x="3995385" y="3121672"/>
                    <a:pt x="3991220" y="3119851"/>
                    <a:pt x="3986197" y="3119851"/>
                  </a:cubicBezTo>
                  <a:cubicBezTo>
                    <a:pt x="3980923" y="3119851"/>
                    <a:pt x="3976759" y="3121672"/>
                    <a:pt x="3973703" y="3125314"/>
                  </a:cubicBezTo>
                  <a:cubicBezTo>
                    <a:pt x="3970647" y="3128955"/>
                    <a:pt x="3969203" y="3133748"/>
                    <a:pt x="3969371" y="3139692"/>
                  </a:cubicBezTo>
                  <a:cubicBezTo>
                    <a:pt x="3965771" y="3137767"/>
                    <a:pt x="3963217" y="3135276"/>
                    <a:pt x="3961711" y="3132220"/>
                  </a:cubicBezTo>
                  <a:cubicBezTo>
                    <a:pt x="3960204" y="3129165"/>
                    <a:pt x="3959450" y="3125670"/>
                    <a:pt x="3959450" y="3121735"/>
                  </a:cubicBezTo>
                  <a:cubicBezTo>
                    <a:pt x="3959450" y="3116126"/>
                    <a:pt x="3961376" y="3111312"/>
                    <a:pt x="3965227" y="3107294"/>
                  </a:cubicBezTo>
                  <a:cubicBezTo>
                    <a:pt x="3969077" y="3103276"/>
                    <a:pt x="3974184" y="3101266"/>
                    <a:pt x="3980547" y="3101266"/>
                  </a:cubicBezTo>
                  <a:cubicBezTo>
                    <a:pt x="3986993" y="3101266"/>
                    <a:pt x="3992999" y="3103338"/>
                    <a:pt x="3998567" y="3107482"/>
                  </a:cubicBezTo>
                  <a:cubicBezTo>
                    <a:pt x="4004133" y="3111626"/>
                    <a:pt x="4009345" y="3117842"/>
                    <a:pt x="4014200" y="3126130"/>
                  </a:cubicBezTo>
                  <a:lnTo>
                    <a:pt x="4023242" y="3128767"/>
                  </a:lnTo>
                  <a:cubicBezTo>
                    <a:pt x="4022823" y="3125000"/>
                    <a:pt x="4022614" y="3122237"/>
                    <a:pt x="4022614" y="3120479"/>
                  </a:cubicBezTo>
                  <a:cubicBezTo>
                    <a:pt x="4022614" y="3115205"/>
                    <a:pt x="4023388" y="3111103"/>
                    <a:pt x="4024937" y="3108173"/>
                  </a:cubicBezTo>
                  <a:cubicBezTo>
                    <a:pt x="4026486" y="3105243"/>
                    <a:pt x="4028683" y="3103778"/>
                    <a:pt x="4031529" y="3103778"/>
                  </a:cubicBezTo>
                  <a:cubicBezTo>
                    <a:pt x="4035045" y="3103778"/>
                    <a:pt x="4038687" y="3106248"/>
                    <a:pt x="4042455" y="3111187"/>
                  </a:cubicBezTo>
                  <a:cubicBezTo>
                    <a:pt x="4046222" y="3116126"/>
                    <a:pt x="4048105" y="3123116"/>
                    <a:pt x="4048105" y="3132158"/>
                  </a:cubicBezTo>
                  <a:lnTo>
                    <a:pt x="4048105" y="3181759"/>
                  </a:lnTo>
                  <a:lnTo>
                    <a:pt x="4070206" y="3196200"/>
                  </a:lnTo>
                  <a:lnTo>
                    <a:pt x="4070206" y="3067613"/>
                  </a:lnTo>
                  <a:lnTo>
                    <a:pt x="4088135" y="3067613"/>
                  </a:lnTo>
                  <a:lnTo>
                    <a:pt x="4091023" y="3067613"/>
                  </a:lnTo>
                  <a:lnTo>
                    <a:pt x="4095544" y="3082933"/>
                  </a:lnTo>
                  <a:cubicBezTo>
                    <a:pt x="4106260" y="3084607"/>
                    <a:pt x="4114903" y="3086763"/>
                    <a:pt x="4121475" y="3089400"/>
                  </a:cubicBezTo>
                  <a:cubicBezTo>
                    <a:pt x="4128047" y="3092037"/>
                    <a:pt x="4133070" y="3095051"/>
                    <a:pt x="4136544" y="3098441"/>
                  </a:cubicBezTo>
                  <a:cubicBezTo>
                    <a:pt x="4140018" y="3101832"/>
                    <a:pt x="4141755" y="3105578"/>
                    <a:pt x="4141755" y="3109680"/>
                  </a:cubicBezTo>
                  <a:cubicBezTo>
                    <a:pt x="4141755" y="3112191"/>
                    <a:pt x="4141085" y="3114452"/>
                    <a:pt x="4139746" y="3116461"/>
                  </a:cubicBezTo>
                  <a:cubicBezTo>
                    <a:pt x="4135644" y="3115205"/>
                    <a:pt x="4131417" y="3114577"/>
                    <a:pt x="4127063" y="3114577"/>
                  </a:cubicBezTo>
                  <a:cubicBezTo>
                    <a:pt x="4120533" y="3114577"/>
                    <a:pt x="4114883" y="3116566"/>
                    <a:pt x="4110111" y="3120542"/>
                  </a:cubicBezTo>
                  <a:cubicBezTo>
                    <a:pt x="4105339" y="3124519"/>
                    <a:pt x="4102953" y="3129730"/>
                    <a:pt x="4102953" y="3136176"/>
                  </a:cubicBezTo>
                  <a:cubicBezTo>
                    <a:pt x="4102953" y="3142371"/>
                    <a:pt x="4105004" y="3147436"/>
                    <a:pt x="4109106" y="3151370"/>
                  </a:cubicBezTo>
                  <a:cubicBezTo>
                    <a:pt x="4113208" y="3155305"/>
                    <a:pt x="4118273" y="3157272"/>
                    <a:pt x="4124301" y="3157272"/>
                  </a:cubicBezTo>
                  <a:cubicBezTo>
                    <a:pt x="4130412" y="3157272"/>
                    <a:pt x="4135707" y="3155577"/>
                    <a:pt x="4140186" y="3152187"/>
                  </a:cubicBezTo>
                  <a:cubicBezTo>
                    <a:pt x="4144665" y="3148796"/>
                    <a:pt x="4148327" y="3143962"/>
                    <a:pt x="4151173" y="3137683"/>
                  </a:cubicBezTo>
                  <a:cubicBezTo>
                    <a:pt x="4157452" y="3140948"/>
                    <a:pt x="4162935" y="3146640"/>
                    <a:pt x="4167623" y="3154761"/>
                  </a:cubicBezTo>
                  <a:cubicBezTo>
                    <a:pt x="4172311" y="3162881"/>
                    <a:pt x="4175577" y="3172509"/>
                    <a:pt x="4177418" y="3183643"/>
                  </a:cubicBezTo>
                  <a:lnTo>
                    <a:pt x="4196631" y="3196200"/>
                  </a:lnTo>
                  <a:lnTo>
                    <a:pt x="4196631" y="3067613"/>
                  </a:lnTo>
                  <a:lnTo>
                    <a:pt x="4211961" y="3067613"/>
                  </a:lnTo>
                  <a:lnTo>
                    <a:pt x="4222373" y="3067613"/>
                  </a:lnTo>
                  <a:lnTo>
                    <a:pt x="4235191" y="3067613"/>
                  </a:lnTo>
                  <a:cubicBezTo>
                    <a:pt x="4228913" y="3073975"/>
                    <a:pt x="4223639" y="3081907"/>
                    <a:pt x="4219369" y="3091409"/>
                  </a:cubicBezTo>
                  <a:cubicBezTo>
                    <a:pt x="4215099" y="3100911"/>
                    <a:pt x="4212965" y="3111689"/>
                    <a:pt x="4212965" y="3123744"/>
                  </a:cubicBezTo>
                  <a:cubicBezTo>
                    <a:pt x="4212965" y="3142664"/>
                    <a:pt x="4218407" y="3159177"/>
                    <a:pt x="4229289" y="3173283"/>
                  </a:cubicBezTo>
                  <a:cubicBezTo>
                    <a:pt x="4240173" y="3187389"/>
                    <a:pt x="4252647" y="3194442"/>
                    <a:pt x="4266711" y="3194442"/>
                  </a:cubicBezTo>
                  <a:cubicBezTo>
                    <a:pt x="4273994" y="3194442"/>
                    <a:pt x="4279854" y="3192538"/>
                    <a:pt x="4284291" y="3188729"/>
                  </a:cubicBezTo>
                  <a:cubicBezTo>
                    <a:pt x="4288728" y="3184919"/>
                    <a:pt x="4290946" y="3180210"/>
                    <a:pt x="4290946" y="3174602"/>
                  </a:cubicBezTo>
                  <a:cubicBezTo>
                    <a:pt x="4290946" y="3169662"/>
                    <a:pt x="4289230" y="3165330"/>
                    <a:pt x="4285797" y="3161605"/>
                  </a:cubicBezTo>
                  <a:cubicBezTo>
                    <a:pt x="4282365" y="3157879"/>
                    <a:pt x="4277845" y="3156017"/>
                    <a:pt x="4272236" y="3156017"/>
                  </a:cubicBezTo>
                  <a:cubicBezTo>
                    <a:pt x="4266711" y="3156017"/>
                    <a:pt x="4262399" y="3157607"/>
                    <a:pt x="4259301" y="3160788"/>
                  </a:cubicBezTo>
                  <a:cubicBezTo>
                    <a:pt x="4256204" y="3163970"/>
                    <a:pt x="4254655" y="3167862"/>
                    <a:pt x="4254655" y="3172467"/>
                  </a:cubicBezTo>
                  <a:lnTo>
                    <a:pt x="4254655" y="3173220"/>
                  </a:lnTo>
                  <a:cubicBezTo>
                    <a:pt x="4246786" y="3170792"/>
                    <a:pt x="4240382" y="3165790"/>
                    <a:pt x="4235443" y="3158214"/>
                  </a:cubicBezTo>
                  <a:cubicBezTo>
                    <a:pt x="4230503" y="3150638"/>
                    <a:pt x="4228034" y="3141994"/>
                    <a:pt x="4228034" y="3132283"/>
                  </a:cubicBezTo>
                  <a:cubicBezTo>
                    <a:pt x="4228034" y="3117549"/>
                    <a:pt x="4234627" y="3103087"/>
                    <a:pt x="4247811" y="3088897"/>
                  </a:cubicBezTo>
                  <a:cubicBezTo>
                    <a:pt x="4260997" y="3074708"/>
                    <a:pt x="4278012" y="3067613"/>
                    <a:pt x="4298857" y="3067613"/>
                  </a:cubicBezTo>
                  <a:lnTo>
                    <a:pt x="4304508" y="3067613"/>
                  </a:lnTo>
                  <a:lnTo>
                    <a:pt x="4308987" y="3067613"/>
                  </a:lnTo>
                  <a:lnTo>
                    <a:pt x="4308987" y="3139692"/>
                  </a:lnTo>
                  <a:lnTo>
                    <a:pt x="4329707" y="3158026"/>
                  </a:lnTo>
                  <a:cubicBezTo>
                    <a:pt x="4347287" y="3136929"/>
                    <a:pt x="4361895" y="3121986"/>
                    <a:pt x="4373532" y="3113196"/>
                  </a:cubicBezTo>
                  <a:cubicBezTo>
                    <a:pt x="4372193" y="3120898"/>
                    <a:pt x="4371523" y="3128516"/>
                    <a:pt x="4371523" y="3136050"/>
                  </a:cubicBezTo>
                  <a:cubicBezTo>
                    <a:pt x="4371523" y="3155221"/>
                    <a:pt x="4376839" y="3175815"/>
                    <a:pt x="4387471" y="3197833"/>
                  </a:cubicBezTo>
                  <a:lnTo>
                    <a:pt x="4397893" y="3200846"/>
                  </a:lnTo>
                  <a:cubicBezTo>
                    <a:pt x="4392033" y="3184103"/>
                    <a:pt x="4389103" y="3167821"/>
                    <a:pt x="4389103" y="3151998"/>
                  </a:cubicBezTo>
                  <a:cubicBezTo>
                    <a:pt x="4389103" y="3134502"/>
                    <a:pt x="4393959" y="3115121"/>
                    <a:pt x="4403669" y="3093858"/>
                  </a:cubicBezTo>
                  <a:lnTo>
                    <a:pt x="4378053" y="3079668"/>
                  </a:lnTo>
                  <a:cubicBezTo>
                    <a:pt x="4361142" y="3091053"/>
                    <a:pt x="4345487" y="3104531"/>
                    <a:pt x="4331088" y="3120103"/>
                  </a:cubicBezTo>
                  <a:lnTo>
                    <a:pt x="4331088" y="3067613"/>
                  </a:lnTo>
                  <a:lnTo>
                    <a:pt x="4421511" y="3067613"/>
                  </a:lnTo>
                  <a:lnTo>
                    <a:pt x="4429412" y="3067613"/>
                  </a:lnTo>
                  <a:lnTo>
                    <a:pt x="4490576" y="3067613"/>
                  </a:lnTo>
                  <a:lnTo>
                    <a:pt x="4490576" y="3076905"/>
                  </a:lnTo>
                  <a:lnTo>
                    <a:pt x="4419375" y="3121861"/>
                  </a:lnTo>
                  <a:lnTo>
                    <a:pt x="4431933" y="3143208"/>
                  </a:lnTo>
                  <a:cubicBezTo>
                    <a:pt x="4461987" y="3146389"/>
                    <a:pt x="4482497" y="3159868"/>
                    <a:pt x="4493464" y="3183643"/>
                  </a:cubicBezTo>
                  <a:lnTo>
                    <a:pt x="4512677" y="3196200"/>
                  </a:lnTo>
                  <a:lnTo>
                    <a:pt x="4512677" y="3067613"/>
                  </a:lnTo>
                  <a:lnTo>
                    <a:pt x="4535811" y="3067613"/>
                  </a:lnTo>
                  <a:lnTo>
                    <a:pt x="4538419" y="3067613"/>
                  </a:lnTo>
                  <a:lnTo>
                    <a:pt x="4559041" y="3067613"/>
                  </a:lnTo>
                  <a:cubicBezTo>
                    <a:pt x="4552763" y="3073975"/>
                    <a:pt x="4547489" y="3081907"/>
                    <a:pt x="4543219" y="3091409"/>
                  </a:cubicBezTo>
                  <a:cubicBezTo>
                    <a:pt x="4538949" y="3100911"/>
                    <a:pt x="4536815" y="3111689"/>
                    <a:pt x="4536815" y="3123744"/>
                  </a:cubicBezTo>
                  <a:cubicBezTo>
                    <a:pt x="4536815" y="3142664"/>
                    <a:pt x="4542257" y="3159177"/>
                    <a:pt x="4553139" y="3173283"/>
                  </a:cubicBezTo>
                  <a:cubicBezTo>
                    <a:pt x="4564023" y="3187389"/>
                    <a:pt x="4576497" y="3194442"/>
                    <a:pt x="4590561" y="3194442"/>
                  </a:cubicBezTo>
                  <a:cubicBezTo>
                    <a:pt x="4597844" y="3194442"/>
                    <a:pt x="4603704" y="3192538"/>
                    <a:pt x="4608141" y="3188729"/>
                  </a:cubicBezTo>
                  <a:cubicBezTo>
                    <a:pt x="4612578" y="3184919"/>
                    <a:pt x="4614796" y="3180210"/>
                    <a:pt x="4614796" y="3174602"/>
                  </a:cubicBezTo>
                  <a:cubicBezTo>
                    <a:pt x="4614796" y="3169662"/>
                    <a:pt x="4613080" y="3165330"/>
                    <a:pt x="4609647" y="3161605"/>
                  </a:cubicBezTo>
                  <a:cubicBezTo>
                    <a:pt x="4606215" y="3157879"/>
                    <a:pt x="4601695" y="3156017"/>
                    <a:pt x="4596086" y="3156017"/>
                  </a:cubicBezTo>
                  <a:cubicBezTo>
                    <a:pt x="4590561" y="3156017"/>
                    <a:pt x="4586249" y="3157607"/>
                    <a:pt x="4583151" y="3160788"/>
                  </a:cubicBezTo>
                  <a:cubicBezTo>
                    <a:pt x="4580054" y="3163970"/>
                    <a:pt x="4578505" y="3167862"/>
                    <a:pt x="4578505" y="3172467"/>
                  </a:cubicBezTo>
                  <a:lnTo>
                    <a:pt x="4578505" y="3173220"/>
                  </a:lnTo>
                  <a:cubicBezTo>
                    <a:pt x="4570636" y="3170792"/>
                    <a:pt x="4564232" y="3165790"/>
                    <a:pt x="4559293" y="3158214"/>
                  </a:cubicBezTo>
                  <a:cubicBezTo>
                    <a:pt x="4554353" y="3150638"/>
                    <a:pt x="4551884" y="3141994"/>
                    <a:pt x="4551884" y="3132283"/>
                  </a:cubicBezTo>
                  <a:cubicBezTo>
                    <a:pt x="4551884" y="3117549"/>
                    <a:pt x="4558477" y="3103087"/>
                    <a:pt x="4571661" y="3088897"/>
                  </a:cubicBezTo>
                  <a:cubicBezTo>
                    <a:pt x="4584847" y="3074708"/>
                    <a:pt x="4601862" y="3067613"/>
                    <a:pt x="4622707" y="3067613"/>
                  </a:cubicBezTo>
                  <a:lnTo>
                    <a:pt x="4628358" y="3067613"/>
                  </a:lnTo>
                  <a:lnTo>
                    <a:pt x="4681076" y="3067613"/>
                  </a:lnTo>
                  <a:lnTo>
                    <a:pt x="4681076" y="3076905"/>
                  </a:lnTo>
                  <a:lnTo>
                    <a:pt x="4609875" y="3121861"/>
                  </a:lnTo>
                  <a:lnTo>
                    <a:pt x="4622433" y="3143208"/>
                  </a:lnTo>
                  <a:cubicBezTo>
                    <a:pt x="4652487" y="3146389"/>
                    <a:pt x="4672997" y="3159868"/>
                    <a:pt x="4683964" y="3183643"/>
                  </a:cubicBezTo>
                  <a:lnTo>
                    <a:pt x="4703177" y="3196200"/>
                  </a:lnTo>
                  <a:lnTo>
                    <a:pt x="4703177" y="3098378"/>
                  </a:lnTo>
                  <a:lnTo>
                    <a:pt x="4706944" y="3098378"/>
                  </a:lnTo>
                  <a:cubicBezTo>
                    <a:pt x="4719083" y="3098378"/>
                    <a:pt x="4727852" y="3100408"/>
                    <a:pt x="4733252" y="3104469"/>
                  </a:cubicBezTo>
                  <a:cubicBezTo>
                    <a:pt x="4738651" y="3108529"/>
                    <a:pt x="4741351" y="3113405"/>
                    <a:pt x="4741351" y="3119098"/>
                  </a:cubicBezTo>
                  <a:cubicBezTo>
                    <a:pt x="4741351" y="3122614"/>
                    <a:pt x="4740556" y="3125628"/>
                    <a:pt x="4738965" y="3128139"/>
                  </a:cubicBezTo>
                  <a:cubicBezTo>
                    <a:pt x="4735533" y="3123200"/>
                    <a:pt x="4731221" y="3120730"/>
                    <a:pt x="4726031" y="3120730"/>
                  </a:cubicBezTo>
                  <a:cubicBezTo>
                    <a:pt x="4721427" y="3120730"/>
                    <a:pt x="4717639" y="3122279"/>
                    <a:pt x="4714667" y="3125377"/>
                  </a:cubicBezTo>
                  <a:cubicBezTo>
                    <a:pt x="4711695" y="3128474"/>
                    <a:pt x="4710209" y="3132367"/>
                    <a:pt x="4710209" y="3137055"/>
                  </a:cubicBezTo>
                  <a:cubicBezTo>
                    <a:pt x="4710209" y="3141994"/>
                    <a:pt x="4711799" y="3146075"/>
                    <a:pt x="4714981" y="3149298"/>
                  </a:cubicBezTo>
                  <a:cubicBezTo>
                    <a:pt x="4718162" y="3152521"/>
                    <a:pt x="4722348" y="3154133"/>
                    <a:pt x="4727538" y="3154133"/>
                  </a:cubicBezTo>
                  <a:cubicBezTo>
                    <a:pt x="4734487" y="3154133"/>
                    <a:pt x="4740535" y="3151056"/>
                    <a:pt x="4745683" y="3144903"/>
                  </a:cubicBezTo>
                  <a:cubicBezTo>
                    <a:pt x="4750832" y="3138750"/>
                    <a:pt x="4753407" y="3130860"/>
                    <a:pt x="4753407" y="3121233"/>
                  </a:cubicBezTo>
                  <a:cubicBezTo>
                    <a:pt x="4753407" y="3108257"/>
                    <a:pt x="4748383" y="3097520"/>
                    <a:pt x="4738337" y="3089023"/>
                  </a:cubicBezTo>
                  <a:cubicBezTo>
                    <a:pt x="4728291" y="3080526"/>
                    <a:pt x="4716571" y="3076110"/>
                    <a:pt x="4703177" y="3075775"/>
                  </a:cubicBezTo>
                  <a:lnTo>
                    <a:pt x="4703177" y="3067613"/>
                  </a:lnTo>
                  <a:lnTo>
                    <a:pt x="4779149" y="3067613"/>
                  </a:lnTo>
                  <a:lnTo>
                    <a:pt x="4770107" y="3053297"/>
                  </a:lnTo>
                  <a:lnTo>
                    <a:pt x="4619317" y="3053297"/>
                  </a:lnTo>
                  <a:lnTo>
                    <a:pt x="4602969" y="3053297"/>
                  </a:lnTo>
                  <a:lnTo>
                    <a:pt x="4529378" y="3053297"/>
                  </a:lnTo>
                  <a:lnTo>
                    <a:pt x="4526769" y="3053297"/>
                  </a:lnTo>
                  <a:lnTo>
                    <a:pt x="4420371" y="3053297"/>
                  </a:lnTo>
                  <a:lnTo>
                    <a:pt x="4412469" y="3053297"/>
                  </a:lnTo>
                  <a:lnTo>
                    <a:pt x="4295467" y="3053297"/>
                  </a:lnTo>
                  <a:lnTo>
                    <a:pt x="4288644" y="3053297"/>
                  </a:lnTo>
                  <a:lnTo>
                    <a:pt x="4213333" y="3053297"/>
                  </a:lnTo>
                  <a:lnTo>
                    <a:pt x="4202919" y="3053297"/>
                  </a:lnTo>
                  <a:lnTo>
                    <a:pt x="4086907" y="3053297"/>
                  </a:lnTo>
                  <a:lnTo>
                    <a:pt x="4079094" y="3053297"/>
                  </a:lnTo>
                  <a:lnTo>
                    <a:pt x="3943042" y="3053297"/>
                  </a:lnTo>
                  <a:lnTo>
                    <a:pt x="3936219" y="3053297"/>
                  </a:lnTo>
                  <a:lnTo>
                    <a:pt x="3852382" y="3053297"/>
                  </a:lnTo>
                  <a:lnTo>
                    <a:pt x="3850494" y="3053297"/>
                  </a:lnTo>
                  <a:lnTo>
                    <a:pt x="3834551" y="3053297"/>
                  </a:lnTo>
                  <a:cubicBezTo>
                    <a:pt x="3833295" y="3051456"/>
                    <a:pt x="3832060" y="3049467"/>
                    <a:pt x="3830847" y="3047333"/>
                  </a:cubicBezTo>
                  <a:cubicBezTo>
                    <a:pt x="3829633" y="3045198"/>
                    <a:pt x="3827749" y="3041577"/>
                    <a:pt x="3825195" y="3036470"/>
                  </a:cubicBezTo>
                  <a:cubicBezTo>
                    <a:pt x="3822642" y="3031364"/>
                    <a:pt x="3818771" y="3028810"/>
                    <a:pt x="3813580" y="3028810"/>
                  </a:cubicBezTo>
                  <a:close/>
                  <a:moveTo>
                    <a:pt x="3251605" y="3028810"/>
                  </a:moveTo>
                  <a:lnTo>
                    <a:pt x="3251605" y="3067613"/>
                  </a:lnTo>
                  <a:cubicBezTo>
                    <a:pt x="3247921" y="3061836"/>
                    <a:pt x="3244615" y="3058006"/>
                    <a:pt x="3241685" y="3056123"/>
                  </a:cubicBezTo>
                  <a:lnTo>
                    <a:pt x="3229765" y="3053467"/>
                  </a:lnTo>
                  <a:lnTo>
                    <a:pt x="3229657" y="3053297"/>
                  </a:lnTo>
                  <a:lnTo>
                    <a:pt x="3229002" y="3053297"/>
                  </a:lnTo>
                  <a:lnTo>
                    <a:pt x="3221844" y="3053297"/>
                  </a:lnTo>
                  <a:lnTo>
                    <a:pt x="3085792" y="3053297"/>
                  </a:lnTo>
                  <a:lnTo>
                    <a:pt x="3078969" y="3053297"/>
                  </a:lnTo>
                  <a:lnTo>
                    <a:pt x="3075746" y="3053297"/>
                  </a:lnTo>
                  <a:cubicBezTo>
                    <a:pt x="3052055" y="3053297"/>
                    <a:pt x="3034055" y="3060329"/>
                    <a:pt x="3021749" y="3074394"/>
                  </a:cubicBezTo>
                  <a:cubicBezTo>
                    <a:pt x="3009443" y="3088458"/>
                    <a:pt x="3003290" y="3104908"/>
                    <a:pt x="3003290" y="3123744"/>
                  </a:cubicBezTo>
                  <a:cubicBezTo>
                    <a:pt x="3003290" y="3142664"/>
                    <a:pt x="3008731" y="3159177"/>
                    <a:pt x="3019615" y="3173283"/>
                  </a:cubicBezTo>
                  <a:cubicBezTo>
                    <a:pt x="3030497" y="3187389"/>
                    <a:pt x="3042971" y="3194442"/>
                    <a:pt x="3057035" y="3194442"/>
                  </a:cubicBezTo>
                  <a:cubicBezTo>
                    <a:pt x="3064319" y="3194442"/>
                    <a:pt x="3070179" y="3192538"/>
                    <a:pt x="3074616" y="3188729"/>
                  </a:cubicBezTo>
                  <a:cubicBezTo>
                    <a:pt x="3079053" y="3184919"/>
                    <a:pt x="3081271" y="3180210"/>
                    <a:pt x="3081271" y="3174602"/>
                  </a:cubicBezTo>
                  <a:cubicBezTo>
                    <a:pt x="3081271" y="3169662"/>
                    <a:pt x="3079555" y="3165330"/>
                    <a:pt x="3076123" y="3161605"/>
                  </a:cubicBezTo>
                  <a:cubicBezTo>
                    <a:pt x="3072690" y="3157879"/>
                    <a:pt x="3068170" y="3156017"/>
                    <a:pt x="3062561" y="3156017"/>
                  </a:cubicBezTo>
                  <a:cubicBezTo>
                    <a:pt x="3057035" y="3156017"/>
                    <a:pt x="3052724" y="3157607"/>
                    <a:pt x="3049627" y="3160788"/>
                  </a:cubicBezTo>
                  <a:cubicBezTo>
                    <a:pt x="3046529" y="3163970"/>
                    <a:pt x="3044981" y="3167862"/>
                    <a:pt x="3044981" y="3172467"/>
                  </a:cubicBezTo>
                  <a:lnTo>
                    <a:pt x="3044981" y="3173220"/>
                  </a:lnTo>
                  <a:cubicBezTo>
                    <a:pt x="3037111" y="3170792"/>
                    <a:pt x="3030707" y="3165790"/>
                    <a:pt x="3025768" y="3158214"/>
                  </a:cubicBezTo>
                  <a:cubicBezTo>
                    <a:pt x="3020829" y="3150638"/>
                    <a:pt x="3018359" y="3141994"/>
                    <a:pt x="3018359" y="3132283"/>
                  </a:cubicBezTo>
                  <a:cubicBezTo>
                    <a:pt x="3018359" y="3117800"/>
                    <a:pt x="3024951" y="3103401"/>
                    <a:pt x="3038137" y="3089086"/>
                  </a:cubicBezTo>
                  <a:cubicBezTo>
                    <a:pt x="3051322" y="3074770"/>
                    <a:pt x="3068337" y="3067613"/>
                    <a:pt x="3089183" y="3067613"/>
                  </a:cubicBezTo>
                  <a:lnTo>
                    <a:pt x="3094833" y="3067613"/>
                  </a:lnTo>
                  <a:lnTo>
                    <a:pt x="3190855" y="3067613"/>
                  </a:lnTo>
                  <a:lnTo>
                    <a:pt x="3190855" y="3101266"/>
                  </a:lnTo>
                  <a:cubicBezTo>
                    <a:pt x="3182484" y="3087035"/>
                    <a:pt x="3174489" y="3079919"/>
                    <a:pt x="3166871" y="3079919"/>
                  </a:cubicBezTo>
                  <a:cubicBezTo>
                    <a:pt x="3162769" y="3079919"/>
                    <a:pt x="3159420" y="3081656"/>
                    <a:pt x="3156825" y="3085130"/>
                  </a:cubicBezTo>
                  <a:cubicBezTo>
                    <a:pt x="3154229" y="3088604"/>
                    <a:pt x="3152471" y="3093774"/>
                    <a:pt x="3151551" y="3100639"/>
                  </a:cubicBezTo>
                  <a:cubicBezTo>
                    <a:pt x="3141003" y="3085151"/>
                    <a:pt x="3129743" y="3077407"/>
                    <a:pt x="3117771" y="3077407"/>
                  </a:cubicBezTo>
                  <a:cubicBezTo>
                    <a:pt x="3108646" y="3077407"/>
                    <a:pt x="3101363" y="3081007"/>
                    <a:pt x="3095921" y="3088207"/>
                  </a:cubicBezTo>
                  <a:cubicBezTo>
                    <a:pt x="3090480" y="3095406"/>
                    <a:pt x="3087759" y="3103903"/>
                    <a:pt x="3087759" y="3113698"/>
                  </a:cubicBezTo>
                  <a:cubicBezTo>
                    <a:pt x="3087759" y="3126256"/>
                    <a:pt x="3091547" y="3136657"/>
                    <a:pt x="3099124" y="3144903"/>
                  </a:cubicBezTo>
                  <a:cubicBezTo>
                    <a:pt x="3106700" y="3153149"/>
                    <a:pt x="3115260" y="3157272"/>
                    <a:pt x="3124803" y="3157272"/>
                  </a:cubicBezTo>
                  <a:cubicBezTo>
                    <a:pt x="3131585" y="3157272"/>
                    <a:pt x="3136879" y="3155347"/>
                    <a:pt x="3140689" y="3151496"/>
                  </a:cubicBezTo>
                  <a:cubicBezTo>
                    <a:pt x="3144497" y="3147645"/>
                    <a:pt x="3146402" y="3143041"/>
                    <a:pt x="3146402" y="3137683"/>
                  </a:cubicBezTo>
                  <a:cubicBezTo>
                    <a:pt x="3146402" y="3133078"/>
                    <a:pt x="3144749" y="3128955"/>
                    <a:pt x="3141442" y="3125314"/>
                  </a:cubicBezTo>
                  <a:cubicBezTo>
                    <a:pt x="3138135" y="3121672"/>
                    <a:pt x="3133970" y="3119851"/>
                    <a:pt x="3128947" y="3119851"/>
                  </a:cubicBezTo>
                  <a:cubicBezTo>
                    <a:pt x="3123673" y="3119851"/>
                    <a:pt x="3119509" y="3121672"/>
                    <a:pt x="3116453" y="3125314"/>
                  </a:cubicBezTo>
                  <a:cubicBezTo>
                    <a:pt x="3113397" y="3128955"/>
                    <a:pt x="3111953" y="3133748"/>
                    <a:pt x="3112121" y="3139692"/>
                  </a:cubicBezTo>
                  <a:cubicBezTo>
                    <a:pt x="3108521" y="3137767"/>
                    <a:pt x="3105967" y="3135276"/>
                    <a:pt x="3104461" y="3132220"/>
                  </a:cubicBezTo>
                  <a:cubicBezTo>
                    <a:pt x="3102954" y="3129165"/>
                    <a:pt x="3102200" y="3125670"/>
                    <a:pt x="3102200" y="3121735"/>
                  </a:cubicBezTo>
                  <a:cubicBezTo>
                    <a:pt x="3102200" y="3116126"/>
                    <a:pt x="3104126" y="3111312"/>
                    <a:pt x="3107977" y="3107294"/>
                  </a:cubicBezTo>
                  <a:cubicBezTo>
                    <a:pt x="3111827" y="3103276"/>
                    <a:pt x="3116934" y="3101266"/>
                    <a:pt x="3123297" y="3101266"/>
                  </a:cubicBezTo>
                  <a:cubicBezTo>
                    <a:pt x="3129743" y="3101266"/>
                    <a:pt x="3135749" y="3103338"/>
                    <a:pt x="3141317" y="3107482"/>
                  </a:cubicBezTo>
                  <a:cubicBezTo>
                    <a:pt x="3146883" y="3111626"/>
                    <a:pt x="3152095" y="3117842"/>
                    <a:pt x="3156950" y="3126130"/>
                  </a:cubicBezTo>
                  <a:lnTo>
                    <a:pt x="3165992" y="3128767"/>
                  </a:lnTo>
                  <a:cubicBezTo>
                    <a:pt x="3165573" y="3125000"/>
                    <a:pt x="3165364" y="3122237"/>
                    <a:pt x="3165364" y="3120479"/>
                  </a:cubicBezTo>
                  <a:cubicBezTo>
                    <a:pt x="3165364" y="3115205"/>
                    <a:pt x="3166138" y="3111103"/>
                    <a:pt x="3167687" y="3108173"/>
                  </a:cubicBezTo>
                  <a:cubicBezTo>
                    <a:pt x="3169236" y="3105243"/>
                    <a:pt x="3171433" y="3103778"/>
                    <a:pt x="3174279" y="3103778"/>
                  </a:cubicBezTo>
                  <a:cubicBezTo>
                    <a:pt x="3177795" y="3103778"/>
                    <a:pt x="3181437" y="3106248"/>
                    <a:pt x="3185205" y="3111187"/>
                  </a:cubicBezTo>
                  <a:cubicBezTo>
                    <a:pt x="3188972" y="3116126"/>
                    <a:pt x="3190855" y="3123116"/>
                    <a:pt x="3190855" y="3132158"/>
                  </a:cubicBezTo>
                  <a:lnTo>
                    <a:pt x="3190855" y="3181759"/>
                  </a:lnTo>
                  <a:lnTo>
                    <a:pt x="3212956" y="3196200"/>
                  </a:lnTo>
                  <a:lnTo>
                    <a:pt x="3212956" y="3067613"/>
                  </a:lnTo>
                  <a:lnTo>
                    <a:pt x="3230885" y="3067613"/>
                  </a:lnTo>
                  <a:lnTo>
                    <a:pt x="3231890" y="3067613"/>
                  </a:lnTo>
                  <a:cubicBezTo>
                    <a:pt x="3236578" y="3067613"/>
                    <a:pt x="3241036" y="3071108"/>
                    <a:pt x="3245263" y="3078098"/>
                  </a:cubicBezTo>
                  <a:cubicBezTo>
                    <a:pt x="3249491" y="3085088"/>
                    <a:pt x="3251605" y="3091388"/>
                    <a:pt x="3251605" y="3096997"/>
                  </a:cubicBezTo>
                  <a:lnTo>
                    <a:pt x="3251605" y="3181759"/>
                  </a:lnTo>
                  <a:lnTo>
                    <a:pt x="3273706" y="3196200"/>
                  </a:lnTo>
                  <a:lnTo>
                    <a:pt x="3273706" y="3067613"/>
                  </a:lnTo>
                  <a:lnTo>
                    <a:pt x="3297560" y="3067613"/>
                  </a:lnTo>
                  <a:lnTo>
                    <a:pt x="3299449" y="3067613"/>
                  </a:lnTo>
                  <a:lnTo>
                    <a:pt x="3366626" y="3067613"/>
                  </a:lnTo>
                  <a:lnTo>
                    <a:pt x="3366626" y="3076905"/>
                  </a:lnTo>
                  <a:lnTo>
                    <a:pt x="3295425" y="3121861"/>
                  </a:lnTo>
                  <a:lnTo>
                    <a:pt x="3307983" y="3143208"/>
                  </a:lnTo>
                  <a:cubicBezTo>
                    <a:pt x="3338037" y="3146389"/>
                    <a:pt x="3358547" y="3159868"/>
                    <a:pt x="3369514" y="3183643"/>
                  </a:cubicBezTo>
                  <a:lnTo>
                    <a:pt x="3388727" y="3196200"/>
                  </a:lnTo>
                  <a:lnTo>
                    <a:pt x="3388727" y="3098378"/>
                  </a:lnTo>
                  <a:lnTo>
                    <a:pt x="3392494" y="3098378"/>
                  </a:lnTo>
                  <a:cubicBezTo>
                    <a:pt x="3404633" y="3098378"/>
                    <a:pt x="3413402" y="3100408"/>
                    <a:pt x="3418802" y="3104469"/>
                  </a:cubicBezTo>
                  <a:cubicBezTo>
                    <a:pt x="3424201" y="3108529"/>
                    <a:pt x="3426901" y="3113405"/>
                    <a:pt x="3426901" y="3119098"/>
                  </a:cubicBezTo>
                  <a:cubicBezTo>
                    <a:pt x="3426901" y="3122614"/>
                    <a:pt x="3426106" y="3125628"/>
                    <a:pt x="3424515" y="3128139"/>
                  </a:cubicBezTo>
                  <a:cubicBezTo>
                    <a:pt x="3421083" y="3123200"/>
                    <a:pt x="3416772" y="3120730"/>
                    <a:pt x="3411581" y="3120730"/>
                  </a:cubicBezTo>
                  <a:cubicBezTo>
                    <a:pt x="3406977" y="3120730"/>
                    <a:pt x="3403189" y="3122279"/>
                    <a:pt x="3400217" y="3125377"/>
                  </a:cubicBezTo>
                  <a:cubicBezTo>
                    <a:pt x="3397245" y="3128474"/>
                    <a:pt x="3395759" y="3132367"/>
                    <a:pt x="3395759" y="3137055"/>
                  </a:cubicBezTo>
                  <a:cubicBezTo>
                    <a:pt x="3395759" y="3141994"/>
                    <a:pt x="3397349" y="3146075"/>
                    <a:pt x="3400531" y="3149298"/>
                  </a:cubicBezTo>
                  <a:cubicBezTo>
                    <a:pt x="3403712" y="3152521"/>
                    <a:pt x="3407898" y="3154133"/>
                    <a:pt x="3413088" y="3154133"/>
                  </a:cubicBezTo>
                  <a:cubicBezTo>
                    <a:pt x="3420037" y="3154133"/>
                    <a:pt x="3426085" y="3151056"/>
                    <a:pt x="3431233" y="3144903"/>
                  </a:cubicBezTo>
                  <a:cubicBezTo>
                    <a:pt x="3436382" y="3138750"/>
                    <a:pt x="3438957" y="3130860"/>
                    <a:pt x="3438957" y="3121233"/>
                  </a:cubicBezTo>
                  <a:cubicBezTo>
                    <a:pt x="3438957" y="3108257"/>
                    <a:pt x="3433933" y="3097520"/>
                    <a:pt x="3423887" y="3089023"/>
                  </a:cubicBezTo>
                  <a:cubicBezTo>
                    <a:pt x="3413842" y="3080526"/>
                    <a:pt x="3402121" y="3076110"/>
                    <a:pt x="3388727" y="3075775"/>
                  </a:cubicBezTo>
                  <a:lnTo>
                    <a:pt x="3388727" y="3067613"/>
                  </a:lnTo>
                  <a:lnTo>
                    <a:pt x="3464699" y="3067613"/>
                  </a:lnTo>
                  <a:lnTo>
                    <a:pt x="3455658" y="3053297"/>
                  </a:lnTo>
                  <a:lnTo>
                    <a:pt x="3290407" y="3053297"/>
                  </a:lnTo>
                  <a:lnTo>
                    <a:pt x="3288519" y="3053297"/>
                  </a:lnTo>
                  <a:lnTo>
                    <a:pt x="3272576" y="3053297"/>
                  </a:lnTo>
                  <a:cubicBezTo>
                    <a:pt x="3271320" y="3051456"/>
                    <a:pt x="3270085" y="3049467"/>
                    <a:pt x="3268871" y="3047333"/>
                  </a:cubicBezTo>
                  <a:cubicBezTo>
                    <a:pt x="3267657" y="3045198"/>
                    <a:pt x="3265774" y="3041577"/>
                    <a:pt x="3263221" y="3036470"/>
                  </a:cubicBezTo>
                  <a:cubicBezTo>
                    <a:pt x="3260667" y="3031364"/>
                    <a:pt x="3256795" y="3028810"/>
                    <a:pt x="3251605" y="3028810"/>
                  </a:cubicBezTo>
                  <a:close/>
                  <a:moveTo>
                    <a:pt x="2836170" y="3028810"/>
                  </a:moveTo>
                  <a:lnTo>
                    <a:pt x="2836170" y="3089337"/>
                  </a:lnTo>
                  <a:cubicBezTo>
                    <a:pt x="2820013" y="3065311"/>
                    <a:pt x="2802223" y="3053297"/>
                    <a:pt x="2782801" y="3053297"/>
                  </a:cubicBezTo>
                  <a:cubicBezTo>
                    <a:pt x="2768904" y="3053297"/>
                    <a:pt x="2757477" y="3058132"/>
                    <a:pt x="2748519" y="3067801"/>
                  </a:cubicBezTo>
                  <a:cubicBezTo>
                    <a:pt x="2739562" y="3077470"/>
                    <a:pt x="2735083" y="3087956"/>
                    <a:pt x="2735083" y="3099257"/>
                  </a:cubicBezTo>
                  <a:cubicBezTo>
                    <a:pt x="2735083" y="3103778"/>
                    <a:pt x="2736276" y="3107315"/>
                    <a:pt x="2738662" y="3109868"/>
                  </a:cubicBezTo>
                  <a:cubicBezTo>
                    <a:pt x="2741048" y="3112422"/>
                    <a:pt x="2744208" y="3113698"/>
                    <a:pt x="2748143" y="3113698"/>
                  </a:cubicBezTo>
                  <a:cubicBezTo>
                    <a:pt x="2751491" y="3113698"/>
                    <a:pt x="2755405" y="3112610"/>
                    <a:pt x="2759884" y="3110433"/>
                  </a:cubicBezTo>
                  <a:cubicBezTo>
                    <a:pt x="2764363" y="3108257"/>
                    <a:pt x="2767900" y="3107168"/>
                    <a:pt x="2770495" y="3107168"/>
                  </a:cubicBezTo>
                  <a:cubicBezTo>
                    <a:pt x="2773090" y="3107168"/>
                    <a:pt x="2775120" y="3108006"/>
                    <a:pt x="2776585" y="3109680"/>
                  </a:cubicBezTo>
                  <a:cubicBezTo>
                    <a:pt x="2778050" y="3111354"/>
                    <a:pt x="2778783" y="3113154"/>
                    <a:pt x="2778783" y="3115080"/>
                  </a:cubicBezTo>
                  <a:cubicBezTo>
                    <a:pt x="2778783" y="3116503"/>
                    <a:pt x="2772253" y="3123493"/>
                    <a:pt x="2759193" y="3136050"/>
                  </a:cubicBezTo>
                  <a:lnTo>
                    <a:pt x="2778531" y="3149110"/>
                  </a:lnTo>
                  <a:lnTo>
                    <a:pt x="2827129" y="3099885"/>
                  </a:lnTo>
                  <a:cubicBezTo>
                    <a:pt x="2833156" y="3108257"/>
                    <a:pt x="2836170" y="3118261"/>
                    <a:pt x="2836170" y="3129897"/>
                  </a:cubicBezTo>
                  <a:lnTo>
                    <a:pt x="2836170" y="3181759"/>
                  </a:lnTo>
                  <a:lnTo>
                    <a:pt x="2858271" y="3196200"/>
                  </a:lnTo>
                  <a:lnTo>
                    <a:pt x="2858271" y="3067613"/>
                  </a:lnTo>
                  <a:lnTo>
                    <a:pt x="2884013" y="3067613"/>
                  </a:lnTo>
                  <a:lnTo>
                    <a:pt x="2874972" y="3053297"/>
                  </a:lnTo>
                  <a:lnTo>
                    <a:pt x="2857141" y="3053297"/>
                  </a:lnTo>
                  <a:cubicBezTo>
                    <a:pt x="2855885" y="3051456"/>
                    <a:pt x="2854650" y="3049467"/>
                    <a:pt x="2853436" y="3047333"/>
                  </a:cubicBezTo>
                  <a:cubicBezTo>
                    <a:pt x="2852223" y="3045198"/>
                    <a:pt x="2850339" y="3041577"/>
                    <a:pt x="2847785" y="3036470"/>
                  </a:cubicBezTo>
                  <a:cubicBezTo>
                    <a:pt x="2845232" y="3031364"/>
                    <a:pt x="2841360" y="3028810"/>
                    <a:pt x="2836170" y="3028810"/>
                  </a:cubicBezTo>
                  <a:close/>
                  <a:moveTo>
                    <a:pt x="2457788" y="3028810"/>
                  </a:moveTo>
                  <a:lnTo>
                    <a:pt x="2457788" y="3162170"/>
                  </a:lnTo>
                  <a:cubicBezTo>
                    <a:pt x="2447157" y="3148608"/>
                    <a:pt x="2435562" y="3139064"/>
                    <a:pt x="2423005" y="3133539"/>
                  </a:cubicBezTo>
                  <a:cubicBezTo>
                    <a:pt x="2439497" y="3124581"/>
                    <a:pt x="2447743" y="3112108"/>
                    <a:pt x="2447743" y="3096118"/>
                  </a:cubicBezTo>
                  <a:cubicBezTo>
                    <a:pt x="2447743" y="3087746"/>
                    <a:pt x="2445294" y="3079793"/>
                    <a:pt x="2440397" y="3072259"/>
                  </a:cubicBezTo>
                  <a:cubicBezTo>
                    <a:pt x="2435499" y="3064724"/>
                    <a:pt x="2428655" y="3058278"/>
                    <a:pt x="2419865" y="3052921"/>
                  </a:cubicBezTo>
                  <a:cubicBezTo>
                    <a:pt x="2412247" y="3065897"/>
                    <a:pt x="2404503" y="3074101"/>
                    <a:pt x="2396634" y="3077533"/>
                  </a:cubicBezTo>
                  <a:cubicBezTo>
                    <a:pt x="2397890" y="3074938"/>
                    <a:pt x="2398517" y="3072343"/>
                    <a:pt x="2398517" y="3069747"/>
                  </a:cubicBezTo>
                  <a:cubicBezTo>
                    <a:pt x="2398517" y="3065311"/>
                    <a:pt x="2397115" y="3061397"/>
                    <a:pt x="2394311" y="3058006"/>
                  </a:cubicBezTo>
                  <a:cubicBezTo>
                    <a:pt x="2391506" y="3054616"/>
                    <a:pt x="2387509" y="3052921"/>
                    <a:pt x="2382319" y="3052921"/>
                  </a:cubicBezTo>
                  <a:cubicBezTo>
                    <a:pt x="2377379" y="3052921"/>
                    <a:pt x="2373277" y="3054783"/>
                    <a:pt x="2370012" y="3058509"/>
                  </a:cubicBezTo>
                  <a:cubicBezTo>
                    <a:pt x="2366747" y="3062234"/>
                    <a:pt x="2365115" y="3066859"/>
                    <a:pt x="2365115" y="3072384"/>
                  </a:cubicBezTo>
                  <a:cubicBezTo>
                    <a:pt x="2365115" y="3079835"/>
                    <a:pt x="2367627" y="3086114"/>
                    <a:pt x="2372649" y="3091221"/>
                  </a:cubicBezTo>
                  <a:cubicBezTo>
                    <a:pt x="2377672" y="3096327"/>
                    <a:pt x="2384579" y="3098881"/>
                    <a:pt x="2393369" y="3098881"/>
                  </a:cubicBezTo>
                  <a:cubicBezTo>
                    <a:pt x="2406261" y="3098881"/>
                    <a:pt x="2418149" y="3093230"/>
                    <a:pt x="2429032" y="3081928"/>
                  </a:cubicBezTo>
                  <a:cubicBezTo>
                    <a:pt x="2430623" y="3084440"/>
                    <a:pt x="2431418" y="3087286"/>
                    <a:pt x="2431418" y="3090467"/>
                  </a:cubicBezTo>
                  <a:cubicBezTo>
                    <a:pt x="2431418" y="3098336"/>
                    <a:pt x="2426793" y="3105138"/>
                    <a:pt x="2417542" y="3110873"/>
                  </a:cubicBezTo>
                  <a:cubicBezTo>
                    <a:pt x="2408291" y="3116607"/>
                    <a:pt x="2397095" y="3119475"/>
                    <a:pt x="2383951" y="3119475"/>
                  </a:cubicBezTo>
                  <a:cubicBezTo>
                    <a:pt x="2379598" y="3119475"/>
                    <a:pt x="2374993" y="3119098"/>
                    <a:pt x="2370138" y="3118344"/>
                  </a:cubicBezTo>
                  <a:lnTo>
                    <a:pt x="2385709" y="3144589"/>
                  </a:lnTo>
                  <a:cubicBezTo>
                    <a:pt x="2395504" y="3144589"/>
                    <a:pt x="2405341" y="3146033"/>
                    <a:pt x="2415219" y="3148922"/>
                  </a:cubicBezTo>
                  <a:cubicBezTo>
                    <a:pt x="2425097" y="3151810"/>
                    <a:pt x="2433741" y="3156038"/>
                    <a:pt x="2441150" y="3161605"/>
                  </a:cubicBezTo>
                  <a:cubicBezTo>
                    <a:pt x="2448559" y="3167172"/>
                    <a:pt x="2455067" y="3174518"/>
                    <a:pt x="2460677" y="3183643"/>
                  </a:cubicBezTo>
                  <a:lnTo>
                    <a:pt x="2479889" y="3196200"/>
                  </a:lnTo>
                  <a:lnTo>
                    <a:pt x="2479889" y="3067613"/>
                  </a:lnTo>
                  <a:lnTo>
                    <a:pt x="2497460" y="3067613"/>
                  </a:lnTo>
                  <a:lnTo>
                    <a:pt x="2498465" y="3067613"/>
                  </a:lnTo>
                  <a:cubicBezTo>
                    <a:pt x="2503153" y="3067613"/>
                    <a:pt x="2507611" y="3071108"/>
                    <a:pt x="2511839" y="3078098"/>
                  </a:cubicBezTo>
                  <a:cubicBezTo>
                    <a:pt x="2516066" y="3085088"/>
                    <a:pt x="2518180" y="3091388"/>
                    <a:pt x="2518180" y="3096997"/>
                  </a:cubicBezTo>
                  <a:lnTo>
                    <a:pt x="2518180" y="3181759"/>
                  </a:lnTo>
                  <a:lnTo>
                    <a:pt x="2540281" y="3196200"/>
                  </a:lnTo>
                  <a:lnTo>
                    <a:pt x="2540281" y="3067613"/>
                  </a:lnTo>
                  <a:lnTo>
                    <a:pt x="2564135" y="3067613"/>
                  </a:lnTo>
                  <a:lnTo>
                    <a:pt x="2566023" y="3067613"/>
                  </a:lnTo>
                  <a:lnTo>
                    <a:pt x="2633201" y="3067613"/>
                  </a:lnTo>
                  <a:lnTo>
                    <a:pt x="2633201" y="3076905"/>
                  </a:lnTo>
                  <a:lnTo>
                    <a:pt x="2562001" y="3121861"/>
                  </a:lnTo>
                  <a:lnTo>
                    <a:pt x="2574558" y="3143208"/>
                  </a:lnTo>
                  <a:cubicBezTo>
                    <a:pt x="2604612" y="3146389"/>
                    <a:pt x="2625122" y="3159868"/>
                    <a:pt x="2636089" y="3183643"/>
                  </a:cubicBezTo>
                  <a:lnTo>
                    <a:pt x="2655302" y="3196200"/>
                  </a:lnTo>
                  <a:lnTo>
                    <a:pt x="2655302" y="3067613"/>
                  </a:lnTo>
                  <a:lnTo>
                    <a:pt x="2668910" y="3067613"/>
                  </a:lnTo>
                  <a:lnTo>
                    <a:pt x="2669915" y="3067613"/>
                  </a:lnTo>
                  <a:cubicBezTo>
                    <a:pt x="2674603" y="3067613"/>
                    <a:pt x="2679061" y="3071108"/>
                    <a:pt x="2683289" y="3078098"/>
                  </a:cubicBezTo>
                  <a:cubicBezTo>
                    <a:pt x="2687516" y="3085088"/>
                    <a:pt x="2689630" y="3091388"/>
                    <a:pt x="2689630" y="3096997"/>
                  </a:cubicBezTo>
                  <a:lnTo>
                    <a:pt x="2689630" y="3181759"/>
                  </a:lnTo>
                  <a:lnTo>
                    <a:pt x="2711731" y="3196200"/>
                  </a:lnTo>
                  <a:lnTo>
                    <a:pt x="2711731" y="3067613"/>
                  </a:lnTo>
                  <a:lnTo>
                    <a:pt x="2737473" y="3067613"/>
                  </a:lnTo>
                  <a:lnTo>
                    <a:pt x="2728432" y="3053297"/>
                  </a:lnTo>
                  <a:lnTo>
                    <a:pt x="2710601" y="3053297"/>
                  </a:lnTo>
                  <a:cubicBezTo>
                    <a:pt x="2709345" y="3051456"/>
                    <a:pt x="2708110" y="3049467"/>
                    <a:pt x="2706897" y="3047333"/>
                  </a:cubicBezTo>
                  <a:cubicBezTo>
                    <a:pt x="2705683" y="3045198"/>
                    <a:pt x="2703799" y="3041577"/>
                    <a:pt x="2701245" y="3036470"/>
                  </a:cubicBezTo>
                  <a:cubicBezTo>
                    <a:pt x="2698692" y="3031364"/>
                    <a:pt x="2694821" y="3028810"/>
                    <a:pt x="2689630" y="3028810"/>
                  </a:cubicBezTo>
                  <a:lnTo>
                    <a:pt x="2689630" y="3067613"/>
                  </a:lnTo>
                  <a:cubicBezTo>
                    <a:pt x="2685947" y="3061836"/>
                    <a:pt x="2682640" y="3058006"/>
                    <a:pt x="2679710" y="3056123"/>
                  </a:cubicBezTo>
                  <a:lnTo>
                    <a:pt x="2672818" y="3054588"/>
                  </a:lnTo>
                  <a:lnTo>
                    <a:pt x="2672003" y="3053297"/>
                  </a:lnTo>
                  <a:lnTo>
                    <a:pt x="2667027" y="3053297"/>
                  </a:lnTo>
                  <a:lnTo>
                    <a:pt x="2659869" y="3053297"/>
                  </a:lnTo>
                  <a:lnTo>
                    <a:pt x="2556982" y="3053297"/>
                  </a:lnTo>
                  <a:lnTo>
                    <a:pt x="2555094" y="3053297"/>
                  </a:lnTo>
                  <a:lnTo>
                    <a:pt x="2539151" y="3053297"/>
                  </a:lnTo>
                  <a:cubicBezTo>
                    <a:pt x="2537895" y="3051456"/>
                    <a:pt x="2536660" y="3049467"/>
                    <a:pt x="2535447" y="3047333"/>
                  </a:cubicBezTo>
                  <a:cubicBezTo>
                    <a:pt x="2534233" y="3045198"/>
                    <a:pt x="2532349" y="3041577"/>
                    <a:pt x="2529795" y="3036470"/>
                  </a:cubicBezTo>
                  <a:cubicBezTo>
                    <a:pt x="2527242" y="3031364"/>
                    <a:pt x="2523371" y="3028810"/>
                    <a:pt x="2518180" y="3028810"/>
                  </a:cubicBezTo>
                  <a:lnTo>
                    <a:pt x="2518180" y="3067613"/>
                  </a:lnTo>
                  <a:cubicBezTo>
                    <a:pt x="2514497" y="3061836"/>
                    <a:pt x="2511190" y="3058006"/>
                    <a:pt x="2508260" y="3056123"/>
                  </a:cubicBezTo>
                  <a:lnTo>
                    <a:pt x="2496757" y="3053560"/>
                  </a:lnTo>
                  <a:lnTo>
                    <a:pt x="2496591" y="3053297"/>
                  </a:lnTo>
                  <a:lnTo>
                    <a:pt x="2495577" y="3053297"/>
                  </a:lnTo>
                  <a:lnTo>
                    <a:pt x="2488419" y="3053297"/>
                  </a:lnTo>
                  <a:lnTo>
                    <a:pt x="2478759" y="3053297"/>
                  </a:lnTo>
                  <a:cubicBezTo>
                    <a:pt x="2477503" y="3051456"/>
                    <a:pt x="2476269" y="3049467"/>
                    <a:pt x="2475055" y="3047333"/>
                  </a:cubicBezTo>
                  <a:cubicBezTo>
                    <a:pt x="2473841" y="3045198"/>
                    <a:pt x="2471957" y="3041577"/>
                    <a:pt x="2469404" y="3036470"/>
                  </a:cubicBezTo>
                  <a:cubicBezTo>
                    <a:pt x="2466851" y="3031364"/>
                    <a:pt x="2462979" y="3028810"/>
                    <a:pt x="2457788" y="3028810"/>
                  </a:cubicBezTo>
                  <a:close/>
                  <a:moveTo>
                    <a:pt x="400389" y="3028810"/>
                  </a:moveTo>
                  <a:lnTo>
                    <a:pt x="400389" y="3162170"/>
                  </a:lnTo>
                  <a:cubicBezTo>
                    <a:pt x="389757" y="3148608"/>
                    <a:pt x="378162" y="3139064"/>
                    <a:pt x="365605" y="3133539"/>
                  </a:cubicBezTo>
                  <a:cubicBezTo>
                    <a:pt x="382097" y="3124581"/>
                    <a:pt x="390343" y="3112108"/>
                    <a:pt x="390343" y="3096118"/>
                  </a:cubicBezTo>
                  <a:cubicBezTo>
                    <a:pt x="390343" y="3087746"/>
                    <a:pt x="387894" y="3079793"/>
                    <a:pt x="382997" y="3072259"/>
                  </a:cubicBezTo>
                  <a:cubicBezTo>
                    <a:pt x="378099" y="3064724"/>
                    <a:pt x="371255" y="3058278"/>
                    <a:pt x="362465" y="3052921"/>
                  </a:cubicBezTo>
                  <a:cubicBezTo>
                    <a:pt x="354847" y="3065897"/>
                    <a:pt x="347103" y="3074101"/>
                    <a:pt x="339234" y="3077533"/>
                  </a:cubicBezTo>
                  <a:cubicBezTo>
                    <a:pt x="340490" y="3074938"/>
                    <a:pt x="341118" y="3072343"/>
                    <a:pt x="341118" y="3069747"/>
                  </a:cubicBezTo>
                  <a:cubicBezTo>
                    <a:pt x="341118" y="3065311"/>
                    <a:pt x="339716" y="3061397"/>
                    <a:pt x="336911" y="3058006"/>
                  </a:cubicBezTo>
                  <a:cubicBezTo>
                    <a:pt x="334107" y="3054616"/>
                    <a:pt x="330109" y="3052921"/>
                    <a:pt x="324919" y="3052921"/>
                  </a:cubicBezTo>
                  <a:cubicBezTo>
                    <a:pt x="319980" y="3052921"/>
                    <a:pt x="315877" y="3054783"/>
                    <a:pt x="312613" y="3058509"/>
                  </a:cubicBezTo>
                  <a:cubicBezTo>
                    <a:pt x="309348" y="3062234"/>
                    <a:pt x="307715" y="3066859"/>
                    <a:pt x="307715" y="3072384"/>
                  </a:cubicBezTo>
                  <a:cubicBezTo>
                    <a:pt x="307715" y="3079835"/>
                    <a:pt x="310227" y="3086114"/>
                    <a:pt x="315250" y="3091221"/>
                  </a:cubicBezTo>
                  <a:cubicBezTo>
                    <a:pt x="320273" y="3096327"/>
                    <a:pt x="327179" y="3098881"/>
                    <a:pt x="335969" y="3098881"/>
                  </a:cubicBezTo>
                  <a:cubicBezTo>
                    <a:pt x="348861" y="3098881"/>
                    <a:pt x="360749" y="3093230"/>
                    <a:pt x="371632" y="3081928"/>
                  </a:cubicBezTo>
                  <a:cubicBezTo>
                    <a:pt x="373223" y="3084440"/>
                    <a:pt x="374018" y="3087286"/>
                    <a:pt x="374018" y="3090467"/>
                  </a:cubicBezTo>
                  <a:cubicBezTo>
                    <a:pt x="374018" y="3098336"/>
                    <a:pt x="369393" y="3105138"/>
                    <a:pt x="360142" y="3110873"/>
                  </a:cubicBezTo>
                  <a:cubicBezTo>
                    <a:pt x="350892" y="3116607"/>
                    <a:pt x="339695" y="3119475"/>
                    <a:pt x="326551" y="3119475"/>
                  </a:cubicBezTo>
                  <a:cubicBezTo>
                    <a:pt x="322198" y="3119475"/>
                    <a:pt x="317594" y="3119098"/>
                    <a:pt x="312738" y="3118344"/>
                  </a:cubicBezTo>
                  <a:lnTo>
                    <a:pt x="328309" y="3144589"/>
                  </a:lnTo>
                  <a:cubicBezTo>
                    <a:pt x="338104" y="3144589"/>
                    <a:pt x="347941" y="3146033"/>
                    <a:pt x="357819" y="3148922"/>
                  </a:cubicBezTo>
                  <a:cubicBezTo>
                    <a:pt x="367698" y="3151810"/>
                    <a:pt x="376341" y="3156038"/>
                    <a:pt x="383750" y="3161605"/>
                  </a:cubicBezTo>
                  <a:cubicBezTo>
                    <a:pt x="391159" y="3167172"/>
                    <a:pt x="397668" y="3174518"/>
                    <a:pt x="403277" y="3183643"/>
                  </a:cubicBezTo>
                  <a:lnTo>
                    <a:pt x="422490" y="3196200"/>
                  </a:lnTo>
                  <a:lnTo>
                    <a:pt x="422490" y="3067613"/>
                  </a:lnTo>
                  <a:lnTo>
                    <a:pt x="440061" y="3067613"/>
                  </a:lnTo>
                  <a:lnTo>
                    <a:pt x="448232" y="3067613"/>
                  </a:lnTo>
                  <a:lnTo>
                    <a:pt x="542905" y="3067613"/>
                  </a:lnTo>
                  <a:lnTo>
                    <a:pt x="542905" y="3101266"/>
                  </a:lnTo>
                  <a:cubicBezTo>
                    <a:pt x="534534" y="3087035"/>
                    <a:pt x="526539" y="3079919"/>
                    <a:pt x="518921" y="3079919"/>
                  </a:cubicBezTo>
                  <a:cubicBezTo>
                    <a:pt x="514819" y="3079919"/>
                    <a:pt x="511470" y="3081656"/>
                    <a:pt x="508875" y="3085130"/>
                  </a:cubicBezTo>
                  <a:cubicBezTo>
                    <a:pt x="506280" y="3088604"/>
                    <a:pt x="504522" y="3093774"/>
                    <a:pt x="503601" y="3100639"/>
                  </a:cubicBezTo>
                  <a:cubicBezTo>
                    <a:pt x="493053" y="3085151"/>
                    <a:pt x="481793" y="3077407"/>
                    <a:pt x="469822" y="3077407"/>
                  </a:cubicBezTo>
                  <a:cubicBezTo>
                    <a:pt x="460696" y="3077407"/>
                    <a:pt x="453413" y="3081007"/>
                    <a:pt x="447972" y="3088207"/>
                  </a:cubicBezTo>
                  <a:cubicBezTo>
                    <a:pt x="442530" y="3095406"/>
                    <a:pt x="439809" y="3103903"/>
                    <a:pt x="439809" y="3113698"/>
                  </a:cubicBezTo>
                  <a:cubicBezTo>
                    <a:pt x="439809" y="3126256"/>
                    <a:pt x="443598" y="3136657"/>
                    <a:pt x="451174" y="3144903"/>
                  </a:cubicBezTo>
                  <a:cubicBezTo>
                    <a:pt x="458750" y="3153149"/>
                    <a:pt x="467310" y="3157272"/>
                    <a:pt x="476854" y="3157272"/>
                  </a:cubicBezTo>
                  <a:cubicBezTo>
                    <a:pt x="483635" y="3157272"/>
                    <a:pt x="488930" y="3155347"/>
                    <a:pt x="492739" y="3151496"/>
                  </a:cubicBezTo>
                  <a:cubicBezTo>
                    <a:pt x="496548" y="3147645"/>
                    <a:pt x="498452" y="3143041"/>
                    <a:pt x="498452" y="3137683"/>
                  </a:cubicBezTo>
                  <a:cubicBezTo>
                    <a:pt x="498452" y="3133078"/>
                    <a:pt x="496799" y="3128955"/>
                    <a:pt x="493492" y="3125314"/>
                  </a:cubicBezTo>
                  <a:cubicBezTo>
                    <a:pt x="490185" y="3121672"/>
                    <a:pt x="486021" y="3119851"/>
                    <a:pt x="480998" y="3119851"/>
                  </a:cubicBezTo>
                  <a:cubicBezTo>
                    <a:pt x="475723" y="3119851"/>
                    <a:pt x="471559" y="3121672"/>
                    <a:pt x="468503" y="3125314"/>
                  </a:cubicBezTo>
                  <a:cubicBezTo>
                    <a:pt x="465447" y="3128955"/>
                    <a:pt x="464003" y="3133748"/>
                    <a:pt x="464171" y="3139692"/>
                  </a:cubicBezTo>
                  <a:cubicBezTo>
                    <a:pt x="460571" y="3137767"/>
                    <a:pt x="458018" y="3135276"/>
                    <a:pt x="456511" y="3132220"/>
                  </a:cubicBezTo>
                  <a:cubicBezTo>
                    <a:pt x="455004" y="3129165"/>
                    <a:pt x="454250" y="3125670"/>
                    <a:pt x="454250" y="3121735"/>
                  </a:cubicBezTo>
                  <a:cubicBezTo>
                    <a:pt x="454250" y="3116126"/>
                    <a:pt x="456176" y="3111312"/>
                    <a:pt x="460027" y="3107294"/>
                  </a:cubicBezTo>
                  <a:cubicBezTo>
                    <a:pt x="463878" y="3103276"/>
                    <a:pt x="468984" y="3101266"/>
                    <a:pt x="475347" y="3101266"/>
                  </a:cubicBezTo>
                  <a:cubicBezTo>
                    <a:pt x="481793" y="3101266"/>
                    <a:pt x="487799" y="3103338"/>
                    <a:pt x="493367" y="3107482"/>
                  </a:cubicBezTo>
                  <a:cubicBezTo>
                    <a:pt x="498934" y="3111626"/>
                    <a:pt x="504145" y="3117842"/>
                    <a:pt x="509001" y="3126130"/>
                  </a:cubicBezTo>
                  <a:lnTo>
                    <a:pt x="518042" y="3128767"/>
                  </a:lnTo>
                  <a:cubicBezTo>
                    <a:pt x="517623" y="3125000"/>
                    <a:pt x="517414" y="3122237"/>
                    <a:pt x="517414" y="3120479"/>
                  </a:cubicBezTo>
                  <a:cubicBezTo>
                    <a:pt x="517414" y="3115205"/>
                    <a:pt x="518188" y="3111103"/>
                    <a:pt x="519737" y="3108173"/>
                  </a:cubicBezTo>
                  <a:cubicBezTo>
                    <a:pt x="521286" y="3105243"/>
                    <a:pt x="523483" y="3103778"/>
                    <a:pt x="526330" y="3103778"/>
                  </a:cubicBezTo>
                  <a:cubicBezTo>
                    <a:pt x="529846" y="3103778"/>
                    <a:pt x="533487" y="3106248"/>
                    <a:pt x="537255" y="3111187"/>
                  </a:cubicBezTo>
                  <a:cubicBezTo>
                    <a:pt x="541022" y="3116126"/>
                    <a:pt x="542905" y="3123116"/>
                    <a:pt x="542905" y="3132158"/>
                  </a:cubicBezTo>
                  <a:lnTo>
                    <a:pt x="542905" y="3181759"/>
                  </a:lnTo>
                  <a:lnTo>
                    <a:pt x="565006" y="3196200"/>
                  </a:lnTo>
                  <a:lnTo>
                    <a:pt x="565006" y="3067613"/>
                  </a:lnTo>
                  <a:lnTo>
                    <a:pt x="582936" y="3067613"/>
                  </a:lnTo>
                  <a:lnTo>
                    <a:pt x="590749" y="3067613"/>
                  </a:lnTo>
                  <a:lnTo>
                    <a:pt x="606167" y="3067613"/>
                  </a:lnTo>
                  <a:cubicBezTo>
                    <a:pt x="599888" y="3073975"/>
                    <a:pt x="594614" y="3081907"/>
                    <a:pt x="590344" y="3091409"/>
                  </a:cubicBezTo>
                  <a:cubicBezTo>
                    <a:pt x="586075" y="3100911"/>
                    <a:pt x="583940" y="3111689"/>
                    <a:pt x="583940" y="3123744"/>
                  </a:cubicBezTo>
                  <a:cubicBezTo>
                    <a:pt x="583940" y="3142664"/>
                    <a:pt x="589382" y="3159177"/>
                    <a:pt x="600265" y="3173283"/>
                  </a:cubicBezTo>
                  <a:cubicBezTo>
                    <a:pt x="611148" y="3187389"/>
                    <a:pt x="623621" y="3194442"/>
                    <a:pt x="637686" y="3194442"/>
                  </a:cubicBezTo>
                  <a:cubicBezTo>
                    <a:pt x="644969" y="3194442"/>
                    <a:pt x="650829" y="3192538"/>
                    <a:pt x="655266" y="3188729"/>
                  </a:cubicBezTo>
                  <a:cubicBezTo>
                    <a:pt x="659703" y="3184919"/>
                    <a:pt x="661921" y="3180210"/>
                    <a:pt x="661921" y="3174602"/>
                  </a:cubicBezTo>
                  <a:cubicBezTo>
                    <a:pt x="661921" y="3169662"/>
                    <a:pt x="660205" y="3165330"/>
                    <a:pt x="656773" y="3161605"/>
                  </a:cubicBezTo>
                  <a:cubicBezTo>
                    <a:pt x="653341" y="3157879"/>
                    <a:pt x="648820" y="3156017"/>
                    <a:pt x="643211" y="3156017"/>
                  </a:cubicBezTo>
                  <a:cubicBezTo>
                    <a:pt x="637686" y="3156017"/>
                    <a:pt x="633374" y="3157607"/>
                    <a:pt x="630277" y="3160788"/>
                  </a:cubicBezTo>
                  <a:cubicBezTo>
                    <a:pt x="627179" y="3163970"/>
                    <a:pt x="625631" y="3167862"/>
                    <a:pt x="625631" y="3172467"/>
                  </a:cubicBezTo>
                  <a:lnTo>
                    <a:pt x="625631" y="3173220"/>
                  </a:lnTo>
                  <a:cubicBezTo>
                    <a:pt x="617761" y="3170792"/>
                    <a:pt x="611357" y="3165790"/>
                    <a:pt x="606418" y="3158214"/>
                  </a:cubicBezTo>
                  <a:cubicBezTo>
                    <a:pt x="601479" y="3150638"/>
                    <a:pt x="599009" y="3141994"/>
                    <a:pt x="599009" y="3132283"/>
                  </a:cubicBezTo>
                  <a:cubicBezTo>
                    <a:pt x="599009" y="3117549"/>
                    <a:pt x="605602" y="3103087"/>
                    <a:pt x="618787" y="3088897"/>
                  </a:cubicBezTo>
                  <a:cubicBezTo>
                    <a:pt x="631972" y="3074708"/>
                    <a:pt x="648987" y="3067613"/>
                    <a:pt x="669833" y="3067613"/>
                  </a:cubicBezTo>
                  <a:lnTo>
                    <a:pt x="675483" y="3067613"/>
                  </a:lnTo>
                  <a:lnTo>
                    <a:pt x="737726" y="3067613"/>
                  </a:lnTo>
                  <a:lnTo>
                    <a:pt x="737726" y="3076905"/>
                  </a:lnTo>
                  <a:lnTo>
                    <a:pt x="666526" y="3121861"/>
                  </a:lnTo>
                  <a:lnTo>
                    <a:pt x="679083" y="3143208"/>
                  </a:lnTo>
                  <a:cubicBezTo>
                    <a:pt x="709137" y="3146389"/>
                    <a:pt x="729647" y="3159868"/>
                    <a:pt x="740614" y="3183643"/>
                  </a:cubicBezTo>
                  <a:lnTo>
                    <a:pt x="759827" y="3196200"/>
                  </a:lnTo>
                  <a:lnTo>
                    <a:pt x="759827" y="3098378"/>
                  </a:lnTo>
                  <a:lnTo>
                    <a:pt x="763594" y="3098378"/>
                  </a:lnTo>
                  <a:cubicBezTo>
                    <a:pt x="775733" y="3098378"/>
                    <a:pt x="784502" y="3100408"/>
                    <a:pt x="789902" y="3104469"/>
                  </a:cubicBezTo>
                  <a:cubicBezTo>
                    <a:pt x="795302" y="3108529"/>
                    <a:pt x="798001" y="3113405"/>
                    <a:pt x="798001" y="3119098"/>
                  </a:cubicBezTo>
                  <a:cubicBezTo>
                    <a:pt x="798001" y="3122614"/>
                    <a:pt x="797206" y="3125628"/>
                    <a:pt x="795616" y="3128139"/>
                  </a:cubicBezTo>
                  <a:cubicBezTo>
                    <a:pt x="792183" y="3123200"/>
                    <a:pt x="787872" y="3120730"/>
                    <a:pt x="782681" y="3120730"/>
                  </a:cubicBezTo>
                  <a:cubicBezTo>
                    <a:pt x="778077" y="3120730"/>
                    <a:pt x="774289" y="3122279"/>
                    <a:pt x="771317" y="3125377"/>
                  </a:cubicBezTo>
                  <a:cubicBezTo>
                    <a:pt x="768345" y="3128474"/>
                    <a:pt x="766859" y="3132367"/>
                    <a:pt x="766859" y="3137055"/>
                  </a:cubicBezTo>
                  <a:cubicBezTo>
                    <a:pt x="766859" y="3141994"/>
                    <a:pt x="768450" y="3146075"/>
                    <a:pt x="771631" y="3149298"/>
                  </a:cubicBezTo>
                  <a:cubicBezTo>
                    <a:pt x="774812" y="3152521"/>
                    <a:pt x="778998" y="3154133"/>
                    <a:pt x="784188" y="3154133"/>
                  </a:cubicBezTo>
                  <a:cubicBezTo>
                    <a:pt x="791137" y="3154133"/>
                    <a:pt x="797185" y="3151056"/>
                    <a:pt x="802334" y="3144903"/>
                  </a:cubicBezTo>
                  <a:cubicBezTo>
                    <a:pt x="807482" y="3138750"/>
                    <a:pt x="810057" y="3130860"/>
                    <a:pt x="810057" y="3121233"/>
                  </a:cubicBezTo>
                  <a:cubicBezTo>
                    <a:pt x="810057" y="3108257"/>
                    <a:pt x="805034" y="3097520"/>
                    <a:pt x="794988" y="3089023"/>
                  </a:cubicBezTo>
                  <a:cubicBezTo>
                    <a:pt x="784942" y="3080526"/>
                    <a:pt x="773222" y="3076110"/>
                    <a:pt x="759827" y="3075775"/>
                  </a:cubicBezTo>
                  <a:lnTo>
                    <a:pt x="759827" y="3067613"/>
                  </a:lnTo>
                  <a:lnTo>
                    <a:pt x="830586" y="3067613"/>
                  </a:lnTo>
                  <a:lnTo>
                    <a:pt x="835799" y="3067613"/>
                  </a:lnTo>
                  <a:lnTo>
                    <a:pt x="899651" y="3067613"/>
                  </a:lnTo>
                  <a:lnTo>
                    <a:pt x="899651" y="3076905"/>
                  </a:lnTo>
                  <a:lnTo>
                    <a:pt x="828451" y="3121861"/>
                  </a:lnTo>
                  <a:lnTo>
                    <a:pt x="841008" y="3143208"/>
                  </a:lnTo>
                  <a:cubicBezTo>
                    <a:pt x="871062" y="3146389"/>
                    <a:pt x="891572" y="3159868"/>
                    <a:pt x="902539" y="3183643"/>
                  </a:cubicBezTo>
                  <a:lnTo>
                    <a:pt x="921752" y="3196200"/>
                  </a:lnTo>
                  <a:lnTo>
                    <a:pt x="921752" y="3067613"/>
                  </a:lnTo>
                  <a:lnTo>
                    <a:pt x="947495" y="3067613"/>
                  </a:lnTo>
                  <a:lnTo>
                    <a:pt x="938453" y="3053297"/>
                  </a:lnTo>
                  <a:lnTo>
                    <a:pt x="826758" y="3053297"/>
                  </a:lnTo>
                  <a:lnTo>
                    <a:pt x="821544" y="3053297"/>
                  </a:lnTo>
                  <a:lnTo>
                    <a:pt x="666442" y="3053297"/>
                  </a:lnTo>
                  <a:lnTo>
                    <a:pt x="659619" y="3053297"/>
                  </a:lnTo>
                  <a:lnTo>
                    <a:pt x="581708" y="3053297"/>
                  </a:lnTo>
                  <a:lnTo>
                    <a:pt x="573894" y="3053297"/>
                  </a:lnTo>
                  <a:lnTo>
                    <a:pt x="439191" y="3053297"/>
                  </a:lnTo>
                  <a:lnTo>
                    <a:pt x="431019" y="3053297"/>
                  </a:lnTo>
                  <a:lnTo>
                    <a:pt x="421359" y="3053297"/>
                  </a:lnTo>
                  <a:cubicBezTo>
                    <a:pt x="420104" y="3051456"/>
                    <a:pt x="418869" y="3049467"/>
                    <a:pt x="417655" y="3047333"/>
                  </a:cubicBezTo>
                  <a:cubicBezTo>
                    <a:pt x="416441" y="3045198"/>
                    <a:pt x="414557" y="3041577"/>
                    <a:pt x="412004" y="3036470"/>
                  </a:cubicBezTo>
                  <a:cubicBezTo>
                    <a:pt x="409451" y="3031364"/>
                    <a:pt x="405579" y="3028810"/>
                    <a:pt x="400389" y="3028810"/>
                  </a:cubicBezTo>
                  <a:close/>
                  <a:moveTo>
                    <a:pt x="260755" y="3028810"/>
                  </a:moveTo>
                  <a:lnTo>
                    <a:pt x="260755" y="3067613"/>
                  </a:lnTo>
                  <a:cubicBezTo>
                    <a:pt x="257072" y="3061836"/>
                    <a:pt x="253765" y="3058006"/>
                    <a:pt x="250835" y="3056123"/>
                  </a:cubicBezTo>
                  <a:lnTo>
                    <a:pt x="241941" y="3054141"/>
                  </a:lnTo>
                  <a:lnTo>
                    <a:pt x="241408" y="3053297"/>
                  </a:lnTo>
                  <a:lnTo>
                    <a:pt x="238152" y="3053297"/>
                  </a:lnTo>
                  <a:lnTo>
                    <a:pt x="230994" y="3053297"/>
                  </a:lnTo>
                  <a:lnTo>
                    <a:pt x="107169" y="3053297"/>
                  </a:lnTo>
                  <a:lnTo>
                    <a:pt x="116211" y="3067613"/>
                  </a:lnTo>
                  <a:lnTo>
                    <a:pt x="119099" y="3067613"/>
                  </a:lnTo>
                  <a:lnTo>
                    <a:pt x="123619" y="3082933"/>
                  </a:lnTo>
                  <a:cubicBezTo>
                    <a:pt x="134335" y="3084607"/>
                    <a:pt x="142979" y="3086763"/>
                    <a:pt x="149550" y="3089400"/>
                  </a:cubicBezTo>
                  <a:cubicBezTo>
                    <a:pt x="156122" y="3092037"/>
                    <a:pt x="161145" y="3095051"/>
                    <a:pt x="164619" y="3098441"/>
                  </a:cubicBezTo>
                  <a:cubicBezTo>
                    <a:pt x="168093" y="3101832"/>
                    <a:pt x="169831" y="3105578"/>
                    <a:pt x="169831" y="3109680"/>
                  </a:cubicBezTo>
                  <a:cubicBezTo>
                    <a:pt x="169831" y="3112191"/>
                    <a:pt x="169161" y="3114452"/>
                    <a:pt x="167821" y="3116461"/>
                  </a:cubicBezTo>
                  <a:cubicBezTo>
                    <a:pt x="163719" y="3115205"/>
                    <a:pt x="159492" y="3114577"/>
                    <a:pt x="155138" y="3114577"/>
                  </a:cubicBezTo>
                  <a:cubicBezTo>
                    <a:pt x="148609" y="3114577"/>
                    <a:pt x="142958" y="3116566"/>
                    <a:pt x="138186" y="3120542"/>
                  </a:cubicBezTo>
                  <a:cubicBezTo>
                    <a:pt x="133414" y="3124519"/>
                    <a:pt x="131028" y="3129730"/>
                    <a:pt x="131028" y="3136176"/>
                  </a:cubicBezTo>
                  <a:cubicBezTo>
                    <a:pt x="131028" y="3142371"/>
                    <a:pt x="133079" y="3147436"/>
                    <a:pt x="137181" y="3151370"/>
                  </a:cubicBezTo>
                  <a:cubicBezTo>
                    <a:pt x="141283" y="3155305"/>
                    <a:pt x="146348" y="3157272"/>
                    <a:pt x="152376" y="3157272"/>
                  </a:cubicBezTo>
                  <a:cubicBezTo>
                    <a:pt x="158487" y="3157272"/>
                    <a:pt x="163782" y="3155577"/>
                    <a:pt x="168261" y="3152187"/>
                  </a:cubicBezTo>
                  <a:cubicBezTo>
                    <a:pt x="172740" y="3148796"/>
                    <a:pt x="176402" y="3143962"/>
                    <a:pt x="179249" y="3137683"/>
                  </a:cubicBezTo>
                  <a:cubicBezTo>
                    <a:pt x="185527" y="3140948"/>
                    <a:pt x="191011" y="3146640"/>
                    <a:pt x="195699" y="3154761"/>
                  </a:cubicBezTo>
                  <a:cubicBezTo>
                    <a:pt x="200387" y="3162881"/>
                    <a:pt x="203652" y="3172509"/>
                    <a:pt x="205493" y="3183643"/>
                  </a:cubicBezTo>
                  <a:lnTo>
                    <a:pt x="224706" y="3196200"/>
                  </a:lnTo>
                  <a:lnTo>
                    <a:pt x="224706" y="3067613"/>
                  </a:lnTo>
                  <a:lnTo>
                    <a:pt x="240036" y="3067613"/>
                  </a:lnTo>
                  <a:lnTo>
                    <a:pt x="241040" y="3067613"/>
                  </a:lnTo>
                  <a:cubicBezTo>
                    <a:pt x="245728" y="3067613"/>
                    <a:pt x="250186" y="3071108"/>
                    <a:pt x="254414" y="3078098"/>
                  </a:cubicBezTo>
                  <a:cubicBezTo>
                    <a:pt x="258641" y="3085088"/>
                    <a:pt x="260755" y="3091388"/>
                    <a:pt x="260755" y="3096997"/>
                  </a:cubicBezTo>
                  <a:lnTo>
                    <a:pt x="260755" y="3181759"/>
                  </a:lnTo>
                  <a:lnTo>
                    <a:pt x="282856" y="3196200"/>
                  </a:lnTo>
                  <a:lnTo>
                    <a:pt x="282856" y="3067613"/>
                  </a:lnTo>
                  <a:lnTo>
                    <a:pt x="308599" y="3067613"/>
                  </a:lnTo>
                  <a:lnTo>
                    <a:pt x="299558" y="3053297"/>
                  </a:lnTo>
                  <a:lnTo>
                    <a:pt x="281726" y="3053297"/>
                  </a:lnTo>
                  <a:cubicBezTo>
                    <a:pt x="280470" y="3051456"/>
                    <a:pt x="279235" y="3049467"/>
                    <a:pt x="278022" y="3047333"/>
                  </a:cubicBezTo>
                  <a:cubicBezTo>
                    <a:pt x="276808" y="3045198"/>
                    <a:pt x="274924" y="3041577"/>
                    <a:pt x="272371" y="3036470"/>
                  </a:cubicBezTo>
                  <a:cubicBezTo>
                    <a:pt x="269817" y="3031364"/>
                    <a:pt x="265946" y="3028810"/>
                    <a:pt x="260755" y="3028810"/>
                  </a:cubicBezTo>
                  <a:close/>
                  <a:moveTo>
                    <a:pt x="3495274" y="3022657"/>
                  </a:moveTo>
                  <a:lnTo>
                    <a:pt x="3495274" y="3206497"/>
                  </a:lnTo>
                  <a:lnTo>
                    <a:pt x="3527169" y="3206497"/>
                  </a:lnTo>
                  <a:lnTo>
                    <a:pt x="3527169" y="3022657"/>
                  </a:lnTo>
                  <a:close/>
                  <a:moveTo>
                    <a:pt x="3599816" y="3015374"/>
                  </a:moveTo>
                  <a:cubicBezTo>
                    <a:pt x="3597137" y="3015374"/>
                    <a:pt x="3594940" y="3015437"/>
                    <a:pt x="3593224" y="3015562"/>
                  </a:cubicBezTo>
                  <a:cubicBezTo>
                    <a:pt x="3591507" y="3015688"/>
                    <a:pt x="3590147" y="3015897"/>
                    <a:pt x="3589143" y="3016190"/>
                  </a:cubicBezTo>
                  <a:cubicBezTo>
                    <a:pt x="3588138" y="3016483"/>
                    <a:pt x="3587385" y="3016797"/>
                    <a:pt x="3586882" y="3017132"/>
                  </a:cubicBezTo>
                  <a:cubicBezTo>
                    <a:pt x="3586380" y="3017467"/>
                    <a:pt x="3586045" y="3017844"/>
                    <a:pt x="3585878" y="3018262"/>
                  </a:cubicBezTo>
                  <a:cubicBezTo>
                    <a:pt x="3581441" y="3027052"/>
                    <a:pt x="3577569" y="3035884"/>
                    <a:pt x="3574262" y="3044758"/>
                  </a:cubicBezTo>
                  <a:cubicBezTo>
                    <a:pt x="3570955" y="3053632"/>
                    <a:pt x="3568172" y="3062569"/>
                    <a:pt x="3565911" y="3071568"/>
                  </a:cubicBezTo>
                  <a:cubicBezTo>
                    <a:pt x="3563651" y="3080568"/>
                    <a:pt x="3561956" y="3089651"/>
                    <a:pt x="3560826" y="3098818"/>
                  </a:cubicBezTo>
                  <a:cubicBezTo>
                    <a:pt x="3559695" y="3107985"/>
                    <a:pt x="3559131" y="3117256"/>
                    <a:pt x="3559131" y="3126632"/>
                  </a:cubicBezTo>
                  <a:cubicBezTo>
                    <a:pt x="3559131" y="3136092"/>
                    <a:pt x="3559675" y="3145406"/>
                    <a:pt x="3560763" y="3154572"/>
                  </a:cubicBezTo>
                  <a:cubicBezTo>
                    <a:pt x="3561851" y="3163739"/>
                    <a:pt x="3563505" y="3172823"/>
                    <a:pt x="3565723" y="3181822"/>
                  </a:cubicBezTo>
                  <a:cubicBezTo>
                    <a:pt x="3567941" y="3190821"/>
                    <a:pt x="3570725" y="3199737"/>
                    <a:pt x="3574074" y="3208569"/>
                  </a:cubicBezTo>
                  <a:cubicBezTo>
                    <a:pt x="3577422" y="3217401"/>
                    <a:pt x="3581357" y="3226170"/>
                    <a:pt x="3585878" y="3234877"/>
                  </a:cubicBezTo>
                  <a:cubicBezTo>
                    <a:pt x="3586129" y="3235463"/>
                    <a:pt x="3586568" y="3235986"/>
                    <a:pt x="3587196" y="3236447"/>
                  </a:cubicBezTo>
                  <a:cubicBezTo>
                    <a:pt x="3587824" y="3236907"/>
                    <a:pt x="3588703" y="3237284"/>
                    <a:pt x="3589833" y="3237577"/>
                  </a:cubicBezTo>
                  <a:cubicBezTo>
                    <a:pt x="3590963" y="3237870"/>
                    <a:pt x="3592366" y="3238100"/>
                    <a:pt x="3594040" y="3238267"/>
                  </a:cubicBezTo>
                  <a:cubicBezTo>
                    <a:pt x="3595714" y="3238435"/>
                    <a:pt x="3597723" y="3238519"/>
                    <a:pt x="3600067" y="3238519"/>
                  </a:cubicBezTo>
                  <a:cubicBezTo>
                    <a:pt x="3603416" y="3238519"/>
                    <a:pt x="3606032" y="3238351"/>
                    <a:pt x="3607916" y="3238016"/>
                  </a:cubicBezTo>
                  <a:cubicBezTo>
                    <a:pt x="3609799" y="3237681"/>
                    <a:pt x="3611202" y="3237179"/>
                    <a:pt x="3612123" y="3236509"/>
                  </a:cubicBezTo>
                  <a:cubicBezTo>
                    <a:pt x="3613043" y="3235840"/>
                    <a:pt x="3613504" y="3235023"/>
                    <a:pt x="3613504" y="3234061"/>
                  </a:cubicBezTo>
                  <a:cubicBezTo>
                    <a:pt x="3613504" y="3233098"/>
                    <a:pt x="3613253" y="3231947"/>
                    <a:pt x="3612751" y="3230607"/>
                  </a:cubicBezTo>
                  <a:cubicBezTo>
                    <a:pt x="3605886" y="3214032"/>
                    <a:pt x="3600633" y="3197100"/>
                    <a:pt x="3596991" y="3179813"/>
                  </a:cubicBezTo>
                  <a:cubicBezTo>
                    <a:pt x="3593349" y="3162525"/>
                    <a:pt x="3591529" y="3144715"/>
                    <a:pt x="3591529" y="3126381"/>
                  </a:cubicBezTo>
                  <a:cubicBezTo>
                    <a:pt x="3591529" y="3108131"/>
                    <a:pt x="3593328" y="3090321"/>
                    <a:pt x="3596928" y="3072950"/>
                  </a:cubicBezTo>
                  <a:cubicBezTo>
                    <a:pt x="3600528" y="3055579"/>
                    <a:pt x="3605844" y="3038731"/>
                    <a:pt x="3612876" y="3022406"/>
                  </a:cubicBezTo>
                  <a:cubicBezTo>
                    <a:pt x="3613295" y="3021318"/>
                    <a:pt x="3613441" y="3020313"/>
                    <a:pt x="3613315" y="3019392"/>
                  </a:cubicBezTo>
                  <a:cubicBezTo>
                    <a:pt x="3613190" y="3018472"/>
                    <a:pt x="3612625" y="3017718"/>
                    <a:pt x="3611620" y="3017132"/>
                  </a:cubicBezTo>
                  <a:cubicBezTo>
                    <a:pt x="3610616" y="3016546"/>
                    <a:pt x="3609151" y="3016107"/>
                    <a:pt x="3607225" y="3015814"/>
                  </a:cubicBezTo>
                  <a:cubicBezTo>
                    <a:pt x="3605300" y="3015521"/>
                    <a:pt x="3602830" y="3015374"/>
                    <a:pt x="3599816" y="3015374"/>
                  </a:cubicBezTo>
                  <a:close/>
                  <a:moveTo>
                    <a:pt x="4689145" y="2859253"/>
                  </a:moveTo>
                  <a:cubicBezTo>
                    <a:pt x="4684625" y="2859253"/>
                    <a:pt x="4680815" y="2860802"/>
                    <a:pt x="4677718" y="2863900"/>
                  </a:cubicBezTo>
                  <a:cubicBezTo>
                    <a:pt x="4674621" y="2866997"/>
                    <a:pt x="4673072" y="2870806"/>
                    <a:pt x="4673072" y="2875327"/>
                  </a:cubicBezTo>
                  <a:cubicBezTo>
                    <a:pt x="4673072" y="2879847"/>
                    <a:pt x="4674621" y="2883656"/>
                    <a:pt x="4677718" y="2886754"/>
                  </a:cubicBezTo>
                  <a:cubicBezTo>
                    <a:pt x="4680815" y="2889851"/>
                    <a:pt x="4684625" y="2891400"/>
                    <a:pt x="4689145" y="2891400"/>
                  </a:cubicBezTo>
                  <a:cubicBezTo>
                    <a:pt x="4693666" y="2891400"/>
                    <a:pt x="4697475" y="2889851"/>
                    <a:pt x="4700573" y="2886754"/>
                  </a:cubicBezTo>
                  <a:cubicBezTo>
                    <a:pt x="4703670" y="2883656"/>
                    <a:pt x="4705219" y="2879847"/>
                    <a:pt x="4705219" y="2875327"/>
                  </a:cubicBezTo>
                  <a:cubicBezTo>
                    <a:pt x="4705219" y="2870806"/>
                    <a:pt x="4703670" y="2866997"/>
                    <a:pt x="4700573" y="2863900"/>
                  </a:cubicBezTo>
                  <a:cubicBezTo>
                    <a:pt x="4697475" y="2860802"/>
                    <a:pt x="4693666" y="2859253"/>
                    <a:pt x="4689145" y="2859253"/>
                  </a:cubicBezTo>
                  <a:close/>
                  <a:moveTo>
                    <a:pt x="3565195" y="2859253"/>
                  </a:moveTo>
                  <a:cubicBezTo>
                    <a:pt x="3560675" y="2859253"/>
                    <a:pt x="3556865" y="2860802"/>
                    <a:pt x="3553768" y="2863900"/>
                  </a:cubicBezTo>
                  <a:cubicBezTo>
                    <a:pt x="3550671" y="2866997"/>
                    <a:pt x="3549122" y="2870806"/>
                    <a:pt x="3549122" y="2875327"/>
                  </a:cubicBezTo>
                  <a:cubicBezTo>
                    <a:pt x="3549122" y="2879847"/>
                    <a:pt x="3550671" y="2883656"/>
                    <a:pt x="3553768" y="2886754"/>
                  </a:cubicBezTo>
                  <a:cubicBezTo>
                    <a:pt x="3556865" y="2889851"/>
                    <a:pt x="3560675" y="2891400"/>
                    <a:pt x="3565195" y="2891400"/>
                  </a:cubicBezTo>
                  <a:cubicBezTo>
                    <a:pt x="3569716" y="2891400"/>
                    <a:pt x="3573525" y="2889851"/>
                    <a:pt x="3576623" y="2886754"/>
                  </a:cubicBezTo>
                  <a:cubicBezTo>
                    <a:pt x="3579720" y="2883656"/>
                    <a:pt x="3581269" y="2879847"/>
                    <a:pt x="3581269" y="2875327"/>
                  </a:cubicBezTo>
                  <a:cubicBezTo>
                    <a:pt x="3581269" y="2870806"/>
                    <a:pt x="3579720" y="2866997"/>
                    <a:pt x="3576623" y="2863900"/>
                  </a:cubicBezTo>
                  <a:cubicBezTo>
                    <a:pt x="3573525" y="2860802"/>
                    <a:pt x="3569716" y="2859253"/>
                    <a:pt x="3565195" y="2859253"/>
                  </a:cubicBezTo>
                  <a:close/>
                  <a:moveTo>
                    <a:pt x="1326820" y="2859253"/>
                  </a:moveTo>
                  <a:cubicBezTo>
                    <a:pt x="1322300" y="2859253"/>
                    <a:pt x="1318491" y="2860802"/>
                    <a:pt x="1315393" y="2863900"/>
                  </a:cubicBezTo>
                  <a:cubicBezTo>
                    <a:pt x="1312296" y="2866997"/>
                    <a:pt x="1310747" y="2870806"/>
                    <a:pt x="1310747" y="2875327"/>
                  </a:cubicBezTo>
                  <a:cubicBezTo>
                    <a:pt x="1310747" y="2879847"/>
                    <a:pt x="1312296" y="2883656"/>
                    <a:pt x="1315393" y="2886754"/>
                  </a:cubicBezTo>
                  <a:cubicBezTo>
                    <a:pt x="1318491" y="2889851"/>
                    <a:pt x="1322300" y="2891400"/>
                    <a:pt x="1326820" y="2891400"/>
                  </a:cubicBezTo>
                  <a:cubicBezTo>
                    <a:pt x="1331341" y="2891400"/>
                    <a:pt x="1335150" y="2889851"/>
                    <a:pt x="1338248" y="2886754"/>
                  </a:cubicBezTo>
                  <a:cubicBezTo>
                    <a:pt x="1341345" y="2883656"/>
                    <a:pt x="1342894" y="2879847"/>
                    <a:pt x="1342894" y="2875327"/>
                  </a:cubicBezTo>
                  <a:cubicBezTo>
                    <a:pt x="1342894" y="2870806"/>
                    <a:pt x="1341345" y="2866997"/>
                    <a:pt x="1338248" y="2863900"/>
                  </a:cubicBezTo>
                  <a:cubicBezTo>
                    <a:pt x="1335150" y="2860802"/>
                    <a:pt x="1331341" y="2859253"/>
                    <a:pt x="1326820" y="2859253"/>
                  </a:cubicBezTo>
                  <a:close/>
                  <a:moveTo>
                    <a:pt x="4728701" y="2797094"/>
                  </a:moveTo>
                  <a:lnTo>
                    <a:pt x="4728701" y="2852849"/>
                  </a:lnTo>
                  <a:cubicBezTo>
                    <a:pt x="4718571" y="2839120"/>
                    <a:pt x="4706097" y="2828655"/>
                    <a:pt x="4691280" y="2821456"/>
                  </a:cubicBezTo>
                  <a:close/>
                  <a:moveTo>
                    <a:pt x="3604751" y="2797094"/>
                  </a:moveTo>
                  <a:lnTo>
                    <a:pt x="3604751" y="2852849"/>
                  </a:lnTo>
                  <a:cubicBezTo>
                    <a:pt x="3594621" y="2839120"/>
                    <a:pt x="3582148" y="2828655"/>
                    <a:pt x="3567330" y="2821456"/>
                  </a:cubicBezTo>
                  <a:close/>
                  <a:moveTo>
                    <a:pt x="3157076" y="2797094"/>
                  </a:moveTo>
                  <a:lnTo>
                    <a:pt x="3157076" y="2852849"/>
                  </a:lnTo>
                  <a:cubicBezTo>
                    <a:pt x="3146946" y="2839120"/>
                    <a:pt x="3134473" y="2828655"/>
                    <a:pt x="3119655" y="2821456"/>
                  </a:cubicBezTo>
                  <a:close/>
                  <a:moveTo>
                    <a:pt x="2718926" y="2797094"/>
                  </a:moveTo>
                  <a:lnTo>
                    <a:pt x="2718926" y="2852849"/>
                  </a:lnTo>
                  <a:cubicBezTo>
                    <a:pt x="2708796" y="2839120"/>
                    <a:pt x="2696323" y="2828655"/>
                    <a:pt x="2681505" y="2821456"/>
                  </a:cubicBezTo>
                  <a:close/>
                  <a:moveTo>
                    <a:pt x="1366376" y="2797094"/>
                  </a:moveTo>
                  <a:lnTo>
                    <a:pt x="1366376" y="2852849"/>
                  </a:lnTo>
                  <a:cubicBezTo>
                    <a:pt x="1356246" y="2839120"/>
                    <a:pt x="1343773" y="2828655"/>
                    <a:pt x="1328955" y="2821456"/>
                  </a:cubicBezTo>
                  <a:close/>
                  <a:moveTo>
                    <a:pt x="623426" y="2797094"/>
                  </a:moveTo>
                  <a:lnTo>
                    <a:pt x="623426" y="2852849"/>
                  </a:lnTo>
                  <a:cubicBezTo>
                    <a:pt x="613296" y="2839120"/>
                    <a:pt x="600823" y="2828655"/>
                    <a:pt x="586005" y="2821456"/>
                  </a:cubicBezTo>
                  <a:close/>
                  <a:moveTo>
                    <a:pt x="385301" y="2797094"/>
                  </a:moveTo>
                  <a:lnTo>
                    <a:pt x="385301" y="2852849"/>
                  </a:lnTo>
                  <a:cubicBezTo>
                    <a:pt x="375171" y="2839120"/>
                    <a:pt x="362698" y="2828655"/>
                    <a:pt x="347880" y="2821456"/>
                  </a:cubicBezTo>
                  <a:close/>
                  <a:moveTo>
                    <a:pt x="4045338" y="2787928"/>
                  </a:moveTo>
                  <a:cubicBezTo>
                    <a:pt x="4057477" y="2804754"/>
                    <a:pt x="4070369" y="2813168"/>
                    <a:pt x="4084015" y="2813168"/>
                  </a:cubicBezTo>
                  <a:cubicBezTo>
                    <a:pt x="4085354" y="2813168"/>
                    <a:pt x="4086945" y="2813084"/>
                    <a:pt x="4088787" y="2812917"/>
                  </a:cubicBezTo>
                  <a:cubicBezTo>
                    <a:pt x="4089038" y="2813838"/>
                    <a:pt x="4089163" y="2814759"/>
                    <a:pt x="4089163" y="2815679"/>
                  </a:cubicBezTo>
                  <a:cubicBezTo>
                    <a:pt x="4089163" y="2822293"/>
                    <a:pt x="4084454" y="2831481"/>
                    <a:pt x="4075036" y="2843243"/>
                  </a:cubicBezTo>
                  <a:cubicBezTo>
                    <a:pt x="4065618" y="2855005"/>
                    <a:pt x="4057895" y="2860886"/>
                    <a:pt x="4051868" y="2860886"/>
                  </a:cubicBezTo>
                  <a:cubicBezTo>
                    <a:pt x="4050026" y="2860886"/>
                    <a:pt x="4048477" y="2860111"/>
                    <a:pt x="4047221" y="2858563"/>
                  </a:cubicBezTo>
                  <a:cubicBezTo>
                    <a:pt x="4045966" y="2857014"/>
                    <a:pt x="4045338" y="2854314"/>
                    <a:pt x="4045338" y="2850463"/>
                  </a:cubicBezTo>
                  <a:close/>
                  <a:moveTo>
                    <a:pt x="956569" y="2771352"/>
                  </a:moveTo>
                  <a:cubicBezTo>
                    <a:pt x="946941" y="2771352"/>
                    <a:pt x="939365" y="2773842"/>
                    <a:pt x="933840" y="2778823"/>
                  </a:cubicBezTo>
                  <a:cubicBezTo>
                    <a:pt x="928314" y="2783805"/>
                    <a:pt x="925552" y="2789979"/>
                    <a:pt x="925552" y="2797346"/>
                  </a:cubicBezTo>
                  <a:cubicBezTo>
                    <a:pt x="925552" y="2803708"/>
                    <a:pt x="927707" y="2809087"/>
                    <a:pt x="932019" y="2813482"/>
                  </a:cubicBezTo>
                  <a:cubicBezTo>
                    <a:pt x="936330" y="2817877"/>
                    <a:pt x="941709" y="2820074"/>
                    <a:pt x="948155" y="2820074"/>
                  </a:cubicBezTo>
                  <a:cubicBezTo>
                    <a:pt x="954266" y="2820074"/>
                    <a:pt x="959310" y="2818212"/>
                    <a:pt x="963287" y="2814486"/>
                  </a:cubicBezTo>
                  <a:cubicBezTo>
                    <a:pt x="967263" y="2810761"/>
                    <a:pt x="969251" y="2805717"/>
                    <a:pt x="969251" y="2799355"/>
                  </a:cubicBezTo>
                  <a:cubicBezTo>
                    <a:pt x="969251" y="2796006"/>
                    <a:pt x="968456" y="2792699"/>
                    <a:pt x="966866" y="2789435"/>
                  </a:cubicBezTo>
                  <a:cubicBezTo>
                    <a:pt x="967452" y="2789183"/>
                    <a:pt x="968163" y="2789058"/>
                    <a:pt x="969000" y="2789058"/>
                  </a:cubicBezTo>
                  <a:cubicBezTo>
                    <a:pt x="974944" y="2789058"/>
                    <a:pt x="980176" y="2791465"/>
                    <a:pt x="984697" y="2796278"/>
                  </a:cubicBezTo>
                  <a:cubicBezTo>
                    <a:pt x="989218" y="2801092"/>
                    <a:pt x="991478" y="2807140"/>
                    <a:pt x="991478" y="2814424"/>
                  </a:cubicBezTo>
                  <a:cubicBezTo>
                    <a:pt x="991478" y="2822879"/>
                    <a:pt x="988234" y="2830057"/>
                    <a:pt x="981746" y="2835959"/>
                  </a:cubicBezTo>
                  <a:cubicBezTo>
                    <a:pt x="975258" y="2841861"/>
                    <a:pt x="966698" y="2844812"/>
                    <a:pt x="956066" y="2844812"/>
                  </a:cubicBezTo>
                  <a:cubicBezTo>
                    <a:pt x="942839" y="2844812"/>
                    <a:pt x="930617" y="2839455"/>
                    <a:pt x="919399" y="2828739"/>
                  </a:cubicBezTo>
                  <a:cubicBezTo>
                    <a:pt x="908181" y="2818023"/>
                    <a:pt x="898679" y="2800987"/>
                    <a:pt x="890893" y="2777631"/>
                  </a:cubicBezTo>
                  <a:lnTo>
                    <a:pt x="879215" y="2773863"/>
                  </a:lnTo>
                  <a:cubicBezTo>
                    <a:pt x="886498" y="2807182"/>
                    <a:pt x="896879" y="2831732"/>
                    <a:pt x="910357" y="2847512"/>
                  </a:cubicBezTo>
                  <a:cubicBezTo>
                    <a:pt x="923836" y="2863293"/>
                    <a:pt x="939072" y="2871183"/>
                    <a:pt x="956066" y="2871183"/>
                  </a:cubicBezTo>
                  <a:cubicBezTo>
                    <a:pt x="972307" y="2871183"/>
                    <a:pt x="984885" y="2866558"/>
                    <a:pt x="993801" y="2857307"/>
                  </a:cubicBezTo>
                  <a:cubicBezTo>
                    <a:pt x="1002717" y="2848056"/>
                    <a:pt x="1007175" y="2835980"/>
                    <a:pt x="1007175" y="2821079"/>
                  </a:cubicBezTo>
                  <a:cubicBezTo>
                    <a:pt x="1007175" y="2806512"/>
                    <a:pt x="1002194" y="2794583"/>
                    <a:pt x="992231" y="2785291"/>
                  </a:cubicBezTo>
                  <a:cubicBezTo>
                    <a:pt x="982269" y="2775998"/>
                    <a:pt x="970382" y="2771352"/>
                    <a:pt x="956569" y="2771352"/>
                  </a:cubicBezTo>
                  <a:close/>
                  <a:moveTo>
                    <a:pt x="4195785" y="2762813"/>
                  </a:moveTo>
                  <a:lnTo>
                    <a:pt x="4264850" y="2762813"/>
                  </a:lnTo>
                  <a:lnTo>
                    <a:pt x="4264850" y="2841045"/>
                  </a:lnTo>
                  <a:cubicBezTo>
                    <a:pt x="4260162" y="2831753"/>
                    <a:pt x="4254888" y="2823465"/>
                    <a:pt x="4249028" y="2816182"/>
                  </a:cubicBezTo>
                  <a:cubicBezTo>
                    <a:pt x="4249028" y="2803541"/>
                    <a:pt x="4244381" y="2792909"/>
                    <a:pt x="4235089" y="2784286"/>
                  </a:cubicBezTo>
                  <a:cubicBezTo>
                    <a:pt x="4225797" y="2775663"/>
                    <a:pt x="4214705" y="2771352"/>
                    <a:pt x="4201812" y="2771352"/>
                  </a:cubicBezTo>
                  <a:close/>
                  <a:moveTo>
                    <a:pt x="2919435" y="2762813"/>
                  </a:moveTo>
                  <a:lnTo>
                    <a:pt x="2988500" y="2762813"/>
                  </a:lnTo>
                  <a:lnTo>
                    <a:pt x="2988500" y="2841045"/>
                  </a:lnTo>
                  <a:cubicBezTo>
                    <a:pt x="2983812" y="2831753"/>
                    <a:pt x="2978538" y="2823465"/>
                    <a:pt x="2972678" y="2816182"/>
                  </a:cubicBezTo>
                  <a:cubicBezTo>
                    <a:pt x="2972678" y="2803541"/>
                    <a:pt x="2968032" y="2792909"/>
                    <a:pt x="2958739" y="2784286"/>
                  </a:cubicBezTo>
                  <a:cubicBezTo>
                    <a:pt x="2949447" y="2775663"/>
                    <a:pt x="2938355" y="2771352"/>
                    <a:pt x="2925462" y="2771352"/>
                  </a:cubicBezTo>
                  <a:close/>
                  <a:moveTo>
                    <a:pt x="1989803" y="2762813"/>
                  </a:moveTo>
                  <a:lnTo>
                    <a:pt x="2050455" y="2762813"/>
                  </a:lnTo>
                  <a:lnTo>
                    <a:pt x="2050455" y="2839664"/>
                  </a:lnTo>
                  <a:cubicBezTo>
                    <a:pt x="2044762" y="2830036"/>
                    <a:pt x="2038191" y="2822879"/>
                    <a:pt x="2030740" y="2818191"/>
                  </a:cubicBezTo>
                  <a:cubicBezTo>
                    <a:pt x="2031242" y="2815679"/>
                    <a:pt x="2031493" y="2813084"/>
                    <a:pt x="2031493" y="2810405"/>
                  </a:cubicBezTo>
                  <a:cubicBezTo>
                    <a:pt x="2031493" y="2801364"/>
                    <a:pt x="2027831" y="2792720"/>
                    <a:pt x="2020506" y="2784474"/>
                  </a:cubicBezTo>
                  <a:cubicBezTo>
                    <a:pt x="2013181" y="2776228"/>
                    <a:pt x="2002946" y="2769008"/>
                    <a:pt x="1989803" y="2762813"/>
                  </a:cubicBezTo>
                  <a:close/>
                  <a:moveTo>
                    <a:pt x="1566885" y="2762813"/>
                  </a:moveTo>
                  <a:lnTo>
                    <a:pt x="1635950" y="2762813"/>
                  </a:lnTo>
                  <a:lnTo>
                    <a:pt x="1635950" y="2841045"/>
                  </a:lnTo>
                  <a:cubicBezTo>
                    <a:pt x="1631262" y="2831753"/>
                    <a:pt x="1625988" y="2823465"/>
                    <a:pt x="1620128" y="2816182"/>
                  </a:cubicBezTo>
                  <a:cubicBezTo>
                    <a:pt x="1620128" y="2803541"/>
                    <a:pt x="1615482" y="2792909"/>
                    <a:pt x="1606189" y="2784286"/>
                  </a:cubicBezTo>
                  <a:cubicBezTo>
                    <a:pt x="1596897" y="2775663"/>
                    <a:pt x="1585804" y="2771352"/>
                    <a:pt x="1572912" y="2771352"/>
                  </a:cubicBezTo>
                  <a:close/>
                  <a:moveTo>
                    <a:pt x="2440794" y="2748497"/>
                  </a:moveTo>
                  <a:lnTo>
                    <a:pt x="2449835" y="2762813"/>
                  </a:lnTo>
                  <a:lnTo>
                    <a:pt x="2476457" y="2762813"/>
                  </a:lnTo>
                  <a:cubicBezTo>
                    <a:pt x="2480057" y="2766078"/>
                    <a:pt x="2482736" y="2769552"/>
                    <a:pt x="2484494" y="2773235"/>
                  </a:cubicBezTo>
                  <a:cubicBezTo>
                    <a:pt x="2476792" y="2775245"/>
                    <a:pt x="2470785" y="2778593"/>
                    <a:pt x="2466474" y="2783281"/>
                  </a:cubicBezTo>
                  <a:cubicBezTo>
                    <a:pt x="2462163" y="2787969"/>
                    <a:pt x="2460007" y="2793244"/>
                    <a:pt x="2460007" y="2799104"/>
                  </a:cubicBezTo>
                  <a:cubicBezTo>
                    <a:pt x="2460007" y="2804545"/>
                    <a:pt x="2461807" y="2809045"/>
                    <a:pt x="2465407" y="2812603"/>
                  </a:cubicBezTo>
                  <a:cubicBezTo>
                    <a:pt x="2469006" y="2816161"/>
                    <a:pt x="2473443" y="2817940"/>
                    <a:pt x="2478717" y="2817940"/>
                  </a:cubicBezTo>
                  <a:cubicBezTo>
                    <a:pt x="2485080" y="2817940"/>
                    <a:pt x="2490500" y="2815575"/>
                    <a:pt x="2494979" y="2810845"/>
                  </a:cubicBezTo>
                  <a:cubicBezTo>
                    <a:pt x="2499458" y="2806115"/>
                    <a:pt x="2501697" y="2799355"/>
                    <a:pt x="2501697" y="2790565"/>
                  </a:cubicBezTo>
                  <a:cubicBezTo>
                    <a:pt x="2501697" y="2789393"/>
                    <a:pt x="2501613" y="2788179"/>
                    <a:pt x="2501446" y="2786923"/>
                  </a:cubicBezTo>
                  <a:cubicBezTo>
                    <a:pt x="2502535" y="2786756"/>
                    <a:pt x="2503665" y="2786672"/>
                    <a:pt x="2504837" y="2786672"/>
                  </a:cubicBezTo>
                  <a:cubicBezTo>
                    <a:pt x="2511199" y="2786672"/>
                    <a:pt x="2516599" y="2788451"/>
                    <a:pt x="2521036" y="2792009"/>
                  </a:cubicBezTo>
                  <a:cubicBezTo>
                    <a:pt x="2525473" y="2795567"/>
                    <a:pt x="2527691" y="2800150"/>
                    <a:pt x="2527691" y="2805759"/>
                  </a:cubicBezTo>
                  <a:cubicBezTo>
                    <a:pt x="2527691" y="2813963"/>
                    <a:pt x="2523296" y="2821225"/>
                    <a:pt x="2514506" y="2827546"/>
                  </a:cubicBezTo>
                  <a:cubicBezTo>
                    <a:pt x="2505716" y="2833866"/>
                    <a:pt x="2494372" y="2837027"/>
                    <a:pt x="2480475" y="2837027"/>
                  </a:cubicBezTo>
                  <a:cubicBezTo>
                    <a:pt x="2472941" y="2837027"/>
                    <a:pt x="2464235" y="2835562"/>
                    <a:pt x="2454356" y="2832632"/>
                  </a:cubicBezTo>
                  <a:lnTo>
                    <a:pt x="2473192" y="2862142"/>
                  </a:lnTo>
                  <a:cubicBezTo>
                    <a:pt x="2496549" y="2864737"/>
                    <a:pt x="2523463" y="2880266"/>
                    <a:pt x="2553936" y="2908729"/>
                  </a:cubicBezTo>
                  <a:lnTo>
                    <a:pt x="2553936" y="2893158"/>
                  </a:lnTo>
                  <a:cubicBezTo>
                    <a:pt x="2541044" y="2879680"/>
                    <a:pt x="2526310" y="2867290"/>
                    <a:pt x="2509734" y="2855988"/>
                  </a:cubicBezTo>
                  <a:cubicBezTo>
                    <a:pt x="2520701" y="2851970"/>
                    <a:pt x="2529575" y="2846152"/>
                    <a:pt x="2536356" y="2838534"/>
                  </a:cubicBezTo>
                  <a:cubicBezTo>
                    <a:pt x="2543137" y="2830916"/>
                    <a:pt x="2546527" y="2822251"/>
                    <a:pt x="2546527" y="2812540"/>
                  </a:cubicBezTo>
                  <a:cubicBezTo>
                    <a:pt x="2546527" y="2801741"/>
                    <a:pt x="2541860" y="2792344"/>
                    <a:pt x="2532526" y="2784349"/>
                  </a:cubicBezTo>
                  <a:cubicBezTo>
                    <a:pt x="2523191" y="2776354"/>
                    <a:pt x="2511534" y="2772356"/>
                    <a:pt x="2497553" y="2772356"/>
                  </a:cubicBezTo>
                  <a:lnTo>
                    <a:pt x="2493284" y="2762813"/>
                  </a:lnTo>
                  <a:lnTo>
                    <a:pt x="2564135" y="2762813"/>
                  </a:lnTo>
                  <a:lnTo>
                    <a:pt x="2572270" y="2762813"/>
                  </a:lnTo>
                  <a:lnTo>
                    <a:pt x="2587367" y="2762813"/>
                  </a:lnTo>
                  <a:cubicBezTo>
                    <a:pt x="2581088" y="2769175"/>
                    <a:pt x="2575814" y="2777107"/>
                    <a:pt x="2571544" y="2786609"/>
                  </a:cubicBezTo>
                  <a:cubicBezTo>
                    <a:pt x="2567275" y="2796111"/>
                    <a:pt x="2565140" y="2806889"/>
                    <a:pt x="2565140" y="2818944"/>
                  </a:cubicBezTo>
                  <a:cubicBezTo>
                    <a:pt x="2565140" y="2837864"/>
                    <a:pt x="2570581" y="2854377"/>
                    <a:pt x="2581465" y="2868483"/>
                  </a:cubicBezTo>
                  <a:cubicBezTo>
                    <a:pt x="2592347" y="2882589"/>
                    <a:pt x="2604821" y="2889642"/>
                    <a:pt x="2618885" y="2889642"/>
                  </a:cubicBezTo>
                  <a:cubicBezTo>
                    <a:pt x="2626169" y="2889642"/>
                    <a:pt x="2632029" y="2887738"/>
                    <a:pt x="2636466" y="2883929"/>
                  </a:cubicBezTo>
                  <a:cubicBezTo>
                    <a:pt x="2640903" y="2880120"/>
                    <a:pt x="2643121" y="2875410"/>
                    <a:pt x="2643121" y="2869802"/>
                  </a:cubicBezTo>
                  <a:cubicBezTo>
                    <a:pt x="2643121" y="2864862"/>
                    <a:pt x="2641405" y="2860530"/>
                    <a:pt x="2637973" y="2856805"/>
                  </a:cubicBezTo>
                  <a:cubicBezTo>
                    <a:pt x="2634540" y="2853079"/>
                    <a:pt x="2630020" y="2851217"/>
                    <a:pt x="2624411" y="2851217"/>
                  </a:cubicBezTo>
                  <a:cubicBezTo>
                    <a:pt x="2618885" y="2851217"/>
                    <a:pt x="2614574" y="2852807"/>
                    <a:pt x="2611477" y="2855988"/>
                  </a:cubicBezTo>
                  <a:cubicBezTo>
                    <a:pt x="2608379" y="2859170"/>
                    <a:pt x="2606831" y="2863062"/>
                    <a:pt x="2606831" y="2867667"/>
                  </a:cubicBezTo>
                  <a:lnTo>
                    <a:pt x="2606831" y="2868420"/>
                  </a:lnTo>
                  <a:cubicBezTo>
                    <a:pt x="2598961" y="2865992"/>
                    <a:pt x="2592557" y="2860990"/>
                    <a:pt x="2587618" y="2853414"/>
                  </a:cubicBezTo>
                  <a:cubicBezTo>
                    <a:pt x="2582679" y="2845838"/>
                    <a:pt x="2580209" y="2837194"/>
                    <a:pt x="2580209" y="2827483"/>
                  </a:cubicBezTo>
                  <a:cubicBezTo>
                    <a:pt x="2580209" y="2812749"/>
                    <a:pt x="2586801" y="2798287"/>
                    <a:pt x="2599987" y="2784098"/>
                  </a:cubicBezTo>
                  <a:cubicBezTo>
                    <a:pt x="2613172" y="2769908"/>
                    <a:pt x="2630187" y="2762813"/>
                    <a:pt x="2651033" y="2762813"/>
                  </a:cubicBezTo>
                  <a:lnTo>
                    <a:pt x="2656683" y="2762813"/>
                  </a:lnTo>
                  <a:lnTo>
                    <a:pt x="2718926" y="2762813"/>
                  </a:lnTo>
                  <a:lnTo>
                    <a:pt x="2718926" y="2772105"/>
                  </a:lnTo>
                  <a:lnTo>
                    <a:pt x="2647725" y="2817061"/>
                  </a:lnTo>
                  <a:lnTo>
                    <a:pt x="2660283" y="2838408"/>
                  </a:lnTo>
                  <a:cubicBezTo>
                    <a:pt x="2690337" y="2841589"/>
                    <a:pt x="2710847" y="2855068"/>
                    <a:pt x="2721814" y="2878843"/>
                  </a:cubicBezTo>
                  <a:lnTo>
                    <a:pt x="2741027" y="2891400"/>
                  </a:lnTo>
                  <a:lnTo>
                    <a:pt x="2741027" y="2762813"/>
                  </a:lnTo>
                  <a:lnTo>
                    <a:pt x="2766769" y="2762813"/>
                  </a:lnTo>
                  <a:lnTo>
                    <a:pt x="2757728" y="2748497"/>
                  </a:lnTo>
                  <a:lnTo>
                    <a:pt x="2647642" y="2748497"/>
                  </a:lnTo>
                  <a:lnTo>
                    <a:pt x="2640819" y="2748497"/>
                  </a:lnTo>
                  <a:lnTo>
                    <a:pt x="2563229" y="2748497"/>
                  </a:lnTo>
                  <a:lnTo>
                    <a:pt x="2555094" y="2748497"/>
                  </a:lnTo>
                  <a:close/>
                  <a:moveTo>
                    <a:pt x="3050408" y="2724011"/>
                  </a:moveTo>
                  <a:lnTo>
                    <a:pt x="3050408" y="2762813"/>
                  </a:lnTo>
                  <a:cubicBezTo>
                    <a:pt x="3046641" y="2757036"/>
                    <a:pt x="3043209" y="2753206"/>
                    <a:pt x="3040111" y="2751323"/>
                  </a:cubicBezTo>
                  <a:cubicBezTo>
                    <a:pt x="3037013" y="2749439"/>
                    <a:pt x="3032744" y="2748497"/>
                    <a:pt x="3027303" y="2748497"/>
                  </a:cubicBezTo>
                  <a:lnTo>
                    <a:pt x="2850369" y="2748497"/>
                  </a:lnTo>
                  <a:lnTo>
                    <a:pt x="2859410" y="2762813"/>
                  </a:lnTo>
                  <a:lnTo>
                    <a:pt x="2894571" y="2762813"/>
                  </a:lnTo>
                  <a:cubicBezTo>
                    <a:pt x="2900933" y="2762813"/>
                    <a:pt x="2907129" y="2766329"/>
                    <a:pt x="2913156" y="2773361"/>
                  </a:cubicBezTo>
                  <a:cubicBezTo>
                    <a:pt x="2909054" y="2774784"/>
                    <a:pt x="2905433" y="2777421"/>
                    <a:pt x="2902294" y="2781272"/>
                  </a:cubicBezTo>
                  <a:cubicBezTo>
                    <a:pt x="2899155" y="2785123"/>
                    <a:pt x="2897585" y="2789769"/>
                    <a:pt x="2897585" y="2795211"/>
                  </a:cubicBezTo>
                  <a:cubicBezTo>
                    <a:pt x="2897585" y="2801238"/>
                    <a:pt x="2899594" y="2806324"/>
                    <a:pt x="2903612" y="2810468"/>
                  </a:cubicBezTo>
                  <a:cubicBezTo>
                    <a:pt x="2907631" y="2814612"/>
                    <a:pt x="2912654" y="2816684"/>
                    <a:pt x="2918681" y="2816684"/>
                  </a:cubicBezTo>
                  <a:cubicBezTo>
                    <a:pt x="2924457" y="2816684"/>
                    <a:pt x="2929292" y="2815010"/>
                    <a:pt x="2933185" y="2811661"/>
                  </a:cubicBezTo>
                  <a:cubicBezTo>
                    <a:pt x="2937078" y="2808312"/>
                    <a:pt x="2939024" y="2803792"/>
                    <a:pt x="2939024" y="2798099"/>
                  </a:cubicBezTo>
                  <a:cubicBezTo>
                    <a:pt x="2939024" y="2795085"/>
                    <a:pt x="2938271" y="2792113"/>
                    <a:pt x="2936764" y="2789183"/>
                  </a:cubicBezTo>
                  <a:cubicBezTo>
                    <a:pt x="2937350" y="2789100"/>
                    <a:pt x="2938019" y="2789058"/>
                    <a:pt x="2938773" y="2789058"/>
                  </a:cubicBezTo>
                  <a:cubicBezTo>
                    <a:pt x="2943629" y="2789058"/>
                    <a:pt x="2947982" y="2791067"/>
                    <a:pt x="2951833" y="2795085"/>
                  </a:cubicBezTo>
                  <a:cubicBezTo>
                    <a:pt x="2955683" y="2799104"/>
                    <a:pt x="2957609" y="2804294"/>
                    <a:pt x="2957609" y="2810656"/>
                  </a:cubicBezTo>
                  <a:cubicBezTo>
                    <a:pt x="2957609" y="2818107"/>
                    <a:pt x="2954847" y="2824428"/>
                    <a:pt x="2949321" y="2829618"/>
                  </a:cubicBezTo>
                  <a:cubicBezTo>
                    <a:pt x="2943796" y="2834808"/>
                    <a:pt x="2936345" y="2837403"/>
                    <a:pt x="2926969" y="2837403"/>
                  </a:cubicBezTo>
                  <a:cubicBezTo>
                    <a:pt x="2914579" y="2837403"/>
                    <a:pt x="2903445" y="2833008"/>
                    <a:pt x="2893567" y="2824218"/>
                  </a:cubicBezTo>
                  <a:cubicBezTo>
                    <a:pt x="2883688" y="2815428"/>
                    <a:pt x="2875526" y="2799899"/>
                    <a:pt x="2869079" y="2777631"/>
                  </a:cubicBezTo>
                  <a:lnTo>
                    <a:pt x="2857401" y="2773863"/>
                  </a:lnTo>
                  <a:cubicBezTo>
                    <a:pt x="2863596" y="2805843"/>
                    <a:pt x="2872909" y="2828613"/>
                    <a:pt x="2885341" y="2842175"/>
                  </a:cubicBezTo>
                  <a:cubicBezTo>
                    <a:pt x="2897773" y="2855737"/>
                    <a:pt x="2911356" y="2862518"/>
                    <a:pt x="2926090" y="2862518"/>
                  </a:cubicBezTo>
                  <a:cubicBezTo>
                    <a:pt x="2946433" y="2862518"/>
                    <a:pt x="2960874" y="2853268"/>
                    <a:pt x="2969413" y="2834766"/>
                  </a:cubicBezTo>
                  <a:cubicBezTo>
                    <a:pt x="2981552" y="2844729"/>
                    <a:pt x="2988877" y="2859421"/>
                    <a:pt x="2991388" y="2878843"/>
                  </a:cubicBezTo>
                  <a:lnTo>
                    <a:pt x="3010601" y="2891400"/>
                  </a:lnTo>
                  <a:lnTo>
                    <a:pt x="3010601" y="2762813"/>
                  </a:lnTo>
                  <a:lnTo>
                    <a:pt x="3027303" y="2762813"/>
                  </a:lnTo>
                  <a:cubicBezTo>
                    <a:pt x="3033414" y="2762813"/>
                    <a:pt x="3038793" y="2766308"/>
                    <a:pt x="3043439" y="2773298"/>
                  </a:cubicBezTo>
                  <a:cubicBezTo>
                    <a:pt x="3048085" y="2780289"/>
                    <a:pt x="3050408" y="2786588"/>
                    <a:pt x="3050408" y="2792197"/>
                  </a:cubicBezTo>
                  <a:lnTo>
                    <a:pt x="3050408" y="2876959"/>
                  </a:lnTo>
                  <a:lnTo>
                    <a:pt x="3072509" y="2891400"/>
                  </a:lnTo>
                  <a:lnTo>
                    <a:pt x="3072509" y="2762813"/>
                  </a:lnTo>
                  <a:lnTo>
                    <a:pt x="3088010" y="2762813"/>
                  </a:lnTo>
                  <a:lnTo>
                    <a:pt x="3098251" y="2762813"/>
                  </a:lnTo>
                  <a:lnTo>
                    <a:pt x="3157076" y="2762813"/>
                  </a:lnTo>
                  <a:lnTo>
                    <a:pt x="3157076" y="2772105"/>
                  </a:lnTo>
                  <a:lnTo>
                    <a:pt x="3085875" y="2817061"/>
                  </a:lnTo>
                  <a:lnTo>
                    <a:pt x="3098433" y="2838408"/>
                  </a:lnTo>
                  <a:cubicBezTo>
                    <a:pt x="3128487" y="2841589"/>
                    <a:pt x="3148997" y="2855068"/>
                    <a:pt x="3159964" y="2878843"/>
                  </a:cubicBezTo>
                  <a:lnTo>
                    <a:pt x="3179177" y="2891400"/>
                  </a:lnTo>
                  <a:lnTo>
                    <a:pt x="3179177" y="2793578"/>
                  </a:lnTo>
                  <a:lnTo>
                    <a:pt x="3182944" y="2793578"/>
                  </a:lnTo>
                  <a:cubicBezTo>
                    <a:pt x="3195083" y="2793578"/>
                    <a:pt x="3203852" y="2795609"/>
                    <a:pt x="3209252" y="2799669"/>
                  </a:cubicBezTo>
                  <a:cubicBezTo>
                    <a:pt x="3214651" y="2803729"/>
                    <a:pt x="3217351" y="2808605"/>
                    <a:pt x="3217351" y="2814298"/>
                  </a:cubicBezTo>
                  <a:cubicBezTo>
                    <a:pt x="3217351" y="2817814"/>
                    <a:pt x="3216556" y="2820828"/>
                    <a:pt x="3214965" y="2823339"/>
                  </a:cubicBezTo>
                  <a:cubicBezTo>
                    <a:pt x="3211533" y="2818400"/>
                    <a:pt x="3207222" y="2815930"/>
                    <a:pt x="3202031" y="2815930"/>
                  </a:cubicBezTo>
                  <a:cubicBezTo>
                    <a:pt x="3197427" y="2815930"/>
                    <a:pt x="3193639" y="2817479"/>
                    <a:pt x="3190667" y="2820577"/>
                  </a:cubicBezTo>
                  <a:cubicBezTo>
                    <a:pt x="3187695" y="2823674"/>
                    <a:pt x="3186209" y="2827567"/>
                    <a:pt x="3186209" y="2832255"/>
                  </a:cubicBezTo>
                  <a:cubicBezTo>
                    <a:pt x="3186209" y="2837194"/>
                    <a:pt x="3187799" y="2841275"/>
                    <a:pt x="3190981" y="2844498"/>
                  </a:cubicBezTo>
                  <a:cubicBezTo>
                    <a:pt x="3194162" y="2847721"/>
                    <a:pt x="3198348" y="2849333"/>
                    <a:pt x="3203538" y="2849333"/>
                  </a:cubicBezTo>
                  <a:cubicBezTo>
                    <a:pt x="3210487" y="2849333"/>
                    <a:pt x="3216535" y="2846256"/>
                    <a:pt x="3221683" y="2840103"/>
                  </a:cubicBezTo>
                  <a:cubicBezTo>
                    <a:pt x="3226832" y="2833950"/>
                    <a:pt x="3229407" y="2826060"/>
                    <a:pt x="3229407" y="2816433"/>
                  </a:cubicBezTo>
                  <a:cubicBezTo>
                    <a:pt x="3229407" y="2803457"/>
                    <a:pt x="3224383" y="2792720"/>
                    <a:pt x="3214337" y="2784223"/>
                  </a:cubicBezTo>
                  <a:cubicBezTo>
                    <a:pt x="3204292" y="2775726"/>
                    <a:pt x="3192571" y="2771310"/>
                    <a:pt x="3179177" y="2770975"/>
                  </a:cubicBezTo>
                  <a:lnTo>
                    <a:pt x="3179177" y="2762813"/>
                  </a:lnTo>
                  <a:lnTo>
                    <a:pt x="3249935" y="2762813"/>
                  </a:lnTo>
                  <a:lnTo>
                    <a:pt x="3250940" y="2762813"/>
                  </a:lnTo>
                  <a:cubicBezTo>
                    <a:pt x="3255628" y="2762813"/>
                    <a:pt x="3260086" y="2766308"/>
                    <a:pt x="3264313" y="2773298"/>
                  </a:cubicBezTo>
                  <a:cubicBezTo>
                    <a:pt x="3268541" y="2780289"/>
                    <a:pt x="3270655" y="2786588"/>
                    <a:pt x="3270655" y="2792197"/>
                  </a:cubicBezTo>
                  <a:lnTo>
                    <a:pt x="3270655" y="2876959"/>
                  </a:lnTo>
                  <a:lnTo>
                    <a:pt x="3292756" y="2891400"/>
                  </a:lnTo>
                  <a:lnTo>
                    <a:pt x="3292756" y="2762813"/>
                  </a:lnTo>
                  <a:lnTo>
                    <a:pt x="3316610" y="2762813"/>
                  </a:lnTo>
                  <a:lnTo>
                    <a:pt x="3318499" y="2762813"/>
                  </a:lnTo>
                  <a:lnTo>
                    <a:pt x="3339841" y="2762813"/>
                  </a:lnTo>
                  <a:cubicBezTo>
                    <a:pt x="3333563" y="2769175"/>
                    <a:pt x="3328289" y="2777107"/>
                    <a:pt x="3324019" y="2786609"/>
                  </a:cubicBezTo>
                  <a:cubicBezTo>
                    <a:pt x="3319750" y="2796111"/>
                    <a:pt x="3317615" y="2806889"/>
                    <a:pt x="3317615" y="2818944"/>
                  </a:cubicBezTo>
                  <a:cubicBezTo>
                    <a:pt x="3317615" y="2837864"/>
                    <a:pt x="3323057" y="2854377"/>
                    <a:pt x="3333939" y="2868483"/>
                  </a:cubicBezTo>
                  <a:cubicBezTo>
                    <a:pt x="3344823" y="2882589"/>
                    <a:pt x="3357296" y="2889642"/>
                    <a:pt x="3371361" y="2889642"/>
                  </a:cubicBezTo>
                  <a:cubicBezTo>
                    <a:pt x="3378644" y="2889642"/>
                    <a:pt x="3384504" y="2887738"/>
                    <a:pt x="3388941" y="2883929"/>
                  </a:cubicBezTo>
                  <a:cubicBezTo>
                    <a:pt x="3393378" y="2880120"/>
                    <a:pt x="3395596" y="2875410"/>
                    <a:pt x="3395596" y="2869802"/>
                  </a:cubicBezTo>
                  <a:cubicBezTo>
                    <a:pt x="3395596" y="2864862"/>
                    <a:pt x="3393880" y="2860530"/>
                    <a:pt x="3390448" y="2856805"/>
                  </a:cubicBezTo>
                  <a:cubicBezTo>
                    <a:pt x="3387015" y="2853079"/>
                    <a:pt x="3382495" y="2851217"/>
                    <a:pt x="3376886" y="2851217"/>
                  </a:cubicBezTo>
                  <a:cubicBezTo>
                    <a:pt x="3371361" y="2851217"/>
                    <a:pt x="3367049" y="2852807"/>
                    <a:pt x="3363952" y="2855988"/>
                  </a:cubicBezTo>
                  <a:cubicBezTo>
                    <a:pt x="3360854" y="2859170"/>
                    <a:pt x="3359305" y="2863062"/>
                    <a:pt x="3359305" y="2867667"/>
                  </a:cubicBezTo>
                  <a:lnTo>
                    <a:pt x="3359305" y="2868420"/>
                  </a:lnTo>
                  <a:cubicBezTo>
                    <a:pt x="3351436" y="2865992"/>
                    <a:pt x="3345032" y="2860990"/>
                    <a:pt x="3340093" y="2853414"/>
                  </a:cubicBezTo>
                  <a:cubicBezTo>
                    <a:pt x="3335153" y="2845838"/>
                    <a:pt x="3332684" y="2837194"/>
                    <a:pt x="3332684" y="2827483"/>
                  </a:cubicBezTo>
                  <a:cubicBezTo>
                    <a:pt x="3332684" y="2812749"/>
                    <a:pt x="3339277" y="2798287"/>
                    <a:pt x="3352462" y="2784098"/>
                  </a:cubicBezTo>
                  <a:cubicBezTo>
                    <a:pt x="3365647" y="2769908"/>
                    <a:pt x="3382662" y="2762813"/>
                    <a:pt x="3403507" y="2762813"/>
                  </a:cubicBezTo>
                  <a:lnTo>
                    <a:pt x="3409158" y="2762813"/>
                  </a:lnTo>
                  <a:lnTo>
                    <a:pt x="3410749" y="2762813"/>
                  </a:lnTo>
                  <a:cubicBezTo>
                    <a:pt x="3418451" y="2762813"/>
                    <a:pt x="3425315" y="2767082"/>
                    <a:pt x="3431343" y="2775621"/>
                  </a:cubicBezTo>
                  <a:cubicBezTo>
                    <a:pt x="3424562" y="2782905"/>
                    <a:pt x="3419581" y="2789435"/>
                    <a:pt x="3416399" y="2795211"/>
                  </a:cubicBezTo>
                  <a:cubicBezTo>
                    <a:pt x="3413219" y="2800987"/>
                    <a:pt x="3411628" y="2806554"/>
                    <a:pt x="3411628" y="2811912"/>
                  </a:cubicBezTo>
                  <a:cubicBezTo>
                    <a:pt x="3411628" y="2816684"/>
                    <a:pt x="3412988" y="2820493"/>
                    <a:pt x="3415709" y="2823339"/>
                  </a:cubicBezTo>
                  <a:cubicBezTo>
                    <a:pt x="3418430" y="2826186"/>
                    <a:pt x="3422051" y="2827609"/>
                    <a:pt x="3426571" y="2827609"/>
                  </a:cubicBezTo>
                  <a:cubicBezTo>
                    <a:pt x="3434441" y="2827609"/>
                    <a:pt x="3441431" y="2821539"/>
                    <a:pt x="3447542" y="2809401"/>
                  </a:cubicBezTo>
                  <a:cubicBezTo>
                    <a:pt x="3450137" y="2814926"/>
                    <a:pt x="3453130" y="2819237"/>
                    <a:pt x="3456521" y="2822335"/>
                  </a:cubicBezTo>
                  <a:cubicBezTo>
                    <a:pt x="3459911" y="2825432"/>
                    <a:pt x="3463867" y="2826981"/>
                    <a:pt x="3468387" y="2826981"/>
                  </a:cubicBezTo>
                  <a:cubicBezTo>
                    <a:pt x="3472991" y="2826981"/>
                    <a:pt x="3476675" y="2825558"/>
                    <a:pt x="3479438" y="2822711"/>
                  </a:cubicBezTo>
                  <a:cubicBezTo>
                    <a:pt x="3482200" y="2819865"/>
                    <a:pt x="3483581" y="2816265"/>
                    <a:pt x="3483581" y="2811912"/>
                  </a:cubicBezTo>
                  <a:cubicBezTo>
                    <a:pt x="3483581" y="2806387"/>
                    <a:pt x="3481656" y="2800694"/>
                    <a:pt x="3477805" y="2794834"/>
                  </a:cubicBezTo>
                  <a:cubicBezTo>
                    <a:pt x="3473954" y="2788974"/>
                    <a:pt x="3468387" y="2782946"/>
                    <a:pt x="3461104" y="2776752"/>
                  </a:cubicBezTo>
                  <a:cubicBezTo>
                    <a:pt x="3466545" y="2770724"/>
                    <a:pt x="3470522" y="2767710"/>
                    <a:pt x="3473033" y="2767710"/>
                  </a:cubicBezTo>
                  <a:cubicBezTo>
                    <a:pt x="3476633" y="2767710"/>
                    <a:pt x="3482075" y="2771896"/>
                    <a:pt x="3489358" y="2780268"/>
                  </a:cubicBezTo>
                  <a:cubicBezTo>
                    <a:pt x="3496641" y="2788639"/>
                    <a:pt x="3500283" y="2796508"/>
                    <a:pt x="3500283" y="2803875"/>
                  </a:cubicBezTo>
                  <a:lnTo>
                    <a:pt x="3500283" y="2876959"/>
                  </a:lnTo>
                  <a:lnTo>
                    <a:pt x="3522384" y="2891400"/>
                  </a:lnTo>
                  <a:lnTo>
                    <a:pt x="3522384" y="2762813"/>
                  </a:lnTo>
                  <a:lnTo>
                    <a:pt x="3535685" y="2762813"/>
                  </a:lnTo>
                  <a:lnTo>
                    <a:pt x="3548127" y="2762813"/>
                  </a:lnTo>
                  <a:lnTo>
                    <a:pt x="3604751" y="2762813"/>
                  </a:lnTo>
                  <a:lnTo>
                    <a:pt x="3604751" y="2772105"/>
                  </a:lnTo>
                  <a:lnTo>
                    <a:pt x="3533551" y="2817061"/>
                  </a:lnTo>
                  <a:lnTo>
                    <a:pt x="3546108" y="2838408"/>
                  </a:lnTo>
                  <a:cubicBezTo>
                    <a:pt x="3576162" y="2841589"/>
                    <a:pt x="3596672" y="2855068"/>
                    <a:pt x="3607639" y="2878843"/>
                  </a:cubicBezTo>
                  <a:lnTo>
                    <a:pt x="3626852" y="2891400"/>
                  </a:lnTo>
                  <a:lnTo>
                    <a:pt x="3626852" y="2762813"/>
                  </a:lnTo>
                  <a:lnTo>
                    <a:pt x="3652595" y="2762813"/>
                  </a:lnTo>
                  <a:lnTo>
                    <a:pt x="3643553" y="2748497"/>
                  </a:lnTo>
                  <a:lnTo>
                    <a:pt x="3539085" y="2748497"/>
                  </a:lnTo>
                  <a:lnTo>
                    <a:pt x="3526644" y="2748497"/>
                  </a:lnTo>
                  <a:lnTo>
                    <a:pt x="3521254" y="2748497"/>
                  </a:lnTo>
                  <a:cubicBezTo>
                    <a:pt x="3519998" y="2746656"/>
                    <a:pt x="3518763" y="2744667"/>
                    <a:pt x="3517549" y="2742533"/>
                  </a:cubicBezTo>
                  <a:cubicBezTo>
                    <a:pt x="3516335" y="2740398"/>
                    <a:pt x="3514452" y="2736777"/>
                    <a:pt x="3511899" y="2731671"/>
                  </a:cubicBezTo>
                  <a:cubicBezTo>
                    <a:pt x="3509345" y="2726564"/>
                    <a:pt x="3505473" y="2724011"/>
                    <a:pt x="3500283" y="2724011"/>
                  </a:cubicBezTo>
                  <a:lnTo>
                    <a:pt x="3500283" y="2772733"/>
                  </a:lnTo>
                  <a:cubicBezTo>
                    <a:pt x="3487977" y="2756409"/>
                    <a:pt x="3477763" y="2748247"/>
                    <a:pt x="3469643" y="2748247"/>
                  </a:cubicBezTo>
                  <a:cubicBezTo>
                    <a:pt x="3462359" y="2748247"/>
                    <a:pt x="3453402" y="2753688"/>
                    <a:pt x="3442770" y="2764571"/>
                  </a:cubicBezTo>
                  <a:cubicBezTo>
                    <a:pt x="3437245" y="2758292"/>
                    <a:pt x="3432327" y="2754044"/>
                    <a:pt x="3428015" y="2751825"/>
                  </a:cubicBezTo>
                  <a:cubicBezTo>
                    <a:pt x="3423704" y="2749607"/>
                    <a:pt x="3417697" y="2748497"/>
                    <a:pt x="3409995" y="2748497"/>
                  </a:cubicBezTo>
                  <a:lnTo>
                    <a:pt x="3400117" y="2748497"/>
                  </a:lnTo>
                  <a:lnTo>
                    <a:pt x="3393294" y="2748497"/>
                  </a:lnTo>
                  <a:lnTo>
                    <a:pt x="3309457" y="2748497"/>
                  </a:lnTo>
                  <a:lnTo>
                    <a:pt x="3307569" y="2748497"/>
                  </a:lnTo>
                  <a:lnTo>
                    <a:pt x="3291626" y="2748497"/>
                  </a:lnTo>
                  <a:cubicBezTo>
                    <a:pt x="3290370" y="2746656"/>
                    <a:pt x="3289135" y="2744667"/>
                    <a:pt x="3287921" y="2742533"/>
                  </a:cubicBezTo>
                  <a:cubicBezTo>
                    <a:pt x="3286707" y="2740398"/>
                    <a:pt x="3284824" y="2736777"/>
                    <a:pt x="3282271" y="2731671"/>
                  </a:cubicBezTo>
                  <a:cubicBezTo>
                    <a:pt x="3279717" y="2726564"/>
                    <a:pt x="3275845" y="2724011"/>
                    <a:pt x="3270655" y="2724011"/>
                  </a:cubicBezTo>
                  <a:lnTo>
                    <a:pt x="3270655" y="2762813"/>
                  </a:lnTo>
                  <a:cubicBezTo>
                    <a:pt x="3266971" y="2757036"/>
                    <a:pt x="3263665" y="2753206"/>
                    <a:pt x="3260735" y="2751323"/>
                  </a:cubicBezTo>
                  <a:cubicBezTo>
                    <a:pt x="3257805" y="2749439"/>
                    <a:pt x="3253577" y="2748497"/>
                    <a:pt x="3248052" y="2748497"/>
                  </a:cubicBezTo>
                  <a:lnTo>
                    <a:pt x="3246108" y="2748497"/>
                  </a:lnTo>
                  <a:lnTo>
                    <a:pt x="3240894" y="2748497"/>
                  </a:lnTo>
                  <a:lnTo>
                    <a:pt x="3089210" y="2748497"/>
                  </a:lnTo>
                  <a:lnTo>
                    <a:pt x="3078969" y="2748497"/>
                  </a:lnTo>
                  <a:lnTo>
                    <a:pt x="3071379" y="2748497"/>
                  </a:lnTo>
                  <a:cubicBezTo>
                    <a:pt x="3070123" y="2746656"/>
                    <a:pt x="3068888" y="2744667"/>
                    <a:pt x="3067675" y="2742533"/>
                  </a:cubicBezTo>
                  <a:cubicBezTo>
                    <a:pt x="3066461" y="2740398"/>
                    <a:pt x="3064577" y="2736777"/>
                    <a:pt x="3062023" y="2731671"/>
                  </a:cubicBezTo>
                  <a:cubicBezTo>
                    <a:pt x="3059470" y="2726564"/>
                    <a:pt x="3055599" y="2724011"/>
                    <a:pt x="3050408" y="2724011"/>
                  </a:cubicBezTo>
                  <a:close/>
                  <a:moveTo>
                    <a:pt x="2297082" y="2724011"/>
                  </a:moveTo>
                  <a:lnTo>
                    <a:pt x="2297082" y="2785667"/>
                  </a:lnTo>
                  <a:cubicBezTo>
                    <a:pt x="2283939" y="2760636"/>
                    <a:pt x="2269833" y="2748121"/>
                    <a:pt x="2254763" y="2748121"/>
                  </a:cubicBezTo>
                  <a:cubicBezTo>
                    <a:pt x="2244634" y="2748121"/>
                    <a:pt x="2236472" y="2752453"/>
                    <a:pt x="2230277" y="2761118"/>
                  </a:cubicBezTo>
                  <a:cubicBezTo>
                    <a:pt x="2224082" y="2769782"/>
                    <a:pt x="2220984" y="2780142"/>
                    <a:pt x="2220984" y="2792197"/>
                  </a:cubicBezTo>
                  <a:cubicBezTo>
                    <a:pt x="2220984" y="2805759"/>
                    <a:pt x="2224668" y="2816851"/>
                    <a:pt x="2232035" y="2825474"/>
                  </a:cubicBezTo>
                  <a:cubicBezTo>
                    <a:pt x="2239402" y="2834097"/>
                    <a:pt x="2248025" y="2838408"/>
                    <a:pt x="2257903" y="2838408"/>
                  </a:cubicBezTo>
                  <a:cubicBezTo>
                    <a:pt x="2264684" y="2838408"/>
                    <a:pt x="2270167" y="2836441"/>
                    <a:pt x="2274353" y="2832506"/>
                  </a:cubicBezTo>
                  <a:cubicBezTo>
                    <a:pt x="2278539" y="2828571"/>
                    <a:pt x="2280632" y="2823632"/>
                    <a:pt x="2280632" y="2817688"/>
                  </a:cubicBezTo>
                  <a:cubicBezTo>
                    <a:pt x="2280632" y="2812247"/>
                    <a:pt x="2278832" y="2807496"/>
                    <a:pt x="2275232" y="2803436"/>
                  </a:cubicBezTo>
                  <a:cubicBezTo>
                    <a:pt x="2271632" y="2799376"/>
                    <a:pt x="2266944" y="2797346"/>
                    <a:pt x="2261168" y="2797346"/>
                  </a:cubicBezTo>
                  <a:cubicBezTo>
                    <a:pt x="2256061" y="2797346"/>
                    <a:pt x="2251896" y="2798852"/>
                    <a:pt x="2248673" y="2801866"/>
                  </a:cubicBezTo>
                  <a:cubicBezTo>
                    <a:pt x="2245450" y="2804880"/>
                    <a:pt x="2243671" y="2808564"/>
                    <a:pt x="2243336" y="2812917"/>
                  </a:cubicBezTo>
                  <a:cubicBezTo>
                    <a:pt x="2237644" y="2808061"/>
                    <a:pt x="2234797" y="2802159"/>
                    <a:pt x="2234797" y="2795211"/>
                  </a:cubicBezTo>
                  <a:cubicBezTo>
                    <a:pt x="2234797" y="2789183"/>
                    <a:pt x="2236723" y="2784223"/>
                    <a:pt x="2240574" y="2780330"/>
                  </a:cubicBezTo>
                  <a:cubicBezTo>
                    <a:pt x="2244425" y="2776438"/>
                    <a:pt x="2249447" y="2774491"/>
                    <a:pt x="2255643" y="2774491"/>
                  </a:cubicBezTo>
                  <a:cubicBezTo>
                    <a:pt x="2263345" y="2774491"/>
                    <a:pt x="2270816" y="2777714"/>
                    <a:pt x="2278057" y="2784160"/>
                  </a:cubicBezTo>
                  <a:cubicBezTo>
                    <a:pt x="2285299" y="2790606"/>
                    <a:pt x="2291640" y="2799104"/>
                    <a:pt x="2297082" y="2809652"/>
                  </a:cubicBezTo>
                  <a:lnTo>
                    <a:pt x="2297082" y="2876959"/>
                  </a:lnTo>
                  <a:lnTo>
                    <a:pt x="2319183" y="2891400"/>
                  </a:lnTo>
                  <a:lnTo>
                    <a:pt x="2319183" y="2762813"/>
                  </a:lnTo>
                  <a:lnTo>
                    <a:pt x="2344925" y="2762813"/>
                  </a:lnTo>
                  <a:lnTo>
                    <a:pt x="2335884" y="2748497"/>
                  </a:lnTo>
                  <a:lnTo>
                    <a:pt x="2318053" y="2748497"/>
                  </a:lnTo>
                  <a:cubicBezTo>
                    <a:pt x="2316797" y="2746656"/>
                    <a:pt x="2315562" y="2744667"/>
                    <a:pt x="2314348" y="2742533"/>
                  </a:cubicBezTo>
                  <a:cubicBezTo>
                    <a:pt x="2313135" y="2740398"/>
                    <a:pt x="2311251" y="2736777"/>
                    <a:pt x="2308697" y="2731671"/>
                  </a:cubicBezTo>
                  <a:cubicBezTo>
                    <a:pt x="2306144" y="2726564"/>
                    <a:pt x="2302272" y="2724011"/>
                    <a:pt x="2297082" y="2724011"/>
                  </a:cubicBezTo>
                  <a:close/>
                  <a:moveTo>
                    <a:pt x="2179303" y="2724011"/>
                  </a:moveTo>
                  <a:lnTo>
                    <a:pt x="2179303" y="2781398"/>
                  </a:lnTo>
                  <a:cubicBezTo>
                    <a:pt x="2164485" y="2759213"/>
                    <a:pt x="2148161" y="2748121"/>
                    <a:pt x="2130329" y="2748121"/>
                  </a:cubicBezTo>
                  <a:cubicBezTo>
                    <a:pt x="2118191" y="2748121"/>
                    <a:pt x="2108040" y="2752411"/>
                    <a:pt x="2099878" y="2760992"/>
                  </a:cubicBezTo>
                  <a:cubicBezTo>
                    <a:pt x="2091715" y="2769573"/>
                    <a:pt x="2087634" y="2779723"/>
                    <a:pt x="2087634" y="2791444"/>
                  </a:cubicBezTo>
                  <a:cubicBezTo>
                    <a:pt x="2087634" y="2797304"/>
                    <a:pt x="2088953" y="2801992"/>
                    <a:pt x="2091590" y="2805508"/>
                  </a:cubicBezTo>
                  <a:cubicBezTo>
                    <a:pt x="2094227" y="2809024"/>
                    <a:pt x="2097596" y="2810782"/>
                    <a:pt x="2101699" y="2810782"/>
                  </a:cubicBezTo>
                  <a:cubicBezTo>
                    <a:pt x="2103708" y="2810782"/>
                    <a:pt x="2105487" y="2810426"/>
                    <a:pt x="2107035" y="2809715"/>
                  </a:cubicBezTo>
                  <a:cubicBezTo>
                    <a:pt x="2108584" y="2809003"/>
                    <a:pt x="2112268" y="2806659"/>
                    <a:pt x="2118086" y="2802682"/>
                  </a:cubicBezTo>
                  <a:cubicBezTo>
                    <a:pt x="2123904" y="2798706"/>
                    <a:pt x="2128906" y="2796718"/>
                    <a:pt x="2133092" y="2796718"/>
                  </a:cubicBezTo>
                  <a:cubicBezTo>
                    <a:pt x="2136189" y="2796718"/>
                    <a:pt x="2138554" y="2797576"/>
                    <a:pt x="2140187" y="2799292"/>
                  </a:cubicBezTo>
                  <a:cubicBezTo>
                    <a:pt x="2141819" y="2801008"/>
                    <a:pt x="2142635" y="2803164"/>
                    <a:pt x="2142635" y="2805759"/>
                  </a:cubicBezTo>
                  <a:cubicBezTo>
                    <a:pt x="2142635" y="2815554"/>
                    <a:pt x="2131543" y="2826018"/>
                    <a:pt x="2109359" y="2837152"/>
                  </a:cubicBezTo>
                  <a:lnTo>
                    <a:pt x="2133469" y="2856491"/>
                  </a:lnTo>
                  <a:cubicBezTo>
                    <a:pt x="2141673" y="2850045"/>
                    <a:pt x="2147909" y="2843285"/>
                    <a:pt x="2152179" y="2836211"/>
                  </a:cubicBezTo>
                  <a:cubicBezTo>
                    <a:pt x="2156449" y="2829137"/>
                    <a:pt x="2158583" y="2822125"/>
                    <a:pt x="2158583" y="2815177"/>
                  </a:cubicBezTo>
                  <a:cubicBezTo>
                    <a:pt x="2158583" y="2805633"/>
                    <a:pt x="2155695" y="2797764"/>
                    <a:pt x="2149919" y="2791569"/>
                  </a:cubicBezTo>
                  <a:cubicBezTo>
                    <a:pt x="2144143" y="2785374"/>
                    <a:pt x="2137696" y="2782277"/>
                    <a:pt x="2130581" y="2782277"/>
                  </a:cubicBezTo>
                  <a:cubicBezTo>
                    <a:pt x="2125390" y="2782277"/>
                    <a:pt x="2119530" y="2784286"/>
                    <a:pt x="2113000" y="2788304"/>
                  </a:cubicBezTo>
                  <a:cubicBezTo>
                    <a:pt x="2113670" y="2782360"/>
                    <a:pt x="2116035" y="2777526"/>
                    <a:pt x="2120095" y="2773801"/>
                  </a:cubicBezTo>
                  <a:cubicBezTo>
                    <a:pt x="2124155" y="2770075"/>
                    <a:pt x="2129492" y="2768213"/>
                    <a:pt x="2136106" y="2768213"/>
                  </a:cubicBezTo>
                  <a:cubicBezTo>
                    <a:pt x="2146570" y="2768213"/>
                    <a:pt x="2156386" y="2773215"/>
                    <a:pt x="2165553" y="2783219"/>
                  </a:cubicBezTo>
                  <a:cubicBezTo>
                    <a:pt x="2174719" y="2793223"/>
                    <a:pt x="2179303" y="2803038"/>
                    <a:pt x="2179303" y="2812666"/>
                  </a:cubicBezTo>
                  <a:lnTo>
                    <a:pt x="2179303" y="2876959"/>
                  </a:lnTo>
                  <a:lnTo>
                    <a:pt x="2201404" y="2891400"/>
                  </a:lnTo>
                  <a:lnTo>
                    <a:pt x="2201404" y="2762813"/>
                  </a:lnTo>
                  <a:lnTo>
                    <a:pt x="2227147" y="2762813"/>
                  </a:lnTo>
                  <a:lnTo>
                    <a:pt x="2218105" y="2748497"/>
                  </a:lnTo>
                  <a:lnTo>
                    <a:pt x="2200274" y="2748497"/>
                  </a:lnTo>
                  <a:cubicBezTo>
                    <a:pt x="2199018" y="2746656"/>
                    <a:pt x="2197783" y="2744667"/>
                    <a:pt x="2196569" y="2742533"/>
                  </a:cubicBezTo>
                  <a:cubicBezTo>
                    <a:pt x="2195355" y="2740398"/>
                    <a:pt x="2193472" y="2736777"/>
                    <a:pt x="2190919" y="2731671"/>
                  </a:cubicBezTo>
                  <a:cubicBezTo>
                    <a:pt x="2188365" y="2726564"/>
                    <a:pt x="2184493" y="2724011"/>
                    <a:pt x="2179303" y="2724011"/>
                  </a:cubicBezTo>
                  <a:close/>
                  <a:moveTo>
                    <a:pt x="1697858" y="2724011"/>
                  </a:moveTo>
                  <a:lnTo>
                    <a:pt x="1697858" y="2762813"/>
                  </a:lnTo>
                  <a:cubicBezTo>
                    <a:pt x="1694091" y="2757036"/>
                    <a:pt x="1690659" y="2753206"/>
                    <a:pt x="1687561" y="2751323"/>
                  </a:cubicBezTo>
                  <a:cubicBezTo>
                    <a:pt x="1684463" y="2749439"/>
                    <a:pt x="1680194" y="2748497"/>
                    <a:pt x="1674753" y="2748497"/>
                  </a:cubicBezTo>
                  <a:lnTo>
                    <a:pt x="1497819" y="2748497"/>
                  </a:lnTo>
                  <a:lnTo>
                    <a:pt x="1506860" y="2762813"/>
                  </a:lnTo>
                  <a:lnTo>
                    <a:pt x="1542021" y="2762813"/>
                  </a:lnTo>
                  <a:cubicBezTo>
                    <a:pt x="1548383" y="2762813"/>
                    <a:pt x="1554578" y="2766329"/>
                    <a:pt x="1560606" y="2773361"/>
                  </a:cubicBezTo>
                  <a:cubicBezTo>
                    <a:pt x="1556504" y="2774784"/>
                    <a:pt x="1552883" y="2777421"/>
                    <a:pt x="1549744" y="2781272"/>
                  </a:cubicBezTo>
                  <a:cubicBezTo>
                    <a:pt x="1546605" y="2785123"/>
                    <a:pt x="1545035" y="2789769"/>
                    <a:pt x="1545035" y="2795211"/>
                  </a:cubicBezTo>
                  <a:cubicBezTo>
                    <a:pt x="1545035" y="2801238"/>
                    <a:pt x="1547044" y="2806324"/>
                    <a:pt x="1551062" y="2810468"/>
                  </a:cubicBezTo>
                  <a:cubicBezTo>
                    <a:pt x="1555081" y="2814612"/>
                    <a:pt x="1560104" y="2816684"/>
                    <a:pt x="1566131" y="2816684"/>
                  </a:cubicBezTo>
                  <a:cubicBezTo>
                    <a:pt x="1571907" y="2816684"/>
                    <a:pt x="1576742" y="2815010"/>
                    <a:pt x="1580635" y="2811661"/>
                  </a:cubicBezTo>
                  <a:cubicBezTo>
                    <a:pt x="1584528" y="2808312"/>
                    <a:pt x="1586474" y="2803792"/>
                    <a:pt x="1586474" y="2798099"/>
                  </a:cubicBezTo>
                  <a:cubicBezTo>
                    <a:pt x="1586474" y="2795085"/>
                    <a:pt x="1585721" y="2792113"/>
                    <a:pt x="1584214" y="2789183"/>
                  </a:cubicBezTo>
                  <a:cubicBezTo>
                    <a:pt x="1584800" y="2789100"/>
                    <a:pt x="1585469" y="2789058"/>
                    <a:pt x="1586223" y="2789058"/>
                  </a:cubicBezTo>
                  <a:cubicBezTo>
                    <a:pt x="1591079" y="2789058"/>
                    <a:pt x="1595432" y="2791067"/>
                    <a:pt x="1599283" y="2795085"/>
                  </a:cubicBezTo>
                  <a:cubicBezTo>
                    <a:pt x="1603133" y="2799104"/>
                    <a:pt x="1605059" y="2804294"/>
                    <a:pt x="1605059" y="2810656"/>
                  </a:cubicBezTo>
                  <a:cubicBezTo>
                    <a:pt x="1605059" y="2818107"/>
                    <a:pt x="1602296" y="2824428"/>
                    <a:pt x="1596771" y="2829618"/>
                  </a:cubicBezTo>
                  <a:cubicBezTo>
                    <a:pt x="1591246" y="2834808"/>
                    <a:pt x="1583795" y="2837403"/>
                    <a:pt x="1574419" y="2837403"/>
                  </a:cubicBezTo>
                  <a:cubicBezTo>
                    <a:pt x="1562029" y="2837403"/>
                    <a:pt x="1550895" y="2833008"/>
                    <a:pt x="1541016" y="2824218"/>
                  </a:cubicBezTo>
                  <a:cubicBezTo>
                    <a:pt x="1531138" y="2815428"/>
                    <a:pt x="1522976" y="2799899"/>
                    <a:pt x="1516529" y="2777631"/>
                  </a:cubicBezTo>
                  <a:lnTo>
                    <a:pt x="1504851" y="2773863"/>
                  </a:lnTo>
                  <a:cubicBezTo>
                    <a:pt x="1511046" y="2805843"/>
                    <a:pt x="1520359" y="2828613"/>
                    <a:pt x="1532791" y="2842175"/>
                  </a:cubicBezTo>
                  <a:cubicBezTo>
                    <a:pt x="1545223" y="2855737"/>
                    <a:pt x="1558806" y="2862518"/>
                    <a:pt x="1573540" y="2862518"/>
                  </a:cubicBezTo>
                  <a:cubicBezTo>
                    <a:pt x="1593883" y="2862518"/>
                    <a:pt x="1608324" y="2853268"/>
                    <a:pt x="1616863" y="2834766"/>
                  </a:cubicBezTo>
                  <a:cubicBezTo>
                    <a:pt x="1629002" y="2844729"/>
                    <a:pt x="1636327" y="2859421"/>
                    <a:pt x="1638838" y="2878843"/>
                  </a:cubicBezTo>
                  <a:lnTo>
                    <a:pt x="1658051" y="2891400"/>
                  </a:lnTo>
                  <a:lnTo>
                    <a:pt x="1658051" y="2762813"/>
                  </a:lnTo>
                  <a:lnTo>
                    <a:pt x="1674753" y="2762813"/>
                  </a:lnTo>
                  <a:cubicBezTo>
                    <a:pt x="1680864" y="2762813"/>
                    <a:pt x="1686243" y="2766308"/>
                    <a:pt x="1690889" y="2773298"/>
                  </a:cubicBezTo>
                  <a:cubicBezTo>
                    <a:pt x="1695535" y="2780289"/>
                    <a:pt x="1697858" y="2786588"/>
                    <a:pt x="1697858" y="2792197"/>
                  </a:cubicBezTo>
                  <a:lnTo>
                    <a:pt x="1697858" y="2876959"/>
                  </a:lnTo>
                  <a:lnTo>
                    <a:pt x="1719959" y="2891400"/>
                  </a:lnTo>
                  <a:lnTo>
                    <a:pt x="1719959" y="2762813"/>
                  </a:lnTo>
                  <a:lnTo>
                    <a:pt x="1735460" y="2762813"/>
                  </a:lnTo>
                  <a:lnTo>
                    <a:pt x="1745702" y="2762813"/>
                  </a:lnTo>
                  <a:lnTo>
                    <a:pt x="1758691" y="2762813"/>
                  </a:lnTo>
                  <a:cubicBezTo>
                    <a:pt x="1752413" y="2769175"/>
                    <a:pt x="1747139" y="2777107"/>
                    <a:pt x="1742869" y="2786609"/>
                  </a:cubicBezTo>
                  <a:cubicBezTo>
                    <a:pt x="1738600" y="2796111"/>
                    <a:pt x="1736465" y="2806889"/>
                    <a:pt x="1736465" y="2818944"/>
                  </a:cubicBezTo>
                  <a:cubicBezTo>
                    <a:pt x="1736465" y="2837864"/>
                    <a:pt x="1741907" y="2854377"/>
                    <a:pt x="1752789" y="2868483"/>
                  </a:cubicBezTo>
                  <a:cubicBezTo>
                    <a:pt x="1763673" y="2882589"/>
                    <a:pt x="1776146" y="2889642"/>
                    <a:pt x="1790211" y="2889642"/>
                  </a:cubicBezTo>
                  <a:cubicBezTo>
                    <a:pt x="1797494" y="2889642"/>
                    <a:pt x="1803354" y="2887738"/>
                    <a:pt x="1807791" y="2883929"/>
                  </a:cubicBezTo>
                  <a:cubicBezTo>
                    <a:pt x="1812228" y="2880120"/>
                    <a:pt x="1814446" y="2875410"/>
                    <a:pt x="1814446" y="2869802"/>
                  </a:cubicBezTo>
                  <a:cubicBezTo>
                    <a:pt x="1814446" y="2864862"/>
                    <a:pt x="1812730" y="2860530"/>
                    <a:pt x="1809298" y="2856805"/>
                  </a:cubicBezTo>
                  <a:cubicBezTo>
                    <a:pt x="1805865" y="2853079"/>
                    <a:pt x="1801345" y="2851217"/>
                    <a:pt x="1795736" y="2851217"/>
                  </a:cubicBezTo>
                  <a:cubicBezTo>
                    <a:pt x="1790211" y="2851217"/>
                    <a:pt x="1785899" y="2852807"/>
                    <a:pt x="1782802" y="2855988"/>
                  </a:cubicBezTo>
                  <a:cubicBezTo>
                    <a:pt x="1779704" y="2859170"/>
                    <a:pt x="1778155" y="2863062"/>
                    <a:pt x="1778155" y="2867667"/>
                  </a:cubicBezTo>
                  <a:lnTo>
                    <a:pt x="1778155" y="2868420"/>
                  </a:lnTo>
                  <a:cubicBezTo>
                    <a:pt x="1770286" y="2865992"/>
                    <a:pt x="1763882" y="2860990"/>
                    <a:pt x="1758943" y="2853414"/>
                  </a:cubicBezTo>
                  <a:cubicBezTo>
                    <a:pt x="1754003" y="2845838"/>
                    <a:pt x="1751534" y="2837194"/>
                    <a:pt x="1751534" y="2827483"/>
                  </a:cubicBezTo>
                  <a:cubicBezTo>
                    <a:pt x="1751534" y="2812749"/>
                    <a:pt x="1758126" y="2798287"/>
                    <a:pt x="1771312" y="2784098"/>
                  </a:cubicBezTo>
                  <a:cubicBezTo>
                    <a:pt x="1784497" y="2769908"/>
                    <a:pt x="1801512" y="2762813"/>
                    <a:pt x="1822357" y="2762813"/>
                  </a:cubicBezTo>
                  <a:lnTo>
                    <a:pt x="1828008" y="2762813"/>
                  </a:lnTo>
                  <a:lnTo>
                    <a:pt x="1924030" y="2762813"/>
                  </a:lnTo>
                  <a:lnTo>
                    <a:pt x="1924030" y="2796467"/>
                  </a:lnTo>
                  <a:cubicBezTo>
                    <a:pt x="1915659" y="2782235"/>
                    <a:pt x="1907664" y="2775119"/>
                    <a:pt x="1900046" y="2775119"/>
                  </a:cubicBezTo>
                  <a:cubicBezTo>
                    <a:pt x="1895944" y="2775119"/>
                    <a:pt x="1892595" y="2776856"/>
                    <a:pt x="1890000" y="2780330"/>
                  </a:cubicBezTo>
                  <a:cubicBezTo>
                    <a:pt x="1887405" y="2783805"/>
                    <a:pt x="1885647" y="2788974"/>
                    <a:pt x="1884726" y="2795839"/>
                  </a:cubicBezTo>
                  <a:cubicBezTo>
                    <a:pt x="1874177" y="2780351"/>
                    <a:pt x="1862918" y="2772608"/>
                    <a:pt x="1850946" y="2772608"/>
                  </a:cubicBezTo>
                  <a:cubicBezTo>
                    <a:pt x="1841821" y="2772608"/>
                    <a:pt x="1834538" y="2776207"/>
                    <a:pt x="1829097" y="2783407"/>
                  </a:cubicBezTo>
                  <a:cubicBezTo>
                    <a:pt x="1823655" y="2790606"/>
                    <a:pt x="1820934" y="2799104"/>
                    <a:pt x="1820934" y="2808898"/>
                  </a:cubicBezTo>
                  <a:cubicBezTo>
                    <a:pt x="1820934" y="2821456"/>
                    <a:pt x="1824722" y="2831857"/>
                    <a:pt x="1832299" y="2840103"/>
                  </a:cubicBezTo>
                  <a:cubicBezTo>
                    <a:pt x="1839875" y="2848349"/>
                    <a:pt x="1848435" y="2852472"/>
                    <a:pt x="1857979" y="2852472"/>
                  </a:cubicBezTo>
                  <a:cubicBezTo>
                    <a:pt x="1864759" y="2852472"/>
                    <a:pt x="1870055" y="2850547"/>
                    <a:pt x="1873863" y="2846696"/>
                  </a:cubicBezTo>
                  <a:cubicBezTo>
                    <a:pt x="1877673" y="2842845"/>
                    <a:pt x="1879577" y="2838241"/>
                    <a:pt x="1879577" y="2832883"/>
                  </a:cubicBezTo>
                  <a:cubicBezTo>
                    <a:pt x="1879577" y="2828278"/>
                    <a:pt x="1877924" y="2824155"/>
                    <a:pt x="1874617" y="2820514"/>
                  </a:cubicBezTo>
                  <a:cubicBezTo>
                    <a:pt x="1871310" y="2816872"/>
                    <a:pt x="1867145" y="2815052"/>
                    <a:pt x="1862122" y="2815052"/>
                  </a:cubicBezTo>
                  <a:cubicBezTo>
                    <a:pt x="1856848" y="2815052"/>
                    <a:pt x="1852683" y="2816872"/>
                    <a:pt x="1849628" y="2820514"/>
                  </a:cubicBezTo>
                  <a:cubicBezTo>
                    <a:pt x="1846572" y="2824155"/>
                    <a:pt x="1845128" y="2828948"/>
                    <a:pt x="1845295" y="2834892"/>
                  </a:cubicBezTo>
                  <a:cubicBezTo>
                    <a:pt x="1841696" y="2832967"/>
                    <a:pt x="1839142" y="2830476"/>
                    <a:pt x="1837635" y="2827420"/>
                  </a:cubicBezTo>
                  <a:cubicBezTo>
                    <a:pt x="1836129" y="2824365"/>
                    <a:pt x="1835375" y="2820870"/>
                    <a:pt x="1835375" y="2816935"/>
                  </a:cubicBezTo>
                  <a:cubicBezTo>
                    <a:pt x="1835375" y="2811326"/>
                    <a:pt x="1837301" y="2806512"/>
                    <a:pt x="1841152" y="2802494"/>
                  </a:cubicBezTo>
                  <a:cubicBezTo>
                    <a:pt x="1845003" y="2798476"/>
                    <a:pt x="1850109" y="2796467"/>
                    <a:pt x="1856472" y="2796467"/>
                  </a:cubicBezTo>
                  <a:cubicBezTo>
                    <a:pt x="1862918" y="2796467"/>
                    <a:pt x="1868924" y="2798539"/>
                    <a:pt x="1874491" y="2802682"/>
                  </a:cubicBezTo>
                  <a:cubicBezTo>
                    <a:pt x="1880059" y="2806826"/>
                    <a:pt x="1885270" y="2813042"/>
                    <a:pt x="1890125" y="2821330"/>
                  </a:cubicBezTo>
                  <a:lnTo>
                    <a:pt x="1899167" y="2823967"/>
                  </a:lnTo>
                  <a:cubicBezTo>
                    <a:pt x="1898748" y="2820200"/>
                    <a:pt x="1898539" y="2817437"/>
                    <a:pt x="1898539" y="2815679"/>
                  </a:cubicBezTo>
                  <a:cubicBezTo>
                    <a:pt x="1898539" y="2810405"/>
                    <a:pt x="1899313" y="2806303"/>
                    <a:pt x="1900862" y="2803373"/>
                  </a:cubicBezTo>
                  <a:cubicBezTo>
                    <a:pt x="1902411" y="2800443"/>
                    <a:pt x="1904608" y="2798978"/>
                    <a:pt x="1907455" y="2798978"/>
                  </a:cubicBezTo>
                  <a:cubicBezTo>
                    <a:pt x="1910971" y="2798978"/>
                    <a:pt x="1914612" y="2801448"/>
                    <a:pt x="1918379" y="2806387"/>
                  </a:cubicBezTo>
                  <a:cubicBezTo>
                    <a:pt x="1922147" y="2811326"/>
                    <a:pt x="1924030" y="2818316"/>
                    <a:pt x="1924030" y="2827358"/>
                  </a:cubicBezTo>
                  <a:lnTo>
                    <a:pt x="1924030" y="2876959"/>
                  </a:lnTo>
                  <a:lnTo>
                    <a:pt x="1946131" y="2891400"/>
                  </a:lnTo>
                  <a:lnTo>
                    <a:pt x="1946131" y="2762813"/>
                  </a:lnTo>
                  <a:lnTo>
                    <a:pt x="1964060" y="2762813"/>
                  </a:lnTo>
                  <a:lnTo>
                    <a:pt x="1966949" y="2762813"/>
                  </a:lnTo>
                  <a:lnTo>
                    <a:pt x="1971469" y="2778133"/>
                  </a:lnTo>
                  <a:cubicBezTo>
                    <a:pt x="1982185" y="2779807"/>
                    <a:pt x="1990829" y="2781963"/>
                    <a:pt x="1997400" y="2784600"/>
                  </a:cubicBezTo>
                  <a:cubicBezTo>
                    <a:pt x="2003972" y="2787237"/>
                    <a:pt x="2008995" y="2790251"/>
                    <a:pt x="2012469" y="2793641"/>
                  </a:cubicBezTo>
                  <a:cubicBezTo>
                    <a:pt x="2015943" y="2797032"/>
                    <a:pt x="2017680" y="2800778"/>
                    <a:pt x="2017680" y="2804880"/>
                  </a:cubicBezTo>
                  <a:cubicBezTo>
                    <a:pt x="2017680" y="2807392"/>
                    <a:pt x="2017011" y="2809652"/>
                    <a:pt x="2015671" y="2811661"/>
                  </a:cubicBezTo>
                  <a:cubicBezTo>
                    <a:pt x="2011569" y="2810405"/>
                    <a:pt x="2007341" y="2809777"/>
                    <a:pt x="2002988" y="2809777"/>
                  </a:cubicBezTo>
                  <a:cubicBezTo>
                    <a:pt x="1996458" y="2809777"/>
                    <a:pt x="1990808" y="2811766"/>
                    <a:pt x="1986036" y="2815742"/>
                  </a:cubicBezTo>
                  <a:cubicBezTo>
                    <a:pt x="1981264" y="2819719"/>
                    <a:pt x="1978878" y="2824930"/>
                    <a:pt x="1978878" y="2831376"/>
                  </a:cubicBezTo>
                  <a:cubicBezTo>
                    <a:pt x="1978878" y="2837571"/>
                    <a:pt x="1980929" y="2842636"/>
                    <a:pt x="1985031" y="2846570"/>
                  </a:cubicBezTo>
                  <a:cubicBezTo>
                    <a:pt x="1989133" y="2850505"/>
                    <a:pt x="1994198" y="2852472"/>
                    <a:pt x="2000226" y="2852472"/>
                  </a:cubicBezTo>
                  <a:cubicBezTo>
                    <a:pt x="2006337" y="2852472"/>
                    <a:pt x="2011632" y="2850777"/>
                    <a:pt x="2016111" y="2847387"/>
                  </a:cubicBezTo>
                  <a:cubicBezTo>
                    <a:pt x="2020589" y="2843996"/>
                    <a:pt x="2024252" y="2839162"/>
                    <a:pt x="2027098" y="2832883"/>
                  </a:cubicBezTo>
                  <a:cubicBezTo>
                    <a:pt x="2033377" y="2836148"/>
                    <a:pt x="2038861" y="2841840"/>
                    <a:pt x="2043548" y="2849961"/>
                  </a:cubicBezTo>
                  <a:cubicBezTo>
                    <a:pt x="2048237" y="2858081"/>
                    <a:pt x="2051501" y="2867709"/>
                    <a:pt x="2053343" y="2878843"/>
                  </a:cubicBezTo>
                  <a:lnTo>
                    <a:pt x="2072556" y="2891400"/>
                  </a:lnTo>
                  <a:lnTo>
                    <a:pt x="2072556" y="2762813"/>
                  </a:lnTo>
                  <a:lnTo>
                    <a:pt x="2098299" y="2762813"/>
                  </a:lnTo>
                  <a:lnTo>
                    <a:pt x="2089257" y="2748497"/>
                  </a:lnTo>
                  <a:lnTo>
                    <a:pt x="1962833" y="2748497"/>
                  </a:lnTo>
                  <a:lnTo>
                    <a:pt x="1955019" y="2748497"/>
                  </a:lnTo>
                  <a:lnTo>
                    <a:pt x="1818967" y="2748497"/>
                  </a:lnTo>
                  <a:lnTo>
                    <a:pt x="1812144" y="2748497"/>
                  </a:lnTo>
                  <a:lnTo>
                    <a:pt x="1736660" y="2748497"/>
                  </a:lnTo>
                  <a:lnTo>
                    <a:pt x="1726419" y="2748497"/>
                  </a:lnTo>
                  <a:lnTo>
                    <a:pt x="1718829" y="2748497"/>
                  </a:lnTo>
                  <a:cubicBezTo>
                    <a:pt x="1717573" y="2746656"/>
                    <a:pt x="1716338" y="2744667"/>
                    <a:pt x="1715124" y="2742533"/>
                  </a:cubicBezTo>
                  <a:cubicBezTo>
                    <a:pt x="1713911" y="2740398"/>
                    <a:pt x="1712027" y="2736777"/>
                    <a:pt x="1709474" y="2731671"/>
                  </a:cubicBezTo>
                  <a:cubicBezTo>
                    <a:pt x="1706920" y="2726564"/>
                    <a:pt x="1703048" y="2724011"/>
                    <a:pt x="1697858" y="2724011"/>
                  </a:cubicBezTo>
                  <a:close/>
                  <a:moveTo>
                    <a:pt x="1041805" y="2724011"/>
                  </a:moveTo>
                  <a:lnTo>
                    <a:pt x="1041805" y="2762813"/>
                  </a:lnTo>
                  <a:cubicBezTo>
                    <a:pt x="1038122" y="2757036"/>
                    <a:pt x="1034815" y="2753206"/>
                    <a:pt x="1031885" y="2751323"/>
                  </a:cubicBezTo>
                  <a:lnTo>
                    <a:pt x="1024641" y="2749709"/>
                  </a:lnTo>
                  <a:lnTo>
                    <a:pt x="1023876" y="2748497"/>
                  </a:lnTo>
                  <a:lnTo>
                    <a:pt x="1019202" y="2748497"/>
                  </a:lnTo>
                  <a:lnTo>
                    <a:pt x="1012044" y="2748497"/>
                  </a:lnTo>
                  <a:lnTo>
                    <a:pt x="869169" y="2748497"/>
                  </a:lnTo>
                  <a:lnTo>
                    <a:pt x="878211" y="2762813"/>
                  </a:lnTo>
                  <a:lnTo>
                    <a:pt x="1021086" y="2762813"/>
                  </a:lnTo>
                  <a:lnTo>
                    <a:pt x="1022090" y="2762813"/>
                  </a:lnTo>
                  <a:cubicBezTo>
                    <a:pt x="1026778" y="2762813"/>
                    <a:pt x="1031236" y="2766308"/>
                    <a:pt x="1035464" y="2773298"/>
                  </a:cubicBezTo>
                  <a:cubicBezTo>
                    <a:pt x="1039691" y="2780289"/>
                    <a:pt x="1041805" y="2786588"/>
                    <a:pt x="1041805" y="2792197"/>
                  </a:cubicBezTo>
                  <a:lnTo>
                    <a:pt x="1041805" y="2876959"/>
                  </a:lnTo>
                  <a:lnTo>
                    <a:pt x="1063906" y="2891400"/>
                  </a:lnTo>
                  <a:lnTo>
                    <a:pt x="1063906" y="2762813"/>
                  </a:lnTo>
                  <a:lnTo>
                    <a:pt x="1087760" y="2762813"/>
                  </a:lnTo>
                  <a:lnTo>
                    <a:pt x="1089649" y="2762813"/>
                  </a:lnTo>
                  <a:lnTo>
                    <a:pt x="1110992" y="2762813"/>
                  </a:lnTo>
                  <a:cubicBezTo>
                    <a:pt x="1104713" y="2769175"/>
                    <a:pt x="1099439" y="2777107"/>
                    <a:pt x="1095169" y="2786609"/>
                  </a:cubicBezTo>
                  <a:cubicBezTo>
                    <a:pt x="1090900" y="2796111"/>
                    <a:pt x="1088765" y="2806889"/>
                    <a:pt x="1088765" y="2818944"/>
                  </a:cubicBezTo>
                  <a:cubicBezTo>
                    <a:pt x="1088765" y="2837864"/>
                    <a:pt x="1094207" y="2854377"/>
                    <a:pt x="1105090" y="2868483"/>
                  </a:cubicBezTo>
                  <a:cubicBezTo>
                    <a:pt x="1115973" y="2882589"/>
                    <a:pt x="1128446" y="2889642"/>
                    <a:pt x="1142511" y="2889642"/>
                  </a:cubicBezTo>
                  <a:cubicBezTo>
                    <a:pt x="1149794" y="2889642"/>
                    <a:pt x="1155654" y="2887738"/>
                    <a:pt x="1160091" y="2883929"/>
                  </a:cubicBezTo>
                  <a:cubicBezTo>
                    <a:pt x="1164528" y="2880120"/>
                    <a:pt x="1166746" y="2875410"/>
                    <a:pt x="1166746" y="2869802"/>
                  </a:cubicBezTo>
                  <a:cubicBezTo>
                    <a:pt x="1166746" y="2864862"/>
                    <a:pt x="1165030" y="2860530"/>
                    <a:pt x="1161598" y="2856805"/>
                  </a:cubicBezTo>
                  <a:cubicBezTo>
                    <a:pt x="1158165" y="2853079"/>
                    <a:pt x="1153645" y="2851217"/>
                    <a:pt x="1148036" y="2851217"/>
                  </a:cubicBezTo>
                  <a:cubicBezTo>
                    <a:pt x="1142511" y="2851217"/>
                    <a:pt x="1138199" y="2852807"/>
                    <a:pt x="1135102" y="2855988"/>
                  </a:cubicBezTo>
                  <a:cubicBezTo>
                    <a:pt x="1132004" y="2859170"/>
                    <a:pt x="1130456" y="2863062"/>
                    <a:pt x="1130456" y="2867667"/>
                  </a:cubicBezTo>
                  <a:lnTo>
                    <a:pt x="1130456" y="2868420"/>
                  </a:lnTo>
                  <a:cubicBezTo>
                    <a:pt x="1122586" y="2865992"/>
                    <a:pt x="1116182" y="2860990"/>
                    <a:pt x="1111243" y="2853414"/>
                  </a:cubicBezTo>
                  <a:cubicBezTo>
                    <a:pt x="1106304" y="2845838"/>
                    <a:pt x="1103834" y="2837194"/>
                    <a:pt x="1103834" y="2827483"/>
                  </a:cubicBezTo>
                  <a:cubicBezTo>
                    <a:pt x="1103834" y="2812749"/>
                    <a:pt x="1110427" y="2798287"/>
                    <a:pt x="1123612" y="2784098"/>
                  </a:cubicBezTo>
                  <a:cubicBezTo>
                    <a:pt x="1136797" y="2769908"/>
                    <a:pt x="1153812" y="2762813"/>
                    <a:pt x="1174658" y="2762813"/>
                  </a:cubicBezTo>
                  <a:lnTo>
                    <a:pt x="1180308" y="2762813"/>
                  </a:lnTo>
                  <a:lnTo>
                    <a:pt x="1184787" y="2762813"/>
                  </a:lnTo>
                  <a:lnTo>
                    <a:pt x="1184787" y="2834892"/>
                  </a:lnTo>
                  <a:lnTo>
                    <a:pt x="1205507" y="2853226"/>
                  </a:lnTo>
                  <a:cubicBezTo>
                    <a:pt x="1223087" y="2832129"/>
                    <a:pt x="1237696" y="2817186"/>
                    <a:pt x="1249332" y="2808396"/>
                  </a:cubicBezTo>
                  <a:cubicBezTo>
                    <a:pt x="1247993" y="2816098"/>
                    <a:pt x="1247323" y="2823716"/>
                    <a:pt x="1247323" y="2831250"/>
                  </a:cubicBezTo>
                  <a:cubicBezTo>
                    <a:pt x="1247323" y="2850421"/>
                    <a:pt x="1252639" y="2871015"/>
                    <a:pt x="1263271" y="2893033"/>
                  </a:cubicBezTo>
                  <a:lnTo>
                    <a:pt x="1273693" y="2896046"/>
                  </a:lnTo>
                  <a:cubicBezTo>
                    <a:pt x="1267833" y="2879303"/>
                    <a:pt x="1264903" y="2863021"/>
                    <a:pt x="1264903" y="2847198"/>
                  </a:cubicBezTo>
                  <a:cubicBezTo>
                    <a:pt x="1264903" y="2829702"/>
                    <a:pt x="1269759" y="2810322"/>
                    <a:pt x="1279470" y="2789058"/>
                  </a:cubicBezTo>
                  <a:lnTo>
                    <a:pt x="1253853" y="2774868"/>
                  </a:lnTo>
                  <a:cubicBezTo>
                    <a:pt x="1236942" y="2786253"/>
                    <a:pt x="1221287" y="2799732"/>
                    <a:pt x="1206888" y="2815303"/>
                  </a:cubicBezTo>
                  <a:lnTo>
                    <a:pt x="1206888" y="2762813"/>
                  </a:lnTo>
                  <a:lnTo>
                    <a:pt x="1297311" y="2762813"/>
                  </a:lnTo>
                  <a:lnTo>
                    <a:pt x="1305212" y="2762813"/>
                  </a:lnTo>
                  <a:lnTo>
                    <a:pt x="1366376" y="2762813"/>
                  </a:lnTo>
                  <a:lnTo>
                    <a:pt x="1366376" y="2772105"/>
                  </a:lnTo>
                  <a:lnTo>
                    <a:pt x="1295176" y="2817061"/>
                  </a:lnTo>
                  <a:lnTo>
                    <a:pt x="1307733" y="2838408"/>
                  </a:lnTo>
                  <a:cubicBezTo>
                    <a:pt x="1337787" y="2841589"/>
                    <a:pt x="1358298" y="2855068"/>
                    <a:pt x="1369264" y="2878843"/>
                  </a:cubicBezTo>
                  <a:lnTo>
                    <a:pt x="1388477" y="2891400"/>
                  </a:lnTo>
                  <a:lnTo>
                    <a:pt x="1388477" y="2762813"/>
                  </a:lnTo>
                  <a:lnTo>
                    <a:pt x="1414220" y="2762813"/>
                  </a:lnTo>
                  <a:lnTo>
                    <a:pt x="1405178" y="2748497"/>
                  </a:lnTo>
                  <a:lnTo>
                    <a:pt x="1296171" y="2748497"/>
                  </a:lnTo>
                  <a:lnTo>
                    <a:pt x="1288269" y="2748497"/>
                  </a:lnTo>
                  <a:lnTo>
                    <a:pt x="1171267" y="2748497"/>
                  </a:lnTo>
                  <a:lnTo>
                    <a:pt x="1164444" y="2748497"/>
                  </a:lnTo>
                  <a:lnTo>
                    <a:pt x="1080607" y="2748497"/>
                  </a:lnTo>
                  <a:lnTo>
                    <a:pt x="1078719" y="2748497"/>
                  </a:lnTo>
                  <a:lnTo>
                    <a:pt x="1062776" y="2748497"/>
                  </a:lnTo>
                  <a:cubicBezTo>
                    <a:pt x="1061520" y="2746656"/>
                    <a:pt x="1060285" y="2744667"/>
                    <a:pt x="1059072" y="2742533"/>
                  </a:cubicBezTo>
                  <a:cubicBezTo>
                    <a:pt x="1057858" y="2740398"/>
                    <a:pt x="1055974" y="2736777"/>
                    <a:pt x="1053421" y="2731671"/>
                  </a:cubicBezTo>
                  <a:cubicBezTo>
                    <a:pt x="1050867" y="2726564"/>
                    <a:pt x="1046996" y="2724011"/>
                    <a:pt x="1041805" y="2724011"/>
                  </a:cubicBezTo>
                  <a:close/>
                  <a:moveTo>
                    <a:pt x="204866" y="2724011"/>
                  </a:moveTo>
                  <a:lnTo>
                    <a:pt x="204866" y="2857370"/>
                  </a:lnTo>
                  <a:cubicBezTo>
                    <a:pt x="194234" y="2843808"/>
                    <a:pt x="182053" y="2833887"/>
                    <a:pt x="168324" y="2827609"/>
                  </a:cubicBezTo>
                  <a:cubicBezTo>
                    <a:pt x="185569" y="2817981"/>
                    <a:pt x="194192" y="2804629"/>
                    <a:pt x="194192" y="2787551"/>
                  </a:cubicBezTo>
                  <a:cubicBezTo>
                    <a:pt x="194192" y="2777003"/>
                    <a:pt x="190362" y="2767794"/>
                    <a:pt x="182702" y="2759925"/>
                  </a:cubicBezTo>
                  <a:cubicBezTo>
                    <a:pt x="175042" y="2752056"/>
                    <a:pt x="165519" y="2748121"/>
                    <a:pt x="154134" y="2748121"/>
                  </a:cubicBezTo>
                  <a:cubicBezTo>
                    <a:pt x="143753" y="2748121"/>
                    <a:pt x="135088" y="2751302"/>
                    <a:pt x="128140" y="2757664"/>
                  </a:cubicBezTo>
                  <a:cubicBezTo>
                    <a:pt x="121192" y="2764027"/>
                    <a:pt x="117717" y="2771352"/>
                    <a:pt x="117717" y="2779640"/>
                  </a:cubicBezTo>
                  <a:cubicBezTo>
                    <a:pt x="117717" y="2785835"/>
                    <a:pt x="119413" y="2790816"/>
                    <a:pt x="122803" y="2794583"/>
                  </a:cubicBezTo>
                  <a:cubicBezTo>
                    <a:pt x="126194" y="2798350"/>
                    <a:pt x="130568" y="2800234"/>
                    <a:pt x="135926" y="2800234"/>
                  </a:cubicBezTo>
                  <a:cubicBezTo>
                    <a:pt x="140949" y="2800234"/>
                    <a:pt x="145072" y="2798727"/>
                    <a:pt x="148295" y="2795713"/>
                  </a:cubicBezTo>
                  <a:cubicBezTo>
                    <a:pt x="151518" y="2792699"/>
                    <a:pt x="153129" y="2788681"/>
                    <a:pt x="153129" y="2783658"/>
                  </a:cubicBezTo>
                  <a:cubicBezTo>
                    <a:pt x="153129" y="2776710"/>
                    <a:pt x="149446" y="2771854"/>
                    <a:pt x="142079" y="2769092"/>
                  </a:cubicBezTo>
                  <a:cubicBezTo>
                    <a:pt x="145679" y="2764655"/>
                    <a:pt x="150492" y="2762436"/>
                    <a:pt x="156520" y="2762436"/>
                  </a:cubicBezTo>
                  <a:cubicBezTo>
                    <a:pt x="163050" y="2762436"/>
                    <a:pt x="168135" y="2764383"/>
                    <a:pt x="171777" y="2768275"/>
                  </a:cubicBezTo>
                  <a:cubicBezTo>
                    <a:pt x="175419" y="2772168"/>
                    <a:pt x="177239" y="2776919"/>
                    <a:pt x="177239" y="2782528"/>
                  </a:cubicBezTo>
                  <a:cubicBezTo>
                    <a:pt x="177239" y="2791653"/>
                    <a:pt x="172761" y="2799292"/>
                    <a:pt x="163803" y="2805445"/>
                  </a:cubicBezTo>
                  <a:cubicBezTo>
                    <a:pt x="154845" y="2811598"/>
                    <a:pt x="144046" y="2814675"/>
                    <a:pt x="131405" y="2814675"/>
                  </a:cubicBezTo>
                  <a:cubicBezTo>
                    <a:pt x="127052" y="2814675"/>
                    <a:pt x="122322" y="2814298"/>
                    <a:pt x="117215" y="2813545"/>
                  </a:cubicBezTo>
                  <a:lnTo>
                    <a:pt x="132786" y="2839789"/>
                  </a:lnTo>
                  <a:cubicBezTo>
                    <a:pt x="142581" y="2839789"/>
                    <a:pt x="152522" y="2841317"/>
                    <a:pt x="162610" y="2844373"/>
                  </a:cubicBezTo>
                  <a:cubicBezTo>
                    <a:pt x="172698" y="2847428"/>
                    <a:pt x="181341" y="2851656"/>
                    <a:pt x="188541" y="2857056"/>
                  </a:cubicBezTo>
                  <a:cubicBezTo>
                    <a:pt x="195741" y="2862455"/>
                    <a:pt x="202145" y="2869718"/>
                    <a:pt x="207754" y="2878843"/>
                  </a:cubicBezTo>
                  <a:lnTo>
                    <a:pt x="226967" y="2891400"/>
                  </a:lnTo>
                  <a:lnTo>
                    <a:pt x="226967" y="2762813"/>
                  </a:lnTo>
                  <a:lnTo>
                    <a:pt x="249561" y="2762813"/>
                  </a:lnTo>
                  <a:lnTo>
                    <a:pt x="250565" y="2762813"/>
                  </a:lnTo>
                  <a:cubicBezTo>
                    <a:pt x="255253" y="2762813"/>
                    <a:pt x="259711" y="2766308"/>
                    <a:pt x="263939" y="2773298"/>
                  </a:cubicBezTo>
                  <a:cubicBezTo>
                    <a:pt x="268166" y="2780289"/>
                    <a:pt x="270280" y="2786588"/>
                    <a:pt x="270280" y="2792197"/>
                  </a:cubicBezTo>
                  <a:lnTo>
                    <a:pt x="270280" y="2876959"/>
                  </a:lnTo>
                  <a:lnTo>
                    <a:pt x="292381" y="2891400"/>
                  </a:lnTo>
                  <a:lnTo>
                    <a:pt x="292381" y="2762813"/>
                  </a:lnTo>
                  <a:lnTo>
                    <a:pt x="316236" y="2762813"/>
                  </a:lnTo>
                  <a:lnTo>
                    <a:pt x="318124" y="2762813"/>
                  </a:lnTo>
                  <a:lnTo>
                    <a:pt x="385301" y="2762813"/>
                  </a:lnTo>
                  <a:lnTo>
                    <a:pt x="385301" y="2772105"/>
                  </a:lnTo>
                  <a:lnTo>
                    <a:pt x="314101" y="2817061"/>
                  </a:lnTo>
                  <a:lnTo>
                    <a:pt x="326658" y="2838408"/>
                  </a:lnTo>
                  <a:cubicBezTo>
                    <a:pt x="356712" y="2841589"/>
                    <a:pt x="377223" y="2855068"/>
                    <a:pt x="388189" y="2878843"/>
                  </a:cubicBezTo>
                  <a:lnTo>
                    <a:pt x="407402" y="2891400"/>
                  </a:lnTo>
                  <a:lnTo>
                    <a:pt x="407402" y="2793578"/>
                  </a:lnTo>
                  <a:lnTo>
                    <a:pt x="411169" y="2793578"/>
                  </a:lnTo>
                  <a:cubicBezTo>
                    <a:pt x="423308" y="2793578"/>
                    <a:pt x="432077" y="2795609"/>
                    <a:pt x="437477" y="2799669"/>
                  </a:cubicBezTo>
                  <a:cubicBezTo>
                    <a:pt x="442877" y="2803729"/>
                    <a:pt x="445576" y="2808605"/>
                    <a:pt x="445576" y="2814298"/>
                  </a:cubicBezTo>
                  <a:cubicBezTo>
                    <a:pt x="445576" y="2817814"/>
                    <a:pt x="444781" y="2820828"/>
                    <a:pt x="443191" y="2823339"/>
                  </a:cubicBezTo>
                  <a:cubicBezTo>
                    <a:pt x="439758" y="2818400"/>
                    <a:pt x="435447" y="2815930"/>
                    <a:pt x="430256" y="2815930"/>
                  </a:cubicBezTo>
                  <a:cubicBezTo>
                    <a:pt x="425652" y="2815930"/>
                    <a:pt x="421864" y="2817479"/>
                    <a:pt x="418892" y="2820577"/>
                  </a:cubicBezTo>
                  <a:cubicBezTo>
                    <a:pt x="415920" y="2823674"/>
                    <a:pt x="414434" y="2827567"/>
                    <a:pt x="414434" y="2832255"/>
                  </a:cubicBezTo>
                  <a:cubicBezTo>
                    <a:pt x="414434" y="2837194"/>
                    <a:pt x="416025" y="2841275"/>
                    <a:pt x="419206" y="2844498"/>
                  </a:cubicBezTo>
                  <a:cubicBezTo>
                    <a:pt x="422387" y="2847721"/>
                    <a:pt x="426573" y="2849333"/>
                    <a:pt x="431763" y="2849333"/>
                  </a:cubicBezTo>
                  <a:cubicBezTo>
                    <a:pt x="438712" y="2849333"/>
                    <a:pt x="444760" y="2846256"/>
                    <a:pt x="449909" y="2840103"/>
                  </a:cubicBezTo>
                  <a:cubicBezTo>
                    <a:pt x="455057" y="2833950"/>
                    <a:pt x="457632" y="2826060"/>
                    <a:pt x="457632" y="2816433"/>
                  </a:cubicBezTo>
                  <a:cubicBezTo>
                    <a:pt x="457632" y="2803457"/>
                    <a:pt x="452609" y="2792720"/>
                    <a:pt x="442563" y="2784223"/>
                  </a:cubicBezTo>
                  <a:cubicBezTo>
                    <a:pt x="432517" y="2775726"/>
                    <a:pt x="420797" y="2771310"/>
                    <a:pt x="407402" y="2770975"/>
                  </a:cubicBezTo>
                  <a:lnTo>
                    <a:pt x="407402" y="2762813"/>
                  </a:lnTo>
                  <a:lnTo>
                    <a:pt x="468636" y="2762813"/>
                  </a:lnTo>
                  <a:lnTo>
                    <a:pt x="483374" y="2762813"/>
                  </a:lnTo>
                  <a:lnTo>
                    <a:pt x="491867" y="2762813"/>
                  </a:lnTo>
                  <a:cubicBezTo>
                    <a:pt x="485588" y="2769175"/>
                    <a:pt x="480314" y="2777107"/>
                    <a:pt x="476044" y="2786609"/>
                  </a:cubicBezTo>
                  <a:cubicBezTo>
                    <a:pt x="471775" y="2796111"/>
                    <a:pt x="469640" y="2806889"/>
                    <a:pt x="469640" y="2818944"/>
                  </a:cubicBezTo>
                  <a:cubicBezTo>
                    <a:pt x="469640" y="2837864"/>
                    <a:pt x="475082" y="2854377"/>
                    <a:pt x="485965" y="2868483"/>
                  </a:cubicBezTo>
                  <a:cubicBezTo>
                    <a:pt x="496848" y="2882589"/>
                    <a:pt x="509321" y="2889642"/>
                    <a:pt x="523386" y="2889642"/>
                  </a:cubicBezTo>
                  <a:cubicBezTo>
                    <a:pt x="530669" y="2889642"/>
                    <a:pt x="536529" y="2887738"/>
                    <a:pt x="540966" y="2883929"/>
                  </a:cubicBezTo>
                  <a:cubicBezTo>
                    <a:pt x="545403" y="2880120"/>
                    <a:pt x="547621" y="2875410"/>
                    <a:pt x="547621" y="2869802"/>
                  </a:cubicBezTo>
                  <a:cubicBezTo>
                    <a:pt x="547621" y="2864862"/>
                    <a:pt x="545905" y="2860530"/>
                    <a:pt x="542473" y="2856805"/>
                  </a:cubicBezTo>
                  <a:cubicBezTo>
                    <a:pt x="539041" y="2853079"/>
                    <a:pt x="534520" y="2851217"/>
                    <a:pt x="528911" y="2851217"/>
                  </a:cubicBezTo>
                  <a:cubicBezTo>
                    <a:pt x="523386" y="2851217"/>
                    <a:pt x="519074" y="2852807"/>
                    <a:pt x="515977" y="2855988"/>
                  </a:cubicBezTo>
                  <a:cubicBezTo>
                    <a:pt x="512879" y="2859170"/>
                    <a:pt x="511331" y="2863062"/>
                    <a:pt x="511331" y="2867667"/>
                  </a:cubicBezTo>
                  <a:lnTo>
                    <a:pt x="511331" y="2868420"/>
                  </a:lnTo>
                  <a:cubicBezTo>
                    <a:pt x="503461" y="2865992"/>
                    <a:pt x="497057" y="2860990"/>
                    <a:pt x="492118" y="2853414"/>
                  </a:cubicBezTo>
                  <a:cubicBezTo>
                    <a:pt x="487179" y="2845838"/>
                    <a:pt x="484709" y="2837194"/>
                    <a:pt x="484709" y="2827483"/>
                  </a:cubicBezTo>
                  <a:cubicBezTo>
                    <a:pt x="484709" y="2812749"/>
                    <a:pt x="491302" y="2798287"/>
                    <a:pt x="504487" y="2784098"/>
                  </a:cubicBezTo>
                  <a:cubicBezTo>
                    <a:pt x="517672" y="2769908"/>
                    <a:pt x="534687" y="2762813"/>
                    <a:pt x="555533" y="2762813"/>
                  </a:cubicBezTo>
                  <a:lnTo>
                    <a:pt x="561183" y="2762813"/>
                  </a:lnTo>
                  <a:lnTo>
                    <a:pt x="623426" y="2762813"/>
                  </a:lnTo>
                  <a:lnTo>
                    <a:pt x="623426" y="2772105"/>
                  </a:lnTo>
                  <a:lnTo>
                    <a:pt x="552226" y="2817061"/>
                  </a:lnTo>
                  <a:lnTo>
                    <a:pt x="564783" y="2838408"/>
                  </a:lnTo>
                  <a:cubicBezTo>
                    <a:pt x="594837" y="2841589"/>
                    <a:pt x="615347" y="2855068"/>
                    <a:pt x="626314" y="2878843"/>
                  </a:cubicBezTo>
                  <a:lnTo>
                    <a:pt x="645527" y="2891400"/>
                  </a:lnTo>
                  <a:lnTo>
                    <a:pt x="645527" y="2762813"/>
                  </a:lnTo>
                  <a:lnTo>
                    <a:pt x="671270" y="2762813"/>
                  </a:lnTo>
                  <a:lnTo>
                    <a:pt x="662228" y="2748497"/>
                  </a:lnTo>
                  <a:lnTo>
                    <a:pt x="552142" y="2748497"/>
                  </a:lnTo>
                  <a:lnTo>
                    <a:pt x="545319" y="2748497"/>
                  </a:lnTo>
                  <a:lnTo>
                    <a:pt x="474333" y="2748497"/>
                  </a:lnTo>
                  <a:lnTo>
                    <a:pt x="459594" y="2748497"/>
                  </a:lnTo>
                  <a:lnTo>
                    <a:pt x="309082" y="2748497"/>
                  </a:lnTo>
                  <a:lnTo>
                    <a:pt x="307194" y="2748497"/>
                  </a:lnTo>
                  <a:lnTo>
                    <a:pt x="291251" y="2748497"/>
                  </a:lnTo>
                  <a:cubicBezTo>
                    <a:pt x="289995" y="2746656"/>
                    <a:pt x="288760" y="2744667"/>
                    <a:pt x="287547" y="2742533"/>
                  </a:cubicBezTo>
                  <a:cubicBezTo>
                    <a:pt x="286333" y="2740398"/>
                    <a:pt x="284449" y="2736777"/>
                    <a:pt x="281896" y="2731671"/>
                  </a:cubicBezTo>
                  <a:cubicBezTo>
                    <a:pt x="279342" y="2726564"/>
                    <a:pt x="275471" y="2724011"/>
                    <a:pt x="270280" y="2724011"/>
                  </a:cubicBezTo>
                  <a:lnTo>
                    <a:pt x="270280" y="2762813"/>
                  </a:lnTo>
                  <a:cubicBezTo>
                    <a:pt x="266597" y="2757036"/>
                    <a:pt x="263290" y="2753206"/>
                    <a:pt x="260360" y="2751323"/>
                  </a:cubicBezTo>
                  <a:cubicBezTo>
                    <a:pt x="257430" y="2749439"/>
                    <a:pt x="253202" y="2748497"/>
                    <a:pt x="247677" y="2748497"/>
                  </a:cubicBezTo>
                  <a:lnTo>
                    <a:pt x="243668" y="2748497"/>
                  </a:lnTo>
                  <a:lnTo>
                    <a:pt x="240519" y="2748497"/>
                  </a:lnTo>
                  <a:lnTo>
                    <a:pt x="225836" y="2748497"/>
                  </a:lnTo>
                  <a:cubicBezTo>
                    <a:pt x="224581" y="2746656"/>
                    <a:pt x="223346" y="2744667"/>
                    <a:pt x="222132" y="2742533"/>
                  </a:cubicBezTo>
                  <a:cubicBezTo>
                    <a:pt x="220918" y="2740398"/>
                    <a:pt x="219035" y="2736777"/>
                    <a:pt x="216481" y="2731671"/>
                  </a:cubicBezTo>
                  <a:cubicBezTo>
                    <a:pt x="213928" y="2726564"/>
                    <a:pt x="210056" y="2724011"/>
                    <a:pt x="204866" y="2724011"/>
                  </a:cubicBezTo>
                  <a:close/>
                  <a:moveTo>
                    <a:pt x="704449" y="2717857"/>
                  </a:moveTo>
                  <a:lnTo>
                    <a:pt x="704449" y="2901697"/>
                  </a:lnTo>
                  <a:lnTo>
                    <a:pt x="736345" y="2901697"/>
                  </a:lnTo>
                  <a:lnTo>
                    <a:pt x="736345" y="2717857"/>
                  </a:lnTo>
                  <a:close/>
                  <a:moveTo>
                    <a:pt x="3817054" y="2702412"/>
                  </a:moveTo>
                  <a:cubicBezTo>
                    <a:pt x="3836727" y="2702412"/>
                    <a:pt x="3853596" y="2706828"/>
                    <a:pt x="3867661" y="2715660"/>
                  </a:cubicBezTo>
                  <a:cubicBezTo>
                    <a:pt x="3881725" y="2724492"/>
                    <a:pt x="3889552" y="2735438"/>
                    <a:pt x="3891143" y="2748497"/>
                  </a:cubicBezTo>
                  <a:lnTo>
                    <a:pt x="3872046" y="2748497"/>
                  </a:lnTo>
                  <a:lnTo>
                    <a:pt x="3869544" y="2748497"/>
                  </a:lnTo>
                  <a:lnTo>
                    <a:pt x="3859498" y="2748497"/>
                  </a:lnTo>
                  <a:cubicBezTo>
                    <a:pt x="3858243" y="2739289"/>
                    <a:pt x="3854685" y="2731775"/>
                    <a:pt x="3848825" y="2725957"/>
                  </a:cubicBezTo>
                  <a:cubicBezTo>
                    <a:pt x="3842964" y="2720139"/>
                    <a:pt x="3834802" y="2717230"/>
                    <a:pt x="3824337" y="2717230"/>
                  </a:cubicBezTo>
                  <a:cubicBezTo>
                    <a:pt x="3821659" y="2717230"/>
                    <a:pt x="3817954" y="2717418"/>
                    <a:pt x="3813224" y="2717795"/>
                  </a:cubicBezTo>
                  <a:cubicBezTo>
                    <a:pt x="3808494" y="2718172"/>
                    <a:pt x="3804455" y="2718360"/>
                    <a:pt x="3801107" y="2718360"/>
                  </a:cubicBezTo>
                  <a:cubicBezTo>
                    <a:pt x="3797088" y="2718360"/>
                    <a:pt x="3794221" y="2717878"/>
                    <a:pt x="3792505" y="2716916"/>
                  </a:cubicBezTo>
                  <a:cubicBezTo>
                    <a:pt x="3790789" y="2715953"/>
                    <a:pt x="3789930" y="2714509"/>
                    <a:pt x="3789930" y="2712583"/>
                  </a:cubicBezTo>
                  <a:cubicBezTo>
                    <a:pt x="3789930" y="2709904"/>
                    <a:pt x="3792211" y="2707539"/>
                    <a:pt x="3796774" y="2705488"/>
                  </a:cubicBezTo>
                  <a:cubicBezTo>
                    <a:pt x="3801337" y="2703437"/>
                    <a:pt x="3808097" y="2702412"/>
                    <a:pt x="3817054" y="2702412"/>
                  </a:cubicBezTo>
                  <a:close/>
                  <a:moveTo>
                    <a:pt x="3824840" y="2682320"/>
                  </a:moveTo>
                  <a:cubicBezTo>
                    <a:pt x="3810189" y="2682320"/>
                    <a:pt x="3798616" y="2685459"/>
                    <a:pt x="3790119" y="2691738"/>
                  </a:cubicBezTo>
                  <a:cubicBezTo>
                    <a:pt x="3781621" y="2698017"/>
                    <a:pt x="3777373" y="2705342"/>
                    <a:pt x="3777373" y="2713714"/>
                  </a:cubicBezTo>
                  <a:cubicBezTo>
                    <a:pt x="3777373" y="2721750"/>
                    <a:pt x="3780157" y="2727882"/>
                    <a:pt x="3785723" y="2732110"/>
                  </a:cubicBezTo>
                  <a:cubicBezTo>
                    <a:pt x="3791291" y="2736338"/>
                    <a:pt x="3798762" y="2738452"/>
                    <a:pt x="3808139" y="2738452"/>
                  </a:cubicBezTo>
                  <a:cubicBezTo>
                    <a:pt x="3811487" y="2738452"/>
                    <a:pt x="3815485" y="2738263"/>
                    <a:pt x="3820131" y="2737886"/>
                  </a:cubicBezTo>
                  <a:cubicBezTo>
                    <a:pt x="3824777" y="2737510"/>
                    <a:pt x="3828775" y="2737321"/>
                    <a:pt x="3832123" y="2737321"/>
                  </a:cubicBezTo>
                  <a:cubicBezTo>
                    <a:pt x="3837816" y="2737321"/>
                    <a:pt x="3841918" y="2738326"/>
                    <a:pt x="3844429" y="2740335"/>
                  </a:cubicBezTo>
                  <a:cubicBezTo>
                    <a:pt x="3846941" y="2742344"/>
                    <a:pt x="3848406" y="2745065"/>
                    <a:pt x="3848825" y="2748497"/>
                  </a:cubicBezTo>
                  <a:lnTo>
                    <a:pt x="3745719" y="2748497"/>
                  </a:lnTo>
                  <a:lnTo>
                    <a:pt x="3754760" y="2762813"/>
                  </a:lnTo>
                  <a:lnTo>
                    <a:pt x="3833244" y="2762813"/>
                  </a:lnTo>
                  <a:lnTo>
                    <a:pt x="3833244" y="2828990"/>
                  </a:lnTo>
                  <a:cubicBezTo>
                    <a:pt x="3827886" y="2819279"/>
                    <a:pt x="3821042" y="2811263"/>
                    <a:pt x="3812713" y="2804943"/>
                  </a:cubicBezTo>
                  <a:cubicBezTo>
                    <a:pt x="3804383" y="2798622"/>
                    <a:pt x="3795279" y="2795462"/>
                    <a:pt x="3785400" y="2795462"/>
                  </a:cubicBezTo>
                  <a:cubicBezTo>
                    <a:pt x="3776610" y="2795462"/>
                    <a:pt x="3769473" y="2798078"/>
                    <a:pt x="3763990" y="2803310"/>
                  </a:cubicBezTo>
                  <a:cubicBezTo>
                    <a:pt x="3758507" y="2808543"/>
                    <a:pt x="3755765" y="2814926"/>
                    <a:pt x="3755765" y="2822460"/>
                  </a:cubicBezTo>
                  <a:cubicBezTo>
                    <a:pt x="3755765" y="2829576"/>
                    <a:pt x="3758004" y="2835499"/>
                    <a:pt x="3762483" y="2840229"/>
                  </a:cubicBezTo>
                  <a:cubicBezTo>
                    <a:pt x="3766962" y="2844959"/>
                    <a:pt x="3772550" y="2847324"/>
                    <a:pt x="3779247" y="2847324"/>
                  </a:cubicBezTo>
                  <a:cubicBezTo>
                    <a:pt x="3786112" y="2847324"/>
                    <a:pt x="3791700" y="2845189"/>
                    <a:pt x="3796011" y="2840920"/>
                  </a:cubicBezTo>
                  <a:cubicBezTo>
                    <a:pt x="3800323" y="2836650"/>
                    <a:pt x="3802479" y="2831334"/>
                    <a:pt x="3802479" y="2824972"/>
                  </a:cubicBezTo>
                  <a:cubicBezTo>
                    <a:pt x="3802479" y="2822628"/>
                    <a:pt x="3802018" y="2820116"/>
                    <a:pt x="3801097" y="2817437"/>
                  </a:cubicBezTo>
                  <a:cubicBezTo>
                    <a:pt x="3809385" y="2820618"/>
                    <a:pt x="3816982" y="2827692"/>
                    <a:pt x="3823889" y="2838659"/>
                  </a:cubicBezTo>
                  <a:cubicBezTo>
                    <a:pt x="3830795" y="2849626"/>
                    <a:pt x="3834877" y="2863021"/>
                    <a:pt x="3836132" y="2878843"/>
                  </a:cubicBezTo>
                  <a:lnTo>
                    <a:pt x="3855345" y="2891400"/>
                  </a:lnTo>
                  <a:lnTo>
                    <a:pt x="3855345" y="2762813"/>
                  </a:lnTo>
                  <a:lnTo>
                    <a:pt x="3878585" y="2762813"/>
                  </a:lnTo>
                  <a:lnTo>
                    <a:pt x="3881087" y="2762813"/>
                  </a:lnTo>
                  <a:lnTo>
                    <a:pt x="3889887" y="2762813"/>
                  </a:lnTo>
                  <a:lnTo>
                    <a:pt x="3889887" y="2876959"/>
                  </a:lnTo>
                  <a:lnTo>
                    <a:pt x="3911988" y="2891400"/>
                  </a:lnTo>
                  <a:lnTo>
                    <a:pt x="3911988" y="2762813"/>
                  </a:lnTo>
                  <a:lnTo>
                    <a:pt x="3926210" y="2762813"/>
                  </a:lnTo>
                  <a:lnTo>
                    <a:pt x="3937731" y="2762813"/>
                  </a:lnTo>
                  <a:lnTo>
                    <a:pt x="3949441" y="2762813"/>
                  </a:lnTo>
                  <a:cubicBezTo>
                    <a:pt x="3943163" y="2769175"/>
                    <a:pt x="3937889" y="2777107"/>
                    <a:pt x="3933619" y="2786609"/>
                  </a:cubicBezTo>
                  <a:cubicBezTo>
                    <a:pt x="3929350" y="2796111"/>
                    <a:pt x="3927215" y="2806889"/>
                    <a:pt x="3927215" y="2818944"/>
                  </a:cubicBezTo>
                  <a:cubicBezTo>
                    <a:pt x="3927215" y="2837864"/>
                    <a:pt x="3932657" y="2854377"/>
                    <a:pt x="3943539" y="2868483"/>
                  </a:cubicBezTo>
                  <a:cubicBezTo>
                    <a:pt x="3954423" y="2882589"/>
                    <a:pt x="3966896" y="2889642"/>
                    <a:pt x="3980961" y="2889642"/>
                  </a:cubicBezTo>
                  <a:cubicBezTo>
                    <a:pt x="3988244" y="2889642"/>
                    <a:pt x="3994104" y="2887738"/>
                    <a:pt x="3998541" y="2883929"/>
                  </a:cubicBezTo>
                  <a:cubicBezTo>
                    <a:pt x="4002978" y="2880120"/>
                    <a:pt x="4005196" y="2875410"/>
                    <a:pt x="4005196" y="2869802"/>
                  </a:cubicBezTo>
                  <a:cubicBezTo>
                    <a:pt x="4005196" y="2864862"/>
                    <a:pt x="4003480" y="2860530"/>
                    <a:pt x="4000048" y="2856805"/>
                  </a:cubicBezTo>
                  <a:cubicBezTo>
                    <a:pt x="3996615" y="2853079"/>
                    <a:pt x="3992095" y="2851217"/>
                    <a:pt x="3986486" y="2851217"/>
                  </a:cubicBezTo>
                  <a:cubicBezTo>
                    <a:pt x="3980961" y="2851217"/>
                    <a:pt x="3976649" y="2852807"/>
                    <a:pt x="3973552" y="2855988"/>
                  </a:cubicBezTo>
                  <a:cubicBezTo>
                    <a:pt x="3970454" y="2859170"/>
                    <a:pt x="3968905" y="2863062"/>
                    <a:pt x="3968905" y="2867667"/>
                  </a:cubicBezTo>
                  <a:lnTo>
                    <a:pt x="3968905" y="2868420"/>
                  </a:lnTo>
                  <a:cubicBezTo>
                    <a:pt x="3961036" y="2865992"/>
                    <a:pt x="3954632" y="2860990"/>
                    <a:pt x="3949693" y="2853414"/>
                  </a:cubicBezTo>
                  <a:cubicBezTo>
                    <a:pt x="3944753" y="2845838"/>
                    <a:pt x="3942284" y="2837194"/>
                    <a:pt x="3942284" y="2827483"/>
                  </a:cubicBezTo>
                  <a:cubicBezTo>
                    <a:pt x="3942284" y="2812749"/>
                    <a:pt x="3948877" y="2798287"/>
                    <a:pt x="3962062" y="2784098"/>
                  </a:cubicBezTo>
                  <a:cubicBezTo>
                    <a:pt x="3975247" y="2769908"/>
                    <a:pt x="3992262" y="2762813"/>
                    <a:pt x="4013107" y="2762813"/>
                  </a:cubicBezTo>
                  <a:lnTo>
                    <a:pt x="4018758" y="2762813"/>
                  </a:lnTo>
                  <a:lnTo>
                    <a:pt x="4023237" y="2762813"/>
                  </a:lnTo>
                  <a:lnTo>
                    <a:pt x="4023237" y="2851091"/>
                  </a:lnTo>
                  <a:cubicBezTo>
                    <a:pt x="4023237" y="2858458"/>
                    <a:pt x="4025832" y="2864590"/>
                    <a:pt x="4031023" y="2869488"/>
                  </a:cubicBezTo>
                  <a:cubicBezTo>
                    <a:pt x="4036213" y="2874385"/>
                    <a:pt x="4043831" y="2876834"/>
                    <a:pt x="4053877" y="2876834"/>
                  </a:cubicBezTo>
                  <a:cubicBezTo>
                    <a:pt x="4067021" y="2876834"/>
                    <a:pt x="4080164" y="2869132"/>
                    <a:pt x="4093307" y="2853728"/>
                  </a:cubicBezTo>
                  <a:cubicBezTo>
                    <a:pt x="4106451" y="2838324"/>
                    <a:pt x="4113022" y="2823967"/>
                    <a:pt x="4113022" y="2810656"/>
                  </a:cubicBezTo>
                  <a:cubicBezTo>
                    <a:pt x="4113022" y="2806554"/>
                    <a:pt x="4112227" y="2803248"/>
                    <a:pt x="4110636" y="2800736"/>
                  </a:cubicBezTo>
                  <a:cubicBezTo>
                    <a:pt x="4109046" y="2798225"/>
                    <a:pt x="4106974" y="2796320"/>
                    <a:pt x="4104421" y="2795022"/>
                  </a:cubicBezTo>
                  <a:cubicBezTo>
                    <a:pt x="4101867" y="2793725"/>
                    <a:pt x="4098707" y="2793076"/>
                    <a:pt x="4094939" y="2793076"/>
                  </a:cubicBezTo>
                  <a:lnTo>
                    <a:pt x="4088159" y="2793076"/>
                  </a:lnTo>
                  <a:cubicBezTo>
                    <a:pt x="4069992" y="2793076"/>
                    <a:pt x="4055719" y="2785207"/>
                    <a:pt x="4045338" y="2769468"/>
                  </a:cubicBezTo>
                  <a:lnTo>
                    <a:pt x="4045338" y="2762813"/>
                  </a:lnTo>
                  <a:lnTo>
                    <a:pt x="4135760" y="2762813"/>
                  </a:lnTo>
                  <a:lnTo>
                    <a:pt x="4138765" y="2762813"/>
                  </a:lnTo>
                  <a:lnTo>
                    <a:pt x="4170921" y="2762813"/>
                  </a:lnTo>
                  <a:cubicBezTo>
                    <a:pt x="4177283" y="2762813"/>
                    <a:pt x="4183479" y="2766329"/>
                    <a:pt x="4189506" y="2773361"/>
                  </a:cubicBezTo>
                  <a:cubicBezTo>
                    <a:pt x="4185404" y="2774784"/>
                    <a:pt x="4181783" y="2777421"/>
                    <a:pt x="4178644" y="2781272"/>
                  </a:cubicBezTo>
                  <a:cubicBezTo>
                    <a:pt x="4175505" y="2785123"/>
                    <a:pt x="4173935" y="2789769"/>
                    <a:pt x="4173935" y="2795211"/>
                  </a:cubicBezTo>
                  <a:cubicBezTo>
                    <a:pt x="4173935" y="2801238"/>
                    <a:pt x="4175944" y="2806324"/>
                    <a:pt x="4179962" y="2810468"/>
                  </a:cubicBezTo>
                  <a:cubicBezTo>
                    <a:pt x="4183981" y="2814612"/>
                    <a:pt x="4189004" y="2816684"/>
                    <a:pt x="4195031" y="2816684"/>
                  </a:cubicBezTo>
                  <a:cubicBezTo>
                    <a:pt x="4200807" y="2816684"/>
                    <a:pt x="4205642" y="2815010"/>
                    <a:pt x="4209535" y="2811661"/>
                  </a:cubicBezTo>
                  <a:cubicBezTo>
                    <a:pt x="4213427" y="2808312"/>
                    <a:pt x="4215374" y="2803792"/>
                    <a:pt x="4215374" y="2798099"/>
                  </a:cubicBezTo>
                  <a:cubicBezTo>
                    <a:pt x="4215374" y="2795085"/>
                    <a:pt x="4214621" y="2792113"/>
                    <a:pt x="4213114" y="2789183"/>
                  </a:cubicBezTo>
                  <a:cubicBezTo>
                    <a:pt x="4213700" y="2789100"/>
                    <a:pt x="4214369" y="2789058"/>
                    <a:pt x="4215123" y="2789058"/>
                  </a:cubicBezTo>
                  <a:cubicBezTo>
                    <a:pt x="4219979" y="2789058"/>
                    <a:pt x="4224331" y="2791067"/>
                    <a:pt x="4228183" y="2795085"/>
                  </a:cubicBezTo>
                  <a:cubicBezTo>
                    <a:pt x="4232033" y="2799104"/>
                    <a:pt x="4233959" y="2804294"/>
                    <a:pt x="4233959" y="2810656"/>
                  </a:cubicBezTo>
                  <a:cubicBezTo>
                    <a:pt x="4233959" y="2818107"/>
                    <a:pt x="4231197" y="2824428"/>
                    <a:pt x="4225671" y="2829618"/>
                  </a:cubicBezTo>
                  <a:cubicBezTo>
                    <a:pt x="4220146" y="2834808"/>
                    <a:pt x="4212695" y="2837403"/>
                    <a:pt x="4203319" y="2837403"/>
                  </a:cubicBezTo>
                  <a:cubicBezTo>
                    <a:pt x="4190929" y="2837403"/>
                    <a:pt x="4179795" y="2833008"/>
                    <a:pt x="4169917" y="2824218"/>
                  </a:cubicBezTo>
                  <a:cubicBezTo>
                    <a:pt x="4160038" y="2815428"/>
                    <a:pt x="4151876" y="2799899"/>
                    <a:pt x="4145429" y="2777631"/>
                  </a:cubicBezTo>
                  <a:lnTo>
                    <a:pt x="4133751" y="2773863"/>
                  </a:lnTo>
                  <a:cubicBezTo>
                    <a:pt x="4139946" y="2805843"/>
                    <a:pt x="4149259" y="2828613"/>
                    <a:pt x="4161691" y="2842175"/>
                  </a:cubicBezTo>
                  <a:cubicBezTo>
                    <a:pt x="4174123" y="2855737"/>
                    <a:pt x="4187706" y="2862518"/>
                    <a:pt x="4202440" y="2862518"/>
                  </a:cubicBezTo>
                  <a:cubicBezTo>
                    <a:pt x="4222783" y="2862518"/>
                    <a:pt x="4237224" y="2853268"/>
                    <a:pt x="4245763" y="2834766"/>
                  </a:cubicBezTo>
                  <a:cubicBezTo>
                    <a:pt x="4257901" y="2844729"/>
                    <a:pt x="4265227" y="2859421"/>
                    <a:pt x="4267739" y="2878843"/>
                  </a:cubicBezTo>
                  <a:lnTo>
                    <a:pt x="4286951" y="2891400"/>
                  </a:lnTo>
                  <a:lnTo>
                    <a:pt x="4286951" y="2762813"/>
                  </a:lnTo>
                  <a:lnTo>
                    <a:pt x="4303653" y="2762813"/>
                  </a:lnTo>
                  <a:cubicBezTo>
                    <a:pt x="4309763" y="2762813"/>
                    <a:pt x="4315143" y="2766308"/>
                    <a:pt x="4319789" y="2773298"/>
                  </a:cubicBezTo>
                  <a:cubicBezTo>
                    <a:pt x="4324435" y="2780289"/>
                    <a:pt x="4326758" y="2786588"/>
                    <a:pt x="4326758" y="2792197"/>
                  </a:cubicBezTo>
                  <a:lnTo>
                    <a:pt x="4326758" y="2876959"/>
                  </a:lnTo>
                  <a:lnTo>
                    <a:pt x="4348859" y="2891400"/>
                  </a:lnTo>
                  <a:lnTo>
                    <a:pt x="4348859" y="2762813"/>
                  </a:lnTo>
                  <a:lnTo>
                    <a:pt x="4354835" y="2762813"/>
                  </a:lnTo>
                  <a:lnTo>
                    <a:pt x="4374601" y="2762813"/>
                  </a:lnTo>
                  <a:lnTo>
                    <a:pt x="4442361" y="2762813"/>
                  </a:lnTo>
                  <a:lnTo>
                    <a:pt x="4442361" y="2785667"/>
                  </a:lnTo>
                  <a:cubicBezTo>
                    <a:pt x="4434156" y="2776291"/>
                    <a:pt x="4426831" y="2771603"/>
                    <a:pt x="4420385" y="2771603"/>
                  </a:cubicBezTo>
                  <a:cubicBezTo>
                    <a:pt x="4417455" y="2771603"/>
                    <a:pt x="4415048" y="2772817"/>
                    <a:pt x="4413165" y="2775245"/>
                  </a:cubicBezTo>
                  <a:cubicBezTo>
                    <a:pt x="4411281" y="2777672"/>
                    <a:pt x="4410213" y="2780770"/>
                    <a:pt x="4409962" y="2784537"/>
                  </a:cubicBezTo>
                  <a:cubicBezTo>
                    <a:pt x="4401005" y="2773068"/>
                    <a:pt x="4391461" y="2767333"/>
                    <a:pt x="4381331" y="2767333"/>
                  </a:cubicBezTo>
                  <a:cubicBezTo>
                    <a:pt x="4373881" y="2767333"/>
                    <a:pt x="4367769" y="2769845"/>
                    <a:pt x="4362997" y="2774868"/>
                  </a:cubicBezTo>
                  <a:cubicBezTo>
                    <a:pt x="4358226" y="2779891"/>
                    <a:pt x="4355840" y="2786463"/>
                    <a:pt x="4355840" y="2794583"/>
                  </a:cubicBezTo>
                  <a:cubicBezTo>
                    <a:pt x="4355840" y="2803708"/>
                    <a:pt x="4358959" y="2811556"/>
                    <a:pt x="4365195" y="2818128"/>
                  </a:cubicBezTo>
                  <a:cubicBezTo>
                    <a:pt x="4371432" y="2824700"/>
                    <a:pt x="4378485" y="2827985"/>
                    <a:pt x="4386355" y="2827985"/>
                  </a:cubicBezTo>
                  <a:cubicBezTo>
                    <a:pt x="4391963" y="2827985"/>
                    <a:pt x="4396275" y="2826437"/>
                    <a:pt x="4399289" y="2823339"/>
                  </a:cubicBezTo>
                  <a:cubicBezTo>
                    <a:pt x="4402302" y="2820242"/>
                    <a:pt x="4403809" y="2816516"/>
                    <a:pt x="4403809" y="2812163"/>
                  </a:cubicBezTo>
                  <a:cubicBezTo>
                    <a:pt x="4403809" y="2808396"/>
                    <a:pt x="4402469" y="2805152"/>
                    <a:pt x="4399791" y="2802431"/>
                  </a:cubicBezTo>
                  <a:cubicBezTo>
                    <a:pt x="4397112" y="2799711"/>
                    <a:pt x="4393721" y="2798350"/>
                    <a:pt x="4389619" y="2798350"/>
                  </a:cubicBezTo>
                  <a:cubicBezTo>
                    <a:pt x="4385601" y="2798350"/>
                    <a:pt x="4382378" y="2799794"/>
                    <a:pt x="4379950" y="2802682"/>
                  </a:cubicBezTo>
                  <a:cubicBezTo>
                    <a:pt x="4377523" y="2805571"/>
                    <a:pt x="4376392" y="2809108"/>
                    <a:pt x="4376559" y="2813293"/>
                  </a:cubicBezTo>
                  <a:cubicBezTo>
                    <a:pt x="4374299" y="2812038"/>
                    <a:pt x="4372583" y="2810405"/>
                    <a:pt x="4371411" y="2808396"/>
                  </a:cubicBezTo>
                  <a:cubicBezTo>
                    <a:pt x="4370239" y="2806387"/>
                    <a:pt x="4369653" y="2803959"/>
                    <a:pt x="4369653" y="2801113"/>
                  </a:cubicBezTo>
                  <a:cubicBezTo>
                    <a:pt x="4369653" y="2797513"/>
                    <a:pt x="4371139" y="2794227"/>
                    <a:pt x="4374111" y="2791255"/>
                  </a:cubicBezTo>
                  <a:cubicBezTo>
                    <a:pt x="4377083" y="2788283"/>
                    <a:pt x="4381081" y="2786797"/>
                    <a:pt x="4386103" y="2786797"/>
                  </a:cubicBezTo>
                  <a:cubicBezTo>
                    <a:pt x="4392298" y="2786797"/>
                    <a:pt x="4397614" y="2788388"/>
                    <a:pt x="4402051" y="2791569"/>
                  </a:cubicBezTo>
                  <a:cubicBezTo>
                    <a:pt x="4406488" y="2794750"/>
                    <a:pt x="4410590" y="2799104"/>
                    <a:pt x="4414357" y="2804629"/>
                  </a:cubicBezTo>
                  <a:lnTo>
                    <a:pt x="4423022" y="2807392"/>
                  </a:lnTo>
                  <a:cubicBezTo>
                    <a:pt x="4422687" y="2804880"/>
                    <a:pt x="4422519" y="2802913"/>
                    <a:pt x="4422519" y="2801490"/>
                  </a:cubicBezTo>
                  <a:cubicBezTo>
                    <a:pt x="4422519" y="2798057"/>
                    <a:pt x="4423043" y="2795462"/>
                    <a:pt x="4424089" y="2793704"/>
                  </a:cubicBezTo>
                  <a:cubicBezTo>
                    <a:pt x="4425135" y="2791946"/>
                    <a:pt x="4426538" y="2791067"/>
                    <a:pt x="4428296" y="2791067"/>
                  </a:cubicBezTo>
                  <a:cubicBezTo>
                    <a:pt x="4430807" y="2791067"/>
                    <a:pt x="4433319" y="2792092"/>
                    <a:pt x="4435831" y="2794143"/>
                  </a:cubicBezTo>
                  <a:cubicBezTo>
                    <a:pt x="4438342" y="2796195"/>
                    <a:pt x="4440519" y="2798643"/>
                    <a:pt x="4442361" y="2801490"/>
                  </a:cubicBezTo>
                  <a:lnTo>
                    <a:pt x="4442361" y="2850212"/>
                  </a:lnTo>
                  <a:cubicBezTo>
                    <a:pt x="4434156" y="2840836"/>
                    <a:pt x="4427041" y="2836148"/>
                    <a:pt x="4421013" y="2836148"/>
                  </a:cubicBezTo>
                  <a:cubicBezTo>
                    <a:pt x="4418083" y="2836148"/>
                    <a:pt x="4415676" y="2837362"/>
                    <a:pt x="4413792" y="2839789"/>
                  </a:cubicBezTo>
                  <a:cubicBezTo>
                    <a:pt x="4411909" y="2842217"/>
                    <a:pt x="4410841" y="2845315"/>
                    <a:pt x="4410590" y="2849082"/>
                  </a:cubicBezTo>
                  <a:cubicBezTo>
                    <a:pt x="4402386" y="2837613"/>
                    <a:pt x="4393429" y="2831878"/>
                    <a:pt x="4383717" y="2831878"/>
                  </a:cubicBezTo>
                  <a:cubicBezTo>
                    <a:pt x="4376853" y="2831878"/>
                    <a:pt x="4371223" y="2834390"/>
                    <a:pt x="4366827" y="2839413"/>
                  </a:cubicBezTo>
                  <a:cubicBezTo>
                    <a:pt x="4362433" y="2844436"/>
                    <a:pt x="4360235" y="2851007"/>
                    <a:pt x="4360235" y="2859128"/>
                  </a:cubicBezTo>
                  <a:cubicBezTo>
                    <a:pt x="4360235" y="2868253"/>
                    <a:pt x="4363353" y="2876101"/>
                    <a:pt x="4369591" y="2882673"/>
                  </a:cubicBezTo>
                  <a:cubicBezTo>
                    <a:pt x="4375827" y="2889245"/>
                    <a:pt x="4382880" y="2892530"/>
                    <a:pt x="4390749" y="2892530"/>
                  </a:cubicBezTo>
                  <a:cubicBezTo>
                    <a:pt x="4396359" y="2892530"/>
                    <a:pt x="4400670" y="2890982"/>
                    <a:pt x="4403683" y="2887884"/>
                  </a:cubicBezTo>
                  <a:cubicBezTo>
                    <a:pt x="4406697" y="2884787"/>
                    <a:pt x="4408204" y="2881061"/>
                    <a:pt x="4408204" y="2876708"/>
                  </a:cubicBezTo>
                  <a:cubicBezTo>
                    <a:pt x="4408204" y="2872941"/>
                    <a:pt x="4406865" y="2869697"/>
                    <a:pt x="4404186" y="2866976"/>
                  </a:cubicBezTo>
                  <a:cubicBezTo>
                    <a:pt x="4401507" y="2864255"/>
                    <a:pt x="4398117" y="2862895"/>
                    <a:pt x="4394015" y="2862895"/>
                  </a:cubicBezTo>
                  <a:cubicBezTo>
                    <a:pt x="4389996" y="2862895"/>
                    <a:pt x="4386773" y="2864339"/>
                    <a:pt x="4384345" y="2867227"/>
                  </a:cubicBezTo>
                  <a:cubicBezTo>
                    <a:pt x="4381917" y="2870115"/>
                    <a:pt x="4380787" y="2873652"/>
                    <a:pt x="4380955" y="2877838"/>
                  </a:cubicBezTo>
                  <a:cubicBezTo>
                    <a:pt x="4378695" y="2876582"/>
                    <a:pt x="4376978" y="2874950"/>
                    <a:pt x="4375806" y="2872941"/>
                  </a:cubicBezTo>
                  <a:cubicBezTo>
                    <a:pt x="4374634" y="2870932"/>
                    <a:pt x="4374048" y="2868504"/>
                    <a:pt x="4374048" y="2865658"/>
                  </a:cubicBezTo>
                  <a:cubicBezTo>
                    <a:pt x="4374048" y="2862058"/>
                    <a:pt x="4375387" y="2858772"/>
                    <a:pt x="4378067" y="2855800"/>
                  </a:cubicBezTo>
                  <a:cubicBezTo>
                    <a:pt x="4380745" y="2852828"/>
                    <a:pt x="4384345" y="2851342"/>
                    <a:pt x="4388866" y="2851342"/>
                  </a:cubicBezTo>
                  <a:cubicBezTo>
                    <a:pt x="4394475" y="2851342"/>
                    <a:pt x="4399414" y="2852933"/>
                    <a:pt x="4403683" y="2856114"/>
                  </a:cubicBezTo>
                  <a:cubicBezTo>
                    <a:pt x="4407953" y="2859295"/>
                    <a:pt x="4411721" y="2863648"/>
                    <a:pt x="4414985" y="2869174"/>
                  </a:cubicBezTo>
                  <a:lnTo>
                    <a:pt x="4423650" y="2871936"/>
                  </a:lnTo>
                  <a:cubicBezTo>
                    <a:pt x="4423315" y="2869425"/>
                    <a:pt x="4423147" y="2867457"/>
                    <a:pt x="4423147" y="2866034"/>
                  </a:cubicBezTo>
                  <a:cubicBezTo>
                    <a:pt x="4423147" y="2862602"/>
                    <a:pt x="4423671" y="2860007"/>
                    <a:pt x="4424717" y="2858249"/>
                  </a:cubicBezTo>
                  <a:cubicBezTo>
                    <a:pt x="4425763" y="2856491"/>
                    <a:pt x="4427166" y="2855612"/>
                    <a:pt x="4428924" y="2855612"/>
                  </a:cubicBezTo>
                  <a:cubicBezTo>
                    <a:pt x="4431017" y="2855612"/>
                    <a:pt x="4433319" y="2856637"/>
                    <a:pt x="4435831" y="2858688"/>
                  </a:cubicBezTo>
                  <a:cubicBezTo>
                    <a:pt x="4438342" y="2860739"/>
                    <a:pt x="4440519" y="2863188"/>
                    <a:pt x="4442361" y="2866034"/>
                  </a:cubicBezTo>
                  <a:lnTo>
                    <a:pt x="4442361" y="2876457"/>
                  </a:lnTo>
                  <a:lnTo>
                    <a:pt x="4464461" y="2891526"/>
                  </a:lnTo>
                  <a:lnTo>
                    <a:pt x="4464461" y="2762813"/>
                  </a:lnTo>
                  <a:lnTo>
                    <a:pt x="4488185" y="2762813"/>
                  </a:lnTo>
                  <a:lnTo>
                    <a:pt x="4489190" y="2762813"/>
                  </a:lnTo>
                  <a:cubicBezTo>
                    <a:pt x="4493878" y="2762813"/>
                    <a:pt x="4498336" y="2766308"/>
                    <a:pt x="4502563" y="2773298"/>
                  </a:cubicBezTo>
                  <a:cubicBezTo>
                    <a:pt x="4506791" y="2780289"/>
                    <a:pt x="4508905" y="2786588"/>
                    <a:pt x="4508905" y="2792197"/>
                  </a:cubicBezTo>
                  <a:lnTo>
                    <a:pt x="4508905" y="2876959"/>
                  </a:lnTo>
                  <a:lnTo>
                    <a:pt x="4531006" y="2891400"/>
                  </a:lnTo>
                  <a:lnTo>
                    <a:pt x="4531006" y="2762813"/>
                  </a:lnTo>
                  <a:lnTo>
                    <a:pt x="4554861" y="2762813"/>
                  </a:lnTo>
                  <a:lnTo>
                    <a:pt x="4556749" y="2762813"/>
                  </a:lnTo>
                  <a:lnTo>
                    <a:pt x="4581482" y="2762813"/>
                  </a:lnTo>
                  <a:cubicBezTo>
                    <a:pt x="4585082" y="2766078"/>
                    <a:pt x="4587761" y="2769552"/>
                    <a:pt x="4589519" y="2773235"/>
                  </a:cubicBezTo>
                  <a:cubicBezTo>
                    <a:pt x="4581817" y="2775245"/>
                    <a:pt x="4575811" y="2778593"/>
                    <a:pt x="4571499" y="2783281"/>
                  </a:cubicBezTo>
                  <a:cubicBezTo>
                    <a:pt x="4567187" y="2787969"/>
                    <a:pt x="4565032" y="2793244"/>
                    <a:pt x="4565032" y="2799104"/>
                  </a:cubicBezTo>
                  <a:cubicBezTo>
                    <a:pt x="4565032" y="2804545"/>
                    <a:pt x="4566831" y="2809045"/>
                    <a:pt x="4570431" y="2812603"/>
                  </a:cubicBezTo>
                  <a:cubicBezTo>
                    <a:pt x="4574031" y="2816161"/>
                    <a:pt x="4578468" y="2817940"/>
                    <a:pt x="4583743" y="2817940"/>
                  </a:cubicBezTo>
                  <a:cubicBezTo>
                    <a:pt x="4590105" y="2817940"/>
                    <a:pt x="4595525" y="2815575"/>
                    <a:pt x="4600004" y="2810845"/>
                  </a:cubicBezTo>
                  <a:cubicBezTo>
                    <a:pt x="4604483" y="2806115"/>
                    <a:pt x="4606723" y="2799355"/>
                    <a:pt x="4606723" y="2790565"/>
                  </a:cubicBezTo>
                  <a:cubicBezTo>
                    <a:pt x="4606723" y="2789393"/>
                    <a:pt x="4606639" y="2788179"/>
                    <a:pt x="4606471" y="2786923"/>
                  </a:cubicBezTo>
                  <a:cubicBezTo>
                    <a:pt x="4607559" y="2786756"/>
                    <a:pt x="4608689" y="2786672"/>
                    <a:pt x="4609861" y="2786672"/>
                  </a:cubicBezTo>
                  <a:cubicBezTo>
                    <a:pt x="4616224" y="2786672"/>
                    <a:pt x="4621623" y="2788451"/>
                    <a:pt x="4626061" y="2792009"/>
                  </a:cubicBezTo>
                  <a:cubicBezTo>
                    <a:pt x="4630497" y="2795567"/>
                    <a:pt x="4632716" y="2800150"/>
                    <a:pt x="4632716" y="2805759"/>
                  </a:cubicBezTo>
                  <a:cubicBezTo>
                    <a:pt x="4632716" y="2813963"/>
                    <a:pt x="4628321" y="2821225"/>
                    <a:pt x="4619531" y="2827546"/>
                  </a:cubicBezTo>
                  <a:cubicBezTo>
                    <a:pt x="4610741" y="2833866"/>
                    <a:pt x="4599397" y="2837027"/>
                    <a:pt x="4585501" y="2837027"/>
                  </a:cubicBezTo>
                  <a:cubicBezTo>
                    <a:pt x="4577966" y="2837027"/>
                    <a:pt x="4569259" y="2835562"/>
                    <a:pt x="4559381" y="2832632"/>
                  </a:cubicBezTo>
                  <a:lnTo>
                    <a:pt x="4578217" y="2862142"/>
                  </a:lnTo>
                  <a:cubicBezTo>
                    <a:pt x="4601574" y="2864737"/>
                    <a:pt x="4628489" y="2880266"/>
                    <a:pt x="4658961" y="2908729"/>
                  </a:cubicBezTo>
                  <a:lnTo>
                    <a:pt x="4658961" y="2893158"/>
                  </a:lnTo>
                  <a:cubicBezTo>
                    <a:pt x="4646069" y="2879680"/>
                    <a:pt x="4631335" y="2867290"/>
                    <a:pt x="4614759" y="2855988"/>
                  </a:cubicBezTo>
                  <a:cubicBezTo>
                    <a:pt x="4625726" y="2851970"/>
                    <a:pt x="4634599" y="2846152"/>
                    <a:pt x="4641381" y="2838534"/>
                  </a:cubicBezTo>
                  <a:cubicBezTo>
                    <a:pt x="4648161" y="2830916"/>
                    <a:pt x="4651552" y="2822251"/>
                    <a:pt x="4651552" y="2812540"/>
                  </a:cubicBezTo>
                  <a:cubicBezTo>
                    <a:pt x="4651552" y="2801741"/>
                    <a:pt x="4646885" y="2792344"/>
                    <a:pt x="4637551" y="2784349"/>
                  </a:cubicBezTo>
                  <a:cubicBezTo>
                    <a:pt x="4628217" y="2776354"/>
                    <a:pt x="4616559" y="2772356"/>
                    <a:pt x="4602579" y="2772356"/>
                  </a:cubicBezTo>
                  <a:lnTo>
                    <a:pt x="4598309" y="2762813"/>
                  </a:lnTo>
                  <a:lnTo>
                    <a:pt x="4659635" y="2762813"/>
                  </a:lnTo>
                  <a:lnTo>
                    <a:pt x="4677295" y="2762813"/>
                  </a:lnTo>
                  <a:lnTo>
                    <a:pt x="4728701" y="2762813"/>
                  </a:lnTo>
                  <a:lnTo>
                    <a:pt x="4728701" y="2772105"/>
                  </a:lnTo>
                  <a:lnTo>
                    <a:pt x="4657501" y="2817061"/>
                  </a:lnTo>
                  <a:lnTo>
                    <a:pt x="4670058" y="2838408"/>
                  </a:lnTo>
                  <a:cubicBezTo>
                    <a:pt x="4700112" y="2841589"/>
                    <a:pt x="4720623" y="2855068"/>
                    <a:pt x="4731589" y="2878843"/>
                  </a:cubicBezTo>
                  <a:lnTo>
                    <a:pt x="4750802" y="2891400"/>
                  </a:lnTo>
                  <a:lnTo>
                    <a:pt x="4750802" y="2762813"/>
                  </a:lnTo>
                  <a:lnTo>
                    <a:pt x="4776545" y="2762813"/>
                  </a:lnTo>
                  <a:lnTo>
                    <a:pt x="4767503" y="2748497"/>
                  </a:lnTo>
                  <a:lnTo>
                    <a:pt x="4668253" y="2748497"/>
                  </a:lnTo>
                  <a:lnTo>
                    <a:pt x="4650594" y="2748497"/>
                  </a:lnTo>
                  <a:lnTo>
                    <a:pt x="4547707" y="2748497"/>
                  </a:lnTo>
                  <a:lnTo>
                    <a:pt x="4545819" y="2748497"/>
                  </a:lnTo>
                  <a:lnTo>
                    <a:pt x="4529876" y="2748497"/>
                  </a:lnTo>
                  <a:cubicBezTo>
                    <a:pt x="4528620" y="2746656"/>
                    <a:pt x="4527385" y="2744667"/>
                    <a:pt x="4526171" y="2742533"/>
                  </a:cubicBezTo>
                  <a:cubicBezTo>
                    <a:pt x="4524957" y="2740398"/>
                    <a:pt x="4523074" y="2736777"/>
                    <a:pt x="4520521" y="2731671"/>
                  </a:cubicBezTo>
                  <a:cubicBezTo>
                    <a:pt x="4517967" y="2726564"/>
                    <a:pt x="4514095" y="2724011"/>
                    <a:pt x="4508905" y="2724011"/>
                  </a:cubicBezTo>
                  <a:lnTo>
                    <a:pt x="4508905" y="2762813"/>
                  </a:lnTo>
                  <a:cubicBezTo>
                    <a:pt x="4505221" y="2757036"/>
                    <a:pt x="4501915" y="2753206"/>
                    <a:pt x="4498985" y="2751323"/>
                  </a:cubicBezTo>
                  <a:cubicBezTo>
                    <a:pt x="4496055" y="2749439"/>
                    <a:pt x="4491827" y="2748497"/>
                    <a:pt x="4486302" y="2748497"/>
                  </a:cubicBezTo>
                  <a:lnTo>
                    <a:pt x="4481163" y="2748497"/>
                  </a:lnTo>
                  <a:lnTo>
                    <a:pt x="4479144" y="2748497"/>
                  </a:lnTo>
                  <a:lnTo>
                    <a:pt x="4365561" y="2748497"/>
                  </a:lnTo>
                  <a:lnTo>
                    <a:pt x="4347729" y="2748497"/>
                  </a:lnTo>
                  <a:cubicBezTo>
                    <a:pt x="4346473" y="2746656"/>
                    <a:pt x="4345239" y="2744667"/>
                    <a:pt x="4344025" y="2742533"/>
                  </a:cubicBezTo>
                  <a:cubicBezTo>
                    <a:pt x="4342811" y="2740398"/>
                    <a:pt x="4340927" y="2736777"/>
                    <a:pt x="4338373" y="2731671"/>
                  </a:cubicBezTo>
                  <a:cubicBezTo>
                    <a:pt x="4335820" y="2726564"/>
                    <a:pt x="4331949" y="2724011"/>
                    <a:pt x="4326758" y="2724011"/>
                  </a:cubicBezTo>
                  <a:lnTo>
                    <a:pt x="4326758" y="2762813"/>
                  </a:lnTo>
                  <a:cubicBezTo>
                    <a:pt x="4322991" y="2757036"/>
                    <a:pt x="4319559" y="2753206"/>
                    <a:pt x="4316461" y="2751323"/>
                  </a:cubicBezTo>
                  <a:cubicBezTo>
                    <a:pt x="4313363" y="2749439"/>
                    <a:pt x="4309094" y="2748497"/>
                    <a:pt x="4303653" y="2748497"/>
                  </a:cubicBezTo>
                  <a:lnTo>
                    <a:pt x="4129723" y="2748497"/>
                  </a:lnTo>
                  <a:lnTo>
                    <a:pt x="4126719" y="2748497"/>
                  </a:lnTo>
                  <a:lnTo>
                    <a:pt x="4009717" y="2748497"/>
                  </a:lnTo>
                  <a:lnTo>
                    <a:pt x="4002894" y="2748497"/>
                  </a:lnTo>
                  <a:lnTo>
                    <a:pt x="3928689" y="2748497"/>
                  </a:lnTo>
                  <a:lnTo>
                    <a:pt x="3917169" y="2748497"/>
                  </a:lnTo>
                  <a:lnTo>
                    <a:pt x="3908095" y="2748497"/>
                  </a:lnTo>
                  <a:cubicBezTo>
                    <a:pt x="3903826" y="2728908"/>
                    <a:pt x="3894052" y="2712981"/>
                    <a:pt x="3878774" y="2700717"/>
                  </a:cubicBezTo>
                  <a:cubicBezTo>
                    <a:pt x="3863495" y="2688452"/>
                    <a:pt x="3845517" y="2682320"/>
                    <a:pt x="3824840" y="2682320"/>
                  </a:cubicBezTo>
                  <a:close/>
                  <a:moveTo>
                    <a:pt x="2194883" y="2577685"/>
                  </a:moveTo>
                  <a:lnTo>
                    <a:pt x="2197772" y="2589237"/>
                  </a:lnTo>
                  <a:lnTo>
                    <a:pt x="2156081" y="2612343"/>
                  </a:lnTo>
                  <a:cubicBezTo>
                    <a:pt x="2178517" y="2626658"/>
                    <a:pt x="2199739" y="2641350"/>
                    <a:pt x="2219747" y="2656419"/>
                  </a:cubicBezTo>
                  <a:lnTo>
                    <a:pt x="2219747" y="2643109"/>
                  </a:lnTo>
                  <a:cubicBezTo>
                    <a:pt x="2210538" y="2633900"/>
                    <a:pt x="2200785" y="2624942"/>
                    <a:pt x="2190489" y="2616236"/>
                  </a:cubicBezTo>
                  <a:lnTo>
                    <a:pt x="2213845" y="2603427"/>
                  </a:lnTo>
                  <a:lnTo>
                    <a:pt x="2204301" y="2580447"/>
                  </a:lnTo>
                  <a:close/>
                  <a:moveTo>
                    <a:pt x="3393029" y="2554453"/>
                  </a:moveTo>
                  <a:cubicBezTo>
                    <a:pt x="3388508" y="2554453"/>
                    <a:pt x="3384699" y="2556002"/>
                    <a:pt x="3381602" y="2559100"/>
                  </a:cubicBezTo>
                  <a:cubicBezTo>
                    <a:pt x="3378504" y="2562197"/>
                    <a:pt x="3376955" y="2566006"/>
                    <a:pt x="3376955" y="2570527"/>
                  </a:cubicBezTo>
                  <a:cubicBezTo>
                    <a:pt x="3376955" y="2575048"/>
                    <a:pt x="3378504" y="2578857"/>
                    <a:pt x="3381602" y="2581954"/>
                  </a:cubicBezTo>
                  <a:cubicBezTo>
                    <a:pt x="3384699" y="2585052"/>
                    <a:pt x="3388508" y="2586600"/>
                    <a:pt x="3393029" y="2586600"/>
                  </a:cubicBezTo>
                  <a:cubicBezTo>
                    <a:pt x="3397549" y="2586600"/>
                    <a:pt x="3401359" y="2585052"/>
                    <a:pt x="3404456" y="2581954"/>
                  </a:cubicBezTo>
                  <a:cubicBezTo>
                    <a:pt x="3407554" y="2578857"/>
                    <a:pt x="3409103" y="2575048"/>
                    <a:pt x="3409103" y="2570527"/>
                  </a:cubicBezTo>
                  <a:cubicBezTo>
                    <a:pt x="3409103" y="2566006"/>
                    <a:pt x="3407554" y="2562197"/>
                    <a:pt x="3404456" y="2559100"/>
                  </a:cubicBezTo>
                  <a:cubicBezTo>
                    <a:pt x="3401359" y="2556002"/>
                    <a:pt x="3397549" y="2554453"/>
                    <a:pt x="3393029" y="2554453"/>
                  </a:cubicBezTo>
                  <a:close/>
                  <a:moveTo>
                    <a:pt x="4185776" y="2492294"/>
                  </a:moveTo>
                  <a:lnTo>
                    <a:pt x="4185776" y="2548049"/>
                  </a:lnTo>
                  <a:cubicBezTo>
                    <a:pt x="4175646" y="2534320"/>
                    <a:pt x="4163173" y="2523856"/>
                    <a:pt x="4148355" y="2516656"/>
                  </a:cubicBezTo>
                  <a:close/>
                  <a:moveTo>
                    <a:pt x="2195051" y="2492294"/>
                  </a:moveTo>
                  <a:lnTo>
                    <a:pt x="2195051" y="2548049"/>
                  </a:lnTo>
                  <a:cubicBezTo>
                    <a:pt x="2184921" y="2534320"/>
                    <a:pt x="2172448" y="2523856"/>
                    <a:pt x="2157630" y="2516656"/>
                  </a:cubicBezTo>
                  <a:close/>
                  <a:moveTo>
                    <a:pt x="1604501" y="2492294"/>
                  </a:moveTo>
                  <a:lnTo>
                    <a:pt x="1604501" y="2548049"/>
                  </a:lnTo>
                  <a:cubicBezTo>
                    <a:pt x="1594371" y="2534320"/>
                    <a:pt x="1581898" y="2523856"/>
                    <a:pt x="1567080" y="2516656"/>
                  </a:cubicBezTo>
                  <a:close/>
                  <a:moveTo>
                    <a:pt x="1299701" y="2492294"/>
                  </a:moveTo>
                  <a:lnTo>
                    <a:pt x="1299701" y="2548049"/>
                  </a:lnTo>
                  <a:cubicBezTo>
                    <a:pt x="1289571" y="2534320"/>
                    <a:pt x="1277098" y="2523856"/>
                    <a:pt x="1262280" y="2516656"/>
                  </a:cubicBezTo>
                  <a:close/>
                  <a:moveTo>
                    <a:pt x="1052051" y="2492294"/>
                  </a:moveTo>
                  <a:lnTo>
                    <a:pt x="1052051" y="2548049"/>
                  </a:lnTo>
                  <a:cubicBezTo>
                    <a:pt x="1041921" y="2534320"/>
                    <a:pt x="1029448" y="2523856"/>
                    <a:pt x="1014630" y="2516656"/>
                  </a:cubicBezTo>
                  <a:close/>
                  <a:moveTo>
                    <a:pt x="413876" y="2492294"/>
                  </a:moveTo>
                  <a:lnTo>
                    <a:pt x="413876" y="2548049"/>
                  </a:lnTo>
                  <a:cubicBezTo>
                    <a:pt x="403746" y="2534320"/>
                    <a:pt x="391273" y="2523856"/>
                    <a:pt x="376455" y="2516656"/>
                  </a:cubicBezTo>
                  <a:close/>
                  <a:moveTo>
                    <a:pt x="3604518" y="2466552"/>
                  </a:moveTo>
                  <a:cubicBezTo>
                    <a:pt x="3594891" y="2466552"/>
                    <a:pt x="3587315" y="2469042"/>
                    <a:pt x="3581789" y="2474023"/>
                  </a:cubicBezTo>
                  <a:cubicBezTo>
                    <a:pt x="3576264" y="2479005"/>
                    <a:pt x="3573502" y="2485179"/>
                    <a:pt x="3573502" y="2492546"/>
                  </a:cubicBezTo>
                  <a:cubicBezTo>
                    <a:pt x="3573502" y="2498908"/>
                    <a:pt x="3575657" y="2504287"/>
                    <a:pt x="3579969" y="2508682"/>
                  </a:cubicBezTo>
                  <a:cubicBezTo>
                    <a:pt x="3584280" y="2513077"/>
                    <a:pt x="3589659" y="2515274"/>
                    <a:pt x="3596105" y="2515274"/>
                  </a:cubicBezTo>
                  <a:cubicBezTo>
                    <a:pt x="3602216" y="2515274"/>
                    <a:pt x="3607260" y="2513412"/>
                    <a:pt x="3611237" y="2509686"/>
                  </a:cubicBezTo>
                  <a:cubicBezTo>
                    <a:pt x="3615213" y="2505961"/>
                    <a:pt x="3617201" y="2500917"/>
                    <a:pt x="3617201" y="2494555"/>
                  </a:cubicBezTo>
                  <a:cubicBezTo>
                    <a:pt x="3617201" y="2491206"/>
                    <a:pt x="3616406" y="2487899"/>
                    <a:pt x="3614815" y="2484634"/>
                  </a:cubicBezTo>
                  <a:cubicBezTo>
                    <a:pt x="3615401" y="2484384"/>
                    <a:pt x="3616113" y="2484258"/>
                    <a:pt x="3616950" y="2484258"/>
                  </a:cubicBezTo>
                  <a:cubicBezTo>
                    <a:pt x="3622894" y="2484258"/>
                    <a:pt x="3628126" y="2486665"/>
                    <a:pt x="3632647" y="2491478"/>
                  </a:cubicBezTo>
                  <a:cubicBezTo>
                    <a:pt x="3637167" y="2496292"/>
                    <a:pt x="3639428" y="2502340"/>
                    <a:pt x="3639428" y="2509624"/>
                  </a:cubicBezTo>
                  <a:cubicBezTo>
                    <a:pt x="3639428" y="2518079"/>
                    <a:pt x="3636184" y="2525258"/>
                    <a:pt x="3629696" y="2531160"/>
                  </a:cubicBezTo>
                  <a:cubicBezTo>
                    <a:pt x="3623208" y="2537061"/>
                    <a:pt x="3614648" y="2540012"/>
                    <a:pt x="3604016" y="2540012"/>
                  </a:cubicBezTo>
                  <a:cubicBezTo>
                    <a:pt x="3590789" y="2540012"/>
                    <a:pt x="3578567" y="2534655"/>
                    <a:pt x="3567349" y="2523939"/>
                  </a:cubicBezTo>
                  <a:cubicBezTo>
                    <a:pt x="3556131" y="2513223"/>
                    <a:pt x="3546629" y="2496187"/>
                    <a:pt x="3538843" y="2472831"/>
                  </a:cubicBezTo>
                  <a:lnTo>
                    <a:pt x="3527165" y="2469063"/>
                  </a:lnTo>
                  <a:cubicBezTo>
                    <a:pt x="3534448" y="2502382"/>
                    <a:pt x="3544829" y="2526932"/>
                    <a:pt x="3558307" y="2542712"/>
                  </a:cubicBezTo>
                  <a:cubicBezTo>
                    <a:pt x="3571785" y="2558493"/>
                    <a:pt x="3587022" y="2566383"/>
                    <a:pt x="3604016" y="2566383"/>
                  </a:cubicBezTo>
                  <a:cubicBezTo>
                    <a:pt x="3620257" y="2566383"/>
                    <a:pt x="3632835" y="2561758"/>
                    <a:pt x="3641751" y="2552507"/>
                  </a:cubicBezTo>
                  <a:cubicBezTo>
                    <a:pt x="3650667" y="2543256"/>
                    <a:pt x="3655125" y="2531180"/>
                    <a:pt x="3655125" y="2516279"/>
                  </a:cubicBezTo>
                  <a:cubicBezTo>
                    <a:pt x="3655125" y="2501713"/>
                    <a:pt x="3650143" y="2489783"/>
                    <a:pt x="3640181" y="2480491"/>
                  </a:cubicBezTo>
                  <a:cubicBezTo>
                    <a:pt x="3630219" y="2471198"/>
                    <a:pt x="3618331" y="2466552"/>
                    <a:pt x="3604518" y="2466552"/>
                  </a:cubicBezTo>
                  <a:close/>
                  <a:moveTo>
                    <a:pt x="2366268" y="2466552"/>
                  </a:moveTo>
                  <a:cubicBezTo>
                    <a:pt x="2356641" y="2466552"/>
                    <a:pt x="2349065" y="2469042"/>
                    <a:pt x="2343539" y="2474023"/>
                  </a:cubicBezTo>
                  <a:cubicBezTo>
                    <a:pt x="2338014" y="2479005"/>
                    <a:pt x="2335252" y="2485179"/>
                    <a:pt x="2335252" y="2492546"/>
                  </a:cubicBezTo>
                  <a:cubicBezTo>
                    <a:pt x="2335252" y="2498908"/>
                    <a:pt x="2337407" y="2504287"/>
                    <a:pt x="2341719" y="2508682"/>
                  </a:cubicBezTo>
                  <a:cubicBezTo>
                    <a:pt x="2346030" y="2513077"/>
                    <a:pt x="2351409" y="2515274"/>
                    <a:pt x="2357855" y="2515274"/>
                  </a:cubicBezTo>
                  <a:cubicBezTo>
                    <a:pt x="2363966" y="2515274"/>
                    <a:pt x="2369010" y="2513412"/>
                    <a:pt x="2372987" y="2509686"/>
                  </a:cubicBezTo>
                  <a:cubicBezTo>
                    <a:pt x="2376963" y="2505961"/>
                    <a:pt x="2378951" y="2500917"/>
                    <a:pt x="2378951" y="2494555"/>
                  </a:cubicBezTo>
                  <a:cubicBezTo>
                    <a:pt x="2378951" y="2491206"/>
                    <a:pt x="2378156" y="2487899"/>
                    <a:pt x="2376565" y="2484634"/>
                  </a:cubicBezTo>
                  <a:cubicBezTo>
                    <a:pt x="2377151" y="2484384"/>
                    <a:pt x="2377863" y="2484258"/>
                    <a:pt x="2378700" y="2484258"/>
                  </a:cubicBezTo>
                  <a:cubicBezTo>
                    <a:pt x="2384644" y="2484258"/>
                    <a:pt x="2389876" y="2486665"/>
                    <a:pt x="2394397" y="2491478"/>
                  </a:cubicBezTo>
                  <a:cubicBezTo>
                    <a:pt x="2398917" y="2496292"/>
                    <a:pt x="2401178" y="2502340"/>
                    <a:pt x="2401178" y="2509624"/>
                  </a:cubicBezTo>
                  <a:cubicBezTo>
                    <a:pt x="2401178" y="2518079"/>
                    <a:pt x="2397934" y="2525258"/>
                    <a:pt x="2391446" y="2531160"/>
                  </a:cubicBezTo>
                  <a:cubicBezTo>
                    <a:pt x="2384958" y="2537061"/>
                    <a:pt x="2376398" y="2540012"/>
                    <a:pt x="2365766" y="2540012"/>
                  </a:cubicBezTo>
                  <a:cubicBezTo>
                    <a:pt x="2352539" y="2540012"/>
                    <a:pt x="2340317" y="2534655"/>
                    <a:pt x="2329099" y="2523939"/>
                  </a:cubicBezTo>
                  <a:cubicBezTo>
                    <a:pt x="2317881" y="2513223"/>
                    <a:pt x="2308379" y="2496187"/>
                    <a:pt x="2300593" y="2472831"/>
                  </a:cubicBezTo>
                  <a:lnTo>
                    <a:pt x="2288915" y="2469063"/>
                  </a:lnTo>
                  <a:cubicBezTo>
                    <a:pt x="2296198" y="2502382"/>
                    <a:pt x="2306579" y="2526932"/>
                    <a:pt x="2320057" y="2542712"/>
                  </a:cubicBezTo>
                  <a:cubicBezTo>
                    <a:pt x="2333535" y="2558493"/>
                    <a:pt x="2348772" y="2566383"/>
                    <a:pt x="2365766" y="2566383"/>
                  </a:cubicBezTo>
                  <a:cubicBezTo>
                    <a:pt x="2382007" y="2566383"/>
                    <a:pt x="2394585" y="2561758"/>
                    <a:pt x="2403501" y="2552507"/>
                  </a:cubicBezTo>
                  <a:cubicBezTo>
                    <a:pt x="2412417" y="2543256"/>
                    <a:pt x="2416875" y="2531180"/>
                    <a:pt x="2416875" y="2516279"/>
                  </a:cubicBezTo>
                  <a:cubicBezTo>
                    <a:pt x="2416875" y="2501713"/>
                    <a:pt x="2411893" y="2489783"/>
                    <a:pt x="2401931" y="2480491"/>
                  </a:cubicBezTo>
                  <a:cubicBezTo>
                    <a:pt x="2391969" y="2471198"/>
                    <a:pt x="2380081" y="2466552"/>
                    <a:pt x="2366268" y="2466552"/>
                  </a:cubicBezTo>
                  <a:close/>
                  <a:moveTo>
                    <a:pt x="2493051" y="2463161"/>
                  </a:moveTo>
                  <a:cubicBezTo>
                    <a:pt x="2501758" y="2463161"/>
                    <a:pt x="2509920" y="2466929"/>
                    <a:pt x="2517538" y="2474463"/>
                  </a:cubicBezTo>
                  <a:lnTo>
                    <a:pt x="2493051" y="2498196"/>
                  </a:lnTo>
                  <a:cubicBezTo>
                    <a:pt x="2489368" y="2487565"/>
                    <a:pt x="2483047" y="2482249"/>
                    <a:pt x="2474090" y="2482249"/>
                  </a:cubicBezTo>
                  <a:cubicBezTo>
                    <a:pt x="2470992" y="2482249"/>
                    <a:pt x="2468355" y="2482667"/>
                    <a:pt x="2466179" y="2483504"/>
                  </a:cubicBezTo>
                  <a:cubicBezTo>
                    <a:pt x="2468020" y="2477895"/>
                    <a:pt x="2471264" y="2473103"/>
                    <a:pt x="2475911" y="2469126"/>
                  </a:cubicBezTo>
                  <a:cubicBezTo>
                    <a:pt x="2480557" y="2465150"/>
                    <a:pt x="2486270" y="2463161"/>
                    <a:pt x="2493051" y="2463161"/>
                  </a:cubicBezTo>
                  <a:close/>
                  <a:moveTo>
                    <a:pt x="2035851" y="2463161"/>
                  </a:moveTo>
                  <a:cubicBezTo>
                    <a:pt x="2044558" y="2463161"/>
                    <a:pt x="2052720" y="2466929"/>
                    <a:pt x="2060338" y="2474463"/>
                  </a:cubicBezTo>
                  <a:lnTo>
                    <a:pt x="2035851" y="2498196"/>
                  </a:lnTo>
                  <a:cubicBezTo>
                    <a:pt x="2032168" y="2487565"/>
                    <a:pt x="2025847" y="2482249"/>
                    <a:pt x="2016890" y="2482249"/>
                  </a:cubicBezTo>
                  <a:cubicBezTo>
                    <a:pt x="2013792" y="2482249"/>
                    <a:pt x="2011155" y="2482667"/>
                    <a:pt x="2008979" y="2483504"/>
                  </a:cubicBezTo>
                  <a:cubicBezTo>
                    <a:pt x="2010820" y="2477895"/>
                    <a:pt x="2014064" y="2473103"/>
                    <a:pt x="2018711" y="2469126"/>
                  </a:cubicBezTo>
                  <a:cubicBezTo>
                    <a:pt x="2023357" y="2465150"/>
                    <a:pt x="2029070" y="2463161"/>
                    <a:pt x="2035851" y="2463161"/>
                  </a:cubicBezTo>
                  <a:close/>
                  <a:moveTo>
                    <a:pt x="3375072" y="2458013"/>
                  </a:moveTo>
                  <a:lnTo>
                    <a:pt x="3431329" y="2458013"/>
                  </a:lnTo>
                  <a:lnTo>
                    <a:pt x="3431329" y="2550310"/>
                  </a:lnTo>
                  <a:cubicBezTo>
                    <a:pt x="3418437" y="2536748"/>
                    <a:pt x="3404247" y="2526660"/>
                    <a:pt x="3388759" y="2520047"/>
                  </a:cubicBezTo>
                  <a:lnTo>
                    <a:pt x="3416135" y="2495559"/>
                  </a:lnTo>
                  <a:cubicBezTo>
                    <a:pt x="3402489" y="2477560"/>
                    <a:pt x="3388801" y="2465045"/>
                    <a:pt x="3375072" y="2458013"/>
                  </a:cubicBezTo>
                  <a:close/>
                  <a:moveTo>
                    <a:pt x="2733976" y="2458013"/>
                  </a:moveTo>
                  <a:lnTo>
                    <a:pt x="2758337" y="2458013"/>
                  </a:lnTo>
                  <a:lnTo>
                    <a:pt x="2758337" y="2473458"/>
                  </a:lnTo>
                  <a:cubicBezTo>
                    <a:pt x="2755491" y="2473626"/>
                    <a:pt x="2753189" y="2473710"/>
                    <a:pt x="2751431" y="2473710"/>
                  </a:cubicBezTo>
                  <a:cubicBezTo>
                    <a:pt x="2745822" y="2473710"/>
                    <a:pt x="2741469" y="2472307"/>
                    <a:pt x="2738371" y="2469503"/>
                  </a:cubicBezTo>
                  <a:cubicBezTo>
                    <a:pt x="2735274" y="2466698"/>
                    <a:pt x="2733725" y="2463580"/>
                    <a:pt x="2733725" y="2460148"/>
                  </a:cubicBezTo>
                  <a:cubicBezTo>
                    <a:pt x="2733725" y="2459394"/>
                    <a:pt x="2733809" y="2458683"/>
                    <a:pt x="2733976" y="2458013"/>
                  </a:cubicBezTo>
                  <a:close/>
                  <a:moveTo>
                    <a:pt x="2691155" y="2458013"/>
                  </a:moveTo>
                  <a:lnTo>
                    <a:pt x="2720791" y="2458013"/>
                  </a:lnTo>
                  <a:cubicBezTo>
                    <a:pt x="2722047" y="2468980"/>
                    <a:pt x="2726023" y="2478314"/>
                    <a:pt x="2732721" y="2486016"/>
                  </a:cubicBezTo>
                  <a:cubicBezTo>
                    <a:pt x="2739418" y="2493718"/>
                    <a:pt x="2747957" y="2497945"/>
                    <a:pt x="2758337" y="2498699"/>
                  </a:cubicBezTo>
                  <a:lnTo>
                    <a:pt x="2758337" y="2531097"/>
                  </a:lnTo>
                  <a:cubicBezTo>
                    <a:pt x="2751724" y="2521386"/>
                    <a:pt x="2743897" y="2515107"/>
                    <a:pt x="2734855" y="2512261"/>
                  </a:cubicBezTo>
                  <a:cubicBezTo>
                    <a:pt x="2733683" y="2502299"/>
                    <a:pt x="2729874" y="2493655"/>
                    <a:pt x="2723428" y="2486330"/>
                  </a:cubicBezTo>
                  <a:cubicBezTo>
                    <a:pt x="2716982" y="2479005"/>
                    <a:pt x="2708443" y="2474840"/>
                    <a:pt x="2697811" y="2473835"/>
                  </a:cubicBezTo>
                  <a:cubicBezTo>
                    <a:pt x="2696388" y="2467808"/>
                    <a:pt x="2694169" y="2462534"/>
                    <a:pt x="2691155" y="2458013"/>
                  </a:cubicBezTo>
                  <a:close/>
                  <a:moveTo>
                    <a:pt x="176235" y="2458013"/>
                  </a:moveTo>
                  <a:lnTo>
                    <a:pt x="245300" y="2458013"/>
                  </a:lnTo>
                  <a:lnTo>
                    <a:pt x="245300" y="2536245"/>
                  </a:lnTo>
                  <a:cubicBezTo>
                    <a:pt x="240612" y="2526953"/>
                    <a:pt x="235338" y="2518665"/>
                    <a:pt x="229478" y="2511382"/>
                  </a:cubicBezTo>
                  <a:cubicBezTo>
                    <a:pt x="229478" y="2498741"/>
                    <a:pt x="224832" y="2488109"/>
                    <a:pt x="215539" y="2479486"/>
                  </a:cubicBezTo>
                  <a:cubicBezTo>
                    <a:pt x="206247" y="2470863"/>
                    <a:pt x="195155" y="2466552"/>
                    <a:pt x="182262" y="2466552"/>
                  </a:cubicBezTo>
                  <a:close/>
                  <a:moveTo>
                    <a:pt x="4574394" y="2443697"/>
                  </a:moveTo>
                  <a:lnTo>
                    <a:pt x="4583435" y="2458013"/>
                  </a:lnTo>
                  <a:lnTo>
                    <a:pt x="4661919" y="2458013"/>
                  </a:lnTo>
                  <a:lnTo>
                    <a:pt x="4661919" y="2524190"/>
                  </a:lnTo>
                  <a:cubicBezTo>
                    <a:pt x="4656561" y="2514479"/>
                    <a:pt x="4649717" y="2506463"/>
                    <a:pt x="4641387" y="2500143"/>
                  </a:cubicBezTo>
                  <a:cubicBezTo>
                    <a:pt x="4633058" y="2493822"/>
                    <a:pt x="4623954" y="2490662"/>
                    <a:pt x="4614075" y="2490662"/>
                  </a:cubicBezTo>
                  <a:cubicBezTo>
                    <a:pt x="4605285" y="2490662"/>
                    <a:pt x="4598149" y="2493278"/>
                    <a:pt x="4592665" y="2498510"/>
                  </a:cubicBezTo>
                  <a:cubicBezTo>
                    <a:pt x="4587181" y="2503743"/>
                    <a:pt x="4584440" y="2510126"/>
                    <a:pt x="4584440" y="2517660"/>
                  </a:cubicBezTo>
                  <a:cubicBezTo>
                    <a:pt x="4584440" y="2524776"/>
                    <a:pt x="4586679" y="2530699"/>
                    <a:pt x="4591158" y="2535429"/>
                  </a:cubicBezTo>
                  <a:cubicBezTo>
                    <a:pt x="4595637" y="2540159"/>
                    <a:pt x="4601225" y="2542524"/>
                    <a:pt x="4607922" y="2542524"/>
                  </a:cubicBezTo>
                  <a:cubicBezTo>
                    <a:pt x="4614787" y="2542524"/>
                    <a:pt x="4620375" y="2540389"/>
                    <a:pt x="4624687" y="2536120"/>
                  </a:cubicBezTo>
                  <a:cubicBezTo>
                    <a:pt x="4628997" y="2531850"/>
                    <a:pt x="4631153" y="2526534"/>
                    <a:pt x="4631153" y="2520172"/>
                  </a:cubicBezTo>
                  <a:cubicBezTo>
                    <a:pt x="4631153" y="2517828"/>
                    <a:pt x="4630693" y="2515316"/>
                    <a:pt x="4629772" y="2512637"/>
                  </a:cubicBezTo>
                  <a:cubicBezTo>
                    <a:pt x="4638060" y="2515819"/>
                    <a:pt x="4645657" y="2522893"/>
                    <a:pt x="4652563" y="2533859"/>
                  </a:cubicBezTo>
                  <a:cubicBezTo>
                    <a:pt x="4659471" y="2544826"/>
                    <a:pt x="4663551" y="2558221"/>
                    <a:pt x="4664807" y="2574043"/>
                  </a:cubicBezTo>
                  <a:lnTo>
                    <a:pt x="4684020" y="2586600"/>
                  </a:lnTo>
                  <a:lnTo>
                    <a:pt x="4684020" y="2458013"/>
                  </a:lnTo>
                  <a:lnTo>
                    <a:pt x="4707261" y="2458013"/>
                  </a:lnTo>
                  <a:lnTo>
                    <a:pt x="4709763" y="2458013"/>
                  </a:lnTo>
                  <a:lnTo>
                    <a:pt x="4743551" y="2458013"/>
                  </a:lnTo>
                  <a:cubicBezTo>
                    <a:pt x="4730659" y="2467891"/>
                    <a:pt x="4724213" y="2480323"/>
                    <a:pt x="4724213" y="2495308"/>
                  </a:cubicBezTo>
                  <a:cubicBezTo>
                    <a:pt x="4724213" y="2501838"/>
                    <a:pt x="4725594" y="2511444"/>
                    <a:pt x="4728357" y="2524127"/>
                  </a:cubicBezTo>
                  <a:cubicBezTo>
                    <a:pt x="4731119" y="2536810"/>
                    <a:pt x="4732501" y="2547003"/>
                    <a:pt x="4732501" y="2554705"/>
                  </a:cubicBezTo>
                  <a:cubicBezTo>
                    <a:pt x="4732501" y="2563244"/>
                    <a:pt x="4729780" y="2570025"/>
                    <a:pt x="4724339" y="2575048"/>
                  </a:cubicBezTo>
                  <a:cubicBezTo>
                    <a:pt x="4718897" y="2580070"/>
                    <a:pt x="4712869" y="2582582"/>
                    <a:pt x="4706256" y="2582582"/>
                  </a:cubicBezTo>
                  <a:cubicBezTo>
                    <a:pt x="4704079" y="2582582"/>
                    <a:pt x="4701861" y="2582373"/>
                    <a:pt x="4699601" y="2581954"/>
                  </a:cubicBezTo>
                  <a:lnTo>
                    <a:pt x="4706256" y="2596897"/>
                  </a:lnTo>
                  <a:cubicBezTo>
                    <a:pt x="4717055" y="2596897"/>
                    <a:pt x="4727813" y="2592126"/>
                    <a:pt x="4738528" y="2582582"/>
                  </a:cubicBezTo>
                  <a:cubicBezTo>
                    <a:pt x="4749244" y="2573038"/>
                    <a:pt x="4754601" y="2560690"/>
                    <a:pt x="4754601" y="2545538"/>
                  </a:cubicBezTo>
                  <a:cubicBezTo>
                    <a:pt x="4754601" y="2538003"/>
                    <a:pt x="4753221" y="2527539"/>
                    <a:pt x="4750457" y="2514145"/>
                  </a:cubicBezTo>
                  <a:cubicBezTo>
                    <a:pt x="4747695" y="2500750"/>
                    <a:pt x="4746314" y="2491415"/>
                    <a:pt x="4746314" y="2486141"/>
                  </a:cubicBezTo>
                  <a:cubicBezTo>
                    <a:pt x="4746314" y="2477686"/>
                    <a:pt x="4748553" y="2470884"/>
                    <a:pt x="4753032" y="2465736"/>
                  </a:cubicBezTo>
                  <a:cubicBezTo>
                    <a:pt x="4757511" y="2460587"/>
                    <a:pt x="4763183" y="2458013"/>
                    <a:pt x="4770047" y="2458013"/>
                  </a:cubicBezTo>
                  <a:lnTo>
                    <a:pt x="4780847" y="2458013"/>
                  </a:lnTo>
                  <a:lnTo>
                    <a:pt x="4771554" y="2443697"/>
                  </a:lnTo>
                  <a:lnTo>
                    <a:pt x="4700721" y="2443697"/>
                  </a:lnTo>
                  <a:lnTo>
                    <a:pt x="4698219" y="2443697"/>
                  </a:lnTo>
                  <a:close/>
                  <a:moveTo>
                    <a:pt x="3894896" y="2443697"/>
                  </a:moveTo>
                  <a:cubicBezTo>
                    <a:pt x="3871205" y="2443697"/>
                    <a:pt x="3853205" y="2450730"/>
                    <a:pt x="3840899" y="2464794"/>
                  </a:cubicBezTo>
                  <a:cubicBezTo>
                    <a:pt x="3828593" y="2478858"/>
                    <a:pt x="3822440" y="2495308"/>
                    <a:pt x="3822440" y="2514145"/>
                  </a:cubicBezTo>
                  <a:cubicBezTo>
                    <a:pt x="3822440" y="2533064"/>
                    <a:pt x="3827881" y="2549577"/>
                    <a:pt x="3838765" y="2563683"/>
                  </a:cubicBezTo>
                  <a:cubicBezTo>
                    <a:pt x="3849647" y="2577789"/>
                    <a:pt x="3862121" y="2584842"/>
                    <a:pt x="3876185" y="2584842"/>
                  </a:cubicBezTo>
                  <a:cubicBezTo>
                    <a:pt x="3883469" y="2584842"/>
                    <a:pt x="3889329" y="2582938"/>
                    <a:pt x="3893766" y="2579129"/>
                  </a:cubicBezTo>
                  <a:cubicBezTo>
                    <a:pt x="3898203" y="2575320"/>
                    <a:pt x="3900421" y="2570611"/>
                    <a:pt x="3900421" y="2565002"/>
                  </a:cubicBezTo>
                  <a:cubicBezTo>
                    <a:pt x="3900421" y="2560062"/>
                    <a:pt x="3898705" y="2555730"/>
                    <a:pt x="3895273" y="2552005"/>
                  </a:cubicBezTo>
                  <a:cubicBezTo>
                    <a:pt x="3891840" y="2548279"/>
                    <a:pt x="3887320" y="2546417"/>
                    <a:pt x="3881711" y="2546417"/>
                  </a:cubicBezTo>
                  <a:cubicBezTo>
                    <a:pt x="3876185" y="2546417"/>
                    <a:pt x="3871874" y="2548007"/>
                    <a:pt x="3868777" y="2551189"/>
                  </a:cubicBezTo>
                  <a:cubicBezTo>
                    <a:pt x="3865679" y="2554370"/>
                    <a:pt x="3864131" y="2558263"/>
                    <a:pt x="3864131" y="2562867"/>
                  </a:cubicBezTo>
                  <a:lnTo>
                    <a:pt x="3864131" y="2563620"/>
                  </a:lnTo>
                  <a:cubicBezTo>
                    <a:pt x="3856261" y="2561193"/>
                    <a:pt x="3849857" y="2556191"/>
                    <a:pt x="3844918" y="2548614"/>
                  </a:cubicBezTo>
                  <a:cubicBezTo>
                    <a:pt x="3839979" y="2541038"/>
                    <a:pt x="3837509" y="2532394"/>
                    <a:pt x="3837509" y="2522683"/>
                  </a:cubicBezTo>
                  <a:cubicBezTo>
                    <a:pt x="3837509" y="2508200"/>
                    <a:pt x="3844101" y="2493801"/>
                    <a:pt x="3857287" y="2479486"/>
                  </a:cubicBezTo>
                  <a:cubicBezTo>
                    <a:pt x="3870472" y="2465171"/>
                    <a:pt x="3887487" y="2458013"/>
                    <a:pt x="3908333" y="2458013"/>
                  </a:cubicBezTo>
                  <a:lnTo>
                    <a:pt x="3913983" y="2458013"/>
                  </a:lnTo>
                  <a:lnTo>
                    <a:pt x="3904942" y="2443697"/>
                  </a:lnTo>
                  <a:close/>
                  <a:moveTo>
                    <a:pt x="4496478" y="2443321"/>
                  </a:moveTo>
                  <a:cubicBezTo>
                    <a:pt x="4489529" y="2443321"/>
                    <a:pt x="4481869" y="2447465"/>
                    <a:pt x="4473498" y="2455753"/>
                  </a:cubicBezTo>
                  <a:cubicBezTo>
                    <a:pt x="4469229" y="2450897"/>
                    <a:pt x="4465210" y="2447674"/>
                    <a:pt x="4461443" y="2446083"/>
                  </a:cubicBezTo>
                  <a:cubicBezTo>
                    <a:pt x="4457675" y="2444493"/>
                    <a:pt x="4452192" y="2443697"/>
                    <a:pt x="4444993" y="2443697"/>
                  </a:cubicBezTo>
                  <a:lnTo>
                    <a:pt x="4412469" y="2443697"/>
                  </a:lnTo>
                  <a:lnTo>
                    <a:pt x="4421511" y="2458013"/>
                  </a:lnTo>
                  <a:lnTo>
                    <a:pt x="4443988" y="2458013"/>
                  </a:lnTo>
                  <a:cubicBezTo>
                    <a:pt x="4451857" y="2458013"/>
                    <a:pt x="4457927" y="2460817"/>
                    <a:pt x="4462197" y="2466426"/>
                  </a:cubicBezTo>
                  <a:cubicBezTo>
                    <a:pt x="4457425" y="2471700"/>
                    <a:pt x="4453699" y="2476954"/>
                    <a:pt x="4451020" y="2482186"/>
                  </a:cubicBezTo>
                  <a:cubicBezTo>
                    <a:pt x="4448341" y="2487418"/>
                    <a:pt x="4447002" y="2492294"/>
                    <a:pt x="4447002" y="2496815"/>
                  </a:cubicBezTo>
                  <a:cubicBezTo>
                    <a:pt x="4447002" y="2500833"/>
                    <a:pt x="4448153" y="2504036"/>
                    <a:pt x="4450455" y="2506422"/>
                  </a:cubicBezTo>
                  <a:cubicBezTo>
                    <a:pt x="4452757" y="2508807"/>
                    <a:pt x="4455834" y="2510000"/>
                    <a:pt x="4459685" y="2510000"/>
                  </a:cubicBezTo>
                  <a:cubicBezTo>
                    <a:pt x="4466299" y="2510000"/>
                    <a:pt x="4472201" y="2504894"/>
                    <a:pt x="4477391" y="2494680"/>
                  </a:cubicBezTo>
                  <a:cubicBezTo>
                    <a:pt x="4479567" y="2499368"/>
                    <a:pt x="4482099" y="2503010"/>
                    <a:pt x="4484988" y="2505605"/>
                  </a:cubicBezTo>
                  <a:cubicBezTo>
                    <a:pt x="4487876" y="2508200"/>
                    <a:pt x="4491204" y="2509498"/>
                    <a:pt x="4494971" y="2509498"/>
                  </a:cubicBezTo>
                  <a:cubicBezTo>
                    <a:pt x="4498822" y="2509498"/>
                    <a:pt x="4501941" y="2508305"/>
                    <a:pt x="4504326" y="2505919"/>
                  </a:cubicBezTo>
                  <a:cubicBezTo>
                    <a:pt x="4506712" y="2503533"/>
                    <a:pt x="4507905" y="2500499"/>
                    <a:pt x="4507905" y="2496815"/>
                  </a:cubicBezTo>
                  <a:cubicBezTo>
                    <a:pt x="4507905" y="2492127"/>
                    <a:pt x="4506273" y="2487397"/>
                    <a:pt x="4503007" y="2482625"/>
                  </a:cubicBezTo>
                  <a:cubicBezTo>
                    <a:pt x="4499743" y="2477854"/>
                    <a:pt x="4495389" y="2473082"/>
                    <a:pt x="4489948" y="2468310"/>
                  </a:cubicBezTo>
                  <a:cubicBezTo>
                    <a:pt x="4493129" y="2464710"/>
                    <a:pt x="4496017" y="2462910"/>
                    <a:pt x="4498613" y="2462910"/>
                  </a:cubicBezTo>
                  <a:cubicBezTo>
                    <a:pt x="4502129" y="2462910"/>
                    <a:pt x="4505875" y="2465631"/>
                    <a:pt x="4509851" y="2471073"/>
                  </a:cubicBezTo>
                  <a:cubicBezTo>
                    <a:pt x="4513828" y="2476514"/>
                    <a:pt x="4517407" y="2482876"/>
                    <a:pt x="4520588" y="2490160"/>
                  </a:cubicBezTo>
                  <a:lnTo>
                    <a:pt x="4525987" y="2493173"/>
                  </a:lnTo>
                  <a:cubicBezTo>
                    <a:pt x="4531178" y="2486058"/>
                    <a:pt x="4535741" y="2478774"/>
                    <a:pt x="4539675" y="2471324"/>
                  </a:cubicBezTo>
                  <a:cubicBezTo>
                    <a:pt x="4544782" y="2477686"/>
                    <a:pt x="4547335" y="2483965"/>
                    <a:pt x="4547335" y="2490160"/>
                  </a:cubicBezTo>
                  <a:cubicBezTo>
                    <a:pt x="4547335" y="2494597"/>
                    <a:pt x="4545912" y="2498866"/>
                    <a:pt x="4543065" y="2502968"/>
                  </a:cubicBezTo>
                  <a:cubicBezTo>
                    <a:pt x="4538880" y="2501378"/>
                    <a:pt x="4534401" y="2500582"/>
                    <a:pt x="4529629" y="2500582"/>
                  </a:cubicBezTo>
                  <a:cubicBezTo>
                    <a:pt x="4521425" y="2500582"/>
                    <a:pt x="4514958" y="2502780"/>
                    <a:pt x="4510228" y="2507175"/>
                  </a:cubicBezTo>
                  <a:cubicBezTo>
                    <a:pt x="4505499" y="2511570"/>
                    <a:pt x="4503133" y="2516488"/>
                    <a:pt x="4503133" y="2521930"/>
                  </a:cubicBezTo>
                  <a:cubicBezTo>
                    <a:pt x="4503133" y="2527120"/>
                    <a:pt x="4504807" y="2531411"/>
                    <a:pt x="4508156" y="2534801"/>
                  </a:cubicBezTo>
                  <a:cubicBezTo>
                    <a:pt x="4511505" y="2538192"/>
                    <a:pt x="4515733" y="2539887"/>
                    <a:pt x="4520839" y="2539887"/>
                  </a:cubicBezTo>
                  <a:cubicBezTo>
                    <a:pt x="4525946" y="2539887"/>
                    <a:pt x="4530006" y="2538359"/>
                    <a:pt x="4533020" y="2535303"/>
                  </a:cubicBezTo>
                  <a:cubicBezTo>
                    <a:pt x="4536033" y="2532248"/>
                    <a:pt x="4537541" y="2528543"/>
                    <a:pt x="4537541" y="2524190"/>
                  </a:cubicBezTo>
                  <a:cubicBezTo>
                    <a:pt x="4537541" y="2521846"/>
                    <a:pt x="4536913" y="2519628"/>
                    <a:pt x="4535657" y="2517535"/>
                  </a:cubicBezTo>
                  <a:cubicBezTo>
                    <a:pt x="4536411" y="2517367"/>
                    <a:pt x="4537164" y="2517284"/>
                    <a:pt x="4537917" y="2517284"/>
                  </a:cubicBezTo>
                  <a:cubicBezTo>
                    <a:pt x="4541182" y="2517284"/>
                    <a:pt x="4544091" y="2518477"/>
                    <a:pt x="4546645" y="2520862"/>
                  </a:cubicBezTo>
                  <a:cubicBezTo>
                    <a:pt x="4549198" y="2523248"/>
                    <a:pt x="4550475" y="2526702"/>
                    <a:pt x="4550475" y="2531222"/>
                  </a:cubicBezTo>
                  <a:cubicBezTo>
                    <a:pt x="4550475" y="2537082"/>
                    <a:pt x="4547398" y="2542064"/>
                    <a:pt x="4541245" y="2546166"/>
                  </a:cubicBezTo>
                  <a:cubicBezTo>
                    <a:pt x="4535092" y="2550268"/>
                    <a:pt x="4525443" y="2552319"/>
                    <a:pt x="4512300" y="2552319"/>
                  </a:cubicBezTo>
                  <a:cubicBezTo>
                    <a:pt x="4492543" y="2552319"/>
                    <a:pt x="4475235" y="2544847"/>
                    <a:pt x="4460375" y="2529904"/>
                  </a:cubicBezTo>
                  <a:cubicBezTo>
                    <a:pt x="4445516" y="2514961"/>
                    <a:pt x="4436370" y="2495894"/>
                    <a:pt x="4432937" y="2472705"/>
                  </a:cubicBezTo>
                  <a:lnTo>
                    <a:pt x="4421259" y="2468938"/>
                  </a:lnTo>
                  <a:cubicBezTo>
                    <a:pt x="4424357" y="2503178"/>
                    <a:pt x="4434801" y="2529820"/>
                    <a:pt x="4452590" y="2548865"/>
                  </a:cubicBezTo>
                  <a:cubicBezTo>
                    <a:pt x="4470379" y="2567911"/>
                    <a:pt x="4490869" y="2577433"/>
                    <a:pt x="4514058" y="2577433"/>
                  </a:cubicBezTo>
                  <a:cubicBezTo>
                    <a:pt x="4530550" y="2577433"/>
                    <a:pt x="4543463" y="2573457"/>
                    <a:pt x="4552797" y="2565504"/>
                  </a:cubicBezTo>
                  <a:cubicBezTo>
                    <a:pt x="4562132" y="2557551"/>
                    <a:pt x="4566799" y="2547882"/>
                    <a:pt x="4566799" y="2536496"/>
                  </a:cubicBezTo>
                  <a:cubicBezTo>
                    <a:pt x="4566799" y="2527371"/>
                    <a:pt x="4563869" y="2519628"/>
                    <a:pt x="4558009" y="2513265"/>
                  </a:cubicBezTo>
                  <a:cubicBezTo>
                    <a:pt x="4563869" y="2507489"/>
                    <a:pt x="4566799" y="2501001"/>
                    <a:pt x="4566799" y="2493801"/>
                  </a:cubicBezTo>
                  <a:cubicBezTo>
                    <a:pt x="4566799" y="2488109"/>
                    <a:pt x="4565020" y="2482542"/>
                    <a:pt x="4561463" y="2477100"/>
                  </a:cubicBezTo>
                  <a:cubicBezTo>
                    <a:pt x="4557905" y="2471659"/>
                    <a:pt x="4552797" y="2465673"/>
                    <a:pt x="4546143" y="2459143"/>
                  </a:cubicBezTo>
                  <a:cubicBezTo>
                    <a:pt x="4539487" y="2452613"/>
                    <a:pt x="4534401" y="2447465"/>
                    <a:pt x="4530885" y="2443697"/>
                  </a:cubicBezTo>
                  <a:cubicBezTo>
                    <a:pt x="4527620" y="2451483"/>
                    <a:pt x="4524188" y="2458264"/>
                    <a:pt x="4520588" y="2464040"/>
                  </a:cubicBezTo>
                  <a:cubicBezTo>
                    <a:pt x="4513137" y="2450227"/>
                    <a:pt x="4505101" y="2443321"/>
                    <a:pt x="4496478" y="2443321"/>
                  </a:cubicBezTo>
                  <a:close/>
                  <a:moveTo>
                    <a:pt x="3995815" y="2419211"/>
                  </a:moveTo>
                  <a:lnTo>
                    <a:pt x="3995815" y="2552570"/>
                  </a:lnTo>
                  <a:cubicBezTo>
                    <a:pt x="3985183" y="2539008"/>
                    <a:pt x="3973003" y="2529088"/>
                    <a:pt x="3959273" y="2522809"/>
                  </a:cubicBezTo>
                  <a:cubicBezTo>
                    <a:pt x="3976519" y="2513182"/>
                    <a:pt x="3985142" y="2499829"/>
                    <a:pt x="3985142" y="2482751"/>
                  </a:cubicBezTo>
                  <a:cubicBezTo>
                    <a:pt x="3985142" y="2472203"/>
                    <a:pt x="3981312" y="2462994"/>
                    <a:pt x="3973652" y="2455125"/>
                  </a:cubicBezTo>
                  <a:cubicBezTo>
                    <a:pt x="3965992" y="2447255"/>
                    <a:pt x="3956469" y="2443321"/>
                    <a:pt x="3945084" y="2443321"/>
                  </a:cubicBezTo>
                  <a:cubicBezTo>
                    <a:pt x="3934703" y="2443321"/>
                    <a:pt x="3926038" y="2446502"/>
                    <a:pt x="3919090" y="2452864"/>
                  </a:cubicBezTo>
                  <a:cubicBezTo>
                    <a:pt x="3912141" y="2459227"/>
                    <a:pt x="3908667" y="2466552"/>
                    <a:pt x="3908667" y="2474840"/>
                  </a:cubicBezTo>
                  <a:cubicBezTo>
                    <a:pt x="3908667" y="2481035"/>
                    <a:pt x="3910363" y="2486016"/>
                    <a:pt x="3913753" y="2489783"/>
                  </a:cubicBezTo>
                  <a:cubicBezTo>
                    <a:pt x="3917143" y="2493550"/>
                    <a:pt x="3921518" y="2495434"/>
                    <a:pt x="3926875" y="2495434"/>
                  </a:cubicBezTo>
                  <a:cubicBezTo>
                    <a:pt x="3931899" y="2495434"/>
                    <a:pt x="3936021" y="2493927"/>
                    <a:pt x="3939245" y="2490913"/>
                  </a:cubicBezTo>
                  <a:cubicBezTo>
                    <a:pt x="3942467" y="2487899"/>
                    <a:pt x="3944079" y="2483881"/>
                    <a:pt x="3944079" y="2478858"/>
                  </a:cubicBezTo>
                  <a:cubicBezTo>
                    <a:pt x="3944079" y="2471910"/>
                    <a:pt x="3940395" y="2467054"/>
                    <a:pt x="3933029" y="2464292"/>
                  </a:cubicBezTo>
                  <a:cubicBezTo>
                    <a:pt x="3936628" y="2459855"/>
                    <a:pt x="3941442" y="2457636"/>
                    <a:pt x="3947469" y="2457636"/>
                  </a:cubicBezTo>
                  <a:cubicBezTo>
                    <a:pt x="3953999" y="2457636"/>
                    <a:pt x="3959085" y="2459583"/>
                    <a:pt x="3962727" y="2463475"/>
                  </a:cubicBezTo>
                  <a:cubicBezTo>
                    <a:pt x="3966369" y="2467368"/>
                    <a:pt x="3968189" y="2472119"/>
                    <a:pt x="3968189" y="2477728"/>
                  </a:cubicBezTo>
                  <a:cubicBezTo>
                    <a:pt x="3968189" y="2486853"/>
                    <a:pt x="3963711" y="2494492"/>
                    <a:pt x="3954753" y="2500645"/>
                  </a:cubicBezTo>
                  <a:cubicBezTo>
                    <a:pt x="3945795" y="2506798"/>
                    <a:pt x="3934996" y="2509875"/>
                    <a:pt x="3922355" y="2509875"/>
                  </a:cubicBezTo>
                  <a:cubicBezTo>
                    <a:pt x="3918001" y="2509875"/>
                    <a:pt x="3913271" y="2509498"/>
                    <a:pt x="3908165" y="2508745"/>
                  </a:cubicBezTo>
                  <a:lnTo>
                    <a:pt x="3923736" y="2534990"/>
                  </a:lnTo>
                  <a:cubicBezTo>
                    <a:pt x="3933531" y="2534990"/>
                    <a:pt x="3943472" y="2536517"/>
                    <a:pt x="3953560" y="2539573"/>
                  </a:cubicBezTo>
                  <a:cubicBezTo>
                    <a:pt x="3963647" y="2542629"/>
                    <a:pt x="3972291" y="2546856"/>
                    <a:pt x="3979491" y="2552256"/>
                  </a:cubicBezTo>
                  <a:cubicBezTo>
                    <a:pt x="3986691" y="2557656"/>
                    <a:pt x="3993095" y="2564918"/>
                    <a:pt x="3998703" y="2574043"/>
                  </a:cubicBezTo>
                  <a:lnTo>
                    <a:pt x="4017917" y="2586600"/>
                  </a:lnTo>
                  <a:lnTo>
                    <a:pt x="4017917" y="2458013"/>
                  </a:lnTo>
                  <a:lnTo>
                    <a:pt x="4040510" y="2458013"/>
                  </a:lnTo>
                  <a:lnTo>
                    <a:pt x="4043659" y="2458013"/>
                  </a:lnTo>
                  <a:lnTo>
                    <a:pt x="4063741" y="2458013"/>
                  </a:lnTo>
                  <a:cubicBezTo>
                    <a:pt x="4057463" y="2464375"/>
                    <a:pt x="4052189" y="2472307"/>
                    <a:pt x="4047919" y="2481809"/>
                  </a:cubicBezTo>
                  <a:cubicBezTo>
                    <a:pt x="4043650" y="2491311"/>
                    <a:pt x="4041515" y="2502089"/>
                    <a:pt x="4041515" y="2514145"/>
                  </a:cubicBezTo>
                  <a:cubicBezTo>
                    <a:pt x="4041515" y="2533064"/>
                    <a:pt x="4046957" y="2549577"/>
                    <a:pt x="4057839" y="2563683"/>
                  </a:cubicBezTo>
                  <a:cubicBezTo>
                    <a:pt x="4068723" y="2577789"/>
                    <a:pt x="4081196" y="2584842"/>
                    <a:pt x="4095261" y="2584842"/>
                  </a:cubicBezTo>
                  <a:cubicBezTo>
                    <a:pt x="4102544" y="2584842"/>
                    <a:pt x="4108404" y="2582938"/>
                    <a:pt x="4112841" y="2579129"/>
                  </a:cubicBezTo>
                  <a:cubicBezTo>
                    <a:pt x="4117278" y="2575320"/>
                    <a:pt x="4119496" y="2570611"/>
                    <a:pt x="4119496" y="2565002"/>
                  </a:cubicBezTo>
                  <a:cubicBezTo>
                    <a:pt x="4119496" y="2560062"/>
                    <a:pt x="4117780" y="2555730"/>
                    <a:pt x="4114348" y="2552005"/>
                  </a:cubicBezTo>
                  <a:cubicBezTo>
                    <a:pt x="4110915" y="2548279"/>
                    <a:pt x="4106395" y="2546417"/>
                    <a:pt x="4100786" y="2546417"/>
                  </a:cubicBezTo>
                  <a:cubicBezTo>
                    <a:pt x="4095261" y="2546417"/>
                    <a:pt x="4090949" y="2548007"/>
                    <a:pt x="4087852" y="2551189"/>
                  </a:cubicBezTo>
                  <a:cubicBezTo>
                    <a:pt x="4084754" y="2554370"/>
                    <a:pt x="4083205" y="2558263"/>
                    <a:pt x="4083205" y="2562867"/>
                  </a:cubicBezTo>
                  <a:lnTo>
                    <a:pt x="4083205" y="2563620"/>
                  </a:lnTo>
                  <a:cubicBezTo>
                    <a:pt x="4075336" y="2561193"/>
                    <a:pt x="4068932" y="2556191"/>
                    <a:pt x="4063993" y="2548614"/>
                  </a:cubicBezTo>
                  <a:cubicBezTo>
                    <a:pt x="4059053" y="2541038"/>
                    <a:pt x="4056584" y="2532394"/>
                    <a:pt x="4056584" y="2522683"/>
                  </a:cubicBezTo>
                  <a:cubicBezTo>
                    <a:pt x="4056584" y="2507949"/>
                    <a:pt x="4063177" y="2493487"/>
                    <a:pt x="4076362" y="2479298"/>
                  </a:cubicBezTo>
                  <a:cubicBezTo>
                    <a:pt x="4089547" y="2465108"/>
                    <a:pt x="4106562" y="2458013"/>
                    <a:pt x="4127407" y="2458013"/>
                  </a:cubicBezTo>
                  <a:lnTo>
                    <a:pt x="4133058" y="2458013"/>
                  </a:lnTo>
                  <a:lnTo>
                    <a:pt x="4185776" y="2458013"/>
                  </a:lnTo>
                  <a:lnTo>
                    <a:pt x="4185776" y="2467305"/>
                  </a:lnTo>
                  <a:lnTo>
                    <a:pt x="4114575" y="2512261"/>
                  </a:lnTo>
                  <a:lnTo>
                    <a:pt x="4127133" y="2533608"/>
                  </a:lnTo>
                  <a:cubicBezTo>
                    <a:pt x="4157187" y="2536789"/>
                    <a:pt x="4177697" y="2550268"/>
                    <a:pt x="4188664" y="2574043"/>
                  </a:cubicBezTo>
                  <a:lnTo>
                    <a:pt x="4207877" y="2586600"/>
                  </a:lnTo>
                  <a:lnTo>
                    <a:pt x="4207877" y="2488778"/>
                  </a:lnTo>
                  <a:lnTo>
                    <a:pt x="4211644" y="2488778"/>
                  </a:lnTo>
                  <a:cubicBezTo>
                    <a:pt x="4223783" y="2488778"/>
                    <a:pt x="4232552" y="2490809"/>
                    <a:pt x="4237952" y="2494869"/>
                  </a:cubicBezTo>
                  <a:cubicBezTo>
                    <a:pt x="4243351" y="2498929"/>
                    <a:pt x="4246051" y="2503806"/>
                    <a:pt x="4246051" y="2509498"/>
                  </a:cubicBezTo>
                  <a:cubicBezTo>
                    <a:pt x="4246051" y="2513014"/>
                    <a:pt x="4245256" y="2516028"/>
                    <a:pt x="4243665" y="2518539"/>
                  </a:cubicBezTo>
                  <a:cubicBezTo>
                    <a:pt x="4240233" y="2513600"/>
                    <a:pt x="4235921" y="2511131"/>
                    <a:pt x="4230731" y="2511131"/>
                  </a:cubicBezTo>
                  <a:cubicBezTo>
                    <a:pt x="4226127" y="2511131"/>
                    <a:pt x="4222339" y="2512679"/>
                    <a:pt x="4219367" y="2515777"/>
                  </a:cubicBezTo>
                  <a:cubicBezTo>
                    <a:pt x="4216395" y="2518874"/>
                    <a:pt x="4214909" y="2522767"/>
                    <a:pt x="4214909" y="2527455"/>
                  </a:cubicBezTo>
                  <a:cubicBezTo>
                    <a:pt x="4214909" y="2532394"/>
                    <a:pt x="4216499" y="2536475"/>
                    <a:pt x="4219681" y="2539699"/>
                  </a:cubicBezTo>
                  <a:cubicBezTo>
                    <a:pt x="4222862" y="2542922"/>
                    <a:pt x="4227048" y="2544533"/>
                    <a:pt x="4232238" y="2544533"/>
                  </a:cubicBezTo>
                  <a:cubicBezTo>
                    <a:pt x="4239187" y="2544533"/>
                    <a:pt x="4245235" y="2541457"/>
                    <a:pt x="4250383" y="2535303"/>
                  </a:cubicBezTo>
                  <a:cubicBezTo>
                    <a:pt x="4255532" y="2529150"/>
                    <a:pt x="4258107" y="2521260"/>
                    <a:pt x="4258107" y="2511633"/>
                  </a:cubicBezTo>
                  <a:cubicBezTo>
                    <a:pt x="4258107" y="2498657"/>
                    <a:pt x="4253083" y="2487920"/>
                    <a:pt x="4243037" y="2479423"/>
                  </a:cubicBezTo>
                  <a:cubicBezTo>
                    <a:pt x="4232991" y="2470926"/>
                    <a:pt x="4221271" y="2466510"/>
                    <a:pt x="4207877" y="2466175"/>
                  </a:cubicBezTo>
                  <a:lnTo>
                    <a:pt x="4207877" y="2458013"/>
                  </a:lnTo>
                  <a:lnTo>
                    <a:pt x="4283849" y="2458013"/>
                  </a:lnTo>
                  <a:lnTo>
                    <a:pt x="4274807" y="2443697"/>
                  </a:lnTo>
                  <a:lnTo>
                    <a:pt x="4124017" y="2443697"/>
                  </a:lnTo>
                  <a:lnTo>
                    <a:pt x="4107669" y="2443697"/>
                  </a:lnTo>
                  <a:lnTo>
                    <a:pt x="4034618" y="2443697"/>
                  </a:lnTo>
                  <a:lnTo>
                    <a:pt x="4031469" y="2443697"/>
                  </a:lnTo>
                  <a:lnTo>
                    <a:pt x="4016786" y="2443697"/>
                  </a:lnTo>
                  <a:cubicBezTo>
                    <a:pt x="4015531" y="2441856"/>
                    <a:pt x="4014296" y="2439867"/>
                    <a:pt x="4013082" y="2437733"/>
                  </a:cubicBezTo>
                  <a:cubicBezTo>
                    <a:pt x="4011868" y="2435598"/>
                    <a:pt x="4009984" y="2431977"/>
                    <a:pt x="4007431" y="2426871"/>
                  </a:cubicBezTo>
                  <a:cubicBezTo>
                    <a:pt x="4004878" y="2421764"/>
                    <a:pt x="4001006" y="2419211"/>
                    <a:pt x="3995815" y="2419211"/>
                  </a:cubicBezTo>
                  <a:close/>
                  <a:moveTo>
                    <a:pt x="2540895" y="2419211"/>
                  </a:moveTo>
                  <a:lnTo>
                    <a:pt x="2540895" y="2479737"/>
                  </a:lnTo>
                  <a:cubicBezTo>
                    <a:pt x="2524738" y="2455711"/>
                    <a:pt x="2506948" y="2443697"/>
                    <a:pt x="2487526" y="2443697"/>
                  </a:cubicBezTo>
                  <a:cubicBezTo>
                    <a:pt x="2473629" y="2443697"/>
                    <a:pt x="2462202" y="2448532"/>
                    <a:pt x="2453245" y="2458201"/>
                  </a:cubicBezTo>
                  <a:cubicBezTo>
                    <a:pt x="2444287" y="2467870"/>
                    <a:pt x="2439808" y="2478356"/>
                    <a:pt x="2439808" y="2489657"/>
                  </a:cubicBezTo>
                  <a:cubicBezTo>
                    <a:pt x="2439808" y="2494178"/>
                    <a:pt x="2441001" y="2497715"/>
                    <a:pt x="2443387" y="2500268"/>
                  </a:cubicBezTo>
                  <a:cubicBezTo>
                    <a:pt x="2445773" y="2502822"/>
                    <a:pt x="2448933" y="2504098"/>
                    <a:pt x="2452868" y="2504098"/>
                  </a:cubicBezTo>
                  <a:cubicBezTo>
                    <a:pt x="2456216" y="2504098"/>
                    <a:pt x="2460130" y="2503010"/>
                    <a:pt x="2464609" y="2500833"/>
                  </a:cubicBezTo>
                  <a:cubicBezTo>
                    <a:pt x="2469088" y="2498657"/>
                    <a:pt x="2472625" y="2497569"/>
                    <a:pt x="2475220" y="2497569"/>
                  </a:cubicBezTo>
                  <a:cubicBezTo>
                    <a:pt x="2477815" y="2497569"/>
                    <a:pt x="2479845" y="2498406"/>
                    <a:pt x="2481310" y="2500080"/>
                  </a:cubicBezTo>
                  <a:cubicBezTo>
                    <a:pt x="2482775" y="2501754"/>
                    <a:pt x="2483508" y="2503554"/>
                    <a:pt x="2483508" y="2505480"/>
                  </a:cubicBezTo>
                  <a:cubicBezTo>
                    <a:pt x="2483508" y="2506903"/>
                    <a:pt x="2476978" y="2513893"/>
                    <a:pt x="2463918" y="2526451"/>
                  </a:cubicBezTo>
                  <a:lnTo>
                    <a:pt x="2483257" y="2539510"/>
                  </a:lnTo>
                  <a:lnTo>
                    <a:pt x="2531853" y="2490286"/>
                  </a:lnTo>
                  <a:cubicBezTo>
                    <a:pt x="2537881" y="2498657"/>
                    <a:pt x="2540895" y="2508661"/>
                    <a:pt x="2540895" y="2520297"/>
                  </a:cubicBezTo>
                  <a:lnTo>
                    <a:pt x="2540895" y="2572159"/>
                  </a:lnTo>
                  <a:lnTo>
                    <a:pt x="2562996" y="2586600"/>
                  </a:lnTo>
                  <a:lnTo>
                    <a:pt x="2562996" y="2458013"/>
                  </a:lnTo>
                  <a:lnTo>
                    <a:pt x="2573660" y="2458013"/>
                  </a:lnTo>
                  <a:lnTo>
                    <a:pt x="2588739" y="2458013"/>
                  </a:lnTo>
                  <a:lnTo>
                    <a:pt x="2596891" y="2458013"/>
                  </a:lnTo>
                  <a:cubicBezTo>
                    <a:pt x="2590613" y="2464375"/>
                    <a:pt x="2585339" y="2472307"/>
                    <a:pt x="2581069" y="2481809"/>
                  </a:cubicBezTo>
                  <a:cubicBezTo>
                    <a:pt x="2576800" y="2491311"/>
                    <a:pt x="2574665" y="2502089"/>
                    <a:pt x="2574665" y="2514145"/>
                  </a:cubicBezTo>
                  <a:cubicBezTo>
                    <a:pt x="2574665" y="2533064"/>
                    <a:pt x="2580107" y="2549577"/>
                    <a:pt x="2590989" y="2563683"/>
                  </a:cubicBezTo>
                  <a:cubicBezTo>
                    <a:pt x="2601873" y="2577789"/>
                    <a:pt x="2614346" y="2584842"/>
                    <a:pt x="2628411" y="2584842"/>
                  </a:cubicBezTo>
                  <a:cubicBezTo>
                    <a:pt x="2635694" y="2584842"/>
                    <a:pt x="2641554" y="2582938"/>
                    <a:pt x="2645991" y="2579129"/>
                  </a:cubicBezTo>
                  <a:cubicBezTo>
                    <a:pt x="2650428" y="2575320"/>
                    <a:pt x="2652646" y="2570611"/>
                    <a:pt x="2652646" y="2565002"/>
                  </a:cubicBezTo>
                  <a:cubicBezTo>
                    <a:pt x="2652646" y="2560062"/>
                    <a:pt x="2650930" y="2555730"/>
                    <a:pt x="2647498" y="2552005"/>
                  </a:cubicBezTo>
                  <a:cubicBezTo>
                    <a:pt x="2644065" y="2548279"/>
                    <a:pt x="2639545" y="2546417"/>
                    <a:pt x="2633936" y="2546417"/>
                  </a:cubicBezTo>
                  <a:cubicBezTo>
                    <a:pt x="2628411" y="2546417"/>
                    <a:pt x="2624099" y="2548007"/>
                    <a:pt x="2621002" y="2551189"/>
                  </a:cubicBezTo>
                  <a:cubicBezTo>
                    <a:pt x="2617904" y="2554370"/>
                    <a:pt x="2616355" y="2558263"/>
                    <a:pt x="2616355" y="2562867"/>
                  </a:cubicBezTo>
                  <a:lnTo>
                    <a:pt x="2616355" y="2563620"/>
                  </a:lnTo>
                  <a:cubicBezTo>
                    <a:pt x="2608486" y="2561193"/>
                    <a:pt x="2602082" y="2556191"/>
                    <a:pt x="2597143" y="2548614"/>
                  </a:cubicBezTo>
                  <a:cubicBezTo>
                    <a:pt x="2592203" y="2541038"/>
                    <a:pt x="2589734" y="2532394"/>
                    <a:pt x="2589734" y="2522683"/>
                  </a:cubicBezTo>
                  <a:cubicBezTo>
                    <a:pt x="2589734" y="2507949"/>
                    <a:pt x="2596327" y="2493487"/>
                    <a:pt x="2609512" y="2479298"/>
                  </a:cubicBezTo>
                  <a:cubicBezTo>
                    <a:pt x="2622697" y="2465108"/>
                    <a:pt x="2639712" y="2458013"/>
                    <a:pt x="2660557" y="2458013"/>
                  </a:cubicBezTo>
                  <a:lnTo>
                    <a:pt x="2666208" y="2458013"/>
                  </a:lnTo>
                  <a:lnTo>
                    <a:pt x="2671064" y="2458013"/>
                  </a:lnTo>
                  <a:cubicBezTo>
                    <a:pt x="2678012" y="2461864"/>
                    <a:pt x="2682700" y="2467347"/>
                    <a:pt x="2685128" y="2474463"/>
                  </a:cubicBezTo>
                  <a:cubicBezTo>
                    <a:pt x="2679519" y="2475635"/>
                    <a:pt x="2674726" y="2478230"/>
                    <a:pt x="2670750" y="2482249"/>
                  </a:cubicBezTo>
                  <a:cubicBezTo>
                    <a:pt x="2666773" y="2486267"/>
                    <a:pt x="2664785" y="2491081"/>
                    <a:pt x="2664785" y="2496690"/>
                  </a:cubicBezTo>
                  <a:cubicBezTo>
                    <a:pt x="2664785" y="2501880"/>
                    <a:pt x="2666480" y="2506212"/>
                    <a:pt x="2669871" y="2509686"/>
                  </a:cubicBezTo>
                  <a:cubicBezTo>
                    <a:pt x="2673261" y="2513161"/>
                    <a:pt x="2677510" y="2514898"/>
                    <a:pt x="2682617" y="2514898"/>
                  </a:cubicBezTo>
                  <a:cubicBezTo>
                    <a:pt x="2688309" y="2514898"/>
                    <a:pt x="2692746" y="2513265"/>
                    <a:pt x="2695927" y="2510000"/>
                  </a:cubicBezTo>
                  <a:cubicBezTo>
                    <a:pt x="2699109" y="2506735"/>
                    <a:pt x="2700699" y="2502759"/>
                    <a:pt x="2700699" y="2498071"/>
                  </a:cubicBezTo>
                  <a:cubicBezTo>
                    <a:pt x="2700699" y="2495141"/>
                    <a:pt x="2700071" y="2492462"/>
                    <a:pt x="2698815" y="2490034"/>
                  </a:cubicBezTo>
                  <a:cubicBezTo>
                    <a:pt x="2700071" y="2489448"/>
                    <a:pt x="2701536" y="2489155"/>
                    <a:pt x="2703211" y="2489155"/>
                  </a:cubicBezTo>
                  <a:cubicBezTo>
                    <a:pt x="2707313" y="2489155"/>
                    <a:pt x="2710808" y="2490892"/>
                    <a:pt x="2713696" y="2494366"/>
                  </a:cubicBezTo>
                  <a:cubicBezTo>
                    <a:pt x="2716584" y="2497841"/>
                    <a:pt x="2718028" y="2501922"/>
                    <a:pt x="2718028" y="2506610"/>
                  </a:cubicBezTo>
                  <a:cubicBezTo>
                    <a:pt x="2718028" y="2508368"/>
                    <a:pt x="2717819" y="2509917"/>
                    <a:pt x="2717401" y="2511256"/>
                  </a:cubicBezTo>
                  <a:cubicBezTo>
                    <a:pt x="2711373" y="2512763"/>
                    <a:pt x="2706789" y="2515421"/>
                    <a:pt x="2703650" y="2519230"/>
                  </a:cubicBezTo>
                  <a:cubicBezTo>
                    <a:pt x="2700511" y="2523039"/>
                    <a:pt x="2698941" y="2527413"/>
                    <a:pt x="2698941" y="2532352"/>
                  </a:cubicBezTo>
                  <a:cubicBezTo>
                    <a:pt x="2698941" y="2537543"/>
                    <a:pt x="2700678" y="2541854"/>
                    <a:pt x="2704153" y="2545287"/>
                  </a:cubicBezTo>
                  <a:cubicBezTo>
                    <a:pt x="2707627" y="2548719"/>
                    <a:pt x="2711875" y="2550435"/>
                    <a:pt x="2716898" y="2550435"/>
                  </a:cubicBezTo>
                  <a:cubicBezTo>
                    <a:pt x="2722423" y="2550435"/>
                    <a:pt x="2726797" y="2548719"/>
                    <a:pt x="2730021" y="2545287"/>
                  </a:cubicBezTo>
                  <a:cubicBezTo>
                    <a:pt x="2733244" y="2541854"/>
                    <a:pt x="2734855" y="2537794"/>
                    <a:pt x="2734855" y="2533106"/>
                  </a:cubicBezTo>
                  <a:cubicBezTo>
                    <a:pt x="2734855" y="2531683"/>
                    <a:pt x="2734729" y="2530427"/>
                    <a:pt x="2734479" y="2529339"/>
                  </a:cubicBezTo>
                  <a:cubicBezTo>
                    <a:pt x="2740841" y="2530762"/>
                    <a:pt x="2746408" y="2535283"/>
                    <a:pt x="2751180" y="2542901"/>
                  </a:cubicBezTo>
                  <a:cubicBezTo>
                    <a:pt x="2755951" y="2550519"/>
                    <a:pt x="2759300" y="2560900"/>
                    <a:pt x="2761226" y="2574043"/>
                  </a:cubicBezTo>
                  <a:lnTo>
                    <a:pt x="2780439" y="2586600"/>
                  </a:lnTo>
                  <a:lnTo>
                    <a:pt x="2780439" y="2497569"/>
                  </a:lnTo>
                  <a:cubicBezTo>
                    <a:pt x="2783620" y="2497401"/>
                    <a:pt x="2786424" y="2497317"/>
                    <a:pt x="2788852" y="2497317"/>
                  </a:cubicBezTo>
                  <a:cubicBezTo>
                    <a:pt x="2796721" y="2497317"/>
                    <a:pt x="2802539" y="2498866"/>
                    <a:pt x="2806307" y="2501964"/>
                  </a:cubicBezTo>
                  <a:cubicBezTo>
                    <a:pt x="2810074" y="2505061"/>
                    <a:pt x="2811957" y="2508619"/>
                    <a:pt x="2811957" y="2512637"/>
                  </a:cubicBezTo>
                  <a:cubicBezTo>
                    <a:pt x="2811957" y="2515233"/>
                    <a:pt x="2811371" y="2517535"/>
                    <a:pt x="2810199" y="2519544"/>
                  </a:cubicBezTo>
                  <a:cubicBezTo>
                    <a:pt x="2807102" y="2516363"/>
                    <a:pt x="2803586" y="2514772"/>
                    <a:pt x="2799651" y="2514772"/>
                  </a:cubicBezTo>
                  <a:cubicBezTo>
                    <a:pt x="2795633" y="2514772"/>
                    <a:pt x="2792263" y="2516195"/>
                    <a:pt x="2789543" y="2519042"/>
                  </a:cubicBezTo>
                  <a:cubicBezTo>
                    <a:pt x="2786822" y="2521888"/>
                    <a:pt x="2785461" y="2525404"/>
                    <a:pt x="2785461" y="2529590"/>
                  </a:cubicBezTo>
                  <a:cubicBezTo>
                    <a:pt x="2785461" y="2534529"/>
                    <a:pt x="2787031" y="2538464"/>
                    <a:pt x="2790171" y="2541394"/>
                  </a:cubicBezTo>
                  <a:cubicBezTo>
                    <a:pt x="2793310" y="2544324"/>
                    <a:pt x="2797098" y="2545789"/>
                    <a:pt x="2801535" y="2545789"/>
                  </a:cubicBezTo>
                  <a:cubicBezTo>
                    <a:pt x="2808316" y="2545789"/>
                    <a:pt x="2813841" y="2542754"/>
                    <a:pt x="2818111" y="2536685"/>
                  </a:cubicBezTo>
                  <a:cubicBezTo>
                    <a:pt x="2822380" y="2530615"/>
                    <a:pt x="2824515" y="2523144"/>
                    <a:pt x="2824515" y="2514270"/>
                  </a:cubicBezTo>
                  <a:cubicBezTo>
                    <a:pt x="2824515" y="2502550"/>
                    <a:pt x="2820392" y="2492650"/>
                    <a:pt x="2812146" y="2484572"/>
                  </a:cubicBezTo>
                  <a:cubicBezTo>
                    <a:pt x="2803900" y="2476493"/>
                    <a:pt x="2793331" y="2472370"/>
                    <a:pt x="2780439" y="2472203"/>
                  </a:cubicBezTo>
                  <a:lnTo>
                    <a:pt x="2780439" y="2458013"/>
                  </a:lnTo>
                  <a:lnTo>
                    <a:pt x="2850257" y="2458013"/>
                  </a:lnTo>
                  <a:lnTo>
                    <a:pt x="2841216" y="2443697"/>
                  </a:lnTo>
                  <a:lnTo>
                    <a:pt x="2657167" y="2443697"/>
                  </a:lnTo>
                  <a:lnTo>
                    <a:pt x="2650344" y="2443697"/>
                  </a:lnTo>
                  <a:lnTo>
                    <a:pt x="2579697" y="2443697"/>
                  </a:lnTo>
                  <a:lnTo>
                    <a:pt x="2564619" y="2443697"/>
                  </a:lnTo>
                  <a:lnTo>
                    <a:pt x="2561866" y="2443697"/>
                  </a:lnTo>
                  <a:cubicBezTo>
                    <a:pt x="2560610" y="2441856"/>
                    <a:pt x="2559375" y="2439867"/>
                    <a:pt x="2558161" y="2437733"/>
                  </a:cubicBezTo>
                  <a:cubicBezTo>
                    <a:pt x="2556947" y="2435598"/>
                    <a:pt x="2555064" y="2431977"/>
                    <a:pt x="2552511" y="2426871"/>
                  </a:cubicBezTo>
                  <a:cubicBezTo>
                    <a:pt x="2549957" y="2421764"/>
                    <a:pt x="2546085" y="2419211"/>
                    <a:pt x="2540895" y="2419211"/>
                  </a:cubicBezTo>
                  <a:close/>
                  <a:moveTo>
                    <a:pt x="2083695" y="2419211"/>
                  </a:moveTo>
                  <a:lnTo>
                    <a:pt x="2083695" y="2479737"/>
                  </a:lnTo>
                  <a:cubicBezTo>
                    <a:pt x="2067538" y="2455711"/>
                    <a:pt x="2049748" y="2443697"/>
                    <a:pt x="2030326" y="2443697"/>
                  </a:cubicBezTo>
                  <a:cubicBezTo>
                    <a:pt x="2016429" y="2443697"/>
                    <a:pt x="2005002" y="2448532"/>
                    <a:pt x="1996045" y="2458201"/>
                  </a:cubicBezTo>
                  <a:cubicBezTo>
                    <a:pt x="1987087" y="2467870"/>
                    <a:pt x="1982608" y="2478356"/>
                    <a:pt x="1982608" y="2489657"/>
                  </a:cubicBezTo>
                  <a:cubicBezTo>
                    <a:pt x="1982608" y="2494178"/>
                    <a:pt x="1983801" y="2497715"/>
                    <a:pt x="1986187" y="2500268"/>
                  </a:cubicBezTo>
                  <a:cubicBezTo>
                    <a:pt x="1988573" y="2502822"/>
                    <a:pt x="1991733" y="2504098"/>
                    <a:pt x="1995668" y="2504098"/>
                  </a:cubicBezTo>
                  <a:cubicBezTo>
                    <a:pt x="1999016" y="2504098"/>
                    <a:pt x="2002930" y="2503010"/>
                    <a:pt x="2007409" y="2500833"/>
                  </a:cubicBezTo>
                  <a:cubicBezTo>
                    <a:pt x="2011888" y="2498657"/>
                    <a:pt x="2015425" y="2497569"/>
                    <a:pt x="2018020" y="2497569"/>
                  </a:cubicBezTo>
                  <a:cubicBezTo>
                    <a:pt x="2020615" y="2497569"/>
                    <a:pt x="2022645" y="2498406"/>
                    <a:pt x="2024110" y="2500080"/>
                  </a:cubicBezTo>
                  <a:cubicBezTo>
                    <a:pt x="2025575" y="2501754"/>
                    <a:pt x="2026308" y="2503554"/>
                    <a:pt x="2026308" y="2505480"/>
                  </a:cubicBezTo>
                  <a:cubicBezTo>
                    <a:pt x="2026308" y="2506903"/>
                    <a:pt x="2019778" y="2513893"/>
                    <a:pt x="2006718" y="2526451"/>
                  </a:cubicBezTo>
                  <a:lnTo>
                    <a:pt x="2026057" y="2539510"/>
                  </a:lnTo>
                  <a:lnTo>
                    <a:pt x="2074654" y="2490286"/>
                  </a:lnTo>
                  <a:cubicBezTo>
                    <a:pt x="2080681" y="2498657"/>
                    <a:pt x="2083695" y="2508661"/>
                    <a:pt x="2083695" y="2520297"/>
                  </a:cubicBezTo>
                  <a:lnTo>
                    <a:pt x="2083695" y="2531599"/>
                  </a:lnTo>
                  <a:lnTo>
                    <a:pt x="2083695" y="2572159"/>
                  </a:lnTo>
                  <a:lnTo>
                    <a:pt x="2083695" y="2578312"/>
                  </a:lnTo>
                  <a:cubicBezTo>
                    <a:pt x="2075575" y="2569187"/>
                    <a:pt x="2066073" y="2564625"/>
                    <a:pt x="2055190" y="2564625"/>
                  </a:cubicBezTo>
                  <a:cubicBezTo>
                    <a:pt x="2052009" y="2564625"/>
                    <a:pt x="2047739" y="2564813"/>
                    <a:pt x="2042381" y="2565190"/>
                  </a:cubicBezTo>
                  <a:cubicBezTo>
                    <a:pt x="2037023" y="2565567"/>
                    <a:pt x="2032168" y="2565755"/>
                    <a:pt x="2027815" y="2565755"/>
                  </a:cubicBezTo>
                  <a:cubicBezTo>
                    <a:pt x="2020448" y="2565755"/>
                    <a:pt x="2014483" y="2564123"/>
                    <a:pt x="2009920" y="2560858"/>
                  </a:cubicBezTo>
                  <a:cubicBezTo>
                    <a:pt x="2005358" y="2557593"/>
                    <a:pt x="2003077" y="2553072"/>
                    <a:pt x="2003077" y="2547296"/>
                  </a:cubicBezTo>
                  <a:cubicBezTo>
                    <a:pt x="2003077" y="2544617"/>
                    <a:pt x="2003495" y="2542189"/>
                    <a:pt x="2004332" y="2540012"/>
                  </a:cubicBezTo>
                  <a:lnTo>
                    <a:pt x="1994035" y="2535617"/>
                  </a:lnTo>
                  <a:cubicBezTo>
                    <a:pt x="1992947" y="2540305"/>
                    <a:pt x="1992403" y="2545035"/>
                    <a:pt x="1992403" y="2549807"/>
                  </a:cubicBezTo>
                  <a:cubicBezTo>
                    <a:pt x="1992403" y="2561946"/>
                    <a:pt x="1996045" y="2571657"/>
                    <a:pt x="2003328" y="2578940"/>
                  </a:cubicBezTo>
                  <a:cubicBezTo>
                    <a:pt x="2010611" y="2586224"/>
                    <a:pt x="2019862" y="2589865"/>
                    <a:pt x="2031079" y="2589865"/>
                  </a:cubicBezTo>
                  <a:cubicBezTo>
                    <a:pt x="2036019" y="2589865"/>
                    <a:pt x="2042779" y="2589426"/>
                    <a:pt x="2051360" y="2588547"/>
                  </a:cubicBezTo>
                  <a:cubicBezTo>
                    <a:pt x="2059941" y="2587668"/>
                    <a:pt x="2066240" y="2587228"/>
                    <a:pt x="2070259" y="2587228"/>
                  </a:cubicBezTo>
                  <a:cubicBezTo>
                    <a:pt x="2076453" y="2587228"/>
                    <a:pt x="2081142" y="2588379"/>
                    <a:pt x="2084323" y="2590681"/>
                  </a:cubicBezTo>
                  <a:cubicBezTo>
                    <a:pt x="2087504" y="2592984"/>
                    <a:pt x="2089639" y="2596018"/>
                    <a:pt x="2090727" y="2599786"/>
                  </a:cubicBezTo>
                  <a:lnTo>
                    <a:pt x="2105796" y="2607571"/>
                  </a:lnTo>
                  <a:lnTo>
                    <a:pt x="2105796" y="2586600"/>
                  </a:lnTo>
                  <a:lnTo>
                    <a:pt x="2105796" y="2531599"/>
                  </a:lnTo>
                  <a:lnTo>
                    <a:pt x="2105796" y="2458013"/>
                  </a:lnTo>
                  <a:lnTo>
                    <a:pt x="2125985" y="2458013"/>
                  </a:lnTo>
                  <a:lnTo>
                    <a:pt x="2131539" y="2458013"/>
                  </a:lnTo>
                  <a:lnTo>
                    <a:pt x="2195051" y="2458013"/>
                  </a:lnTo>
                  <a:lnTo>
                    <a:pt x="2195051" y="2467305"/>
                  </a:lnTo>
                  <a:lnTo>
                    <a:pt x="2123851" y="2512261"/>
                  </a:lnTo>
                  <a:lnTo>
                    <a:pt x="2136408" y="2533608"/>
                  </a:lnTo>
                  <a:cubicBezTo>
                    <a:pt x="2166462" y="2536789"/>
                    <a:pt x="2186972" y="2550268"/>
                    <a:pt x="2197939" y="2574043"/>
                  </a:cubicBezTo>
                  <a:lnTo>
                    <a:pt x="2217152" y="2586600"/>
                  </a:lnTo>
                  <a:lnTo>
                    <a:pt x="2217152" y="2488778"/>
                  </a:lnTo>
                  <a:lnTo>
                    <a:pt x="2220919" y="2488778"/>
                  </a:lnTo>
                  <a:cubicBezTo>
                    <a:pt x="2233058" y="2488778"/>
                    <a:pt x="2241827" y="2490809"/>
                    <a:pt x="2247227" y="2494869"/>
                  </a:cubicBezTo>
                  <a:cubicBezTo>
                    <a:pt x="2252627" y="2498929"/>
                    <a:pt x="2255326" y="2503806"/>
                    <a:pt x="2255326" y="2509498"/>
                  </a:cubicBezTo>
                  <a:cubicBezTo>
                    <a:pt x="2255326" y="2513014"/>
                    <a:pt x="2254531" y="2516028"/>
                    <a:pt x="2252941" y="2518539"/>
                  </a:cubicBezTo>
                  <a:cubicBezTo>
                    <a:pt x="2249508" y="2513600"/>
                    <a:pt x="2245197" y="2511131"/>
                    <a:pt x="2240006" y="2511131"/>
                  </a:cubicBezTo>
                  <a:cubicBezTo>
                    <a:pt x="2235402" y="2511131"/>
                    <a:pt x="2231614" y="2512679"/>
                    <a:pt x="2228642" y="2515777"/>
                  </a:cubicBezTo>
                  <a:cubicBezTo>
                    <a:pt x="2225670" y="2518874"/>
                    <a:pt x="2224184" y="2522767"/>
                    <a:pt x="2224184" y="2527455"/>
                  </a:cubicBezTo>
                  <a:cubicBezTo>
                    <a:pt x="2224184" y="2532394"/>
                    <a:pt x="2225775" y="2536475"/>
                    <a:pt x="2228956" y="2539699"/>
                  </a:cubicBezTo>
                  <a:cubicBezTo>
                    <a:pt x="2232137" y="2542922"/>
                    <a:pt x="2236323" y="2544533"/>
                    <a:pt x="2241513" y="2544533"/>
                  </a:cubicBezTo>
                  <a:cubicBezTo>
                    <a:pt x="2248461" y="2544533"/>
                    <a:pt x="2254510" y="2541457"/>
                    <a:pt x="2259659" y="2535303"/>
                  </a:cubicBezTo>
                  <a:cubicBezTo>
                    <a:pt x="2264807" y="2529150"/>
                    <a:pt x="2267381" y="2521260"/>
                    <a:pt x="2267381" y="2511633"/>
                  </a:cubicBezTo>
                  <a:cubicBezTo>
                    <a:pt x="2267381" y="2498657"/>
                    <a:pt x="2262359" y="2487920"/>
                    <a:pt x="2252313" y="2479423"/>
                  </a:cubicBezTo>
                  <a:cubicBezTo>
                    <a:pt x="2242267" y="2470926"/>
                    <a:pt x="2230547" y="2466510"/>
                    <a:pt x="2217152" y="2466175"/>
                  </a:cubicBezTo>
                  <a:lnTo>
                    <a:pt x="2217152" y="2458013"/>
                  </a:lnTo>
                  <a:lnTo>
                    <a:pt x="2287910" y="2458013"/>
                  </a:lnTo>
                  <a:lnTo>
                    <a:pt x="2293124" y="2458013"/>
                  </a:lnTo>
                  <a:lnTo>
                    <a:pt x="2442617" y="2458013"/>
                  </a:lnTo>
                  <a:lnTo>
                    <a:pt x="2433576" y="2443697"/>
                  </a:lnTo>
                  <a:lnTo>
                    <a:pt x="2284083" y="2443697"/>
                  </a:lnTo>
                  <a:lnTo>
                    <a:pt x="2278869" y="2443697"/>
                  </a:lnTo>
                  <a:lnTo>
                    <a:pt x="2122497" y="2443697"/>
                  </a:lnTo>
                  <a:lnTo>
                    <a:pt x="2116944" y="2443697"/>
                  </a:lnTo>
                  <a:lnTo>
                    <a:pt x="2104666" y="2443697"/>
                  </a:lnTo>
                  <a:cubicBezTo>
                    <a:pt x="2103410" y="2441856"/>
                    <a:pt x="2102175" y="2439867"/>
                    <a:pt x="2100961" y="2437733"/>
                  </a:cubicBezTo>
                  <a:cubicBezTo>
                    <a:pt x="2099747" y="2435598"/>
                    <a:pt x="2097864" y="2431977"/>
                    <a:pt x="2095311" y="2426871"/>
                  </a:cubicBezTo>
                  <a:cubicBezTo>
                    <a:pt x="2092757" y="2421764"/>
                    <a:pt x="2088885" y="2419211"/>
                    <a:pt x="2083695" y="2419211"/>
                  </a:cubicBezTo>
                  <a:close/>
                  <a:moveTo>
                    <a:pt x="881141" y="2419211"/>
                  </a:moveTo>
                  <a:lnTo>
                    <a:pt x="881141" y="2552570"/>
                  </a:lnTo>
                  <a:cubicBezTo>
                    <a:pt x="870509" y="2539008"/>
                    <a:pt x="858328" y="2529088"/>
                    <a:pt x="844599" y="2522809"/>
                  </a:cubicBezTo>
                  <a:cubicBezTo>
                    <a:pt x="861844" y="2513182"/>
                    <a:pt x="870467" y="2499829"/>
                    <a:pt x="870467" y="2482751"/>
                  </a:cubicBezTo>
                  <a:cubicBezTo>
                    <a:pt x="870467" y="2472203"/>
                    <a:pt x="866637" y="2462994"/>
                    <a:pt x="858977" y="2455125"/>
                  </a:cubicBezTo>
                  <a:cubicBezTo>
                    <a:pt x="851317" y="2447255"/>
                    <a:pt x="841794" y="2443321"/>
                    <a:pt x="830409" y="2443321"/>
                  </a:cubicBezTo>
                  <a:cubicBezTo>
                    <a:pt x="820028" y="2443321"/>
                    <a:pt x="811363" y="2446502"/>
                    <a:pt x="804415" y="2452864"/>
                  </a:cubicBezTo>
                  <a:cubicBezTo>
                    <a:pt x="797467" y="2459227"/>
                    <a:pt x="793992" y="2466552"/>
                    <a:pt x="793992" y="2474840"/>
                  </a:cubicBezTo>
                  <a:cubicBezTo>
                    <a:pt x="793992" y="2481035"/>
                    <a:pt x="795688" y="2486016"/>
                    <a:pt x="799078" y="2489783"/>
                  </a:cubicBezTo>
                  <a:cubicBezTo>
                    <a:pt x="802469" y="2493550"/>
                    <a:pt x="806843" y="2495434"/>
                    <a:pt x="812201" y="2495434"/>
                  </a:cubicBezTo>
                  <a:cubicBezTo>
                    <a:pt x="817224" y="2495434"/>
                    <a:pt x="821347" y="2493927"/>
                    <a:pt x="824570" y="2490913"/>
                  </a:cubicBezTo>
                  <a:cubicBezTo>
                    <a:pt x="827793" y="2487899"/>
                    <a:pt x="829404" y="2483881"/>
                    <a:pt x="829404" y="2478858"/>
                  </a:cubicBezTo>
                  <a:cubicBezTo>
                    <a:pt x="829404" y="2471910"/>
                    <a:pt x="825721" y="2467054"/>
                    <a:pt x="818354" y="2464292"/>
                  </a:cubicBezTo>
                  <a:cubicBezTo>
                    <a:pt x="821953" y="2459855"/>
                    <a:pt x="826767" y="2457636"/>
                    <a:pt x="832795" y="2457636"/>
                  </a:cubicBezTo>
                  <a:cubicBezTo>
                    <a:pt x="839325" y="2457636"/>
                    <a:pt x="844410" y="2459583"/>
                    <a:pt x="848052" y="2463475"/>
                  </a:cubicBezTo>
                  <a:cubicBezTo>
                    <a:pt x="851694" y="2467368"/>
                    <a:pt x="853514" y="2472119"/>
                    <a:pt x="853514" y="2477728"/>
                  </a:cubicBezTo>
                  <a:cubicBezTo>
                    <a:pt x="853514" y="2486853"/>
                    <a:pt x="849036" y="2494492"/>
                    <a:pt x="840078" y="2500645"/>
                  </a:cubicBezTo>
                  <a:cubicBezTo>
                    <a:pt x="831120" y="2506798"/>
                    <a:pt x="820321" y="2509875"/>
                    <a:pt x="807680" y="2509875"/>
                  </a:cubicBezTo>
                  <a:cubicBezTo>
                    <a:pt x="803327" y="2509875"/>
                    <a:pt x="798597" y="2509498"/>
                    <a:pt x="793490" y="2508745"/>
                  </a:cubicBezTo>
                  <a:lnTo>
                    <a:pt x="809061" y="2534990"/>
                  </a:lnTo>
                  <a:cubicBezTo>
                    <a:pt x="818856" y="2534990"/>
                    <a:pt x="828797" y="2536517"/>
                    <a:pt x="838885" y="2539573"/>
                  </a:cubicBezTo>
                  <a:cubicBezTo>
                    <a:pt x="848973" y="2542629"/>
                    <a:pt x="857616" y="2546856"/>
                    <a:pt x="864816" y="2552256"/>
                  </a:cubicBezTo>
                  <a:cubicBezTo>
                    <a:pt x="872016" y="2557656"/>
                    <a:pt x="878420" y="2564918"/>
                    <a:pt x="884029" y="2574043"/>
                  </a:cubicBezTo>
                  <a:lnTo>
                    <a:pt x="903242" y="2586600"/>
                  </a:lnTo>
                  <a:lnTo>
                    <a:pt x="903242" y="2458013"/>
                  </a:lnTo>
                  <a:lnTo>
                    <a:pt x="925836" y="2458013"/>
                  </a:lnTo>
                  <a:lnTo>
                    <a:pt x="926840" y="2458013"/>
                  </a:lnTo>
                  <a:cubicBezTo>
                    <a:pt x="931528" y="2458013"/>
                    <a:pt x="935986" y="2461508"/>
                    <a:pt x="940214" y="2468498"/>
                  </a:cubicBezTo>
                  <a:cubicBezTo>
                    <a:pt x="944441" y="2475489"/>
                    <a:pt x="946555" y="2481788"/>
                    <a:pt x="946555" y="2487397"/>
                  </a:cubicBezTo>
                  <a:lnTo>
                    <a:pt x="946555" y="2572159"/>
                  </a:lnTo>
                  <a:lnTo>
                    <a:pt x="968656" y="2586600"/>
                  </a:lnTo>
                  <a:lnTo>
                    <a:pt x="968656" y="2458013"/>
                  </a:lnTo>
                  <a:lnTo>
                    <a:pt x="982986" y="2458013"/>
                  </a:lnTo>
                  <a:lnTo>
                    <a:pt x="994399" y="2458013"/>
                  </a:lnTo>
                  <a:lnTo>
                    <a:pt x="1052051" y="2458013"/>
                  </a:lnTo>
                  <a:lnTo>
                    <a:pt x="1052051" y="2467305"/>
                  </a:lnTo>
                  <a:lnTo>
                    <a:pt x="980851" y="2512261"/>
                  </a:lnTo>
                  <a:lnTo>
                    <a:pt x="993408" y="2533608"/>
                  </a:lnTo>
                  <a:cubicBezTo>
                    <a:pt x="1023462" y="2536789"/>
                    <a:pt x="1043972" y="2550268"/>
                    <a:pt x="1054939" y="2574043"/>
                  </a:cubicBezTo>
                  <a:lnTo>
                    <a:pt x="1074152" y="2586600"/>
                  </a:lnTo>
                  <a:lnTo>
                    <a:pt x="1074152" y="2488778"/>
                  </a:lnTo>
                  <a:lnTo>
                    <a:pt x="1077919" y="2488778"/>
                  </a:lnTo>
                  <a:cubicBezTo>
                    <a:pt x="1090058" y="2488778"/>
                    <a:pt x="1098827" y="2490809"/>
                    <a:pt x="1104227" y="2494869"/>
                  </a:cubicBezTo>
                  <a:cubicBezTo>
                    <a:pt x="1109627" y="2498929"/>
                    <a:pt x="1112326" y="2503806"/>
                    <a:pt x="1112326" y="2509498"/>
                  </a:cubicBezTo>
                  <a:cubicBezTo>
                    <a:pt x="1112326" y="2513014"/>
                    <a:pt x="1111531" y="2516028"/>
                    <a:pt x="1109941" y="2518539"/>
                  </a:cubicBezTo>
                  <a:cubicBezTo>
                    <a:pt x="1106508" y="2513600"/>
                    <a:pt x="1102197" y="2511131"/>
                    <a:pt x="1097006" y="2511131"/>
                  </a:cubicBezTo>
                  <a:cubicBezTo>
                    <a:pt x="1092402" y="2511131"/>
                    <a:pt x="1088614" y="2512679"/>
                    <a:pt x="1085642" y="2515777"/>
                  </a:cubicBezTo>
                  <a:cubicBezTo>
                    <a:pt x="1082670" y="2518874"/>
                    <a:pt x="1081184" y="2522767"/>
                    <a:pt x="1081184" y="2527455"/>
                  </a:cubicBezTo>
                  <a:cubicBezTo>
                    <a:pt x="1081184" y="2532394"/>
                    <a:pt x="1082775" y="2536475"/>
                    <a:pt x="1085956" y="2539699"/>
                  </a:cubicBezTo>
                  <a:cubicBezTo>
                    <a:pt x="1089137" y="2542922"/>
                    <a:pt x="1093323" y="2544533"/>
                    <a:pt x="1098513" y="2544533"/>
                  </a:cubicBezTo>
                  <a:cubicBezTo>
                    <a:pt x="1105462" y="2544533"/>
                    <a:pt x="1111510" y="2541457"/>
                    <a:pt x="1116659" y="2535303"/>
                  </a:cubicBezTo>
                  <a:cubicBezTo>
                    <a:pt x="1121807" y="2529150"/>
                    <a:pt x="1124382" y="2521260"/>
                    <a:pt x="1124382" y="2511633"/>
                  </a:cubicBezTo>
                  <a:cubicBezTo>
                    <a:pt x="1124382" y="2498657"/>
                    <a:pt x="1119359" y="2487920"/>
                    <a:pt x="1109313" y="2479423"/>
                  </a:cubicBezTo>
                  <a:cubicBezTo>
                    <a:pt x="1099267" y="2470926"/>
                    <a:pt x="1087547" y="2466510"/>
                    <a:pt x="1074152" y="2466175"/>
                  </a:cubicBezTo>
                  <a:lnTo>
                    <a:pt x="1074152" y="2458013"/>
                  </a:lnTo>
                  <a:lnTo>
                    <a:pt x="1144910" y="2458013"/>
                  </a:lnTo>
                  <a:lnTo>
                    <a:pt x="1150124" y="2458013"/>
                  </a:lnTo>
                  <a:lnTo>
                    <a:pt x="1168142" y="2458013"/>
                  </a:lnTo>
                  <a:cubicBezTo>
                    <a:pt x="1161863" y="2464375"/>
                    <a:pt x="1156589" y="2472307"/>
                    <a:pt x="1152319" y="2481809"/>
                  </a:cubicBezTo>
                  <a:cubicBezTo>
                    <a:pt x="1148050" y="2491311"/>
                    <a:pt x="1145915" y="2502089"/>
                    <a:pt x="1145915" y="2514145"/>
                  </a:cubicBezTo>
                  <a:cubicBezTo>
                    <a:pt x="1145915" y="2533064"/>
                    <a:pt x="1151357" y="2549577"/>
                    <a:pt x="1162240" y="2563683"/>
                  </a:cubicBezTo>
                  <a:cubicBezTo>
                    <a:pt x="1173123" y="2577789"/>
                    <a:pt x="1185596" y="2584842"/>
                    <a:pt x="1199661" y="2584842"/>
                  </a:cubicBezTo>
                  <a:cubicBezTo>
                    <a:pt x="1206944" y="2584842"/>
                    <a:pt x="1212804" y="2582938"/>
                    <a:pt x="1217241" y="2579129"/>
                  </a:cubicBezTo>
                  <a:cubicBezTo>
                    <a:pt x="1221678" y="2575320"/>
                    <a:pt x="1223896" y="2570611"/>
                    <a:pt x="1223896" y="2565002"/>
                  </a:cubicBezTo>
                  <a:cubicBezTo>
                    <a:pt x="1223896" y="2560062"/>
                    <a:pt x="1222180" y="2555730"/>
                    <a:pt x="1218748" y="2552005"/>
                  </a:cubicBezTo>
                  <a:cubicBezTo>
                    <a:pt x="1215315" y="2548279"/>
                    <a:pt x="1210795" y="2546417"/>
                    <a:pt x="1205186" y="2546417"/>
                  </a:cubicBezTo>
                  <a:cubicBezTo>
                    <a:pt x="1199661" y="2546417"/>
                    <a:pt x="1195349" y="2548007"/>
                    <a:pt x="1192252" y="2551189"/>
                  </a:cubicBezTo>
                  <a:cubicBezTo>
                    <a:pt x="1189154" y="2554370"/>
                    <a:pt x="1187606" y="2558263"/>
                    <a:pt x="1187606" y="2562867"/>
                  </a:cubicBezTo>
                  <a:lnTo>
                    <a:pt x="1187606" y="2563620"/>
                  </a:lnTo>
                  <a:cubicBezTo>
                    <a:pt x="1179736" y="2561193"/>
                    <a:pt x="1173332" y="2556191"/>
                    <a:pt x="1168393" y="2548614"/>
                  </a:cubicBezTo>
                  <a:cubicBezTo>
                    <a:pt x="1163454" y="2541038"/>
                    <a:pt x="1160984" y="2532394"/>
                    <a:pt x="1160984" y="2522683"/>
                  </a:cubicBezTo>
                  <a:cubicBezTo>
                    <a:pt x="1160984" y="2507949"/>
                    <a:pt x="1167577" y="2493487"/>
                    <a:pt x="1180762" y="2479298"/>
                  </a:cubicBezTo>
                  <a:cubicBezTo>
                    <a:pt x="1193947" y="2465108"/>
                    <a:pt x="1210962" y="2458013"/>
                    <a:pt x="1231808" y="2458013"/>
                  </a:cubicBezTo>
                  <a:lnTo>
                    <a:pt x="1237458" y="2458013"/>
                  </a:lnTo>
                  <a:lnTo>
                    <a:pt x="1299701" y="2458013"/>
                  </a:lnTo>
                  <a:lnTo>
                    <a:pt x="1299701" y="2467305"/>
                  </a:lnTo>
                  <a:lnTo>
                    <a:pt x="1228501" y="2512261"/>
                  </a:lnTo>
                  <a:lnTo>
                    <a:pt x="1241058" y="2533608"/>
                  </a:lnTo>
                  <a:cubicBezTo>
                    <a:pt x="1271112" y="2536789"/>
                    <a:pt x="1291623" y="2550268"/>
                    <a:pt x="1302589" y="2574043"/>
                  </a:cubicBezTo>
                  <a:lnTo>
                    <a:pt x="1321802" y="2586600"/>
                  </a:lnTo>
                  <a:lnTo>
                    <a:pt x="1321802" y="2458013"/>
                  </a:lnTo>
                  <a:lnTo>
                    <a:pt x="1347545" y="2458013"/>
                  </a:lnTo>
                  <a:lnTo>
                    <a:pt x="1338503" y="2443697"/>
                  </a:lnTo>
                  <a:lnTo>
                    <a:pt x="1228417" y="2443697"/>
                  </a:lnTo>
                  <a:lnTo>
                    <a:pt x="1221594" y="2443697"/>
                  </a:lnTo>
                  <a:lnTo>
                    <a:pt x="1141083" y="2443697"/>
                  </a:lnTo>
                  <a:lnTo>
                    <a:pt x="1135869" y="2443697"/>
                  </a:lnTo>
                  <a:lnTo>
                    <a:pt x="985357" y="2443697"/>
                  </a:lnTo>
                  <a:lnTo>
                    <a:pt x="973944" y="2443697"/>
                  </a:lnTo>
                  <a:lnTo>
                    <a:pt x="967526" y="2443697"/>
                  </a:lnTo>
                  <a:cubicBezTo>
                    <a:pt x="966270" y="2441856"/>
                    <a:pt x="965035" y="2439867"/>
                    <a:pt x="963822" y="2437733"/>
                  </a:cubicBezTo>
                  <a:cubicBezTo>
                    <a:pt x="962608" y="2435598"/>
                    <a:pt x="960724" y="2431977"/>
                    <a:pt x="958171" y="2426871"/>
                  </a:cubicBezTo>
                  <a:cubicBezTo>
                    <a:pt x="955617" y="2421764"/>
                    <a:pt x="951746" y="2419211"/>
                    <a:pt x="946555" y="2419211"/>
                  </a:cubicBezTo>
                  <a:lnTo>
                    <a:pt x="946555" y="2458013"/>
                  </a:lnTo>
                  <a:cubicBezTo>
                    <a:pt x="942872" y="2452237"/>
                    <a:pt x="939565" y="2448407"/>
                    <a:pt x="936635" y="2446523"/>
                  </a:cubicBezTo>
                  <a:cubicBezTo>
                    <a:pt x="933705" y="2444639"/>
                    <a:pt x="929477" y="2443697"/>
                    <a:pt x="923952" y="2443697"/>
                  </a:cubicBezTo>
                  <a:lnTo>
                    <a:pt x="919943" y="2443697"/>
                  </a:lnTo>
                  <a:lnTo>
                    <a:pt x="916794" y="2443697"/>
                  </a:lnTo>
                  <a:lnTo>
                    <a:pt x="902111" y="2443697"/>
                  </a:lnTo>
                  <a:cubicBezTo>
                    <a:pt x="900856" y="2441856"/>
                    <a:pt x="899621" y="2439867"/>
                    <a:pt x="898407" y="2437733"/>
                  </a:cubicBezTo>
                  <a:cubicBezTo>
                    <a:pt x="897193" y="2435598"/>
                    <a:pt x="895309" y="2431977"/>
                    <a:pt x="892756" y="2426871"/>
                  </a:cubicBezTo>
                  <a:cubicBezTo>
                    <a:pt x="890203" y="2421764"/>
                    <a:pt x="886331" y="2419211"/>
                    <a:pt x="881141" y="2419211"/>
                  </a:cubicBezTo>
                  <a:close/>
                  <a:moveTo>
                    <a:pt x="307208" y="2419211"/>
                  </a:moveTo>
                  <a:lnTo>
                    <a:pt x="307208" y="2458013"/>
                  </a:lnTo>
                  <a:cubicBezTo>
                    <a:pt x="303441" y="2452237"/>
                    <a:pt x="300009" y="2448407"/>
                    <a:pt x="296911" y="2446523"/>
                  </a:cubicBezTo>
                  <a:cubicBezTo>
                    <a:pt x="293814" y="2444639"/>
                    <a:pt x="289544" y="2443697"/>
                    <a:pt x="284103" y="2443697"/>
                  </a:cubicBezTo>
                  <a:lnTo>
                    <a:pt x="107169" y="2443697"/>
                  </a:lnTo>
                  <a:lnTo>
                    <a:pt x="116211" y="2458013"/>
                  </a:lnTo>
                  <a:lnTo>
                    <a:pt x="151371" y="2458013"/>
                  </a:lnTo>
                  <a:cubicBezTo>
                    <a:pt x="157734" y="2458013"/>
                    <a:pt x="163929" y="2461529"/>
                    <a:pt x="169956" y="2468561"/>
                  </a:cubicBezTo>
                  <a:cubicBezTo>
                    <a:pt x="165854" y="2469984"/>
                    <a:pt x="162233" y="2472621"/>
                    <a:pt x="159094" y="2476472"/>
                  </a:cubicBezTo>
                  <a:cubicBezTo>
                    <a:pt x="155955" y="2480323"/>
                    <a:pt x="154385" y="2484969"/>
                    <a:pt x="154385" y="2490411"/>
                  </a:cubicBezTo>
                  <a:cubicBezTo>
                    <a:pt x="154385" y="2496438"/>
                    <a:pt x="156394" y="2501524"/>
                    <a:pt x="160413" y="2505668"/>
                  </a:cubicBezTo>
                  <a:cubicBezTo>
                    <a:pt x="164431" y="2509812"/>
                    <a:pt x="169454" y="2511884"/>
                    <a:pt x="175481" y="2511884"/>
                  </a:cubicBezTo>
                  <a:cubicBezTo>
                    <a:pt x="181258" y="2511884"/>
                    <a:pt x="186092" y="2510210"/>
                    <a:pt x="189985" y="2506861"/>
                  </a:cubicBezTo>
                  <a:cubicBezTo>
                    <a:pt x="193878" y="2503512"/>
                    <a:pt x="195824" y="2498992"/>
                    <a:pt x="195824" y="2493299"/>
                  </a:cubicBezTo>
                  <a:cubicBezTo>
                    <a:pt x="195824" y="2490286"/>
                    <a:pt x="195071" y="2487313"/>
                    <a:pt x="193564" y="2484384"/>
                  </a:cubicBezTo>
                  <a:cubicBezTo>
                    <a:pt x="194150" y="2484300"/>
                    <a:pt x="194820" y="2484258"/>
                    <a:pt x="195573" y="2484258"/>
                  </a:cubicBezTo>
                  <a:cubicBezTo>
                    <a:pt x="200429" y="2484258"/>
                    <a:pt x="204782" y="2486267"/>
                    <a:pt x="208633" y="2490286"/>
                  </a:cubicBezTo>
                  <a:cubicBezTo>
                    <a:pt x="212484" y="2494304"/>
                    <a:pt x="214409" y="2499494"/>
                    <a:pt x="214409" y="2505856"/>
                  </a:cubicBezTo>
                  <a:cubicBezTo>
                    <a:pt x="214409" y="2513307"/>
                    <a:pt x="211647" y="2519628"/>
                    <a:pt x="206121" y="2524818"/>
                  </a:cubicBezTo>
                  <a:cubicBezTo>
                    <a:pt x="200596" y="2530008"/>
                    <a:pt x="193145" y="2532604"/>
                    <a:pt x="183769" y="2532604"/>
                  </a:cubicBezTo>
                  <a:cubicBezTo>
                    <a:pt x="171379" y="2532604"/>
                    <a:pt x="160245" y="2528209"/>
                    <a:pt x="150367" y="2519418"/>
                  </a:cubicBezTo>
                  <a:cubicBezTo>
                    <a:pt x="140488" y="2510628"/>
                    <a:pt x="132326" y="2495099"/>
                    <a:pt x="125880" y="2472831"/>
                  </a:cubicBezTo>
                  <a:lnTo>
                    <a:pt x="114201" y="2469063"/>
                  </a:lnTo>
                  <a:cubicBezTo>
                    <a:pt x="120396" y="2501043"/>
                    <a:pt x="129710" y="2523813"/>
                    <a:pt x="142142" y="2537375"/>
                  </a:cubicBezTo>
                  <a:cubicBezTo>
                    <a:pt x="154573" y="2550937"/>
                    <a:pt x="168156" y="2557718"/>
                    <a:pt x="182890" y="2557718"/>
                  </a:cubicBezTo>
                  <a:cubicBezTo>
                    <a:pt x="203233" y="2557718"/>
                    <a:pt x="217674" y="2548468"/>
                    <a:pt x="226213" y="2529967"/>
                  </a:cubicBezTo>
                  <a:cubicBezTo>
                    <a:pt x="238352" y="2539929"/>
                    <a:pt x="245677" y="2554621"/>
                    <a:pt x="248189" y="2574043"/>
                  </a:cubicBezTo>
                  <a:lnTo>
                    <a:pt x="267401" y="2586600"/>
                  </a:lnTo>
                  <a:lnTo>
                    <a:pt x="267401" y="2458013"/>
                  </a:lnTo>
                  <a:lnTo>
                    <a:pt x="284103" y="2458013"/>
                  </a:lnTo>
                  <a:cubicBezTo>
                    <a:pt x="290214" y="2458013"/>
                    <a:pt x="295593" y="2461508"/>
                    <a:pt x="300239" y="2468498"/>
                  </a:cubicBezTo>
                  <a:cubicBezTo>
                    <a:pt x="304885" y="2475489"/>
                    <a:pt x="307208" y="2481788"/>
                    <a:pt x="307208" y="2487397"/>
                  </a:cubicBezTo>
                  <a:lnTo>
                    <a:pt x="307208" y="2572159"/>
                  </a:lnTo>
                  <a:lnTo>
                    <a:pt x="329309" y="2586600"/>
                  </a:lnTo>
                  <a:lnTo>
                    <a:pt x="329309" y="2458013"/>
                  </a:lnTo>
                  <a:lnTo>
                    <a:pt x="344811" y="2458013"/>
                  </a:lnTo>
                  <a:lnTo>
                    <a:pt x="355052" y="2458013"/>
                  </a:lnTo>
                  <a:lnTo>
                    <a:pt x="413876" y="2458013"/>
                  </a:lnTo>
                  <a:lnTo>
                    <a:pt x="413876" y="2467305"/>
                  </a:lnTo>
                  <a:lnTo>
                    <a:pt x="342676" y="2512261"/>
                  </a:lnTo>
                  <a:lnTo>
                    <a:pt x="355233" y="2533608"/>
                  </a:lnTo>
                  <a:cubicBezTo>
                    <a:pt x="385287" y="2536789"/>
                    <a:pt x="405798" y="2550268"/>
                    <a:pt x="416764" y="2574043"/>
                  </a:cubicBezTo>
                  <a:lnTo>
                    <a:pt x="435977" y="2586600"/>
                  </a:lnTo>
                  <a:lnTo>
                    <a:pt x="435977" y="2458013"/>
                  </a:lnTo>
                  <a:lnTo>
                    <a:pt x="459111" y="2458013"/>
                  </a:lnTo>
                  <a:lnTo>
                    <a:pt x="460115" y="2458013"/>
                  </a:lnTo>
                  <a:cubicBezTo>
                    <a:pt x="464803" y="2458013"/>
                    <a:pt x="469261" y="2461508"/>
                    <a:pt x="473489" y="2468498"/>
                  </a:cubicBezTo>
                  <a:cubicBezTo>
                    <a:pt x="477716" y="2475489"/>
                    <a:pt x="479830" y="2481788"/>
                    <a:pt x="479830" y="2487397"/>
                  </a:cubicBezTo>
                  <a:lnTo>
                    <a:pt x="479830" y="2572159"/>
                  </a:lnTo>
                  <a:lnTo>
                    <a:pt x="501931" y="2586600"/>
                  </a:lnTo>
                  <a:lnTo>
                    <a:pt x="501931" y="2458013"/>
                  </a:lnTo>
                  <a:lnTo>
                    <a:pt x="525786" y="2458013"/>
                  </a:lnTo>
                  <a:lnTo>
                    <a:pt x="527674" y="2458013"/>
                  </a:lnTo>
                  <a:lnTo>
                    <a:pt x="537087" y="2458013"/>
                  </a:lnTo>
                  <a:lnTo>
                    <a:pt x="537087" y="2530092"/>
                  </a:lnTo>
                  <a:lnTo>
                    <a:pt x="557807" y="2548426"/>
                  </a:lnTo>
                  <a:cubicBezTo>
                    <a:pt x="575387" y="2527330"/>
                    <a:pt x="589996" y="2512386"/>
                    <a:pt x="601632" y="2503596"/>
                  </a:cubicBezTo>
                  <a:cubicBezTo>
                    <a:pt x="600293" y="2511298"/>
                    <a:pt x="599623" y="2518916"/>
                    <a:pt x="599623" y="2526451"/>
                  </a:cubicBezTo>
                  <a:cubicBezTo>
                    <a:pt x="599623" y="2545621"/>
                    <a:pt x="604939" y="2566216"/>
                    <a:pt x="615571" y="2588233"/>
                  </a:cubicBezTo>
                  <a:lnTo>
                    <a:pt x="625993" y="2591247"/>
                  </a:lnTo>
                  <a:cubicBezTo>
                    <a:pt x="620133" y="2574503"/>
                    <a:pt x="617203" y="2558221"/>
                    <a:pt x="617203" y="2542398"/>
                  </a:cubicBezTo>
                  <a:cubicBezTo>
                    <a:pt x="617203" y="2524902"/>
                    <a:pt x="622059" y="2505522"/>
                    <a:pt x="631770" y="2484258"/>
                  </a:cubicBezTo>
                  <a:lnTo>
                    <a:pt x="606153" y="2470068"/>
                  </a:lnTo>
                  <a:cubicBezTo>
                    <a:pt x="589242" y="2481453"/>
                    <a:pt x="573587" y="2494932"/>
                    <a:pt x="559188" y="2510503"/>
                  </a:cubicBezTo>
                  <a:lnTo>
                    <a:pt x="559188" y="2458013"/>
                  </a:lnTo>
                  <a:lnTo>
                    <a:pt x="657512" y="2458013"/>
                  </a:lnTo>
                  <a:lnTo>
                    <a:pt x="648471" y="2443697"/>
                  </a:lnTo>
                  <a:lnTo>
                    <a:pt x="518632" y="2443697"/>
                  </a:lnTo>
                  <a:lnTo>
                    <a:pt x="516744" y="2443697"/>
                  </a:lnTo>
                  <a:lnTo>
                    <a:pt x="500801" y="2443697"/>
                  </a:lnTo>
                  <a:cubicBezTo>
                    <a:pt x="499545" y="2441856"/>
                    <a:pt x="498310" y="2439867"/>
                    <a:pt x="497097" y="2437733"/>
                  </a:cubicBezTo>
                  <a:cubicBezTo>
                    <a:pt x="495883" y="2435598"/>
                    <a:pt x="493999" y="2431977"/>
                    <a:pt x="491446" y="2426871"/>
                  </a:cubicBezTo>
                  <a:cubicBezTo>
                    <a:pt x="488892" y="2421764"/>
                    <a:pt x="485021" y="2419211"/>
                    <a:pt x="479830" y="2419211"/>
                  </a:cubicBezTo>
                  <a:lnTo>
                    <a:pt x="479830" y="2458013"/>
                  </a:lnTo>
                  <a:cubicBezTo>
                    <a:pt x="476147" y="2452237"/>
                    <a:pt x="472840" y="2448407"/>
                    <a:pt x="469910" y="2446523"/>
                  </a:cubicBezTo>
                  <a:cubicBezTo>
                    <a:pt x="466980" y="2444639"/>
                    <a:pt x="462752" y="2443697"/>
                    <a:pt x="457227" y="2443697"/>
                  </a:cubicBezTo>
                  <a:lnTo>
                    <a:pt x="452678" y="2443697"/>
                  </a:lnTo>
                  <a:lnTo>
                    <a:pt x="450069" y="2443697"/>
                  </a:lnTo>
                  <a:lnTo>
                    <a:pt x="346010" y="2443697"/>
                  </a:lnTo>
                  <a:lnTo>
                    <a:pt x="335769" y="2443697"/>
                  </a:lnTo>
                  <a:lnTo>
                    <a:pt x="328179" y="2443697"/>
                  </a:lnTo>
                  <a:cubicBezTo>
                    <a:pt x="326923" y="2441856"/>
                    <a:pt x="325688" y="2439867"/>
                    <a:pt x="324475" y="2437733"/>
                  </a:cubicBezTo>
                  <a:cubicBezTo>
                    <a:pt x="323261" y="2435598"/>
                    <a:pt x="321377" y="2431977"/>
                    <a:pt x="318824" y="2426871"/>
                  </a:cubicBezTo>
                  <a:cubicBezTo>
                    <a:pt x="316270" y="2421764"/>
                    <a:pt x="312399" y="2419211"/>
                    <a:pt x="307208" y="2419211"/>
                  </a:cubicBezTo>
                  <a:close/>
                  <a:moveTo>
                    <a:pt x="3065109" y="2381664"/>
                  </a:moveTo>
                  <a:cubicBezTo>
                    <a:pt x="3035558" y="2381664"/>
                    <a:pt x="3006843" y="2394598"/>
                    <a:pt x="2978966" y="2420466"/>
                  </a:cubicBezTo>
                  <a:lnTo>
                    <a:pt x="2995291" y="2443697"/>
                  </a:lnTo>
                  <a:lnTo>
                    <a:pt x="2974194" y="2443697"/>
                  </a:lnTo>
                  <a:lnTo>
                    <a:pt x="2983235" y="2458013"/>
                  </a:lnTo>
                  <a:lnTo>
                    <a:pt x="2994537" y="2458013"/>
                  </a:lnTo>
                  <a:lnTo>
                    <a:pt x="2994537" y="2572159"/>
                  </a:lnTo>
                  <a:lnTo>
                    <a:pt x="3016638" y="2586600"/>
                  </a:lnTo>
                  <a:lnTo>
                    <a:pt x="3016638" y="2458013"/>
                  </a:lnTo>
                  <a:lnTo>
                    <a:pt x="3040385" y="2458013"/>
                  </a:lnTo>
                  <a:lnTo>
                    <a:pt x="3042381" y="2458013"/>
                  </a:lnTo>
                  <a:lnTo>
                    <a:pt x="3067007" y="2458013"/>
                  </a:lnTo>
                  <a:cubicBezTo>
                    <a:pt x="3070607" y="2461278"/>
                    <a:pt x="3073286" y="2464752"/>
                    <a:pt x="3075044" y="2468436"/>
                  </a:cubicBezTo>
                  <a:cubicBezTo>
                    <a:pt x="3067342" y="2470445"/>
                    <a:pt x="3061335" y="2473793"/>
                    <a:pt x="3057024" y="2478481"/>
                  </a:cubicBezTo>
                  <a:cubicBezTo>
                    <a:pt x="3052713" y="2483169"/>
                    <a:pt x="3050557" y="2488444"/>
                    <a:pt x="3050557" y="2494304"/>
                  </a:cubicBezTo>
                  <a:cubicBezTo>
                    <a:pt x="3050557" y="2499745"/>
                    <a:pt x="3052357" y="2504245"/>
                    <a:pt x="3055957" y="2507803"/>
                  </a:cubicBezTo>
                  <a:cubicBezTo>
                    <a:pt x="3059556" y="2511361"/>
                    <a:pt x="3063993" y="2513140"/>
                    <a:pt x="3069267" y="2513140"/>
                  </a:cubicBezTo>
                  <a:cubicBezTo>
                    <a:pt x="3075630" y="2513140"/>
                    <a:pt x="3081050" y="2510775"/>
                    <a:pt x="3085529" y="2506045"/>
                  </a:cubicBezTo>
                  <a:cubicBezTo>
                    <a:pt x="3090008" y="2501315"/>
                    <a:pt x="3092247" y="2494555"/>
                    <a:pt x="3092247" y="2485765"/>
                  </a:cubicBezTo>
                  <a:cubicBezTo>
                    <a:pt x="3092247" y="2484593"/>
                    <a:pt x="3092163" y="2483379"/>
                    <a:pt x="3091996" y="2482123"/>
                  </a:cubicBezTo>
                  <a:cubicBezTo>
                    <a:pt x="3093085" y="2481956"/>
                    <a:pt x="3094215" y="2481872"/>
                    <a:pt x="3095387" y="2481872"/>
                  </a:cubicBezTo>
                  <a:cubicBezTo>
                    <a:pt x="3101749" y="2481872"/>
                    <a:pt x="3107149" y="2483651"/>
                    <a:pt x="3111586" y="2487209"/>
                  </a:cubicBezTo>
                  <a:cubicBezTo>
                    <a:pt x="3116023" y="2490767"/>
                    <a:pt x="3118241" y="2495350"/>
                    <a:pt x="3118241" y="2500959"/>
                  </a:cubicBezTo>
                  <a:cubicBezTo>
                    <a:pt x="3118241" y="2509163"/>
                    <a:pt x="3113846" y="2516426"/>
                    <a:pt x="3105056" y="2522746"/>
                  </a:cubicBezTo>
                  <a:cubicBezTo>
                    <a:pt x="3096266" y="2529067"/>
                    <a:pt x="3084922" y="2532227"/>
                    <a:pt x="3071025" y="2532227"/>
                  </a:cubicBezTo>
                  <a:cubicBezTo>
                    <a:pt x="3063491" y="2532227"/>
                    <a:pt x="3054785" y="2530762"/>
                    <a:pt x="3044906" y="2527832"/>
                  </a:cubicBezTo>
                  <a:lnTo>
                    <a:pt x="3063742" y="2557342"/>
                  </a:lnTo>
                  <a:cubicBezTo>
                    <a:pt x="3087099" y="2559937"/>
                    <a:pt x="3114013" y="2575466"/>
                    <a:pt x="3144486" y="2603930"/>
                  </a:cubicBezTo>
                  <a:lnTo>
                    <a:pt x="3144486" y="2588358"/>
                  </a:lnTo>
                  <a:cubicBezTo>
                    <a:pt x="3131594" y="2574880"/>
                    <a:pt x="3116860" y="2562490"/>
                    <a:pt x="3100284" y="2551189"/>
                  </a:cubicBezTo>
                  <a:cubicBezTo>
                    <a:pt x="3111251" y="2547170"/>
                    <a:pt x="3120125" y="2541352"/>
                    <a:pt x="3126906" y="2533734"/>
                  </a:cubicBezTo>
                  <a:cubicBezTo>
                    <a:pt x="3133687" y="2526116"/>
                    <a:pt x="3137077" y="2517451"/>
                    <a:pt x="3137077" y="2507740"/>
                  </a:cubicBezTo>
                  <a:cubicBezTo>
                    <a:pt x="3137077" y="2496941"/>
                    <a:pt x="3132410" y="2487544"/>
                    <a:pt x="3123076" y="2479549"/>
                  </a:cubicBezTo>
                  <a:cubicBezTo>
                    <a:pt x="3113741" y="2471554"/>
                    <a:pt x="3102084" y="2467556"/>
                    <a:pt x="3088103" y="2467556"/>
                  </a:cubicBezTo>
                  <a:lnTo>
                    <a:pt x="3083834" y="2458013"/>
                  </a:lnTo>
                  <a:lnTo>
                    <a:pt x="3154685" y="2458013"/>
                  </a:lnTo>
                  <a:lnTo>
                    <a:pt x="3162820" y="2458013"/>
                  </a:lnTo>
                  <a:lnTo>
                    <a:pt x="3165987" y="2458013"/>
                  </a:lnTo>
                  <a:lnTo>
                    <a:pt x="3165987" y="2530092"/>
                  </a:lnTo>
                  <a:lnTo>
                    <a:pt x="3186707" y="2548426"/>
                  </a:lnTo>
                  <a:cubicBezTo>
                    <a:pt x="3204287" y="2527330"/>
                    <a:pt x="3218895" y="2512386"/>
                    <a:pt x="3230532" y="2503596"/>
                  </a:cubicBezTo>
                  <a:cubicBezTo>
                    <a:pt x="3229193" y="2511298"/>
                    <a:pt x="3228523" y="2518916"/>
                    <a:pt x="3228523" y="2526451"/>
                  </a:cubicBezTo>
                  <a:cubicBezTo>
                    <a:pt x="3228523" y="2545621"/>
                    <a:pt x="3233839" y="2566216"/>
                    <a:pt x="3244471" y="2588233"/>
                  </a:cubicBezTo>
                  <a:lnTo>
                    <a:pt x="3254893" y="2591247"/>
                  </a:lnTo>
                  <a:cubicBezTo>
                    <a:pt x="3249033" y="2574503"/>
                    <a:pt x="3246103" y="2558221"/>
                    <a:pt x="3246103" y="2542398"/>
                  </a:cubicBezTo>
                  <a:cubicBezTo>
                    <a:pt x="3246103" y="2524902"/>
                    <a:pt x="3250959" y="2505522"/>
                    <a:pt x="3260669" y="2484258"/>
                  </a:cubicBezTo>
                  <a:lnTo>
                    <a:pt x="3235053" y="2470068"/>
                  </a:lnTo>
                  <a:cubicBezTo>
                    <a:pt x="3218142" y="2481453"/>
                    <a:pt x="3202487" y="2494932"/>
                    <a:pt x="3188088" y="2510503"/>
                  </a:cubicBezTo>
                  <a:lnTo>
                    <a:pt x="3188088" y="2458013"/>
                  </a:lnTo>
                  <a:lnTo>
                    <a:pt x="3278510" y="2458013"/>
                  </a:lnTo>
                  <a:lnTo>
                    <a:pt x="3279515" y="2458013"/>
                  </a:lnTo>
                  <a:cubicBezTo>
                    <a:pt x="3284203" y="2458013"/>
                    <a:pt x="3288661" y="2461508"/>
                    <a:pt x="3292889" y="2468498"/>
                  </a:cubicBezTo>
                  <a:cubicBezTo>
                    <a:pt x="3297116" y="2475489"/>
                    <a:pt x="3299230" y="2481788"/>
                    <a:pt x="3299230" y="2487397"/>
                  </a:cubicBezTo>
                  <a:lnTo>
                    <a:pt x="3299230" y="2572159"/>
                  </a:lnTo>
                  <a:lnTo>
                    <a:pt x="3321331" y="2586600"/>
                  </a:lnTo>
                  <a:lnTo>
                    <a:pt x="3321331" y="2458013"/>
                  </a:lnTo>
                  <a:lnTo>
                    <a:pt x="3345185" y="2458013"/>
                  </a:lnTo>
                  <a:lnTo>
                    <a:pt x="3347073" y="2458013"/>
                  </a:lnTo>
                  <a:lnTo>
                    <a:pt x="3350585" y="2458013"/>
                  </a:lnTo>
                  <a:lnTo>
                    <a:pt x="3355106" y="2473333"/>
                  </a:lnTo>
                  <a:cubicBezTo>
                    <a:pt x="3369589" y="2473668"/>
                    <a:pt x="3381979" y="2478732"/>
                    <a:pt x="3392275" y="2488527"/>
                  </a:cubicBezTo>
                  <a:lnTo>
                    <a:pt x="3360129" y="2517284"/>
                  </a:lnTo>
                  <a:lnTo>
                    <a:pt x="3372686" y="2538631"/>
                  </a:lnTo>
                  <a:cubicBezTo>
                    <a:pt x="3401652" y="2540891"/>
                    <a:pt x="3422162" y="2552695"/>
                    <a:pt x="3434217" y="2574043"/>
                  </a:cubicBezTo>
                  <a:lnTo>
                    <a:pt x="3453430" y="2586600"/>
                  </a:lnTo>
                  <a:lnTo>
                    <a:pt x="3453430" y="2458013"/>
                  </a:lnTo>
                  <a:lnTo>
                    <a:pt x="3469010" y="2458013"/>
                  </a:lnTo>
                  <a:lnTo>
                    <a:pt x="3470015" y="2458013"/>
                  </a:lnTo>
                  <a:cubicBezTo>
                    <a:pt x="3474703" y="2458013"/>
                    <a:pt x="3479161" y="2461508"/>
                    <a:pt x="3483389" y="2468498"/>
                  </a:cubicBezTo>
                  <a:cubicBezTo>
                    <a:pt x="3487616" y="2475489"/>
                    <a:pt x="3489730" y="2481788"/>
                    <a:pt x="3489730" y="2487397"/>
                  </a:cubicBezTo>
                  <a:lnTo>
                    <a:pt x="3489730" y="2572159"/>
                  </a:lnTo>
                  <a:lnTo>
                    <a:pt x="3511831" y="2586600"/>
                  </a:lnTo>
                  <a:lnTo>
                    <a:pt x="3511831" y="2458013"/>
                  </a:lnTo>
                  <a:lnTo>
                    <a:pt x="3526160" y="2458013"/>
                  </a:lnTo>
                  <a:lnTo>
                    <a:pt x="3537573" y="2458013"/>
                  </a:lnTo>
                  <a:lnTo>
                    <a:pt x="3680867" y="2458013"/>
                  </a:lnTo>
                  <a:lnTo>
                    <a:pt x="3671826" y="2443697"/>
                  </a:lnTo>
                  <a:lnTo>
                    <a:pt x="3528532" y="2443697"/>
                  </a:lnTo>
                  <a:lnTo>
                    <a:pt x="3517119" y="2443697"/>
                  </a:lnTo>
                  <a:lnTo>
                    <a:pt x="3510701" y="2443697"/>
                  </a:lnTo>
                  <a:cubicBezTo>
                    <a:pt x="3509445" y="2441856"/>
                    <a:pt x="3508210" y="2439867"/>
                    <a:pt x="3506997" y="2437733"/>
                  </a:cubicBezTo>
                  <a:cubicBezTo>
                    <a:pt x="3505783" y="2435598"/>
                    <a:pt x="3503899" y="2431977"/>
                    <a:pt x="3501345" y="2426871"/>
                  </a:cubicBezTo>
                  <a:cubicBezTo>
                    <a:pt x="3498792" y="2421764"/>
                    <a:pt x="3494921" y="2419211"/>
                    <a:pt x="3489730" y="2419211"/>
                  </a:cubicBezTo>
                  <a:lnTo>
                    <a:pt x="3489730" y="2458013"/>
                  </a:lnTo>
                  <a:cubicBezTo>
                    <a:pt x="3486047" y="2452237"/>
                    <a:pt x="3482740" y="2448407"/>
                    <a:pt x="3479810" y="2446523"/>
                  </a:cubicBezTo>
                  <a:lnTo>
                    <a:pt x="3470623" y="2444476"/>
                  </a:lnTo>
                  <a:lnTo>
                    <a:pt x="3470131" y="2443697"/>
                  </a:lnTo>
                  <a:lnTo>
                    <a:pt x="3467127" y="2443697"/>
                  </a:lnTo>
                  <a:lnTo>
                    <a:pt x="3459969" y="2443697"/>
                  </a:lnTo>
                  <a:lnTo>
                    <a:pt x="3338032" y="2443697"/>
                  </a:lnTo>
                  <a:lnTo>
                    <a:pt x="3336144" y="2443697"/>
                  </a:lnTo>
                  <a:lnTo>
                    <a:pt x="3320201" y="2443697"/>
                  </a:lnTo>
                  <a:cubicBezTo>
                    <a:pt x="3318945" y="2441856"/>
                    <a:pt x="3317710" y="2439867"/>
                    <a:pt x="3316497" y="2437733"/>
                  </a:cubicBezTo>
                  <a:cubicBezTo>
                    <a:pt x="3315283" y="2435598"/>
                    <a:pt x="3313399" y="2431977"/>
                    <a:pt x="3310845" y="2426871"/>
                  </a:cubicBezTo>
                  <a:cubicBezTo>
                    <a:pt x="3308292" y="2421764"/>
                    <a:pt x="3304421" y="2419211"/>
                    <a:pt x="3299230" y="2419211"/>
                  </a:cubicBezTo>
                  <a:lnTo>
                    <a:pt x="3299230" y="2458013"/>
                  </a:lnTo>
                  <a:cubicBezTo>
                    <a:pt x="3295547" y="2452237"/>
                    <a:pt x="3292240" y="2448407"/>
                    <a:pt x="3289310" y="2446523"/>
                  </a:cubicBezTo>
                  <a:lnTo>
                    <a:pt x="3277493" y="2443890"/>
                  </a:lnTo>
                  <a:lnTo>
                    <a:pt x="3277371" y="2443697"/>
                  </a:lnTo>
                  <a:lnTo>
                    <a:pt x="3276627" y="2443697"/>
                  </a:lnTo>
                  <a:lnTo>
                    <a:pt x="3269469" y="2443697"/>
                  </a:lnTo>
                  <a:lnTo>
                    <a:pt x="3153779" y="2443697"/>
                  </a:lnTo>
                  <a:lnTo>
                    <a:pt x="3145644" y="2443697"/>
                  </a:lnTo>
                  <a:lnTo>
                    <a:pt x="3033339" y="2443697"/>
                  </a:lnTo>
                  <a:lnTo>
                    <a:pt x="3031344" y="2443697"/>
                  </a:lnTo>
                  <a:lnTo>
                    <a:pt x="3013373" y="2443697"/>
                  </a:lnTo>
                  <a:lnTo>
                    <a:pt x="3005462" y="2431266"/>
                  </a:lnTo>
                  <a:cubicBezTo>
                    <a:pt x="3026056" y="2410002"/>
                    <a:pt x="3049957" y="2399370"/>
                    <a:pt x="3077165" y="2399370"/>
                  </a:cubicBezTo>
                  <a:cubicBezTo>
                    <a:pt x="3097675" y="2399370"/>
                    <a:pt x="3117934" y="2405523"/>
                    <a:pt x="3137942" y="2417829"/>
                  </a:cubicBezTo>
                  <a:lnTo>
                    <a:pt x="3137942" y="2405021"/>
                  </a:lnTo>
                  <a:cubicBezTo>
                    <a:pt x="3112241" y="2389450"/>
                    <a:pt x="3087964" y="2381664"/>
                    <a:pt x="3065109" y="2381664"/>
                  </a:cubicBezTo>
                  <a:close/>
                  <a:moveTo>
                    <a:pt x="1560159" y="2381664"/>
                  </a:moveTo>
                  <a:cubicBezTo>
                    <a:pt x="1530608" y="2381664"/>
                    <a:pt x="1501893" y="2394598"/>
                    <a:pt x="1474016" y="2420466"/>
                  </a:cubicBezTo>
                  <a:lnTo>
                    <a:pt x="1490341" y="2443697"/>
                  </a:lnTo>
                  <a:lnTo>
                    <a:pt x="1469244" y="2443697"/>
                  </a:lnTo>
                  <a:lnTo>
                    <a:pt x="1478285" y="2458013"/>
                  </a:lnTo>
                  <a:lnTo>
                    <a:pt x="1489587" y="2458013"/>
                  </a:lnTo>
                  <a:lnTo>
                    <a:pt x="1489587" y="2572159"/>
                  </a:lnTo>
                  <a:lnTo>
                    <a:pt x="1511688" y="2586600"/>
                  </a:lnTo>
                  <a:lnTo>
                    <a:pt x="1511688" y="2458013"/>
                  </a:lnTo>
                  <a:lnTo>
                    <a:pt x="1535435" y="2458013"/>
                  </a:lnTo>
                  <a:lnTo>
                    <a:pt x="1537431" y="2458013"/>
                  </a:lnTo>
                  <a:lnTo>
                    <a:pt x="1604501" y="2458013"/>
                  </a:lnTo>
                  <a:lnTo>
                    <a:pt x="1604501" y="2467305"/>
                  </a:lnTo>
                  <a:lnTo>
                    <a:pt x="1533301" y="2512261"/>
                  </a:lnTo>
                  <a:lnTo>
                    <a:pt x="1545858" y="2533608"/>
                  </a:lnTo>
                  <a:cubicBezTo>
                    <a:pt x="1575912" y="2536789"/>
                    <a:pt x="1596422" y="2550268"/>
                    <a:pt x="1607389" y="2574043"/>
                  </a:cubicBezTo>
                  <a:lnTo>
                    <a:pt x="1626602" y="2586600"/>
                  </a:lnTo>
                  <a:lnTo>
                    <a:pt x="1626602" y="2488778"/>
                  </a:lnTo>
                  <a:lnTo>
                    <a:pt x="1630369" y="2488778"/>
                  </a:lnTo>
                  <a:cubicBezTo>
                    <a:pt x="1642508" y="2488778"/>
                    <a:pt x="1651277" y="2490809"/>
                    <a:pt x="1656677" y="2494869"/>
                  </a:cubicBezTo>
                  <a:cubicBezTo>
                    <a:pt x="1662077" y="2498929"/>
                    <a:pt x="1664776" y="2503806"/>
                    <a:pt x="1664776" y="2509498"/>
                  </a:cubicBezTo>
                  <a:cubicBezTo>
                    <a:pt x="1664776" y="2513014"/>
                    <a:pt x="1663981" y="2516028"/>
                    <a:pt x="1662390" y="2518539"/>
                  </a:cubicBezTo>
                  <a:cubicBezTo>
                    <a:pt x="1658958" y="2513600"/>
                    <a:pt x="1654647" y="2511131"/>
                    <a:pt x="1649456" y="2511131"/>
                  </a:cubicBezTo>
                  <a:cubicBezTo>
                    <a:pt x="1644852" y="2511131"/>
                    <a:pt x="1641064" y="2512679"/>
                    <a:pt x="1638092" y="2515777"/>
                  </a:cubicBezTo>
                  <a:cubicBezTo>
                    <a:pt x="1635120" y="2518874"/>
                    <a:pt x="1633634" y="2522767"/>
                    <a:pt x="1633634" y="2527455"/>
                  </a:cubicBezTo>
                  <a:cubicBezTo>
                    <a:pt x="1633634" y="2532394"/>
                    <a:pt x="1635225" y="2536475"/>
                    <a:pt x="1638406" y="2539699"/>
                  </a:cubicBezTo>
                  <a:cubicBezTo>
                    <a:pt x="1641587" y="2542922"/>
                    <a:pt x="1645773" y="2544533"/>
                    <a:pt x="1650963" y="2544533"/>
                  </a:cubicBezTo>
                  <a:cubicBezTo>
                    <a:pt x="1657912" y="2544533"/>
                    <a:pt x="1663960" y="2541457"/>
                    <a:pt x="1669109" y="2535303"/>
                  </a:cubicBezTo>
                  <a:cubicBezTo>
                    <a:pt x="1674257" y="2529150"/>
                    <a:pt x="1676831" y="2521260"/>
                    <a:pt x="1676831" y="2511633"/>
                  </a:cubicBezTo>
                  <a:cubicBezTo>
                    <a:pt x="1676831" y="2498657"/>
                    <a:pt x="1671809" y="2487920"/>
                    <a:pt x="1661763" y="2479423"/>
                  </a:cubicBezTo>
                  <a:cubicBezTo>
                    <a:pt x="1651717" y="2470926"/>
                    <a:pt x="1639996" y="2466510"/>
                    <a:pt x="1626602" y="2466175"/>
                  </a:cubicBezTo>
                  <a:lnTo>
                    <a:pt x="1626602" y="2458013"/>
                  </a:lnTo>
                  <a:lnTo>
                    <a:pt x="1697360" y="2458013"/>
                  </a:lnTo>
                  <a:lnTo>
                    <a:pt x="1702574" y="2458013"/>
                  </a:lnTo>
                  <a:lnTo>
                    <a:pt x="1790034" y="2458013"/>
                  </a:lnTo>
                  <a:cubicBezTo>
                    <a:pt x="1792545" y="2460357"/>
                    <a:pt x="1794450" y="2462680"/>
                    <a:pt x="1795747" y="2464982"/>
                  </a:cubicBezTo>
                  <a:cubicBezTo>
                    <a:pt x="1797045" y="2467284"/>
                    <a:pt x="1797694" y="2469691"/>
                    <a:pt x="1797694" y="2472203"/>
                  </a:cubicBezTo>
                  <a:cubicBezTo>
                    <a:pt x="1797694" y="2475133"/>
                    <a:pt x="1796543" y="2477540"/>
                    <a:pt x="1794241" y="2479423"/>
                  </a:cubicBezTo>
                  <a:cubicBezTo>
                    <a:pt x="1791938" y="2481307"/>
                    <a:pt x="1788862" y="2482249"/>
                    <a:pt x="1785011" y="2482249"/>
                  </a:cubicBezTo>
                  <a:cubicBezTo>
                    <a:pt x="1782416" y="2482249"/>
                    <a:pt x="1779486" y="2481642"/>
                    <a:pt x="1776221" y="2480428"/>
                  </a:cubicBezTo>
                  <a:cubicBezTo>
                    <a:pt x="1772956" y="2479214"/>
                    <a:pt x="1767745" y="2476430"/>
                    <a:pt x="1760587" y="2472077"/>
                  </a:cubicBezTo>
                  <a:cubicBezTo>
                    <a:pt x="1753429" y="2467724"/>
                    <a:pt x="1746795" y="2465547"/>
                    <a:pt x="1740683" y="2465547"/>
                  </a:cubicBezTo>
                  <a:cubicBezTo>
                    <a:pt x="1735158" y="2465547"/>
                    <a:pt x="1730407" y="2467452"/>
                    <a:pt x="1726431" y="2471261"/>
                  </a:cubicBezTo>
                  <a:cubicBezTo>
                    <a:pt x="1722454" y="2475070"/>
                    <a:pt x="1720466" y="2479863"/>
                    <a:pt x="1720466" y="2485639"/>
                  </a:cubicBezTo>
                  <a:cubicBezTo>
                    <a:pt x="1720466" y="2490662"/>
                    <a:pt x="1722036" y="2494827"/>
                    <a:pt x="1725175" y="2498134"/>
                  </a:cubicBezTo>
                  <a:cubicBezTo>
                    <a:pt x="1728314" y="2501440"/>
                    <a:pt x="1732228" y="2503094"/>
                    <a:pt x="1736916" y="2503094"/>
                  </a:cubicBezTo>
                  <a:cubicBezTo>
                    <a:pt x="1741688" y="2503094"/>
                    <a:pt x="1745476" y="2501587"/>
                    <a:pt x="1748281" y="2498573"/>
                  </a:cubicBezTo>
                  <a:cubicBezTo>
                    <a:pt x="1751085" y="2495559"/>
                    <a:pt x="1752487" y="2491834"/>
                    <a:pt x="1752487" y="2487397"/>
                  </a:cubicBezTo>
                  <a:cubicBezTo>
                    <a:pt x="1752487" y="2485137"/>
                    <a:pt x="1752069" y="2483169"/>
                    <a:pt x="1751231" y="2481495"/>
                  </a:cubicBezTo>
                  <a:cubicBezTo>
                    <a:pt x="1755501" y="2484090"/>
                    <a:pt x="1761026" y="2487941"/>
                    <a:pt x="1767807" y="2493048"/>
                  </a:cubicBezTo>
                  <a:cubicBezTo>
                    <a:pt x="1761612" y="2495392"/>
                    <a:pt x="1756401" y="2498762"/>
                    <a:pt x="1752173" y="2503157"/>
                  </a:cubicBezTo>
                  <a:cubicBezTo>
                    <a:pt x="1747946" y="2507552"/>
                    <a:pt x="1745832" y="2512344"/>
                    <a:pt x="1745832" y="2517535"/>
                  </a:cubicBezTo>
                  <a:cubicBezTo>
                    <a:pt x="1745832" y="2522725"/>
                    <a:pt x="1747401" y="2526932"/>
                    <a:pt x="1750541" y="2530155"/>
                  </a:cubicBezTo>
                  <a:cubicBezTo>
                    <a:pt x="1753680" y="2533378"/>
                    <a:pt x="1757510" y="2534990"/>
                    <a:pt x="1762031" y="2534990"/>
                  </a:cubicBezTo>
                  <a:cubicBezTo>
                    <a:pt x="1766635" y="2534990"/>
                    <a:pt x="1770507" y="2533608"/>
                    <a:pt x="1773646" y="2530846"/>
                  </a:cubicBezTo>
                  <a:cubicBezTo>
                    <a:pt x="1776786" y="2528083"/>
                    <a:pt x="1778355" y="2524525"/>
                    <a:pt x="1778355" y="2520172"/>
                  </a:cubicBezTo>
                  <a:cubicBezTo>
                    <a:pt x="1778355" y="2514814"/>
                    <a:pt x="1775969" y="2510712"/>
                    <a:pt x="1771198" y="2507866"/>
                  </a:cubicBezTo>
                  <a:cubicBezTo>
                    <a:pt x="1774044" y="2506024"/>
                    <a:pt x="1777602" y="2505103"/>
                    <a:pt x="1781871" y="2505103"/>
                  </a:cubicBezTo>
                  <a:cubicBezTo>
                    <a:pt x="1787481" y="2505103"/>
                    <a:pt x="1792231" y="2506798"/>
                    <a:pt x="1796124" y="2510189"/>
                  </a:cubicBezTo>
                  <a:cubicBezTo>
                    <a:pt x="1800017" y="2513579"/>
                    <a:pt x="1801963" y="2518079"/>
                    <a:pt x="1801963" y="2523688"/>
                  </a:cubicBezTo>
                  <a:cubicBezTo>
                    <a:pt x="1801963" y="2527120"/>
                    <a:pt x="1801001" y="2530469"/>
                    <a:pt x="1799075" y="2533734"/>
                  </a:cubicBezTo>
                  <a:cubicBezTo>
                    <a:pt x="1795978" y="2532897"/>
                    <a:pt x="1792755" y="2532478"/>
                    <a:pt x="1789406" y="2532478"/>
                  </a:cubicBezTo>
                  <a:cubicBezTo>
                    <a:pt x="1781202" y="2532478"/>
                    <a:pt x="1774735" y="2534676"/>
                    <a:pt x="1770005" y="2539071"/>
                  </a:cubicBezTo>
                  <a:cubicBezTo>
                    <a:pt x="1765275" y="2543466"/>
                    <a:pt x="1762910" y="2548384"/>
                    <a:pt x="1762910" y="2553826"/>
                  </a:cubicBezTo>
                  <a:cubicBezTo>
                    <a:pt x="1762910" y="2559016"/>
                    <a:pt x="1764584" y="2563306"/>
                    <a:pt x="1767933" y="2566697"/>
                  </a:cubicBezTo>
                  <a:cubicBezTo>
                    <a:pt x="1771281" y="2570087"/>
                    <a:pt x="1775509" y="2571783"/>
                    <a:pt x="1780616" y="2571783"/>
                  </a:cubicBezTo>
                  <a:cubicBezTo>
                    <a:pt x="1785722" y="2571783"/>
                    <a:pt x="1789783" y="2570255"/>
                    <a:pt x="1792796" y="2567199"/>
                  </a:cubicBezTo>
                  <a:cubicBezTo>
                    <a:pt x="1795810" y="2564144"/>
                    <a:pt x="1797317" y="2560439"/>
                    <a:pt x="1797317" y="2556086"/>
                  </a:cubicBezTo>
                  <a:cubicBezTo>
                    <a:pt x="1797317" y="2553742"/>
                    <a:pt x="1796689" y="2551524"/>
                    <a:pt x="1795433" y="2549431"/>
                  </a:cubicBezTo>
                  <a:cubicBezTo>
                    <a:pt x="1796187" y="2549263"/>
                    <a:pt x="1796940" y="2549179"/>
                    <a:pt x="1797694" y="2549179"/>
                  </a:cubicBezTo>
                  <a:cubicBezTo>
                    <a:pt x="1800959" y="2549179"/>
                    <a:pt x="1803868" y="2550372"/>
                    <a:pt x="1806421" y="2552758"/>
                  </a:cubicBezTo>
                  <a:cubicBezTo>
                    <a:pt x="1808975" y="2555144"/>
                    <a:pt x="1810251" y="2558597"/>
                    <a:pt x="1810251" y="2563118"/>
                  </a:cubicBezTo>
                  <a:cubicBezTo>
                    <a:pt x="1810251" y="2568978"/>
                    <a:pt x="1807489" y="2573959"/>
                    <a:pt x="1801963" y="2578061"/>
                  </a:cubicBezTo>
                  <a:cubicBezTo>
                    <a:pt x="1796438" y="2582163"/>
                    <a:pt x="1788067" y="2584214"/>
                    <a:pt x="1776849" y="2584214"/>
                  </a:cubicBezTo>
                  <a:cubicBezTo>
                    <a:pt x="1760943" y="2584214"/>
                    <a:pt x="1746690" y="2576303"/>
                    <a:pt x="1734091" y="2560481"/>
                  </a:cubicBezTo>
                  <a:cubicBezTo>
                    <a:pt x="1721491" y="2544659"/>
                    <a:pt x="1713476" y="2523018"/>
                    <a:pt x="1710043" y="2495559"/>
                  </a:cubicBezTo>
                  <a:lnTo>
                    <a:pt x="1698365" y="2491792"/>
                  </a:lnTo>
                  <a:cubicBezTo>
                    <a:pt x="1700709" y="2529297"/>
                    <a:pt x="1709143" y="2558263"/>
                    <a:pt x="1723668" y="2578689"/>
                  </a:cubicBezTo>
                  <a:cubicBezTo>
                    <a:pt x="1738193" y="2599116"/>
                    <a:pt x="1756296" y="2609329"/>
                    <a:pt x="1777979" y="2609329"/>
                  </a:cubicBezTo>
                  <a:cubicBezTo>
                    <a:pt x="1793466" y="2609329"/>
                    <a:pt x="1805437" y="2605353"/>
                    <a:pt x="1813893" y="2597400"/>
                  </a:cubicBezTo>
                  <a:cubicBezTo>
                    <a:pt x="1822348" y="2589447"/>
                    <a:pt x="1826576" y="2579777"/>
                    <a:pt x="1826576" y="2568392"/>
                  </a:cubicBezTo>
                  <a:cubicBezTo>
                    <a:pt x="1826576" y="2558095"/>
                    <a:pt x="1822809" y="2549514"/>
                    <a:pt x="1815274" y="2542650"/>
                  </a:cubicBezTo>
                  <a:cubicBezTo>
                    <a:pt x="1817283" y="2537124"/>
                    <a:pt x="1818288" y="2531850"/>
                    <a:pt x="1818288" y="2526827"/>
                  </a:cubicBezTo>
                  <a:cubicBezTo>
                    <a:pt x="1818288" y="2515274"/>
                    <a:pt x="1813725" y="2506024"/>
                    <a:pt x="1804600" y="2499075"/>
                  </a:cubicBezTo>
                  <a:cubicBezTo>
                    <a:pt x="1812219" y="2494220"/>
                    <a:pt x="1816027" y="2488025"/>
                    <a:pt x="1816027" y="2480491"/>
                  </a:cubicBezTo>
                  <a:cubicBezTo>
                    <a:pt x="1816027" y="2476388"/>
                    <a:pt x="1815002" y="2472538"/>
                    <a:pt x="1812951" y="2468938"/>
                  </a:cubicBezTo>
                  <a:cubicBezTo>
                    <a:pt x="1810900" y="2465338"/>
                    <a:pt x="1807991" y="2461696"/>
                    <a:pt x="1804224" y="2458013"/>
                  </a:cubicBezTo>
                  <a:lnTo>
                    <a:pt x="1852318" y="2458013"/>
                  </a:lnTo>
                  <a:lnTo>
                    <a:pt x="1843277" y="2443697"/>
                  </a:lnTo>
                  <a:lnTo>
                    <a:pt x="1693533" y="2443697"/>
                  </a:lnTo>
                  <a:lnTo>
                    <a:pt x="1688319" y="2443697"/>
                  </a:lnTo>
                  <a:lnTo>
                    <a:pt x="1528389" y="2443697"/>
                  </a:lnTo>
                  <a:lnTo>
                    <a:pt x="1526394" y="2443697"/>
                  </a:lnTo>
                  <a:lnTo>
                    <a:pt x="1508423" y="2443697"/>
                  </a:lnTo>
                  <a:lnTo>
                    <a:pt x="1500512" y="2431266"/>
                  </a:lnTo>
                  <a:cubicBezTo>
                    <a:pt x="1521106" y="2410002"/>
                    <a:pt x="1545007" y="2399370"/>
                    <a:pt x="1572215" y="2399370"/>
                  </a:cubicBezTo>
                  <a:cubicBezTo>
                    <a:pt x="1592725" y="2399370"/>
                    <a:pt x="1612984" y="2405523"/>
                    <a:pt x="1632992" y="2417829"/>
                  </a:cubicBezTo>
                  <a:lnTo>
                    <a:pt x="1632992" y="2405021"/>
                  </a:lnTo>
                  <a:cubicBezTo>
                    <a:pt x="1607291" y="2389450"/>
                    <a:pt x="1583014" y="2381664"/>
                    <a:pt x="1560159" y="2381664"/>
                  </a:cubicBezTo>
                  <a:close/>
                  <a:moveTo>
                    <a:pt x="2526970" y="2249654"/>
                  </a:moveTo>
                  <a:cubicBezTo>
                    <a:pt x="2522449" y="2249654"/>
                    <a:pt x="2518641" y="2251202"/>
                    <a:pt x="2515543" y="2254300"/>
                  </a:cubicBezTo>
                  <a:cubicBezTo>
                    <a:pt x="2512445" y="2257397"/>
                    <a:pt x="2510897" y="2261206"/>
                    <a:pt x="2510897" y="2265727"/>
                  </a:cubicBezTo>
                  <a:cubicBezTo>
                    <a:pt x="2510897" y="2270248"/>
                    <a:pt x="2512445" y="2274057"/>
                    <a:pt x="2515543" y="2277154"/>
                  </a:cubicBezTo>
                  <a:cubicBezTo>
                    <a:pt x="2518641" y="2280252"/>
                    <a:pt x="2522449" y="2281800"/>
                    <a:pt x="2526970" y="2281800"/>
                  </a:cubicBezTo>
                  <a:cubicBezTo>
                    <a:pt x="2531491" y="2281800"/>
                    <a:pt x="2535300" y="2280252"/>
                    <a:pt x="2538397" y="2277154"/>
                  </a:cubicBezTo>
                  <a:cubicBezTo>
                    <a:pt x="2541495" y="2274057"/>
                    <a:pt x="2543044" y="2270248"/>
                    <a:pt x="2543044" y="2265727"/>
                  </a:cubicBezTo>
                  <a:cubicBezTo>
                    <a:pt x="2543044" y="2261206"/>
                    <a:pt x="2541495" y="2257397"/>
                    <a:pt x="2538397" y="2254300"/>
                  </a:cubicBezTo>
                  <a:cubicBezTo>
                    <a:pt x="2535300" y="2251202"/>
                    <a:pt x="2531491" y="2249654"/>
                    <a:pt x="2526970" y="2249654"/>
                  </a:cubicBezTo>
                  <a:close/>
                  <a:moveTo>
                    <a:pt x="498145" y="2249654"/>
                  </a:moveTo>
                  <a:cubicBezTo>
                    <a:pt x="493625" y="2249654"/>
                    <a:pt x="489816" y="2251202"/>
                    <a:pt x="486718" y="2254300"/>
                  </a:cubicBezTo>
                  <a:cubicBezTo>
                    <a:pt x="483621" y="2257397"/>
                    <a:pt x="482072" y="2261206"/>
                    <a:pt x="482072" y="2265727"/>
                  </a:cubicBezTo>
                  <a:cubicBezTo>
                    <a:pt x="482072" y="2270248"/>
                    <a:pt x="483621" y="2274057"/>
                    <a:pt x="486718" y="2277154"/>
                  </a:cubicBezTo>
                  <a:cubicBezTo>
                    <a:pt x="489816" y="2280252"/>
                    <a:pt x="493625" y="2281800"/>
                    <a:pt x="498145" y="2281800"/>
                  </a:cubicBezTo>
                  <a:cubicBezTo>
                    <a:pt x="502666" y="2281800"/>
                    <a:pt x="506475" y="2280252"/>
                    <a:pt x="509573" y="2277154"/>
                  </a:cubicBezTo>
                  <a:cubicBezTo>
                    <a:pt x="512670" y="2274057"/>
                    <a:pt x="514219" y="2270248"/>
                    <a:pt x="514219" y="2265727"/>
                  </a:cubicBezTo>
                  <a:cubicBezTo>
                    <a:pt x="514219" y="2261206"/>
                    <a:pt x="512670" y="2257397"/>
                    <a:pt x="509573" y="2254300"/>
                  </a:cubicBezTo>
                  <a:cubicBezTo>
                    <a:pt x="506475" y="2251202"/>
                    <a:pt x="502666" y="2249654"/>
                    <a:pt x="498145" y="2249654"/>
                  </a:cubicBezTo>
                  <a:close/>
                  <a:moveTo>
                    <a:pt x="2566526" y="2187495"/>
                  </a:moveTo>
                  <a:lnTo>
                    <a:pt x="2566526" y="2243249"/>
                  </a:lnTo>
                  <a:cubicBezTo>
                    <a:pt x="2556396" y="2229520"/>
                    <a:pt x="2543923" y="2219055"/>
                    <a:pt x="2529105" y="2211856"/>
                  </a:cubicBezTo>
                  <a:close/>
                  <a:moveTo>
                    <a:pt x="1814051" y="2187495"/>
                  </a:moveTo>
                  <a:lnTo>
                    <a:pt x="1814051" y="2243249"/>
                  </a:lnTo>
                  <a:cubicBezTo>
                    <a:pt x="1803921" y="2229520"/>
                    <a:pt x="1791448" y="2219055"/>
                    <a:pt x="1776630" y="2211856"/>
                  </a:cubicBezTo>
                  <a:close/>
                  <a:moveTo>
                    <a:pt x="1575926" y="2187495"/>
                  </a:moveTo>
                  <a:lnTo>
                    <a:pt x="1575926" y="2243249"/>
                  </a:lnTo>
                  <a:cubicBezTo>
                    <a:pt x="1565796" y="2229520"/>
                    <a:pt x="1553323" y="2219055"/>
                    <a:pt x="1538505" y="2211856"/>
                  </a:cubicBezTo>
                  <a:close/>
                  <a:moveTo>
                    <a:pt x="1052051" y="2187495"/>
                  </a:moveTo>
                  <a:lnTo>
                    <a:pt x="1052051" y="2243249"/>
                  </a:lnTo>
                  <a:cubicBezTo>
                    <a:pt x="1041921" y="2229520"/>
                    <a:pt x="1029448" y="2219055"/>
                    <a:pt x="1014630" y="2211856"/>
                  </a:cubicBezTo>
                  <a:close/>
                  <a:moveTo>
                    <a:pt x="880601" y="2187495"/>
                  </a:moveTo>
                  <a:lnTo>
                    <a:pt x="880601" y="2243249"/>
                  </a:lnTo>
                  <a:cubicBezTo>
                    <a:pt x="870471" y="2229520"/>
                    <a:pt x="857998" y="2219055"/>
                    <a:pt x="843180" y="2211856"/>
                  </a:cubicBezTo>
                  <a:close/>
                  <a:moveTo>
                    <a:pt x="537701" y="2187495"/>
                  </a:moveTo>
                  <a:lnTo>
                    <a:pt x="537701" y="2243249"/>
                  </a:lnTo>
                  <a:cubicBezTo>
                    <a:pt x="527571" y="2229520"/>
                    <a:pt x="515098" y="2219055"/>
                    <a:pt x="500280" y="2211856"/>
                  </a:cubicBezTo>
                  <a:close/>
                  <a:moveTo>
                    <a:pt x="4699893" y="2161752"/>
                  </a:moveTo>
                  <a:cubicBezTo>
                    <a:pt x="4690266" y="2161752"/>
                    <a:pt x="4682690" y="2164242"/>
                    <a:pt x="4677165" y="2169224"/>
                  </a:cubicBezTo>
                  <a:cubicBezTo>
                    <a:pt x="4671639" y="2174205"/>
                    <a:pt x="4668877" y="2180379"/>
                    <a:pt x="4668877" y="2187746"/>
                  </a:cubicBezTo>
                  <a:cubicBezTo>
                    <a:pt x="4668877" y="2194108"/>
                    <a:pt x="4671033" y="2199487"/>
                    <a:pt x="4675343" y="2203882"/>
                  </a:cubicBezTo>
                  <a:cubicBezTo>
                    <a:pt x="4679655" y="2208277"/>
                    <a:pt x="4685034" y="2210475"/>
                    <a:pt x="4691480" y="2210475"/>
                  </a:cubicBezTo>
                  <a:cubicBezTo>
                    <a:pt x="4697591" y="2210475"/>
                    <a:pt x="4702635" y="2208612"/>
                    <a:pt x="4706611" y="2204886"/>
                  </a:cubicBezTo>
                  <a:cubicBezTo>
                    <a:pt x="4710588" y="2201161"/>
                    <a:pt x="4712577" y="2196117"/>
                    <a:pt x="4712577" y="2189755"/>
                  </a:cubicBezTo>
                  <a:cubicBezTo>
                    <a:pt x="4712577" y="2186406"/>
                    <a:pt x="4711781" y="2183099"/>
                    <a:pt x="4710191" y="2179835"/>
                  </a:cubicBezTo>
                  <a:cubicBezTo>
                    <a:pt x="4710777" y="2179583"/>
                    <a:pt x="4711488" y="2179458"/>
                    <a:pt x="4712325" y="2179458"/>
                  </a:cubicBezTo>
                  <a:cubicBezTo>
                    <a:pt x="4718269" y="2179458"/>
                    <a:pt x="4723501" y="2181865"/>
                    <a:pt x="4728022" y="2186678"/>
                  </a:cubicBezTo>
                  <a:cubicBezTo>
                    <a:pt x="4732543" y="2191492"/>
                    <a:pt x="4734803" y="2197540"/>
                    <a:pt x="4734803" y="2204824"/>
                  </a:cubicBezTo>
                  <a:cubicBezTo>
                    <a:pt x="4734803" y="2213279"/>
                    <a:pt x="4731559" y="2220458"/>
                    <a:pt x="4725071" y="2226360"/>
                  </a:cubicBezTo>
                  <a:cubicBezTo>
                    <a:pt x="4718583" y="2232262"/>
                    <a:pt x="4710023" y="2235213"/>
                    <a:pt x="4699391" y="2235213"/>
                  </a:cubicBezTo>
                  <a:cubicBezTo>
                    <a:pt x="4686164" y="2235213"/>
                    <a:pt x="4673941" y="2229855"/>
                    <a:pt x="4662723" y="2219139"/>
                  </a:cubicBezTo>
                  <a:cubicBezTo>
                    <a:pt x="4651505" y="2208423"/>
                    <a:pt x="4642004" y="2191387"/>
                    <a:pt x="4634219" y="2168031"/>
                  </a:cubicBezTo>
                  <a:lnTo>
                    <a:pt x="4622540" y="2164263"/>
                  </a:lnTo>
                  <a:cubicBezTo>
                    <a:pt x="4629823" y="2197582"/>
                    <a:pt x="4640204" y="2222132"/>
                    <a:pt x="4653682" y="2237912"/>
                  </a:cubicBezTo>
                  <a:cubicBezTo>
                    <a:pt x="4667161" y="2253693"/>
                    <a:pt x="4682397" y="2261583"/>
                    <a:pt x="4699391" y="2261583"/>
                  </a:cubicBezTo>
                  <a:cubicBezTo>
                    <a:pt x="4715632" y="2261583"/>
                    <a:pt x="4728211" y="2256958"/>
                    <a:pt x="4737126" y="2247707"/>
                  </a:cubicBezTo>
                  <a:cubicBezTo>
                    <a:pt x="4746041" y="2238457"/>
                    <a:pt x="4750499" y="2226381"/>
                    <a:pt x="4750499" y="2211479"/>
                  </a:cubicBezTo>
                  <a:cubicBezTo>
                    <a:pt x="4750499" y="2196913"/>
                    <a:pt x="4745519" y="2184983"/>
                    <a:pt x="4735557" y="2175691"/>
                  </a:cubicBezTo>
                  <a:cubicBezTo>
                    <a:pt x="4725594" y="2166398"/>
                    <a:pt x="4713707" y="2161752"/>
                    <a:pt x="4699893" y="2161752"/>
                  </a:cubicBezTo>
                  <a:close/>
                  <a:moveTo>
                    <a:pt x="4042668" y="2161752"/>
                  </a:moveTo>
                  <a:cubicBezTo>
                    <a:pt x="4033041" y="2161752"/>
                    <a:pt x="4025465" y="2164242"/>
                    <a:pt x="4019939" y="2169224"/>
                  </a:cubicBezTo>
                  <a:cubicBezTo>
                    <a:pt x="4014414" y="2174205"/>
                    <a:pt x="4011652" y="2180379"/>
                    <a:pt x="4011652" y="2187746"/>
                  </a:cubicBezTo>
                  <a:cubicBezTo>
                    <a:pt x="4011652" y="2194108"/>
                    <a:pt x="4013807" y="2199487"/>
                    <a:pt x="4018119" y="2203882"/>
                  </a:cubicBezTo>
                  <a:cubicBezTo>
                    <a:pt x="4022430" y="2208277"/>
                    <a:pt x="4027809" y="2210475"/>
                    <a:pt x="4034255" y="2210475"/>
                  </a:cubicBezTo>
                  <a:cubicBezTo>
                    <a:pt x="4040366" y="2210475"/>
                    <a:pt x="4045410" y="2208612"/>
                    <a:pt x="4049387" y="2204886"/>
                  </a:cubicBezTo>
                  <a:cubicBezTo>
                    <a:pt x="4053363" y="2201161"/>
                    <a:pt x="4055351" y="2196117"/>
                    <a:pt x="4055351" y="2189755"/>
                  </a:cubicBezTo>
                  <a:cubicBezTo>
                    <a:pt x="4055351" y="2186406"/>
                    <a:pt x="4054556" y="2183099"/>
                    <a:pt x="4052965" y="2179835"/>
                  </a:cubicBezTo>
                  <a:cubicBezTo>
                    <a:pt x="4053551" y="2179583"/>
                    <a:pt x="4054263" y="2179458"/>
                    <a:pt x="4055100" y="2179458"/>
                  </a:cubicBezTo>
                  <a:cubicBezTo>
                    <a:pt x="4061044" y="2179458"/>
                    <a:pt x="4066276" y="2181865"/>
                    <a:pt x="4070797" y="2186678"/>
                  </a:cubicBezTo>
                  <a:cubicBezTo>
                    <a:pt x="4075317" y="2191492"/>
                    <a:pt x="4077578" y="2197540"/>
                    <a:pt x="4077578" y="2204824"/>
                  </a:cubicBezTo>
                  <a:cubicBezTo>
                    <a:pt x="4077578" y="2213279"/>
                    <a:pt x="4074334" y="2220458"/>
                    <a:pt x="4067846" y="2226360"/>
                  </a:cubicBezTo>
                  <a:cubicBezTo>
                    <a:pt x="4061358" y="2232262"/>
                    <a:pt x="4052798" y="2235213"/>
                    <a:pt x="4042166" y="2235213"/>
                  </a:cubicBezTo>
                  <a:cubicBezTo>
                    <a:pt x="4028939" y="2235213"/>
                    <a:pt x="4016717" y="2229855"/>
                    <a:pt x="4005499" y="2219139"/>
                  </a:cubicBezTo>
                  <a:cubicBezTo>
                    <a:pt x="3994281" y="2208423"/>
                    <a:pt x="3984779" y="2191387"/>
                    <a:pt x="3976993" y="2168031"/>
                  </a:cubicBezTo>
                  <a:lnTo>
                    <a:pt x="3965315" y="2164263"/>
                  </a:lnTo>
                  <a:cubicBezTo>
                    <a:pt x="3972598" y="2197582"/>
                    <a:pt x="3982979" y="2222132"/>
                    <a:pt x="3996457" y="2237912"/>
                  </a:cubicBezTo>
                  <a:cubicBezTo>
                    <a:pt x="4009935" y="2253693"/>
                    <a:pt x="4025172" y="2261583"/>
                    <a:pt x="4042166" y="2261583"/>
                  </a:cubicBezTo>
                  <a:cubicBezTo>
                    <a:pt x="4058407" y="2261583"/>
                    <a:pt x="4070985" y="2256958"/>
                    <a:pt x="4079901" y="2247707"/>
                  </a:cubicBezTo>
                  <a:cubicBezTo>
                    <a:pt x="4088817" y="2238457"/>
                    <a:pt x="4093275" y="2226381"/>
                    <a:pt x="4093275" y="2211479"/>
                  </a:cubicBezTo>
                  <a:cubicBezTo>
                    <a:pt x="4093275" y="2196913"/>
                    <a:pt x="4088293" y="2184983"/>
                    <a:pt x="4078331" y="2175691"/>
                  </a:cubicBezTo>
                  <a:cubicBezTo>
                    <a:pt x="4068369" y="2166398"/>
                    <a:pt x="4056481" y="2161752"/>
                    <a:pt x="4042668" y="2161752"/>
                  </a:cubicBezTo>
                  <a:close/>
                  <a:moveTo>
                    <a:pt x="2156718" y="2161752"/>
                  </a:moveTo>
                  <a:cubicBezTo>
                    <a:pt x="2147091" y="2161752"/>
                    <a:pt x="2139515" y="2164242"/>
                    <a:pt x="2133989" y="2169224"/>
                  </a:cubicBezTo>
                  <a:cubicBezTo>
                    <a:pt x="2128464" y="2174205"/>
                    <a:pt x="2125702" y="2180379"/>
                    <a:pt x="2125702" y="2187746"/>
                  </a:cubicBezTo>
                  <a:cubicBezTo>
                    <a:pt x="2125702" y="2194108"/>
                    <a:pt x="2127857" y="2199487"/>
                    <a:pt x="2132169" y="2203882"/>
                  </a:cubicBezTo>
                  <a:cubicBezTo>
                    <a:pt x="2136480" y="2208277"/>
                    <a:pt x="2141859" y="2210475"/>
                    <a:pt x="2148305" y="2210475"/>
                  </a:cubicBezTo>
                  <a:cubicBezTo>
                    <a:pt x="2154416" y="2210475"/>
                    <a:pt x="2159460" y="2208612"/>
                    <a:pt x="2163437" y="2204886"/>
                  </a:cubicBezTo>
                  <a:cubicBezTo>
                    <a:pt x="2167413" y="2201161"/>
                    <a:pt x="2169401" y="2196117"/>
                    <a:pt x="2169401" y="2189755"/>
                  </a:cubicBezTo>
                  <a:cubicBezTo>
                    <a:pt x="2169401" y="2186406"/>
                    <a:pt x="2168606" y="2183099"/>
                    <a:pt x="2167015" y="2179835"/>
                  </a:cubicBezTo>
                  <a:cubicBezTo>
                    <a:pt x="2167601" y="2179583"/>
                    <a:pt x="2168313" y="2179458"/>
                    <a:pt x="2169150" y="2179458"/>
                  </a:cubicBezTo>
                  <a:cubicBezTo>
                    <a:pt x="2175094" y="2179458"/>
                    <a:pt x="2180326" y="2181865"/>
                    <a:pt x="2184847" y="2186678"/>
                  </a:cubicBezTo>
                  <a:cubicBezTo>
                    <a:pt x="2189367" y="2191492"/>
                    <a:pt x="2191628" y="2197540"/>
                    <a:pt x="2191628" y="2204824"/>
                  </a:cubicBezTo>
                  <a:cubicBezTo>
                    <a:pt x="2191628" y="2213279"/>
                    <a:pt x="2188384" y="2220458"/>
                    <a:pt x="2181896" y="2226360"/>
                  </a:cubicBezTo>
                  <a:cubicBezTo>
                    <a:pt x="2175408" y="2232262"/>
                    <a:pt x="2166848" y="2235213"/>
                    <a:pt x="2156216" y="2235213"/>
                  </a:cubicBezTo>
                  <a:cubicBezTo>
                    <a:pt x="2142989" y="2235213"/>
                    <a:pt x="2130767" y="2229855"/>
                    <a:pt x="2119549" y="2219139"/>
                  </a:cubicBezTo>
                  <a:cubicBezTo>
                    <a:pt x="2108331" y="2208423"/>
                    <a:pt x="2098829" y="2191387"/>
                    <a:pt x="2091043" y="2168031"/>
                  </a:cubicBezTo>
                  <a:lnTo>
                    <a:pt x="2079365" y="2164263"/>
                  </a:lnTo>
                  <a:cubicBezTo>
                    <a:pt x="2086648" y="2197582"/>
                    <a:pt x="2097029" y="2222132"/>
                    <a:pt x="2110507" y="2237912"/>
                  </a:cubicBezTo>
                  <a:cubicBezTo>
                    <a:pt x="2123985" y="2253693"/>
                    <a:pt x="2139222" y="2261583"/>
                    <a:pt x="2156216" y="2261583"/>
                  </a:cubicBezTo>
                  <a:cubicBezTo>
                    <a:pt x="2172457" y="2261583"/>
                    <a:pt x="2185035" y="2256958"/>
                    <a:pt x="2193951" y="2247707"/>
                  </a:cubicBezTo>
                  <a:cubicBezTo>
                    <a:pt x="2202867" y="2238457"/>
                    <a:pt x="2207325" y="2226381"/>
                    <a:pt x="2207325" y="2211479"/>
                  </a:cubicBezTo>
                  <a:cubicBezTo>
                    <a:pt x="2207325" y="2196913"/>
                    <a:pt x="2202343" y="2184983"/>
                    <a:pt x="2192381" y="2175691"/>
                  </a:cubicBezTo>
                  <a:cubicBezTo>
                    <a:pt x="2182419" y="2166398"/>
                    <a:pt x="2170531" y="2161752"/>
                    <a:pt x="2156718" y="2161752"/>
                  </a:cubicBezTo>
                  <a:close/>
                  <a:moveTo>
                    <a:pt x="2864847" y="2153213"/>
                  </a:moveTo>
                  <a:lnTo>
                    <a:pt x="2932531" y="2153213"/>
                  </a:lnTo>
                  <a:lnTo>
                    <a:pt x="2932531" y="2197415"/>
                  </a:lnTo>
                  <a:cubicBezTo>
                    <a:pt x="2924411" y="2183183"/>
                    <a:pt x="2917128" y="2176067"/>
                    <a:pt x="2910682" y="2176067"/>
                  </a:cubicBezTo>
                  <a:cubicBezTo>
                    <a:pt x="2906998" y="2176067"/>
                    <a:pt x="2901850" y="2179793"/>
                    <a:pt x="2895236" y="2187243"/>
                  </a:cubicBezTo>
                  <a:cubicBezTo>
                    <a:pt x="2894566" y="2180714"/>
                    <a:pt x="2891867" y="2174498"/>
                    <a:pt x="2887137" y="2168596"/>
                  </a:cubicBezTo>
                  <a:cubicBezTo>
                    <a:pt x="2882407" y="2162694"/>
                    <a:pt x="2874977" y="2157566"/>
                    <a:pt x="2864847" y="2153213"/>
                  </a:cubicBezTo>
                  <a:close/>
                  <a:moveTo>
                    <a:pt x="2742278" y="2153213"/>
                  </a:moveTo>
                  <a:lnTo>
                    <a:pt x="2802930" y="2153213"/>
                  </a:lnTo>
                  <a:lnTo>
                    <a:pt x="2802930" y="2230064"/>
                  </a:lnTo>
                  <a:cubicBezTo>
                    <a:pt x="2797237" y="2220437"/>
                    <a:pt x="2790666" y="2213279"/>
                    <a:pt x="2783215" y="2208591"/>
                  </a:cubicBezTo>
                  <a:cubicBezTo>
                    <a:pt x="2783717" y="2206079"/>
                    <a:pt x="2783969" y="2203484"/>
                    <a:pt x="2783969" y="2200805"/>
                  </a:cubicBezTo>
                  <a:cubicBezTo>
                    <a:pt x="2783969" y="2191764"/>
                    <a:pt x="2780306" y="2183120"/>
                    <a:pt x="2772981" y="2174874"/>
                  </a:cubicBezTo>
                  <a:cubicBezTo>
                    <a:pt x="2765655" y="2166628"/>
                    <a:pt x="2755421" y="2159408"/>
                    <a:pt x="2742278" y="2153213"/>
                  </a:cubicBezTo>
                  <a:close/>
                  <a:moveTo>
                    <a:pt x="362251" y="2153213"/>
                  </a:moveTo>
                  <a:lnTo>
                    <a:pt x="386613" y="2153213"/>
                  </a:lnTo>
                  <a:lnTo>
                    <a:pt x="386613" y="2168658"/>
                  </a:lnTo>
                  <a:cubicBezTo>
                    <a:pt x="383766" y="2168826"/>
                    <a:pt x="381464" y="2168910"/>
                    <a:pt x="379706" y="2168910"/>
                  </a:cubicBezTo>
                  <a:cubicBezTo>
                    <a:pt x="374097" y="2168910"/>
                    <a:pt x="369744" y="2167507"/>
                    <a:pt x="366646" y="2164703"/>
                  </a:cubicBezTo>
                  <a:cubicBezTo>
                    <a:pt x="363549" y="2161898"/>
                    <a:pt x="362000" y="2158780"/>
                    <a:pt x="362000" y="2155348"/>
                  </a:cubicBezTo>
                  <a:cubicBezTo>
                    <a:pt x="362000" y="2154594"/>
                    <a:pt x="362084" y="2153883"/>
                    <a:pt x="362251" y="2153213"/>
                  </a:cubicBezTo>
                  <a:close/>
                  <a:moveTo>
                    <a:pt x="319431" y="2153213"/>
                  </a:moveTo>
                  <a:lnTo>
                    <a:pt x="349066" y="2153213"/>
                  </a:lnTo>
                  <a:cubicBezTo>
                    <a:pt x="350322" y="2164180"/>
                    <a:pt x="354298" y="2173514"/>
                    <a:pt x="360996" y="2181216"/>
                  </a:cubicBezTo>
                  <a:cubicBezTo>
                    <a:pt x="367693" y="2188918"/>
                    <a:pt x="376232" y="2193145"/>
                    <a:pt x="386613" y="2193899"/>
                  </a:cubicBezTo>
                  <a:lnTo>
                    <a:pt x="386613" y="2226297"/>
                  </a:lnTo>
                  <a:cubicBezTo>
                    <a:pt x="379999" y="2216586"/>
                    <a:pt x="372172" y="2210307"/>
                    <a:pt x="363130" y="2207461"/>
                  </a:cubicBezTo>
                  <a:cubicBezTo>
                    <a:pt x="361958" y="2197499"/>
                    <a:pt x="358149" y="2188855"/>
                    <a:pt x="351703" y="2181530"/>
                  </a:cubicBezTo>
                  <a:cubicBezTo>
                    <a:pt x="345257" y="2174205"/>
                    <a:pt x="336718" y="2170040"/>
                    <a:pt x="326086" y="2169035"/>
                  </a:cubicBezTo>
                  <a:cubicBezTo>
                    <a:pt x="324663" y="2163008"/>
                    <a:pt x="322444" y="2157734"/>
                    <a:pt x="319431" y="2153213"/>
                  </a:cubicBezTo>
                  <a:close/>
                  <a:moveTo>
                    <a:pt x="176235" y="2153213"/>
                  </a:moveTo>
                  <a:lnTo>
                    <a:pt x="245300" y="2153213"/>
                  </a:lnTo>
                  <a:lnTo>
                    <a:pt x="245300" y="2231445"/>
                  </a:lnTo>
                  <a:cubicBezTo>
                    <a:pt x="240612" y="2222153"/>
                    <a:pt x="235338" y="2213865"/>
                    <a:pt x="229478" y="2206582"/>
                  </a:cubicBezTo>
                  <a:cubicBezTo>
                    <a:pt x="229478" y="2193941"/>
                    <a:pt x="224832" y="2183309"/>
                    <a:pt x="215539" y="2174686"/>
                  </a:cubicBezTo>
                  <a:cubicBezTo>
                    <a:pt x="206247" y="2166063"/>
                    <a:pt x="195155" y="2161752"/>
                    <a:pt x="182262" y="2161752"/>
                  </a:cubicBezTo>
                  <a:close/>
                  <a:moveTo>
                    <a:pt x="3373495" y="2138521"/>
                  </a:moveTo>
                  <a:cubicBezTo>
                    <a:pt x="3362529" y="2138521"/>
                    <a:pt x="3353801" y="2141995"/>
                    <a:pt x="3347313" y="2148943"/>
                  </a:cubicBezTo>
                  <a:cubicBezTo>
                    <a:pt x="3340825" y="2155892"/>
                    <a:pt x="3337581" y="2163845"/>
                    <a:pt x="3337581" y="2172803"/>
                  </a:cubicBezTo>
                  <a:cubicBezTo>
                    <a:pt x="3337581" y="2178411"/>
                    <a:pt x="3338753" y="2182786"/>
                    <a:pt x="3341097" y="2185925"/>
                  </a:cubicBezTo>
                  <a:cubicBezTo>
                    <a:pt x="3343441" y="2189064"/>
                    <a:pt x="3346455" y="2190634"/>
                    <a:pt x="3350139" y="2190634"/>
                  </a:cubicBezTo>
                  <a:cubicBezTo>
                    <a:pt x="3351813" y="2190634"/>
                    <a:pt x="3353466" y="2190299"/>
                    <a:pt x="3355099" y="2189629"/>
                  </a:cubicBezTo>
                  <a:cubicBezTo>
                    <a:pt x="3356731" y="2188960"/>
                    <a:pt x="3359808" y="2187160"/>
                    <a:pt x="3364329" y="2184230"/>
                  </a:cubicBezTo>
                  <a:cubicBezTo>
                    <a:pt x="3368849" y="2181300"/>
                    <a:pt x="3372323" y="2179835"/>
                    <a:pt x="3374751" y="2179835"/>
                  </a:cubicBezTo>
                  <a:cubicBezTo>
                    <a:pt x="3376927" y="2179835"/>
                    <a:pt x="3378602" y="2180462"/>
                    <a:pt x="3379774" y="2181718"/>
                  </a:cubicBezTo>
                  <a:cubicBezTo>
                    <a:pt x="3380946" y="2182974"/>
                    <a:pt x="3381532" y="2184564"/>
                    <a:pt x="3381532" y="2186490"/>
                  </a:cubicBezTo>
                  <a:cubicBezTo>
                    <a:pt x="3381532" y="2191848"/>
                    <a:pt x="3372575" y="2199382"/>
                    <a:pt x="3354659" y="2209093"/>
                  </a:cubicBezTo>
                  <a:lnTo>
                    <a:pt x="3380025" y="2219767"/>
                  </a:lnTo>
                  <a:cubicBezTo>
                    <a:pt x="3384629" y="2215414"/>
                    <a:pt x="3388501" y="2210663"/>
                    <a:pt x="3391641" y="2205514"/>
                  </a:cubicBezTo>
                  <a:cubicBezTo>
                    <a:pt x="3394780" y="2200366"/>
                    <a:pt x="3396350" y="2195238"/>
                    <a:pt x="3396350" y="2190132"/>
                  </a:cubicBezTo>
                  <a:cubicBezTo>
                    <a:pt x="3396350" y="2184439"/>
                    <a:pt x="3394006" y="2179102"/>
                    <a:pt x="3389317" y="2174121"/>
                  </a:cubicBezTo>
                  <a:cubicBezTo>
                    <a:pt x="3384629" y="2169140"/>
                    <a:pt x="3379146" y="2166649"/>
                    <a:pt x="3372867" y="2166649"/>
                  </a:cubicBezTo>
                  <a:cubicBezTo>
                    <a:pt x="3369603" y="2166649"/>
                    <a:pt x="3365877" y="2167612"/>
                    <a:pt x="3361691" y="2169537"/>
                  </a:cubicBezTo>
                  <a:cubicBezTo>
                    <a:pt x="3361859" y="2165938"/>
                    <a:pt x="3363366" y="2162903"/>
                    <a:pt x="3366212" y="2160433"/>
                  </a:cubicBezTo>
                  <a:cubicBezTo>
                    <a:pt x="3369058" y="2157964"/>
                    <a:pt x="3372909" y="2156729"/>
                    <a:pt x="3377765" y="2156729"/>
                  </a:cubicBezTo>
                  <a:cubicBezTo>
                    <a:pt x="3385048" y="2156729"/>
                    <a:pt x="3391955" y="2159408"/>
                    <a:pt x="3398485" y="2164766"/>
                  </a:cubicBezTo>
                  <a:cubicBezTo>
                    <a:pt x="3405014" y="2170123"/>
                    <a:pt x="3411502" y="2178244"/>
                    <a:pt x="3417948" y="2189127"/>
                  </a:cubicBezTo>
                  <a:cubicBezTo>
                    <a:pt x="3423473" y="2180672"/>
                    <a:pt x="3427869" y="2172928"/>
                    <a:pt x="3431133" y="2165896"/>
                  </a:cubicBezTo>
                  <a:cubicBezTo>
                    <a:pt x="3437496" y="2172426"/>
                    <a:pt x="3440677" y="2178788"/>
                    <a:pt x="3440677" y="2184983"/>
                  </a:cubicBezTo>
                  <a:cubicBezTo>
                    <a:pt x="3440677" y="2191345"/>
                    <a:pt x="3438082" y="2196996"/>
                    <a:pt x="3432892" y="2201936"/>
                  </a:cubicBezTo>
                  <a:cubicBezTo>
                    <a:pt x="3428371" y="2200177"/>
                    <a:pt x="3423390" y="2199298"/>
                    <a:pt x="3417948" y="2199298"/>
                  </a:cubicBezTo>
                  <a:cubicBezTo>
                    <a:pt x="3410163" y="2199298"/>
                    <a:pt x="3403801" y="2201559"/>
                    <a:pt x="3398861" y="2206079"/>
                  </a:cubicBezTo>
                  <a:cubicBezTo>
                    <a:pt x="3393922" y="2210600"/>
                    <a:pt x="3391452" y="2215749"/>
                    <a:pt x="3391452" y="2221525"/>
                  </a:cubicBezTo>
                  <a:cubicBezTo>
                    <a:pt x="3391452" y="2226967"/>
                    <a:pt x="3393189" y="2231403"/>
                    <a:pt x="3396663" y="2234836"/>
                  </a:cubicBezTo>
                  <a:cubicBezTo>
                    <a:pt x="3400138" y="2238268"/>
                    <a:pt x="3404554" y="2239984"/>
                    <a:pt x="3409912" y="2239984"/>
                  </a:cubicBezTo>
                  <a:cubicBezTo>
                    <a:pt x="3415269" y="2239984"/>
                    <a:pt x="3419539" y="2238373"/>
                    <a:pt x="3422720" y="2235150"/>
                  </a:cubicBezTo>
                  <a:cubicBezTo>
                    <a:pt x="3425901" y="2231927"/>
                    <a:pt x="3427492" y="2228013"/>
                    <a:pt x="3427492" y="2223409"/>
                  </a:cubicBezTo>
                  <a:cubicBezTo>
                    <a:pt x="3427492" y="2220981"/>
                    <a:pt x="3426822" y="2218679"/>
                    <a:pt x="3425483" y="2216502"/>
                  </a:cubicBezTo>
                  <a:cubicBezTo>
                    <a:pt x="3426236" y="2216335"/>
                    <a:pt x="3427031" y="2216251"/>
                    <a:pt x="3427869" y="2216251"/>
                  </a:cubicBezTo>
                  <a:cubicBezTo>
                    <a:pt x="3431469" y="2216251"/>
                    <a:pt x="3434587" y="2217653"/>
                    <a:pt x="3437224" y="2220458"/>
                  </a:cubicBezTo>
                  <a:cubicBezTo>
                    <a:pt x="3439861" y="2223262"/>
                    <a:pt x="3441179" y="2226925"/>
                    <a:pt x="3441179" y="2231445"/>
                  </a:cubicBezTo>
                  <a:cubicBezTo>
                    <a:pt x="3441179" y="2237891"/>
                    <a:pt x="3437873" y="2243710"/>
                    <a:pt x="3431259" y="2248900"/>
                  </a:cubicBezTo>
                  <a:cubicBezTo>
                    <a:pt x="3424646" y="2254090"/>
                    <a:pt x="3415102" y="2256686"/>
                    <a:pt x="3402628" y="2256686"/>
                  </a:cubicBezTo>
                  <a:cubicBezTo>
                    <a:pt x="3385718" y="2256686"/>
                    <a:pt x="3369770" y="2248775"/>
                    <a:pt x="3354785" y="2232952"/>
                  </a:cubicBezTo>
                  <a:cubicBezTo>
                    <a:pt x="3339800" y="2217130"/>
                    <a:pt x="3330884" y="2195489"/>
                    <a:pt x="3328037" y="2168031"/>
                  </a:cubicBezTo>
                  <a:lnTo>
                    <a:pt x="3316359" y="2164263"/>
                  </a:lnTo>
                  <a:cubicBezTo>
                    <a:pt x="3318871" y="2202773"/>
                    <a:pt x="3328268" y="2231989"/>
                    <a:pt x="3344551" y="2251914"/>
                  </a:cubicBezTo>
                  <a:cubicBezTo>
                    <a:pt x="3360833" y="2271838"/>
                    <a:pt x="3380485" y="2281800"/>
                    <a:pt x="3403507" y="2281800"/>
                  </a:cubicBezTo>
                  <a:cubicBezTo>
                    <a:pt x="3420837" y="2281800"/>
                    <a:pt x="3434064" y="2277280"/>
                    <a:pt x="3443189" y="2268238"/>
                  </a:cubicBezTo>
                  <a:cubicBezTo>
                    <a:pt x="3452314" y="2259197"/>
                    <a:pt x="3456876" y="2248523"/>
                    <a:pt x="3456876" y="2236217"/>
                  </a:cubicBezTo>
                  <a:cubicBezTo>
                    <a:pt x="3456876" y="2226674"/>
                    <a:pt x="3453695" y="2218469"/>
                    <a:pt x="3447333" y="2211605"/>
                  </a:cubicBezTo>
                  <a:cubicBezTo>
                    <a:pt x="3451853" y="2208005"/>
                    <a:pt x="3455118" y="2204384"/>
                    <a:pt x="3457127" y="2200743"/>
                  </a:cubicBezTo>
                  <a:cubicBezTo>
                    <a:pt x="3459137" y="2197101"/>
                    <a:pt x="3460141" y="2193062"/>
                    <a:pt x="3460141" y="2188625"/>
                  </a:cubicBezTo>
                  <a:cubicBezTo>
                    <a:pt x="3460141" y="2182932"/>
                    <a:pt x="3458509" y="2177511"/>
                    <a:pt x="3455244" y="2172363"/>
                  </a:cubicBezTo>
                  <a:cubicBezTo>
                    <a:pt x="3451979" y="2167214"/>
                    <a:pt x="3446433" y="2161229"/>
                    <a:pt x="3438605" y="2154406"/>
                  </a:cubicBezTo>
                  <a:cubicBezTo>
                    <a:pt x="3430778" y="2147583"/>
                    <a:pt x="3424939" y="2142288"/>
                    <a:pt x="3421088" y="2138521"/>
                  </a:cubicBezTo>
                  <a:cubicBezTo>
                    <a:pt x="3418493" y="2146139"/>
                    <a:pt x="3415311" y="2153171"/>
                    <a:pt x="3411544" y="2159617"/>
                  </a:cubicBezTo>
                  <a:cubicBezTo>
                    <a:pt x="3399824" y="2145553"/>
                    <a:pt x="3387141" y="2138521"/>
                    <a:pt x="3373495" y="2138521"/>
                  </a:cubicBezTo>
                  <a:close/>
                  <a:moveTo>
                    <a:pt x="4509933" y="2114411"/>
                  </a:moveTo>
                  <a:lnTo>
                    <a:pt x="4509933" y="2163133"/>
                  </a:lnTo>
                  <a:cubicBezTo>
                    <a:pt x="4497627" y="2146809"/>
                    <a:pt x="4487413" y="2138646"/>
                    <a:pt x="4479293" y="2138646"/>
                  </a:cubicBezTo>
                  <a:cubicBezTo>
                    <a:pt x="4472009" y="2138646"/>
                    <a:pt x="4463052" y="2144088"/>
                    <a:pt x="4452420" y="2154971"/>
                  </a:cubicBezTo>
                  <a:cubicBezTo>
                    <a:pt x="4446895" y="2148692"/>
                    <a:pt x="4441977" y="2144444"/>
                    <a:pt x="4437665" y="2142225"/>
                  </a:cubicBezTo>
                  <a:cubicBezTo>
                    <a:pt x="4433354" y="2140007"/>
                    <a:pt x="4427347" y="2138897"/>
                    <a:pt x="4419645" y="2138897"/>
                  </a:cubicBezTo>
                  <a:lnTo>
                    <a:pt x="4410846" y="2138897"/>
                  </a:lnTo>
                  <a:lnTo>
                    <a:pt x="4402944" y="2138897"/>
                  </a:lnTo>
                  <a:lnTo>
                    <a:pt x="4279119" y="2138897"/>
                  </a:lnTo>
                  <a:lnTo>
                    <a:pt x="4288161" y="2153213"/>
                  </a:lnTo>
                  <a:lnTo>
                    <a:pt x="4299462" y="2153213"/>
                  </a:lnTo>
                  <a:lnTo>
                    <a:pt x="4299462" y="2225292"/>
                  </a:lnTo>
                  <a:lnTo>
                    <a:pt x="4320181" y="2243626"/>
                  </a:lnTo>
                  <a:cubicBezTo>
                    <a:pt x="4337762" y="2222530"/>
                    <a:pt x="4352371" y="2207586"/>
                    <a:pt x="4364007" y="2198796"/>
                  </a:cubicBezTo>
                  <a:cubicBezTo>
                    <a:pt x="4362667" y="2206498"/>
                    <a:pt x="4361997" y="2214116"/>
                    <a:pt x="4361997" y="2221651"/>
                  </a:cubicBezTo>
                  <a:cubicBezTo>
                    <a:pt x="4361997" y="2236029"/>
                    <a:pt x="4364988" y="2251207"/>
                    <a:pt x="4370969" y="2267187"/>
                  </a:cubicBezTo>
                  <a:lnTo>
                    <a:pt x="4377044" y="2281334"/>
                  </a:lnTo>
                  <a:lnTo>
                    <a:pt x="4377820" y="2284437"/>
                  </a:lnTo>
                  <a:lnTo>
                    <a:pt x="4336129" y="2307543"/>
                  </a:lnTo>
                  <a:cubicBezTo>
                    <a:pt x="4358565" y="2321858"/>
                    <a:pt x="4379787" y="2336551"/>
                    <a:pt x="4399795" y="2351619"/>
                  </a:cubicBezTo>
                  <a:lnTo>
                    <a:pt x="4399795" y="2338309"/>
                  </a:lnTo>
                  <a:cubicBezTo>
                    <a:pt x="4390587" y="2329100"/>
                    <a:pt x="4380834" y="2320142"/>
                    <a:pt x="4370537" y="2311436"/>
                  </a:cubicBezTo>
                  <a:lnTo>
                    <a:pt x="4393893" y="2298627"/>
                  </a:lnTo>
                  <a:lnTo>
                    <a:pt x="4387535" y="2283318"/>
                  </a:lnTo>
                  <a:lnTo>
                    <a:pt x="4381775" y="2261677"/>
                  </a:lnTo>
                  <a:cubicBezTo>
                    <a:pt x="4380311" y="2253536"/>
                    <a:pt x="4379578" y="2245510"/>
                    <a:pt x="4379578" y="2237598"/>
                  </a:cubicBezTo>
                  <a:cubicBezTo>
                    <a:pt x="4379578" y="2220102"/>
                    <a:pt x="4384433" y="2200722"/>
                    <a:pt x="4394145" y="2179458"/>
                  </a:cubicBezTo>
                  <a:lnTo>
                    <a:pt x="4368527" y="2165268"/>
                  </a:lnTo>
                  <a:cubicBezTo>
                    <a:pt x="4351617" y="2176653"/>
                    <a:pt x="4335962" y="2190132"/>
                    <a:pt x="4321563" y="2205703"/>
                  </a:cubicBezTo>
                  <a:lnTo>
                    <a:pt x="4321563" y="2153213"/>
                  </a:lnTo>
                  <a:lnTo>
                    <a:pt x="4411985" y="2153213"/>
                  </a:lnTo>
                  <a:lnTo>
                    <a:pt x="4419887" y="2153213"/>
                  </a:lnTo>
                  <a:lnTo>
                    <a:pt x="4420399" y="2153213"/>
                  </a:lnTo>
                  <a:cubicBezTo>
                    <a:pt x="4428101" y="2153213"/>
                    <a:pt x="4434965" y="2157482"/>
                    <a:pt x="4440993" y="2166021"/>
                  </a:cubicBezTo>
                  <a:cubicBezTo>
                    <a:pt x="4434212" y="2173305"/>
                    <a:pt x="4429231" y="2179835"/>
                    <a:pt x="4426049" y="2185611"/>
                  </a:cubicBezTo>
                  <a:cubicBezTo>
                    <a:pt x="4422869" y="2191387"/>
                    <a:pt x="4421278" y="2196954"/>
                    <a:pt x="4421278" y="2202312"/>
                  </a:cubicBezTo>
                  <a:cubicBezTo>
                    <a:pt x="4421278" y="2207084"/>
                    <a:pt x="4422638" y="2210893"/>
                    <a:pt x="4425359" y="2213739"/>
                  </a:cubicBezTo>
                  <a:cubicBezTo>
                    <a:pt x="4428079" y="2216586"/>
                    <a:pt x="4431701" y="2218009"/>
                    <a:pt x="4436221" y="2218009"/>
                  </a:cubicBezTo>
                  <a:cubicBezTo>
                    <a:pt x="4444091" y="2218009"/>
                    <a:pt x="4451081" y="2211940"/>
                    <a:pt x="4457192" y="2199801"/>
                  </a:cubicBezTo>
                  <a:cubicBezTo>
                    <a:pt x="4459787" y="2205326"/>
                    <a:pt x="4462780" y="2209637"/>
                    <a:pt x="4466171" y="2212735"/>
                  </a:cubicBezTo>
                  <a:cubicBezTo>
                    <a:pt x="4469561" y="2215832"/>
                    <a:pt x="4473517" y="2217381"/>
                    <a:pt x="4478037" y="2217381"/>
                  </a:cubicBezTo>
                  <a:cubicBezTo>
                    <a:pt x="4482641" y="2217381"/>
                    <a:pt x="4486325" y="2215958"/>
                    <a:pt x="4489087" y="2213112"/>
                  </a:cubicBezTo>
                  <a:cubicBezTo>
                    <a:pt x="4491851" y="2210265"/>
                    <a:pt x="4493231" y="2206665"/>
                    <a:pt x="4493231" y="2202312"/>
                  </a:cubicBezTo>
                  <a:cubicBezTo>
                    <a:pt x="4493231" y="2196787"/>
                    <a:pt x="4491306" y="2191094"/>
                    <a:pt x="4487455" y="2185234"/>
                  </a:cubicBezTo>
                  <a:cubicBezTo>
                    <a:pt x="4483605" y="2179374"/>
                    <a:pt x="4478037" y="2173347"/>
                    <a:pt x="4470754" y="2167152"/>
                  </a:cubicBezTo>
                  <a:cubicBezTo>
                    <a:pt x="4476195" y="2161124"/>
                    <a:pt x="4480172" y="2158110"/>
                    <a:pt x="4482683" y="2158110"/>
                  </a:cubicBezTo>
                  <a:cubicBezTo>
                    <a:pt x="4486283" y="2158110"/>
                    <a:pt x="4491725" y="2162296"/>
                    <a:pt x="4499008" y="2170668"/>
                  </a:cubicBezTo>
                  <a:cubicBezTo>
                    <a:pt x="4506291" y="2179039"/>
                    <a:pt x="4509933" y="2186909"/>
                    <a:pt x="4509933" y="2194276"/>
                  </a:cubicBezTo>
                  <a:lnTo>
                    <a:pt x="4509933" y="2267359"/>
                  </a:lnTo>
                  <a:lnTo>
                    <a:pt x="4532034" y="2281800"/>
                  </a:lnTo>
                  <a:lnTo>
                    <a:pt x="4532034" y="2153213"/>
                  </a:lnTo>
                  <a:lnTo>
                    <a:pt x="4554861" y="2153213"/>
                  </a:lnTo>
                  <a:lnTo>
                    <a:pt x="4557777" y="2153213"/>
                  </a:lnTo>
                  <a:lnTo>
                    <a:pt x="4591151" y="2153213"/>
                  </a:lnTo>
                  <a:cubicBezTo>
                    <a:pt x="4578259" y="2163091"/>
                    <a:pt x="4571813" y="2175523"/>
                    <a:pt x="4571813" y="2190508"/>
                  </a:cubicBezTo>
                  <a:cubicBezTo>
                    <a:pt x="4571813" y="2197038"/>
                    <a:pt x="4573194" y="2206645"/>
                    <a:pt x="4575957" y="2219327"/>
                  </a:cubicBezTo>
                  <a:cubicBezTo>
                    <a:pt x="4578719" y="2232010"/>
                    <a:pt x="4580101" y="2242203"/>
                    <a:pt x="4580101" y="2249905"/>
                  </a:cubicBezTo>
                  <a:cubicBezTo>
                    <a:pt x="4580101" y="2258444"/>
                    <a:pt x="4577380" y="2265225"/>
                    <a:pt x="4571939" y="2270248"/>
                  </a:cubicBezTo>
                  <a:cubicBezTo>
                    <a:pt x="4566497" y="2275271"/>
                    <a:pt x="4560469" y="2277782"/>
                    <a:pt x="4553856" y="2277782"/>
                  </a:cubicBezTo>
                  <a:cubicBezTo>
                    <a:pt x="4551679" y="2277782"/>
                    <a:pt x="4549461" y="2277573"/>
                    <a:pt x="4547201" y="2277154"/>
                  </a:cubicBezTo>
                  <a:lnTo>
                    <a:pt x="4553856" y="2292097"/>
                  </a:lnTo>
                  <a:cubicBezTo>
                    <a:pt x="4564655" y="2292097"/>
                    <a:pt x="4575413" y="2287326"/>
                    <a:pt x="4586128" y="2277782"/>
                  </a:cubicBezTo>
                  <a:cubicBezTo>
                    <a:pt x="4596844" y="2268238"/>
                    <a:pt x="4602201" y="2255890"/>
                    <a:pt x="4602201" y="2240738"/>
                  </a:cubicBezTo>
                  <a:cubicBezTo>
                    <a:pt x="4602201" y="2233203"/>
                    <a:pt x="4600821" y="2222739"/>
                    <a:pt x="4598057" y="2209344"/>
                  </a:cubicBezTo>
                  <a:cubicBezTo>
                    <a:pt x="4595295" y="2195950"/>
                    <a:pt x="4593914" y="2186616"/>
                    <a:pt x="4593914" y="2181341"/>
                  </a:cubicBezTo>
                  <a:cubicBezTo>
                    <a:pt x="4593914" y="2172886"/>
                    <a:pt x="4596153" y="2166084"/>
                    <a:pt x="4600632" y="2160936"/>
                  </a:cubicBezTo>
                  <a:cubicBezTo>
                    <a:pt x="4605111" y="2155787"/>
                    <a:pt x="4610783" y="2153213"/>
                    <a:pt x="4617647" y="2153213"/>
                  </a:cubicBezTo>
                  <a:lnTo>
                    <a:pt x="4621535" y="2153213"/>
                  </a:lnTo>
                  <a:lnTo>
                    <a:pt x="4628447" y="2153213"/>
                  </a:lnTo>
                  <a:lnTo>
                    <a:pt x="4776242" y="2153213"/>
                  </a:lnTo>
                  <a:lnTo>
                    <a:pt x="4767201" y="2138897"/>
                  </a:lnTo>
                  <a:lnTo>
                    <a:pt x="4619154" y="2138897"/>
                  </a:lnTo>
                  <a:lnTo>
                    <a:pt x="4612494" y="2138897"/>
                  </a:lnTo>
                  <a:lnTo>
                    <a:pt x="4548735" y="2138897"/>
                  </a:lnTo>
                  <a:lnTo>
                    <a:pt x="4545819" y="2138897"/>
                  </a:lnTo>
                  <a:lnTo>
                    <a:pt x="4530903" y="2138897"/>
                  </a:lnTo>
                  <a:cubicBezTo>
                    <a:pt x="4529648" y="2137056"/>
                    <a:pt x="4528413" y="2135067"/>
                    <a:pt x="4527199" y="2132933"/>
                  </a:cubicBezTo>
                  <a:cubicBezTo>
                    <a:pt x="4525985" y="2130798"/>
                    <a:pt x="4524102" y="2127177"/>
                    <a:pt x="4521549" y="2122071"/>
                  </a:cubicBezTo>
                  <a:cubicBezTo>
                    <a:pt x="4518995" y="2116964"/>
                    <a:pt x="4515123" y="2114411"/>
                    <a:pt x="4509933" y="2114411"/>
                  </a:cubicBezTo>
                  <a:close/>
                  <a:moveTo>
                    <a:pt x="4137430" y="2114411"/>
                  </a:moveTo>
                  <a:lnTo>
                    <a:pt x="4137430" y="2153213"/>
                  </a:lnTo>
                  <a:cubicBezTo>
                    <a:pt x="4133747" y="2147437"/>
                    <a:pt x="4130440" y="2143607"/>
                    <a:pt x="4127510" y="2141723"/>
                  </a:cubicBezTo>
                  <a:cubicBezTo>
                    <a:pt x="4124580" y="2139839"/>
                    <a:pt x="4120352" y="2138897"/>
                    <a:pt x="4114827" y="2138897"/>
                  </a:cubicBezTo>
                  <a:lnTo>
                    <a:pt x="4109976" y="2138897"/>
                  </a:lnTo>
                  <a:lnTo>
                    <a:pt x="4107669" y="2138897"/>
                  </a:lnTo>
                  <a:lnTo>
                    <a:pt x="3962092" y="2138897"/>
                  </a:lnTo>
                  <a:lnTo>
                    <a:pt x="3955269" y="2138897"/>
                  </a:lnTo>
                  <a:lnTo>
                    <a:pt x="3952046" y="2138897"/>
                  </a:lnTo>
                  <a:cubicBezTo>
                    <a:pt x="3928355" y="2138897"/>
                    <a:pt x="3910355" y="2145930"/>
                    <a:pt x="3898049" y="2159994"/>
                  </a:cubicBezTo>
                  <a:cubicBezTo>
                    <a:pt x="3885743" y="2174058"/>
                    <a:pt x="3879590" y="2190508"/>
                    <a:pt x="3879590" y="2209344"/>
                  </a:cubicBezTo>
                  <a:cubicBezTo>
                    <a:pt x="3879590" y="2228264"/>
                    <a:pt x="3885031" y="2244777"/>
                    <a:pt x="3895915" y="2258883"/>
                  </a:cubicBezTo>
                  <a:cubicBezTo>
                    <a:pt x="3906797" y="2272989"/>
                    <a:pt x="3919271" y="2280042"/>
                    <a:pt x="3933335" y="2280042"/>
                  </a:cubicBezTo>
                  <a:cubicBezTo>
                    <a:pt x="3940619" y="2280042"/>
                    <a:pt x="3946479" y="2278138"/>
                    <a:pt x="3950916" y="2274329"/>
                  </a:cubicBezTo>
                  <a:cubicBezTo>
                    <a:pt x="3955353" y="2270520"/>
                    <a:pt x="3957571" y="2265811"/>
                    <a:pt x="3957571" y="2260202"/>
                  </a:cubicBezTo>
                  <a:cubicBezTo>
                    <a:pt x="3957571" y="2255262"/>
                    <a:pt x="3955855" y="2250930"/>
                    <a:pt x="3952423" y="2247205"/>
                  </a:cubicBezTo>
                  <a:cubicBezTo>
                    <a:pt x="3948990" y="2243479"/>
                    <a:pt x="3944470" y="2241617"/>
                    <a:pt x="3938861" y="2241617"/>
                  </a:cubicBezTo>
                  <a:cubicBezTo>
                    <a:pt x="3933335" y="2241617"/>
                    <a:pt x="3929024" y="2243207"/>
                    <a:pt x="3925927" y="2246389"/>
                  </a:cubicBezTo>
                  <a:cubicBezTo>
                    <a:pt x="3922829" y="2249570"/>
                    <a:pt x="3921281" y="2253463"/>
                    <a:pt x="3921281" y="2258067"/>
                  </a:cubicBezTo>
                  <a:lnTo>
                    <a:pt x="3921281" y="2258820"/>
                  </a:lnTo>
                  <a:cubicBezTo>
                    <a:pt x="3913411" y="2256393"/>
                    <a:pt x="3907007" y="2251391"/>
                    <a:pt x="3902068" y="2243814"/>
                  </a:cubicBezTo>
                  <a:cubicBezTo>
                    <a:pt x="3897129" y="2236238"/>
                    <a:pt x="3894659" y="2227594"/>
                    <a:pt x="3894659" y="2217883"/>
                  </a:cubicBezTo>
                  <a:cubicBezTo>
                    <a:pt x="3894659" y="2203401"/>
                    <a:pt x="3901251" y="2189001"/>
                    <a:pt x="3914437" y="2174686"/>
                  </a:cubicBezTo>
                  <a:cubicBezTo>
                    <a:pt x="3927622" y="2160371"/>
                    <a:pt x="3944637" y="2153213"/>
                    <a:pt x="3965483" y="2153213"/>
                  </a:cubicBezTo>
                  <a:lnTo>
                    <a:pt x="3971133" y="2153213"/>
                  </a:lnTo>
                  <a:lnTo>
                    <a:pt x="4116710" y="2153213"/>
                  </a:lnTo>
                  <a:lnTo>
                    <a:pt x="4117715" y="2153213"/>
                  </a:lnTo>
                  <a:cubicBezTo>
                    <a:pt x="4122403" y="2153213"/>
                    <a:pt x="4126861" y="2156708"/>
                    <a:pt x="4131089" y="2163698"/>
                  </a:cubicBezTo>
                  <a:cubicBezTo>
                    <a:pt x="4135316" y="2170689"/>
                    <a:pt x="4137430" y="2176988"/>
                    <a:pt x="4137430" y="2182597"/>
                  </a:cubicBezTo>
                  <a:lnTo>
                    <a:pt x="4137430" y="2267359"/>
                  </a:lnTo>
                  <a:lnTo>
                    <a:pt x="4159531" y="2281800"/>
                  </a:lnTo>
                  <a:lnTo>
                    <a:pt x="4159531" y="2153213"/>
                  </a:lnTo>
                  <a:lnTo>
                    <a:pt x="4185273" y="2153213"/>
                  </a:lnTo>
                  <a:lnTo>
                    <a:pt x="4176232" y="2138897"/>
                  </a:lnTo>
                  <a:lnTo>
                    <a:pt x="4158401" y="2138897"/>
                  </a:lnTo>
                  <a:cubicBezTo>
                    <a:pt x="4157145" y="2137056"/>
                    <a:pt x="4155910" y="2135067"/>
                    <a:pt x="4154697" y="2132933"/>
                  </a:cubicBezTo>
                  <a:cubicBezTo>
                    <a:pt x="4153483" y="2130798"/>
                    <a:pt x="4151599" y="2127177"/>
                    <a:pt x="4149045" y="2122071"/>
                  </a:cubicBezTo>
                  <a:cubicBezTo>
                    <a:pt x="4146492" y="2116964"/>
                    <a:pt x="4142621" y="2114411"/>
                    <a:pt x="4137430" y="2114411"/>
                  </a:cubicBezTo>
                  <a:close/>
                  <a:moveTo>
                    <a:pt x="3727855" y="2114411"/>
                  </a:moveTo>
                  <a:lnTo>
                    <a:pt x="3727855" y="2153213"/>
                  </a:lnTo>
                  <a:cubicBezTo>
                    <a:pt x="3724171" y="2147437"/>
                    <a:pt x="3720865" y="2143607"/>
                    <a:pt x="3717935" y="2141723"/>
                  </a:cubicBezTo>
                  <a:lnTo>
                    <a:pt x="3706015" y="2139068"/>
                  </a:lnTo>
                  <a:lnTo>
                    <a:pt x="3705907" y="2138897"/>
                  </a:lnTo>
                  <a:lnTo>
                    <a:pt x="3705252" y="2138897"/>
                  </a:lnTo>
                  <a:lnTo>
                    <a:pt x="3698094" y="2138897"/>
                  </a:lnTo>
                  <a:lnTo>
                    <a:pt x="3562042" y="2138897"/>
                  </a:lnTo>
                  <a:lnTo>
                    <a:pt x="3555219" y="2138897"/>
                  </a:lnTo>
                  <a:lnTo>
                    <a:pt x="3469494" y="2138897"/>
                  </a:lnTo>
                  <a:lnTo>
                    <a:pt x="3478535" y="2153213"/>
                  </a:lnTo>
                  <a:lnTo>
                    <a:pt x="3501767" y="2153213"/>
                  </a:lnTo>
                  <a:cubicBezTo>
                    <a:pt x="3495488" y="2159575"/>
                    <a:pt x="3490214" y="2167507"/>
                    <a:pt x="3485944" y="2177009"/>
                  </a:cubicBezTo>
                  <a:cubicBezTo>
                    <a:pt x="3481675" y="2186511"/>
                    <a:pt x="3479540" y="2197289"/>
                    <a:pt x="3479540" y="2209344"/>
                  </a:cubicBezTo>
                  <a:cubicBezTo>
                    <a:pt x="3479540" y="2228264"/>
                    <a:pt x="3484981" y="2244777"/>
                    <a:pt x="3495865" y="2258883"/>
                  </a:cubicBezTo>
                  <a:cubicBezTo>
                    <a:pt x="3506747" y="2272989"/>
                    <a:pt x="3519221" y="2280042"/>
                    <a:pt x="3533285" y="2280042"/>
                  </a:cubicBezTo>
                  <a:cubicBezTo>
                    <a:pt x="3540569" y="2280042"/>
                    <a:pt x="3546429" y="2278138"/>
                    <a:pt x="3550866" y="2274329"/>
                  </a:cubicBezTo>
                  <a:cubicBezTo>
                    <a:pt x="3555303" y="2270520"/>
                    <a:pt x="3557521" y="2265811"/>
                    <a:pt x="3557521" y="2260202"/>
                  </a:cubicBezTo>
                  <a:cubicBezTo>
                    <a:pt x="3557521" y="2255262"/>
                    <a:pt x="3555805" y="2250930"/>
                    <a:pt x="3552373" y="2247205"/>
                  </a:cubicBezTo>
                  <a:cubicBezTo>
                    <a:pt x="3548940" y="2243479"/>
                    <a:pt x="3544420" y="2241617"/>
                    <a:pt x="3538811" y="2241617"/>
                  </a:cubicBezTo>
                  <a:cubicBezTo>
                    <a:pt x="3533285" y="2241617"/>
                    <a:pt x="3528974" y="2243207"/>
                    <a:pt x="3525877" y="2246389"/>
                  </a:cubicBezTo>
                  <a:cubicBezTo>
                    <a:pt x="3522779" y="2249570"/>
                    <a:pt x="3521231" y="2253463"/>
                    <a:pt x="3521231" y="2258067"/>
                  </a:cubicBezTo>
                  <a:lnTo>
                    <a:pt x="3521231" y="2258820"/>
                  </a:lnTo>
                  <a:cubicBezTo>
                    <a:pt x="3513361" y="2256393"/>
                    <a:pt x="3506957" y="2251391"/>
                    <a:pt x="3502018" y="2243814"/>
                  </a:cubicBezTo>
                  <a:cubicBezTo>
                    <a:pt x="3497079" y="2236238"/>
                    <a:pt x="3494609" y="2227594"/>
                    <a:pt x="3494609" y="2217883"/>
                  </a:cubicBezTo>
                  <a:cubicBezTo>
                    <a:pt x="3494609" y="2203149"/>
                    <a:pt x="3501201" y="2188687"/>
                    <a:pt x="3514387" y="2174498"/>
                  </a:cubicBezTo>
                  <a:cubicBezTo>
                    <a:pt x="3527572" y="2160308"/>
                    <a:pt x="3544587" y="2153213"/>
                    <a:pt x="3565433" y="2153213"/>
                  </a:cubicBezTo>
                  <a:lnTo>
                    <a:pt x="3571083" y="2153213"/>
                  </a:lnTo>
                  <a:lnTo>
                    <a:pt x="3667105" y="2153213"/>
                  </a:lnTo>
                  <a:lnTo>
                    <a:pt x="3667105" y="2186867"/>
                  </a:lnTo>
                  <a:cubicBezTo>
                    <a:pt x="3658734" y="2172635"/>
                    <a:pt x="3650739" y="2165519"/>
                    <a:pt x="3643121" y="2165519"/>
                  </a:cubicBezTo>
                  <a:cubicBezTo>
                    <a:pt x="3639019" y="2165519"/>
                    <a:pt x="3635670" y="2167256"/>
                    <a:pt x="3633075" y="2170730"/>
                  </a:cubicBezTo>
                  <a:cubicBezTo>
                    <a:pt x="3630479" y="2174205"/>
                    <a:pt x="3628721" y="2179374"/>
                    <a:pt x="3627801" y="2186239"/>
                  </a:cubicBezTo>
                  <a:cubicBezTo>
                    <a:pt x="3617253" y="2170751"/>
                    <a:pt x="3605993" y="2163008"/>
                    <a:pt x="3594021" y="2163008"/>
                  </a:cubicBezTo>
                  <a:cubicBezTo>
                    <a:pt x="3584896" y="2163008"/>
                    <a:pt x="3577613" y="2166607"/>
                    <a:pt x="3572171" y="2173807"/>
                  </a:cubicBezTo>
                  <a:cubicBezTo>
                    <a:pt x="3566730" y="2181007"/>
                    <a:pt x="3564009" y="2189504"/>
                    <a:pt x="3564009" y="2199298"/>
                  </a:cubicBezTo>
                  <a:cubicBezTo>
                    <a:pt x="3564009" y="2211856"/>
                    <a:pt x="3567797" y="2222258"/>
                    <a:pt x="3575374" y="2230504"/>
                  </a:cubicBezTo>
                  <a:cubicBezTo>
                    <a:pt x="3582950" y="2238750"/>
                    <a:pt x="3591510" y="2242873"/>
                    <a:pt x="3601053" y="2242873"/>
                  </a:cubicBezTo>
                  <a:cubicBezTo>
                    <a:pt x="3607835" y="2242873"/>
                    <a:pt x="3613129" y="2240947"/>
                    <a:pt x="3616939" y="2237096"/>
                  </a:cubicBezTo>
                  <a:cubicBezTo>
                    <a:pt x="3620747" y="2233245"/>
                    <a:pt x="3622652" y="2228641"/>
                    <a:pt x="3622652" y="2223283"/>
                  </a:cubicBezTo>
                  <a:cubicBezTo>
                    <a:pt x="3622652" y="2218679"/>
                    <a:pt x="3620999" y="2214556"/>
                    <a:pt x="3617692" y="2210914"/>
                  </a:cubicBezTo>
                  <a:cubicBezTo>
                    <a:pt x="3614385" y="2207272"/>
                    <a:pt x="3610220" y="2205452"/>
                    <a:pt x="3605197" y="2205452"/>
                  </a:cubicBezTo>
                  <a:cubicBezTo>
                    <a:pt x="3599923" y="2205452"/>
                    <a:pt x="3595759" y="2207272"/>
                    <a:pt x="3592703" y="2210914"/>
                  </a:cubicBezTo>
                  <a:cubicBezTo>
                    <a:pt x="3589647" y="2214556"/>
                    <a:pt x="3588203" y="2219348"/>
                    <a:pt x="3588371" y="2225292"/>
                  </a:cubicBezTo>
                  <a:cubicBezTo>
                    <a:pt x="3584771" y="2223367"/>
                    <a:pt x="3582217" y="2220876"/>
                    <a:pt x="3580711" y="2217821"/>
                  </a:cubicBezTo>
                  <a:cubicBezTo>
                    <a:pt x="3579204" y="2214765"/>
                    <a:pt x="3578450" y="2211270"/>
                    <a:pt x="3578450" y="2207335"/>
                  </a:cubicBezTo>
                  <a:cubicBezTo>
                    <a:pt x="3578450" y="2201726"/>
                    <a:pt x="3580376" y="2196913"/>
                    <a:pt x="3584227" y="2192894"/>
                  </a:cubicBezTo>
                  <a:cubicBezTo>
                    <a:pt x="3588077" y="2188876"/>
                    <a:pt x="3593184" y="2186867"/>
                    <a:pt x="3599547" y="2186867"/>
                  </a:cubicBezTo>
                  <a:cubicBezTo>
                    <a:pt x="3605993" y="2186867"/>
                    <a:pt x="3611999" y="2188939"/>
                    <a:pt x="3617567" y="2193083"/>
                  </a:cubicBezTo>
                  <a:cubicBezTo>
                    <a:pt x="3623133" y="2197226"/>
                    <a:pt x="3628345" y="2203442"/>
                    <a:pt x="3633200" y="2211730"/>
                  </a:cubicBezTo>
                  <a:lnTo>
                    <a:pt x="3642242" y="2214367"/>
                  </a:lnTo>
                  <a:cubicBezTo>
                    <a:pt x="3641823" y="2210600"/>
                    <a:pt x="3641614" y="2207837"/>
                    <a:pt x="3641614" y="2206079"/>
                  </a:cubicBezTo>
                  <a:cubicBezTo>
                    <a:pt x="3641614" y="2200805"/>
                    <a:pt x="3642388" y="2196703"/>
                    <a:pt x="3643937" y="2193773"/>
                  </a:cubicBezTo>
                  <a:cubicBezTo>
                    <a:pt x="3645486" y="2190843"/>
                    <a:pt x="3647683" y="2189378"/>
                    <a:pt x="3650529" y="2189378"/>
                  </a:cubicBezTo>
                  <a:cubicBezTo>
                    <a:pt x="3654045" y="2189378"/>
                    <a:pt x="3657687" y="2191848"/>
                    <a:pt x="3661455" y="2196787"/>
                  </a:cubicBezTo>
                  <a:cubicBezTo>
                    <a:pt x="3665222" y="2201726"/>
                    <a:pt x="3667105" y="2208716"/>
                    <a:pt x="3667105" y="2217758"/>
                  </a:cubicBezTo>
                  <a:lnTo>
                    <a:pt x="3667105" y="2267359"/>
                  </a:lnTo>
                  <a:lnTo>
                    <a:pt x="3689206" y="2281800"/>
                  </a:lnTo>
                  <a:lnTo>
                    <a:pt x="3689206" y="2153213"/>
                  </a:lnTo>
                  <a:lnTo>
                    <a:pt x="3707135" y="2153213"/>
                  </a:lnTo>
                  <a:lnTo>
                    <a:pt x="3708140" y="2153213"/>
                  </a:lnTo>
                  <a:cubicBezTo>
                    <a:pt x="3712828" y="2153213"/>
                    <a:pt x="3717286" y="2156708"/>
                    <a:pt x="3721513" y="2163698"/>
                  </a:cubicBezTo>
                  <a:cubicBezTo>
                    <a:pt x="3725741" y="2170689"/>
                    <a:pt x="3727855" y="2176988"/>
                    <a:pt x="3727855" y="2182597"/>
                  </a:cubicBezTo>
                  <a:lnTo>
                    <a:pt x="3727855" y="2267359"/>
                  </a:lnTo>
                  <a:lnTo>
                    <a:pt x="3749956" y="2281800"/>
                  </a:lnTo>
                  <a:lnTo>
                    <a:pt x="3749956" y="2153213"/>
                  </a:lnTo>
                  <a:lnTo>
                    <a:pt x="3775699" y="2153213"/>
                  </a:lnTo>
                  <a:lnTo>
                    <a:pt x="3766657" y="2138897"/>
                  </a:lnTo>
                  <a:lnTo>
                    <a:pt x="3748826" y="2138897"/>
                  </a:lnTo>
                  <a:cubicBezTo>
                    <a:pt x="3747570" y="2137056"/>
                    <a:pt x="3746335" y="2135067"/>
                    <a:pt x="3745121" y="2132933"/>
                  </a:cubicBezTo>
                  <a:cubicBezTo>
                    <a:pt x="3743907" y="2130798"/>
                    <a:pt x="3742024" y="2127177"/>
                    <a:pt x="3739471" y="2122071"/>
                  </a:cubicBezTo>
                  <a:cubicBezTo>
                    <a:pt x="3736917" y="2116964"/>
                    <a:pt x="3733045" y="2114411"/>
                    <a:pt x="3727855" y="2114411"/>
                  </a:cubicBezTo>
                  <a:close/>
                  <a:moveTo>
                    <a:pt x="2251480" y="2114411"/>
                  </a:moveTo>
                  <a:lnTo>
                    <a:pt x="2251480" y="2153213"/>
                  </a:lnTo>
                  <a:cubicBezTo>
                    <a:pt x="2247797" y="2147437"/>
                    <a:pt x="2244490" y="2143607"/>
                    <a:pt x="2241560" y="2141723"/>
                  </a:cubicBezTo>
                  <a:cubicBezTo>
                    <a:pt x="2238630" y="2139839"/>
                    <a:pt x="2234402" y="2138897"/>
                    <a:pt x="2228877" y="2138897"/>
                  </a:cubicBezTo>
                  <a:lnTo>
                    <a:pt x="2224026" y="2138897"/>
                  </a:lnTo>
                  <a:lnTo>
                    <a:pt x="2221719" y="2138897"/>
                  </a:lnTo>
                  <a:lnTo>
                    <a:pt x="2069319" y="2138897"/>
                  </a:lnTo>
                  <a:lnTo>
                    <a:pt x="2078360" y="2153213"/>
                  </a:lnTo>
                  <a:lnTo>
                    <a:pt x="2230760" y="2153213"/>
                  </a:lnTo>
                  <a:lnTo>
                    <a:pt x="2231765" y="2153213"/>
                  </a:lnTo>
                  <a:cubicBezTo>
                    <a:pt x="2236453" y="2153213"/>
                    <a:pt x="2240911" y="2156708"/>
                    <a:pt x="2245139" y="2163698"/>
                  </a:cubicBezTo>
                  <a:cubicBezTo>
                    <a:pt x="2249366" y="2170689"/>
                    <a:pt x="2251480" y="2176988"/>
                    <a:pt x="2251480" y="2182597"/>
                  </a:cubicBezTo>
                  <a:lnTo>
                    <a:pt x="2251480" y="2267359"/>
                  </a:lnTo>
                  <a:lnTo>
                    <a:pt x="2273581" y="2281800"/>
                  </a:lnTo>
                  <a:lnTo>
                    <a:pt x="2273581" y="2153213"/>
                  </a:lnTo>
                  <a:lnTo>
                    <a:pt x="2297435" y="2153213"/>
                  </a:lnTo>
                  <a:lnTo>
                    <a:pt x="2299323" y="2153213"/>
                  </a:lnTo>
                  <a:lnTo>
                    <a:pt x="2320667" y="2153213"/>
                  </a:lnTo>
                  <a:cubicBezTo>
                    <a:pt x="2314388" y="2159575"/>
                    <a:pt x="2309114" y="2167507"/>
                    <a:pt x="2304844" y="2177009"/>
                  </a:cubicBezTo>
                  <a:cubicBezTo>
                    <a:pt x="2300575" y="2186511"/>
                    <a:pt x="2298440" y="2197289"/>
                    <a:pt x="2298440" y="2209344"/>
                  </a:cubicBezTo>
                  <a:cubicBezTo>
                    <a:pt x="2298440" y="2228264"/>
                    <a:pt x="2303881" y="2244777"/>
                    <a:pt x="2314765" y="2258883"/>
                  </a:cubicBezTo>
                  <a:cubicBezTo>
                    <a:pt x="2325647" y="2272989"/>
                    <a:pt x="2338121" y="2280042"/>
                    <a:pt x="2352185" y="2280042"/>
                  </a:cubicBezTo>
                  <a:cubicBezTo>
                    <a:pt x="2359469" y="2280042"/>
                    <a:pt x="2365329" y="2278138"/>
                    <a:pt x="2369766" y="2274329"/>
                  </a:cubicBezTo>
                  <a:cubicBezTo>
                    <a:pt x="2374203" y="2270520"/>
                    <a:pt x="2376421" y="2265811"/>
                    <a:pt x="2376421" y="2260202"/>
                  </a:cubicBezTo>
                  <a:cubicBezTo>
                    <a:pt x="2376421" y="2255262"/>
                    <a:pt x="2374705" y="2250930"/>
                    <a:pt x="2371273" y="2247205"/>
                  </a:cubicBezTo>
                  <a:cubicBezTo>
                    <a:pt x="2367840" y="2243479"/>
                    <a:pt x="2363320" y="2241617"/>
                    <a:pt x="2357711" y="2241617"/>
                  </a:cubicBezTo>
                  <a:cubicBezTo>
                    <a:pt x="2352185" y="2241617"/>
                    <a:pt x="2347874" y="2243207"/>
                    <a:pt x="2344777" y="2246389"/>
                  </a:cubicBezTo>
                  <a:cubicBezTo>
                    <a:pt x="2341679" y="2249570"/>
                    <a:pt x="2340131" y="2253463"/>
                    <a:pt x="2340131" y="2258067"/>
                  </a:cubicBezTo>
                  <a:lnTo>
                    <a:pt x="2340131" y="2258820"/>
                  </a:lnTo>
                  <a:cubicBezTo>
                    <a:pt x="2332261" y="2256393"/>
                    <a:pt x="2325857" y="2251391"/>
                    <a:pt x="2320918" y="2243814"/>
                  </a:cubicBezTo>
                  <a:cubicBezTo>
                    <a:pt x="2315979" y="2236238"/>
                    <a:pt x="2313509" y="2227594"/>
                    <a:pt x="2313509" y="2217883"/>
                  </a:cubicBezTo>
                  <a:cubicBezTo>
                    <a:pt x="2313509" y="2203149"/>
                    <a:pt x="2320101" y="2188687"/>
                    <a:pt x="2333287" y="2174498"/>
                  </a:cubicBezTo>
                  <a:cubicBezTo>
                    <a:pt x="2346472" y="2160308"/>
                    <a:pt x="2363487" y="2153213"/>
                    <a:pt x="2384333" y="2153213"/>
                  </a:cubicBezTo>
                  <a:lnTo>
                    <a:pt x="2389983" y="2153213"/>
                  </a:lnTo>
                  <a:lnTo>
                    <a:pt x="2394462" y="2153213"/>
                  </a:lnTo>
                  <a:lnTo>
                    <a:pt x="2394462" y="2225292"/>
                  </a:lnTo>
                  <a:lnTo>
                    <a:pt x="2415182" y="2243626"/>
                  </a:lnTo>
                  <a:cubicBezTo>
                    <a:pt x="2432762" y="2222530"/>
                    <a:pt x="2447371" y="2207586"/>
                    <a:pt x="2459007" y="2198796"/>
                  </a:cubicBezTo>
                  <a:cubicBezTo>
                    <a:pt x="2457667" y="2206498"/>
                    <a:pt x="2456998" y="2214116"/>
                    <a:pt x="2456998" y="2221651"/>
                  </a:cubicBezTo>
                  <a:cubicBezTo>
                    <a:pt x="2456998" y="2240822"/>
                    <a:pt x="2462314" y="2261416"/>
                    <a:pt x="2472945" y="2283433"/>
                  </a:cubicBezTo>
                  <a:lnTo>
                    <a:pt x="2483368" y="2286447"/>
                  </a:lnTo>
                  <a:cubicBezTo>
                    <a:pt x="2477508" y="2269704"/>
                    <a:pt x="2474578" y="2253421"/>
                    <a:pt x="2474578" y="2237598"/>
                  </a:cubicBezTo>
                  <a:cubicBezTo>
                    <a:pt x="2474578" y="2220102"/>
                    <a:pt x="2479433" y="2200722"/>
                    <a:pt x="2489145" y="2179458"/>
                  </a:cubicBezTo>
                  <a:lnTo>
                    <a:pt x="2463527" y="2165268"/>
                  </a:lnTo>
                  <a:cubicBezTo>
                    <a:pt x="2446617" y="2176653"/>
                    <a:pt x="2430962" y="2190132"/>
                    <a:pt x="2416563" y="2205703"/>
                  </a:cubicBezTo>
                  <a:lnTo>
                    <a:pt x="2416563" y="2153213"/>
                  </a:lnTo>
                  <a:lnTo>
                    <a:pt x="2497460" y="2153213"/>
                  </a:lnTo>
                  <a:lnTo>
                    <a:pt x="2514887" y="2153213"/>
                  </a:lnTo>
                  <a:lnTo>
                    <a:pt x="2566526" y="2153213"/>
                  </a:lnTo>
                  <a:lnTo>
                    <a:pt x="2566526" y="2162505"/>
                  </a:lnTo>
                  <a:lnTo>
                    <a:pt x="2495325" y="2207461"/>
                  </a:lnTo>
                  <a:lnTo>
                    <a:pt x="2507883" y="2228808"/>
                  </a:lnTo>
                  <a:cubicBezTo>
                    <a:pt x="2537937" y="2231989"/>
                    <a:pt x="2558447" y="2245468"/>
                    <a:pt x="2569414" y="2269243"/>
                  </a:cubicBezTo>
                  <a:lnTo>
                    <a:pt x="2588627" y="2281800"/>
                  </a:lnTo>
                  <a:lnTo>
                    <a:pt x="2588627" y="2153213"/>
                  </a:lnTo>
                  <a:lnTo>
                    <a:pt x="2614369" y="2153213"/>
                  </a:lnTo>
                  <a:lnTo>
                    <a:pt x="2605328" y="2138897"/>
                  </a:lnTo>
                  <a:lnTo>
                    <a:pt x="2505846" y="2138897"/>
                  </a:lnTo>
                  <a:lnTo>
                    <a:pt x="2488419" y="2138897"/>
                  </a:lnTo>
                  <a:lnTo>
                    <a:pt x="2380942" y="2138897"/>
                  </a:lnTo>
                  <a:lnTo>
                    <a:pt x="2374119" y="2138897"/>
                  </a:lnTo>
                  <a:lnTo>
                    <a:pt x="2290282" y="2138897"/>
                  </a:lnTo>
                  <a:lnTo>
                    <a:pt x="2288394" y="2138897"/>
                  </a:lnTo>
                  <a:lnTo>
                    <a:pt x="2272451" y="2138897"/>
                  </a:lnTo>
                  <a:cubicBezTo>
                    <a:pt x="2271195" y="2137056"/>
                    <a:pt x="2269960" y="2135067"/>
                    <a:pt x="2268747" y="2132933"/>
                  </a:cubicBezTo>
                  <a:cubicBezTo>
                    <a:pt x="2267533" y="2130798"/>
                    <a:pt x="2265649" y="2127177"/>
                    <a:pt x="2263095" y="2122071"/>
                  </a:cubicBezTo>
                  <a:cubicBezTo>
                    <a:pt x="2260542" y="2116964"/>
                    <a:pt x="2256671" y="2114411"/>
                    <a:pt x="2251480" y="2114411"/>
                  </a:cubicBezTo>
                  <a:close/>
                  <a:moveTo>
                    <a:pt x="1395491" y="2114411"/>
                  </a:moveTo>
                  <a:lnTo>
                    <a:pt x="1395491" y="2247770"/>
                  </a:lnTo>
                  <a:cubicBezTo>
                    <a:pt x="1384859" y="2234208"/>
                    <a:pt x="1372678" y="2224288"/>
                    <a:pt x="1358949" y="2218009"/>
                  </a:cubicBezTo>
                  <a:cubicBezTo>
                    <a:pt x="1376194" y="2208382"/>
                    <a:pt x="1384817" y="2195029"/>
                    <a:pt x="1384817" y="2177951"/>
                  </a:cubicBezTo>
                  <a:cubicBezTo>
                    <a:pt x="1384817" y="2167403"/>
                    <a:pt x="1380987" y="2158194"/>
                    <a:pt x="1373327" y="2150325"/>
                  </a:cubicBezTo>
                  <a:cubicBezTo>
                    <a:pt x="1365667" y="2142455"/>
                    <a:pt x="1356144" y="2138521"/>
                    <a:pt x="1344759" y="2138521"/>
                  </a:cubicBezTo>
                  <a:cubicBezTo>
                    <a:pt x="1334378" y="2138521"/>
                    <a:pt x="1325713" y="2141702"/>
                    <a:pt x="1318765" y="2148064"/>
                  </a:cubicBezTo>
                  <a:cubicBezTo>
                    <a:pt x="1311817" y="2154427"/>
                    <a:pt x="1308342" y="2161752"/>
                    <a:pt x="1308342" y="2170040"/>
                  </a:cubicBezTo>
                  <a:cubicBezTo>
                    <a:pt x="1308342" y="2176235"/>
                    <a:pt x="1310038" y="2181216"/>
                    <a:pt x="1313428" y="2184983"/>
                  </a:cubicBezTo>
                  <a:cubicBezTo>
                    <a:pt x="1316819" y="2188750"/>
                    <a:pt x="1321193" y="2190634"/>
                    <a:pt x="1326551" y="2190634"/>
                  </a:cubicBezTo>
                  <a:cubicBezTo>
                    <a:pt x="1331574" y="2190634"/>
                    <a:pt x="1335697" y="2189127"/>
                    <a:pt x="1338920" y="2186113"/>
                  </a:cubicBezTo>
                  <a:cubicBezTo>
                    <a:pt x="1342143" y="2183099"/>
                    <a:pt x="1343754" y="2179081"/>
                    <a:pt x="1343754" y="2174058"/>
                  </a:cubicBezTo>
                  <a:cubicBezTo>
                    <a:pt x="1343754" y="2167110"/>
                    <a:pt x="1340071" y="2162254"/>
                    <a:pt x="1332704" y="2159492"/>
                  </a:cubicBezTo>
                  <a:cubicBezTo>
                    <a:pt x="1336304" y="2155055"/>
                    <a:pt x="1341117" y="2152836"/>
                    <a:pt x="1347145" y="2152836"/>
                  </a:cubicBezTo>
                  <a:cubicBezTo>
                    <a:pt x="1353675" y="2152836"/>
                    <a:pt x="1358760" y="2154783"/>
                    <a:pt x="1362402" y="2158675"/>
                  </a:cubicBezTo>
                  <a:cubicBezTo>
                    <a:pt x="1366044" y="2162568"/>
                    <a:pt x="1367864" y="2167319"/>
                    <a:pt x="1367864" y="2172928"/>
                  </a:cubicBezTo>
                  <a:cubicBezTo>
                    <a:pt x="1367864" y="2182053"/>
                    <a:pt x="1363386" y="2189692"/>
                    <a:pt x="1354428" y="2195845"/>
                  </a:cubicBezTo>
                  <a:cubicBezTo>
                    <a:pt x="1345470" y="2201998"/>
                    <a:pt x="1334671" y="2205075"/>
                    <a:pt x="1322030" y="2205075"/>
                  </a:cubicBezTo>
                  <a:cubicBezTo>
                    <a:pt x="1317677" y="2205075"/>
                    <a:pt x="1312947" y="2204698"/>
                    <a:pt x="1307840" y="2203945"/>
                  </a:cubicBezTo>
                  <a:lnTo>
                    <a:pt x="1323411" y="2230190"/>
                  </a:lnTo>
                  <a:cubicBezTo>
                    <a:pt x="1333206" y="2230190"/>
                    <a:pt x="1343147" y="2231717"/>
                    <a:pt x="1353235" y="2234773"/>
                  </a:cubicBezTo>
                  <a:cubicBezTo>
                    <a:pt x="1363323" y="2237829"/>
                    <a:pt x="1371966" y="2242056"/>
                    <a:pt x="1379166" y="2247456"/>
                  </a:cubicBezTo>
                  <a:cubicBezTo>
                    <a:pt x="1386366" y="2252856"/>
                    <a:pt x="1392770" y="2260118"/>
                    <a:pt x="1398379" y="2269243"/>
                  </a:cubicBezTo>
                  <a:lnTo>
                    <a:pt x="1417592" y="2281800"/>
                  </a:lnTo>
                  <a:lnTo>
                    <a:pt x="1417592" y="2153213"/>
                  </a:lnTo>
                  <a:lnTo>
                    <a:pt x="1440186" y="2153213"/>
                  </a:lnTo>
                  <a:lnTo>
                    <a:pt x="1441190" y="2153213"/>
                  </a:lnTo>
                  <a:cubicBezTo>
                    <a:pt x="1445878" y="2153213"/>
                    <a:pt x="1450336" y="2156708"/>
                    <a:pt x="1454563" y="2163698"/>
                  </a:cubicBezTo>
                  <a:cubicBezTo>
                    <a:pt x="1458791" y="2170689"/>
                    <a:pt x="1460905" y="2176988"/>
                    <a:pt x="1460905" y="2182597"/>
                  </a:cubicBezTo>
                  <a:lnTo>
                    <a:pt x="1460905" y="2267359"/>
                  </a:lnTo>
                  <a:lnTo>
                    <a:pt x="1483006" y="2281800"/>
                  </a:lnTo>
                  <a:lnTo>
                    <a:pt x="1483006" y="2153213"/>
                  </a:lnTo>
                  <a:lnTo>
                    <a:pt x="1506860" y="2153213"/>
                  </a:lnTo>
                  <a:lnTo>
                    <a:pt x="1508749" y="2153213"/>
                  </a:lnTo>
                  <a:lnTo>
                    <a:pt x="1575926" y="2153213"/>
                  </a:lnTo>
                  <a:lnTo>
                    <a:pt x="1575926" y="2162505"/>
                  </a:lnTo>
                  <a:lnTo>
                    <a:pt x="1504726" y="2207461"/>
                  </a:lnTo>
                  <a:lnTo>
                    <a:pt x="1517283" y="2228808"/>
                  </a:lnTo>
                  <a:cubicBezTo>
                    <a:pt x="1547337" y="2231989"/>
                    <a:pt x="1567847" y="2245468"/>
                    <a:pt x="1578814" y="2269243"/>
                  </a:cubicBezTo>
                  <a:lnTo>
                    <a:pt x="1598027" y="2281800"/>
                  </a:lnTo>
                  <a:lnTo>
                    <a:pt x="1598027" y="2183978"/>
                  </a:lnTo>
                  <a:lnTo>
                    <a:pt x="1601794" y="2183978"/>
                  </a:lnTo>
                  <a:cubicBezTo>
                    <a:pt x="1613933" y="2183978"/>
                    <a:pt x="1622702" y="2186009"/>
                    <a:pt x="1628102" y="2190069"/>
                  </a:cubicBezTo>
                  <a:cubicBezTo>
                    <a:pt x="1633501" y="2194129"/>
                    <a:pt x="1636201" y="2199005"/>
                    <a:pt x="1636201" y="2204698"/>
                  </a:cubicBezTo>
                  <a:cubicBezTo>
                    <a:pt x="1636201" y="2208214"/>
                    <a:pt x="1635406" y="2211228"/>
                    <a:pt x="1633815" y="2213739"/>
                  </a:cubicBezTo>
                  <a:cubicBezTo>
                    <a:pt x="1630383" y="2208800"/>
                    <a:pt x="1626072" y="2206331"/>
                    <a:pt x="1620881" y="2206331"/>
                  </a:cubicBezTo>
                  <a:cubicBezTo>
                    <a:pt x="1616277" y="2206331"/>
                    <a:pt x="1612489" y="2207879"/>
                    <a:pt x="1609517" y="2210977"/>
                  </a:cubicBezTo>
                  <a:cubicBezTo>
                    <a:pt x="1606545" y="2214074"/>
                    <a:pt x="1605059" y="2217967"/>
                    <a:pt x="1605059" y="2222655"/>
                  </a:cubicBezTo>
                  <a:cubicBezTo>
                    <a:pt x="1605059" y="2227594"/>
                    <a:pt x="1606650" y="2231676"/>
                    <a:pt x="1609831" y="2234899"/>
                  </a:cubicBezTo>
                  <a:cubicBezTo>
                    <a:pt x="1613012" y="2238122"/>
                    <a:pt x="1617198" y="2239733"/>
                    <a:pt x="1622388" y="2239733"/>
                  </a:cubicBezTo>
                  <a:cubicBezTo>
                    <a:pt x="1629337" y="2239733"/>
                    <a:pt x="1635385" y="2236657"/>
                    <a:pt x="1640534" y="2230504"/>
                  </a:cubicBezTo>
                  <a:cubicBezTo>
                    <a:pt x="1645682" y="2224350"/>
                    <a:pt x="1648256" y="2216460"/>
                    <a:pt x="1648256" y="2206833"/>
                  </a:cubicBezTo>
                  <a:cubicBezTo>
                    <a:pt x="1648256" y="2193857"/>
                    <a:pt x="1643233" y="2183120"/>
                    <a:pt x="1633187" y="2174623"/>
                  </a:cubicBezTo>
                  <a:cubicBezTo>
                    <a:pt x="1623142" y="2166126"/>
                    <a:pt x="1611421" y="2161710"/>
                    <a:pt x="1598027" y="2161375"/>
                  </a:cubicBezTo>
                  <a:lnTo>
                    <a:pt x="1598027" y="2153213"/>
                  </a:lnTo>
                  <a:lnTo>
                    <a:pt x="1668785" y="2153213"/>
                  </a:lnTo>
                  <a:lnTo>
                    <a:pt x="1673999" y="2153213"/>
                  </a:lnTo>
                  <a:lnTo>
                    <a:pt x="1692017" y="2153213"/>
                  </a:lnTo>
                  <a:cubicBezTo>
                    <a:pt x="1685738" y="2159575"/>
                    <a:pt x="1680464" y="2167507"/>
                    <a:pt x="1676194" y="2177009"/>
                  </a:cubicBezTo>
                  <a:cubicBezTo>
                    <a:pt x="1671925" y="2186511"/>
                    <a:pt x="1669790" y="2197289"/>
                    <a:pt x="1669790" y="2209344"/>
                  </a:cubicBezTo>
                  <a:cubicBezTo>
                    <a:pt x="1669790" y="2228264"/>
                    <a:pt x="1675231" y="2244777"/>
                    <a:pt x="1686115" y="2258883"/>
                  </a:cubicBezTo>
                  <a:cubicBezTo>
                    <a:pt x="1696998" y="2272989"/>
                    <a:pt x="1709471" y="2280042"/>
                    <a:pt x="1723535" y="2280042"/>
                  </a:cubicBezTo>
                  <a:cubicBezTo>
                    <a:pt x="1730819" y="2280042"/>
                    <a:pt x="1736679" y="2278138"/>
                    <a:pt x="1741116" y="2274329"/>
                  </a:cubicBezTo>
                  <a:cubicBezTo>
                    <a:pt x="1745553" y="2270520"/>
                    <a:pt x="1747771" y="2265811"/>
                    <a:pt x="1747771" y="2260202"/>
                  </a:cubicBezTo>
                  <a:cubicBezTo>
                    <a:pt x="1747771" y="2255262"/>
                    <a:pt x="1746055" y="2250930"/>
                    <a:pt x="1742623" y="2247205"/>
                  </a:cubicBezTo>
                  <a:cubicBezTo>
                    <a:pt x="1739190" y="2243479"/>
                    <a:pt x="1734670" y="2241617"/>
                    <a:pt x="1729061" y="2241617"/>
                  </a:cubicBezTo>
                  <a:cubicBezTo>
                    <a:pt x="1723535" y="2241617"/>
                    <a:pt x="1719224" y="2243207"/>
                    <a:pt x="1716127" y="2246389"/>
                  </a:cubicBezTo>
                  <a:cubicBezTo>
                    <a:pt x="1713029" y="2249570"/>
                    <a:pt x="1711480" y="2253463"/>
                    <a:pt x="1711480" y="2258067"/>
                  </a:cubicBezTo>
                  <a:lnTo>
                    <a:pt x="1711480" y="2258820"/>
                  </a:lnTo>
                  <a:cubicBezTo>
                    <a:pt x="1703611" y="2256393"/>
                    <a:pt x="1697207" y="2251391"/>
                    <a:pt x="1692268" y="2243814"/>
                  </a:cubicBezTo>
                  <a:cubicBezTo>
                    <a:pt x="1687328" y="2236238"/>
                    <a:pt x="1684859" y="2227594"/>
                    <a:pt x="1684859" y="2217883"/>
                  </a:cubicBezTo>
                  <a:cubicBezTo>
                    <a:pt x="1684859" y="2203149"/>
                    <a:pt x="1691451" y="2188687"/>
                    <a:pt x="1704637" y="2174498"/>
                  </a:cubicBezTo>
                  <a:cubicBezTo>
                    <a:pt x="1717822" y="2160308"/>
                    <a:pt x="1734837" y="2153213"/>
                    <a:pt x="1755682" y="2153213"/>
                  </a:cubicBezTo>
                  <a:lnTo>
                    <a:pt x="1761333" y="2153213"/>
                  </a:lnTo>
                  <a:lnTo>
                    <a:pt x="1814051" y="2153213"/>
                  </a:lnTo>
                  <a:lnTo>
                    <a:pt x="1814051" y="2162505"/>
                  </a:lnTo>
                  <a:lnTo>
                    <a:pt x="1742851" y="2207461"/>
                  </a:lnTo>
                  <a:lnTo>
                    <a:pt x="1755408" y="2228808"/>
                  </a:lnTo>
                  <a:cubicBezTo>
                    <a:pt x="1785462" y="2231989"/>
                    <a:pt x="1805972" y="2245468"/>
                    <a:pt x="1816939" y="2269243"/>
                  </a:cubicBezTo>
                  <a:lnTo>
                    <a:pt x="1836152" y="2281800"/>
                  </a:lnTo>
                  <a:lnTo>
                    <a:pt x="1836152" y="2153213"/>
                  </a:lnTo>
                  <a:lnTo>
                    <a:pt x="1861895" y="2153213"/>
                  </a:lnTo>
                  <a:lnTo>
                    <a:pt x="1852853" y="2138897"/>
                  </a:lnTo>
                  <a:lnTo>
                    <a:pt x="1752292" y="2138897"/>
                  </a:lnTo>
                  <a:lnTo>
                    <a:pt x="1735944" y="2138897"/>
                  </a:lnTo>
                  <a:lnTo>
                    <a:pt x="1664958" y="2138897"/>
                  </a:lnTo>
                  <a:lnTo>
                    <a:pt x="1659744" y="2138897"/>
                  </a:lnTo>
                  <a:lnTo>
                    <a:pt x="1499707" y="2138897"/>
                  </a:lnTo>
                  <a:lnTo>
                    <a:pt x="1497819" y="2138897"/>
                  </a:lnTo>
                  <a:lnTo>
                    <a:pt x="1481876" y="2138897"/>
                  </a:lnTo>
                  <a:cubicBezTo>
                    <a:pt x="1480620" y="2137056"/>
                    <a:pt x="1479385" y="2135067"/>
                    <a:pt x="1478171" y="2132933"/>
                  </a:cubicBezTo>
                  <a:cubicBezTo>
                    <a:pt x="1476957" y="2130798"/>
                    <a:pt x="1475074" y="2127177"/>
                    <a:pt x="1472521" y="2122071"/>
                  </a:cubicBezTo>
                  <a:cubicBezTo>
                    <a:pt x="1469967" y="2116964"/>
                    <a:pt x="1466095" y="2114411"/>
                    <a:pt x="1460905" y="2114411"/>
                  </a:cubicBezTo>
                  <a:lnTo>
                    <a:pt x="1460905" y="2153213"/>
                  </a:lnTo>
                  <a:cubicBezTo>
                    <a:pt x="1457221" y="2147437"/>
                    <a:pt x="1453915" y="2143607"/>
                    <a:pt x="1450985" y="2141723"/>
                  </a:cubicBezTo>
                  <a:cubicBezTo>
                    <a:pt x="1448055" y="2139839"/>
                    <a:pt x="1443827" y="2138897"/>
                    <a:pt x="1438302" y="2138897"/>
                  </a:cubicBezTo>
                  <a:lnTo>
                    <a:pt x="1434293" y="2138897"/>
                  </a:lnTo>
                  <a:lnTo>
                    <a:pt x="1431144" y="2138897"/>
                  </a:lnTo>
                  <a:lnTo>
                    <a:pt x="1416461" y="2138897"/>
                  </a:lnTo>
                  <a:cubicBezTo>
                    <a:pt x="1415206" y="2137056"/>
                    <a:pt x="1413971" y="2135067"/>
                    <a:pt x="1412757" y="2132933"/>
                  </a:cubicBezTo>
                  <a:cubicBezTo>
                    <a:pt x="1411543" y="2130798"/>
                    <a:pt x="1409660" y="2127177"/>
                    <a:pt x="1407106" y="2122071"/>
                  </a:cubicBezTo>
                  <a:cubicBezTo>
                    <a:pt x="1404553" y="2116964"/>
                    <a:pt x="1400681" y="2114411"/>
                    <a:pt x="1395491" y="2114411"/>
                  </a:cubicBezTo>
                  <a:close/>
                  <a:moveTo>
                    <a:pt x="1895074" y="2108258"/>
                  </a:moveTo>
                  <a:lnTo>
                    <a:pt x="1895074" y="2292097"/>
                  </a:lnTo>
                  <a:lnTo>
                    <a:pt x="1926970" y="2292097"/>
                  </a:lnTo>
                  <a:lnTo>
                    <a:pt x="1926970" y="2108258"/>
                  </a:lnTo>
                  <a:close/>
                  <a:moveTo>
                    <a:pt x="1083379" y="2092812"/>
                  </a:moveTo>
                  <a:cubicBezTo>
                    <a:pt x="1103053" y="2092812"/>
                    <a:pt x="1119921" y="2097228"/>
                    <a:pt x="1133986" y="2106060"/>
                  </a:cubicBezTo>
                  <a:cubicBezTo>
                    <a:pt x="1148050" y="2114892"/>
                    <a:pt x="1155877" y="2125838"/>
                    <a:pt x="1157468" y="2138897"/>
                  </a:cubicBezTo>
                  <a:lnTo>
                    <a:pt x="1141083" y="2138897"/>
                  </a:lnTo>
                  <a:lnTo>
                    <a:pt x="1135869" y="2138897"/>
                  </a:lnTo>
                  <a:lnTo>
                    <a:pt x="1125823" y="2138897"/>
                  </a:lnTo>
                  <a:cubicBezTo>
                    <a:pt x="1124568" y="2129689"/>
                    <a:pt x="1121010" y="2122175"/>
                    <a:pt x="1115150" y="2116357"/>
                  </a:cubicBezTo>
                  <a:cubicBezTo>
                    <a:pt x="1109289" y="2110539"/>
                    <a:pt x="1101127" y="2107630"/>
                    <a:pt x="1090663" y="2107630"/>
                  </a:cubicBezTo>
                  <a:cubicBezTo>
                    <a:pt x="1087984" y="2107630"/>
                    <a:pt x="1084279" y="2107818"/>
                    <a:pt x="1079549" y="2108195"/>
                  </a:cubicBezTo>
                  <a:cubicBezTo>
                    <a:pt x="1074819" y="2108571"/>
                    <a:pt x="1070780" y="2108760"/>
                    <a:pt x="1067431" y="2108760"/>
                  </a:cubicBezTo>
                  <a:cubicBezTo>
                    <a:pt x="1063413" y="2108760"/>
                    <a:pt x="1060546" y="2108278"/>
                    <a:pt x="1058830" y="2107316"/>
                  </a:cubicBezTo>
                  <a:cubicBezTo>
                    <a:pt x="1057114" y="2106353"/>
                    <a:pt x="1056255" y="2104909"/>
                    <a:pt x="1056255" y="2102983"/>
                  </a:cubicBezTo>
                  <a:cubicBezTo>
                    <a:pt x="1056255" y="2100304"/>
                    <a:pt x="1058537" y="2097940"/>
                    <a:pt x="1063099" y="2095888"/>
                  </a:cubicBezTo>
                  <a:cubicBezTo>
                    <a:pt x="1067662" y="2093837"/>
                    <a:pt x="1074422" y="2092812"/>
                    <a:pt x="1083379" y="2092812"/>
                  </a:cubicBezTo>
                  <a:close/>
                  <a:moveTo>
                    <a:pt x="574899" y="2077366"/>
                  </a:moveTo>
                  <a:cubicBezTo>
                    <a:pt x="574229" y="2080296"/>
                    <a:pt x="573894" y="2083226"/>
                    <a:pt x="573894" y="2086157"/>
                  </a:cubicBezTo>
                  <a:cubicBezTo>
                    <a:pt x="573894" y="2096705"/>
                    <a:pt x="577347" y="2105327"/>
                    <a:pt x="584254" y="2112025"/>
                  </a:cubicBezTo>
                  <a:cubicBezTo>
                    <a:pt x="591161" y="2118722"/>
                    <a:pt x="601060" y="2122071"/>
                    <a:pt x="613952" y="2122071"/>
                  </a:cubicBezTo>
                  <a:cubicBezTo>
                    <a:pt x="618975" y="2122071"/>
                    <a:pt x="624040" y="2121924"/>
                    <a:pt x="629147" y="2121631"/>
                  </a:cubicBezTo>
                  <a:cubicBezTo>
                    <a:pt x="634253" y="2121338"/>
                    <a:pt x="639193" y="2121192"/>
                    <a:pt x="643964" y="2121192"/>
                  </a:cubicBezTo>
                  <a:cubicBezTo>
                    <a:pt x="650410" y="2121192"/>
                    <a:pt x="655119" y="2122343"/>
                    <a:pt x="658091" y="2124645"/>
                  </a:cubicBezTo>
                  <a:cubicBezTo>
                    <a:pt x="661063" y="2126947"/>
                    <a:pt x="662549" y="2129605"/>
                    <a:pt x="662549" y="2132619"/>
                  </a:cubicBezTo>
                  <a:cubicBezTo>
                    <a:pt x="662549" y="2134879"/>
                    <a:pt x="662089" y="2136972"/>
                    <a:pt x="661168" y="2138897"/>
                  </a:cubicBezTo>
                  <a:lnTo>
                    <a:pt x="576503" y="2138897"/>
                  </a:lnTo>
                  <a:lnTo>
                    <a:pt x="573894" y="2138897"/>
                  </a:lnTo>
                  <a:lnTo>
                    <a:pt x="469491" y="2138897"/>
                  </a:lnTo>
                  <a:lnTo>
                    <a:pt x="459594" y="2138897"/>
                  </a:lnTo>
                  <a:lnTo>
                    <a:pt x="284103" y="2138897"/>
                  </a:lnTo>
                  <a:lnTo>
                    <a:pt x="278619" y="2138897"/>
                  </a:lnTo>
                  <a:lnTo>
                    <a:pt x="107169" y="2138897"/>
                  </a:lnTo>
                  <a:lnTo>
                    <a:pt x="116211" y="2153213"/>
                  </a:lnTo>
                  <a:lnTo>
                    <a:pt x="151371" y="2153213"/>
                  </a:lnTo>
                  <a:cubicBezTo>
                    <a:pt x="157734" y="2153213"/>
                    <a:pt x="163929" y="2156729"/>
                    <a:pt x="169956" y="2163761"/>
                  </a:cubicBezTo>
                  <a:cubicBezTo>
                    <a:pt x="165854" y="2165184"/>
                    <a:pt x="162233" y="2167821"/>
                    <a:pt x="159094" y="2171672"/>
                  </a:cubicBezTo>
                  <a:cubicBezTo>
                    <a:pt x="155955" y="2175523"/>
                    <a:pt x="154385" y="2180169"/>
                    <a:pt x="154385" y="2185611"/>
                  </a:cubicBezTo>
                  <a:cubicBezTo>
                    <a:pt x="154385" y="2191638"/>
                    <a:pt x="156394" y="2196724"/>
                    <a:pt x="160413" y="2200868"/>
                  </a:cubicBezTo>
                  <a:cubicBezTo>
                    <a:pt x="164431" y="2205012"/>
                    <a:pt x="169454" y="2207084"/>
                    <a:pt x="175481" y="2207084"/>
                  </a:cubicBezTo>
                  <a:cubicBezTo>
                    <a:pt x="181258" y="2207084"/>
                    <a:pt x="186092" y="2205410"/>
                    <a:pt x="189985" y="2202061"/>
                  </a:cubicBezTo>
                  <a:cubicBezTo>
                    <a:pt x="193878" y="2198712"/>
                    <a:pt x="195824" y="2194192"/>
                    <a:pt x="195824" y="2188499"/>
                  </a:cubicBezTo>
                  <a:cubicBezTo>
                    <a:pt x="195824" y="2185485"/>
                    <a:pt x="195071" y="2182513"/>
                    <a:pt x="193564" y="2179583"/>
                  </a:cubicBezTo>
                  <a:cubicBezTo>
                    <a:pt x="194150" y="2179500"/>
                    <a:pt x="194820" y="2179458"/>
                    <a:pt x="195573" y="2179458"/>
                  </a:cubicBezTo>
                  <a:cubicBezTo>
                    <a:pt x="200429" y="2179458"/>
                    <a:pt x="204782" y="2181467"/>
                    <a:pt x="208633" y="2185485"/>
                  </a:cubicBezTo>
                  <a:cubicBezTo>
                    <a:pt x="212484" y="2189504"/>
                    <a:pt x="214409" y="2194694"/>
                    <a:pt x="214409" y="2201056"/>
                  </a:cubicBezTo>
                  <a:cubicBezTo>
                    <a:pt x="214409" y="2208507"/>
                    <a:pt x="211647" y="2214828"/>
                    <a:pt x="206121" y="2220018"/>
                  </a:cubicBezTo>
                  <a:cubicBezTo>
                    <a:pt x="200596" y="2225209"/>
                    <a:pt x="193145" y="2227804"/>
                    <a:pt x="183769" y="2227804"/>
                  </a:cubicBezTo>
                  <a:cubicBezTo>
                    <a:pt x="171379" y="2227804"/>
                    <a:pt x="160245" y="2223346"/>
                    <a:pt x="150367" y="2214430"/>
                  </a:cubicBezTo>
                  <a:cubicBezTo>
                    <a:pt x="140488" y="2205514"/>
                    <a:pt x="132326" y="2190048"/>
                    <a:pt x="125880" y="2168031"/>
                  </a:cubicBezTo>
                  <a:lnTo>
                    <a:pt x="114201" y="2164263"/>
                  </a:lnTo>
                  <a:cubicBezTo>
                    <a:pt x="120396" y="2196243"/>
                    <a:pt x="129710" y="2219014"/>
                    <a:pt x="142142" y="2232575"/>
                  </a:cubicBezTo>
                  <a:cubicBezTo>
                    <a:pt x="154573" y="2246137"/>
                    <a:pt x="168156" y="2252918"/>
                    <a:pt x="182890" y="2252918"/>
                  </a:cubicBezTo>
                  <a:cubicBezTo>
                    <a:pt x="203233" y="2252918"/>
                    <a:pt x="217674" y="2243668"/>
                    <a:pt x="226213" y="2225167"/>
                  </a:cubicBezTo>
                  <a:cubicBezTo>
                    <a:pt x="238352" y="2235129"/>
                    <a:pt x="245677" y="2249821"/>
                    <a:pt x="248189" y="2269243"/>
                  </a:cubicBezTo>
                  <a:lnTo>
                    <a:pt x="267401" y="2281800"/>
                  </a:lnTo>
                  <a:lnTo>
                    <a:pt x="267401" y="2153213"/>
                  </a:lnTo>
                  <a:lnTo>
                    <a:pt x="287661" y="2153213"/>
                  </a:lnTo>
                  <a:lnTo>
                    <a:pt x="293144" y="2153213"/>
                  </a:lnTo>
                  <a:lnTo>
                    <a:pt x="299339" y="2153213"/>
                  </a:lnTo>
                  <a:cubicBezTo>
                    <a:pt x="306287" y="2157064"/>
                    <a:pt x="310975" y="2162547"/>
                    <a:pt x="313403" y="2169663"/>
                  </a:cubicBezTo>
                  <a:cubicBezTo>
                    <a:pt x="307794" y="2170835"/>
                    <a:pt x="303001" y="2173430"/>
                    <a:pt x="299025" y="2177449"/>
                  </a:cubicBezTo>
                  <a:cubicBezTo>
                    <a:pt x="295048" y="2181467"/>
                    <a:pt x="293060" y="2186281"/>
                    <a:pt x="293060" y="2191890"/>
                  </a:cubicBezTo>
                  <a:cubicBezTo>
                    <a:pt x="293060" y="2197080"/>
                    <a:pt x="294755" y="2201412"/>
                    <a:pt x="298146" y="2204886"/>
                  </a:cubicBezTo>
                  <a:cubicBezTo>
                    <a:pt x="301536" y="2208361"/>
                    <a:pt x="305785" y="2210098"/>
                    <a:pt x="310892" y="2210098"/>
                  </a:cubicBezTo>
                  <a:cubicBezTo>
                    <a:pt x="316584" y="2210098"/>
                    <a:pt x="321021" y="2208465"/>
                    <a:pt x="324203" y="2205200"/>
                  </a:cubicBezTo>
                  <a:cubicBezTo>
                    <a:pt x="327384" y="2201936"/>
                    <a:pt x="328974" y="2197959"/>
                    <a:pt x="328974" y="2193271"/>
                  </a:cubicBezTo>
                  <a:cubicBezTo>
                    <a:pt x="328974" y="2190341"/>
                    <a:pt x="328346" y="2187662"/>
                    <a:pt x="327091" y="2185234"/>
                  </a:cubicBezTo>
                  <a:cubicBezTo>
                    <a:pt x="328346" y="2184648"/>
                    <a:pt x="329811" y="2184355"/>
                    <a:pt x="331486" y="2184355"/>
                  </a:cubicBezTo>
                  <a:cubicBezTo>
                    <a:pt x="335588" y="2184355"/>
                    <a:pt x="339083" y="2186092"/>
                    <a:pt x="341971" y="2189566"/>
                  </a:cubicBezTo>
                  <a:cubicBezTo>
                    <a:pt x="344859" y="2193041"/>
                    <a:pt x="346303" y="2197122"/>
                    <a:pt x="346303" y="2201810"/>
                  </a:cubicBezTo>
                  <a:cubicBezTo>
                    <a:pt x="346303" y="2203568"/>
                    <a:pt x="346094" y="2205117"/>
                    <a:pt x="345676" y="2206456"/>
                  </a:cubicBezTo>
                  <a:cubicBezTo>
                    <a:pt x="339648" y="2207963"/>
                    <a:pt x="335065" y="2210621"/>
                    <a:pt x="331925" y="2214430"/>
                  </a:cubicBezTo>
                  <a:cubicBezTo>
                    <a:pt x="328786" y="2218239"/>
                    <a:pt x="327216" y="2222613"/>
                    <a:pt x="327216" y="2227553"/>
                  </a:cubicBezTo>
                  <a:cubicBezTo>
                    <a:pt x="327216" y="2232743"/>
                    <a:pt x="328953" y="2237054"/>
                    <a:pt x="332428" y="2240487"/>
                  </a:cubicBezTo>
                  <a:cubicBezTo>
                    <a:pt x="335902" y="2243919"/>
                    <a:pt x="340150" y="2245635"/>
                    <a:pt x="345173" y="2245635"/>
                  </a:cubicBezTo>
                  <a:cubicBezTo>
                    <a:pt x="350699" y="2245635"/>
                    <a:pt x="355073" y="2243919"/>
                    <a:pt x="358296" y="2240487"/>
                  </a:cubicBezTo>
                  <a:cubicBezTo>
                    <a:pt x="361519" y="2237054"/>
                    <a:pt x="363130" y="2232994"/>
                    <a:pt x="363130" y="2228306"/>
                  </a:cubicBezTo>
                  <a:cubicBezTo>
                    <a:pt x="363130" y="2226883"/>
                    <a:pt x="363005" y="2225627"/>
                    <a:pt x="362754" y="2224539"/>
                  </a:cubicBezTo>
                  <a:cubicBezTo>
                    <a:pt x="369116" y="2225962"/>
                    <a:pt x="374683" y="2230483"/>
                    <a:pt x="379455" y="2238101"/>
                  </a:cubicBezTo>
                  <a:cubicBezTo>
                    <a:pt x="384227" y="2245719"/>
                    <a:pt x="387575" y="2256100"/>
                    <a:pt x="389501" y="2269243"/>
                  </a:cubicBezTo>
                  <a:lnTo>
                    <a:pt x="408714" y="2281800"/>
                  </a:lnTo>
                  <a:lnTo>
                    <a:pt x="408714" y="2192769"/>
                  </a:lnTo>
                  <a:cubicBezTo>
                    <a:pt x="411895" y="2192601"/>
                    <a:pt x="414699" y="2192517"/>
                    <a:pt x="417127" y="2192517"/>
                  </a:cubicBezTo>
                  <a:cubicBezTo>
                    <a:pt x="424996" y="2192517"/>
                    <a:pt x="430815" y="2194066"/>
                    <a:pt x="434582" y="2197164"/>
                  </a:cubicBezTo>
                  <a:cubicBezTo>
                    <a:pt x="438349" y="2200261"/>
                    <a:pt x="440233" y="2203819"/>
                    <a:pt x="440233" y="2207837"/>
                  </a:cubicBezTo>
                  <a:cubicBezTo>
                    <a:pt x="440233" y="2210433"/>
                    <a:pt x="439647" y="2212735"/>
                    <a:pt x="438475" y="2214744"/>
                  </a:cubicBezTo>
                  <a:cubicBezTo>
                    <a:pt x="435377" y="2211563"/>
                    <a:pt x="431861" y="2209972"/>
                    <a:pt x="427926" y="2209972"/>
                  </a:cubicBezTo>
                  <a:cubicBezTo>
                    <a:pt x="423908" y="2209972"/>
                    <a:pt x="420538" y="2211395"/>
                    <a:pt x="417818" y="2214242"/>
                  </a:cubicBezTo>
                  <a:cubicBezTo>
                    <a:pt x="415097" y="2217088"/>
                    <a:pt x="413737" y="2220604"/>
                    <a:pt x="413737" y="2224790"/>
                  </a:cubicBezTo>
                  <a:cubicBezTo>
                    <a:pt x="413737" y="2229729"/>
                    <a:pt x="415306" y="2233664"/>
                    <a:pt x="418446" y="2236594"/>
                  </a:cubicBezTo>
                  <a:cubicBezTo>
                    <a:pt x="421585" y="2239524"/>
                    <a:pt x="425373" y="2240989"/>
                    <a:pt x="429810" y="2240989"/>
                  </a:cubicBezTo>
                  <a:cubicBezTo>
                    <a:pt x="436591" y="2240989"/>
                    <a:pt x="442116" y="2237954"/>
                    <a:pt x="446386" y="2231885"/>
                  </a:cubicBezTo>
                  <a:cubicBezTo>
                    <a:pt x="450655" y="2225815"/>
                    <a:pt x="452790" y="2218344"/>
                    <a:pt x="452790" y="2209470"/>
                  </a:cubicBezTo>
                  <a:cubicBezTo>
                    <a:pt x="452790" y="2197750"/>
                    <a:pt x="448667" y="2187850"/>
                    <a:pt x="440421" y="2179772"/>
                  </a:cubicBezTo>
                  <a:cubicBezTo>
                    <a:pt x="432175" y="2171693"/>
                    <a:pt x="421606" y="2167570"/>
                    <a:pt x="408714" y="2167403"/>
                  </a:cubicBezTo>
                  <a:lnTo>
                    <a:pt x="408714" y="2153213"/>
                  </a:lnTo>
                  <a:lnTo>
                    <a:pt x="468636" y="2153213"/>
                  </a:lnTo>
                  <a:lnTo>
                    <a:pt x="478533" y="2153213"/>
                  </a:lnTo>
                  <a:lnTo>
                    <a:pt x="537701" y="2153213"/>
                  </a:lnTo>
                  <a:lnTo>
                    <a:pt x="537701" y="2162505"/>
                  </a:lnTo>
                  <a:lnTo>
                    <a:pt x="466501" y="2207461"/>
                  </a:lnTo>
                  <a:lnTo>
                    <a:pt x="479058" y="2228808"/>
                  </a:lnTo>
                  <a:cubicBezTo>
                    <a:pt x="509112" y="2231989"/>
                    <a:pt x="529623" y="2245468"/>
                    <a:pt x="540589" y="2269243"/>
                  </a:cubicBezTo>
                  <a:lnTo>
                    <a:pt x="559802" y="2281800"/>
                  </a:lnTo>
                  <a:lnTo>
                    <a:pt x="559802" y="2153213"/>
                  </a:lnTo>
                  <a:lnTo>
                    <a:pt x="582936" y="2153213"/>
                  </a:lnTo>
                  <a:lnTo>
                    <a:pt x="585545" y="2153213"/>
                  </a:lnTo>
                  <a:lnTo>
                    <a:pt x="609557" y="2153213"/>
                  </a:lnTo>
                  <a:cubicBezTo>
                    <a:pt x="613157" y="2156478"/>
                    <a:pt x="615836" y="2159952"/>
                    <a:pt x="617594" y="2163636"/>
                  </a:cubicBezTo>
                  <a:cubicBezTo>
                    <a:pt x="609892" y="2165645"/>
                    <a:pt x="603885" y="2168993"/>
                    <a:pt x="599574" y="2173681"/>
                  </a:cubicBezTo>
                  <a:cubicBezTo>
                    <a:pt x="595263" y="2178370"/>
                    <a:pt x="593107" y="2183644"/>
                    <a:pt x="593107" y="2189504"/>
                  </a:cubicBezTo>
                  <a:cubicBezTo>
                    <a:pt x="593107" y="2194945"/>
                    <a:pt x="594907" y="2199445"/>
                    <a:pt x="598507" y="2203003"/>
                  </a:cubicBezTo>
                  <a:cubicBezTo>
                    <a:pt x="602106" y="2206561"/>
                    <a:pt x="606543" y="2208340"/>
                    <a:pt x="611817" y="2208340"/>
                  </a:cubicBezTo>
                  <a:cubicBezTo>
                    <a:pt x="618180" y="2208340"/>
                    <a:pt x="623600" y="2205975"/>
                    <a:pt x="628079" y="2201245"/>
                  </a:cubicBezTo>
                  <a:cubicBezTo>
                    <a:pt x="632558" y="2196515"/>
                    <a:pt x="634797" y="2189755"/>
                    <a:pt x="634797" y="2180965"/>
                  </a:cubicBezTo>
                  <a:cubicBezTo>
                    <a:pt x="634797" y="2179793"/>
                    <a:pt x="634714" y="2178579"/>
                    <a:pt x="634546" y="2177323"/>
                  </a:cubicBezTo>
                  <a:cubicBezTo>
                    <a:pt x="635635" y="2177156"/>
                    <a:pt x="636765" y="2177072"/>
                    <a:pt x="637937" y="2177072"/>
                  </a:cubicBezTo>
                  <a:cubicBezTo>
                    <a:pt x="644299" y="2177072"/>
                    <a:pt x="649699" y="2178851"/>
                    <a:pt x="654136" y="2182409"/>
                  </a:cubicBezTo>
                  <a:cubicBezTo>
                    <a:pt x="658573" y="2185967"/>
                    <a:pt x="660791" y="2190550"/>
                    <a:pt x="660791" y="2196159"/>
                  </a:cubicBezTo>
                  <a:cubicBezTo>
                    <a:pt x="660791" y="2204363"/>
                    <a:pt x="656396" y="2211626"/>
                    <a:pt x="647606" y="2217946"/>
                  </a:cubicBezTo>
                  <a:cubicBezTo>
                    <a:pt x="638816" y="2224267"/>
                    <a:pt x="627472" y="2227427"/>
                    <a:pt x="613576" y="2227427"/>
                  </a:cubicBezTo>
                  <a:cubicBezTo>
                    <a:pt x="606041" y="2227427"/>
                    <a:pt x="597335" y="2225962"/>
                    <a:pt x="587456" y="2223032"/>
                  </a:cubicBezTo>
                  <a:lnTo>
                    <a:pt x="606292" y="2252542"/>
                  </a:lnTo>
                  <a:cubicBezTo>
                    <a:pt x="629649" y="2255137"/>
                    <a:pt x="656564" y="2270666"/>
                    <a:pt x="687036" y="2299130"/>
                  </a:cubicBezTo>
                  <a:lnTo>
                    <a:pt x="687036" y="2283558"/>
                  </a:lnTo>
                  <a:cubicBezTo>
                    <a:pt x="674144" y="2270080"/>
                    <a:pt x="659410" y="2257690"/>
                    <a:pt x="642834" y="2246389"/>
                  </a:cubicBezTo>
                  <a:cubicBezTo>
                    <a:pt x="653801" y="2242370"/>
                    <a:pt x="662675" y="2236552"/>
                    <a:pt x="669456" y="2228934"/>
                  </a:cubicBezTo>
                  <a:cubicBezTo>
                    <a:pt x="676237" y="2221316"/>
                    <a:pt x="679627" y="2212651"/>
                    <a:pt x="679627" y="2202940"/>
                  </a:cubicBezTo>
                  <a:cubicBezTo>
                    <a:pt x="679627" y="2192141"/>
                    <a:pt x="674960" y="2182744"/>
                    <a:pt x="665626" y="2174749"/>
                  </a:cubicBezTo>
                  <a:cubicBezTo>
                    <a:pt x="656292" y="2166754"/>
                    <a:pt x="644634" y="2162756"/>
                    <a:pt x="630654" y="2162756"/>
                  </a:cubicBezTo>
                  <a:lnTo>
                    <a:pt x="626384" y="2153213"/>
                  </a:lnTo>
                  <a:lnTo>
                    <a:pt x="705370" y="2153213"/>
                  </a:lnTo>
                  <a:lnTo>
                    <a:pt x="696329" y="2138897"/>
                  </a:lnTo>
                  <a:lnTo>
                    <a:pt x="674228" y="2138897"/>
                  </a:lnTo>
                  <a:cubicBezTo>
                    <a:pt x="674814" y="2136386"/>
                    <a:pt x="675107" y="2133791"/>
                    <a:pt x="675107" y="2131112"/>
                  </a:cubicBezTo>
                  <a:cubicBezTo>
                    <a:pt x="675107" y="2123410"/>
                    <a:pt x="671925" y="2116483"/>
                    <a:pt x="665563" y="2110329"/>
                  </a:cubicBezTo>
                  <a:cubicBezTo>
                    <a:pt x="659201" y="2104176"/>
                    <a:pt x="649992" y="2101100"/>
                    <a:pt x="637937" y="2101100"/>
                  </a:cubicBezTo>
                  <a:cubicBezTo>
                    <a:pt x="631742" y="2101100"/>
                    <a:pt x="626279" y="2101246"/>
                    <a:pt x="621549" y="2101539"/>
                  </a:cubicBezTo>
                  <a:cubicBezTo>
                    <a:pt x="616819" y="2101832"/>
                    <a:pt x="611901" y="2101979"/>
                    <a:pt x="606795" y="2101979"/>
                  </a:cubicBezTo>
                  <a:cubicBezTo>
                    <a:pt x="598423" y="2101979"/>
                    <a:pt x="592626" y="2100556"/>
                    <a:pt x="589403" y="2097709"/>
                  </a:cubicBezTo>
                  <a:cubicBezTo>
                    <a:pt x="586180" y="2094863"/>
                    <a:pt x="584568" y="2091431"/>
                    <a:pt x="584568" y="2087412"/>
                  </a:cubicBezTo>
                  <a:cubicBezTo>
                    <a:pt x="584568" y="2085403"/>
                    <a:pt x="584819" y="2083352"/>
                    <a:pt x="585321" y="2081259"/>
                  </a:cubicBezTo>
                  <a:close/>
                  <a:moveTo>
                    <a:pt x="3055585" y="2076864"/>
                  </a:moveTo>
                  <a:cubicBezTo>
                    <a:pt x="3026033" y="2076864"/>
                    <a:pt x="2997318" y="2089798"/>
                    <a:pt x="2969441" y="2115666"/>
                  </a:cubicBezTo>
                  <a:lnTo>
                    <a:pt x="2985765" y="2138897"/>
                  </a:lnTo>
                  <a:lnTo>
                    <a:pt x="2971334" y="2138897"/>
                  </a:lnTo>
                  <a:lnTo>
                    <a:pt x="2964669" y="2138897"/>
                  </a:lnTo>
                  <a:lnTo>
                    <a:pt x="2841733" y="2138897"/>
                  </a:lnTo>
                  <a:lnTo>
                    <a:pt x="2831319" y="2138897"/>
                  </a:lnTo>
                  <a:lnTo>
                    <a:pt x="2707494" y="2138897"/>
                  </a:lnTo>
                  <a:lnTo>
                    <a:pt x="2716535" y="2153213"/>
                  </a:lnTo>
                  <a:lnTo>
                    <a:pt x="2719423" y="2153213"/>
                  </a:lnTo>
                  <a:lnTo>
                    <a:pt x="2723944" y="2168533"/>
                  </a:lnTo>
                  <a:cubicBezTo>
                    <a:pt x="2734660" y="2170207"/>
                    <a:pt x="2743303" y="2172363"/>
                    <a:pt x="2749875" y="2175000"/>
                  </a:cubicBezTo>
                  <a:cubicBezTo>
                    <a:pt x="2756447" y="2177637"/>
                    <a:pt x="2761470" y="2180651"/>
                    <a:pt x="2764944" y="2184041"/>
                  </a:cubicBezTo>
                  <a:cubicBezTo>
                    <a:pt x="2768418" y="2187432"/>
                    <a:pt x="2770155" y="2191178"/>
                    <a:pt x="2770155" y="2195280"/>
                  </a:cubicBezTo>
                  <a:cubicBezTo>
                    <a:pt x="2770155" y="2197792"/>
                    <a:pt x="2769485" y="2200052"/>
                    <a:pt x="2768146" y="2202061"/>
                  </a:cubicBezTo>
                  <a:cubicBezTo>
                    <a:pt x="2764044" y="2200805"/>
                    <a:pt x="2759817" y="2200177"/>
                    <a:pt x="2755463" y="2200177"/>
                  </a:cubicBezTo>
                  <a:cubicBezTo>
                    <a:pt x="2748933" y="2200177"/>
                    <a:pt x="2743283" y="2202166"/>
                    <a:pt x="2738511" y="2206142"/>
                  </a:cubicBezTo>
                  <a:cubicBezTo>
                    <a:pt x="2733739" y="2210119"/>
                    <a:pt x="2731353" y="2215330"/>
                    <a:pt x="2731353" y="2221776"/>
                  </a:cubicBezTo>
                  <a:cubicBezTo>
                    <a:pt x="2731353" y="2227971"/>
                    <a:pt x="2733404" y="2233036"/>
                    <a:pt x="2737506" y="2236971"/>
                  </a:cubicBezTo>
                  <a:cubicBezTo>
                    <a:pt x="2741608" y="2240905"/>
                    <a:pt x="2746673" y="2242873"/>
                    <a:pt x="2752701" y="2242873"/>
                  </a:cubicBezTo>
                  <a:cubicBezTo>
                    <a:pt x="2758812" y="2242873"/>
                    <a:pt x="2764107" y="2241177"/>
                    <a:pt x="2768586" y="2237787"/>
                  </a:cubicBezTo>
                  <a:cubicBezTo>
                    <a:pt x="2773065" y="2234396"/>
                    <a:pt x="2776727" y="2229562"/>
                    <a:pt x="2779573" y="2223283"/>
                  </a:cubicBezTo>
                  <a:cubicBezTo>
                    <a:pt x="2785852" y="2226548"/>
                    <a:pt x="2791335" y="2232241"/>
                    <a:pt x="2796023" y="2240361"/>
                  </a:cubicBezTo>
                  <a:cubicBezTo>
                    <a:pt x="2800711" y="2248481"/>
                    <a:pt x="2803977" y="2258109"/>
                    <a:pt x="2805818" y="2269243"/>
                  </a:cubicBezTo>
                  <a:lnTo>
                    <a:pt x="2825031" y="2281800"/>
                  </a:lnTo>
                  <a:lnTo>
                    <a:pt x="2825031" y="2153213"/>
                  </a:lnTo>
                  <a:lnTo>
                    <a:pt x="2840360" y="2153213"/>
                  </a:lnTo>
                  <a:lnTo>
                    <a:pt x="2843249" y="2153213"/>
                  </a:lnTo>
                  <a:lnTo>
                    <a:pt x="2847769" y="2168533"/>
                  </a:lnTo>
                  <a:cubicBezTo>
                    <a:pt x="2856141" y="2169956"/>
                    <a:pt x="2863027" y="2171798"/>
                    <a:pt x="2868426" y="2174058"/>
                  </a:cubicBezTo>
                  <a:cubicBezTo>
                    <a:pt x="2873826" y="2176318"/>
                    <a:pt x="2877865" y="2179018"/>
                    <a:pt x="2880544" y="2182158"/>
                  </a:cubicBezTo>
                  <a:cubicBezTo>
                    <a:pt x="2883223" y="2185297"/>
                    <a:pt x="2884562" y="2189253"/>
                    <a:pt x="2884562" y="2194024"/>
                  </a:cubicBezTo>
                  <a:cubicBezTo>
                    <a:pt x="2884562" y="2195782"/>
                    <a:pt x="2884353" y="2197582"/>
                    <a:pt x="2883935" y="2199424"/>
                  </a:cubicBezTo>
                  <a:cubicBezTo>
                    <a:pt x="2879497" y="2204782"/>
                    <a:pt x="2874977" y="2209575"/>
                    <a:pt x="2870373" y="2213802"/>
                  </a:cubicBezTo>
                  <a:cubicBezTo>
                    <a:pt x="2865768" y="2218030"/>
                    <a:pt x="2861666" y="2220144"/>
                    <a:pt x="2858066" y="2220144"/>
                  </a:cubicBezTo>
                  <a:cubicBezTo>
                    <a:pt x="2854550" y="2220144"/>
                    <a:pt x="2851787" y="2216293"/>
                    <a:pt x="2849779" y="2208591"/>
                  </a:cubicBezTo>
                  <a:lnTo>
                    <a:pt x="2839356" y="2212358"/>
                  </a:lnTo>
                  <a:cubicBezTo>
                    <a:pt x="2843291" y="2223827"/>
                    <a:pt x="2847393" y="2232073"/>
                    <a:pt x="2851662" y="2237096"/>
                  </a:cubicBezTo>
                  <a:cubicBezTo>
                    <a:pt x="2855931" y="2242119"/>
                    <a:pt x="2860327" y="2244631"/>
                    <a:pt x="2864847" y="2244631"/>
                  </a:cubicBezTo>
                  <a:cubicBezTo>
                    <a:pt x="2868447" y="2244631"/>
                    <a:pt x="2872465" y="2242914"/>
                    <a:pt x="2876902" y="2239482"/>
                  </a:cubicBezTo>
                  <a:cubicBezTo>
                    <a:pt x="2881339" y="2236050"/>
                    <a:pt x="2888560" y="2228599"/>
                    <a:pt x="2898564" y="2217130"/>
                  </a:cubicBezTo>
                  <a:cubicBezTo>
                    <a:pt x="2908568" y="2205661"/>
                    <a:pt x="2915370" y="2199926"/>
                    <a:pt x="2918969" y="2199926"/>
                  </a:cubicBezTo>
                  <a:cubicBezTo>
                    <a:pt x="2922235" y="2199926"/>
                    <a:pt x="2925311" y="2202396"/>
                    <a:pt x="2928199" y="2207335"/>
                  </a:cubicBezTo>
                  <a:cubicBezTo>
                    <a:pt x="2931087" y="2212274"/>
                    <a:pt x="2932531" y="2219265"/>
                    <a:pt x="2932531" y="2228306"/>
                  </a:cubicBezTo>
                  <a:lnTo>
                    <a:pt x="2932531" y="2267359"/>
                  </a:lnTo>
                  <a:lnTo>
                    <a:pt x="2954633" y="2281800"/>
                  </a:lnTo>
                  <a:lnTo>
                    <a:pt x="2954633" y="2153213"/>
                  </a:lnTo>
                  <a:lnTo>
                    <a:pt x="2973710" y="2153213"/>
                  </a:lnTo>
                  <a:lnTo>
                    <a:pt x="2980375" y="2153213"/>
                  </a:lnTo>
                  <a:lnTo>
                    <a:pt x="2985012" y="2153213"/>
                  </a:lnTo>
                  <a:lnTo>
                    <a:pt x="2985012" y="2267359"/>
                  </a:lnTo>
                  <a:lnTo>
                    <a:pt x="3007113" y="2281800"/>
                  </a:lnTo>
                  <a:lnTo>
                    <a:pt x="3007113" y="2153213"/>
                  </a:lnTo>
                  <a:lnTo>
                    <a:pt x="3030860" y="2153213"/>
                  </a:lnTo>
                  <a:lnTo>
                    <a:pt x="3032855" y="2153213"/>
                  </a:lnTo>
                  <a:lnTo>
                    <a:pt x="3073179" y="2153213"/>
                  </a:lnTo>
                  <a:cubicBezTo>
                    <a:pt x="3066063" y="2163091"/>
                    <a:pt x="3062505" y="2173263"/>
                    <a:pt x="3062505" y="2183727"/>
                  </a:cubicBezTo>
                  <a:cubicBezTo>
                    <a:pt x="3062505" y="2193271"/>
                    <a:pt x="3065581" y="2201370"/>
                    <a:pt x="3071735" y="2208026"/>
                  </a:cubicBezTo>
                  <a:cubicBezTo>
                    <a:pt x="3077888" y="2214681"/>
                    <a:pt x="3084690" y="2218009"/>
                    <a:pt x="3092140" y="2218009"/>
                  </a:cubicBezTo>
                  <a:cubicBezTo>
                    <a:pt x="3096996" y="2218009"/>
                    <a:pt x="3101391" y="2217193"/>
                    <a:pt x="3105325" y="2215560"/>
                  </a:cubicBezTo>
                  <a:cubicBezTo>
                    <a:pt x="3109260" y="2213928"/>
                    <a:pt x="3112944" y="2211730"/>
                    <a:pt x="3116376" y="2208968"/>
                  </a:cubicBezTo>
                  <a:cubicBezTo>
                    <a:pt x="3117967" y="2211647"/>
                    <a:pt x="3118762" y="2214325"/>
                    <a:pt x="3118762" y="2217004"/>
                  </a:cubicBezTo>
                  <a:cubicBezTo>
                    <a:pt x="3118762" y="2222362"/>
                    <a:pt x="3116711" y="2226946"/>
                    <a:pt x="3112609" y="2230755"/>
                  </a:cubicBezTo>
                  <a:cubicBezTo>
                    <a:pt x="3108507" y="2234564"/>
                    <a:pt x="3102270" y="2236468"/>
                    <a:pt x="3093899" y="2236468"/>
                  </a:cubicBezTo>
                  <a:cubicBezTo>
                    <a:pt x="3082178" y="2236468"/>
                    <a:pt x="3071735" y="2230797"/>
                    <a:pt x="3062568" y="2219453"/>
                  </a:cubicBezTo>
                  <a:cubicBezTo>
                    <a:pt x="3053401" y="2208110"/>
                    <a:pt x="3048734" y="2190969"/>
                    <a:pt x="3048566" y="2168031"/>
                  </a:cubicBezTo>
                  <a:lnTo>
                    <a:pt x="3037139" y="2164263"/>
                  </a:lnTo>
                  <a:cubicBezTo>
                    <a:pt x="3036971" y="2166607"/>
                    <a:pt x="3036888" y="2168910"/>
                    <a:pt x="3036888" y="2171170"/>
                  </a:cubicBezTo>
                  <a:cubicBezTo>
                    <a:pt x="3036888" y="2199047"/>
                    <a:pt x="3042539" y="2221085"/>
                    <a:pt x="3053840" y="2237285"/>
                  </a:cubicBezTo>
                  <a:cubicBezTo>
                    <a:pt x="3065142" y="2253484"/>
                    <a:pt x="3078997" y="2261583"/>
                    <a:pt x="3095405" y="2261583"/>
                  </a:cubicBezTo>
                  <a:cubicBezTo>
                    <a:pt x="3107711" y="2261583"/>
                    <a:pt x="3117088" y="2257983"/>
                    <a:pt x="3123534" y="2250784"/>
                  </a:cubicBezTo>
                  <a:cubicBezTo>
                    <a:pt x="3129980" y="2243584"/>
                    <a:pt x="3133203" y="2234417"/>
                    <a:pt x="3133203" y="2223283"/>
                  </a:cubicBezTo>
                  <a:cubicBezTo>
                    <a:pt x="3133203" y="2209135"/>
                    <a:pt x="3126380" y="2196494"/>
                    <a:pt x="3112735" y="2185360"/>
                  </a:cubicBezTo>
                  <a:cubicBezTo>
                    <a:pt x="3102521" y="2195322"/>
                    <a:pt x="3094024" y="2200303"/>
                    <a:pt x="3087243" y="2200303"/>
                  </a:cubicBezTo>
                  <a:cubicBezTo>
                    <a:pt x="3083978" y="2200303"/>
                    <a:pt x="3081446" y="2199361"/>
                    <a:pt x="3079646" y="2197478"/>
                  </a:cubicBezTo>
                  <a:cubicBezTo>
                    <a:pt x="3077846" y="2195594"/>
                    <a:pt x="3076946" y="2193103"/>
                    <a:pt x="3076946" y="2190006"/>
                  </a:cubicBezTo>
                  <a:cubicBezTo>
                    <a:pt x="3076946" y="2185820"/>
                    <a:pt x="3078829" y="2181069"/>
                    <a:pt x="3082597" y="2175753"/>
                  </a:cubicBezTo>
                  <a:cubicBezTo>
                    <a:pt x="3086364" y="2170437"/>
                    <a:pt x="3090633" y="2165687"/>
                    <a:pt x="3095405" y="2161501"/>
                  </a:cubicBezTo>
                  <a:cubicBezTo>
                    <a:pt x="3103358" y="2169872"/>
                    <a:pt x="3111416" y="2176318"/>
                    <a:pt x="3119578" y="2180839"/>
                  </a:cubicBezTo>
                  <a:cubicBezTo>
                    <a:pt x="3127741" y="2185360"/>
                    <a:pt x="3136468" y="2187620"/>
                    <a:pt x="3145760" y="2187620"/>
                  </a:cubicBezTo>
                  <a:cubicBezTo>
                    <a:pt x="3147602" y="2187620"/>
                    <a:pt x="3149318" y="2187495"/>
                    <a:pt x="3150909" y="2187243"/>
                  </a:cubicBezTo>
                  <a:cubicBezTo>
                    <a:pt x="3145467" y="2200136"/>
                    <a:pt x="3142747" y="2213153"/>
                    <a:pt x="3142747" y="2226297"/>
                  </a:cubicBezTo>
                  <a:cubicBezTo>
                    <a:pt x="3142747" y="2241868"/>
                    <a:pt x="3146681" y="2258862"/>
                    <a:pt x="3154551" y="2277280"/>
                  </a:cubicBezTo>
                  <a:lnTo>
                    <a:pt x="3165099" y="2280796"/>
                  </a:lnTo>
                  <a:cubicBezTo>
                    <a:pt x="3161499" y="2266983"/>
                    <a:pt x="3159699" y="2253379"/>
                    <a:pt x="3159699" y="2239984"/>
                  </a:cubicBezTo>
                  <a:cubicBezTo>
                    <a:pt x="3159699" y="2220813"/>
                    <a:pt x="3165643" y="2203987"/>
                    <a:pt x="3177531" y="2189504"/>
                  </a:cubicBezTo>
                  <a:lnTo>
                    <a:pt x="3159825" y="2166901"/>
                  </a:lnTo>
                  <a:cubicBezTo>
                    <a:pt x="3153881" y="2168910"/>
                    <a:pt x="3147979" y="2169914"/>
                    <a:pt x="3142119" y="2169914"/>
                  </a:cubicBezTo>
                  <a:cubicBezTo>
                    <a:pt x="3135003" y="2169914"/>
                    <a:pt x="3128075" y="2168784"/>
                    <a:pt x="3121336" y="2166524"/>
                  </a:cubicBezTo>
                  <a:cubicBezTo>
                    <a:pt x="3114597" y="2164263"/>
                    <a:pt x="3108256" y="2160580"/>
                    <a:pt x="3102312" y="2155473"/>
                  </a:cubicBezTo>
                  <a:lnTo>
                    <a:pt x="3105200" y="2153213"/>
                  </a:lnTo>
                  <a:lnTo>
                    <a:pt x="3192785" y="2153213"/>
                  </a:lnTo>
                  <a:lnTo>
                    <a:pt x="3199506" y="2153213"/>
                  </a:lnTo>
                  <a:lnTo>
                    <a:pt x="3204087" y="2153213"/>
                  </a:lnTo>
                  <a:lnTo>
                    <a:pt x="3204087" y="2225292"/>
                  </a:lnTo>
                  <a:lnTo>
                    <a:pt x="3224807" y="2243626"/>
                  </a:lnTo>
                  <a:cubicBezTo>
                    <a:pt x="3242387" y="2222530"/>
                    <a:pt x="3256995" y="2207586"/>
                    <a:pt x="3268632" y="2198796"/>
                  </a:cubicBezTo>
                  <a:cubicBezTo>
                    <a:pt x="3267293" y="2206498"/>
                    <a:pt x="3266623" y="2214116"/>
                    <a:pt x="3266623" y="2221651"/>
                  </a:cubicBezTo>
                  <a:cubicBezTo>
                    <a:pt x="3266623" y="2240822"/>
                    <a:pt x="3271939" y="2261416"/>
                    <a:pt x="3282571" y="2283433"/>
                  </a:cubicBezTo>
                  <a:lnTo>
                    <a:pt x="3292993" y="2286447"/>
                  </a:lnTo>
                  <a:cubicBezTo>
                    <a:pt x="3287133" y="2269704"/>
                    <a:pt x="3284203" y="2253421"/>
                    <a:pt x="3284203" y="2237598"/>
                  </a:cubicBezTo>
                  <a:cubicBezTo>
                    <a:pt x="3284203" y="2220102"/>
                    <a:pt x="3289059" y="2200722"/>
                    <a:pt x="3298769" y="2179458"/>
                  </a:cubicBezTo>
                  <a:lnTo>
                    <a:pt x="3273153" y="2165268"/>
                  </a:lnTo>
                  <a:cubicBezTo>
                    <a:pt x="3256242" y="2176653"/>
                    <a:pt x="3240587" y="2190132"/>
                    <a:pt x="3226188" y="2205703"/>
                  </a:cubicBezTo>
                  <a:lnTo>
                    <a:pt x="3226188" y="2153213"/>
                  </a:lnTo>
                  <a:lnTo>
                    <a:pt x="3324512" y="2153213"/>
                  </a:lnTo>
                  <a:lnTo>
                    <a:pt x="3315471" y="2138897"/>
                  </a:lnTo>
                  <a:lnTo>
                    <a:pt x="3190465" y="2138897"/>
                  </a:lnTo>
                  <a:lnTo>
                    <a:pt x="3183744" y="2138897"/>
                  </a:lnTo>
                  <a:lnTo>
                    <a:pt x="3023814" y="2138897"/>
                  </a:lnTo>
                  <a:lnTo>
                    <a:pt x="3021819" y="2138897"/>
                  </a:lnTo>
                  <a:lnTo>
                    <a:pt x="3003848" y="2138897"/>
                  </a:lnTo>
                  <a:lnTo>
                    <a:pt x="2995937" y="2126466"/>
                  </a:lnTo>
                  <a:cubicBezTo>
                    <a:pt x="3016531" y="2105202"/>
                    <a:pt x="3040432" y="2094570"/>
                    <a:pt x="3067639" y="2094570"/>
                  </a:cubicBezTo>
                  <a:cubicBezTo>
                    <a:pt x="3088150" y="2094570"/>
                    <a:pt x="3108409" y="2100723"/>
                    <a:pt x="3128417" y="2113029"/>
                  </a:cubicBezTo>
                  <a:lnTo>
                    <a:pt x="3128417" y="2100221"/>
                  </a:lnTo>
                  <a:cubicBezTo>
                    <a:pt x="3102717" y="2084650"/>
                    <a:pt x="3078439" y="2076864"/>
                    <a:pt x="3055585" y="2076864"/>
                  </a:cubicBezTo>
                  <a:close/>
                  <a:moveTo>
                    <a:pt x="1091165" y="2072720"/>
                  </a:moveTo>
                  <a:cubicBezTo>
                    <a:pt x="1076515" y="2072720"/>
                    <a:pt x="1064941" y="2075859"/>
                    <a:pt x="1056444" y="2082138"/>
                  </a:cubicBezTo>
                  <a:cubicBezTo>
                    <a:pt x="1047947" y="2088417"/>
                    <a:pt x="1043698" y="2095742"/>
                    <a:pt x="1043698" y="2104114"/>
                  </a:cubicBezTo>
                  <a:cubicBezTo>
                    <a:pt x="1043698" y="2112150"/>
                    <a:pt x="1046482" y="2118282"/>
                    <a:pt x="1052049" y="2122510"/>
                  </a:cubicBezTo>
                  <a:cubicBezTo>
                    <a:pt x="1057616" y="2126738"/>
                    <a:pt x="1065087" y="2128852"/>
                    <a:pt x="1074464" y="2128852"/>
                  </a:cubicBezTo>
                  <a:cubicBezTo>
                    <a:pt x="1077812" y="2128852"/>
                    <a:pt x="1081810" y="2128663"/>
                    <a:pt x="1086456" y="2128287"/>
                  </a:cubicBezTo>
                  <a:cubicBezTo>
                    <a:pt x="1091102" y="2127910"/>
                    <a:pt x="1095100" y="2127721"/>
                    <a:pt x="1098448" y="2127721"/>
                  </a:cubicBezTo>
                  <a:cubicBezTo>
                    <a:pt x="1104141" y="2127721"/>
                    <a:pt x="1108243" y="2128726"/>
                    <a:pt x="1110754" y="2130735"/>
                  </a:cubicBezTo>
                  <a:cubicBezTo>
                    <a:pt x="1113266" y="2132744"/>
                    <a:pt x="1114731" y="2135465"/>
                    <a:pt x="1115150" y="2138897"/>
                  </a:cubicBezTo>
                  <a:lnTo>
                    <a:pt x="985357" y="2138897"/>
                  </a:lnTo>
                  <a:lnTo>
                    <a:pt x="973944" y="2138897"/>
                  </a:lnTo>
                  <a:lnTo>
                    <a:pt x="967526" y="2138897"/>
                  </a:lnTo>
                  <a:cubicBezTo>
                    <a:pt x="966270" y="2137056"/>
                    <a:pt x="965035" y="2135067"/>
                    <a:pt x="963822" y="2132933"/>
                  </a:cubicBezTo>
                  <a:cubicBezTo>
                    <a:pt x="962608" y="2130798"/>
                    <a:pt x="960724" y="2127177"/>
                    <a:pt x="958171" y="2122071"/>
                  </a:cubicBezTo>
                  <a:cubicBezTo>
                    <a:pt x="955617" y="2116964"/>
                    <a:pt x="951746" y="2114411"/>
                    <a:pt x="946555" y="2114411"/>
                  </a:cubicBezTo>
                  <a:lnTo>
                    <a:pt x="946555" y="2153213"/>
                  </a:lnTo>
                  <a:cubicBezTo>
                    <a:pt x="942872" y="2147437"/>
                    <a:pt x="939565" y="2143607"/>
                    <a:pt x="936635" y="2141723"/>
                  </a:cubicBezTo>
                  <a:cubicBezTo>
                    <a:pt x="933705" y="2139839"/>
                    <a:pt x="929477" y="2138897"/>
                    <a:pt x="923952" y="2138897"/>
                  </a:cubicBezTo>
                  <a:lnTo>
                    <a:pt x="919403" y="2138897"/>
                  </a:lnTo>
                  <a:lnTo>
                    <a:pt x="916794" y="2138897"/>
                  </a:lnTo>
                  <a:lnTo>
                    <a:pt x="802494" y="2138897"/>
                  </a:lnTo>
                  <a:lnTo>
                    <a:pt x="811536" y="2153213"/>
                  </a:lnTo>
                  <a:lnTo>
                    <a:pt x="880601" y="2153213"/>
                  </a:lnTo>
                  <a:lnTo>
                    <a:pt x="880601" y="2162505"/>
                  </a:lnTo>
                  <a:lnTo>
                    <a:pt x="809401" y="2207461"/>
                  </a:lnTo>
                  <a:lnTo>
                    <a:pt x="821958" y="2228808"/>
                  </a:lnTo>
                  <a:cubicBezTo>
                    <a:pt x="852012" y="2231989"/>
                    <a:pt x="872522" y="2245468"/>
                    <a:pt x="883489" y="2269243"/>
                  </a:cubicBezTo>
                  <a:lnTo>
                    <a:pt x="902702" y="2281800"/>
                  </a:lnTo>
                  <a:lnTo>
                    <a:pt x="902702" y="2153213"/>
                  </a:lnTo>
                  <a:lnTo>
                    <a:pt x="925836" y="2153213"/>
                  </a:lnTo>
                  <a:lnTo>
                    <a:pt x="926840" y="2153213"/>
                  </a:lnTo>
                  <a:cubicBezTo>
                    <a:pt x="931528" y="2153213"/>
                    <a:pt x="935986" y="2156708"/>
                    <a:pt x="940214" y="2163698"/>
                  </a:cubicBezTo>
                  <a:cubicBezTo>
                    <a:pt x="944441" y="2170689"/>
                    <a:pt x="946555" y="2176988"/>
                    <a:pt x="946555" y="2182597"/>
                  </a:cubicBezTo>
                  <a:lnTo>
                    <a:pt x="946555" y="2267359"/>
                  </a:lnTo>
                  <a:lnTo>
                    <a:pt x="968656" y="2281800"/>
                  </a:lnTo>
                  <a:lnTo>
                    <a:pt x="968656" y="2153213"/>
                  </a:lnTo>
                  <a:lnTo>
                    <a:pt x="982986" y="2153213"/>
                  </a:lnTo>
                  <a:lnTo>
                    <a:pt x="994399" y="2153213"/>
                  </a:lnTo>
                  <a:lnTo>
                    <a:pt x="1052051" y="2153213"/>
                  </a:lnTo>
                  <a:lnTo>
                    <a:pt x="1052051" y="2162505"/>
                  </a:lnTo>
                  <a:lnTo>
                    <a:pt x="980851" y="2207461"/>
                  </a:lnTo>
                  <a:lnTo>
                    <a:pt x="993408" y="2228808"/>
                  </a:lnTo>
                  <a:cubicBezTo>
                    <a:pt x="1023462" y="2231989"/>
                    <a:pt x="1043972" y="2245468"/>
                    <a:pt x="1054939" y="2269243"/>
                  </a:cubicBezTo>
                  <a:lnTo>
                    <a:pt x="1074152" y="2281800"/>
                  </a:lnTo>
                  <a:lnTo>
                    <a:pt x="1074152" y="2183978"/>
                  </a:lnTo>
                  <a:lnTo>
                    <a:pt x="1077919" y="2183978"/>
                  </a:lnTo>
                  <a:cubicBezTo>
                    <a:pt x="1090058" y="2183978"/>
                    <a:pt x="1098827" y="2186009"/>
                    <a:pt x="1104227" y="2190069"/>
                  </a:cubicBezTo>
                  <a:cubicBezTo>
                    <a:pt x="1109627" y="2194129"/>
                    <a:pt x="1112326" y="2199005"/>
                    <a:pt x="1112326" y="2204698"/>
                  </a:cubicBezTo>
                  <a:cubicBezTo>
                    <a:pt x="1112326" y="2208214"/>
                    <a:pt x="1111531" y="2211228"/>
                    <a:pt x="1109941" y="2213739"/>
                  </a:cubicBezTo>
                  <a:cubicBezTo>
                    <a:pt x="1106508" y="2208800"/>
                    <a:pt x="1102197" y="2206331"/>
                    <a:pt x="1097006" y="2206331"/>
                  </a:cubicBezTo>
                  <a:cubicBezTo>
                    <a:pt x="1092402" y="2206331"/>
                    <a:pt x="1088614" y="2207879"/>
                    <a:pt x="1085642" y="2210977"/>
                  </a:cubicBezTo>
                  <a:cubicBezTo>
                    <a:pt x="1082670" y="2214074"/>
                    <a:pt x="1081184" y="2217967"/>
                    <a:pt x="1081184" y="2222655"/>
                  </a:cubicBezTo>
                  <a:cubicBezTo>
                    <a:pt x="1081184" y="2227594"/>
                    <a:pt x="1082775" y="2231676"/>
                    <a:pt x="1085956" y="2234899"/>
                  </a:cubicBezTo>
                  <a:cubicBezTo>
                    <a:pt x="1089137" y="2238122"/>
                    <a:pt x="1093323" y="2239733"/>
                    <a:pt x="1098513" y="2239733"/>
                  </a:cubicBezTo>
                  <a:cubicBezTo>
                    <a:pt x="1105462" y="2239733"/>
                    <a:pt x="1111510" y="2236657"/>
                    <a:pt x="1116659" y="2230504"/>
                  </a:cubicBezTo>
                  <a:cubicBezTo>
                    <a:pt x="1121807" y="2224350"/>
                    <a:pt x="1124382" y="2216460"/>
                    <a:pt x="1124382" y="2206833"/>
                  </a:cubicBezTo>
                  <a:cubicBezTo>
                    <a:pt x="1124382" y="2193857"/>
                    <a:pt x="1119359" y="2183120"/>
                    <a:pt x="1109313" y="2174623"/>
                  </a:cubicBezTo>
                  <a:cubicBezTo>
                    <a:pt x="1099267" y="2166126"/>
                    <a:pt x="1087547" y="2161710"/>
                    <a:pt x="1074152" y="2161375"/>
                  </a:cubicBezTo>
                  <a:lnTo>
                    <a:pt x="1074152" y="2153213"/>
                  </a:lnTo>
                  <a:lnTo>
                    <a:pt x="1144910" y="2153213"/>
                  </a:lnTo>
                  <a:lnTo>
                    <a:pt x="1150124" y="2153213"/>
                  </a:lnTo>
                  <a:lnTo>
                    <a:pt x="1156212" y="2153213"/>
                  </a:lnTo>
                  <a:lnTo>
                    <a:pt x="1156212" y="2267359"/>
                  </a:lnTo>
                  <a:lnTo>
                    <a:pt x="1178313" y="2281800"/>
                  </a:lnTo>
                  <a:lnTo>
                    <a:pt x="1178313" y="2153213"/>
                  </a:lnTo>
                  <a:lnTo>
                    <a:pt x="1204056" y="2153213"/>
                  </a:lnTo>
                  <a:lnTo>
                    <a:pt x="1195014" y="2138897"/>
                  </a:lnTo>
                  <a:lnTo>
                    <a:pt x="1174420" y="2138897"/>
                  </a:lnTo>
                  <a:cubicBezTo>
                    <a:pt x="1170151" y="2119308"/>
                    <a:pt x="1160377" y="2103381"/>
                    <a:pt x="1145099" y="2091117"/>
                  </a:cubicBezTo>
                  <a:cubicBezTo>
                    <a:pt x="1129821" y="2078852"/>
                    <a:pt x="1111843" y="2072720"/>
                    <a:pt x="1091165" y="2072720"/>
                  </a:cubicBezTo>
                  <a:close/>
                  <a:moveTo>
                    <a:pt x="4717483" y="1996590"/>
                  </a:moveTo>
                  <a:cubicBezTo>
                    <a:pt x="4720581" y="1996590"/>
                    <a:pt x="4723887" y="1997218"/>
                    <a:pt x="4727403" y="1998474"/>
                  </a:cubicBezTo>
                  <a:cubicBezTo>
                    <a:pt x="4726231" y="2002157"/>
                    <a:pt x="4724201" y="2005213"/>
                    <a:pt x="4721313" y="2007640"/>
                  </a:cubicBezTo>
                  <a:cubicBezTo>
                    <a:pt x="4718425" y="2010068"/>
                    <a:pt x="4715223" y="2011282"/>
                    <a:pt x="4711707" y="2011282"/>
                  </a:cubicBezTo>
                  <a:cubicBezTo>
                    <a:pt x="4709697" y="2011282"/>
                    <a:pt x="4707981" y="2010738"/>
                    <a:pt x="4706558" y="2009650"/>
                  </a:cubicBezTo>
                  <a:cubicBezTo>
                    <a:pt x="4705135" y="2008561"/>
                    <a:pt x="4704423" y="2007096"/>
                    <a:pt x="4704423" y="2005254"/>
                  </a:cubicBezTo>
                  <a:cubicBezTo>
                    <a:pt x="4704423" y="2003078"/>
                    <a:pt x="4705658" y="2001090"/>
                    <a:pt x="4708128" y="1999290"/>
                  </a:cubicBezTo>
                  <a:cubicBezTo>
                    <a:pt x="4710597" y="1997490"/>
                    <a:pt x="4713716" y="1996590"/>
                    <a:pt x="4717483" y="1996590"/>
                  </a:cubicBezTo>
                  <a:close/>
                  <a:moveTo>
                    <a:pt x="1278958" y="1996590"/>
                  </a:moveTo>
                  <a:cubicBezTo>
                    <a:pt x="1282056" y="1996590"/>
                    <a:pt x="1285362" y="1997218"/>
                    <a:pt x="1288879" y="1998474"/>
                  </a:cubicBezTo>
                  <a:cubicBezTo>
                    <a:pt x="1287706" y="2002157"/>
                    <a:pt x="1285676" y="2005213"/>
                    <a:pt x="1282788" y="2007640"/>
                  </a:cubicBezTo>
                  <a:cubicBezTo>
                    <a:pt x="1279900" y="2010068"/>
                    <a:pt x="1276698" y="2011282"/>
                    <a:pt x="1273182" y="2011282"/>
                  </a:cubicBezTo>
                  <a:cubicBezTo>
                    <a:pt x="1271173" y="2011282"/>
                    <a:pt x="1269456" y="2010738"/>
                    <a:pt x="1268033" y="2009650"/>
                  </a:cubicBezTo>
                  <a:cubicBezTo>
                    <a:pt x="1266610" y="2008561"/>
                    <a:pt x="1265899" y="2007096"/>
                    <a:pt x="1265899" y="2005254"/>
                  </a:cubicBezTo>
                  <a:cubicBezTo>
                    <a:pt x="1265899" y="2003078"/>
                    <a:pt x="1267133" y="2001090"/>
                    <a:pt x="1269603" y="1999290"/>
                  </a:cubicBezTo>
                  <a:cubicBezTo>
                    <a:pt x="1272073" y="1997490"/>
                    <a:pt x="1275191" y="1996590"/>
                    <a:pt x="1278958" y="1996590"/>
                  </a:cubicBezTo>
                  <a:close/>
                  <a:moveTo>
                    <a:pt x="4308145" y="1944854"/>
                  </a:moveTo>
                  <a:cubicBezTo>
                    <a:pt x="4303625" y="1944854"/>
                    <a:pt x="4299815" y="1946402"/>
                    <a:pt x="4296718" y="1949500"/>
                  </a:cubicBezTo>
                  <a:cubicBezTo>
                    <a:pt x="4293621" y="1952597"/>
                    <a:pt x="4292072" y="1956406"/>
                    <a:pt x="4292072" y="1960927"/>
                  </a:cubicBezTo>
                  <a:cubicBezTo>
                    <a:pt x="4292072" y="1965448"/>
                    <a:pt x="4293621" y="1969257"/>
                    <a:pt x="4296718" y="1972354"/>
                  </a:cubicBezTo>
                  <a:cubicBezTo>
                    <a:pt x="4299815" y="1975452"/>
                    <a:pt x="4303625" y="1977000"/>
                    <a:pt x="4308145" y="1977000"/>
                  </a:cubicBezTo>
                  <a:cubicBezTo>
                    <a:pt x="4312666" y="1977000"/>
                    <a:pt x="4316475" y="1975452"/>
                    <a:pt x="4319573" y="1972354"/>
                  </a:cubicBezTo>
                  <a:cubicBezTo>
                    <a:pt x="4322670" y="1969257"/>
                    <a:pt x="4324219" y="1965448"/>
                    <a:pt x="4324219" y="1960927"/>
                  </a:cubicBezTo>
                  <a:cubicBezTo>
                    <a:pt x="4324219" y="1956406"/>
                    <a:pt x="4322670" y="1952597"/>
                    <a:pt x="4319573" y="1949500"/>
                  </a:cubicBezTo>
                  <a:cubicBezTo>
                    <a:pt x="4316475" y="1946402"/>
                    <a:pt x="4312666" y="1944854"/>
                    <a:pt x="4308145" y="1944854"/>
                  </a:cubicBezTo>
                  <a:close/>
                  <a:moveTo>
                    <a:pt x="3774745" y="1944854"/>
                  </a:moveTo>
                  <a:cubicBezTo>
                    <a:pt x="3770225" y="1944854"/>
                    <a:pt x="3766415" y="1946402"/>
                    <a:pt x="3763318" y="1949500"/>
                  </a:cubicBezTo>
                  <a:cubicBezTo>
                    <a:pt x="3760221" y="1952597"/>
                    <a:pt x="3758672" y="1956406"/>
                    <a:pt x="3758672" y="1960927"/>
                  </a:cubicBezTo>
                  <a:cubicBezTo>
                    <a:pt x="3758672" y="1965448"/>
                    <a:pt x="3760221" y="1969257"/>
                    <a:pt x="3763318" y="1972354"/>
                  </a:cubicBezTo>
                  <a:cubicBezTo>
                    <a:pt x="3766415" y="1975452"/>
                    <a:pt x="3770225" y="1977000"/>
                    <a:pt x="3774745" y="1977000"/>
                  </a:cubicBezTo>
                  <a:cubicBezTo>
                    <a:pt x="3779266" y="1977000"/>
                    <a:pt x="3783075" y="1975452"/>
                    <a:pt x="3786173" y="1972354"/>
                  </a:cubicBezTo>
                  <a:cubicBezTo>
                    <a:pt x="3789270" y="1969257"/>
                    <a:pt x="3790819" y="1965448"/>
                    <a:pt x="3790819" y="1960927"/>
                  </a:cubicBezTo>
                  <a:cubicBezTo>
                    <a:pt x="3790819" y="1956406"/>
                    <a:pt x="3789270" y="1952597"/>
                    <a:pt x="3786173" y="1949500"/>
                  </a:cubicBezTo>
                  <a:cubicBezTo>
                    <a:pt x="3783075" y="1946402"/>
                    <a:pt x="3779266" y="1944854"/>
                    <a:pt x="3774745" y="1944854"/>
                  </a:cubicBezTo>
                  <a:close/>
                  <a:moveTo>
                    <a:pt x="812470" y="1944854"/>
                  </a:moveTo>
                  <a:cubicBezTo>
                    <a:pt x="807950" y="1944854"/>
                    <a:pt x="804141" y="1946402"/>
                    <a:pt x="801043" y="1949500"/>
                  </a:cubicBezTo>
                  <a:cubicBezTo>
                    <a:pt x="797946" y="1952597"/>
                    <a:pt x="796397" y="1956406"/>
                    <a:pt x="796397" y="1960927"/>
                  </a:cubicBezTo>
                  <a:cubicBezTo>
                    <a:pt x="796397" y="1965448"/>
                    <a:pt x="797946" y="1969257"/>
                    <a:pt x="801043" y="1972354"/>
                  </a:cubicBezTo>
                  <a:cubicBezTo>
                    <a:pt x="804141" y="1975452"/>
                    <a:pt x="807950" y="1977000"/>
                    <a:pt x="812470" y="1977000"/>
                  </a:cubicBezTo>
                  <a:cubicBezTo>
                    <a:pt x="816991" y="1977000"/>
                    <a:pt x="820800" y="1975452"/>
                    <a:pt x="823898" y="1972354"/>
                  </a:cubicBezTo>
                  <a:cubicBezTo>
                    <a:pt x="826995" y="1969257"/>
                    <a:pt x="828544" y="1965448"/>
                    <a:pt x="828544" y="1960927"/>
                  </a:cubicBezTo>
                  <a:cubicBezTo>
                    <a:pt x="828544" y="1956406"/>
                    <a:pt x="826995" y="1952597"/>
                    <a:pt x="823898" y="1949500"/>
                  </a:cubicBezTo>
                  <a:cubicBezTo>
                    <a:pt x="820800" y="1946402"/>
                    <a:pt x="816991" y="1944854"/>
                    <a:pt x="812470" y="1944854"/>
                  </a:cubicBezTo>
                  <a:close/>
                  <a:moveTo>
                    <a:pt x="4728701" y="1882695"/>
                  </a:moveTo>
                  <a:lnTo>
                    <a:pt x="4728701" y="1938449"/>
                  </a:lnTo>
                  <a:cubicBezTo>
                    <a:pt x="4718571" y="1924720"/>
                    <a:pt x="4706097" y="1914255"/>
                    <a:pt x="4691280" y="1907056"/>
                  </a:cubicBezTo>
                  <a:close/>
                  <a:moveTo>
                    <a:pt x="4347701" y="1882695"/>
                  </a:moveTo>
                  <a:lnTo>
                    <a:pt x="4347701" y="1938449"/>
                  </a:lnTo>
                  <a:cubicBezTo>
                    <a:pt x="4337571" y="1924720"/>
                    <a:pt x="4325097" y="1914255"/>
                    <a:pt x="4310280" y="1907056"/>
                  </a:cubicBezTo>
                  <a:close/>
                  <a:moveTo>
                    <a:pt x="3814301" y="1882695"/>
                  </a:moveTo>
                  <a:lnTo>
                    <a:pt x="3814301" y="1938449"/>
                  </a:lnTo>
                  <a:cubicBezTo>
                    <a:pt x="3804171" y="1924720"/>
                    <a:pt x="3791698" y="1914255"/>
                    <a:pt x="3776880" y="1907056"/>
                  </a:cubicBezTo>
                  <a:close/>
                  <a:moveTo>
                    <a:pt x="3585701" y="1882695"/>
                  </a:moveTo>
                  <a:lnTo>
                    <a:pt x="3585701" y="1938449"/>
                  </a:lnTo>
                  <a:cubicBezTo>
                    <a:pt x="3575571" y="1924720"/>
                    <a:pt x="3563098" y="1914255"/>
                    <a:pt x="3548280" y="1907056"/>
                  </a:cubicBezTo>
                  <a:close/>
                  <a:moveTo>
                    <a:pt x="2776076" y="1882695"/>
                  </a:moveTo>
                  <a:lnTo>
                    <a:pt x="2776076" y="1938449"/>
                  </a:lnTo>
                  <a:cubicBezTo>
                    <a:pt x="2765946" y="1924720"/>
                    <a:pt x="2753473" y="1914255"/>
                    <a:pt x="2738655" y="1907056"/>
                  </a:cubicBezTo>
                  <a:close/>
                  <a:moveTo>
                    <a:pt x="2537951" y="1882695"/>
                  </a:moveTo>
                  <a:lnTo>
                    <a:pt x="2537951" y="1938449"/>
                  </a:lnTo>
                  <a:cubicBezTo>
                    <a:pt x="2527821" y="1924720"/>
                    <a:pt x="2515348" y="1914255"/>
                    <a:pt x="2500530" y="1907056"/>
                  </a:cubicBezTo>
                  <a:close/>
                  <a:moveTo>
                    <a:pt x="1804526" y="1882695"/>
                  </a:moveTo>
                  <a:lnTo>
                    <a:pt x="1804526" y="1938449"/>
                  </a:lnTo>
                  <a:cubicBezTo>
                    <a:pt x="1794396" y="1924720"/>
                    <a:pt x="1781923" y="1914255"/>
                    <a:pt x="1767105" y="1907056"/>
                  </a:cubicBezTo>
                  <a:close/>
                  <a:moveTo>
                    <a:pt x="1118726" y="1882695"/>
                  </a:moveTo>
                  <a:lnTo>
                    <a:pt x="1118726" y="1938449"/>
                  </a:lnTo>
                  <a:cubicBezTo>
                    <a:pt x="1108596" y="1924720"/>
                    <a:pt x="1096123" y="1914255"/>
                    <a:pt x="1081305" y="1907056"/>
                  </a:cubicBezTo>
                  <a:close/>
                  <a:moveTo>
                    <a:pt x="852026" y="1882695"/>
                  </a:moveTo>
                  <a:lnTo>
                    <a:pt x="852026" y="1938449"/>
                  </a:lnTo>
                  <a:cubicBezTo>
                    <a:pt x="841896" y="1924720"/>
                    <a:pt x="829423" y="1914255"/>
                    <a:pt x="814605" y="1907056"/>
                  </a:cubicBezTo>
                  <a:close/>
                  <a:moveTo>
                    <a:pt x="1242979" y="1866496"/>
                  </a:moveTo>
                  <a:cubicBezTo>
                    <a:pt x="1249509" y="1874700"/>
                    <a:pt x="1257839" y="1879806"/>
                    <a:pt x="1267968" y="1881816"/>
                  </a:cubicBezTo>
                  <a:cubicBezTo>
                    <a:pt x="1266629" y="1888764"/>
                    <a:pt x="1263929" y="1894331"/>
                    <a:pt x="1259869" y="1898517"/>
                  </a:cubicBezTo>
                  <a:cubicBezTo>
                    <a:pt x="1255808" y="1902703"/>
                    <a:pt x="1252104" y="1904796"/>
                    <a:pt x="1248755" y="1904796"/>
                  </a:cubicBezTo>
                  <a:cubicBezTo>
                    <a:pt x="1246914" y="1904796"/>
                    <a:pt x="1245490" y="1904230"/>
                    <a:pt x="1244486" y="1903100"/>
                  </a:cubicBezTo>
                  <a:cubicBezTo>
                    <a:pt x="1243481" y="1901970"/>
                    <a:pt x="1242979" y="1900024"/>
                    <a:pt x="1242979" y="1897261"/>
                  </a:cubicBezTo>
                  <a:close/>
                  <a:moveTo>
                    <a:pt x="2073054" y="1863231"/>
                  </a:moveTo>
                  <a:lnTo>
                    <a:pt x="2090885" y="1883950"/>
                  </a:lnTo>
                  <a:cubicBezTo>
                    <a:pt x="2086030" y="1887801"/>
                    <a:pt x="2080672" y="1889727"/>
                    <a:pt x="2074812" y="1889727"/>
                  </a:cubicBezTo>
                  <a:cubicBezTo>
                    <a:pt x="2071630" y="1889727"/>
                    <a:pt x="2069119" y="1888785"/>
                    <a:pt x="2067277" y="1886901"/>
                  </a:cubicBezTo>
                  <a:cubicBezTo>
                    <a:pt x="2065436" y="1885018"/>
                    <a:pt x="2064515" y="1882653"/>
                    <a:pt x="2064515" y="1879806"/>
                  </a:cubicBezTo>
                  <a:cubicBezTo>
                    <a:pt x="2064515" y="1877127"/>
                    <a:pt x="2065352" y="1874239"/>
                    <a:pt x="2067026" y="1871142"/>
                  </a:cubicBezTo>
                  <a:cubicBezTo>
                    <a:pt x="2068701" y="1868044"/>
                    <a:pt x="2070710" y="1865407"/>
                    <a:pt x="2073054" y="1863231"/>
                  </a:cubicBezTo>
                  <a:close/>
                  <a:moveTo>
                    <a:pt x="3919559" y="1848413"/>
                  </a:moveTo>
                  <a:lnTo>
                    <a:pt x="3988625" y="1848413"/>
                  </a:lnTo>
                  <a:lnTo>
                    <a:pt x="3988625" y="1926645"/>
                  </a:lnTo>
                  <a:cubicBezTo>
                    <a:pt x="3983937" y="1917353"/>
                    <a:pt x="3978663" y="1909065"/>
                    <a:pt x="3972803" y="1901782"/>
                  </a:cubicBezTo>
                  <a:cubicBezTo>
                    <a:pt x="3972803" y="1889141"/>
                    <a:pt x="3968157" y="1878509"/>
                    <a:pt x="3958864" y="1869886"/>
                  </a:cubicBezTo>
                  <a:cubicBezTo>
                    <a:pt x="3949572" y="1861263"/>
                    <a:pt x="3938479" y="1856952"/>
                    <a:pt x="3925587" y="1856952"/>
                  </a:cubicBezTo>
                  <a:close/>
                  <a:moveTo>
                    <a:pt x="2099047" y="1848413"/>
                  </a:moveTo>
                  <a:cubicBezTo>
                    <a:pt x="2102229" y="1848413"/>
                    <a:pt x="2104740" y="1849376"/>
                    <a:pt x="2106582" y="1851301"/>
                  </a:cubicBezTo>
                  <a:cubicBezTo>
                    <a:pt x="2108423" y="1853227"/>
                    <a:pt x="2109345" y="1855571"/>
                    <a:pt x="2109345" y="1858333"/>
                  </a:cubicBezTo>
                  <a:cubicBezTo>
                    <a:pt x="2109345" y="1861012"/>
                    <a:pt x="2108507" y="1863921"/>
                    <a:pt x="2106833" y="1867061"/>
                  </a:cubicBezTo>
                  <a:cubicBezTo>
                    <a:pt x="2105159" y="1870200"/>
                    <a:pt x="2103149" y="1872816"/>
                    <a:pt x="2100805" y="1874909"/>
                  </a:cubicBezTo>
                  <a:lnTo>
                    <a:pt x="2082974" y="1854315"/>
                  </a:lnTo>
                  <a:cubicBezTo>
                    <a:pt x="2087829" y="1850380"/>
                    <a:pt x="2093187" y="1848413"/>
                    <a:pt x="2099047" y="1848413"/>
                  </a:cubicBezTo>
                  <a:close/>
                  <a:moveTo>
                    <a:pt x="1624035" y="1848413"/>
                  </a:moveTo>
                  <a:lnTo>
                    <a:pt x="1693100" y="1848413"/>
                  </a:lnTo>
                  <a:lnTo>
                    <a:pt x="1693100" y="1926645"/>
                  </a:lnTo>
                  <a:cubicBezTo>
                    <a:pt x="1688412" y="1917353"/>
                    <a:pt x="1683138" y="1909065"/>
                    <a:pt x="1677278" y="1901782"/>
                  </a:cubicBezTo>
                  <a:cubicBezTo>
                    <a:pt x="1677278" y="1889141"/>
                    <a:pt x="1672632" y="1878509"/>
                    <a:pt x="1663339" y="1869886"/>
                  </a:cubicBezTo>
                  <a:cubicBezTo>
                    <a:pt x="1654047" y="1861263"/>
                    <a:pt x="1642954" y="1856952"/>
                    <a:pt x="1630062" y="1856952"/>
                  </a:cubicBezTo>
                  <a:close/>
                  <a:moveTo>
                    <a:pt x="684878" y="1848413"/>
                  </a:moveTo>
                  <a:lnTo>
                    <a:pt x="745530" y="1848413"/>
                  </a:lnTo>
                  <a:lnTo>
                    <a:pt x="745530" y="1925264"/>
                  </a:lnTo>
                  <a:cubicBezTo>
                    <a:pt x="739838" y="1915637"/>
                    <a:pt x="733266" y="1908479"/>
                    <a:pt x="725815" y="1903791"/>
                  </a:cubicBezTo>
                  <a:cubicBezTo>
                    <a:pt x="726317" y="1901279"/>
                    <a:pt x="726569" y="1898684"/>
                    <a:pt x="726569" y="1896005"/>
                  </a:cubicBezTo>
                  <a:cubicBezTo>
                    <a:pt x="726569" y="1886964"/>
                    <a:pt x="722906" y="1878320"/>
                    <a:pt x="715581" y="1870074"/>
                  </a:cubicBezTo>
                  <a:cubicBezTo>
                    <a:pt x="708256" y="1861828"/>
                    <a:pt x="698022" y="1854608"/>
                    <a:pt x="684878" y="1848413"/>
                  </a:cubicBezTo>
                  <a:close/>
                  <a:moveTo>
                    <a:pt x="254997" y="1848413"/>
                  </a:moveTo>
                  <a:lnTo>
                    <a:pt x="322682" y="1848413"/>
                  </a:lnTo>
                  <a:lnTo>
                    <a:pt x="322682" y="1892615"/>
                  </a:lnTo>
                  <a:cubicBezTo>
                    <a:pt x="314561" y="1878383"/>
                    <a:pt x="307278" y="1871267"/>
                    <a:pt x="300832" y="1871267"/>
                  </a:cubicBezTo>
                  <a:cubicBezTo>
                    <a:pt x="297148" y="1871267"/>
                    <a:pt x="292000" y="1874993"/>
                    <a:pt x="285386" y="1882443"/>
                  </a:cubicBezTo>
                  <a:cubicBezTo>
                    <a:pt x="284717" y="1875914"/>
                    <a:pt x="282017" y="1869698"/>
                    <a:pt x="277287" y="1863796"/>
                  </a:cubicBezTo>
                  <a:cubicBezTo>
                    <a:pt x="272557" y="1857894"/>
                    <a:pt x="265127" y="1852766"/>
                    <a:pt x="254997" y="1848413"/>
                  </a:cubicBezTo>
                  <a:close/>
                  <a:moveTo>
                    <a:pt x="4687889" y="1834097"/>
                  </a:moveTo>
                  <a:cubicBezTo>
                    <a:pt x="4682281" y="1834097"/>
                    <a:pt x="4677509" y="1836232"/>
                    <a:pt x="4673574" y="1840502"/>
                  </a:cubicBezTo>
                  <a:cubicBezTo>
                    <a:pt x="4669639" y="1844771"/>
                    <a:pt x="4667672" y="1849920"/>
                    <a:pt x="4667672" y="1855947"/>
                  </a:cubicBezTo>
                  <a:cubicBezTo>
                    <a:pt x="4667672" y="1862561"/>
                    <a:pt x="4669577" y="1868295"/>
                    <a:pt x="4673385" y="1873151"/>
                  </a:cubicBezTo>
                  <a:cubicBezTo>
                    <a:pt x="4677195" y="1878006"/>
                    <a:pt x="4682448" y="1881188"/>
                    <a:pt x="4689145" y="1882695"/>
                  </a:cubicBezTo>
                  <a:lnTo>
                    <a:pt x="4657501" y="1902661"/>
                  </a:lnTo>
                  <a:lnTo>
                    <a:pt x="4670058" y="1924008"/>
                  </a:lnTo>
                  <a:cubicBezTo>
                    <a:pt x="4692599" y="1926394"/>
                    <a:pt x="4709771" y="1934572"/>
                    <a:pt x="4721575" y="1948542"/>
                  </a:cubicBezTo>
                  <a:lnTo>
                    <a:pt x="4729814" y="1961624"/>
                  </a:lnTo>
                  <a:lnTo>
                    <a:pt x="4725645" y="1960299"/>
                  </a:lnTo>
                  <a:cubicBezTo>
                    <a:pt x="4728659" y="1969424"/>
                    <a:pt x="4730166" y="1977252"/>
                    <a:pt x="4730166" y="1983781"/>
                  </a:cubicBezTo>
                  <a:cubicBezTo>
                    <a:pt x="4725143" y="1982107"/>
                    <a:pt x="4720078" y="1981270"/>
                    <a:pt x="4714971" y="1981270"/>
                  </a:cubicBezTo>
                  <a:cubicBezTo>
                    <a:pt x="4706014" y="1981270"/>
                    <a:pt x="4698815" y="1983802"/>
                    <a:pt x="4693373" y="1988867"/>
                  </a:cubicBezTo>
                  <a:cubicBezTo>
                    <a:pt x="4687931" y="1993932"/>
                    <a:pt x="4685211" y="1999855"/>
                    <a:pt x="4685211" y="2006636"/>
                  </a:cubicBezTo>
                  <a:cubicBezTo>
                    <a:pt x="4685211" y="2012831"/>
                    <a:pt x="4687555" y="2018084"/>
                    <a:pt x="4692243" y="2022395"/>
                  </a:cubicBezTo>
                  <a:cubicBezTo>
                    <a:pt x="4696931" y="2026707"/>
                    <a:pt x="4703042" y="2028862"/>
                    <a:pt x="4710577" y="2028862"/>
                  </a:cubicBezTo>
                  <a:cubicBezTo>
                    <a:pt x="4718781" y="2028862"/>
                    <a:pt x="4725645" y="2026707"/>
                    <a:pt x="4731171" y="2022395"/>
                  </a:cubicBezTo>
                  <a:cubicBezTo>
                    <a:pt x="4736696" y="2018084"/>
                    <a:pt x="4740547" y="2012287"/>
                    <a:pt x="4742723" y="2005003"/>
                  </a:cubicBezTo>
                  <a:cubicBezTo>
                    <a:pt x="4750927" y="2009357"/>
                    <a:pt x="4762606" y="2017310"/>
                    <a:pt x="4777759" y="2028862"/>
                  </a:cubicBezTo>
                  <a:lnTo>
                    <a:pt x="4777759" y="2013542"/>
                  </a:lnTo>
                  <a:cubicBezTo>
                    <a:pt x="4765703" y="2002994"/>
                    <a:pt x="4754695" y="1994957"/>
                    <a:pt x="4744733" y="1989432"/>
                  </a:cubicBezTo>
                  <a:cubicBezTo>
                    <a:pt x="4743728" y="1984619"/>
                    <a:pt x="4742556" y="1980396"/>
                    <a:pt x="4741217" y="1976765"/>
                  </a:cubicBezTo>
                  <a:lnTo>
                    <a:pt x="4736795" y="1967846"/>
                  </a:lnTo>
                  <a:lnTo>
                    <a:pt x="4750802" y="1977000"/>
                  </a:lnTo>
                  <a:lnTo>
                    <a:pt x="4750802" y="1848413"/>
                  </a:lnTo>
                  <a:lnTo>
                    <a:pt x="4776545" y="1848413"/>
                  </a:lnTo>
                  <a:lnTo>
                    <a:pt x="4767503" y="1834097"/>
                  </a:lnTo>
                  <a:lnTo>
                    <a:pt x="4728701" y="1834097"/>
                  </a:lnTo>
                  <a:lnTo>
                    <a:pt x="4728701" y="1857705"/>
                  </a:lnTo>
                  <a:cubicBezTo>
                    <a:pt x="4715641" y="1867249"/>
                    <a:pt x="4706097" y="1872021"/>
                    <a:pt x="4700070" y="1872021"/>
                  </a:cubicBezTo>
                  <a:cubicBezTo>
                    <a:pt x="4696471" y="1872021"/>
                    <a:pt x="4693561" y="1871246"/>
                    <a:pt x="4691343" y="1869698"/>
                  </a:cubicBezTo>
                  <a:cubicBezTo>
                    <a:pt x="4689125" y="1868149"/>
                    <a:pt x="4687805" y="1865951"/>
                    <a:pt x="4687387" y="1863105"/>
                  </a:cubicBezTo>
                  <a:cubicBezTo>
                    <a:pt x="4687973" y="1863189"/>
                    <a:pt x="4688685" y="1863231"/>
                    <a:pt x="4689522" y="1863231"/>
                  </a:cubicBezTo>
                  <a:cubicBezTo>
                    <a:pt x="4693791" y="1863231"/>
                    <a:pt x="4697329" y="1861912"/>
                    <a:pt x="4700133" y="1859275"/>
                  </a:cubicBezTo>
                  <a:cubicBezTo>
                    <a:pt x="4702937" y="1856638"/>
                    <a:pt x="4704339" y="1853185"/>
                    <a:pt x="4704339" y="1848915"/>
                  </a:cubicBezTo>
                  <a:cubicBezTo>
                    <a:pt x="4704339" y="1844562"/>
                    <a:pt x="4702812" y="1841004"/>
                    <a:pt x="4699756" y="1838241"/>
                  </a:cubicBezTo>
                  <a:cubicBezTo>
                    <a:pt x="4696701" y="1835479"/>
                    <a:pt x="4692745" y="1834097"/>
                    <a:pt x="4687889" y="1834097"/>
                  </a:cubicBezTo>
                  <a:close/>
                  <a:moveTo>
                    <a:pt x="4572678" y="1833721"/>
                  </a:moveTo>
                  <a:cubicBezTo>
                    <a:pt x="4565729" y="1833721"/>
                    <a:pt x="4558069" y="1837865"/>
                    <a:pt x="4549698" y="1846153"/>
                  </a:cubicBezTo>
                  <a:cubicBezTo>
                    <a:pt x="4545429" y="1841297"/>
                    <a:pt x="4541410" y="1838074"/>
                    <a:pt x="4537643" y="1836483"/>
                  </a:cubicBezTo>
                  <a:cubicBezTo>
                    <a:pt x="4533875" y="1834893"/>
                    <a:pt x="4528392" y="1834097"/>
                    <a:pt x="4521193" y="1834097"/>
                  </a:cubicBezTo>
                  <a:lnTo>
                    <a:pt x="4488669" y="1834097"/>
                  </a:lnTo>
                  <a:lnTo>
                    <a:pt x="4497711" y="1848413"/>
                  </a:lnTo>
                  <a:lnTo>
                    <a:pt x="4520188" y="1848413"/>
                  </a:lnTo>
                  <a:cubicBezTo>
                    <a:pt x="4528057" y="1848413"/>
                    <a:pt x="4534127" y="1851217"/>
                    <a:pt x="4538397" y="1856826"/>
                  </a:cubicBezTo>
                  <a:cubicBezTo>
                    <a:pt x="4533625" y="1862100"/>
                    <a:pt x="4529899" y="1867354"/>
                    <a:pt x="4527220" y="1872586"/>
                  </a:cubicBezTo>
                  <a:cubicBezTo>
                    <a:pt x="4524541" y="1877818"/>
                    <a:pt x="4523202" y="1882695"/>
                    <a:pt x="4523202" y="1887215"/>
                  </a:cubicBezTo>
                  <a:cubicBezTo>
                    <a:pt x="4523202" y="1891234"/>
                    <a:pt x="4524353" y="1894436"/>
                    <a:pt x="4526655" y="1896822"/>
                  </a:cubicBezTo>
                  <a:cubicBezTo>
                    <a:pt x="4528957" y="1899207"/>
                    <a:pt x="4532034" y="1900400"/>
                    <a:pt x="4535885" y="1900400"/>
                  </a:cubicBezTo>
                  <a:cubicBezTo>
                    <a:pt x="4542499" y="1900400"/>
                    <a:pt x="4548401" y="1895294"/>
                    <a:pt x="4553591" y="1885081"/>
                  </a:cubicBezTo>
                  <a:cubicBezTo>
                    <a:pt x="4555767" y="1889769"/>
                    <a:pt x="4558299" y="1893410"/>
                    <a:pt x="4561188" y="1896005"/>
                  </a:cubicBezTo>
                  <a:cubicBezTo>
                    <a:pt x="4564076" y="1898601"/>
                    <a:pt x="4567404" y="1899898"/>
                    <a:pt x="4571171" y="1899898"/>
                  </a:cubicBezTo>
                  <a:cubicBezTo>
                    <a:pt x="4575022" y="1899898"/>
                    <a:pt x="4578141" y="1898705"/>
                    <a:pt x="4580526" y="1896319"/>
                  </a:cubicBezTo>
                  <a:cubicBezTo>
                    <a:pt x="4582912" y="1893933"/>
                    <a:pt x="4584105" y="1890899"/>
                    <a:pt x="4584105" y="1887215"/>
                  </a:cubicBezTo>
                  <a:cubicBezTo>
                    <a:pt x="4584105" y="1882527"/>
                    <a:pt x="4582473" y="1877797"/>
                    <a:pt x="4579207" y="1873025"/>
                  </a:cubicBezTo>
                  <a:cubicBezTo>
                    <a:pt x="4575943" y="1868254"/>
                    <a:pt x="4571589" y="1863482"/>
                    <a:pt x="4566148" y="1858710"/>
                  </a:cubicBezTo>
                  <a:cubicBezTo>
                    <a:pt x="4569329" y="1855110"/>
                    <a:pt x="4572217" y="1853310"/>
                    <a:pt x="4574813" y="1853310"/>
                  </a:cubicBezTo>
                  <a:cubicBezTo>
                    <a:pt x="4578329" y="1853310"/>
                    <a:pt x="4582075" y="1856031"/>
                    <a:pt x="4586051" y="1861473"/>
                  </a:cubicBezTo>
                  <a:cubicBezTo>
                    <a:pt x="4590028" y="1866914"/>
                    <a:pt x="4593607" y="1873276"/>
                    <a:pt x="4596788" y="1880560"/>
                  </a:cubicBezTo>
                  <a:lnTo>
                    <a:pt x="4602187" y="1883574"/>
                  </a:lnTo>
                  <a:cubicBezTo>
                    <a:pt x="4607378" y="1876458"/>
                    <a:pt x="4611941" y="1869174"/>
                    <a:pt x="4615875" y="1861724"/>
                  </a:cubicBezTo>
                  <a:cubicBezTo>
                    <a:pt x="4620982" y="1868086"/>
                    <a:pt x="4623535" y="1874365"/>
                    <a:pt x="4623535" y="1880560"/>
                  </a:cubicBezTo>
                  <a:cubicBezTo>
                    <a:pt x="4623535" y="1884997"/>
                    <a:pt x="4622112" y="1889266"/>
                    <a:pt x="4619265" y="1893368"/>
                  </a:cubicBezTo>
                  <a:cubicBezTo>
                    <a:pt x="4615080" y="1891778"/>
                    <a:pt x="4610601" y="1890982"/>
                    <a:pt x="4605829" y="1890982"/>
                  </a:cubicBezTo>
                  <a:cubicBezTo>
                    <a:pt x="4597625" y="1890982"/>
                    <a:pt x="4591158" y="1893180"/>
                    <a:pt x="4586428" y="1897575"/>
                  </a:cubicBezTo>
                  <a:cubicBezTo>
                    <a:pt x="4581699" y="1901970"/>
                    <a:pt x="4579333" y="1906888"/>
                    <a:pt x="4579333" y="1912330"/>
                  </a:cubicBezTo>
                  <a:cubicBezTo>
                    <a:pt x="4579333" y="1917520"/>
                    <a:pt x="4581007" y="1921811"/>
                    <a:pt x="4584356" y="1925201"/>
                  </a:cubicBezTo>
                  <a:cubicBezTo>
                    <a:pt x="4587705" y="1928592"/>
                    <a:pt x="4591933" y="1930287"/>
                    <a:pt x="4597039" y="1930287"/>
                  </a:cubicBezTo>
                  <a:cubicBezTo>
                    <a:pt x="4602146" y="1930287"/>
                    <a:pt x="4606206" y="1928759"/>
                    <a:pt x="4609220" y="1925704"/>
                  </a:cubicBezTo>
                  <a:cubicBezTo>
                    <a:pt x="4612233" y="1922648"/>
                    <a:pt x="4613741" y="1918943"/>
                    <a:pt x="4613741" y="1914590"/>
                  </a:cubicBezTo>
                  <a:cubicBezTo>
                    <a:pt x="4613741" y="1912246"/>
                    <a:pt x="4613113" y="1910028"/>
                    <a:pt x="4611857" y="1907935"/>
                  </a:cubicBezTo>
                  <a:cubicBezTo>
                    <a:pt x="4612611" y="1907767"/>
                    <a:pt x="4613364" y="1907684"/>
                    <a:pt x="4614117" y="1907684"/>
                  </a:cubicBezTo>
                  <a:cubicBezTo>
                    <a:pt x="4617382" y="1907684"/>
                    <a:pt x="4620291" y="1908877"/>
                    <a:pt x="4622845" y="1911263"/>
                  </a:cubicBezTo>
                  <a:cubicBezTo>
                    <a:pt x="4625398" y="1913648"/>
                    <a:pt x="4626675" y="1917102"/>
                    <a:pt x="4626675" y="1921622"/>
                  </a:cubicBezTo>
                  <a:cubicBezTo>
                    <a:pt x="4626675" y="1927482"/>
                    <a:pt x="4623598" y="1932464"/>
                    <a:pt x="4617445" y="1936566"/>
                  </a:cubicBezTo>
                  <a:cubicBezTo>
                    <a:pt x="4611292" y="1940668"/>
                    <a:pt x="4601643" y="1942719"/>
                    <a:pt x="4588500" y="1942719"/>
                  </a:cubicBezTo>
                  <a:cubicBezTo>
                    <a:pt x="4568743" y="1942719"/>
                    <a:pt x="4551435" y="1935247"/>
                    <a:pt x="4536575" y="1920304"/>
                  </a:cubicBezTo>
                  <a:cubicBezTo>
                    <a:pt x="4521716" y="1905361"/>
                    <a:pt x="4512570" y="1886294"/>
                    <a:pt x="4509137" y="1863105"/>
                  </a:cubicBezTo>
                  <a:lnTo>
                    <a:pt x="4497459" y="1859338"/>
                  </a:lnTo>
                  <a:cubicBezTo>
                    <a:pt x="4500557" y="1893578"/>
                    <a:pt x="4511001" y="1920220"/>
                    <a:pt x="4528790" y="1939265"/>
                  </a:cubicBezTo>
                  <a:cubicBezTo>
                    <a:pt x="4546579" y="1958311"/>
                    <a:pt x="4567069" y="1967834"/>
                    <a:pt x="4590258" y="1967834"/>
                  </a:cubicBezTo>
                  <a:cubicBezTo>
                    <a:pt x="4606750" y="1967834"/>
                    <a:pt x="4619663" y="1963857"/>
                    <a:pt x="4628997" y="1955904"/>
                  </a:cubicBezTo>
                  <a:cubicBezTo>
                    <a:pt x="4638332" y="1947951"/>
                    <a:pt x="4642999" y="1938282"/>
                    <a:pt x="4642999" y="1926896"/>
                  </a:cubicBezTo>
                  <a:cubicBezTo>
                    <a:pt x="4642999" y="1917771"/>
                    <a:pt x="4640069" y="1910028"/>
                    <a:pt x="4634209" y="1903665"/>
                  </a:cubicBezTo>
                  <a:cubicBezTo>
                    <a:pt x="4640069" y="1897889"/>
                    <a:pt x="4642999" y="1891401"/>
                    <a:pt x="4642999" y="1884201"/>
                  </a:cubicBezTo>
                  <a:cubicBezTo>
                    <a:pt x="4642999" y="1878509"/>
                    <a:pt x="4641220" y="1872942"/>
                    <a:pt x="4637663" y="1867500"/>
                  </a:cubicBezTo>
                  <a:cubicBezTo>
                    <a:pt x="4634105" y="1862059"/>
                    <a:pt x="4628997" y="1856073"/>
                    <a:pt x="4622343" y="1849543"/>
                  </a:cubicBezTo>
                  <a:cubicBezTo>
                    <a:pt x="4615687" y="1843013"/>
                    <a:pt x="4610601" y="1837865"/>
                    <a:pt x="4607085" y="1834097"/>
                  </a:cubicBezTo>
                  <a:cubicBezTo>
                    <a:pt x="4603820" y="1841883"/>
                    <a:pt x="4600388" y="1848664"/>
                    <a:pt x="4596788" y="1854440"/>
                  </a:cubicBezTo>
                  <a:cubicBezTo>
                    <a:pt x="4589337" y="1840627"/>
                    <a:pt x="4581301" y="1833721"/>
                    <a:pt x="4572678" y="1833721"/>
                  </a:cubicBezTo>
                  <a:close/>
                  <a:moveTo>
                    <a:pt x="3699280" y="1809611"/>
                  </a:moveTo>
                  <a:lnTo>
                    <a:pt x="3699280" y="1848413"/>
                  </a:lnTo>
                  <a:cubicBezTo>
                    <a:pt x="3695597" y="1842637"/>
                    <a:pt x="3692290" y="1838807"/>
                    <a:pt x="3689360" y="1836923"/>
                  </a:cubicBezTo>
                  <a:cubicBezTo>
                    <a:pt x="3686430" y="1835039"/>
                    <a:pt x="3682202" y="1834097"/>
                    <a:pt x="3676677" y="1834097"/>
                  </a:cubicBezTo>
                  <a:lnTo>
                    <a:pt x="3674733" y="1834097"/>
                  </a:lnTo>
                  <a:lnTo>
                    <a:pt x="3669519" y="1834097"/>
                  </a:lnTo>
                  <a:lnTo>
                    <a:pt x="3514417" y="1834097"/>
                  </a:lnTo>
                  <a:lnTo>
                    <a:pt x="3507594" y="1834097"/>
                  </a:lnTo>
                  <a:lnTo>
                    <a:pt x="3504371" y="1834097"/>
                  </a:lnTo>
                  <a:cubicBezTo>
                    <a:pt x="3480679" y="1834097"/>
                    <a:pt x="3462681" y="1841130"/>
                    <a:pt x="3450374" y="1855194"/>
                  </a:cubicBezTo>
                  <a:cubicBezTo>
                    <a:pt x="3438068" y="1869258"/>
                    <a:pt x="3431915" y="1885708"/>
                    <a:pt x="3431915" y="1904544"/>
                  </a:cubicBezTo>
                  <a:cubicBezTo>
                    <a:pt x="3431915" y="1923464"/>
                    <a:pt x="3437357" y="1939977"/>
                    <a:pt x="3448239" y="1954083"/>
                  </a:cubicBezTo>
                  <a:cubicBezTo>
                    <a:pt x="3459123" y="1968189"/>
                    <a:pt x="3471596" y="1975242"/>
                    <a:pt x="3485661" y="1975242"/>
                  </a:cubicBezTo>
                  <a:cubicBezTo>
                    <a:pt x="3492944" y="1975242"/>
                    <a:pt x="3498804" y="1973338"/>
                    <a:pt x="3503241" y="1969529"/>
                  </a:cubicBezTo>
                  <a:cubicBezTo>
                    <a:pt x="3507678" y="1965720"/>
                    <a:pt x="3509896" y="1961011"/>
                    <a:pt x="3509896" y="1955402"/>
                  </a:cubicBezTo>
                  <a:cubicBezTo>
                    <a:pt x="3509896" y="1950462"/>
                    <a:pt x="3508180" y="1946130"/>
                    <a:pt x="3504748" y="1942405"/>
                  </a:cubicBezTo>
                  <a:cubicBezTo>
                    <a:pt x="3501315" y="1938679"/>
                    <a:pt x="3496795" y="1936817"/>
                    <a:pt x="3491186" y="1936817"/>
                  </a:cubicBezTo>
                  <a:cubicBezTo>
                    <a:pt x="3485661" y="1936817"/>
                    <a:pt x="3481349" y="1938407"/>
                    <a:pt x="3478252" y="1941589"/>
                  </a:cubicBezTo>
                  <a:cubicBezTo>
                    <a:pt x="3475154" y="1944770"/>
                    <a:pt x="3473605" y="1948663"/>
                    <a:pt x="3473605" y="1953267"/>
                  </a:cubicBezTo>
                  <a:lnTo>
                    <a:pt x="3473605" y="1954020"/>
                  </a:lnTo>
                  <a:cubicBezTo>
                    <a:pt x="3465736" y="1951593"/>
                    <a:pt x="3459332" y="1946591"/>
                    <a:pt x="3454393" y="1939014"/>
                  </a:cubicBezTo>
                  <a:cubicBezTo>
                    <a:pt x="3449453" y="1931438"/>
                    <a:pt x="3446984" y="1922794"/>
                    <a:pt x="3446984" y="1913083"/>
                  </a:cubicBezTo>
                  <a:cubicBezTo>
                    <a:pt x="3446984" y="1898601"/>
                    <a:pt x="3453577" y="1884201"/>
                    <a:pt x="3466762" y="1869886"/>
                  </a:cubicBezTo>
                  <a:cubicBezTo>
                    <a:pt x="3479947" y="1855571"/>
                    <a:pt x="3496962" y="1848413"/>
                    <a:pt x="3517807" y="1848413"/>
                  </a:cubicBezTo>
                  <a:lnTo>
                    <a:pt x="3523458" y="1848413"/>
                  </a:lnTo>
                  <a:lnTo>
                    <a:pt x="3585701" y="1848413"/>
                  </a:lnTo>
                  <a:lnTo>
                    <a:pt x="3585701" y="1857705"/>
                  </a:lnTo>
                  <a:lnTo>
                    <a:pt x="3514501" y="1902661"/>
                  </a:lnTo>
                  <a:lnTo>
                    <a:pt x="3527058" y="1924008"/>
                  </a:lnTo>
                  <a:cubicBezTo>
                    <a:pt x="3557112" y="1927189"/>
                    <a:pt x="3577622" y="1940668"/>
                    <a:pt x="3588589" y="1964443"/>
                  </a:cubicBezTo>
                  <a:lnTo>
                    <a:pt x="3607802" y="1977000"/>
                  </a:lnTo>
                  <a:lnTo>
                    <a:pt x="3607802" y="1879179"/>
                  </a:lnTo>
                  <a:lnTo>
                    <a:pt x="3611569" y="1879179"/>
                  </a:lnTo>
                  <a:cubicBezTo>
                    <a:pt x="3623708" y="1879179"/>
                    <a:pt x="3632477" y="1881209"/>
                    <a:pt x="3637877" y="1885269"/>
                  </a:cubicBezTo>
                  <a:cubicBezTo>
                    <a:pt x="3643277" y="1889329"/>
                    <a:pt x="3645976" y="1894205"/>
                    <a:pt x="3645976" y="1899898"/>
                  </a:cubicBezTo>
                  <a:cubicBezTo>
                    <a:pt x="3645976" y="1903414"/>
                    <a:pt x="3645181" y="1906428"/>
                    <a:pt x="3643591" y="1908940"/>
                  </a:cubicBezTo>
                  <a:cubicBezTo>
                    <a:pt x="3640158" y="1904000"/>
                    <a:pt x="3635847" y="1901531"/>
                    <a:pt x="3630656" y="1901531"/>
                  </a:cubicBezTo>
                  <a:cubicBezTo>
                    <a:pt x="3626052" y="1901531"/>
                    <a:pt x="3622264" y="1903079"/>
                    <a:pt x="3619292" y="1906177"/>
                  </a:cubicBezTo>
                  <a:cubicBezTo>
                    <a:pt x="3616320" y="1909274"/>
                    <a:pt x="3614834" y="1913167"/>
                    <a:pt x="3614834" y="1917855"/>
                  </a:cubicBezTo>
                  <a:cubicBezTo>
                    <a:pt x="3614834" y="1922794"/>
                    <a:pt x="3616425" y="1926876"/>
                    <a:pt x="3619606" y="1930099"/>
                  </a:cubicBezTo>
                  <a:cubicBezTo>
                    <a:pt x="3622787" y="1933322"/>
                    <a:pt x="3626973" y="1934933"/>
                    <a:pt x="3632163" y="1934933"/>
                  </a:cubicBezTo>
                  <a:cubicBezTo>
                    <a:pt x="3639111" y="1934933"/>
                    <a:pt x="3645160" y="1931857"/>
                    <a:pt x="3650309" y="1925704"/>
                  </a:cubicBezTo>
                  <a:cubicBezTo>
                    <a:pt x="3655457" y="1919550"/>
                    <a:pt x="3658031" y="1911660"/>
                    <a:pt x="3658031" y="1902033"/>
                  </a:cubicBezTo>
                  <a:cubicBezTo>
                    <a:pt x="3658031" y="1889057"/>
                    <a:pt x="3653009" y="1878320"/>
                    <a:pt x="3642963" y="1869823"/>
                  </a:cubicBezTo>
                  <a:cubicBezTo>
                    <a:pt x="3632917" y="1861326"/>
                    <a:pt x="3621197" y="1856910"/>
                    <a:pt x="3607802" y="1856575"/>
                  </a:cubicBezTo>
                  <a:lnTo>
                    <a:pt x="3607802" y="1848413"/>
                  </a:lnTo>
                  <a:lnTo>
                    <a:pt x="3678560" y="1848413"/>
                  </a:lnTo>
                  <a:lnTo>
                    <a:pt x="3679565" y="1848413"/>
                  </a:lnTo>
                  <a:cubicBezTo>
                    <a:pt x="3684253" y="1848413"/>
                    <a:pt x="3688711" y="1851908"/>
                    <a:pt x="3692939" y="1858898"/>
                  </a:cubicBezTo>
                  <a:cubicBezTo>
                    <a:pt x="3697166" y="1865889"/>
                    <a:pt x="3699280" y="1872188"/>
                    <a:pt x="3699280" y="1877797"/>
                  </a:cubicBezTo>
                  <a:lnTo>
                    <a:pt x="3699280" y="1962560"/>
                  </a:lnTo>
                  <a:lnTo>
                    <a:pt x="3721381" y="1977000"/>
                  </a:lnTo>
                  <a:lnTo>
                    <a:pt x="3721381" y="1848413"/>
                  </a:lnTo>
                  <a:lnTo>
                    <a:pt x="3745235" y="1848413"/>
                  </a:lnTo>
                  <a:lnTo>
                    <a:pt x="3747123" y="1848413"/>
                  </a:lnTo>
                  <a:lnTo>
                    <a:pt x="3814301" y="1848413"/>
                  </a:lnTo>
                  <a:lnTo>
                    <a:pt x="3814301" y="1857705"/>
                  </a:lnTo>
                  <a:lnTo>
                    <a:pt x="3743101" y="1902661"/>
                  </a:lnTo>
                  <a:lnTo>
                    <a:pt x="3755658" y="1924008"/>
                  </a:lnTo>
                  <a:cubicBezTo>
                    <a:pt x="3785712" y="1927189"/>
                    <a:pt x="3806222" y="1940668"/>
                    <a:pt x="3817189" y="1964443"/>
                  </a:cubicBezTo>
                  <a:lnTo>
                    <a:pt x="3836402" y="1977000"/>
                  </a:lnTo>
                  <a:lnTo>
                    <a:pt x="3836402" y="1848413"/>
                  </a:lnTo>
                  <a:lnTo>
                    <a:pt x="3859535" y="1848413"/>
                  </a:lnTo>
                  <a:lnTo>
                    <a:pt x="3862145" y="1848413"/>
                  </a:lnTo>
                  <a:lnTo>
                    <a:pt x="3894696" y="1848413"/>
                  </a:lnTo>
                  <a:cubicBezTo>
                    <a:pt x="3901059" y="1848413"/>
                    <a:pt x="3907253" y="1851929"/>
                    <a:pt x="3913281" y="1858961"/>
                  </a:cubicBezTo>
                  <a:cubicBezTo>
                    <a:pt x="3909179" y="1860384"/>
                    <a:pt x="3905558" y="1863021"/>
                    <a:pt x="3902419" y="1866872"/>
                  </a:cubicBezTo>
                  <a:cubicBezTo>
                    <a:pt x="3899279" y="1870723"/>
                    <a:pt x="3897710" y="1875370"/>
                    <a:pt x="3897710" y="1880811"/>
                  </a:cubicBezTo>
                  <a:cubicBezTo>
                    <a:pt x="3897710" y="1886838"/>
                    <a:pt x="3899719" y="1891924"/>
                    <a:pt x="3903737" y="1896068"/>
                  </a:cubicBezTo>
                  <a:cubicBezTo>
                    <a:pt x="3907756" y="1900212"/>
                    <a:pt x="3912779" y="1902284"/>
                    <a:pt x="3918806" y="1902284"/>
                  </a:cubicBezTo>
                  <a:cubicBezTo>
                    <a:pt x="3924583" y="1902284"/>
                    <a:pt x="3929417" y="1900610"/>
                    <a:pt x="3933310" y="1897261"/>
                  </a:cubicBezTo>
                  <a:cubicBezTo>
                    <a:pt x="3937203" y="1893912"/>
                    <a:pt x="3939149" y="1889392"/>
                    <a:pt x="3939149" y="1883699"/>
                  </a:cubicBezTo>
                  <a:cubicBezTo>
                    <a:pt x="3939149" y="1880685"/>
                    <a:pt x="3938396" y="1877713"/>
                    <a:pt x="3936889" y="1874783"/>
                  </a:cubicBezTo>
                  <a:cubicBezTo>
                    <a:pt x="3937475" y="1874700"/>
                    <a:pt x="3938145" y="1874658"/>
                    <a:pt x="3938898" y="1874658"/>
                  </a:cubicBezTo>
                  <a:cubicBezTo>
                    <a:pt x="3943753" y="1874658"/>
                    <a:pt x="3948107" y="1876667"/>
                    <a:pt x="3951958" y="1880685"/>
                  </a:cubicBezTo>
                  <a:cubicBezTo>
                    <a:pt x="3955809" y="1884704"/>
                    <a:pt x="3957734" y="1889894"/>
                    <a:pt x="3957734" y="1896256"/>
                  </a:cubicBezTo>
                  <a:cubicBezTo>
                    <a:pt x="3957734" y="1903707"/>
                    <a:pt x="3954971" y="1910028"/>
                    <a:pt x="3949446" y="1915218"/>
                  </a:cubicBezTo>
                  <a:cubicBezTo>
                    <a:pt x="3943921" y="1920409"/>
                    <a:pt x="3936470" y="1923004"/>
                    <a:pt x="3927094" y="1923004"/>
                  </a:cubicBezTo>
                  <a:cubicBezTo>
                    <a:pt x="3914704" y="1923004"/>
                    <a:pt x="3903570" y="1918609"/>
                    <a:pt x="3893691" y="1909818"/>
                  </a:cubicBezTo>
                  <a:cubicBezTo>
                    <a:pt x="3883813" y="1901028"/>
                    <a:pt x="3875651" y="1885499"/>
                    <a:pt x="3869205" y="1863231"/>
                  </a:cubicBezTo>
                  <a:lnTo>
                    <a:pt x="3857526" y="1859463"/>
                  </a:lnTo>
                  <a:cubicBezTo>
                    <a:pt x="3863721" y="1891443"/>
                    <a:pt x="3873035" y="1914214"/>
                    <a:pt x="3885466" y="1927775"/>
                  </a:cubicBezTo>
                  <a:cubicBezTo>
                    <a:pt x="3897898" y="1941337"/>
                    <a:pt x="3911481" y="1948118"/>
                    <a:pt x="3926215" y="1948118"/>
                  </a:cubicBezTo>
                  <a:cubicBezTo>
                    <a:pt x="3946558" y="1948118"/>
                    <a:pt x="3960999" y="1938868"/>
                    <a:pt x="3969538" y="1920367"/>
                  </a:cubicBezTo>
                  <a:cubicBezTo>
                    <a:pt x="3981677" y="1930329"/>
                    <a:pt x="3989002" y="1945021"/>
                    <a:pt x="3991513" y="1964443"/>
                  </a:cubicBezTo>
                  <a:lnTo>
                    <a:pt x="4010726" y="1977000"/>
                  </a:lnTo>
                  <a:lnTo>
                    <a:pt x="4010726" y="1848413"/>
                  </a:lnTo>
                  <a:lnTo>
                    <a:pt x="4027427" y="1848413"/>
                  </a:lnTo>
                  <a:cubicBezTo>
                    <a:pt x="4033539" y="1848413"/>
                    <a:pt x="4038917" y="1851908"/>
                    <a:pt x="4043564" y="1858898"/>
                  </a:cubicBezTo>
                  <a:cubicBezTo>
                    <a:pt x="4048210" y="1865889"/>
                    <a:pt x="4050533" y="1872188"/>
                    <a:pt x="4050533" y="1877797"/>
                  </a:cubicBezTo>
                  <a:lnTo>
                    <a:pt x="4050533" y="1962560"/>
                  </a:lnTo>
                  <a:lnTo>
                    <a:pt x="4072634" y="1977000"/>
                  </a:lnTo>
                  <a:lnTo>
                    <a:pt x="4072634" y="1848413"/>
                  </a:lnTo>
                  <a:lnTo>
                    <a:pt x="4078610" y="1848413"/>
                  </a:lnTo>
                  <a:lnTo>
                    <a:pt x="4098377" y="1848413"/>
                  </a:lnTo>
                  <a:lnTo>
                    <a:pt x="4101841" y="1848413"/>
                  </a:lnTo>
                  <a:cubicBezTo>
                    <a:pt x="4095563" y="1854775"/>
                    <a:pt x="4090289" y="1862707"/>
                    <a:pt x="4086019" y="1872209"/>
                  </a:cubicBezTo>
                  <a:cubicBezTo>
                    <a:pt x="4081750" y="1881711"/>
                    <a:pt x="4079615" y="1892489"/>
                    <a:pt x="4079615" y="1904544"/>
                  </a:cubicBezTo>
                  <a:cubicBezTo>
                    <a:pt x="4079615" y="1923464"/>
                    <a:pt x="4085057" y="1939977"/>
                    <a:pt x="4095939" y="1954083"/>
                  </a:cubicBezTo>
                  <a:cubicBezTo>
                    <a:pt x="4106823" y="1968189"/>
                    <a:pt x="4119296" y="1975242"/>
                    <a:pt x="4133361" y="1975242"/>
                  </a:cubicBezTo>
                  <a:cubicBezTo>
                    <a:pt x="4140644" y="1975242"/>
                    <a:pt x="4146504" y="1973338"/>
                    <a:pt x="4150941" y="1969529"/>
                  </a:cubicBezTo>
                  <a:cubicBezTo>
                    <a:pt x="4155378" y="1965720"/>
                    <a:pt x="4157596" y="1961011"/>
                    <a:pt x="4157596" y="1955402"/>
                  </a:cubicBezTo>
                  <a:cubicBezTo>
                    <a:pt x="4157596" y="1950462"/>
                    <a:pt x="4155880" y="1946130"/>
                    <a:pt x="4152448" y="1942405"/>
                  </a:cubicBezTo>
                  <a:cubicBezTo>
                    <a:pt x="4149015" y="1938679"/>
                    <a:pt x="4144495" y="1936817"/>
                    <a:pt x="4138886" y="1936817"/>
                  </a:cubicBezTo>
                  <a:cubicBezTo>
                    <a:pt x="4133361" y="1936817"/>
                    <a:pt x="4129049" y="1938407"/>
                    <a:pt x="4125952" y="1941589"/>
                  </a:cubicBezTo>
                  <a:cubicBezTo>
                    <a:pt x="4122854" y="1944770"/>
                    <a:pt x="4121305" y="1948663"/>
                    <a:pt x="4121305" y="1953267"/>
                  </a:cubicBezTo>
                  <a:lnTo>
                    <a:pt x="4121305" y="1954020"/>
                  </a:lnTo>
                  <a:cubicBezTo>
                    <a:pt x="4113436" y="1951593"/>
                    <a:pt x="4107032" y="1946591"/>
                    <a:pt x="4102093" y="1939014"/>
                  </a:cubicBezTo>
                  <a:cubicBezTo>
                    <a:pt x="4097153" y="1931438"/>
                    <a:pt x="4094684" y="1922794"/>
                    <a:pt x="4094684" y="1913083"/>
                  </a:cubicBezTo>
                  <a:cubicBezTo>
                    <a:pt x="4094684" y="1898349"/>
                    <a:pt x="4101277" y="1883887"/>
                    <a:pt x="4114462" y="1869698"/>
                  </a:cubicBezTo>
                  <a:cubicBezTo>
                    <a:pt x="4127647" y="1855508"/>
                    <a:pt x="4144662" y="1848413"/>
                    <a:pt x="4165507" y="1848413"/>
                  </a:cubicBezTo>
                  <a:lnTo>
                    <a:pt x="4171158" y="1848413"/>
                  </a:lnTo>
                  <a:lnTo>
                    <a:pt x="4242819" y="1848413"/>
                  </a:lnTo>
                  <a:lnTo>
                    <a:pt x="4242819" y="1914590"/>
                  </a:lnTo>
                  <a:cubicBezTo>
                    <a:pt x="4237461" y="1904879"/>
                    <a:pt x="4230617" y="1896863"/>
                    <a:pt x="4222287" y="1890543"/>
                  </a:cubicBezTo>
                  <a:cubicBezTo>
                    <a:pt x="4213958" y="1884222"/>
                    <a:pt x="4204854" y="1881062"/>
                    <a:pt x="4194975" y="1881062"/>
                  </a:cubicBezTo>
                  <a:cubicBezTo>
                    <a:pt x="4186185" y="1881062"/>
                    <a:pt x="4179049" y="1883678"/>
                    <a:pt x="4173565" y="1888910"/>
                  </a:cubicBezTo>
                  <a:cubicBezTo>
                    <a:pt x="4168082" y="1894143"/>
                    <a:pt x="4165340" y="1900526"/>
                    <a:pt x="4165340" y="1908060"/>
                  </a:cubicBezTo>
                  <a:cubicBezTo>
                    <a:pt x="4165340" y="1915176"/>
                    <a:pt x="4167579" y="1921099"/>
                    <a:pt x="4172058" y="1925829"/>
                  </a:cubicBezTo>
                  <a:cubicBezTo>
                    <a:pt x="4176537" y="1930559"/>
                    <a:pt x="4182125" y="1932924"/>
                    <a:pt x="4188822" y="1932924"/>
                  </a:cubicBezTo>
                  <a:cubicBezTo>
                    <a:pt x="4195687" y="1932924"/>
                    <a:pt x="4201275" y="1930789"/>
                    <a:pt x="4205586" y="1926520"/>
                  </a:cubicBezTo>
                  <a:cubicBezTo>
                    <a:pt x="4209898" y="1922250"/>
                    <a:pt x="4212053" y="1916934"/>
                    <a:pt x="4212053" y="1910572"/>
                  </a:cubicBezTo>
                  <a:cubicBezTo>
                    <a:pt x="4212053" y="1908228"/>
                    <a:pt x="4211593" y="1905716"/>
                    <a:pt x="4210672" y="1903037"/>
                  </a:cubicBezTo>
                  <a:cubicBezTo>
                    <a:pt x="4218960" y="1906219"/>
                    <a:pt x="4226557" y="1913293"/>
                    <a:pt x="4233463" y="1924259"/>
                  </a:cubicBezTo>
                  <a:cubicBezTo>
                    <a:pt x="4240371" y="1935226"/>
                    <a:pt x="4244451" y="1948621"/>
                    <a:pt x="4245707" y="1964443"/>
                  </a:cubicBezTo>
                  <a:lnTo>
                    <a:pt x="4264920" y="1977000"/>
                  </a:lnTo>
                  <a:lnTo>
                    <a:pt x="4264920" y="1848413"/>
                  </a:lnTo>
                  <a:lnTo>
                    <a:pt x="4278635" y="1848413"/>
                  </a:lnTo>
                  <a:lnTo>
                    <a:pt x="4290663" y="1848413"/>
                  </a:lnTo>
                  <a:lnTo>
                    <a:pt x="4347701" y="1848413"/>
                  </a:lnTo>
                  <a:lnTo>
                    <a:pt x="4347701" y="1857705"/>
                  </a:lnTo>
                  <a:lnTo>
                    <a:pt x="4276501" y="1902661"/>
                  </a:lnTo>
                  <a:lnTo>
                    <a:pt x="4289058" y="1924008"/>
                  </a:lnTo>
                  <a:cubicBezTo>
                    <a:pt x="4319112" y="1927189"/>
                    <a:pt x="4339623" y="1940668"/>
                    <a:pt x="4350589" y="1964443"/>
                  </a:cubicBezTo>
                  <a:lnTo>
                    <a:pt x="4369802" y="1977000"/>
                  </a:lnTo>
                  <a:lnTo>
                    <a:pt x="4369802" y="1848413"/>
                  </a:lnTo>
                  <a:lnTo>
                    <a:pt x="4395545" y="1848413"/>
                  </a:lnTo>
                  <a:lnTo>
                    <a:pt x="4386503" y="1834097"/>
                  </a:lnTo>
                  <a:lnTo>
                    <a:pt x="4281621" y="1834097"/>
                  </a:lnTo>
                  <a:lnTo>
                    <a:pt x="4269594" y="1834097"/>
                  </a:lnTo>
                  <a:lnTo>
                    <a:pt x="4162117" y="1834097"/>
                  </a:lnTo>
                  <a:lnTo>
                    <a:pt x="4155294" y="1834097"/>
                  </a:lnTo>
                  <a:lnTo>
                    <a:pt x="4089335" y="1834097"/>
                  </a:lnTo>
                  <a:lnTo>
                    <a:pt x="4071504" y="1834097"/>
                  </a:lnTo>
                  <a:cubicBezTo>
                    <a:pt x="4070248" y="1832256"/>
                    <a:pt x="4069013" y="1830267"/>
                    <a:pt x="4067799" y="1828133"/>
                  </a:cubicBezTo>
                  <a:cubicBezTo>
                    <a:pt x="4066585" y="1825998"/>
                    <a:pt x="4064702" y="1822377"/>
                    <a:pt x="4062149" y="1817271"/>
                  </a:cubicBezTo>
                  <a:cubicBezTo>
                    <a:pt x="4059595" y="1812164"/>
                    <a:pt x="4055723" y="1809611"/>
                    <a:pt x="4050533" y="1809611"/>
                  </a:cubicBezTo>
                  <a:lnTo>
                    <a:pt x="4050533" y="1848413"/>
                  </a:lnTo>
                  <a:cubicBezTo>
                    <a:pt x="4046766" y="1842637"/>
                    <a:pt x="4043333" y="1838807"/>
                    <a:pt x="4040236" y="1836923"/>
                  </a:cubicBezTo>
                  <a:cubicBezTo>
                    <a:pt x="4037139" y="1835039"/>
                    <a:pt x="4032869" y="1834097"/>
                    <a:pt x="4027427" y="1834097"/>
                  </a:cubicBezTo>
                  <a:lnTo>
                    <a:pt x="3853103" y="1834097"/>
                  </a:lnTo>
                  <a:lnTo>
                    <a:pt x="3850494" y="1834097"/>
                  </a:lnTo>
                  <a:lnTo>
                    <a:pt x="3738082" y="1834097"/>
                  </a:lnTo>
                  <a:lnTo>
                    <a:pt x="3736194" y="1834097"/>
                  </a:lnTo>
                  <a:lnTo>
                    <a:pt x="3720251" y="1834097"/>
                  </a:lnTo>
                  <a:cubicBezTo>
                    <a:pt x="3718995" y="1832256"/>
                    <a:pt x="3717760" y="1830267"/>
                    <a:pt x="3716547" y="1828133"/>
                  </a:cubicBezTo>
                  <a:cubicBezTo>
                    <a:pt x="3715333" y="1825998"/>
                    <a:pt x="3713449" y="1822377"/>
                    <a:pt x="3710895" y="1817271"/>
                  </a:cubicBezTo>
                  <a:cubicBezTo>
                    <a:pt x="3708342" y="1812164"/>
                    <a:pt x="3704471" y="1809611"/>
                    <a:pt x="3699280" y="1809611"/>
                  </a:cubicBezTo>
                  <a:close/>
                  <a:moveTo>
                    <a:pt x="3070630" y="1809611"/>
                  </a:moveTo>
                  <a:lnTo>
                    <a:pt x="3070630" y="1848413"/>
                  </a:lnTo>
                  <a:cubicBezTo>
                    <a:pt x="3066947" y="1842637"/>
                    <a:pt x="3063640" y="1838807"/>
                    <a:pt x="3060710" y="1836923"/>
                  </a:cubicBezTo>
                  <a:cubicBezTo>
                    <a:pt x="3057780" y="1835039"/>
                    <a:pt x="3053552" y="1834097"/>
                    <a:pt x="3048027" y="1834097"/>
                  </a:cubicBezTo>
                  <a:lnTo>
                    <a:pt x="3043371" y="1834097"/>
                  </a:lnTo>
                  <a:lnTo>
                    <a:pt x="3040869" y="1834097"/>
                  </a:lnTo>
                  <a:lnTo>
                    <a:pt x="2917044" y="1834097"/>
                  </a:lnTo>
                  <a:lnTo>
                    <a:pt x="2926085" y="1848413"/>
                  </a:lnTo>
                  <a:lnTo>
                    <a:pt x="3004569" y="1848413"/>
                  </a:lnTo>
                  <a:lnTo>
                    <a:pt x="3004569" y="1914590"/>
                  </a:lnTo>
                  <a:cubicBezTo>
                    <a:pt x="2999211" y="1904879"/>
                    <a:pt x="2992367" y="1896863"/>
                    <a:pt x="2984038" y="1890543"/>
                  </a:cubicBezTo>
                  <a:cubicBezTo>
                    <a:pt x="2975708" y="1884222"/>
                    <a:pt x="2966604" y="1881062"/>
                    <a:pt x="2956725" y="1881062"/>
                  </a:cubicBezTo>
                  <a:cubicBezTo>
                    <a:pt x="2947935" y="1881062"/>
                    <a:pt x="2940799" y="1883678"/>
                    <a:pt x="2935315" y="1888910"/>
                  </a:cubicBezTo>
                  <a:cubicBezTo>
                    <a:pt x="2929832" y="1894143"/>
                    <a:pt x="2927090" y="1900526"/>
                    <a:pt x="2927090" y="1908060"/>
                  </a:cubicBezTo>
                  <a:cubicBezTo>
                    <a:pt x="2927090" y="1915176"/>
                    <a:pt x="2929329" y="1921099"/>
                    <a:pt x="2933808" y="1925829"/>
                  </a:cubicBezTo>
                  <a:cubicBezTo>
                    <a:pt x="2938287" y="1930559"/>
                    <a:pt x="2943875" y="1932924"/>
                    <a:pt x="2950572" y="1932924"/>
                  </a:cubicBezTo>
                  <a:cubicBezTo>
                    <a:pt x="2957437" y="1932924"/>
                    <a:pt x="2963025" y="1930789"/>
                    <a:pt x="2967336" y="1926520"/>
                  </a:cubicBezTo>
                  <a:cubicBezTo>
                    <a:pt x="2971648" y="1922250"/>
                    <a:pt x="2973803" y="1916934"/>
                    <a:pt x="2973803" y="1910572"/>
                  </a:cubicBezTo>
                  <a:cubicBezTo>
                    <a:pt x="2973803" y="1908228"/>
                    <a:pt x="2973343" y="1905716"/>
                    <a:pt x="2972422" y="1903037"/>
                  </a:cubicBezTo>
                  <a:cubicBezTo>
                    <a:pt x="2980710" y="1906219"/>
                    <a:pt x="2988307" y="1913293"/>
                    <a:pt x="2995214" y="1924259"/>
                  </a:cubicBezTo>
                  <a:cubicBezTo>
                    <a:pt x="3002120" y="1935226"/>
                    <a:pt x="3006201" y="1948621"/>
                    <a:pt x="3007457" y="1964443"/>
                  </a:cubicBezTo>
                  <a:lnTo>
                    <a:pt x="3026670" y="1977000"/>
                  </a:lnTo>
                  <a:lnTo>
                    <a:pt x="3026670" y="1848413"/>
                  </a:lnTo>
                  <a:lnTo>
                    <a:pt x="3049910" y="1848413"/>
                  </a:lnTo>
                  <a:lnTo>
                    <a:pt x="3050915" y="1848413"/>
                  </a:lnTo>
                  <a:cubicBezTo>
                    <a:pt x="3055603" y="1848413"/>
                    <a:pt x="3060061" y="1851908"/>
                    <a:pt x="3064289" y="1858898"/>
                  </a:cubicBezTo>
                  <a:cubicBezTo>
                    <a:pt x="3068516" y="1865889"/>
                    <a:pt x="3070630" y="1872188"/>
                    <a:pt x="3070630" y="1877797"/>
                  </a:cubicBezTo>
                  <a:lnTo>
                    <a:pt x="3070630" y="1962560"/>
                  </a:lnTo>
                  <a:lnTo>
                    <a:pt x="3092731" y="1977000"/>
                  </a:lnTo>
                  <a:lnTo>
                    <a:pt x="3092731" y="1848413"/>
                  </a:lnTo>
                  <a:lnTo>
                    <a:pt x="3118473" y="1848413"/>
                  </a:lnTo>
                  <a:lnTo>
                    <a:pt x="3109432" y="1834097"/>
                  </a:lnTo>
                  <a:lnTo>
                    <a:pt x="3091601" y="1834097"/>
                  </a:lnTo>
                  <a:cubicBezTo>
                    <a:pt x="3090345" y="1832256"/>
                    <a:pt x="3089110" y="1830267"/>
                    <a:pt x="3087897" y="1828133"/>
                  </a:cubicBezTo>
                  <a:cubicBezTo>
                    <a:pt x="3086683" y="1825998"/>
                    <a:pt x="3084799" y="1822377"/>
                    <a:pt x="3082245" y="1817271"/>
                  </a:cubicBezTo>
                  <a:cubicBezTo>
                    <a:pt x="3079692" y="1812164"/>
                    <a:pt x="3075821" y="1809611"/>
                    <a:pt x="3070630" y="1809611"/>
                  </a:cubicBezTo>
                  <a:close/>
                  <a:moveTo>
                    <a:pt x="2357515" y="1809611"/>
                  </a:moveTo>
                  <a:lnTo>
                    <a:pt x="2357515" y="1942970"/>
                  </a:lnTo>
                  <a:cubicBezTo>
                    <a:pt x="2346883" y="1929408"/>
                    <a:pt x="2334703" y="1919488"/>
                    <a:pt x="2320973" y="1913209"/>
                  </a:cubicBezTo>
                  <a:cubicBezTo>
                    <a:pt x="2338219" y="1903582"/>
                    <a:pt x="2346842" y="1890229"/>
                    <a:pt x="2346842" y="1873151"/>
                  </a:cubicBezTo>
                  <a:cubicBezTo>
                    <a:pt x="2346842" y="1862603"/>
                    <a:pt x="2343012" y="1853394"/>
                    <a:pt x="2335352" y="1845525"/>
                  </a:cubicBezTo>
                  <a:cubicBezTo>
                    <a:pt x="2327692" y="1837655"/>
                    <a:pt x="2318169" y="1833721"/>
                    <a:pt x="2306784" y="1833721"/>
                  </a:cubicBezTo>
                  <a:cubicBezTo>
                    <a:pt x="2296403" y="1833721"/>
                    <a:pt x="2287738" y="1836902"/>
                    <a:pt x="2280790" y="1843264"/>
                  </a:cubicBezTo>
                  <a:cubicBezTo>
                    <a:pt x="2273841" y="1849627"/>
                    <a:pt x="2270367" y="1856952"/>
                    <a:pt x="2270367" y="1865240"/>
                  </a:cubicBezTo>
                  <a:cubicBezTo>
                    <a:pt x="2270367" y="1871435"/>
                    <a:pt x="2272063" y="1876416"/>
                    <a:pt x="2275453" y="1880183"/>
                  </a:cubicBezTo>
                  <a:cubicBezTo>
                    <a:pt x="2278843" y="1883950"/>
                    <a:pt x="2283218" y="1885834"/>
                    <a:pt x="2288575" y="1885834"/>
                  </a:cubicBezTo>
                  <a:cubicBezTo>
                    <a:pt x="2293599" y="1885834"/>
                    <a:pt x="2297721" y="1884327"/>
                    <a:pt x="2300945" y="1881313"/>
                  </a:cubicBezTo>
                  <a:cubicBezTo>
                    <a:pt x="2304167" y="1878299"/>
                    <a:pt x="2305779" y="1874281"/>
                    <a:pt x="2305779" y="1869258"/>
                  </a:cubicBezTo>
                  <a:cubicBezTo>
                    <a:pt x="2305779" y="1862310"/>
                    <a:pt x="2302095" y="1857454"/>
                    <a:pt x="2294729" y="1854692"/>
                  </a:cubicBezTo>
                  <a:cubicBezTo>
                    <a:pt x="2298328" y="1850255"/>
                    <a:pt x="2303142" y="1848036"/>
                    <a:pt x="2309169" y="1848036"/>
                  </a:cubicBezTo>
                  <a:cubicBezTo>
                    <a:pt x="2315699" y="1848036"/>
                    <a:pt x="2320785" y="1849983"/>
                    <a:pt x="2324427" y="1853875"/>
                  </a:cubicBezTo>
                  <a:cubicBezTo>
                    <a:pt x="2328069" y="1857768"/>
                    <a:pt x="2329889" y="1862519"/>
                    <a:pt x="2329889" y="1868128"/>
                  </a:cubicBezTo>
                  <a:cubicBezTo>
                    <a:pt x="2329889" y="1877253"/>
                    <a:pt x="2325411" y="1884892"/>
                    <a:pt x="2316453" y="1891045"/>
                  </a:cubicBezTo>
                  <a:cubicBezTo>
                    <a:pt x="2307495" y="1897198"/>
                    <a:pt x="2296696" y="1900275"/>
                    <a:pt x="2284055" y="1900275"/>
                  </a:cubicBezTo>
                  <a:cubicBezTo>
                    <a:pt x="2279701" y="1900275"/>
                    <a:pt x="2274971" y="1899898"/>
                    <a:pt x="2269865" y="1899145"/>
                  </a:cubicBezTo>
                  <a:lnTo>
                    <a:pt x="2285436" y="1925390"/>
                  </a:lnTo>
                  <a:cubicBezTo>
                    <a:pt x="2295231" y="1925390"/>
                    <a:pt x="2305172" y="1926917"/>
                    <a:pt x="2315260" y="1929973"/>
                  </a:cubicBezTo>
                  <a:cubicBezTo>
                    <a:pt x="2325347" y="1933029"/>
                    <a:pt x="2333991" y="1937256"/>
                    <a:pt x="2341191" y="1942656"/>
                  </a:cubicBezTo>
                  <a:cubicBezTo>
                    <a:pt x="2348391" y="1948056"/>
                    <a:pt x="2354795" y="1955318"/>
                    <a:pt x="2360403" y="1964443"/>
                  </a:cubicBezTo>
                  <a:lnTo>
                    <a:pt x="2379617" y="1977000"/>
                  </a:lnTo>
                  <a:lnTo>
                    <a:pt x="2379617" y="1848413"/>
                  </a:lnTo>
                  <a:lnTo>
                    <a:pt x="2402210" y="1848413"/>
                  </a:lnTo>
                  <a:lnTo>
                    <a:pt x="2403215" y="1848413"/>
                  </a:lnTo>
                  <a:cubicBezTo>
                    <a:pt x="2407903" y="1848413"/>
                    <a:pt x="2412361" y="1851908"/>
                    <a:pt x="2416589" y="1858898"/>
                  </a:cubicBezTo>
                  <a:cubicBezTo>
                    <a:pt x="2420816" y="1865889"/>
                    <a:pt x="2422930" y="1872188"/>
                    <a:pt x="2422930" y="1877797"/>
                  </a:cubicBezTo>
                  <a:lnTo>
                    <a:pt x="2422930" y="1962560"/>
                  </a:lnTo>
                  <a:lnTo>
                    <a:pt x="2445031" y="1977000"/>
                  </a:lnTo>
                  <a:lnTo>
                    <a:pt x="2445031" y="1848413"/>
                  </a:lnTo>
                  <a:lnTo>
                    <a:pt x="2468885" y="1848413"/>
                  </a:lnTo>
                  <a:lnTo>
                    <a:pt x="2470773" y="1848413"/>
                  </a:lnTo>
                  <a:lnTo>
                    <a:pt x="2537951" y="1848413"/>
                  </a:lnTo>
                  <a:lnTo>
                    <a:pt x="2537951" y="1857705"/>
                  </a:lnTo>
                  <a:lnTo>
                    <a:pt x="2466751" y="1902661"/>
                  </a:lnTo>
                  <a:lnTo>
                    <a:pt x="2479308" y="1924008"/>
                  </a:lnTo>
                  <a:cubicBezTo>
                    <a:pt x="2509362" y="1927189"/>
                    <a:pt x="2529872" y="1940668"/>
                    <a:pt x="2540839" y="1964443"/>
                  </a:cubicBezTo>
                  <a:lnTo>
                    <a:pt x="2560052" y="1977000"/>
                  </a:lnTo>
                  <a:lnTo>
                    <a:pt x="2560052" y="1879179"/>
                  </a:lnTo>
                  <a:lnTo>
                    <a:pt x="2563819" y="1879179"/>
                  </a:lnTo>
                  <a:cubicBezTo>
                    <a:pt x="2575958" y="1879179"/>
                    <a:pt x="2584727" y="1881209"/>
                    <a:pt x="2590127" y="1885269"/>
                  </a:cubicBezTo>
                  <a:cubicBezTo>
                    <a:pt x="2595527" y="1889329"/>
                    <a:pt x="2598226" y="1894205"/>
                    <a:pt x="2598226" y="1899898"/>
                  </a:cubicBezTo>
                  <a:cubicBezTo>
                    <a:pt x="2598226" y="1903414"/>
                    <a:pt x="2597431" y="1906428"/>
                    <a:pt x="2595841" y="1908940"/>
                  </a:cubicBezTo>
                  <a:cubicBezTo>
                    <a:pt x="2592408" y="1904000"/>
                    <a:pt x="2588097" y="1901531"/>
                    <a:pt x="2582906" y="1901531"/>
                  </a:cubicBezTo>
                  <a:cubicBezTo>
                    <a:pt x="2578302" y="1901531"/>
                    <a:pt x="2574514" y="1903079"/>
                    <a:pt x="2571542" y="1906177"/>
                  </a:cubicBezTo>
                  <a:cubicBezTo>
                    <a:pt x="2568570" y="1909274"/>
                    <a:pt x="2567084" y="1913167"/>
                    <a:pt x="2567084" y="1917855"/>
                  </a:cubicBezTo>
                  <a:cubicBezTo>
                    <a:pt x="2567084" y="1922794"/>
                    <a:pt x="2568675" y="1926876"/>
                    <a:pt x="2571856" y="1930099"/>
                  </a:cubicBezTo>
                  <a:cubicBezTo>
                    <a:pt x="2575037" y="1933322"/>
                    <a:pt x="2579223" y="1934933"/>
                    <a:pt x="2584413" y="1934933"/>
                  </a:cubicBezTo>
                  <a:cubicBezTo>
                    <a:pt x="2591361" y="1934933"/>
                    <a:pt x="2597410" y="1931857"/>
                    <a:pt x="2602559" y="1925704"/>
                  </a:cubicBezTo>
                  <a:cubicBezTo>
                    <a:pt x="2607707" y="1919550"/>
                    <a:pt x="2610281" y="1911660"/>
                    <a:pt x="2610281" y="1902033"/>
                  </a:cubicBezTo>
                  <a:cubicBezTo>
                    <a:pt x="2610281" y="1889057"/>
                    <a:pt x="2605259" y="1878320"/>
                    <a:pt x="2595213" y="1869823"/>
                  </a:cubicBezTo>
                  <a:cubicBezTo>
                    <a:pt x="2585167" y="1861326"/>
                    <a:pt x="2573447" y="1856910"/>
                    <a:pt x="2560052" y="1856575"/>
                  </a:cubicBezTo>
                  <a:lnTo>
                    <a:pt x="2560052" y="1848413"/>
                  </a:lnTo>
                  <a:lnTo>
                    <a:pt x="2630810" y="1848413"/>
                  </a:lnTo>
                  <a:lnTo>
                    <a:pt x="2636024" y="1848413"/>
                  </a:lnTo>
                  <a:lnTo>
                    <a:pt x="2654041" y="1848413"/>
                  </a:lnTo>
                  <a:cubicBezTo>
                    <a:pt x="2647763" y="1854775"/>
                    <a:pt x="2642489" y="1862707"/>
                    <a:pt x="2638219" y="1872209"/>
                  </a:cubicBezTo>
                  <a:cubicBezTo>
                    <a:pt x="2633950" y="1881711"/>
                    <a:pt x="2631815" y="1892489"/>
                    <a:pt x="2631815" y="1904544"/>
                  </a:cubicBezTo>
                  <a:cubicBezTo>
                    <a:pt x="2631815" y="1923464"/>
                    <a:pt x="2637257" y="1939977"/>
                    <a:pt x="2648139" y="1954083"/>
                  </a:cubicBezTo>
                  <a:cubicBezTo>
                    <a:pt x="2659023" y="1968189"/>
                    <a:pt x="2671496" y="1975242"/>
                    <a:pt x="2685561" y="1975242"/>
                  </a:cubicBezTo>
                  <a:cubicBezTo>
                    <a:pt x="2692844" y="1975242"/>
                    <a:pt x="2698704" y="1973338"/>
                    <a:pt x="2703141" y="1969529"/>
                  </a:cubicBezTo>
                  <a:cubicBezTo>
                    <a:pt x="2707578" y="1965720"/>
                    <a:pt x="2709796" y="1961011"/>
                    <a:pt x="2709796" y="1955402"/>
                  </a:cubicBezTo>
                  <a:cubicBezTo>
                    <a:pt x="2709796" y="1950462"/>
                    <a:pt x="2708080" y="1946130"/>
                    <a:pt x="2704648" y="1942405"/>
                  </a:cubicBezTo>
                  <a:cubicBezTo>
                    <a:pt x="2701215" y="1938679"/>
                    <a:pt x="2696695" y="1936817"/>
                    <a:pt x="2691086" y="1936817"/>
                  </a:cubicBezTo>
                  <a:cubicBezTo>
                    <a:pt x="2685561" y="1936817"/>
                    <a:pt x="2681249" y="1938407"/>
                    <a:pt x="2678152" y="1941589"/>
                  </a:cubicBezTo>
                  <a:cubicBezTo>
                    <a:pt x="2675054" y="1944770"/>
                    <a:pt x="2673505" y="1948663"/>
                    <a:pt x="2673505" y="1953267"/>
                  </a:cubicBezTo>
                  <a:lnTo>
                    <a:pt x="2673505" y="1954020"/>
                  </a:lnTo>
                  <a:cubicBezTo>
                    <a:pt x="2665636" y="1951593"/>
                    <a:pt x="2659232" y="1946591"/>
                    <a:pt x="2654293" y="1939014"/>
                  </a:cubicBezTo>
                  <a:cubicBezTo>
                    <a:pt x="2649353" y="1931438"/>
                    <a:pt x="2646884" y="1922794"/>
                    <a:pt x="2646884" y="1913083"/>
                  </a:cubicBezTo>
                  <a:cubicBezTo>
                    <a:pt x="2646884" y="1898349"/>
                    <a:pt x="2653477" y="1883887"/>
                    <a:pt x="2666662" y="1869698"/>
                  </a:cubicBezTo>
                  <a:cubicBezTo>
                    <a:pt x="2679847" y="1855508"/>
                    <a:pt x="2696862" y="1848413"/>
                    <a:pt x="2717707" y="1848413"/>
                  </a:cubicBezTo>
                  <a:lnTo>
                    <a:pt x="2723358" y="1848413"/>
                  </a:lnTo>
                  <a:lnTo>
                    <a:pt x="2776076" y="1848413"/>
                  </a:lnTo>
                  <a:lnTo>
                    <a:pt x="2776076" y="1857705"/>
                  </a:lnTo>
                  <a:lnTo>
                    <a:pt x="2704875" y="1902661"/>
                  </a:lnTo>
                  <a:lnTo>
                    <a:pt x="2717433" y="1924008"/>
                  </a:lnTo>
                  <a:cubicBezTo>
                    <a:pt x="2747487" y="1927189"/>
                    <a:pt x="2767997" y="1940668"/>
                    <a:pt x="2778964" y="1964443"/>
                  </a:cubicBezTo>
                  <a:lnTo>
                    <a:pt x="2798177" y="1977000"/>
                  </a:lnTo>
                  <a:lnTo>
                    <a:pt x="2798177" y="1848413"/>
                  </a:lnTo>
                  <a:lnTo>
                    <a:pt x="2823919" y="1848413"/>
                  </a:lnTo>
                  <a:lnTo>
                    <a:pt x="2814878" y="1834097"/>
                  </a:lnTo>
                  <a:lnTo>
                    <a:pt x="2714317" y="1834097"/>
                  </a:lnTo>
                  <a:lnTo>
                    <a:pt x="2697969" y="1834097"/>
                  </a:lnTo>
                  <a:lnTo>
                    <a:pt x="2626983" y="1834097"/>
                  </a:lnTo>
                  <a:lnTo>
                    <a:pt x="2621769" y="1834097"/>
                  </a:lnTo>
                  <a:lnTo>
                    <a:pt x="2461732" y="1834097"/>
                  </a:lnTo>
                  <a:lnTo>
                    <a:pt x="2459844" y="1834097"/>
                  </a:lnTo>
                  <a:lnTo>
                    <a:pt x="2443901" y="1834097"/>
                  </a:lnTo>
                  <a:cubicBezTo>
                    <a:pt x="2442645" y="1832256"/>
                    <a:pt x="2441410" y="1830267"/>
                    <a:pt x="2440197" y="1828133"/>
                  </a:cubicBezTo>
                  <a:cubicBezTo>
                    <a:pt x="2438983" y="1825998"/>
                    <a:pt x="2437099" y="1822377"/>
                    <a:pt x="2434545" y="1817271"/>
                  </a:cubicBezTo>
                  <a:cubicBezTo>
                    <a:pt x="2431992" y="1812164"/>
                    <a:pt x="2428121" y="1809611"/>
                    <a:pt x="2422930" y="1809611"/>
                  </a:cubicBezTo>
                  <a:lnTo>
                    <a:pt x="2422930" y="1848413"/>
                  </a:lnTo>
                  <a:cubicBezTo>
                    <a:pt x="2419247" y="1842637"/>
                    <a:pt x="2415940" y="1838807"/>
                    <a:pt x="2413010" y="1836923"/>
                  </a:cubicBezTo>
                  <a:cubicBezTo>
                    <a:pt x="2410080" y="1835039"/>
                    <a:pt x="2405852" y="1834097"/>
                    <a:pt x="2400327" y="1834097"/>
                  </a:cubicBezTo>
                  <a:lnTo>
                    <a:pt x="2396318" y="1834097"/>
                  </a:lnTo>
                  <a:lnTo>
                    <a:pt x="2393169" y="1834097"/>
                  </a:lnTo>
                  <a:lnTo>
                    <a:pt x="2378486" y="1834097"/>
                  </a:lnTo>
                  <a:cubicBezTo>
                    <a:pt x="2377231" y="1832256"/>
                    <a:pt x="2375996" y="1830267"/>
                    <a:pt x="2374782" y="1828133"/>
                  </a:cubicBezTo>
                  <a:cubicBezTo>
                    <a:pt x="2373568" y="1825998"/>
                    <a:pt x="2371684" y="1822377"/>
                    <a:pt x="2369131" y="1817271"/>
                  </a:cubicBezTo>
                  <a:cubicBezTo>
                    <a:pt x="2366578" y="1812164"/>
                    <a:pt x="2362706" y="1809611"/>
                    <a:pt x="2357515" y="1809611"/>
                  </a:cubicBezTo>
                  <a:close/>
                  <a:moveTo>
                    <a:pt x="3247624" y="1803458"/>
                  </a:moveTo>
                  <a:lnTo>
                    <a:pt x="3247624" y="1987297"/>
                  </a:lnTo>
                  <a:lnTo>
                    <a:pt x="3279519" y="1987297"/>
                  </a:lnTo>
                  <a:lnTo>
                    <a:pt x="3279519" y="1803458"/>
                  </a:lnTo>
                  <a:close/>
                  <a:moveTo>
                    <a:pt x="108174" y="1772566"/>
                  </a:moveTo>
                  <a:cubicBezTo>
                    <a:pt x="107504" y="1775496"/>
                    <a:pt x="107169" y="1778426"/>
                    <a:pt x="107169" y="1781357"/>
                  </a:cubicBezTo>
                  <a:cubicBezTo>
                    <a:pt x="107169" y="1791905"/>
                    <a:pt x="110623" y="1800527"/>
                    <a:pt x="117529" y="1807225"/>
                  </a:cubicBezTo>
                  <a:cubicBezTo>
                    <a:pt x="124436" y="1813922"/>
                    <a:pt x="134335" y="1817271"/>
                    <a:pt x="147227" y="1817271"/>
                  </a:cubicBezTo>
                  <a:cubicBezTo>
                    <a:pt x="152250" y="1817271"/>
                    <a:pt x="157315" y="1817124"/>
                    <a:pt x="162422" y="1816831"/>
                  </a:cubicBezTo>
                  <a:cubicBezTo>
                    <a:pt x="167528" y="1816538"/>
                    <a:pt x="172468" y="1816392"/>
                    <a:pt x="177239" y="1816392"/>
                  </a:cubicBezTo>
                  <a:cubicBezTo>
                    <a:pt x="183686" y="1816392"/>
                    <a:pt x="188395" y="1817543"/>
                    <a:pt x="191366" y="1819845"/>
                  </a:cubicBezTo>
                  <a:cubicBezTo>
                    <a:pt x="194338" y="1822147"/>
                    <a:pt x="195824" y="1824805"/>
                    <a:pt x="195824" y="1827819"/>
                  </a:cubicBezTo>
                  <a:cubicBezTo>
                    <a:pt x="195824" y="1830079"/>
                    <a:pt x="195364" y="1832172"/>
                    <a:pt x="194443" y="1834097"/>
                  </a:cubicBezTo>
                  <a:lnTo>
                    <a:pt x="107169" y="1834097"/>
                  </a:lnTo>
                  <a:lnTo>
                    <a:pt x="116211" y="1848413"/>
                  </a:lnTo>
                  <a:lnTo>
                    <a:pt x="142832" y="1848413"/>
                  </a:lnTo>
                  <a:cubicBezTo>
                    <a:pt x="146432" y="1851678"/>
                    <a:pt x="149111" y="1855152"/>
                    <a:pt x="150869" y="1858836"/>
                  </a:cubicBezTo>
                  <a:cubicBezTo>
                    <a:pt x="143167" y="1860845"/>
                    <a:pt x="137160" y="1864193"/>
                    <a:pt x="132849" y="1868881"/>
                  </a:cubicBezTo>
                  <a:cubicBezTo>
                    <a:pt x="128538" y="1873570"/>
                    <a:pt x="126382" y="1878844"/>
                    <a:pt x="126382" y="1884704"/>
                  </a:cubicBezTo>
                  <a:cubicBezTo>
                    <a:pt x="126382" y="1890145"/>
                    <a:pt x="128182" y="1894645"/>
                    <a:pt x="131782" y="1898203"/>
                  </a:cubicBezTo>
                  <a:cubicBezTo>
                    <a:pt x="135381" y="1901761"/>
                    <a:pt x="139818" y="1903540"/>
                    <a:pt x="145093" y="1903540"/>
                  </a:cubicBezTo>
                  <a:cubicBezTo>
                    <a:pt x="151455" y="1903540"/>
                    <a:pt x="156876" y="1901175"/>
                    <a:pt x="161354" y="1896445"/>
                  </a:cubicBezTo>
                  <a:cubicBezTo>
                    <a:pt x="165833" y="1891715"/>
                    <a:pt x="168073" y="1884955"/>
                    <a:pt x="168073" y="1876165"/>
                  </a:cubicBezTo>
                  <a:cubicBezTo>
                    <a:pt x="168073" y="1874993"/>
                    <a:pt x="167989" y="1873779"/>
                    <a:pt x="167821" y="1872523"/>
                  </a:cubicBezTo>
                  <a:cubicBezTo>
                    <a:pt x="168910" y="1872356"/>
                    <a:pt x="170040" y="1872272"/>
                    <a:pt x="171212" y="1872272"/>
                  </a:cubicBezTo>
                  <a:cubicBezTo>
                    <a:pt x="177574" y="1872272"/>
                    <a:pt x="182974" y="1874051"/>
                    <a:pt x="187411" y="1877609"/>
                  </a:cubicBezTo>
                  <a:cubicBezTo>
                    <a:pt x="191848" y="1881167"/>
                    <a:pt x="194066" y="1885750"/>
                    <a:pt x="194066" y="1891359"/>
                  </a:cubicBezTo>
                  <a:cubicBezTo>
                    <a:pt x="194066" y="1899563"/>
                    <a:pt x="189671" y="1906826"/>
                    <a:pt x="180881" y="1913146"/>
                  </a:cubicBezTo>
                  <a:cubicBezTo>
                    <a:pt x="172091" y="1919467"/>
                    <a:pt x="160747" y="1922627"/>
                    <a:pt x="146851" y="1922627"/>
                  </a:cubicBezTo>
                  <a:cubicBezTo>
                    <a:pt x="139316" y="1922627"/>
                    <a:pt x="130610" y="1921162"/>
                    <a:pt x="120731" y="1918232"/>
                  </a:cubicBezTo>
                  <a:lnTo>
                    <a:pt x="139567" y="1947742"/>
                  </a:lnTo>
                  <a:cubicBezTo>
                    <a:pt x="162924" y="1950337"/>
                    <a:pt x="189839" y="1965866"/>
                    <a:pt x="220311" y="1994330"/>
                  </a:cubicBezTo>
                  <a:lnTo>
                    <a:pt x="220311" y="1978758"/>
                  </a:lnTo>
                  <a:cubicBezTo>
                    <a:pt x="207419" y="1965280"/>
                    <a:pt x="192685" y="1952890"/>
                    <a:pt x="176109" y="1941589"/>
                  </a:cubicBezTo>
                  <a:cubicBezTo>
                    <a:pt x="187076" y="1937570"/>
                    <a:pt x="195950" y="1931752"/>
                    <a:pt x="202731" y="1924134"/>
                  </a:cubicBezTo>
                  <a:cubicBezTo>
                    <a:pt x="209512" y="1916516"/>
                    <a:pt x="212902" y="1907851"/>
                    <a:pt x="212902" y="1898140"/>
                  </a:cubicBezTo>
                  <a:cubicBezTo>
                    <a:pt x="212902" y="1887341"/>
                    <a:pt x="208235" y="1877944"/>
                    <a:pt x="198901" y="1869949"/>
                  </a:cubicBezTo>
                  <a:cubicBezTo>
                    <a:pt x="189567" y="1861954"/>
                    <a:pt x="177909" y="1857956"/>
                    <a:pt x="163929" y="1857956"/>
                  </a:cubicBezTo>
                  <a:lnTo>
                    <a:pt x="159659" y="1848413"/>
                  </a:lnTo>
                  <a:lnTo>
                    <a:pt x="230511" y="1848413"/>
                  </a:lnTo>
                  <a:lnTo>
                    <a:pt x="233399" y="1848413"/>
                  </a:lnTo>
                  <a:lnTo>
                    <a:pt x="237919" y="1863733"/>
                  </a:lnTo>
                  <a:cubicBezTo>
                    <a:pt x="246291" y="1865156"/>
                    <a:pt x="253177" y="1866998"/>
                    <a:pt x="258576" y="1869258"/>
                  </a:cubicBezTo>
                  <a:cubicBezTo>
                    <a:pt x="263976" y="1871518"/>
                    <a:pt x="268015" y="1874218"/>
                    <a:pt x="270694" y="1877358"/>
                  </a:cubicBezTo>
                  <a:cubicBezTo>
                    <a:pt x="273373" y="1880497"/>
                    <a:pt x="274713" y="1884453"/>
                    <a:pt x="274713" y="1889224"/>
                  </a:cubicBezTo>
                  <a:cubicBezTo>
                    <a:pt x="274713" y="1890982"/>
                    <a:pt x="274503" y="1892782"/>
                    <a:pt x="274085" y="1894624"/>
                  </a:cubicBezTo>
                  <a:cubicBezTo>
                    <a:pt x="269648" y="1899982"/>
                    <a:pt x="265127" y="1904775"/>
                    <a:pt x="260523" y="1909002"/>
                  </a:cubicBezTo>
                  <a:cubicBezTo>
                    <a:pt x="255918" y="1913230"/>
                    <a:pt x="251816" y="1915344"/>
                    <a:pt x="248216" y="1915344"/>
                  </a:cubicBezTo>
                  <a:cubicBezTo>
                    <a:pt x="244700" y="1915344"/>
                    <a:pt x="241938" y="1911493"/>
                    <a:pt x="239929" y="1903791"/>
                  </a:cubicBezTo>
                  <a:lnTo>
                    <a:pt x="229506" y="1907558"/>
                  </a:lnTo>
                  <a:cubicBezTo>
                    <a:pt x="233441" y="1919027"/>
                    <a:pt x="237543" y="1927273"/>
                    <a:pt x="241812" y="1932296"/>
                  </a:cubicBezTo>
                  <a:cubicBezTo>
                    <a:pt x="246082" y="1937319"/>
                    <a:pt x="250477" y="1939831"/>
                    <a:pt x="254997" y="1939831"/>
                  </a:cubicBezTo>
                  <a:cubicBezTo>
                    <a:pt x="258597" y="1939831"/>
                    <a:pt x="262616" y="1938114"/>
                    <a:pt x="267053" y="1934682"/>
                  </a:cubicBezTo>
                  <a:cubicBezTo>
                    <a:pt x="271489" y="1931250"/>
                    <a:pt x="278710" y="1923799"/>
                    <a:pt x="288714" y="1912330"/>
                  </a:cubicBezTo>
                  <a:cubicBezTo>
                    <a:pt x="298718" y="1900861"/>
                    <a:pt x="305520" y="1895126"/>
                    <a:pt x="309120" y="1895126"/>
                  </a:cubicBezTo>
                  <a:cubicBezTo>
                    <a:pt x="312385" y="1895126"/>
                    <a:pt x="315461" y="1897596"/>
                    <a:pt x="318349" y="1902535"/>
                  </a:cubicBezTo>
                  <a:cubicBezTo>
                    <a:pt x="321238" y="1907474"/>
                    <a:pt x="322682" y="1914465"/>
                    <a:pt x="322682" y="1923506"/>
                  </a:cubicBezTo>
                  <a:lnTo>
                    <a:pt x="322682" y="1962560"/>
                  </a:lnTo>
                  <a:lnTo>
                    <a:pt x="344783" y="1977000"/>
                  </a:lnTo>
                  <a:lnTo>
                    <a:pt x="344783" y="1848413"/>
                  </a:lnTo>
                  <a:lnTo>
                    <a:pt x="363861" y="1848413"/>
                  </a:lnTo>
                  <a:lnTo>
                    <a:pt x="370525" y="1848413"/>
                  </a:lnTo>
                  <a:lnTo>
                    <a:pt x="466705" y="1848413"/>
                  </a:lnTo>
                  <a:lnTo>
                    <a:pt x="466705" y="1882067"/>
                  </a:lnTo>
                  <a:cubicBezTo>
                    <a:pt x="458334" y="1867835"/>
                    <a:pt x="450339" y="1860719"/>
                    <a:pt x="442721" y="1860719"/>
                  </a:cubicBezTo>
                  <a:cubicBezTo>
                    <a:pt x="438619" y="1860719"/>
                    <a:pt x="435270" y="1862456"/>
                    <a:pt x="432675" y="1865930"/>
                  </a:cubicBezTo>
                  <a:cubicBezTo>
                    <a:pt x="430080" y="1869405"/>
                    <a:pt x="428322" y="1874574"/>
                    <a:pt x="427401" y="1881439"/>
                  </a:cubicBezTo>
                  <a:cubicBezTo>
                    <a:pt x="416853" y="1865951"/>
                    <a:pt x="405593" y="1858208"/>
                    <a:pt x="393622" y="1858208"/>
                  </a:cubicBezTo>
                  <a:cubicBezTo>
                    <a:pt x="384497" y="1858208"/>
                    <a:pt x="377213" y="1861807"/>
                    <a:pt x="371772" y="1869007"/>
                  </a:cubicBezTo>
                  <a:cubicBezTo>
                    <a:pt x="366330" y="1876207"/>
                    <a:pt x="363609" y="1884704"/>
                    <a:pt x="363609" y="1894498"/>
                  </a:cubicBezTo>
                  <a:cubicBezTo>
                    <a:pt x="363609" y="1907056"/>
                    <a:pt x="367398" y="1917458"/>
                    <a:pt x="374974" y="1925704"/>
                  </a:cubicBezTo>
                  <a:cubicBezTo>
                    <a:pt x="382550" y="1933950"/>
                    <a:pt x="391110" y="1938073"/>
                    <a:pt x="400654" y="1938073"/>
                  </a:cubicBezTo>
                  <a:cubicBezTo>
                    <a:pt x="407435" y="1938073"/>
                    <a:pt x="412730" y="1936147"/>
                    <a:pt x="416539" y="1932296"/>
                  </a:cubicBezTo>
                  <a:cubicBezTo>
                    <a:pt x="420348" y="1928445"/>
                    <a:pt x="422252" y="1923841"/>
                    <a:pt x="422252" y="1918483"/>
                  </a:cubicBezTo>
                  <a:cubicBezTo>
                    <a:pt x="422252" y="1913879"/>
                    <a:pt x="420599" y="1909756"/>
                    <a:pt x="417292" y="1906114"/>
                  </a:cubicBezTo>
                  <a:cubicBezTo>
                    <a:pt x="413985" y="1902472"/>
                    <a:pt x="409821" y="1900652"/>
                    <a:pt x="404798" y="1900652"/>
                  </a:cubicBezTo>
                  <a:cubicBezTo>
                    <a:pt x="399524" y="1900652"/>
                    <a:pt x="395359" y="1902472"/>
                    <a:pt x="392303" y="1906114"/>
                  </a:cubicBezTo>
                  <a:cubicBezTo>
                    <a:pt x="389247" y="1909756"/>
                    <a:pt x="387803" y="1914548"/>
                    <a:pt x="387971" y="1920492"/>
                  </a:cubicBezTo>
                  <a:cubicBezTo>
                    <a:pt x="384371" y="1918567"/>
                    <a:pt x="381818" y="1916076"/>
                    <a:pt x="380311" y="1913021"/>
                  </a:cubicBezTo>
                  <a:cubicBezTo>
                    <a:pt x="378804" y="1909965"/>
                    <a:pt x="378050" y="1906470"/>
                    <a:pt x="378050" y="1902535"/>
                  </a:cubicBezTo>
                  <a:cubicBezTo>
                    <a:pt x="378050" y="1896926"/>
                    <a:pt x="379976" y="1892113"/>
                    <a:pt x="383827" y="1888094"/>
                  </a:cubicBezTo>
                  <a:cubicBezTo>
                    <a:pt x="387678" y="1884076"/>
                    <a:pt x="392784" y="1882067"/>
                    <a:pt x="399147" y="1882067"/>
                  </a:cubicBezTo>
                  <a:cubicBezTo>
                    <a:pt x="405593" y="1882067"/>
                    <a:pt x="411600" y="1884139"/>
                    <a:pt x="417167" y="1888283"/>
                  </a:cubicBezTo>
                  <a:cubicBezTo>
                    <a:pt x="422734" y="1892426"/>
                    <a:pt x="427945" y="1898642"/>
                    <a:pt x="432801" y="1906930"/>
                  </a:cubicBezTo>
                  <a:lnTo>
                    <a:pt x="441842" y="1909567"/>
                  </a:lnTo>
                  <a:cubicBezTo>
                    <a:pt x="441423" y="1905800"/>
                    <a:pt x="441214" y="1903037"/>
                    <a:pt x="441214" y="1901279"/>
                  </a:cubicBezTo>
                  <a:cubicBezTo>
                    <a:pt x="441214" y="1896005"/>
                    <a:pt x="441988" y="1891903"/>
                    <a:pt x="443537" y="1888973"/>
                  </a:cubicBezTo>
                  <a:cubicBezTo>
                    <a:pt x="445086" y="1886043"/>
                    <a:pt x="447283" y="1884578"/>
                    <a:pt x="450130" y="1884578"/>
                  </a:cubicBezTo>
                  <a:cubicBezTo>
                    <a:pt x="453646" y="1884578"/>
                    <a:pt x="457287" y="1887048"/>
                    <a:pt x="461055" y="1891987"/>
                  </a:cubicBezTo>
                  <a:cubicBezTo>
                    <a:pt x="464822" y="1896926"/>
                    <a:pt x="466705" y="1903916"/>
                    <a:pt x="466705" y="1912958"/>
                  </a:cubicBezTo>
                  <a:lnTo>
                    <a:pt x="466705" y="1962560"/>
                  </a:lnTo>
                  <a:lnTo>
                    <a:pt x="488806" y="1977000"/>
                  </a:lnTo>
                  <a:lnTo>
                    <a:pt x="488806" y="1848413"/>
                  </a:lnTo>
                  <a:lnTo>
                    <a:pt x="506736" y="1848413"/>
                  </a:lnTo>
                  <a:lnTo>
                    <a:pt x="507740" y="1848413"/>
                  </a:lnTo>
                  <a:cubicBezTo>
                    <a:pt x="512428" y="1848413"/>
                    <a:pt x="516886" y="1851908"/>
                    <a:pt x="521114" y="1858898"/>
                  </a:cubicBezTo>
                  <a:cubicBezTo>
                    <a:pt x="525341" y="1865889"/>
                    <a:pt x="527455" y="1872188"/>
                    <a:pt x="527455" y="1877797"/>
                  </a:cubicBezTo>
                  <a:lnTo>
                    <a:pt x="527455" y="1962560"/>
                  </a:lnTo>
                  <a:lnTo>
                    <a:pt x="549556" y="1977000"/>
                  </a:lnTo>
                  <a:lnTo>
                    <a:pt x="549556" y="1848413"/>
                  </a:lnTo>
                  <a:lnTo>
                    <a:pt x="573411" y="1848413"/>
                  </a:lnTo>
                  <a:lnTo>
                    <a:pt x="575299" y="1848413"/>
                  </a:lnTo>
                  <a:lnTo>
                    <a:pt x="596642" y="1848413"/>
                  </a:lnTo>
                  <a:cubicBezTo>
                    <a:pt x="590363" y="1854775"/>
                    <a:pt x="585089" y="1862707"/>
                    <a:pt x="580819" y="1872209"/>
                  </a:cubicBezTo>
                  <a:cubicBezTo>
                    <a:pt x="576550" y="1881711"/>
                    <a:pt x="574415" y="1892489"/>
                    <a:pt x="574415" y="1904544"/>
                  </a:cubicBezTo>
                  <a:cubicBezTo>
                    <a:pt x="574415" y="1923464"/>
                    <a:pt x="579857" y="1939977"/>
                    <a:pt x="590740" y="1954083"/>
                  </a:cubicBezTo>
                  <a:cubicBezTo>
                    <a:pt x="601623" y="1968189"/>
                    <a:pt x="614096" y="1975242"/>
                    <a:pt x="628161" y="1975242"/>
                  </a:cubicBezTo>
                  <a:cubicBezTo>
                    <a:pt x="635444" y="1975242"/>
                    <a:pt x="641304" y="1973338"/>
                    <a:pt x="645741" y="1969529"/>
                  </a:cubicBezTo>
                  <a:cubicBezTo>
                    <a:pt x="650178" y="1965720"/>
                    <a:pt x="652396" y="1961011"/>
                    <a:pt x="652396" y="1955402"/>
                  </a:cubicBezTo>
                  <a:cubicBezTo>
                    <a:pt x="652396" y="1950462"/>
                    <a:pt x="650680" y="1946130"/>
                    <a:pt x="647248" y="1942405"/>
                  </a:cubicBezTo>
                  <a:cubicBezTo>
                    <a:pt x="643816" y="1938679"/>
                    <a:pt x="639295" y="1936817"/>
                    <a:pt x="633686" y="1936817"/>
                  </a:cubicBezTo>
                  <a:cubicBezTo>
                    <a:pt x="628161" y="1936817"/>
                    <a:pt x="623849" y="1938407"/>
                    <a:pt x="620752" y="1941589"/>
                  </a:cubicBezTo>
                  <a:cubicBezTo>
                    <a:pt x="617654" y="1944770"/>
                    <a:pt x="616106" y="1948663"/>
                    <a:pt x="616106" y="1953267"/>
                  </a:cubicBezTo>
                  <a:lnTo>
                    <a:pt x="616106" y="1954020"/>
                  </a:lnTo>
                  <a:cubicBezTo>
                    <a:pt x="608236" y="1951593"/>
                    <a:pt x="601832" y="1946591"/>
                    <a:pt x="596893" y="1939014"/>
                  </a:cubicBezTo>
                  <a:cubicBezTo>
                    <a:pt x="591954" y="1931438"/>
                    <a:pt x="589484" y="1922794"/>
                    <a:pt x="589484" y="1913083"/>
                  </a:cubicBezTo>
                  <a:cubicBezTo>
                    <a:pt x="589484" y="1898349"/>
                    <a:pt x="596077" y="1883887"/>
                    <a:pt x="609262" y="1869698"/>
                  </a:cubicBezTo>
                  <a:cubicBezTo>
                    <a:pt x="622447" y="1855508"/>
                    <a:pt x="639462" y="1848413"/>
                    <a:pt x="660308" y="1848413"/>
                  </a:cubicBezTo>
                  <a:lnTo>
                    <a:pt x="662024" y="1848413"/>
                  </a:lnTo>
                  <a:lnTo>
                    <a:pt x="666544" y="1863733"/>
                  </a:lnTo>
                  <a:cubicBezTo>
                    <a:pt x="677260" y="1865407"/>
                    <a:pt x="685904" y="1867563"/>
                    <a:pt x="692475" y="1870200"/>
                  </a:cubicBezTo>
                  <a:cubicBezTo>
                    <a:pt x="699047" y="1872837"/>
                    <a:pt x="704070" y="1875851"/>
                    <a:pt x="707544" y="1879241"/>
                  </a:cubicBezTo>
                  <a:cubicBezTo>
                    <a:pt x="711018" y="1882632"/>
                    <a:pt x="712755" y="1886378"/>
                    <a:pt x="712755" y="1890480"/>
                  </a:cubicBezTo>
                  <a:cubicBezTo>
                    <a:pt x="712755" y="1892992"/>
                    <a:pt x="712086" y="1895252"/>
                    <a:pt x="710746" y="1897261"/>
                  </a:cubicBezTo>
                  <a:cubicBezTo>
                    <a:pt x="706644" y="1896005"/>
                    <a:pt x="702417" y="1895377"/>
                    <a:pt x="698063" y="1895377"/>
                  </a:cubicBezTo>
                  <a:cubicBezTo>
                    <a:pt x="691534" y="1895377"/>
                    <a:pt x="685883" y="1897366"/>
                    <a:pt x="681111" y="1901342"/>
                  </a:cubicBezTo>
                  <a:cubicBezTo>
                    <a:pt x="676339" y="1905319"/>
                    <a:pt x="673953" y="1910530"/>
                    <a:pt x="673953" y="1916976"/>
                  </a:cubicBezTo>
                  <a:cubicBezTo>
                    <a:pt x="673953" y="1923171"/>
                    <a:pt x="676004" y="1928236"/>
                    <a:pt x="680106" y="1932171"/>
                  </a:cubicBezTo>
                  <a:cubicBezTo>
                    <a:pt x="684208" y="1936105"/>
                    <a:pt x="689273" y="1938073"/>
                    <a:pt x="695301" y="1938073"/>
                  </a:cubicBezTo>
                  <a:cubicBezTo>
                    <a:pt x="701412" y="1938073"/>
                    <a:pt x="706707" y="1936377"/>
                    <a:pt x="711186" y="1932987"/>
                  </a:cubicBezTo>
                  <a:cubicBezTo>
                    <a:pt x="715665" y="1929596"/>
                    <a:pt x="719327" y="1924762"/>
                    <a:pt x="722174" y="1918483"/>
                  </a:cubicBezTo>
                  <a:cubicBezTo>
                    <a:pt x="728452" y="1921748"/>
                    <a:pt x="733936" y="1927441"/>
                    <a:pt x="738624" y="1935561"/>
                  </a:cubicBezTo>
                  <a:cubicBezTo>
                    <a:pt x="743312" y="1943681"/>
                    <a:pt x="746577" y="1953309"/>
                    <a:pt x="748418" y="1964443"/>
                  </a:cubicBezTo>
                  <a:lnTo>
                    <a:pt x="767631" y="1977000"/>
                  </a:lnTo>
                  <a:lnTo>
                    <a:pt x="767631" y="1848413"/>
                  </a:lnTo>
                  <a:lnTo>
                    <a:pt x="782961" y="1848413"/>
                  </a:lnTo>
                  <a:lnTo>
                    <a:pt x="793374" y="1848413"/>
                  </a:lnTo>
                  <a:lnTo>
                    <a:pt x="852026" y="1848413"/>
                  </a:lnTo>
                  <a:lnTo>
                    <a:pt x="852026" y="1857705"/>
                  </a:lnTo>
                  <a:lnTo>
                    <a:pt x="780826" y="1902661"/>
                  </a:lnTo>
                  <a:lnTo>
                    <a:pt x="793383" y="1924008"/>
                  </a:lnTo>
                  <a:cubicBezTo>
                    <a:pt x="823437" y="1927189"/>
                    <a:pt x="843947" y="1940668"/>
                    <a:pt x="854914" y="1964443"/>
                  </a:cubicBezTo>
                  <a:lnTo>
                    <a:pt x="874127" y="1977000"/>
                  </a:lnTo>
                  <a:lnTo>
                    <a:pt x="874127" y="1848413"/>
                  </a:lnTo>
                  <a:lnTo>
                    <a:pt x="899870" y="1848413"/>
                  </a:lnTo>
                  <a:lnTo>
                    <a:pt x="890828" y="1834097"/>
                  </a:lnTo>
                  <a:lnTo>
                    <a:pt x="784333" y="1834097"/>
                  </a:lnTo>
                  <a:lnTo>
                    <a:pt x="773919" y="1834097"/>
                  </a:lnTo>
                  <a:lnTo>
                    <a:pt x="656917" y="1834097"/>
                  </a:lnTo>
                  <a:lnTo>
                    <a:pt x="650094" y="1834097"/>
                  </a:lnTo>
                  <a:lnTo>
                    <a:pt x="566257" y="1834097"/>
                  </a:lnTo>
                  <a:lnTo>
                    <a:pt x="564369" y="1834097"/>
                  </a:lnTo>
                  <a:lnTo>
                    <a:pt x="548426" y="1834097"/>
                  </a:lnTo>
                  <a:cubicBezTo>
                    <a:pt x="547170" y="1832256"/>
                    <a:pt x="545935" y="1830267"/>
                    <a:pt x="544722" y="1828133"/>
                  </a:cubicBezTo>
                  <a:cubicBezTo>
                    <a:pt x="543508" y="1825998"/>
                    <a:pt x="541624" y="1822377"/>
                    <a:pt x="539071" y="1817271"/>
                  </a:cubicBezTo>
                  <a:cubicBezTo>
                    <a:pt x="536517" y="1812164"/>
                    <a:pt x="532646" y="1809611"/>
                    <a:pt x="527455" y="1809611"/>
                  </a:cubicBezTo>
                  <a:lnTo>
                    <a:pt x="527455" y="1848413"/>
                  </a:lnTo>
                  <a:cubicBezTo>
                    <a:pt x="523772" y="1842637"/>
                    <a:pt x="520465" y="1838807"/>
                    <a:pt x="517535" y="1836923"/>
                  </a:cubicBezTo>
                  <a:lnTo>
                    <a:pt x="505615" y="1834268"/>
                  </a:lnTo>
                  <a:lnTo>
                    <a:pt x="505508" y="1834097"/>
                  </a:lnTo>
                  <a:lnTo>
                    <a:pt x="504852" y="1834097"/>
                  </a:lnTo>
                  <a:lnTo>
                    <a:pt x="497694" y="1834097"/>
                  </a:lnTo>
                  <a:lnTo>
                    <a:pt x="361484" y="1834097"/>
                  </a:lnTo>
                  <a:lnTo>
                    <a:pt x="354819" y="1834097"/>
                  </a:lnTo>
                  <a:lnTo>
                    <a:pt x="229604" y="1834097"/>
                  </a:lnTo>
                  <a:lnTo>
                    <a:pt x="221469" y="1834097"/>
                  </a:lnTo>
                  <a:lnTo>
                    <a:pt x="207503" y="1834097"/>
                  </a:lnTo>
                  <a:cubicBezTo>
                    <a:pt x="208089" y="1831586"/>
                    <a:pt x="208382" y="1828991"/>
                    <a:pt x="208382" y="1826312"/>
                  </a:cubicBezTo>
                  <a:cubicBezTo>
                    <a:pt x="208382" y="1818610"/>
                    <a:pt x="205200" y="1811683"/>
                    <a:pt x="198838" y="1805529"/>
                  </a:cubicBezTo>
                  <a:cubicBezTo>
                    <a:pt x="192476" y="1799376"/>
                    <a:pt x="183267" y="1796300"/>
                    <a:pt x="171212" y="1796300"/>
                  </a:cubicBezTo>
                  <a:cubicBezTo>
                    <a:pt x="165017" y="1796300"/>
                    <a:pt x="159554" y="1796446"/>
                    <a:pt x="154824" y="1796739"/>
                  </a:cubicBezTo>
                  <a:cubicBezTo>
                    <a:pt x="150095" y="1797032"/>
                    <a:pt x="145176" y="1797179"/>
                    <a:pt x="140070" y="1797179"/>
                  </a:cubicBezTo>
                  <a:cubicBezTo>
                    <a:pt x="131698" y="1797179"/>
                    <a:pt x="125901" y="1795756"/>
                    <a:pt x="122678" y="1792909"/>
                  </a:cubicBezTo>
                  <a:cubicBezTo>
                    <a:pt x="119455" y="1790063"/>
                    <a:pt x="117843" y="1786631"/>
                    <a:pt x="117843" y="1782612"/>
                  </a:cubicBezTo>
                  <a:cubicBezTo>
                    <a:pt x="117843" y="1780603"/>
                    <a:pt x="118094" y="1778552"/>
                    <a:pt x="118596" y="1776459"/>
                  </a:cubicBezTo>
                  <a:close/>
                  <a:moveTo>
                    <a:pt x="1922109" y="1772064"/>
                  </a:moveTo>
                  <a:cubicBezTo>
                    <a:pt x="1892558" y="1772064"/>
                    <a:pt x="1863843" y="1784998"/>
                    <a:pt x="1835966" y="1810866"/>
                  </a:cubicBezTo>
                  <a:lnTo>
                    <a:pt x="1852290" y="1834097"/>
                  </a:lnTo>
                  <a:lnTo>
                    <a:pt x="1843328" y="1834097"/>
                  </a:lnTo>
                  <a:lnTo>
                    <a:pt x="1831194" y="1834097"/>
                  </a:lnTo>
                  <a:lnTo>
                    <a:pt x="1731903" y="1834097"/>
                  </a:lnTo>
                  <a:lnTo>
                    <a:pt x="1726419" y="1834097"/>
                  </a:lnTo>
                  <a:lnTo>
                    <a:pt x="1554969" y="1834097"/>
                  </a:lnTo>
                  <a:lnTo>
                    <a:pt x="1564010" y="1848413"/>
                  </a:lnTo>
                  <a:lnTo>
                    <a:pt x="1599171" y="1848413"/>
                  </a:lnTo>
                  <a:cubicBezTo>
                    <a:pt x="1605533" y="1848413"/>
                    <a:pt x="1611728" y="1851929"/>
                    <a:pt x="1617756" y="1858961"/>
                  </a:cubicBezTo>
                  <a:cubicBezTo>
                    <a:pt x="1613654" y="1860384"/>
                    <a:pt x="1610033" y="1863021"/>
                    <a:pt x="1606894" y="1866872"/>
                  </a:cubicBezTo>
                  <a:cubicBezTo>
                    <a:pt x="1603755" y="1870723"/>
                    <a:pt x="1602185" y="1875370"/>
                    <a:pt x="1602185" y="1880811"/>
                  </a:cubicBezTo>
                  <a:cubicBezTo>
                    <a:pt x="1602185" y="1886838"/>
                    <a:pt x="1604194" y="1891924"/>
                    <a:pt x="1608212" y="1896068"/>
                  </a:cubicBezTo>
                  <a:cubicBezTo>
                    <a:pt x="1612231" y="1900212"/>
                    <a:pt x="1617254" y="1902284"/>
                    <a:pt x="1623281" y="1902284"/>
                  </a:cubicBezTo>
                  <a:cubicBezTo>
                    <a:pt x="1629057" y="1902284"/>
                    <a:pt x="1633892" y="1900610"/>
                    <a:pt x="1637785" y="1897261"/>
                  </a:cubicBezTo>
                  <a:cubicBezTo>
                    <a:pt x="1641678" y="1893912"/>
                    <a:pt x="1643624" y="1889392"/>
                    <a:pt x="1643624" y="1883699"/>
                  </a:cubicBezTo>
                  <a:cubicBezTo>
                    <a:pt x="1643624" y="1880685"/>
                    <a:pt x="1642871" y="1877713"/>
                    <a:pt x="1641364" y="1874783"/>
                  </a:cubicBezTo>
                  <a:cubicBezTo>
                    <a:pt x="1641950" y="1874700"/>
                    <a:pt x="1642619" y="1874658"/>
                    <a:pt x="1643373" y="1874658"/>
                  </a:cubicBezTo>
                  <a:cubicBezTo>
                    <a:pt x="1648229" y="1874658"/>
                    <a:pt x="1652582" y="1876667"/>
                    <a:pt x="1656433" y="1880685"/>
                  </a:cubicBezTo>
                  <a:cubicBezTo>
                    <a:pt x="1660283" y="1884704"/>
                    <a:pt x="1662209" y="1889894"/>
                    <a:pt x="1662209" y="1896256"/>
                  </a:cubicBezTo>
                  <a:cubicBezTo>
                    <a:pt x="1662209" y="1903707"/>
                    <a:pt x="1659446" y="1910028"/>
                    <a:pt x="1653921" y="1915218"/>
                  </a:cubicBezTo>
                  <a:cubicBezTo>
                    <a:pt x="1648396" y="1920409"/>
                    <a:pt x="1640945" y="1923004"/>
                    <a:pt x="1631569" y="1923004"/>
                  </a:cubicBezTo>
                  <a:cubicBezTo>
                    <a:pt x="1619179" y="1923004"/>
                    <a:pt x="1608045" y="1918546"/>
                    <a:pt x="1598166" y="1909630"/>
                  </a:cubicBezTo>
                  <a:cubicBezTo>
                    <a:pt x="1588288" y="1900714"/>
                    <a:pt x="1580126" y="1885248"/>
                    <a:pt x="1573679" y="1863231"/>
                  </a:cubicBezTo>
                  <a:lnTo>
                    <a:pt x="1562001" y="1859463"/>
                  </a:lnTo>
                  <a:cubicBezTo>
                    <a:pt x="1568196" y="1891443"/>
                    <a:pt x="1577509" y="1914214"/>
                    <a:pt x="1589941" y="1927775"/>
                  </a:cubicBezTo>
                  <a:cubicBezTo>
                    <a:pt x="1602373" y="1941337"/>
                    <a:pt x="1615956" y="1948118"/>
                    <a:pt x="1630690" y="1948118"/>
                  </a:cubicBezTo>
                  <a:cubicBezTo>
                    <a:pt x="1651033" y="1948118"/>
                    <a:pt x="1665474" y="1938868"/>
                    <a:pt x="1674013" y="1920367"/>
                  </a:cubicBezTo>
                  <a:cubicBezTo>
                    <a:pt x="1686152" y="1930329"/>
                    <a:pt x="1693477" y="1945021"/>
                    <a:pt x="1695988" y="1964443"/>
                  </a:cubicBezTo>
                  <a:lnTo>
                    <a:pt x="1715201" y="1977000"/>
                  </a:lnTo>
                  <a:lnTo>
                    <a:pt x="1715201" y="1848413"/>
                  </a:lnTo>
                  <a:lnTo>
                    <a:pt x="1735460" y="1848413"/>
                  </a:lnTo>
                  <a:lnTo>
                    <a:pt x="1740944" y="1848413"/>
                  </a:lnTo>
                  <a:lnTo>
                    <a:pt x="1804526" y="1848413"/>
                  </a:lnTo>
                  <a:lnTo>
                    <a:pt x="1804526" y="1857705"/>
                  </a:lnTo>
                  <a:lnTo>
                    <a:pt x="1733326" y="1902661"/>
                  </a:lnTo>
                  <a:lnTo>
                    <a:pt x="1745883" y="1924008"/>
                  </a:lnTo>
                  <a:cubicBezTo>
                    <a:pt x="1775937" y="1927189"/>
                    <a:pt x="1796447" y="1940668"/>
                    <a:pt x="1807414" y="1964443"/>
                  </a:cubicBezTo>
                  <a:lnTo>
                    <a:pt x="1826627" y="1977000"/>
                  </a:lnTo>
                  <a:lnTo>
                    <a:pt x="1826627" y="1848413"/>
                  </a:lnTo>
                  <a:lnTo>
                    <a:pt x="1840235" y="1848413"/>
                  </a:lnTo>
                  <a:lnTo>
                    <a:pt x="1851537" y="1848413"/>
                  </a:lnTo>
                  <a:lnTo>
                    <a:pt x="1851537" y="1962560"/>
                  </a:lnTo>
                  <a:lnTo>
                    <a:pt x="1873638" y="1977000"/>
                  </a:lnTo>
                  <a:lnTo>
                    <a:pt x="1873638" y="1848413"/>
                  </a:lnTo>
                  <a:lnTo>
                    <a:pt x="1897385" y="1848413"/>
                  </a:lnTo>
                  <a:lnTo>
                    <a:pt x="1899381" y="1848413"/>
                  </a:lnTo>
                  <a:lnTo>
                    <a:pt x="1905799" y="1848413"/>
                  </a:lnTo>
                  <a:cubicBezTo>
                    <a:pt x="1913501" y="1848413"/>
                    <a:pt x="1920365" y="1852682"/>
                    <a:pt x="1926393" y="1861221"/>
                  </a:cubicBezTo>
                  <a:cubicBezTo>
                    <a:pt x="1919612" y="1868505"/>
                    <a:pt x="1914631" y="1875035"/>
                    <a:pt x="1911450" y="1880811"/>
                  </a:cubicBezTo>
                  <a:cubicBezTo>
                    <a:pt x="1908268" y="1886587"/>
                    <a:pt x="1906678" y="1892154"/>
                    <a:pt x="1906678" y="1897512"/>
                  </a:cubicBezTo>
                  <a:cubicBezTo>
                    <a:pt x="1906678" y="1902284"/>
                    <a:pt x="1908038" y="1906093"/>
                    <a:pt x="1910759" y="1908940"/>
                  </a:cubicBezTo>
                  <a:cubicBezTo>
                    <a:pt x="1913480" y="1911786"/>
                    <a:pt x="1917101" y="1913209"/>
                    <a:pt x="1921621" y="1913209"/>
                  </a:cubicBezTo>
                  <a:cubicBezTo>
                    <a:pt x="1929490" y="1913209"/>
                    <a:pt x="1936481" y="1907140"/>
                    <a:pt x="1942592" y="1895001"/>
                  </a:cubicBezTo>
                  <a:cubicBezTo>
                    <a:pt x="1945187" y="1900526"/>
                    <a:pt x="1948180" y="1904837"/>
                    <a:pt x="1951570" y="1907935"/>
                  </a:cubicBezTo>
                  <a:cubicBezTo>
                    <a:pt x="1954961" y="1911032"/>
                    <a:pt x="1958917" y="1912581"/>
                    <a:pt x="1963437" y="1912581"/>
                  </a:cubicBezTo>
                  <a:cubicBezTo>
                    <a:pt x="1968041" y="1912581"/>
                    <a:pt x="1971725" y="1911158"/>
                    <a:pt x="1974488" y="1908312"/>
                  </a:cubicBezTo>
                  <a:cubicBezTo>
                    <a:pt x="1977250" y="1905465"/>
                    <a:pt x="1978632" y="1901865"/>
                    <a:pt x="1978632" y="1897512"/>
                  </a:cubicBezTo>
                  <a:cubicBezTo>
                    <a:pt x="1978632" y="1891987"/>
                    <a:pt x="1976706" y="1886294"/>
                    <a:pt x="1972855" y="1880434"/>
                  </a:cubicBezTo>
                  <a:cubicBezTo>
                    <a:pt x="1969004" y="1874574"/>
                    <a:pt x="1963437" y="1868547"/>
                    <a:pt x="1956154" y="1862352"/>
                  </a:cubicBezTo>
                  <a:cubicBezTo>
                    <a:pt x="1961595" y="1856324"/>
                    <a:pt x="1965572" y="1853310"/>
                    <a:pt x="1968083" y="1853310"/>
                  </a:cubicBezTo>
                  <a:cubicBezTo>
                    <a:pt x="1971683" y="1853310"/>
                    <a:pt x="1977125" y="1857496"/>
                    <a:pt x="1984408" y="1865868"/>
                  </a:cubicBezTo>
                  <a:cubicBezTo>
                    <a:pt x="1991691" y="1874239"/>
                    <a:pt x="1995333" y="1882109"/>
                    <a:pt x="1995333" y="1889476"/>
                  </a:cubicBezTo>
                  <a:lnTo>
                    <a:pt x="1995333" y="1962560"/>
                  </a:lnTo>
                  <a:lnTo>
                    <a:pt x="2017434" y="1977000"/>
                  </a:lnTo>
                  <a:lnTo>
                    <a:pt x="2017434" y="1848413"/>
                  </a:lnTo>
                  <a:lnTo>
                    <a:pt x="2030735" y="1848413"/>
                  </a:lnTo>
                  <a:lnTo>
                    <a:pt x="2043177" y="1848413"/>
                  </a:lnTo>
                  <a:lnTo>
                    <a:pt x="2059366" y="1848413"/>
                  </a:lnTo>
                  <a:cubicBezTo>
                    <a:pt x="2052585" y="1856366"/>
                    <a:pt x="2049195" y="1865198"/>
                    <a:pt x="2049195" y="1874909"/>
                  </a:cubicBezTo>
                  <a:cubicBezTo>
                    <a:pt x="2049195" y="1882946"/>
                    <a:pt x="2052041" y="1890145"/>
                    <a:pt x="2057734" y="1896508"/>
                  </a:cubicBezTo>
                  <a:cubicBezTo>
                    <a:pt x="2060580" y="1899689"/>
                    <a:pt x="2063803" y="1902075"/>
                    <a:pt x="2067403" y="1903665"/>
                  </a:cubicBezTo>
                  <a:cubicBezTo>
                    <a:pt x="2061961" y="1910446"/>
                    <a:pt x="2059241" y="1917227"/>
                    <a:pt x="2059241" y="1924008"/>
                  </a:cubicBezTo>
                  <a:cubicBezTo>
                    <a:pt x="2059241" y="1932129"/>
                    <a:pt x="2062861" y="1939349"/>
                    <a:pt x="2070103" y="1945670"/>
                  </a:cubicBezTo>
                  <a:cubicBezTo>
                    <a:pt x="2077344" y="1951990"/>
                    <a:pt x="2085820" y="1955151"/>
                    <a:pt x="2095531" y="1955151"/>
                  </a:cubicBezTo>
                  <a:cubicBezTo>
                    <a:pt x="2109010" y="1955151"/>
                    <a:pt x="2120249" y="1951572"/>
                    <a:pt x="2129248" y="1944414"/>
                  </a:cubicBezTo>
                  <a:cubicBezTo>
                    <a:pt x="2138247" y="1937256"/>
                    <a:pt x="2142747" y="1929241"/>
                    <a:pt x="2142747" y="1920367"/>
                  </a:cubicBezTo>
                  <a:cubicBezTo>
                    <a:pt x="2142747" y="1914172"/>
                    <a:pt x="2140884" y="1909170"/>
                    <a:pt x="2137159" y="1905361"/>
                  </a:cubicBezTo>
                  <a:cubicBezTo>
                    <a:pt x="2133434" y="1901552"/>
                    <a:pt x="2128976" y="1899647"/>
                    <a:pt x="2123785" y="1899647"/>
                  </a:cubicBezTo>
                  <a:cubicBezTo>
                    <a:pt x="2118679" y="1899647"/>
                    <a:pt x="2114493" y="1901363"/>
                    <a:pt x="2111228" y="1904796"/>
                  </a:cubicBezTo>
                  <a:cubicBezTo>
                    <a:pt x="2107963" y="1908228"/>
                    <a:pt x="2106331" y="1912288"/>
                    <a:pt x="2106331" y="1916976"/>
                  </a:cubicBezTo>
                  <a:cubicBezTo>
                    <a:pt x="2106331" y="1922920"/>
                    <a:pt x="2108884" y="1927608"/>
                    <a:pt x="2113991" y="1931040"/>
                  </a:cubicBezTo>
                  <a:cubicBezTo>
                    <a:pt x="2107628" y="1936231"/>
                    <a:pt x="2100512" y="1938826"/>
                    <a:pt x="2092643" y="1938826"/>
                  </a:cubicBezTo>
                  <a:cubicBezTo>
                    <a:pt x="2088708" y="1938826"/>
                    <a:pt x="2085506" y="1937842"/>
                    <a:pt x="2083037" y="1935875"/>
                  </a:cubicBezTo>
                  <a:cubicBezTo>
                    <a:pt x="2080567" y="1933908"/>
                    <a:pt x="2079332" y="1931040"/>
                    <a:pt x="2079332" y="1927273"/>
                  </a:cubicBezTo>
                  <a:cubicBezTo>
                    <a:pt x="2079332" y="1923757"/>
                    <a:pt x="2081069" y="1919927"/>
                    <a:pt x="2084544" y="1915783"/>
                  </a:cubicBezTo>
                  <a:cubicBezTo>
                    <a:pt x="2088018" y="1911639"/>
                    <a:pt x="2093648" y="1906679"/>
                    <a:pt x="2101433" y="1900903"/>
                  </a:cubicBezTo>
                  <a:cubicBezTo>
                    <a:pt x="2109219" y="1895126"/>
                    <a:pt x="2115037" y="1889162"/>
                    <a:pt x="2118888" y="1883008"/>
                  </a:cubicBezTo>
                  <a:cubicBezTo>
                    <a:pt x="2122739" y="1876855"/>
                    <a:pt x="2124665" y="1870263"/>
                    <a:pt x="2124665" y="1863231"/>
                  </a:cubicBezTo>
                  <a:cubicBezTo>
                    <a:pt x="2124665" y="1857956"/>
                    <a:pt x="2123409" y="1853017"/>
                    <a:pt x="2120897" y="1848413"/>
                  </a:cubicBezTo>
                  <a:lnTo>
                    <a:pt x="2168490" y="1848413"/>
                  </a:lnTo>
                  <a:lnTo>
                    <a:pt x="2159449" y="1834097"/>
                  </a:lnTo>
                  <a:lnTo>
                    <a:pt x="2128306" y="1834097"/>
                  </a:lnTo>
                  <a:cubicBezTo>
                    <a:pt x="2128892" y="1831586"/>
                    <a:pt x="2129185" y="1828991"/>
                    <a:pt x="2129185" y="1826312"/>
                  </a:cubicBezTo>
                  <a:cubicBezTo>
                    <a:pt x="2129185" y="1818610"/>
                    <a:pt x="2126004" y="1811683"/>
                    <a:pt x="2119641" y="1805529"/>
                  </a:cubicBezTo>
                  <a:cubicBezTo>
                    <a:pt x="2113279" y="1799376"/>
                    <a:pt x="2104070" y="1796300"/>
                    <a:pt x="2092015" y="1796300"/>
                  </a:cubicBezTo>
                  <a:cubicBezTo>
                    <a:pt x="2085820" y="1796300"/>
                    <a:pt x="2080358" y="1796446"/>
                    <a:pt x="2075628" y="1796739"/>
                  </a:cubicBezTo>
                  <a:cubicBezTo>
                    <a:pt x="2070898" y="1797032"/>
                    <a:pt x="2065980" y="1797179"/>
                    <a:pt x="2060873" y="1797179"/>
                  </a:cubicBezTo>
                  <a:cubicBezTo>
                    <a:pt x="2052920" y="1797179"/>
                    <a:pt x="2047332" y="1795756"/>
                    <a:pt x="2044109" y="1792909"/>
                  </a:cubicBezTo>
                  <a:cubicBezTo>
                    <a:pt x="2040886" y="1790063"/>
                    <a:pt x="2039274" y="1786631"/>
                    <a:pt x="2039274" y="1782612"/>
                  </a:cubicBezTo>
                  <a:cubicBezTo>
                    <a:pt x="2039274" y="1780603"/>
                    <a:pt x="2039525" y="1778552"/>
                    <a:pt x="2040028" y="1776459"/>
                  </a:cubicBezTo>
                  <a:lnTo>
                    <a:pt x="2029605" y="1772566"/>
                  </a:lnTo>
                  <a:cubicBezTo>
                    <a:pt x="2028935" y="1775496"/>
                    <a:pt x="2028601" y="1778426"/>
                    <a:pt x="2028601" y="1781357"/>
                  </a:cubicBezTo>
                  <a:cubicBezTo>
                    <a:pt x="2028601" y="1791905"/>
                    <a:pt x="2032054" y="1800527"/>
                    <a:pt x="2038961" y="1807225"/>
                  </a:cubicBezTo>
                  <a:cubicBezTo>
                    <a:pt x="2045867" y="1813922"/>
                    <a:pt x="2055557" y="1817271"/>
                    <a:pt x="2068031" y="1817271"/>
                  </a:cubicBezTo>
                  <a:cubicBezTo>
                    <a:pt x="2073054" y="1817271"/>
                    <a:pt x="2078119" y="1817124"/>
                    <a:pt x="2083225" y="1816831"/>
                  </a:cubicBezTo>
                  <a:cubicBezTo>
                    <a:pt x="2088332" y="1816538"/>
                    <a:pt x="2093271" y="1816392"/>
                    <a:pt x="2098043" y="1816392"/>
                  </a:cubicBezTo>
                  <a:cubicBezTo>
                    <a:pt x="2104489" y="1816392"/>
                    <a:pt x="2109198" y="1817543"/>
                    <a:pt x="2112170" y="1819845"/>
                  </a:cubicBezTo>
                  <a:cubicBezTo>
                    <a:pt x="2115142" y="1822147"/>
                    <a:pt x="2116628" y="1824805"/>
                    <a:pt x="2116628" y="1827819"/>
                  </a:cubicBezTo>
                  <a:cubicBezTo>
                    <a:pt x="2116628" y="1830079"/>
                    <a:pt x="2116167" y="1832172"/>
                    <a:pt x="2115247" y="1834097"/>
                  </a:cubicBezTo>
                  <a:lnTo>
                    <a:pt x="2034135" y="1834097"/>
                  </a:lnTo>
                  <a:lnTo>
                    <a:pt x="2021694" y="1834097"/>
                  </a:lnTo>
                  <a:lnTo>
                    <a:pt x="2016304" y="1834097"/>
                  </a:lnTo>
                  <a:cubicBezTo>
                    <a:pt x="2015048" y="1832256"/>
                    <a:pt x="2013813" y="1830267"/>
                    <a:pt x="2012599" y="1828133"/>
                  </a:cubicBezTo>
                  <a:cubicBezTo>
                    <a:pt x="2011385" y="1825998"/>
                    <a:pt x="2009502" y="1822377"/>
                    <a:pt x="2006949" y="1817271"/>
                  </a:cubicBezTo>
                  <a:cubicBezTo>
                    <a:pt x="2004395" y="1812164"/>
                    <a:pt x="2000523" y="1809611"/>
                    <a:pt x="1995333" y="1809611"/>
                  </a:cubicBezTo>
                  <a:lnTo>
                    <a:pt x="1995333" y="1858333"/>
                  </a:lnTo>
                  <a:cubicBezTo>
                    <a:pt x="1983027" y="1842009"/>
                    <a:pt x="1972813" y="1833846"/>
                    <a:pt x="1964693" y="1833846"/>
                  </a:cubicBezTo>
                  <a:cubicBezTo>
                    <a:pt x="1957410" y="1833846"/>
                    <a:pt x="1948452" y="1839288"/>
                    <a:pt x="1937820" y="1850171"/>
                  </a:cubicBezTo>
                  <a:cubicBezTo>
                    <a:pt x="1932295" y="1843892"/>
                    <a:pt x="1927377" y="1839644"/>
                    <a:pt x="1923065" y="1837425"/>
                  </a:cubicBezTo>
                  <a:cubicBezTo>
                    <a:pt x="1918754" y="1835207"/>
                    <a:pt x="1912747" y="1834097"/>
                    <a:pt x="1905045" y="1834097"/>
                  </a:cubicBezTo>
                  <a:lnTo>
                    <a:pt x="1890339" y="1834097"/>
                  </a:lnTo>
                  <a:lnTo>
                    <a:pt x="1888344" y="1834097"/>
                  </a:lnTo>
                  <a:lnTo>
                    <a:pt x="1870373" y="1834097"/>
                  </a:lnTo>
                  <a:lnTo>
                    <a:pt x="1862462" y="1821666"/>
                  </a:lnTo>
                  <a:cubicBezTo>
                    <a:pt x="1883056" y="1800402"/>
                    <a:pt x="1906957" y="1789770"/>
                    <a:pt x="1934165" y="1789770"/>
                  </a:cubicBezTo>
                  <a:cubicBezTo>
                    <a:pt x="1954675" y="1789770"/>
                    <a:pt x="1974934" y="1795923"/>
                    <a:pt x="1994942" y="1808229"/>
                  </a:cubicBezTo>
                  <a:lnTo>
                    <a:pt x="1994942" y="1795421"/>
                  </a:lnTo>
                  <a:cubicBezTo>
                    <a:pt x="1969241" y="1779850"/>
                    <a:pt x="1944964" y="1772064"/>
                    <a:pt x="1922109" y="1772064"/>
                  </a:cubicBezTo>
                  <a:close/>
                  <a:moveTo>
                    <a:pt x="1074385" y="1772064"/>
                  </a:moveTo>
                  <a:cubicBezTo>
                    <a:pt x="1044833" y="1772064"/>
                    <a:pt x="1016118" y="1784998"/>
                    <a:pt x="988241" y="1810866"/>
                  </a:cubicBezTo>
                  <a:lnTo>
                    <a:pt x="1004566" y="1834097"/>
                  </a:lnTo>
                  <a:lnTo>
                    <a:pt x="983469" y="1834097"/>
                  </a:lnTo>
                  <a:lnTo>
                    <a:pt x="992511" y="1848413"/>
                  </a:lnTo>
                  <a:lnTo>
                    <a:pt x="1003812" y="1848413"/>
                  </a:lnTo>
                  <a:lnTo>
                    <a:pt x="1003812" y="1962560"/>
                  </a:lnTo>
                  <a:lnTo>
                    <a:pt x="1025913" y="1977000"/>
                  </a:lnTo>
                  <a:lnTo>
                    <a:pt x="1025913" y="1848413"/>
                  </a:lnTo>
                  <a:lnTo>
                    <a:pt x="1049661" y="1848413"/>
                  </a:lnTo>
                  <a:lnTo>
                    <a:pt x="1051656" y="1848413"/>
                  </a:lnTo>
                  <a:lnTo>
                    <a:pt x="1118726" y="1848413"/>
                  </a:lnTo>
                  <a:lnTo>
                    <a:pt x="1118726" y="1857705"/>
                  </a:lnTo>
                  <a:lnTo>
                    <a:pt x="1047526" y="1902661"/>
                  </a:lnTo>
                  <a:lnTo>
                    <a:pt x="1060083" y="1924008"/>
                  </a:lnTo>
                  <a:cubicBezTo>
                    <a:pt x="1090137" y="1927189"/>
                    <a:pt x="1110647" y="1940668"/>
                    <a:pt x="1121614" y="1964443"/>
                  </a:cubicBezTo>
                  <a:lnTo>
                    <a:pt x="1140827" y="1977000"/>
                  </a:lnTo>
                  <a:lnTo>
                    <a:pt x="1140827" y="1879179"/>
                  </a:lnTo>
                  <a:lnTo>
                    <a:pt x="1144594" y="1879179"/>
                  </a:lnTo>
                  <a:cubicBezTo>
                    <a:pt x="1156733" y="1879179"/>
                    <a:pt x="1165502" y="1881209"/>
                    <a:pt x="1170902" y="1885269"/>
                  </a:cubicBezTo>
                  <a:cubicBezTo>
                    <a:pt x="1176302" y="1889329"/>
                    <a:pt x="1179001" y="1894205"/>
                    <a:pt x="1179001" y="1899898"/>
                  </a:cubicBezTo>
                  <a:cubicBezTo>
                    <a:pt x="1179001" y="1903414"/>
                    <a:pt x="1178206" y="1906428"/>
                    <a:pt x="1176616" y="1908940"/>
                  </a:cubicBezTo>
                  <a:cubicBezTo>
                    <a:pt x="1173183" y="1904000"/>
                    <a:pt x="1168872" y="1901531"/>
                    <a:pt x="1163681" y="1901531"/>
                  </a:cubicBezTo>
                  <a:cubicBezTo>
                    <a:pt x="1159077" y="1901531"/>
                    <a:pt x="1155289" y="1903079"/>
                    <a:pt x="1152317" y="1906177"/>
                  </a:cubicBezTo>
                  <a:cubicBezTo>
                    <a:pt x="1149345" y="1909274"/>
                    <a:pt x="1147859" y="1913167"/>
                    <a:pt x="1147859" y="1917855"/>
                  </a:cubicBezTo>
                  <a:cubicBezTo>
                    <a:pt x="1147859" y="1922794"/>
                    <a:pt x="1149450" y="1926876"/>
                    <a:pt x="1152631" y="1930099"/>
                  </a:cubicBezTo>
                  <a:cubicBezTo>
                    <a:pt x="1155812" y="1933322"/>
                    <a:pt x="1159998" y="1934933"/>
                    <a:pt x="1165188" y="1934933"/>
                  </a:cubicBezTo>
                  <a:cubicBezTo>
                    <a:pt x="1172137" y="1934933"/>
                    <a:pt x="1178185" y="1931857"/>
                    <a:pt x="1183334" y="1925704"/>
                  </a:cubicBezTo>
                  <a:cubicBezTo>
                    <a:pt x="1188482" y="1919550"/>
                    <a:pt x="1191057" y="1911660"/>
                    <a:pt x="1191057" y="1902033"/>
                  </a:cubicBezTo>
                  <a:cubicBezTo>
                    <a:pt x="1191057" y="1889057"/>
                    <a:pt x="1186034" y="1878320"/>
                    <a:pt x="1175988" y="1869823"/>
                  </a:cubicBezTo>
                  <a:cubicBezTo>
                    <a:pt x="1165942" y="1861326"/>
                    <a:pt x="1154222" y="1856910"/>
                    <a:pt x="1140827" y="1856575"/>
                  </a:cubicBezTo>
                  <a:lnTo>
                    <a:pt x="1140827" y="1848413"/>
                  </a:lnTo>
                  <a:lnTo>
                    <a:pt x="1211837" y="1848413"/>
                  </a:lnTo>
                  <a:lnTo>
                    <a:pt x="1216799" y="1848413"/>
                  </a:lnTo>
                  <a:lnTo>
                    <a:pt x="1222887" y="1848413"/>
                  </a:lnTo>
                  <a:lnTo>
                    <a:pt x="1222887" y="1897387"/>
                  </a:lnTo>
                  <a:cubicBezTo>
                    <a:pt x="1222887" y="1903665"/>
                    <a:pt x="1225733" y="1908856"/>
                    <a:pt x="1231426" y="1912958"/>
                  </a:cubicBezTo>
                  <a:cubicBezTo>
                    <a:pt x="1237119" y="1917060"/>
                    <a:pt x="1243439" y="1919111"/>
                    <a:pt x="1250388" y="1919111"/>
                  </a:cubicBezTo>
                  <a:cubicBezTo>
                    <a:pt x="1257922" y="1919111"/>
                    <a:pt x="1265624" y="1915511"/>
                    <a:pt x="1273493" y="1908312"/>
                  </a:cubicBezTo>
                  <a:cubicBezTo>
                    <a:pt x="1281363" y="1901112"/>
                    <a:pt x="1286218" y="1892280"/>
                    <a:pt x="1288060" y="1881816"/>
                  </a:cubicBezTo>
                  <a:cubicBezTo>
                    <a:pt x="1288730" y="1881732"/>
                    <a:pt x="1289525" y="1881690"/>
                    <a:pt x="1290446" y="1881690"/>
                  </a:cubicBezTo>
                  <a:cubicBezTo>
                    <a:pt x="1295469" y="1881774"/>
                    <a:pt x="1299341" y="1883029"/>
                    <a:pt x="1302061" y="1885457"/>
                  </a:cubicBezTo>
                  <a:cubicBezTo>
                    <a:pt x="1304782" y="1887885"/>
                    <a:pt x="1306143" y="1891192"/>
                    <a:pt x="1306143" y="1895377"/>
                  </a:cubicBezTo>
                  <a:cubicBezTo>
                    <a:pt x="1306143" y="1903665"/>
                    <a:pt x="1300910" y="1911786"/>
                    <a:pt x="1290446" y="1919739"/>
                  </a:cubicBezTo>
                  <a:cubicBezTo>
                    <a:pt x="1279981" y="1927692"/>
                    <a:pt x="1267675" y="1931668"/>
                    <a:pt x="1253527" y="1931668"/>
                  </a:cubicBezTo>
                  <a:cubicBezTo>
                    <a:pt x="1245072" y="1931668"/>
                    <a:pt x="1237454" y="1930999"/>
                    <a:pt x="1230673" y="1929659"/>
                  </a:cubicBezTo>
                  <a:lnTo>
                    <a:pt x="1245993" y="1956783"/>
                  </a:lnTo>
                  <a:cubicBezTo>
                    <a:pt x="1254009" y="1957076"/>
                    <a:pt x="1261849" y="1958109"/>
                    <a:pt x="1269514" y="1959883"/>
                  </a:cubicBezTo>
                  <a:lnTo>
                    <a:pt x="1288729" y="1966333"/>
                  </a:lnTo>
                  <a:lnTo>
                    <a:pt x="1290511" y="1973013"/>
                  </a:lnTo>
                  <a:cubicBezTo>
                    <a:pt x="1291264" y="1976927"/>
                    <a:pt x="1291641" y="1980516"/>
                    <a:pt x="1291641" y="1983781"/>
                  </a:cubicBezTo>
                  <a:cubicBezTo>
                    <a:pt x="1286618" y="1982107"/>
                    <a:pt x="1281553" y="1981270"/>
                    <a:pt x="1276447" y="1981270"/>
                  </a:cubicBezTo>
                  <a:cubicBezTo>
                    <a:pt x="1267489" y="1981270"/>
                    <a:pt x="1260289" y="1983802"/>
                    <a:pt x="1254848" y="1988867"/>
                  </a:cubicBezTo>
                  <a:cubicBezTo>
                    <a:pt x="1249407" y="1993932"/>
                    <a:pt x="1246686" y="1999855"/>
                    <a:pt x="1246686" y="2006636"/>
                  </a:cubicBezTo>
                  <a:cubicBezTo>
                    <a:pt x="1246686" y="2012831"/>
                    <a:pt x="1249030" y="2018084"/>
                    <a:pt x="1253718" y="2022395"/>
                  </a:cubicBezTo>
                  <a:cubicBezTo>
                    <a:pt x="1258406" y="2026707"/>
                    <a:pt x="1264517" y="2028862"/>
                    <a:pt x="1272052" y="2028862"/>
                  </a:cubicBezTo>
                  <a:cubicBezTo>
                    <a:pt x="1280256" y="2028862"/>
                    <a:pt x="1287120" y="2026707"/>
                    <a:pt x="1292646" y="2022395"/>
                  </a:cubicBezTo>
                  <a:cubicBezTo>
                    <a:pt x="1298171" y="2018084"/>
                    <a:pt x="1302022" y="2012287"/>
                    <a:pt x="1304199" y="2005003"/>
                  </a:cubicBezTo>
                  <a:cubicBezTo>
                    <a:pt x="1312403" y="2009357"/>
                    <a:pt x="1324081" y="2017310"/>
                    <a:pt x="1339234" y="2028862"/>
                  </a:cubicBezTo>
                  <a:lnTo>
                    <a:pt x="1339234" y="2013542"/>
                  </a:lnTo>
                  <a:cubicBezTo>
                    <a:pt x="1327178" y="2002994"/>
                    <a:pt x="1316170" y="1994957"/>
                    <a:pt x="1306208" y="1989432"/>
                  </a:cubicBezTo>
                  <a:cubicBezTo>
                    <a:pt x="1305203" y="1984619"/>
                    <a:pt x="1304031" y="1980396"/>
                    <a:pt x="1302692" y="1976765"/>
                  </a:cubicBezTo>
                  <a:lnTo>
                    <a:pt x="1300395" y="1972132"/>
                  </a:lnTo>
                  <a:lnTo>
                    <a:pt x="1313402" y="1979410"/>
                  </a:lnTo>
                  <a:cubicBezTo>
                    <a:pt x="1320366" y="1984145"/>
                    <a:pt x="1327155" y="1989621"/>
                    <a:pt x="1333769" y="1995836"/>
                  </a:cubicBezTo>
                  <a:lnTo>
                    <a:pt x="1333769" y="1980265"/>
                  </a:lnTo>
                  <a:cubicBezTo>
                    <a:pt x="1320709" y="1967373"/>
                    <a:pt x="1305933" y="1956113"/>
                    <a:pt x="1289441" y="1946486"/>
                  </a:cubicBezTo>
                  <a:cubicBezTo>
                    <a:pt x="1299655" y="1941044"/>
                    <a:pt x="1307503" y="1934829"/>
                    <a:pt x="1312986" y="1927838"/>
                  </a:cubicBezTo>
                  <a:cubicBezTo>
                    <a:pt x="1318470" y="1920848"/>
                    <a:pt x="1321211" y="1912539"/>
                    <a:pt x="1321211" y="1902912"/>
                  </a:cubicBezTo>
                  <a:cubicBezTo>
                    <a:pt x="1321211" y="1892699"/>
                    <a:pt x="1317674" y="1883469"/>
                    <a:pt x="1310600" y="1875223"/>
                  </a:cubicBezTo>
                  <a:cubicBezTo>
                    <a:pt x="1303526" y="1866977"/>
                    <a:pt x="1293878" y="1862854"/>
                    <a:pt x="1281656" y="1862854"/>
                  </a:cubicBezTo>
                  <a:cubicBezTo>
                    <a:pt x="1279730" y="1862854"/>
                    <a:pt x="1277512" y="1862896"/>
                    <a:pt x="1275000" y="1862979"/>
                  </a:cubicBezTo>
                  <a:cubicBezTo>
                    <a:pt x="1272489" y="1863063"/>
                    <a:pt x="1269977" y="1863105"/>
                    <a:pt x="1267466" y="1863105"/>
                  </a:cubicBezTo>
                  <a:cubicBezTo>
                    <a:pt x="1257671" y="1863105"/>
                    <a:pt x="1249509" y="1859422"/>
                    <a:pt x="1242979" y="1852055"/>
                  </a:cubicBezTo>
                  <a:lnTo>
                    <a:pt x="1242979" y="1848413"/>
                  </a:lnTo>
                  <a:lnTo>
                    <a:pt x="1344936" y="1848413"/>
                  </a:lnTo>
                  <a:lnTo>
                    <a:pt x="1346954" y="1848413"/>
                  </a:lnTo>
                  <a:lnTo>
                    <a:pt x="1371557" y="1848413"/>
                  </a:lnTo>
                  <a:cubicBezTo>
                    <a:pt x="1375157" y="1851678"/>
                    <a:pt x="1377836" y="1855152"/>
                    <a:pt x="1379594" y="1858836"/>
                  </a:cubicBezTo>
                  <a:cubicBezTo>
                    <a:pt x="1371892" y="1860845"/>
                    <a:pt x="1365885" y="1864193"/>
                    <a:pt x="1361574" y="1868881"/>
                  </a:cubicBezTo>
                  <a:cubicBezTo>
                    <a:pt x="1357263" y="1873570"/>
                    <a:pt x="1355107" y="1878844"/>
                    <a:pt x="1355107" y="1884704"/>
                  </a:cubicBezTo>
                  <a:cubicBezTo>
                    <a:pt x="1355107" y="1890145"/>
                    <a:pt x="1356907" y="1894645"/>
                    <a:pt x="1360507" y="1898203"/>
                  </a:cubicBezTo>
                  <a:cubicBezTo>
                    <a:pt x="1364106" y="1901761"/>
                    <a:pt x="1368543" y="1903540"/>
                    <a:pt x="1373818" y="1903540"/>
                  </a:cubicBezTo>
                  <a:cubicBezTo>
                    <a:pt x="1380180" y="1903540"/>
                    <a:pt x="1385601" y="1901175"/>
                    <a:pt x="1390079" y="1896445"/>
                  </a:cubicBezTo>
                  <a:cubicBezTo>
                    <a:pt x="1394558" y="1891715"/>
                    <a:pt x="1396798" y="1884955"/>
                    <a:pt x="1396798" y="1876165"/>
                  </a:cubicBezTo>
                  <a:cubicBezTo>
                    <a:pt x="1396798" y="1874993"/>
                    <a:pt x="1396714" y="1873779"/>
                    <a:pt x="1396546" y="1872523"/>
                  </a:cubicBezTo>
                  <a:cubicBezTo>
                    <a:pt x="1397635" y="1872356"/>
                    <a:pt x="1398765" y="1872272"/>
                    <a:pt x="1399937" y="1872272"/>
                  </a:cubicBezTo>
                  <a:cubicBezTo>
                    <a:pt x="1406299" y="1872272"/>
                    <a:pt x="1411699" y="1874051"/>
                    <a:pt x="1416136" y="1877609"/>
                  </a:cubicBezTo>
                  <a:cubicBezTo>
                    <a:pt x="1420573" y="1881167"/>
                    <a:pt x="1422791" y="1885750"/>
                    <a:pt x="1422791" y="1891359"/>
                  </a:cubicBezTo>
                  <a:cubicBezTo>
                    <a:pt x="1422791" y="1899563"/>
                    <a:pt x="1418396" y="1906826"/>
                    <a:pt x="1409606" y="1913146"/>
                  </a:cubicBezTo>
                  <a:cubicBezTo>
                    <a:pt x="1400816" y="1919467"/>
                    <a:pt x="1389472" y="1922627"/>
                    <a:pt x="1375576" y="1922627"/>
                  </a:cubicBezTo>
                  <a:cubicBezTo>
                    <a:pt x="1368041" y="1922627"/>
                    <a:pt x="1359335" y="1921162"/>
                    <a:pt x="1349456" y="1918232"/>
                  </a:cubicBezTo>
                  <a:lnTo>
                    <a:pt x="1368292" y="1947742"/>
                  </a:lnTo>
                  <a:cubicBezTo>
                    <a:pt x="1391649" y="1950337"/>
                    <a:pt x="1418564" y="1965866"/>
                    <a:pt x="1449036" y="1994330"/>
                  </a:cubicBezTo>
                  <a:lnTo>
                    <a:pt x="1449036" y="1978758"/>
                  </a:lnTo>
                  <a:cubicBezTo>
                    <a:pt x="1436144" y="1965280"/>
                    <a:pt x="1421410" y="1952890"/>
                    <a:pt x="1404834" y="1941589"/>
                  </a:cubicBezTo>
                  <a:cubicBezTo>
                    <a:pt x="1415801" y="1937570"/>
                    <a:pt x="1424675" y="1931752"/>
                    <a:pt x="1431456" y="1924134"/>
                  </a:cubicBezTo>
                  <a:cubicBezTo>
                    <a:pt x="1438237" y="1916516"/>
                    <a:pt x="1441627" y="1907851"/>
                    <a:pt x="1441627" y="1898140"/>
                  </a:cubicBezTo>
                  <a:cubicBezTo>
                    <a:pt x="1441627" y="1887341"/>
                    <a:pt x="1436960" y="1877944"/>
                    <a:pt x="1427626" y="1869949"/>
                  </a:cubicBezTo>
                  <a:cubicBezTo>
                    <a:pt x="1418292" y="1861954"/>
                    <a:pt x="1406634" y="1857956"/>
                    <a:pt x="1392654" y="1857956"/>
                  </a:cubicBezTo>
                  <a:lnTo>
                    <a:pt x="1388384" y="1848413"/>
                  </a:lnTo>
                  <a:lnTo>
                    <a:pt x="1467370" y="1848413"/>
                  </a:lnTo>
                  <a:lnTo>
                    <a:pt x="1458329" y="1834097"/>
                  </a:lnTo>
                  <a:lnTo>
                    <a:pt x="1436228" y="1834097"/>
                  </a:lnTo>
                  <a:cubicBezTo>
                    <a:pt x="1436814" y="1831586"/>
                    <a:pt x="1437107" y="1828991"/>
                    <a:pt x="1437107" y="1826312"/>
                  </a:cubicBezTo>
                  <a:cubicBezTo>
                    <a:pt x="1437107" y="1818610"/>
                    <a:pt x="1433925" y="1811683"/>
                    <a:pt x="1427563" y="1805529"/>
                  </a:cubicBezTo>
                  <a:cubicBezTo>
                    <a:pt x="1421201" y="1799376"/>
                    <a:pt x="1411992" y="1796300"/>
                    <a:pt x="1399937" y="1796300"/>
                  </a:cubicBezTo>
                  <a:cubicBezTo>
                    <a:pt x="1393742" y="1796300"/>
                    <a:pt x="1388279" y="1796446"/>
                    <a:pt x="1383549" y="1796739"/>
                  </a:cubicBezTo>
                  <a:cubicBezTo>
                    <a:pt x="1378820" y="1797032"/>
                    <a:pt x="1373901" y="1797179"/>
                    <a:pt x="1368795" y="1797179"/>
                  </a:cubicBezTo>
                  <a:cubicBezTo>
                    <a:pt x="1360423" y="1797179"/>
                    <a:pt x="1354626" y="1795756"/>
                    <a:pt x="1351403" y="1792909"/>
                  </a:cubicBezTo>
                  <a:cubicBezTo>
                    <a:pt x="1348180" y="1790063"/>
                    <a:pt x="1346568" y="1786631"/>
                    <a:pt x="1346568" y="1782612"/>
                  </a:cubicBezTo>
                  <a:cubicBezTo>
                    <a:pt x="1346568" y="1780603"/>
                    <a:pt x="1346819" y="1778552"/>
                    <a:pt x="1347321" y="1776459"/>
                  </a:cubicBezTo>
                  <a:lnTo>
                    <a:pt x="1336899" y="1772566"/>
                  </a:lnTo>
                  <a:cubicBezTo>
                    <a:pt x="1336229" y="1775496"/>
                    <a:pt x="1335894" y="1778426"/>
                    <a:pt x="1335894" y="1781357"/>
                  </a:cubicBezTo>
                  <a:cubicBezTo>
                    <a:pt x="1335894" y="1791905"/>
                    <a:pt x="1339348" y="1800527"/>
                    <a:pt x="1346254" y="1807225"/>
                  </a:cubicBezTo>
                  <a:cubicBezTo>
                    <a:pt x="1353161" y="1813922"/>
                    <a:pt x="1363060" y="1817271"/>
                    <a:pt x="1375952" y="1817271"/>
                  </a:cubicBezTo>
                  <a:cubicBezTo>
                    <a:pt x="1380975" y="1817271"/>
                    <a:pt x="1386040" y="1817124"/>
                    <a:pt x="1391147" y="1816831"/>
                  </a:cubicBezTo>
                  <a:cubicBezTo>
                    <a:pt x="1396253" y="1816538"/>
                    <a:pt x="1401193" y="1816392"/>
                    <a:pt x="1405964" y="1816392"/>
                  </a:cubicBezTo>
                  <a:cubicBezTo>
                    <a:pt x="1412411" y="1816392"/>
                    <a:pt x="1417120" y="1817543"/>
                    <a:pt x="1420091" y="1819845"/>
                  </a:cubicBezTo>
                  <a:cubicBezTo>
                    <a:pt x="1423063" y="1822147"/>
                    <a:pt x="1424549" y="1824805"/>
                    <a:pt x="1424549" y="1827819"/>
                  </a:cubicBezTo>
                  <a:cubicBezTo>
                    <a:pt x="1424549" y="1830079"/>
                    <a:pt x="1424089" y="1832172"/>
                    <a:pt x="1423168" y="1834097"/>
                  </a:cubicBezTo>
                  <a:lnTo>
                    <a:pt x="1337913" y="1834097"/>
                  </a:lnTo>
                  <a:lnTo>
                    <a:pt x="1335894" y="1834097"/>
                  </a:lnTo>
                  <a:lnTo>
                    <a:pt x="1207758" y="1834097"/>
                  </a:lnTo>
                  <a:lnTo>
                    <a:pt x="1202544" y="1834097"/>
                  </a:lnTo>
                  <a:lnTo>
                    <a:pt x="1042614" y="1834097"/>
                  </a:lnTo>
                  <a:lnTo>
                    <a:pt x="1040619" y="1834097"/>
                  </a:lnTo>
                  <a:lnTo>
                    <a:pt x="1022648" y="1834097"/>
                  </a:lnTo>
                  <a:lnTo>
                    <a:pt x="1014737" y="1821666"/>
                  </a:lnTo>
                  <a:cubicBezTo>
                    <a:pt x="1035331" y="1800402"/>
                    <a:pt x="1059232" y="1789770"/>
                    <a:pt x="1086440" y="1789770"/>
                  </a:cubicBezTo>
                  <a:cubicBezTo>
                    <a:pt x="1106950" y="1789770"/>
                    <a:pt x="1127209" y="1795923"/>
                    <a:pt x="1147217" y="1808229"/>
                  </a:cubicBezTo>
                  <a:lnTo>
                    <a:pt x="1147217" y="1795421"/>
                  </a:lnTo>
                  <a:cubicBezTo>
                    <a:pt x="1121517" y="1779850"/>
                    <a:pt x="1097239" y="1772064"/>
                    <a:pt x="1074385" y="1772064"/>
                  </a:cubicBezTo>
                  <a:close/>
                  <a:moveTo>
                    <a:pt x="3584008" y="1691790"/>
                  </a:moveTo>
                  <a:cubicBezTo>
                    <a:pt x="3587105" y="1691790"/>
                    <a:pt x="3590412" y="1692418"/>
                    <a:pt x="3593928" y="1693674"/>
                  </a:cubicBezTo>
                  <a:cubicBezTo>
                    <a:pt x="3592756" y="1697357"/>
                    <a:pt x="3590726" y="1700413"/>
                    <a:pt x="3587838" y="1702840"/>
                  </a:cubicBezTo>
                  <a:cubicBezTo>
                    <a:pt x="3584950" y="1705268"/>
                    <a:pt x="3581748" y="1706482"/>
                    <a:pt x="3578231" y="1706482"/>
                  </a:cubicBezTo>
                  <a:cubicBezTo>
                    <a:pt x="3576223" y="1706482"/>
                    <a:pt x="3574506" y="1705938"/>
                    <a:pt x="3573083" y="1704850"/>
                  </a:cubicBezTo>
                  <a:cubicBezTo>
                    <a:pt x="3571660" y="1703761"/>
                    <a:pt x="3570948" y="1702296"/>
                    <a:pt x="3570948" y="1700454"/>
                  </a:cubicBezTo>
                  <a:cubicBezTo>
                    <a:pt x="3570948" y="1698278"/>
                    <a:pt x="3572183" y="1696290"/>
                    <a:pt x="3574653" y="1694490"/>
                  </a:cubicBezTo>
                  <a:cubicBezTo>
                    <a:pt x="3577122" y="1692690"/>
                    <a:pt x="3580241" y="1691790"/>
                    <a:pt x="3584008" y="1691790"/>
                  </a:cubicBezTo>
                  <a:close/>
                  <a:moveTo>
                    <a:pt x="1717108" y="1691790"/>
                  </a:moveTo>
                  <a:cubicBezTo>
                    <a:pt x="1720205" y="1691790"/>
                    <a:pt x="1723512" y="1692418"/>
                    <a:pt x="1727028" y="1693674"/>
                  </a:cubicBezTo>
                  <a:cubicBezTo>
                    <a:pt x="1725856" y="1697357"/>
                    <a:pt x="1723826" y="1700413"/>
                    <a:pt x="1720938" y="1702840"/>
                  </a:cubicBezTo>
                  <a:cubicBezTo>
                    <a:pt x="1718050" y="1705268"/>
                    <a:pt x="1714848" y="1706482"/>
                    <a:pt x="1711332" y="1706482"/>
                  </a:cubicBezTo>
                  <a:cubicBezTo>
                    <a:pt x="1709322" y="1706482"/>
                    <a:pt x="1707606" y="1705938"/>
                    <a:pt x="1706183" y="1704850"/>
                  </a:cubicBezTo>
                  <a:cubicBezTo>
                    <a:pt x="1704760" y="1703761"/>
                    <a:pt x="1704048" y="1702296"/>
                    <a:pt x="1704048" y="1700454"/>
                  </a:cubicBezTo>
                  <a:cubicBezTo>
                    <a:pt x="1704048" y="1698278"/>
                    <a:pt x="1705283" y="1696290"/>
                    <a:pt x="1707753" y="1694490"/>
                  </a:cubicBezTo>
                  <a:cubicBezTo>
                    <a:pt x="1710222" y="1692690"/>
                    <a:pt x="1713341" y="1691790"/>
                    <a:pt x="1717108" y="1691790"/>
                  </a:cubicBezTo>
                  <a:close/>
                  <a:moveTo>
                    <a:pt x="1725270" y="1655499"/>
                  </a:moveTo>
                  <a:cubicBezTo>
                    <a:pt x="1728284" y="1664624"/>
                    <a:pt x="1729791" y="1672452"/>
                    <a:pt x="1729791" y="1678981"/>
                  </a:cubicBezTo>
                  <a:cubicBezTo>
                    <a:pt x="1724768" y="1677307"/>
                    <a:pt x="1719703" y="1676470"/>
                    <a:pt x="1714597" y="1676470"/>
                  </a:cubicBezTo>
                  <a:cubicBezTo>
                    <a:pt x="1705639" y="1676470"/>
                    <a:pt x="1698439" y="1679002"/>
                    <a:pt x="1692998" y="1684067"/>
                  </a:cubicBezTo>
                  <a:cubicBezTo>
                    <a:pt x="1687556" y="1689132"/>
                    <a:pt x="1684835" y="1695055"/>
                    <a:pt x="1684835" y="1701836"/>
                  </a:cubicBezTo>
                  <a:cubicBezTo>
                    <a:pt x="1684835" y="1708031"/>
                    <a:pt x="1687180" y="1713284"/>
                    <a:pt x="1691868" y="1717595"/>
                  </a:cubicBezTo>
                  <a:cubicBezTo>
                    <a:pt x="1696556" y="1721907"/>
                    <a:pt x="1702667" y="1724062"/>
                    <a:pt x="1710201" y="1724062"/>
                  </a:cubicBezTo>
                  <a:cubicBezTo>
                    <a:pt x="1718406" y="1724062"/>
                    <a:pt x="1725270" y="1721907"/>
                    <a:pt x="1730795" y="1717595"/>
                  </a:cubicBezTo>
                  <a:cubicBezTo>
                    <a:pt x="1736321" y="1713284"/>
                    <a:pt x="1740172" y="1707487"/>
                    <a:pt x="1742348" y="1700203"/>
                  </a:cubicBezTo>
                  <a:cubicBezTo>
                    <a:pt x="1750553" y="1704557"/>
                    <a:pt x="1762231" y="1712510"/>
                    <a:pt x="1777383" y="1724062"/>
                  </a:cubicBezTo>
                  <a:lnTo>
                    <a:pt x="1777383" y="1708742"/>
                  </a:lnTo>
                  <a:cubicBezTo>
                    <a:pt x="1765328" y="1698194"/>
                    <a:pt x="1754320" y="1690157"/>
                    <a:pt x="1744357" y="1684632"/>
                  </a:cubicBezTo>
                  <a:cubicBezTo>
                    <a:pt x="1742348" y="1675005"/>
                    <a:pt x="1739669" y="1667743"/>
                    <a:pt x="1736321" y="1662845"/>
                  </a:cubicBezTo>
                  <a:cubicBezTo>
                    <a:pt x="1732972" y="1657948"/>
                    <a:pt x="1729289" y="1655499"/>
                    <a:pt x="1725270" y="1655499"/>
                  </a:cubicBezTo>
                  <a:close/>
                  <a:moveTo>
                    <a:pt x="431470" y="1640054"/>
                  </a:moveTo>
                  <a:cubicBezTo>
                    <a:pt x="426950" y="1640054"/>
                    <a:pt x="423141" y="1641602"/>
                    <a:pt x="420043" y="1644700"/>
                  </a:cubicBezTo>
                  <a:cubicBezTo>
                    <a:pt x="416946" y="1647797"/>
                    <a:pt x="415397" y="1651606"/>
                    <a:pt x="415397" y="1656127"/>
                  </a:cubicBezTo>
                  <a:cubicBezTo>
                    <a:pt x="415397" y="1660648"/>
                    <a:pt x="416946" y="1664457"/>
                    <a:pt x="420043" y="1667554"/>
                  </a:cubicBezTo>
                  <a:cubicBezTo>
                    <a:pt x="423141" y="1670652"/>
                    <a:pt x="426950" y="1672200"/>
                    <a:pt x="431470" y="1672200"/>
                  </a:cubicBezTo>
                  <a:cubicBezTo>
                    <a:pt x="435991" y="1672200"/>
                    <a:pt x="439800" y="1670652"/>
                    <a:pt x="442898" y="1667554"/>
                  </a:cubicBezTo>
                  <a:cubicBezTo>
                    <a:pt x="445995" y="1664457"/>
                    <a:pt x="447544" y="1660648"/>
                    <a:pt x="447544" y="1656127"/>
                  </a:cubicBezTo>
                  <a:cubicBezTo>
                    <a:pt x="447544" y="1651606"/>
                    <a:pt x="445995" y="1647797"/>
                    <a:pt x="442898" y="1644700"/>
                  </a:cubicBezTo>
                  <a:cubicBezTo>
                    <a:pt x="439800" y="1641602"/>
                    <a:pt x="435991" y="1640054"/>
                    <a:pt x="431470" y="1640054"/>
                  </a:cubicBezTo>
                  <a:close/>
                  <a:moveTo>
                    <a:pt x="2639010" y="1633900"/>
                  </a:moveTo>
                  <a:cubicBezTo>
                    <a:pt x="2635913" y="1633900"/>
                    <a:pt x="2633275" y="1634047"/>
                    <a:pt x="2631099" y="1634340"/>
                  </a:cubicBezTo>
                  <a:cubicBezTo>
                    <a:pt x="2628922" y="1634633"/>
                    <a:pt x="2627122" y="1635240"/>
                    <a:pt x="2625699" y="1636161"/>
                  </a:cubicBezTo>
                  <a:cubicBezTo>
                    <a:pt x="2624276" y="1637082"/>
                    <a:pt x="2623229" y="1638421"/>
                    <a:pt x="2622560" y="1640179"/>
                  </a:cubicBezTo>
                  <a:cubicBezTo>
                    <a:pt x="2621890" y="1641937"/>
                    <a:pt x="2621555" y="1644239"/>
                    <a:pt x="2621555" y="1647086"/>
                  </a:cubicBezTo>
                  <a:lnTo>
                    <a:pt x="2621555" y="1666926"/>
                  </a:lnTo>
                  <a:lnTo>
                    <a:pt x="2606235" y="1701585"/>
                  </a:lnTo>
                  <a:cubicBezTo>
                    <a:pt x="2605817" y="1702506"/>
                    <a:pt x="2605628" y="1703301"/>
                    <a:pt x="2605670" y="1703971"/>
                  </a:cubicBezTo>
                  <a:cubicBezTo>
                    <a:pt x="2605712" y="1704640"/>
                    <a:pt x="2606068" y="1705184"/>
                    <a:pt x="2606737" y="1705603"/>
                  </a:cubicBezTo>
                  <a:cubicBezTo>
                    <a:pt x="2607407" y="1706022"/>
                    <a:pt x="2608495" y="1706336"/>
                    <a:pt x="2610002" y="1706545"/>
                  </a:cubicBezTo>
                  <a:cubicBezTo>
                    <a:pt x="2611509" y="1706754"/>
                    <a:pt x="2613477" y="1706859"/>
                    <a:pt x="2615904" y="1706859"/>
                  </a:cubicBezTo>
                  <a:cubicBezTo>
                    <a:pt x="2618081" y="1706859"/>
                    <a:pt x="2619881" y="1706754"/>
                    <a:pt x="2621304" y="1706545"/>
                  </a:cubicBezTo>
                  <a:cubicBezTo>
                    <a:pt x="2622727" y="1706336"/>
                    <a:pt x="2623941" y="1706063"/>
                    <a:pt x="2624945" y="1705729"/>
                  </a:cubicBezTo>
                  <a:cubicBezTo>
                    <a:pt x="2625950" y="1705394"/>
                    <a:pt x="2626808" y="1704933"/>
                    <a:pt x="2627520" y="1704347"/>
                  </a:cubicBezTo>
                  <a:cubicBezTo>
                    <a:pt x="2628231" y="1703761"/>
                    <a:pt x="2628880" y="1703050"/>
                    <a:pt x="2629466" y="1702213"/>
                  </a:cubicBezTo>
                  <a:lnTo>
                    <a:pt x="2646293" y="1678102"/>
                  </a:lnTo>
                  <a:cubicBezTo>
                    <a:pt x="2648051" y="1675675"/>
                    <a:pt x="2649516" y="1673310"/>
                    <a:pt x="2650688" y="1671007"/>
                  </a:cubicBezTo>
                  <a:cubicBezTo>
                    <a:pt x="2651860" y="1668705"/>
                    <a:pt x="2652823" y="1666340"/>
                    <a:pt x="2653577" y="1663913"/>
                  </a:cubicBezTo>
                  <a:cubicBezTo>
                    <a:pt x="2654330" y="1661485"/>
                    <a:pt x="2654874" y="1658911"/>
                    <a:pt x="2655209" y="1656190"/>
                  </a:cubicBezTo>
                  <a:cubicBezTo>
                    <a:pt x="2655544" y="1653469"/>
                    <a:pt x="2655711" y="1650434"/>
                    <a:pt x="2655711" y="1647086"/>
                  </a:cubicBezTo>
                  <a:cubicBezTo>
                    <a:pt x="2655711" y="1644239"/>
                    <a:pt x="2655397" y="1641937"/>
                    <a:pt x="2654769" y="1640179"/>
                  </a:cubicBezTo>
                  <a:cubicBezTo>
                    <a:pt x="2654141" y="1638421"/>
                    <a:pt x="2653137" y="1637082"/>
                    <a:pt x="2651755" y="1636161"/>
                  </a:cubicBezTo>
                  <a:cubicBezTo>
                    <a:pt x="2650374" y="1635240"/>
                    <a:pt x="2648637" y="1634633"/>
                    <a:pt x="2646544" y="1634340"/>
                  </a:cubicBezTo>
                  <a:cubicBezTo>
                    <a:pt x="2644451" y="1634047"/>
                    <a:pt x="2641940" y="1633900"/>
                    <a:pt x="2639010" y="1633900"/>
                  </a:cubicBezTo>
                  <a:close/>
                  <a:moveTo>
                    <a:pt x="4319126" y="1577895"/>
                  </a:moveTo>
                  <a:lnTo>
                    <a:pt x="4319126" y="1633649"/>
                  </a:lnTo>
                  <a:cubicBezTo>
                    <a:pt x="4308997" y="1619920"/>
                    <a:pt x="4296523" y="1609455"/>
                    <a:pt x="4281705" y="1602256"/>
                  </a:cubicBezTo>
                  <a:close/>
                  <a:moveTo>
                    <a:pt x="3595226" y="1577895"/>
                  </a:moveTo>
                  <a:lnTo>
                    <a:pt x="3595226" y="1633649"/>
                  </a:lnTo>
                  <a:cubicBezTo>
                    <a:pt x="3585096" y="1619920"/>
                    <a:pt x="3572623" y="1609455"/>
                    <a:pt x="3557805" y="1602256"/>
                  </a:cubicBezTo>
                  <a:close/>
                  <a:moveTo>
                    <a:pt x="2576051" y="1577895"/>
                  </a:moveTo>
                  <a:lnTo>
                    <a:pt x="2576051" y="1633649"/>
                  </a:lnTo>
                  <a:cubicBezTo>
                    <a:pt x="2565921" y="1619920"/>
                    <a:pt x="2553448" y="1609455"/>
                    <a:pt x="2538630" y="1602256"/>
                  </a:cubicBezTo>
                  <a:close/>
                  <a:moveTo>
                    <a:pt x="1404476" y="1577895"/>
                  </a:moveTo>
                  <a:lnTo>
                    <a:pt x="1404476" y="1633649"/>
                  </a:lnTo>
                  <a:cubicBezTo>
                    <a:pt x="1394346" y="1619920"/>
                    <a:pt x="1381873" y="1609455"/>
                    <a:pt x="1367055" y="1602256"/>
                  </a:cubicBezTo>
                  <a:close/>
                  <a:moveTo>
                    <a:pt x="471026" y="1577895"/>
                  </a:moveTo>
                  <a:lnTo>
                    <a:pt x="471026" y="1633649"/>
                  </a:lnTo>
                  <a:cubicBezTo>
                    <a:pt x="460896" y="1619920"/>
                    <a:pt x="448423" y="1609455"/>
                    <a:pt x="433605" y="1602256"/>
                  </a:cubicBezTo>
                  <a:close/>
                  <a:moveTo>
                    <a:pt x="4699893" y="1552152"/>
                  </a:moveTo>
                  <a:cubicBezTo>
                    <a:pt x="4690266" y="1552152"/>
                    <a:pt x="4682690" y="1554642"/>
                    <a:pt x="4677165" y="1559624"/>
                  </a:cubicBezTo>
                  <a:cubicBezTo>
                    <a:pt x="4671639" y="1564605"/>
                    <a:pt x="4668877" y="1570779"/>
                    <a:pt x="4668877" y="1578146"/>
                  </a:cubicBezTo>
                  <a:cubicBezTo>
                    <a:pt x="4668877" y="1584508"/>
                    <a:pt x="4671033" y="1589887"/>
                    <a:pt x="4675343" y="1594282"/>
                  </a:cubicBezTo>
                  <a:cubicBezTo>
                    <a:pt x="4679655" y="1598677"/>
                    <a:pt x="4685034" y="1600875"/>
                    <a:pt x="4691480" y="1600875"/>
                  </a:cubicBezTo>
                  <a:cubicBezTo>
                    <a:pt x="4697591" y="1600875"/>
                    <a:pt x="4702635" y="1599012"/>
                    <a:pt x="4706611" y="1595286"/>
                  </a:cubicBezTo>
                  <a:cubicBezTo>
                    <a:pt x="4710588" y="1591561"/>
                    <a:pt x="4712577" y="1586517"/>
                    <a:pt x="4712577" y="1580155"/>
                  </a:cubicBezTo>
                  <a:cubicBezTo>
                    <a:pt x="4712577" y="1576806"/>
                    <a:pt x="4711781" y="1573499"/>
                    <a:pt x="4710191" y="1570235"/>
                  </a:cubicBezTo>
                  <a:cubicBezTo>
                    <a:pt x="4710777" y="1569983"/>
                    <a:pt x="4711488" y="1569858"/>
                    <a:pt x="4712325" y="1569858"/>
                  </a:cubicBezTo>
                  <a:cubicBezTo>
                    <a:pt x="4718269" y="1569858"/>
                    <a:pt x="4723501" y="1572265"/>
                    <a:pt x="4728022" y="1577078"/>
                  </a:cubicBezTo>
                  <a:cubicBezTo>
                    <a:pt x="4732543" y="1581892"/>
                    <a:pt x="4734803" y="1587940"/>
                    <a:pt x="4734803" y="1595224"/>
                  </a:cubicBezTo>
                  <a:cubicBezTo>
                    <a:pt x="4734803" y="1603679"/>
                    <a:pt x="4731559" y="1610858"/>
                    <a:pt x="4725071" y="1616760"/>
                  </a:cubicBezTo>
                  <a:cubicBezTo>
                    <a:pt x="4718583" y="1622662"/>
                    <a:pt x="4710023" y="1625613"/>
                    <a:pt x="4699391" y="1625613"/>
                  </a:cubicBezTo>
                  <a:cubicBezTo>
                    <a:pt x="4686164" y="1625613"/>
                    <a:pt x="4673941" y="1620255"/>
                    <a:pt x="4662723" y="1609539"/>
                  </a:cubicBezTo>
                  <a:cubicBezTo>
                    <a:pt x="4651505" y="1598823"/>
                    <a:pt x="4642004" y="1581787"/>
                    <a:pt x="4634219" y="1558431"/>
                  </a:cubicBezTo>
                  <a:lnTo>
                    <a:pt x="4622540" y="1554663"/>
                  </a:lnTo>
                  <a:cubicBezTo>
                    <a:pt x="4629823" y="1587982"/>
                    <a:pt x="4640204" y="1612532"/>
                    <a:pt x="4653682" y="1628312"/>
                  </a:cubicBezTo>
                  <a:cubicBezTo>
                    <a:pt x="4667161" y="1644093"/>
                    <a:pt x="4682397" y="1651983"/>
                    <a:pt x="4699391" y="1651983"/>
                  </a:cubicBezTo>
                  <a:cubicBezTo>
                    <a:pt x="4715632" y="1651983"/>
                    <a:pt x="4728211" y="1647358"/>
                    <a:pt x="4737126" y="1638107"/>
                  </a:cubicBezTo>
                  <a:cubicBezTo>
                    <a:pt x="4746041" y="1628857"/>
                    <a:pt x="4750499" y="1616781"/>
                    <a:pt x="4750499" y="1601879"/>
                  </a:cubicBezTo>
                  <a:cubicBezTo>
                    <a:pt x="4750499" y="1587313"/>
                    <a:pt x="4745519" y="1575383"/>
                    <a:pt x="4735557" y="1566091"/>
                  </a:cubicBezTo>
                  <a:cubicBezTo>
                    <a:pt x="4725594" y="1556798"/>
                    <a:pt x="4713707" y="1552152"/>
                    <a:pt x="4699893" y="1552152"/>
                  </a:cubicBezTo>
                  <a:close/>
                  <a:moveTo>
                    <a:pt x="4499869" y="1552152"/>
                  </a:moveTo>
                  <a:cubicBezTo>
                    <a:pt x="4490241" y="1552152"/>
                    <a:pt x="4482665" y="1554642"/>
                    <a:pt x="4477139" y="1559624"/>
                  </a:cubicBezTo>
                  <a:cubicBezTo>
                    <a:pt x="4471615" y="1564605"/>
                    <a:pt x="4468851" y="1570779"/>
                    <a:pt x="4468851" y="1578146"/>
                  </a:cubicBezTo>
                  <a:cubicBezTo>
                    <a:pt x="4468851" y="1584508"/>
                    <a:pt x="4471007" y="1589887"/>
                    <a:pt x="4475319" y="1594282"/>
                  </a:cubicBezTo>
                  <a:cubicBezTo>
                    <a:pt x="4479630" y="1598677"/>
                    <a:pt x="4485009" y="1600875"/>
                    <a:pt x="4491455" y="1600875"/>
                  </a:cubicBezTo>
                  <a:cubicBezTo>
                    <a:pt x="4497566" y="1600875"/>
                    <a:pt x="4502610" y="1599012"/>
                    <a:pt x="4506587" y="1595286"/>
                  </a:cubicBezTo>
                  <a:cubicBezTo>
                    <a:pt x="4510563" y="1591561"/>
                    <a:pt x="4512551" y="1586517"/>
                    <a:pt x="4512551" y="1580155"/>
                  </a:cubicBezTo>
                  <a:cubicBezTo>
                    <a:pt x="4512551" y="1576806"/>
                    <a:pt x="4511756" y="1573499"/>
                    <a:pt x="4510165" y="1570235"/>
                  </a:cubicBezTo>
                  <a:cubicBezTo>
                    <a:pt x="4510751" y="1569983"/>
                    <a:pt x="4511463" y="1569858"/>
                    <a:pt x="4512300" y="1569858"/>
                  </a:cubicBezTo>
                  <a:cubicBezTo>
                    <a:pt x="4518244" y="1569858"/>
                    <a:pt x="4523476" y="1572265"/>
                    <a:pt x="4527997" y="1577078"/>
                  </a:cubicBezTo>
                  <a:cubicBezTo>
                    <a:pt x="4532517" y="1581892"/>
                    <a:pt x="4534778" y="1587940"/>
                    <a:pt x="4534778" y="1595224"/>
                  </a:cubicBezTo>
                  <a:cubicBezTo>
                    <a:pt x="4534778" y="1603679"/>
                    <a:pt x="4531534" y="1610858"/>
                    <a:pt x="4525046" y="1616760"/>
                  </a:cubicBezTo>
                  <a:cubicBezTo>
                    <a:pt x="4518558" y="1622662"/>
                    <a:pt x="4509998" y="1625613"/>
                    <a:pt x="4499366" y="1625613"/>
                  </a:cubicBezTo>
                  <a:cubicBezTo>
                    <a:pt x="4486139" y="1625613"/>
                    <a:pt x="4473917" y="1620255"/>
                    <a:pt x="4462699" y="1609539"/>
                  </a:cubicBezTo>
                  <a:cubicBezTo>
                    <a:pt x="4451481" y="1598823"/>
                    <a:pt x="4441979" y="1581787"/>
                    <a:pt x="4434193" y="1558431"/>
                  </a:cubicBezTo>
                  <a:lnTo>
                    <a:pt x="4422515" y="1554663"/>
                  </a:lnTo>
                  <a:cubicBezTo>
                    <a:pt x="4429798" y="1587982"/>
                    <a:pt x="4440179" y="1612532"/>
                    <a:pt x="4453657" y="1628312"/>
                  </a:cubicBezTo>
                  <a:cubicBezTo>
                    <a:pt x="4467135" y="1644093"/>
                    <a:pt x="4482372" y="1651983"/>
                    <a:pt x="4499366" y="1651983"/>
                  </a:cubicBezTo>
                  <a:cubicBezTo>
                    <a:pt x="4515607" y="1651983"/>
                    <a:pt x="4528185" y="1647358"/>
                    <a:pt x="4537101" y="1638107"/>
                  </a:cubicBezTo>
                  <a:cubicBezTo>
                    <a:pt x="4546017" y="1628857"/>
                    <a:pt x="4550475" y="1616781"/>
                    <a:pt x="4550475" y="1601879"/>
                  </a:cubicBezTo>
                  <a:cubicBezTo>
                    <a:pt x="4550475" y="1587313"/>
                    <a:pt x="4545493" y="1575383"/>
                    <a:pt x="4535531" y="1566091"/>
                  </a:cubicBezTo>
                  <a:cubicBezTo>
                    <a:pt x="4525569" y="1556798"/>
                    <a:pt x="4513681" y="1552152"/>
                    <a:pt x="4499869" y="1552152"/>
                  </a:cubicBezTo>
                  <a:close/>
                  <a:moveTo>
                    <a:pt x="311827" y="1548761"/>
                  </a:moveTo>
                  <a:cubicBezTo>
                    <a:pt x="320533" y="1548761"/>
                    <a:pt x="328695" y="1552529"/>
                    <a:pt x="336313" y="1560063"/>
                  </a:cubicBezTo>
                  <a:lnTo>
                    <a:pt x="311827" y="1583796"/>
                  </a:lnTo>
                  <a:cubicBezTo>
                    <a:pt x="308143" y="1573165"/>
                    <a:pt x="301822" y="1567849"/>
                    <a:pt x="292865" y="1567849"/>
                  </a:cubicBezTo>
                  <a:cubicBezTo>
                    <a:pt x="289767" y="1567849"/>
                    <a:pt x="287130" y="1568267"/>
                    <a:pt x="284954" y="1569104"/>
                  </a:cubicBezTo>
                  <a:cubicBezTo>
                    <a:pt x="286795" y="1563495"/>
                    <a:pt x="290039" y="1558703"/>
                    <a:pt x="294686" y="1554726"/>
                  </a:cubicBezTo>
                  <a:cubicBezTo>
                    <a:pt x="299332" y="1550750"/>
                    <a:pt x="305046" y="1548761"/>
                    <a:pt x="311827" y="1548761"/>
                  </a:cubicBezTo>
                  <a:close/>
                  <a:moveTo>
                    <a:pt x="3999578" y="1543613"/>
                  </a:moveTo>
                  <a:lnTo>
                    <a:pt x="4060230" y="1543613"/>
                  </a:lnTo>
                  <a:lnTo>
                    <a:pt x="4060230" y="1620464"/>
                  </a:lnTo>
                  <a:cubicBezTo>
                    <a:pt x="4054537" y="1610837"/>
                    <a:pt x="4047966" y="1603679"/>
                    <a:pt x="4040515" y="1598991"/>
                  </a:cubicBezTo>
                  <a:cubicBezTo>
                    <a:pt x="4041017" y="1596479"/>
                    <a:pt x="4041269" y="1593884"/>
                    <a:pt x="4041269" y="1591205"/>
                  </a:cubicBezTo>
                  <a:cubicBezTo>
                    <a:pt x="4041269" y="1582164"/>
                    <a:pt x="4037606" y="1573520"/>
                    <a:pt x="4030281" y="1565274"/>
                  </a:cubicBezTo>
                  <a:cubicBezTo>
                    <a:pt x="4022955" y="1557028"/>
                    <a:pt x="4012721" y="1549808"/>
                    <a:pt x="3999578" y="1543613"/>
                  </a:cubicBezTo>
                  <a:close/>
                  <a:moveTo>
                    <a:pt x="2860722" y="1543613"/>
                  </a:moveTo>
                  <a:lnTo>
                    <a:pt x="2916979" y="1543613"/>
                  </a:lnTo>
                  <a:lnTo>
                    <a:pt x="2916979" y="1635910"/>
                  </a:lnTo>
                  <a:cubicBezTo>
                    <a:pt x="2904087" y="1622348"/>
                    <a:pt x="2889897" y="1612260"/>
                    <a:pt x="2874409" y="1605646"/>
                  </a:cubicBezTo>
                  <a:lnTo>
                    <a:pt x="2901785" y="1581159"/>
                  </a:lnTo>
                  <a:cubicBezTo>
                    <a:pt x="2888139" y="1563161"/>
                    <a:pt x="2874451" y="1550645"/>
                    <a:pt x="2860722" y="1543613"/>
                  </a:cubicBezTo>
                  <a:close/>
                  <a:moveTo>
                    <a:pt x="2312397" y="1543613"/>
                  </a:moveTo>
                  <a:lnTo>
                    <a:pt x="2380081" y="1543613"/>
                  </a:lnTo>
                  <a:lnTo>
                    <a:pt x="2380081" y="1587815"/>
                  </a:lnTo>
                  <a:cubicBezTo>
                    <a:pt x="2371961" y="1573583"/>
                    <a:pt x="2364678" y="1566467"/>
                    <a:pt x="2358232" y="1566467"/>
                  </a:cubicBezTo>
                  <a:cubicBezTo>
                    <a:pt x="2354548" y="1566467"/>
                    <a:pt x="2349400" y="1570193"/>
                    <a:pt x="2342786" y="1577643"/>
                  </a:cubicBezTo>
                  <a:cubicBezTo>
                    <a:pt x="2342116" y="1571114"/>
                    <a:pt x="2339417" y="1564898"/>
                    <a:pt x="2334687" y="1558996"/>
                  </a:cubicBezTo>
                  <a:cubicBezTo>
                    <a:pt x="2329957" y="1553094"/>
                    <a:pt x="2322527" y="1547966"/>
                    <a:pt x="2312397" y="1543613"/>
                  </a:cubicBezTo>
                  <a:close/>
                  <a:moveTo>
                    <a:pt x="2119335" y="1543613"/>
                  </a:moveTo>
                  <a:lnTo>
                    <a:pt x="2188400" y="1543613"/>
                  </a:lnTo>
                  <a:lnTo>
                    <a:pt x="2188400" y="1621845"/>
                  </a:lnTo>
                  <a:cubicBezTo>
                    <a:pt x="2183712" y="1612553"/>
                    <a:pt x="2178438" y="1604265"/>
                    <a:pt x="2172578" y="1596982"/>
                  </a:cubicBezTo>
                  <a:cubicBezTo>
                    <a:pt x="2172578" y="1584341"/>
                    <a:pt x="2167932" y="1573709"/>
                    <a:pt x="2158639" y="1565086"/>
                  </a:cubicBezTo>
                  <a:cubicBezTo>
                    <a:pt x="2149347" y="1556463"/>
                    <a:pt x="2138255" y="1552152"/>
                    <a:pt x="2125362" y="1552152"/>
                  </a:cubicBezTo>
                  <a:close/>
                  <a:moveTo>
                    <a:pt x="1679622" y="1543613"/>
                  </a:moveTo>
                  <a:lnTo>
                    <a:pt x="1735879" y="1543613"/>
                  </a:lnTo>
                  <a:lnTo>
                    <a:pt x="1735879" y="1635910"/>
                  </a:lnTo>
                  <a:cubicBezTo>
                    <a:pt x="1722987" y="1622348"/>
                    <a:pt x="1708797" y="1612260"/>
                    <a:pt x="1693309" y="1605646"/>
                  </a:cubicBezTo>
                  <a:lnTo>
                    <a:pt x="1720685" y="1581159"/>
                  </a:lnTo>
                  <a:cubicBezTo>
                    <a:pt x="1707039" y="1563161"/>
                    <a:pt x="1693351" y="1550645"/>
                    <a:pt x="1679622" y="1543613"/>
                  </a:cubicBezTo>
                  <a:close/>
                  <a:moveTo>
                    <a:pt x="827753" y="1543613"/>
                  </a:moveTo>
                  <a:lnTo>
                    <a:pt x="888405" y="1543613"/>
                  </a:lnTo>
                  <a:lnTo>
                    <a:pt x="888405" y="1620464"/>
                  </a:lnTo>
                  <a:cubicBezTo>
                    <a:pt x="882713" y="1610837"/>
                    <a:pt x="876141" y="1603679"/>
                    <a:pt x="868690" y="1598991"/>
                  </a:cubicBezTo>
                  <a:cubicBezTo>
                    <a:pt x="869192" y="1596479"/>
                    <a:pt x="869444" y="1593884"/>
                    <a:pt x="869444" y="1591205"/>
                  </a:cubicBezTo>
                  <a:cubicBezTo>
                    <a:pt x="869444" y="1582164"/>
                    <a:pt x="865781" y="1573520"/>
                    <a:pt x="858456" y="1565274"/>
                  </a:cubicBezTo>
                  <a:cubicBezTo>
                    <a:pt x="851131" y="1557028"/>
                    <a:pt x="840897" y="1549808"/>
                    <a:pt x="827753" y="1543613"/>
                  </a:cubicBezTo>
                  <a:close/>
                  <a:moveTo>
                    <a:pt x="3554415" y="1529297"/>
                  </a:moveTo>
                  <a:cubicBezTo>
                    <a:pt x="3548805" y="1529297"/>
                    <a:pt x="3544034" y="1531432"/>
                    <a:pt x="3540099" y="1535702"/>
                  </a:cubicBezTo>
                  <a:cubicBezTo>
                    <a:pt x="3536165" y="1539971"/>
                    <a:pt x="3534197" y="1545120"/>
                    <a:pt x="3534197" y="1551147"/>
                  </a:cubicBezTo>
                  <a:cubicBezTo>
                    <a:pt x="3534197" y="1557761"/>
                    <a:pt x="3536101" y="1563495"/>
                    <a:pt x="3539911" y="1568351"/>
                  </a:cubicBezTo>
                  <a:cubicBezTo>
                    <a:pt x="3543720" y="1573206"/>
                    <a:pt x="3548973" y="1576388"/>
                    <a:pt x="3555670" y="1577895"/>
                  </a:cubicBezTo>
                  <a:lnTo>
                    <a:pt x="3524025" y="1597861"/>
                  </a:lnTo>
                  <a:lnTo>
                    <a:pt x="3536583" y="1619208"/>
                  </a:lnTo>
                  <a:cubicBezTo>
                    <a:pt x="3559123" y="1621594"/>
                    <a:pt x="3576296" y="1629772"/>
                    <a:pt x="3588099" y="1643742"/>
                  </a:cubicBezTo>
                  <a:lnTo>
                    <a:pt x="3596339" y="1656824"/>
                  </a:lnTo>
                  <a:lnTo>
                    <a:pt x="3592170" y="1655499"/>
                  </a:lnTo>
                  <a:cubicBezTo>
                    <a:pt x="3595184" y="1664624"/>
                    <a:pt x="3596691" y="1672452"/>
                    <a:pt x="3596691" y="1678981"/>
                  </a:cubicBezTo>
                  <a:cubicBezTo>
                    <a:pt x="3591668" y="1677307"/>
                    <a:pt x="3586603" y="1676470"/>
                    <a:pt x="3581497" y="1676470"/>
                  </a:cubicBezTo>
                  <a:cubicBezTo>
                    <a:pt x="3572539" y="1676470"/>
                    <a:pt x="3565339" y="1679002"/>
                    <a:pt x="3559898" y="1684067"/>
                  </a:cubicBezTo>
                  <a:cubicBezTo>
                    <a:pt x="3554456" y="1689132"/>
                    <a:pt x="3551735" y="1695055"/>
                    <a:pt x="3551735" y="1701836"/>
                  </a:cubicBezTo>
                  <a:cubicBezTo>
                    <a:pt x="3551735" y="1708031"/>
                    <a:pt x="3554079" y="1713284"/>
                    <a:pt x="3558768" y="1717595"/>
                  </a:cubicBezTo>
                  <a:cubicBezTo>
                    <a:pt x="3563456" y="1721907"/>
                    <a:pt x="3569567" y="1724062"/>
                    <a:pt x="3577101" y="1724062"/>
                  </a:cubicBezTo>
                  <a:cubicBezTo>
                    <a:pt x="3585305" y="1724062"/>
                    <a:pt x="3592170" y="1721907"/>
                    <a:pt x="3597695" y="1717595"/>
                  </a:cubicBezTo>
                  <a:cubicBezTo>
                    <a:pt x="3603221" y="1713284"/>
                    <a:pt x="3607072" y="1707487"/>
                    <a:pt x="3609248" y="1700203"/>
                  </a:cubicBezTo>
                  <a:cubicBezTo>
                    <a:pt x="3617453" y="1704557"/>
                    <a:pt x="3629131" y="1712510"/>
                    <a:pt x="3644283" y="1724062"/>
                  </a:cubicBezTo>
                  <a:lnTo>
                    <a:pt x="3644283" y="1708742"/>
                  </a:lnTo>
                  <a:cubicBezTo>
                    <a:pt x="3632228" y="1698194"/>
                    <a:pt x="3621220" y="1690157"/>
                    <a:pt x="3611257" y="1684632"/>
                  </a:cubicBezTo>
                  <a:cubicBezTo>
                    <a:pt x="3610253" y="1679819"/>
                    <a:pt x="3609081" y="1675596"/>
                    <a:pt x="3607741" y="1671965"/>
                  </a:cubicBezTo>
                  <a:lnTo>
                    <a:pt x="3603320" y="1663046"/>
                  </a:lnTo>
                  <a:lnTo>
                    <a:pt x="3617327" y="1672200"/>
                  </a:lnTo>
                  <a:lnTo>
                    <a:pt x="3617327" y="1543613"/>
                  </a:lnTo>
                  <a:lnTo>
                    <a:pt x="3643069" y="1543613"/>
                  </a:lnTo>
                  <a:lnTo>
                    <a:pt x="3634028" y="1529297"/>
                  </a:lnTo>
                  <a:lnTo>
                    <a:pt x="3595226" y="1529297"/>
                  </a:lnTo>
                  <a:lnTo>
                    <a:pt x="3595226" y="1552905"/>
                  </a:lnTo>
                  <a:cubicBezTo>
                    <a:pt x="3582166" y="1562449"/>
                    <a:pt x="3572623" y="1567221"/>
                    <a:pt x="3566595" y="1567221"/>
                  </a:cubicBezTo>
                  <a:cubicBezTo>
                    <a:pt x="3562995" y="1567221"/>
                    <a:pt x="3560086" y="1566446"/>
                    <a:pt x="3557868" y="1564898"/>
                  </a:cubicBezTo>
                  <a:cubicBezTo>
                    <a:pt x="3555649" y="1563349"/>
                    <a:pt x="3554331" y="1561151"/>
                    <a:pt x="3553912" y="1558305"/>
                  </a:cubicBezTo>
                  <a:cubicBezTo>
                    <a:pt x="3554498" y="1558389"/>
                    <a:pt x="3555210" y="1558431"/>
                    <a:pt x="3556047" y="1558431"/>
                  </a:cubicBezTo>
                  <a:cubicBezTo>
                    <a:pt x="3560317" y="1558431"/>
                    <a:pt x="3563853" y="1557112"/>
                    <a:pt x="3566658" y="1554475"/>
                  </a:cubicBezTo>
                  <a:cubicBezTo>
                    <a:pt x="3569462" y="1551838"/>
                    <a:pt x="3570865" y="1548385"/>
                    <a:pt x="3570865" y="1544115"/>
                  </a:cubicBezTo>
                  <a:cubicBezTo>
                    <a:pt x="3570865" y="1539762"/>
                    <a:pt x="3569337" y="1536204"/>
                    <a:pt x="3566281" y="1533441"/>
                  </a:cubicBezTo>
                  <a:cubicBezTo>
                    <a:pt x="3563225" y="1530679"/>
                    <a:pt x="3559270" y="1529297"/>
                    <a:pt x="3554415" y="1529297"/>
                  </a:cubicBezTo>
                  <a:close/>
                  <a:moveTo>
                    <a:pt x="1640694" y="1529297"/>
                  </a:moveTo>
                  <a:lnTo>
                    <a:pt x="1649735" y="1543613"/>
                  </a:lnTo>
                  <a:lnTo>
                    <a:pt x="1655135" y="1543613"/>
                  </a:lnTo>
                  <a:lnTo>
                    <a:pt x="1659656" y="1558933"/>
                  </a:lnTo>
                  <a:cubicBezTo>
                    <a:pt x="1674139" y="1559268"/>
                    <a:pt x="1686529" y="1564333"/>
                    <a:pt x="1696825" y="1574127"/>
                  </a:cubicBezTo>
                  <a:lnTo>
                    <a:pt x="1664679" y="1602884"/>
                  </a:lnTo>
                  <a:lnTo>
                    <a:pt x="1677236" y="1624231"/>
                  </a:lnTo>
                  <a:cubicBezTo>
                    <a:pt x="1706202" y="1626492"/>
                    <a:pt x="1726712" y="1638295"/>
                    <a:pt x="1738767" y="1659643"/>
                  </a:cubicBezTo>
                  <a:lnTo>
                    <a:pt x="1757980" y="1672200"/>
                  </a:lnTo>
                  <a:lnTo>
                    <a:pt x="1757980" y="1543613"/>
                  </a:lnTo>
                  <a:lnTo>
                    <a:pt x="1783723" y="1543613"/>
                  </a:lnTo>
                  <a:lnTo>
                    <a:pt x="1774681" y="1529297"/>
                  </a:lnTo>
                  <a:close/>
                  <a:moveTo>
                    <a:pt x="1326369" y="1529297"/>
                  </a:moveTo>
                  <a:lnTo>
                    <a:pt x="1335411" y="1543613"/>
                  </a:lnTo>
                  <a:lnTo>
                    <a:pt x="1404476" y="1543613"/>
                  </a:lnTo>
                  <a:lnTo>
                    <a:pt x="1404476" y="1552905"/>
                  </a:lnTo>
                  <a:lnTo>
                    <a:pt x="1333276" y="1597861"/>
                  </a:lnTo>
                  <a:lnTo>
                    <a:pt x="1345833" y="1619208"/>
                  </a:lnTo>
                  <a:cubicBezTo>
                    <a:pt x="1375887" y="1622389"/>
                    <a:pt x="1396398" y="1635868"/>
                    <a:pt x="1407364" y="1659643"/>
                  </a:cubicBezTo>
                  <a:lnTo>
                    <a:pt x="1426577" y="1672200"/>
                  </a:lnTo>
                  <a:lnTo>
                    <a:pt x="1426577" y="1574378"/>
                  </a:lnTo>
                  <a:lnTo>
                    <a:pt x="1430344" y="1574378"/>
                  </a:lnTo>
                  <a:cubicBezTo>
                    <a:pt x="1442483" y="1574378"/>
                    <a:pt x="1451252" y="1576409"/>
                    <a:pt x="1456652" y="1580469"/>
                  </a:cubicBezTo>
                  <a:cubicBezTo>
                    <a:pt x="1462051" y="1584529"/>
                    <a:pt x="1464751" y="1589405"/>
                    <a:pt x="1464751" y="1595098"/>
                  </a:cubicBezTo>
                  <a:cubicBezTo>
                    <a:pt x="1464751" y="1598614"/>
                    <a:pt x="1463956" y="1601628"/>
                    <a:pt x="1462365" y="1604139"/>
                  </a:cubicBezTo>
                  <a:cubicBezTo>
                    <a:pt x="1458933" y="1599200"/>
                    <a:pt x="1454622" y="1596731"/>
                    <a:pt x="1449431" y="1596731"/>
                  </a:cubicBezTo>
                  <a:cubicBezTo>
                    <a:pt x="1444827" y="1596731"/>
                    <a:pt x="1441039" y="1598279"/>
                    <a:pt x="1438067" y="1601377"/>
                  </a:cubicBezTo>
                  <a:cubicBezTo>
                    <a:pt x="1435095" y="1604474"/>
                    <a:pt x="1433609" y="1608367"/>
                    <a:pt x="1433609" y="1613055"/>
                  </a:cubicBezTo>
                  <a:cubicBezTo>
                    <a:pt x="1433609" y="1617994"/>
                    <a:pt x="1435200" y="1622076"/>
                    <a:pt x="1438381" y="1625299"/>
                  </a:cubicBezTo>
                  <a:cubicBezTo>
                    <a:pt x="1441562" y="1628522"/>
                    <a:pt x="1445748" y="1630133"/>
                    <a:pt x="1450938" y="1630133"/>
                  </a:cubicBezTo>
                  <a:cubicBezTo>
                    <a:pt x="1457887" y="1630133"/>
                    <a:pt x="1463935" y="1627057"/>
                    <a:pt x="1469084" y="1620904"/>
                  </a:cubicBezTo>
                  <a:cubicBezTo>
                    <a:pt x="1474232" y="1614750"/>
                    <a:pt x="1476806" y="1606860"/>
                    <a:pt x="1476806" y="1597233"/>
                  </a:cubicBezTo>
                  <a:cubicBezTo>
                    <a:pt x="1476806" y="1584257"/>
                    <a:pt x="1471783" y="1573520"/>
                    <a:pt x="1461737" y="1565023"/>
                  </a:cubicBezTo>
                  <a:cubicBezTo>
                    <a:pt x="1451692" y="1556526"/>
                    <a:pt x="1439972" y="1552110"/>
                    <a:pt x="1426577" y="1551775"/>
                  </a:cubicBezTo>
                  <a:lnTo>
                    <a:pt x="1426577" y="1543613"/>
                  </a:lnTo>
                  <a:lnTo>
                    <a:pt x="1502549" y="1543613"/>
                  </a:lnTo>
                  <a:lnTo>
                    <a:pt x="1493508" y="1529297"/>
                  </a:lnTo>
                  <a:close/>
                  <a:moveTo>
                    <a:pt x="792969" y="1529297"/>
                  </a:moveTo>
                  <a:lnTo>
                    <a:pt x="802011" y="1543613"/>
                  </a:lnTo>
                  <a:lnTo>
                    <a:pt x="804899" y="1543613"/>
                  </a:lnTo>
                  <a:lnTo>
                    <a:pt x="809419" y="1558933"/>
                  </a:lnTo>
                  <a:cubicBezTo>
                    <a:pt x="820135" y="1560607"/>
                    <a:pt x="828779" y="1562763"/>
                    <a:pt x="835350" y="1565400"/>
                  </a:cubicBezTo>
                  <a:cubicBezTo>
                    <a:pt x="841922" y="1568037"/>
                    <a:pt x="846945" y="1571051"/>
                    <a:pt x="850419" y="1574441"/>
                  </a:cubicBezTo>
                  <a:cubicBezTo>
                    <a:pt x="853893" y="1577832"/>
                    <a:pt x="855630" y="1581578"/>
                    <a:pt x="855630" y="1585680"/>
                  </a:cubicBezTo>
                  <a:cubicBezTo>
                    <a:pt x="855630" y="1588192"/>
                    <a:pt x="854961" y="1590452"/>
                    <a:pt x="853621" y="1592461"/>
                  </a:cubicBezTo>
                  <a:cubicBezTo>
                    <a:pt x="849519" y="1591205"/>
                    <a:pt x="845292" y="1590577"/>
                    <a:pt x="840938" y="1590577"/>
                  </a:cubicBezTo>
                  <a:cubicBezTo>
                    <a:pt x="834409" y="1590577"/>
                    <a:pt x="828758" y="1592566"/>
                    <a:pt x="823986" y="1596542"/>
                  </a:cubicBezTo>
                  <a:cubicBezTo>
                    <a:pt x="819214" y="1600519"/>
                    <a:pt x="816828" y="1605730"/>
                    <a:pt x="816828" y="1612176"/>
                  </a:cubicBezTo>
                  <a:cubicBezTo>
                    <a:pt x="816828" y="1618371"/>
                    <a:pt x="818879" y="1623436"/>
                    <a:pt x="822981" y="1627371"/>
                  </a:cubicBezTo>
                  <a:cubicBezTo>
                    <a:pt x="827083" y="1631305"/>
                    <a:pt x="832148" y="1633273"/>
                    <a:pt x="838176" y="1633273"/>
                  </a:cubicBezTo>
                  <a:cubicBezTo>
                    <a:pt x="844287" y="1633273"/>
                    <a:pt x="849582" y="1631577"/>
                    <a:pt x="854061" y="1628187"/>
                  </a:cubicBezTo>
                  <a:cubicBezTo>
                    <a:pt x="858540" y="1624796"/>
                    <a:pt x="862202" y="1619962"/>
                    <a:pt x="865049" y="1613683"/>
                  </a:cubicBezTo>
                  <a:cubicBezTo>
                    <a:pt x="871327" y="1616948"/>
                    <a:pt x="876811" y="1622641"/>
                    <a:pt x="881499" y="1630761"/>
                  </a:cubicBezTo>
                  <a:cubicBezTo>
                    <a:pt x="886187" y="1638881"/>
                    <a:pt x="889452" y="1648509"/>
                    <a:pt x="891293" y="1659643"/>
                  </a:cubicBezTo>
                  <a:lnTo>
                    <a:pt x="910506" y="1672200"/>
                  </a:lnTo>
                  <a:lnTo>
                    <a:pt x="910506" y="1543613"/>
                  </a:lnTo>
                  <a:lnTo>
                    <a:pt x="925836" y="1543613"/>
                  </a:lnTo>
                  <a:lnTo>
                    <a:pt x="936249" y="1543613"/>
                  </a:lnTo>
                  <a:lnTo>
                    <a:pt x="1004319" y="1543613"/>
                  </a:lnTo>
                  <a:lnTo>
                    <a:pt x="1004319" y="1609790"/>
                  </a:lnTo>
                  <a:cubicBezTo>
                    <a:pt x="998961" y="1600079"/>
                    <a:pt x="992118" y="1592063"/>
                    <a:pt x="983788" y="1585743"/>
                  </a:cubicBezTo>
                  <a:cubicBezTo>
                    <a:pt x="975458" y="1579422"/>
                    <a:pt x="966354" y="1576262"/>
                    <a:pt x="956476" y="1576262"/>
                  </a:cubicBezTo>
                  <a:cubicBezTo>
                    <a:pt x="947685" y="1576262"/>
                    <a:pt x="940549" y="1578878"/>
                    <a:pt x="935065" y="1584110"/>
                  </a:cubicBezTo>
                  <a:cubicBezTo>
                    <a:pt x="929582" y="1589343"/>
                    <a:pt x="926840" y="1595726"/>
                    <a:pt x="926840" y="1603260"/>
                  </a:cubicBezTo>
                  <a:cubicBezTo>
                    <a:pt x="926840" y="1610376"/>
                    <a:pt x="929080" y="1616299"/>
                    <a:pt x="933558" y="1621029"/>
                  </a:cubicBezTo>
                  <a:cubicBezTo>
                    <a:pt x="938037" y="1625759"/>
                    <a:pt x="943625" y="1628124"/>
                    <a:pt x="950322" y="1628124"/>
                  </a:cubicBezTo>
                  <a:cubicBezTo>
                    <a:pt x="957187" y="1628124"/>
                    <a:pt x="962775" y="1625989"/>
                    <a:pt x="967086" y="1621720"/>
                  </a:cubicBezTo>
                  <a:cubicBezTo>
                    <a:pt x="971398" y="1617450"/>
                    <a:pt x="973554" y="1612134"/>
                    <a:pt x="973554" y="1605772"/>
                  </a:cubicBezTo>
                  <a:cubicBezTo>
                    <a:pt x="973554" y="1603428"/>
                    <a:pt x="973093" y="1600916"/>
                    <a:pt x="972172" y="1598237"/>
                  </a:cubicBezTo>
                  <a:cubicBezTo>
                    <a:pt x="980460" y="1601419"/>
                    <a:pt x="988057" y="1608493"/>
                    <a:pt x="994964" y="1619459"/>
                  </a:cubicBezTo>
                  <a:cubicBezTo>
                    <a:pt x="1001870" y="1630426"/>
                    <a:pt x="1005952" y="1643821"/>
                    <a:pt x="1007207" y="1659643"/>
                  </a:cubicBezTo>
                  <a:lnTo>
                    <a:pt x="1026420" y="1672200"/>
                  </a:lnTo>
                  <a:lnTo>
                    <a:pt x="1026420" y="1543613"/>
                  </a:lnTo>
                  <a:lnTo>
                    <a:pt x="1052163" y="1543613"/>
                  </a:lnTo>
                  <a:lnTo>
                    <a:pt x="1043121" y="1529297"/>
                  </a:lnTo>
                  <a:lnTo>
                    <a:pt x="927208" y="1529297"/>
                  </a:lnTo>
                  <a:lnTo>
                    <a:pt x="916794" y="1529297"/>
                  </a:lnTo>
                  <a:close/>
                  <a:moveTo>
                    <a:pt x="3439203" y="1528921"/>
                  </a:moveTo>
                  <a:cubicBezTo>
                    <a:pt x="3432255" y="1528921"/>
                    <a:pt x="3424595" y="1533065"/>
                    <a:pt x="3416223" y="1541353"/>
                  </a:cubicBezTo>
                  <a:cubicBezTo>
                    <a:pt x="3411953" y="1536497"/>
                    <a:pt x="3407935" y="1533274"/>
                    <a:pt x="3404168" y="1531683"/>
                  </a:cubicBezTo>
                  <a:cubicBezTo>
                    <a:pt x="3400401" y="1530093"/>
                    <a:pt x="3394917" y="1529297"/>
                    <a:pt x="3387718" y="1529297"/>
                  </a:cubicBezTo>
                  <a:lnTo>
                    <a:pt x="3355194" y="1529297"/>
                  </a:lnTo>
                  <a:lnTo>
                    <a:pt x="3364235" y="1543613"/>
                  </a:lnTo>
                  <a:lnTo>
                    <a:pt x="3386713" y="1543613"/>
                  </a:lnTo>
                  <a:cubicBezTo>
                    <a:pt x="3394582" y="1543613"/>
                    <a:pt x="3400652" y="1546417"/>
                    <a:pt x="3404921" y="1552026"/>
                  </a:cubicBezTo>
                  <a:cubicBezTo>
                    <a:pt x="3400149" y="1557300"/>
                    <a:pt x="3396424" y="1562554"/>
                    <a:pt x="3393745" y="1567786"/>
                  </a:cubicBezTo>
                  <a:cubicBezTo>
                    <a:pt x="3391066" y="1573018"/>
                    <a:pt x="3389727" y="1577895"/>
                    <a:pt x="3389727" y="1582415"/>
                  </a:cubicBezTo>
                  <a:cubicBezTo>
                    <a:pt x="3389727" y="1586434"/>
                    <a:pt x="3390878" y="1589636"/>
                    <a:pt x="3393180" y="1592022"/>
                  </a:cubicBezTo>
                  <a:cubicBezTo>
                    <a:pt x="3395482" y="1594407"/>
                    <a:pt x="3398559" y="1595600"/>
                    <a:pt x="3402410" y="1595600"/>
                  </a:cubicBezTo>
                  <a:cubicBezTo>
                    <a:pt x="3409023" y="1595600"/>
                    <a:pt x="3414925" y="1590494"/>
                    <a:pt x="3420116" y="1580280"/>
                  </a:cubicBezTo>
                  <a:cubicBezTo>
                    <a:pt x="3422292" y="1584969"/>
                    <a:pt x="3424825" y="1588610"/>
                    <a:pt x="3427713" y="1591205"/>
                  </a:cubicBezTo>
                  <a:cubicBezTo>
                    <a:pt x="3430601" y="1593801"/>
                    <a:pt x="3433929" y="1595098"/>
                    <a:pt x="3437696" y="1595098"/>
                  </a:cubicBezTo>
                  <a:cubicBezTo>
                    <a:pt x="3441547" y="1595098"/>
                    <a:pt x="3444665" y="1593905"/>
                    <a:pt x="3447051" y="1591519"/>
                  </a:cubicBezTo>
                  <a:cubicBezTo>
                    <a:pt x="3449437" y="1589133"/>
                    <a:pt x="3450630" y="1586099"/>
                    <a:pt x="3450630" y="1582415"/>
                  </a:cubicBezTo>
                  <a:cubicBezTo>
                    <a:pt x="3450630" y="1577727"/>
                    <a:pt x="3448998" y="1572997"/>
                    <a:pt x="3445733" y="1568225"/>
                  </a:cubicBezTo>
                  <a:cubicBezTo>
                    <a:pt x="3442468" y="1563454"/>
                    <a:pt x="3438115" y="1558682"/>
                    <a:pt x="3432673" y="1553910"/>
                  </a:cubicBezTo>
                  <a:cubicBezTo>
                    <a:pt x="3435854" y="1550310"/>
                    <a:pt x="3438743" y="1548510"/>
                    <a:pt x="3441338" y="1548510"/>
                  </a:cubicBezTo>
                  <a:cubicBezTo>
                    <a:pt x="3444854" y="1548510"/>
                    <a:pt x="3448600" y="1551231"/>
                    <a:pt x="3452577" y="1556673"/>
                  </a:cubicBezTo>
                  <a:cubicBezTo>
                    <a:pt x="3456553" y="1562114"/>
                    <a:pt x="3460132" y="1568476"/>
                    <a:pt x="3463313" y="1575760"/>
                  </a:cubicBezTo>
                  <a:lnTo>
                    <a:pt x="3468713" y="1578774"/>
                  </a:lnTo>
                  <a:cubicBezTo>
                    <a:pt x="3473903" y="1571658"/>
                    <a:pt x="3478465" y="1564374"/>
                    <a:pt x="3482400" y="1556924"/>
                  </a:cubicBezTo>
                  <a:cubicBezTo>
                    <a:pt x="3487507" y="1563286"/>
                    <a:pt x="3490060" y="1569565"/>
                    <a:pt x="3490060" y="1575760"/>
                  </a:cubicBezTo>
                  <a:cubicBezTo>
                    <a:pt x="3490060" y="1580197"/>
                    <a:pt x="3488637" y="1584466"/>
                    <a:pt x="3485791" y="1588568"/>
                  </a:cubicBezTo>
                  <a:cubicBezTo>
                    <a:pt x="3481605" y="1586978"/>
                    <a:pt x="3477126" y="1586182"/>
                    <a:pt x="3472354" y="1586182"/>
                  </a:cubicBezTo>
                  <a:cubicBezTo>
                    <a:pt x="3464150" y="1586182"/>
                    <a:pt x="3457683" y="1588380"/>
                    <a:pt x="3452953" y="1592775"/>
                  </a:cubicBezTo>
                  <a:cubicBezTo>
                    <a:pt x="3448223" y="1597170"/>
                    <a:pt x="3445858" y="1602088"/>
                    <a:pt x="3445858" y="1607530"/>
                  </a:cubicBezTo>
                  <a:cubicBezTo>
                    <a:pt x="3445858" y="1612720"/>
                    <a:pt x="3447533" y="1617011"/>
                    <a:pt x="3450881" y="1620401"/>
                  </a:cubicBezTo>
                  <a:cubicBezTo>
                    <a:pt x="3454230" y="1623792"/>
                    <a:pt x="3458457" y="1625487"/>
                    <a:pt x="3463564" y="1625487"/>
                  </a:cubicBezTo>
                  <a:cubicBezTo>
                    <a:pt x="3468671" y="1625487"/>
                    <a:pt x="3472731" y="1623959"/>
                    <a:pt x="3475745" y="1620904"/>
                  </a:cubicBezTo>
                  <a:cubicBezTo>
                    <a:pt x="3478759" y="1617848"/>
                    <a:pt x="3480265" y="1614143"/>
                    <a:pt x="3480265" y="1609790"/>
                  </a:cubicBezTo>
                  <a:cubicBezTo>
                    <a:pt x="3480265" y="1607446"/>
                    <a:pt x="3479638" y="1605228"/>
                    <a:pt x="3478382" y="1603135"/>
                  </a:cubicBezTo>
                  <a:cubicBezTo>
                    <a:pt x="3479135" y="1602967"/>
                    <a:pt x="3479889" y="1602884"/>
                    <a:pt x="3480642" y="1602884"/>
                  </a:cubicBezTo>
                  <a:cubicBezTo>
                    <a:pt x="3483907" y="1602884"/>
                    <a:pt x="3486816" y="1604077"/>
                    <a:pt x="3489369" y="1606463"/>
                  </a:cubicBezTo>
                  <a:cubicBezTo>
                    <a:pt x="3491923" y="1608848"/>
                    <a:pt x="3493199" y="1612302"/>
                    <a:pt x="3493199" y="1616822"/>
                  </a:cubicBezTo>
                  <a:cubicBezTo>
                    <a:pt x="3493199" y="1622682"/>
                    <a:pt x="3490123" y="1627664"/>
                    <a:pt x="3483970" y="1631766"/>
                  </a:cubicBezTo>
                  <a:cubicBezTo>
                    <a:pt x="3477817" y="1635868"/>
                    <a:pt x="3468169" y="1637919"/>
                    <a:pt x="3455025" y="1637919"/>
                  </a:cubicBezTo>
                  <a:cubicBezTo>
                    <a:pt x="3435268" y="1637919"/>
                    <a:pt x="3417960" y="1630447"/>
                    <a:pt x="3403101" y="1615504"/>
                  </a:cubicBezTo>
                  <a:cubicBezTo>
                    <a:pt x="3388241" y="1600561"/>
                    <a:pt x="3379095" y="1581494"/>
                    <a:pt x="3375663" y="1558305"/>
                  </a:cubicBezTo>
                  <a:lnTo>
                    <a:pt x="3363984" y="1554538"/>
                  </a:lnTo>
                  <a:cubicBezTo>
                    <a:pt x="3367082" y="1588778"/>
                    <a:pt x="3377525" y="1615420"/>
                    <a:pt x="3395315" y="1634465"/>
                  </a:cubicBezTo>
                  <a:cubicBezTo>
                    <a:pt x="3413105" y="1653511"/>
                    <a:pt x="3433594" y="1663034"/>
                    <a:pt x="3456783" y="1663034"/>
                  </a:cubicBezTo>
                  <a:cubicBezTo>
                    <a:pt x="3473275" y="1663034"/>
                    <a:pt x="3486189" y="1659057"/>
                    <a:pt x="3495523" y="1651104"/>
                  </a:cubicBezTo>
                  <a:cubicBezTo>
                    <a:pt x="3504857" y="1643151"/>
                    <a:pt x="3509524" y="1633482"/>
                    <a:pt x="3509524" y="1622096"/>
                  </a:cubicBezTo>
                  <a:cubicBezTo>
                    <a:pt x="3509524" y="1612971"/>
                    <a:pt x="3506594" y="1605228"/>
                    <a:pt x="3500734" y="1598865"/>
                  </a:cubicBezTo>
                  <a:cubicBezTo>
                    <a:pt x="3506594" y="1593089"/>
                    <a:pt x="3509524" y="1586601"/>
                    <a:pt x="3509524" y="1579401"/>
                  </a:cubicBezTo>
                  <a:cubicBezTo>
                    <a:pt x="3509524" y="1573709"/>
                    <a:pt x="3507745" y="1568142"/>
                    <a:pt x="3504187" y="1562700"/>
                  </a:cubicBezTo>
                  <a:cubicBezTo>
                    <a:pt x="3500629" y="1557259"/>
                    <a:pt x="3495523" y="1551273"/>
                    <a:pt x="3488867" y="1544743"/>
                  </a:cubicBezTo>
                  <a:cubicBezTo>
                    <a:pt x="3482212" y="1538213"/>
                    <a:pt x="3477126" y="1533065"/>
                    <a:pt x="3473610" y="1529297"/>
                  </a:cubicBezTo>
                  <a:cubicBezTo>
                    <a:pt x="3470345" y="1537083"/>
                    <a:pt x="3466913" y="1543864"/>
                    <a:pt x="3463313" y="1549640"/>
                  </a:cubicBezTo>
                  <a:cubicBezTo>
                    <a:pt x="3455862" y="1535827"/>
                    <a:pt x="3447825" y="1528921"/>
                    <a:pt x="3439203" y="1528921"/>
                  </a:cubicBezTo>
                  <a:close/>
                  <a:moveTo>
                    <a:pt x="1280939" y="1528921"/>
                  </a:moveTo>
                  <a:cubicBezTo>
                    <a:pt x="1267880" y="1528921"/>
                    <a:pt x="1255553" y="1534592"/>
                    <a:pt x="1243958" y="1545936"/>
                  </a:cubicBezTo>
                  <a:cubicBezTo>
                    <a:pt x="1232363" y="1557280"/>
                    <a:pt x="1226566" y="1570151"/>
                    <a:pt x="1226566" y="1584550"/>
                  </a:cubicBezTo>
                  <a:cubicBezTo>
                    <a:pt x="1226566" y="1592084"/>
                    <a:pt x="1228994" y="1598279"/>
                    <a:pt x="1233849" y="1603135"/>
                  </a:cubicBezTo>
                  <a:cubicBezTo>
                    <a:pt x="1238705" y="1607990"/>
                    <a:pt x="1244356" y="1610418"/>
                    <a:pt x="1250802" y="1610418"/>
                  </a:cubicBezTo>
                  <a:cubicBezTo>
                    <a:pt x="1257499" y="1610418"/>
                    <a:pt x="1262648" y="1608555"/>
                    <a:pt x="1266247" y="1604830"/>
                  </a:cubicBezTo>
                  <a:cubicBezTo>
                    <a:pt x="1269847" y="1601105"/>
                    <a:pt x="1271647" y="1596689"/>
                    <a:pt x="1271647" y="1591582"/>
                  </a:cubicBezTo>
                  <a:cubicBezTo>
                    <a:pt x="1271647" y="1586141"/>
                    <a:pt x="1269973" y="1581808"/>
                    <a:pt x="1266624" y="1578585"/>
                  </a:cubicBezTo>
                  <a:cubicBezTo>
                    <a:pt x="1263275" y="1575362"/>
                    <a:pt x="1258797" y="1573751"/>
                    <a:pt x="1253188" y="1573751"/>
                  </a:cubicBezTo>
                  <a:cubicBezTo>
                    <a:pt x="1251848" y="1573751"/>
                    <a:pt x="1250425" y="1573876"/>
                    <a:pt x="1248918" y="1574127"/>
                  </a:cubicBezTo>
                  <a:cubicBezTo>
                    <a:pt x="1250425" y="1567346"/>
                    <a:pt x="1254946" y="1560670"/>
                    <a:pt x="1262480" y="1554098"/>
                  </a:cubicBezTo>
                  <a:cubicBezTo>
                    <a:pt x="1270015" y="1547527"/>
                    <a:pt x="1276921" y="1544241"/>
                    <a:pt x="1283200" y="1544241"/>
                  </a:cubicBezTo>
                  <a:cubicBezTo>
                    <a:pt x="1286214" y="1544241"/>
                    <a:pt x="1288390" y="1545287"/>
                    <a:pt x="1289730" y="1547380"/>
                  </a:cubicBezTo>
                  <a:cubicBezTo>
                    <a:pt x="1291069" y="1549473"/>
                    <a:pt x="1291739" y="1552863"/>
                    <a:pt x="1291739" y="1557552"/>
                  </a:cubicBezTo>
                  <a:lnTo>
                    <a:pt x="1291739" y="1641184"/>
                  </a:lnTo>
                  <a:cubicBezTo>
                    <a:pt x="1282195" y="1629296"/>
                    <a:pt x="1272400" y="1623352"/>
                    <a:pt x="1262355" y="1623352"/>
                  </a:cubicBezTo>
                  <a:cubicBezTo>
                    <a:pt x="1258755" y="1623352"/>
                    <a:pt x="1253795" y="1623834"/>
                    <a:pt x="1247474" y="1624796"/>
                  </a:cubicBezTo>
                  <a:cubicBezTo>
                    <a:pt x="1241154" y="1625759"/>
                    <a:pt x="1235440" y="1626240"/>
                    <a:pt x="1230333" y="1626240"/>
                  </a:cubicBezTo>
                  <a:cubicBezTo>
                    <a:pt x="1223301" y="1626240"/>
                    <a:pt x="1217294" y="1623729"/>
                    <a:pt x="1212313" y="1618706"/>
                  </a:cubicBezTo>
                  <a:cubicBezTo>
                    <a:pt x="1207332" y="1613683"/>
                    <a:pt x="1204842" y="1606065"/>
                    <a:pt x="1204842" y="1595852"/>
                  </a:cubicBezTo>
                  <a:cubicBezTo>
                    <a:pt x="1204842" y="1590912"/>
                    <a:pt x="1205511" y="1586392"/>
                    <a:pt x="1206851" y="1582290"/>
                  </a:cubicBezTo>
                  <a:lnTo>
                    <a:pt x="1195549" y="1577267"/>
                  </a:lnTo>
                  <a:cubicBezTo>
                    <a:pt x="1193791" y="1584550"/>
                    <a:pt x="1192912" y="1592042"/>
                    <a:pt x="1192912" y="1599744"/>
                  </a:cubicBezTo>
                  <a:cubicBezTo>
                    <a:pt x="1192912" y="1615985"/>
                    <a:pt x="1196491" y="1628647"/>
                    <a:pt x="1203649" y="1637730"/>
                  </a:cubicBezTo>
                  <a:cubicBezTo>
                    <a:pt x="1210806" y="1646814"/>
                    <a:pt x="1220204" y="1651355"/>
                    <a:pt x="1231840" y="1651355"/>
                  </a:cubicBezTo>
                  <a:cubicBezTo>
                    <a:pt x="1237198" y="1651355"/>
                    <a:pt x="1244063" y="1650623"/>
                    <a:pt x="1252434" y="1649158"/>
                  </a:cubicBezTo>
                  <a:cubicBezTo>
                    <a:pt x="1260806" y="1647693"/>
                    <a:pt x="1267377" y="1646960"/>
                    <a:pt x="1272149" y="1646960"/>
                  </a:cubicBezTo>
                  <a:cubicBezTo>
                    <a:pt x="1279265" y="1646960"/>
                    <a:pt x="1284476" y="1648027"/>
                    <a:pt x="1287783" y="1650162"/>
                  </a:cubicBezTo>
                  <a:cubicBezTo>
                    <a:pt x="1291090" y="1652297"/>
                    <a:pt x="1293455" y="1655457"/>
                    <a:pt x="1294878" y="1659643"/>
                  </a:cubicBezTo>
                  <a:lnTo>
                    <a:pt x="1314091" y="1672200"/>
                  </a:lnTo>
                  <a:lnTo>
                    <a:pt x="1314091" y="1557552"/>
                  </a:lnTo>
                  <a:cubicBezTo>
                    <a:pt x="1314091" y="1549013"/>
                    <a:pt x="1310680" y="1542106"/>
                    <a:pt x="1303857" y="1536832"/>
                  </a:cubicBezTo>
                  <a:cubicBezTo>
                    <a:pt x="1297034" y="1531558"/>
                    <a:pt x="1289395" y="1528921"/>
                    <a:pt x="1280939" y="1528921"/>
                  </a:cubicBezTo>
                  <a:close/>
                  <a:moveTo>
                    <a:pt x="747539" y="1528921"/>
                  </a:moveTo>
                  <a:cubicBezTo>
                    <a:pt x="734480" y="1528921"/>
                    <a:pt x="722153" y="1534592"/>
                    <a:pt x="710558" y="1545936"/>
                  </a:cubicBezTo>
                  <a:cubicBezTo>
                    <a:pt x="698963" y="1557280"/>
                    <a:pt x="693166" y="1570151"/>
                    <a:pt x="693166" y="1584550"/>
                  </a:cubicBezTo>
                  <a:cubicBezTo>
                    <a:pt x="693166" y="1592084"/>
                    <a:pt x="695594" y="1598279"/>
                    <a:pt x="700449" y="1603135"/>
                  </a:cubicBezTo>
                  <a:cubicBezTo>
                    <a:pt x="705305" y="1607990"/>
                    <a:pt x="710956" y="1610418"/>
                    <a:pt x="717402" y="1610418"/>
                  </a:cubicBezTo>
                  <a:cubicBezTo>
                    <a:pt x="724099" y="1610418"/>
                    <a:pt x="729248" y="1608555"/>
                    <a:pt x="732847" y="1604830"/>
                  </a:cubicBezTo>
                  <a:cubicBezTo>
                    <a:pt x="736447" y="1601105"/>
                    <a:pt x="738247" y="1596689"/>
                    <a:pt x="738247" y="1591582"/>
                  </a:cubicBezTo>
                  <a:cubicBezTo>
                    <a:pt x="738247" y="1586141"/>
                    <a:pt x="736573" y="1581808"/>
                    <a:pt x="733224" y="1578585"/>
                  </a:cubicBezTo>
                  <a:cubicBezTo>
                    <a:pt x="729875" y="1575362"/>
                    <a:pt x="725397" y="1573751"/>
                    <a:pt x="719788" y="1573751"/>
                  </a:cubicBezTo>
                  <a:cubicBezTo>
                    <a:pt x="718448" y="1573751"/>
                    <a:pt x="717025" y="1573876"/>
                    <a:pt x="715518" y="1574127"/>
                  </a:cubicBezTo>
                  <a:cubicBezTo>
                    <a:pt x="717025" y="1567346"/>
                    <a:pt x="721546" y="1560670"/>
                    <a:pt x="729080" y="1554098"/>
                  </a:cubicBezTo>
                  <a:cubicBezTo>
                    <a:pt x="736615" y="1547527"/>
                    <a:pt x="743521" y="1544241"/>
                    <a:pt x="749800" y="1544241"/>
                  </a:cubicBezTo>
                  <a:cubicBezTo>
                    <a:pt x="752814" y="1544241"/>
                    <a:pt x="754990" y="1545287"/>
                    <a:pt x="756330" y="1547380"/>
                  </a:cubicBezTo>
                  <a:cubicBezTo>
                    <a:pt x="757669" y="1549473"/>
                    <a:pt x="758339" y="1552863"/>
                    <a:pt x="758339" y="1557552"/>
                  </a:cubicBezTo>
                  <a:lnTo>
                    <a:pt x="758339" y="1641184"/>
                  </a:lnTo>
                  <a:cubicBezTo>
                    <a:pt x="748795" y="1629296"/>
                    <a:pt x="739000" y="1623352"/>
                    <a:pt x="728955" y="1623352"/>
                  </a:cubicBezTo>
                  <a:cubicBezTo>
                    <a:pt x="725355" y="1623352"/>
                    <a:pt x="720395" y="1623834"/>
                    <a:pt x="714074" y="1624796"/>
                  </a:cubicBezTo>
                  <a:cubicBezTo>
                    <a:pt x="707753" y="1625759"/>
                    <a:pt x="702040" y="1626240"/>
                    <a:pt x="696933" y="1626240"/>
                  </a:cubicBezTo>
                  <a:cubicBezTo>
                    <a:pt x="689901" y="1626240"/>
                    <a:pt x="683894" y="1623729"/>
                    <a:pt x="678913" y="1618706"/>
                  </a:cubicBezTo>
                  <a:cubicBezTo>
                    <a:pt x="673932" y="1613683"/>
                    <a:pt x="671442" y="1606065"/>
                    <a:pt x="671442" y="1595852"/>
                  </a:cubicBezTo>
                  <a:cubicBezTo>
                    <a:pt x="671442" y="1590912"/>
                    <a:pt x="672111" y="1586392"/>
                    <a:pt x="673451" y="1582290"/>
                  </a:cubicBezTo>
                  <a:lnTo>
                    <a:pt x="662149" y="1577267"/>
                  </a:lnTo>
                  <a:cubicBezTo>
                    <a:pt x="660391" y="1584550"/>
                    <a:pt x="659512" y="1592042"/>
                    <a:pt x="659512" y="1599744"/>
                  </a:cubicBezTo>
                  <a:cubicBezTo>
                    <a:pt x="659512" y="1615985"/>
                    <a:pt x="663091" y="1628647"/>
                    <a:pt x="670249" y="1637730"/>
                  </a:cubicBezTo>
                  <a:cubicBezTo>
                    <a:pt x="677406" y="1646814"/>
                    <a:pt x="686804" y="1651355"/>
                    <a:pt x="698440" y="1651355"/>
                  </a:cubicBezTo>
                  <a:cubicBezTo>
                    <a:pt x="703798" y="1651355"/>
                    <a:pt x="710663" y="1650623"/>
                    <a:pt x="719034" y="1649158"/>
                  </a:cubicBezTo>
                  <a:cubicBezTo>
                    <a:pt x="727406" y="1647693"/>
                    <a:pt x="733977" y="1646960"/>
                    <a:pt x="738749" y="1646960"/>
                  </a:cubicBezTo>
                  <a:cubicBezTo>
                    <a:pt x="745865" y="1646960"/>
                    <a:pt x="751076" y="1648027"/>
                    <a:pt x="754383" y="1650162"/>
                  </a:cubicBezTo>
                  <a:cubicBezTo>
                    <a:pt x="757690" y="1652297"/>
                    <a:pt x="760055" y="1655457"/>
                    <a:pt x="761478" y="1659643"/>
                  </a:cubicBezTo>
                  <a:lnTo>
                    <a:pt x="780691" y="1672200"/>
                  </a:lnTo>
                  <a:lnTo>
                    <a:pt x="780691" y="1557552"/>
                  </a:lnTo>
                  <a:cubicBezTo>
                    <a:pt x="780691" y="1549013"/>
                    <a:pt x="777279" y="1542106"/>
                    <a:pt x="770457" y="1536832"/>
                  </a:cubicBezTo>
                  <a:cubicBezTo>
                    <a:pt x="763634" y="1531558"/>
                    <a:pt x="755995" y="1528921"/>
                    <a:pt x="747539" y="1528921"/>
                  </a:cubicBezTo>
                  <a:close/>
                  <a:moveTo>
                    <a:pt x="3927880" y="1504811"/>
                  </a:moveTo>
                  <a:lnTo>
                    <a:pt x="3927880" y="1543613"/>
                  </a:lnTo>
                  <a:cubicBezTo>
                    <a:pt x="3924197" y="1537837"/>
                    <a:pt x="3920890" y="1534007"/>
                    <a:pt x="3917960" y="1532123"/>
                  </a:cubicBezTo>
                  <a:lnTo>
                    <a:pt x="3910943" y="1530560"/>
                  </a:lnTo>
                  <a:lnTo>
                    <a:pt x="3910146" y="1529297"/>
                  </a:lnTo>
                  <a:lnTo>
                    <a:pt x="3905277" y="1529297"/>
                  </a:lnTo>
                  <a:lnTo>
                    <a:pt x="3898119" y="1529297"/>
                  </a:lnTo>
                  <a:lnTo>
                    <a:pt x="3783819" y="1529297"/>
                  </a:lnTo>
                  <a:lnTo>
                    <a:pt x="3792860" y="1543613"/>
                  </a:lnTo>
                  <a:lnTo>
                    <a:pt x="3871344" y="1543613"/>
                  </a:lnTo>
                  <a:lnTo>
                    <a:pt x="3871344" y="1609790"/>
                  </a:lnTo>
                  <a:cubicBezTo>
                    <a:pt x="3865986" y="1600079"/>
                    <a:pt x="3859142" y="1592063"/>
                    <a:pt x="3850813" y="1585743"/>
                  </a:cubicBezTo>
                  <a:cubicBezTo>
                    <a:pt x="3842483" y="1579422"/>
                    <a:pt x="3833379" y="1576262"/>
                    <a:pt x="3823500" y="1576262"/>
                  </a:cubicBezTo>
                  <a:cubicBezTo>
                    <a:pt x="3814710" y="1576262"/>
                    <a:pt x="3807573" y="1578878"/>
                    <a:pt x="3802090" y="1584110"/>
                  </a:cubicBezTo>
                  <a:cubicBezTo>
                    <a:pt x="3796607" y="1589343"/>
                    <a:pt x="3793865" y="1595726"/>
                    <a:pt x="3793865" y="1603260"/>
                  </a:cubicBezTo>
                  <a:cubicBezTo>
                    <a:pt x="3793865" y="1610376"/>
                    <a:pt x="3796104" y="1616299"/>
                    <a:pt x="3800583" y="1621029"/>
                  </a:cubicBezTo>
                  <a:cubicBezTo>
                    <a:pt x="3805062" y="1625759"/>
                    <a:pt x="3810650" y="1628124"/>
                    <a:pt x="3817347" y="1628124"/>
                  </a:cubicBezTo>
                  <a:cubicBezTo>
                    <a:pt x="3824212" y="1628124"/>
                    <a:pt x="3829800" y="1625989"/>
                    <a:pt x="3834111" y="1621720"/>
                  </a:cubicBezTo>
                  <a:cubicBezTo>
                    <a:pt x="3838423" y="1617450"/>
                    <a:pt x="3840579" y="1612134"/>
                    <a:pt x="3840579" y="1605772"/>
                  </a:cubicBezTo>
                  <a:cubicBezTo>
                    <a:pt x="3840579" y="1603428"/>
                    <a:pt x="3840118" y="1600916"/>
                    <a:pt x="3839197" y="1598237"/>
                  </a:cubicBezTo>
                  <a:cubicBezTo>
                    <a:pt x="3847485" y="1601419"/>
                    <a:pt x="3855082" y="1608493"/>
                    <a:pt x="3861989" y="1619459"/>
                  </a:cubicBezTo>
                  <a:cubicBezTo>
                    <a:pt x="3868895" y="1630426"/>
                    <a:pt x="3872977" y="1643821"/>
                    <a:pt x="3874232" y="1659643"/>
                  </a:cubicBezTo>
                  <a:lnTo>
                    <a:pt x="3893445" y="1672200"/>
                  </a:lnTo>
                  <a:lnTo>
                    <a:pt x="3893445" y="1543613"/>
                  </a:lnTo>
                  <a:lnTo>
                    <a:pt x="3907160" y="1543613"/>
                  </a:lnTo>
                  <a:lnTo>
                    <a:pt x="3908165" y="1543613"/>
                  </a:lnTo>
                  <a:cubicBezTo>
                    <a:pt x="3912853" y="1543613"/>
                    <a:pt x="3917311" y="1547108"/>
                    <a:pt x="3921539" y="1554098"/>
                  </a:cubicBezTo>
                  <a:cubicBezTo>
                    <a:pt x="3925766" y="1561089"/>
                    <a:pt x="3927880" y="1567388"/>
                    <a:pt x="3927880" y="1572997"/>
                  </a:cubicBezTo>
                  <a:lnTo>
                    <a:pt x="3927880" y="1657759"/>
                  </a:lnTo>
                  <a:lnTo>
                    <a:pt x="3949981" y="1672200"/>
                  </a:lnTo>
                  <a:lnTo>
                    <a:pt x="3949981" y="1543613"/>
                  </a:lnTo>
                  <a:lnTo>
                    <a:pt x="3973835" y="1543613"/>
                  </a:lnTo>
                  <a:lnTo>
                    <a:pt x="3975723" y="1543613"/>
                  </a:lnTo>
                  <a:lnTo>
                    <a:pt x="3976723" y="1543613"/>
                  </a:lnTo>
                  <a:lnTo>
                    <a:pt x="3981244" y="1558933"/>
                  </a:lnTo>
                  <a:cubicBezTo>
                    <a:pt x="3991960" y="1560607"/>
                    <a:pt x="4000603" y="1562763"/>
                    <a:pt x="4007175" y="1565400"/>
                  </a:cubicBezTo>
                  <a:cubicBezTo>
                    <a:pt x="4013747" y="1568037"/>
                    <a:pt x="4018770" y="1571051"/>
                    <a:pt x="4022244" y="1574441"/>
                  </a:cubicBezTo>
                  <a:cubicBezTo>
                    <a:pt x="4025718" y="1577832"/>
                    <a:pt x="4027455" y="1581578"/>
                    <a:pt x="4027455" y="1585680"/>
                  </a:cubicBezTo>
                  <a:cubicBezTo>
                    <a:pt x="4027455" y="1588192"/>
                    <a:pt x="4026785" y="1590452"/>
                    <a:pt x="4025446" y="1592461"/>
                  </a:cubicBezTo>
                  <a:cubicBezTo>
                    <a:pt x="4021344" y="1591205"/>
                    <a:pt x="4017117" y="1590577"/>
                    <a:pt x="4012763" y="1590577"/>
                  </a:cubicBezTo>
                  <a:cubicBezTo>
                    <a:pt x="4006233" y="1590577"/>
                    <a:pt x="4000583" y="1592566"/>
                    <a:pt x="3995811" y="1596542"/>
                  </a:cubicBezTo>
                  <a:cubicBezTo>
                    <a:pt x="3991039" y="1600519"/>
                    <a:pt x="3988653" y="1605730"/>
                    <a:pt x="3988653" y="1612176"/>
                  </a:cubicBezTo>
                  <a:cubicBezTo>
                    <a:pt x="3988653" y="1618371"/>
                    <a:pt x="3990704" y="1623436"/>
                    <a:pt x="3994806" y="1627371"/>
                  </a:cubicBezTo>
                  <a:cubicBezTo>
                    <a:pt x="3998908" y="1631305"/>
                    <a:pt x="4003973" y="1633273"/>
                    <a:pt x="4010001" y="1633273"/>
                  </a:cubicBezTo>
                  <a:cubicBezTo>
                    <a:pt x="4016112" y="1633273"/>
                    <a:pt x="4021407" y="1631577"/>
                    <a:pt x="4025886" y="1628187"/>
                  </a:cubicBezTo>
                  <a:cubicBezTo>
                    <a:pt x="4030365" y="1624796"/>
                    <a:pt x="4034027" y="1619962"/>
                    <a:pt x="4036873" y="1613683"/>
                  </a:cubicBezTo>
                  <a:cubicBezTo>
                    <a:pt x="4043152" y="1616948"/>
                    <a:pt x="4048635" y="1622641"/>
                    <a:pt x="4053323" y="1630761"/>
                  </a:cubicBezTo>
                  <a:cubicBezTo>
                    <a:pt x="4058011" y="1638881"/>
                    <a:pt x="4061277" y="1648509"/>
                    <a:pt x="4063118" y="1659643"/>
                  </a:cubicBezTo>
                  <a:lnTo>
                    <a:pt x="4082331" y="1672200"/>
                  </a:lnTo>
                  <a:lnTo>
                    <a:pt x="4082331" y="1543613"/>
                  </a:lnTo>
                  <a:lnTo>
                    <a:pt x="4108074" y="1543613"/>
                  </a:lnTo>
                  <a:lnTo>
                    <a:pt x="4099033" y="1529297"/>
                  </a:lnTo>
                  <a:lnTo>
                    <a:pt x="3966682" y="1529297"/>
                  </a:lnTo>
                  <a:lnTo>
                    <a:pt x="3964794" y="1529297"/>
                  </a:lnTo>
                  <a:lnTo>
                    <a:pt x="3948851" y="1529297"/>
                  </a:lnTo>
                  <a:cubicBezTo>
                    <a:pt x="3947595" y="1527456"/>
                    <a:pt x="3946360" y="1525467"/>
                    <a:pt x="3945147" y="1523333"/>
                  </a:cubicBezTo>
                  <a:cubicBezTo>
                    <a:pt x="3943933" y="1521198"/>
                    <a:pt x="3942049" y="1517577"/>
                    <a:pt x="3939495" y="1512471"/>
                  </a:cubicBezTo>
                  <a:cubicBezTo>
                    <a:pt x="3936942" y="1507364"/>
                    <a:pt x="3933071" y="1504811"/>
                    <a:pt x="3927880" y="1504811"/>
                  </a:cubicBezTo>
                  <a:close/>
                  <a:moveTo>
                    <a:pt x="3048338" y="1504811"/>
                  </a:moveTo>
                  <a:lnTo>
                    <a:pt x="3048338" y="1638170"/>
                  </a:lnTo>
                  <a:cubicBezTo>
                    <a:pt x="3037707" y="1624608"/>
                    <a:pt x="3026112" y="1615064"/>
                    <a:pt x="3013555" y="1609539"/>
                  </a:cubicBezTo>
                  <a:cubicBezTo>
                    <a:pt x="3030047" y="1600582"/>
                    <a:pt x="3038293" y="1588108"/>
                    <a:pt x="3038293" y="1572118"/>
                  </a:cubicBezTo>
                  <a:cubicBezTo>
                    <a:pt x="3038293" y="1563747"/>
                    <a:pt x="3035844" y="1555794"/>
                    <a:pt x="3030947" y="1548259"/>
                  </a:cubicBezTo>
                  <a:cubicBezTo>
                    <a:pt x="3026049" y="1540725"/>
                    <a:pt x="3019205" y="1534279"/>
                    <a:pt x="3010415" y="1528921"/>
                  </a:cubicBezTo>
                  <a:cubicBezTo>
                    <a:pt x="3002797" y="1541897"/>
                    <a:pt x="2995053" y="1550101"/>
                    <a:pt x="2987184" y="1553533"/>
                  </a:cubicBezTo>
                  <a:cubicBezTo>
                    <a:pt x="2988440" y="1550938"/>
                    <a:pt x="2989067" y="1548343"/>
                    <a:pt x="2989067" y="1545748"/>
                  </a:cubicBezTo>
                  <a:cubicBezTo>
                    <a:pt x="2989067" y="1541311"/>
                    <a:pt x="2987665" y="1537397"/>
                    <a:pt x="2984861" y="1534007"/>
                  </a:cubicBezTo>
                  <a:cubicBezTo>
                    <a:pt x="2982056" y="1530616"/>
                    <a:pt x="2978059" y="1528921"/>
                    <a:pt x="2972869" y="1528921"/>
                  </a:cubicBezTo>
                  <a:cubicBezTo>
                    <a:pt x="2967929" y="1528921"/>
                    <a:pt x="2963827" y="1530783"/>
                    <a:pt x="2960562" y="1534509"/>
                  </a:cubicBezTo>
                  <a:lnTo>
                    <a:pt x="2960028" y="1536022"/>
                  </a:lnTo>
                  <a:lnTo>
                    <a:pt x="2955781" y="1529297"/>
                  </a:lnTo>
                  <a:lnTo>
                    <a:pt x="2821794" y="1529297"/>
                  </a:lnTo>
                  <a:lnTo>
                    <a:pt x="2830835" y="1543613"/>
                  </a:lnTo>
                  <a:lnTo>
                    <a:pt x="2836235" y="1543613"/>
                  </a:lnTo>
                  <a:lnTo>
                    <a:pt x="2840756" y="1558933"/>
                  </a:lnTo>
                  <a:cubicBezTo>
                    <a:pt x="2855239" y="1559268"/>
                    <a:pt x="2867629" y="1564333"/>
                    <a:pt x="2877925" y="1574127"/>
                  </a:cubicBezTo>
                  <a:lnTo>
                    <a:pt x="2845779" y="1602884"/>
                  </a:lnTo>
                  <a:lnTo>
                    <a:pt x="2858336" y="1624231"/>
                  </a:lnTo>
                  <a:cubicBezTo>
                    <a:pt x="2887302" y="1626492"/>
                    <a:pt x="2907812" y="1638295"/>
                    <a:pt x="2919867" y="1659643"/>
                  </a:cubicBezTo>
                  <a:lnTo>
                    <a:pt x="2939080" y="1672200"/>
                  </a:lnTo>
                  <a:lnTo>
                    <a:pt x="2939080" y="1543613"/>
                  </a:lnTo>
                  <a:lnTo>
                    <a:pt x="2957349" y="1543613"/>
                  </a:lnTo>
                  <a:lnTo>
                    <a:pt x="2955665" y="1548385"/>
                  </a:lnTo>
                  <a:cubicBezTo>
                    <a:pt x="2955665" y="1555835"/>
                    <a:pt x="2958177" y="1562114"/>
                    <a:pt x="2963199" y="1567221"/>
                  </a:cubicBezTo>
                  <a:cubicBezTo>
                    <a:pt x="2968222" y="1572327"/>
                    <a:pt x="2975129" y="1574881"/>
                    <a:pt x="2983919" y="1574881"/>
                  </a:cubicBezTo>
                  <a:cubicBezTo>
                    <a:pt x="2996811" y="1574881"/>
                    <a:pt x="3008699" y="1569230"/>
                    <a:pt x="3019582" y="1557928"/>
                  </a:cubicBezTo>
                  <a:cubicBezTo>
                    <a:pt x="3021173" y="1560440"/>
                    <a:pt x="3021968" y="1563286"/>
                    <a:pt x="3021968" y="1566467"/>
                  </a:cubicBezTo>
                  <a:cubicBezTo>
                    <a:pt x="3021968" y="1574337"/>
                    <a:pt x="3017343" y="1581139"/>
                    <a:pt x="3008092" y="1586873"/>
                  </a:cubicBezTo>
                  <a:cubicBezTo>
                    <a:pt x="2998841" y="1592608"/>
                    <a:pt x="2987645" y="1595475"/>
                    <a:pt x="2974501" y="1595475"/>
                  </a:cubicBezTo>
                  <a:cubicBezTo>
                    <a:pt x="2970148" y="1595475"/>
                    <a:pt x="2965543" y="1595098"/>
                    <a:pt x="2960688" y="1594345"/>
                  </a:cubicBezTo>
                  <a:lnTo>
                    <a:pt x="2976259" y="1620590"/>
                  </a:lnTo>
                  <a:cubicBezTo>
                    <a:pt x="2986054" y="1620590"/>
                    <a:pt x="2995891" y="1622034"/>
                    <a:pt x="3005769" y="1624922"/>
                  </a:cubicBezTo>
                  <a:cubicBezTo>
                    <a:pt x="3015647" y="1627810"/>
                    <a:pt x="3024291" y="1632038"/>
                    <a:pt x="3031700" y="1637605"/>
                  </a:cubicBezTo>
                  <a:cubicBezTo>
                    <a:pt x="3039109" y="1643172"/>
                    <a:pt x="3045617" y="1650518"/>
                    <a:pt x="3051227" y="1659643"/>
                  </a:cubicBezTo>
                  <a:lnTo>
                    <a:pt x="3070439" y="1672200"/>
                  </a:lnTo>
                  <a:lnTo>
                    <a:pt x="3070439" y="1543613"/>
                  </a:lnTo>
                  <a:lnTo>
                    <a:pt x="3088010" y="1543613"/>
                  </a:lnTo>
                  <a:lnTo>
                    <a:pt x="3096182" y="1543613"/>
                  </a:lnTo>
                  <a:lnTo>
                    <a:pt x="3166494" y="1543613"/>
                  </a:lnTo>
                  <a:lnTo>
                    <a:pt x="3166494" y="1609790"/>
                  </a:lnTo>
                  <a:cubicBezTo>
                    <a:pt x="3161136" y="1600079"/>
                    <a:pt x="3154292" y="1592063"/>
                    <a:pt x="3145963" y="1585743"/>
                  </a:cubicBezTo>
                  <a:cubicBezTo>
                    <a:pt x="3137633" y="1579422"/>
                    <a:pt x="3128529" y="1576262"/>
                    <a:pt x="3118650" y="1576262"/>
                  </a:cubicBezTo>
                  <a:cubicBezTo>
                    <a:pt x="3109860" y="1576262"/>
                    <a:pt x="3102723" y="1578878"/>
                    <a:pt x="3097240" y="1584110"/>
                  </a:cubicBezTo>
                  <a:cubicBezTo>
                    <a:pt x="3091757" y="1589343"/>
                    <a:pt x="3089015" y="1595726"/>
                    <a:pt x="3089015" y="1603260"/>
                  </a:cubicBezTo>
                  <a:cubicBezTo>
                    <a:pt x="3089015" y="1610376"/>
                    <a:pt x="3091254" y="1616299"/>
                    <a:pt x="3095733" y="1621029"/>
                  </a:cubicBezTo>
                  <a:cubicBezTo>
                    <a:pt x="3100212" y="1625759"/>
                    <a:pt x="3105800" y="1628124"/>
                    <a:pt x="3112497" y="1628124"/>
                  </a:cubicBezTo>
                  <a:cubicBezTo>
                    <a:pt x="3119362" y="1628124"/>
                    <a:pt x="3124950" y="1625989"/>
                    <a:pt x="3129261" y="1621720"/>
                  </a:cubicBezTo>
                  <a:cubicBezTo>
                    <a:pt x="3133573" y="1617450"/>
                    <a:pt x="3135729" y="1612134"/>
                    <a:pt x="3135729" y="1605772"/>
                  </a:cubicBezTo>
                  <a:cubicBezTo>
                    <a:pt x="3135729" y="1603428"/>
                    <a:pt x="3135268" y="1600916"/>
                    <a:pt x="3134347" y="1598237"/>
                  </a:cubicBezTo>
                  <a:cubicBezTo>
                    <a:pt x="3142635" y="1601419"/>
                    <a:pt x="3150232" y="1608493"/>
                    <a:pt x="3157139" y="1619459"/>
                  </a:cubicBezTo>
                  <a:cubicBezTo>
                    <a:pt x="3164045" y="1630426"/>
                    <a:pt x="3168127" y="1643821"/>
                    <a:pt x="3169382" y="1659643"/>
                  </a:cubicBezTo>
                  <a:lnTo>
                    <a:pt x="3188595" y="1672200"/>
                  </a:lnTo>
                  <a:lnTo>
                    <a:pt x="3188595" y="1543613"/>
                  </a:lnTo>
                  <a:lnTo>
                    <a:pt x="3214337" y="1543613"/>
                  </a:lnTo>
                  <a:lnTo>
                    <a:pt x="3205296" y="1529297"/>
                  </a:lnTo>
                  <a:lnTo>
                    <a:pt x="3087141" y="1529297"/>
                  </a:lnTo>
                  <a:lnTo>
                    <a:pt x="3078969" y="1529297"/>
                  </a:lnTo>
                  <a:lnTo>
                    <a:pt x="3069309" y="1529297"/>
                  </a:lnTo>
                  <a:cubicBezTo>
                    <a:pt x="3068053" y="1527456"/>
                    <a:pt x="3066819" y="1525467"/>
                    <a:pt x="3065605" y="1523333"/>
                  </a:cubicBezTo>
                  <a:cubicBezTo>
                    <a:pt x="3064391" y="1521198"/>
                    <a:pt x="3062507" y="1517577"/>
                    <a:pt x="3059954" y="1512471"/>
                  </a:cubicBezTo>
                  <a:cubicBezTo>
                    <a:pt x="3057401" y="1507364"/>
                    <a:pt x="3053529" y="1504811"/>
                    <a:pt x="3048338" y="1504811"/>
                  </a:cubicBezTo>
                  <a:close/>
                  <a:moveTo>
                    <a:pt x="2250308" y="1504811"/>
                  </a:moveTo>
                  <a:lnTo>
                    <a:pt x="2250308" y="1543613"/>
                  </a:lnTo>
                  <a:cubicBezTo>
                    <a:pt x="2246541" y="1537837"/>
                    <a:pt x="2243109" y="1534007"/>
                    <a:pt x="2240011" y="1532123"/>
                  </a:cubicBezTo>
                  <a:cubicBezTo>
                    <a:pt x="2236913" y="1530239"/>
                    <a:pt x="2232644" y="1529297"/>
                    <a:pt x="2227203" y="1529297"/>
                  </a:cubicBezTo>
                  <a:lnTo>
                    <a:pt x="2050269" y="1529297"/>
                  </a:lnTo>
                  <a:lnTo>
                    <a:pt x="2059310" y="1543613"/>
                  </a:lnTo>
                  <a:lnTo>
                    <a:pt x="2094471" y="1543613"/>
                  </a:lnTo>
                  <a:cubicBezTo>
                    <a:pt x="2100833" y="1543613"/>
                    <a:pt x="2107028" y="1547129"/>
                    <a:pt x="2113056" y="1554161"/>
                  </a:cubicBezTo>
                  <a:cubicBezTo>
                    <a:pt x="2108954" y="1555584"/>
                    <a:pt x="2105333" y="1558221"/>
                    <a:pt x="2102194" y="1562072"/>
                  </a:cubicBezTo>
                  <a:cubicBezTo>
                    <a:pt x="2099055" y="1565923"/>
                    <a:pt x="2097485" y="1570569"/>
                    <a:pt x="2097485" y="1576011"/>
                  </a:cubicBezTo>
                  <a:cubicBezTo>
                    <a:pt x="2097485" y="1582038"/>
                    <a:pt x="2099494" y="1587124"/>
                    <a:pt x="2103512" y="1591268"/>
                  </a:cubicBezTo>
                  <a:cubicBezTo>
                    <a:pt x="2107531" y="1595412"/>
                    <a:pt x="2112554" y="1597484"/>
                    <a:pt x="2118581" y="1597484"/>
                  </a:cubicBezTo>
                  <a:cubicBezTo>
                    <a:pt x="2124357" y="1597484"/>
                    <a:pt x="2129192" y="1595810"/>
                    <a:pt x="2133085" y="1592461"/>
                  </a:cubicBezTo>
                  <a:cubicBezTo>
                    <a:pt x="2136978" y="1589112"/>
                    <a:pt x="2138924" y="1584592"/>
                    <a:pt x="2138924" y="1578899"/>
                  </a:cubicBezTo>
                  <a:cubicBezTo>
                    <a:pt x="2138924" y="1575885"/>
                    <a:pt x="2138171" y="1572913"/>
                    <a:pt x="2136664" y="1569983"/>
                  </a:cubicBezTo>
                  <a:cubicBezTo>
                    <a:pt x="2137250" y="1569900"/>
                    <a:pt x="2137919" y="1569858"/>
                    <a:pt x="2138673" y="1569858"/>
                  </a:cubicBezTo>
                  <a:cubicBezTo>
                    <a:pt x="2143529" y="1569858"/>
                    <a:pt x="2147882" y="1571867"/>
                    <a:pt x="2151733" y="1575885"/>
                  </a:cubicBezTo>
                  <a:cubicBezTo>
                    <a:pt x="2155583" y="1579904"/>
                    <a:pt x="2157509" y="1585094"/>
                    <a:pt x="2157509" y="1591457"/>
                  </a:cubicBezTo>
                  <a:cubicBezTo>
                    <a:pt x="2157509" y="1598907"/>
                    <a:pt x="2154747" y="1605228"/>
                    <a:pt x="2149221" y="1610418"/>
                  </a:cubicBezTo>
                  <a:cubicBezTo>
                    <a:pt x="2143696" y="1615609"/>
                    <a:pt x="2136245" y="1618204"/>
                    <a:pt x="2126869" y="1618204"/>
                  </a:cubicBezTo>
                  <a:cubicBezTo>
                    <a:pt x="2114479" y="1618204"/>
                    <a:pt x="2103345" y="1613809"/>
                    <a:pt x="2093466" y="1605018"/>
                  </a:cubicBezTo>
                  <a:cubicBezTo>
                    <a:pt x="2083588" y="1596228"/>
                    <a:pt x="2075426" y="1580699"/>
                    <a:pt x="2068979" y="1558431"/>
                  </a:cubicBezTo>
                  <a:lnTo>
                    <a:pt x="2057301" y="1554663"/>
                  </a:lnTo>
                  <a:cubicBezTo>
                    <a:pt x="2063496" y="1586643"/>
                    <a:pt x="2072809" y="1609414"/>
                    <a:pt x="2085241" y="1622975"/>
                  </a:cubicBezTo>
                  <a:cubicBezTo>
                    <a:pt x="2097673" y="1636537"/>
                    <a:pt x="2111256" y="1643318"/>
                    <a:pt x="2125990" y="1643318"/>
                  </a:cubicBezTo>
                  <a:cubicBezTo>
                    <a:pt x="2146333" y="1643318"/>
                    <a:pt x="2160774" y="1634068"/>
                    <a:pt x="2169313" y="1615567"/>
                  </a:cubicBezTo>
                  <a:cubicBezTo>
                    <a:pt x="2181452" y="1625529"/>
                    <a:pt x="2188777" y="1640221"/>
                    <a:pt x="2191288" y="1659643"/>
                  </a:cubicBezTo>
                  <a:lnTo>
                    <a:pt x="2210501" y="1672200"/>
                  </a:lnTo>
                  <a:lnTo>
                    <a:pt x="2210501" y="1543613"/>
                  </a:lnTo>
                  <a:lnTo>
                    <a:pt x="2227203" y="1543613"/>
                  </a:lnTo>
                  <a:cubicBezTo>
                    <a:pt x="2233314" y="1543613"/>
                    <a:pt x="2238693" y="1547108"/>
                    <a:pt x="2243339" y="1554098"/>
                  </a:cubicBezTo>
                  <a:cubicBezTo>
                    <a:pt x="2247985" y="1561089"/>
                    <a:pt x="2250308" y="1567388"/>
                    <a:pt x="2250308" y="1572997"/>
                  </a:cubicBezTo>
                  <a:lnTo>
                    <a:pt x="2250308" y="1657759"/>
                  </a:lnTo>
                  <a:lnTo>
                    <a:pt x="2272409" y="1672200"/>
                  </a:lnTo>
                  <a:lnTo>
                    <a:pt x="2272409" y="1543613"/>
                  </a:lnTo>
                  <a:lnTo>
                    <a:pt x="2287910" y="1543613"/>
                  </a:lnTo>
                  <a:lnTo>
                    <a:pt x="2290799" y="1543613"/>
                  </a:lnTo>
                  <a:lnTo>
                    <a:pt x="2295319" y="1558933"/>
                  </a:lnTo>
                  <a:cubicBezTo>
                    <a:pt x="2303691" y="1560356"/>
                    <a:pt x="2310576" y="1562198"/>
                    <a:pt x="2315976" y="1564458"/>
                  </a:cubicBezTo>
                  <a:cubicBezTo>
                    <a:pt x="2321375" y="1566718"/>
                    <a:pt x="2325415" y="1569418"/>
                    <a:pt x="2328094" y="1572558"/>
                  </a:cubicBezTo>
                  <a:cubicBezTo>
                    <a:pt x="2330773" y="1575697"/>
                    <a:pt x="2332112" y="1579653"/>
                    <a:pt x="2332112" y="1584424"/>
                  </a:cubicBezTo>
                  <a:cubicBezTo>
                    <a:pt x="2332112" y="1586182"/>
                    <a:pt x="2331903" y="1587982"/>
                    <a:pt x="2331485" y="1589824"/>
                  </a:cubicBezTo>
                  <a:cubicBezTo>
                    <a:pt x="2327047" y="1595182"/>
                    <a:pt x="2322527" y="1599975"/>
                    <a:pt x="2317923" y="1604202"/>
                  </a:cubicBezTo>
                  <a:cubicBezTo>
                    <a:pt x="2313318" y="1608430"/>
                    <a:pt x="2309216" y="1610544"/>
                    <a:pt x="2305616" y="1610544"/>
                  </a:cubicBezTo>
                  <a:cubicBezTo>
                    <a:pt x="2302100" y="1610544"/>
                    <a:pt x="2299337" y="1606693"/>
                    <a:pt x="2297329" y="1598991"/>
                  </a:cubicBezTo>
                  <a:lnTo>
                    <a:pt x="2286906" y="1602758"/>
                  </a:lnTo>
                  <a:cubicBezTo>
                    <a:pt x="2290841" y="1614227"/>
                    <a:pt x="2294943" y="1622473"/>
                    <a:pt x="2299212" y="1627496"/>
                  </a:cubicBezTo>
                  <a:cubicBezTo>
                    <a:pt x="2303481" y="1632519"/>
                    <a:pt x="2307877" y="1635031"/>
                    <a:pt x="2312397" y="1635031"/>
                  </a:cubicBezTo>
                  <a:cubicBezTo>
                    <a:pt x="2315997" y="1635031"/>
                    <a:pt x="2320015" y="1633314"/>
                    <a:pt x="2324452" y="1629882"/>
                  </a:cubicBezTo>
                  <a:cubicBezTo>
                    <a:pt x="2328889" y="1626450"/>
                    <a:pt x="2336110" y="1618999"/>
                    <a:pt x="2346114" y="1607530"/>
                  </a:cubicBezTo>
                  <a:cubicBezTo>
                    <a:pt x="2356118" y="1596061"/>
                    <a:pt x="2362920" y="1590326"/>
                    <a:pt x="2366519" y="1590326"/>
                  </a:cubicBezTo>
                  <a:cubicBezTo>
                    <a:pt x="2369785" y="1590326"/>
                    <a:pt x="2372861" y="1592796"/>
                    <a:pt x="2375749" y="1597735"/>
                  </a:cubicBezTo>
                  <a:cubicBezTo>
                    <a:pt x="2378637" y="1602674"/>
                    <a:pt x="2380081" y="1609665"/>
                    <a:pt x="2380081" y="1618706"/>
                  </a:cubicBezTo>
                  <a:lnTo>
                    <a:pt x="2380081" y="1657759"/>
                  </a:lnTo>
                  <a:lnTo>
                    <a:pt x="2402183" y="1672200"/>
                  </a:lnTo>
                  <a:lnTo>
                    <a:pt x="2402183" y="1543613"/>
                  </a:lnTo>
                  <a:lnTo>
                    <a:pt x="2421260" y="1543613"/>
                  </a:lnTo>
                  <a:lnTo>
                    <a:pt x="2427925" y="1543613"/>
                  </a:lnTo>
                  <a:lnTo>
                    <a:pt x="2444491" y="1543613"/>
                  </a:lnTo>
                  <a:cubicBezTo>
                    <a:pt x="2438213" y="1549975"/>
                    <a:pt x="2432939" y="1557907"/>
                    <a:pt x="2428669" y="1567409"/>
                  </a:cubicBezTo>
                  <a:cubicBezTo>
                    <a:pt x="2424400" y="1576911"/>
                    <a:pt x="2422265" y="1587689"/>
                    <a:pt x="2422265" y="1599744"/>
                  </a:cubicBezTo>
                  <a:cubicBezTo>
                    <a:pt x="2422265" y="1618664"/>
                    <a:pt x="2427707" y="1635177"/>
                    <a:pt x="2438589" y="1649283"/>
                  </a:cubicBezTo>
                  <a:cubicBezTo>
                    <a:pt x="2449473" y="1663389"/>
                    <a:pt x="2461946" y="1670442"/>
                    <a:pt x="2476011" y="1670442"/>
                  </a:cubicBezTo>
                  <a:cubicBezTo>
                    <a:pt x="2483294" y="1670442"/>
                    <a:pt x="2489154" y="1668538"/>
                    <a:pt x="2493591" y="1664729"/>
                  </a:cubicBezTo>
                  <a:cubicBezTo>
                    <a:pt x="2498028" y="1660920"/>
                    <a:pt x="2500246" y="1656211"/>
                    <a:pt x="2500246" y="1650602"/>
                  </a:cubicBezTo>
                  <a:cubicBezTo>
                    <a:pt x="2500246" y="1645662"/>
                    <a:pt x="2498530" y="1641330"/>
                    <a:pt x="2495098" y="1637605"/>
                  </a:cubicBezTo>
                  <a:cubicBezTo>
                    <a:pt x="2491665" y="1633879"/>
                    <a:pt x="2487145" y="1632017"/>
                    <a:pt x="2481536" y="1632017"/>
                  </a:cubicBezTo>
                  <a:cubicBezTo>
                    <a:pt x="2476011" y="1632017"/>
                    <a:pt x="2471699" y="1633607"/>
                    <a:pt x="2468602" y="1636789"/>
                  </a:cubicBezTo>
                  <a:cubicBezTo>
                    <a:pt x="2465504" y="1639970"/>
                    <a:pt x="2463955" y="1643863"/>
                    <a:pt x="2463955" y="1648467"/>
                  </a:cubicBezTo>
                  <a:lnTo>
                    <a:pt x="2463955" y="1649220"/>
                  </a:lnTo>
                  <a:cubicBezTo>
                    <a:pt x="2456086" y="1646793"/>
                    <a:pt x="2449682" y="1641791"/>
                    <a:pt x="2444743" y="1634214"/>
                  </a:cubicBezTo>
                  <a:cubicBezTo>
                    <a:pt x="2439803" y="1626638"/>
                    <a:pt x="2437334" y="1617994"/>
                    <a:pt x="2437334" y="1608283"/>
                  </a:cubicBezTo>
                  <a:cubicBezTo>
                    <a:pt x="2437334" y="1593549"/>
                    <a:pt x="2443927" y="1579087"/>
                    <a:pt x="2457112" y="1564898"/>
                  </a:cubicBezTo>
                  <a:cubicBezTo>
                    <a:pt x="2470297" y="1550708"/>
                    <a:pt x="2487312" y="1543613"/>
                    <a:pt x="2508157" y="1543613"/>
                  </a:cubicBezTo>
                  <a:lnTo>
                    <a:pt x="2513808" y="1543613"/>
                  </a:lnTo>
                  <a:lnTo>
                    <a:pt x="2576051" y="1543613"/>
                  </a:lnTo>
                  <a:lnTo>
                    <a:pt x="2576051" y="1552905"/>
                  </a:lnTo>
                  <a:lnTo>
                    <a:pt x="2504851" y="1597861"/>
                  </a:lnTo>
                  <a:lnTo>
                    <a:pt x="2517408" y="1619208"/>
                  </a:lnTo>
                  <a:cubicBezTo>
                    <a:pt x="2547462" y="1622389"/>
                    <a:pt x="2567972" y="1635868"/>
                    <a:pt x="2578939" y="1659643"/>
                  </a:cubicBezTo>
                  <a:lnTo>
                    <a:pt x="2598152" y="1672200"/>
                  </a:lnTo>
                  <a:lnTo>
                    <a:pt x="2598152" y="1543613"/>
                  </a:lnTo>
                  <a:lnTo>
                    <a:pt x="2623895" y="1543613"/>
                  </a:lnTo>
                  <a:lnTo>
                    <a:pt x="2614853" y="1529297"/>
                  </a:lnTo>
                  <a:lnTo>
                    <a:pt x="2504767" y="1529297"/>
                  </a:lnTo>
                  <a:lnTo>
                    <a:pt x="2497944" y="1529297"/>
                  </a:lnTo>
                  <a:lnTo>
                    <a:pt x="2418884" y="1529297"/>
                  </a:lnTo>
                  <a:lnTo>
                    <a:pt x="2412219" y="1529297"/>
                  </a:lnTo>
                  <a:lnTo>
                    <a:pt x="2289110" y="1529297"/>
                  </a:lnTo>
                  <a:lnTo>
                    <a:pt x="2278869" y="1529297"/>
                  </a:lnTo>
                  <a:lnTo>
                    <a:pt x="2271279" y="1529297"/>
                  </a:lnTo>
                  <a:cubicBezTo>
                    <a:pt x="2270023" y="1527456"/>
                    <a:pt x="2268788" y="1525467"/>
                    <a:pt x="2267575" y="1523333"/>
                  </a:cubicBezTo>
                  <a:cubicBezTo>
                    <a:pt x="2266361" y="1521198"/>
                    <a:pt x="2264477" y="1517577"/>
                    <a:pt x="2261923" y="1512471"/>
                  </a:cubicBezTo>
                  <a:cubicBezTo>
                    <a:pt x="2259370" y="1507364"/>
                    <a:pt x="2255499" y="1504811"/>
                    <a:pt x="2250308" y="1504811"/>
                  </a:cubicBezTo>
                  <a:close/>
                  <a:moveTo>
                    <a:pt x="1864978" y="1504811"/>
                  </a:moveTo>
                  <a:lnTo>
                    <a:pt x="1864978" y="1562198"/>
                  </a:lnTo>
                  <a:cubicBezTo>
                    <a:pt x="1850160" y="1540013"/>
                    <a:pt x="1833836" y="1528921"/>
                    <a:pt x="1816004" y="1528921"/>
                  </a:cubicBezTo>
                  <a:cubicBezTo>
                    <a:pt x="1803865" y="1528921"/>
                    <a:pt x="1793715" y="1533211"/>
                    <a:pt x="1785553" y="1541792"/>
                  </a:cubicBezTo>
                  <a:cubicBezTo>
                    <a:pt x="1777390" y="1550373"/>
                    <a:pt x="1773309" y="1560523"/>
                    <a:pt x="1773309" y="1572244"/>
                  </a:cubicBezTo>
                  <a:cubicBezTo>
                    <a:pt x="1773309" y="1578104"/>
                    <a:pt x="1774628" y="1582792"/>
                    <a:pt x="1777265" y="1586308"/>
                  </a:cubicBezTo>
                  <a:cubicBezTo>
                    <a:pt x="1779902" y="1589824"/>
                    <a:pt x="1783271" y="1591582"/>
                    <a:pt x="1787373" y="1591582"/>
                  </a:cubicBezTo>
                  <a:cubicBezTo>
                    <a:pt x="1789383" y="1591582"/>
                    <a:pt x="1791162" y="1591226"/>
                    <a:pt x="1792710" y="1590515"/>
                  </a:cubicBezTo>
                  <a:cubicBezTo>
                    <a:pt x="1794259" y="1589803"/>
                    <a:pt x="1797943" y="1587459"/>
                    <a:pt x="1803761" y="1583483"/>
                  </a:cubicBezTo>
                  <a:cubicBezTo>
                    <a:pt x="1809579" y="1579506"/>
                    <a:pt x="1814581" y="1577518"/>
                    <a:pt x="1818767" y="1577518"/>
                  </a:cubicBezTo>
                  <a:cubicBezTo>
                    <a:pt x="1821864" y="1577518"/>
                    <a:pt x="1824229" y="1578376"/>
                    <a:pt x="1825862" y="1580092"/>
                  </a:cubicBezTo>
                  <a:cubicBezTo>
                    <a:pt x="1827494" y="1581808"/>
                    <a:pt x="1828311" y="1583964"/>
                    <a:pt x="1828311" y="1586559"/>
                  </a:cubicBezTo>
                  <a:cubicBezTo>
                    <a:pt x="1828311" y="1596354"/>
                    <a:pt x="1817218" y="1606818"/>
                    <a:pt x="1795033" y="1617953"/>
                  </a:cubicBezTo>
                  <a:lnTo>
                    <a:pt x="1819144" y="1637291"/>
                  </a:lnTo>
                  <a:cubicBezTo>
                    <a:pt x="1827348" y="1630845"/>
                    <a:pt x="1833585" y="1624085"/>
                    <a:pt x="1837854" y="1617011"/>
                  </a:cubicBezTo>
                  <a:cubicBezTo>
                    <a:pt x="1842124" y="1609937"/>
                    <a:pt x="1844258" y="1602926"/>
                    <a:pt x="1844258" y="1595977"/>
                  </a:cubicBezTo>
                  <a:cubicBezTo>
                    <a:pt x="1844258" y="1586434"/>
                    <a:pt x="1841370" y="1578564"/>
                    <a:pt x="1835594" y="1572369"/>
                  </a:cubicBezTo>
                  <a:cubicBezTo>
                    <a:pt x="1829817" y="1566174"/>
                    <a:pt x="1823371" y="1563077"/>
                    <a:pt x="1816255" y="1563077"/>
                  </a:cubicBezTo>
                  <a:cubicBezTo>
                    <a:pt x="1811065" y="1563077"/>
                    <a:pt x="1805205" y="1565086"/>
                    <a:pt x="1798675" y="1569104"/>
                  </a:cubicBezTo>
                  <a:cubicBezTo>
                    <a:pt x="1799345" y="1563161"/>
                    <a:pt x="1801710" y="1558326"/>
                    <a:pt x="1805770" y="1554601"/>
                  </a:cubicBezTo>
                  <a:cubicBezTo>
                    <a:pt x="1809830" y="1550875"/>
                    <a:pt x="1815167" y="1549013"/>
                    <a:pt x="1821781" y="1549013"/>
                  </a:cubicBezTo>
                  <a:cubicBezTo>
                    <a:pt x="1832245" y="1549013"/>
                    <a:pt x="1842061" y="1554015"/>
                    <a:pt x="1851228" y="1564019"/>
                  </a:cubicBezTo>
                  <a:cubicBezTo>
                    <a:pt x="1860395" y="1574023"/>
                    <a:pt x="1864978" y="1583838"/>
                    <a:pt x="1864978" y="1593466"/>
                  </a:cubicBezTo>
                  <a:lnTo>
                    <a:pt x="1864978" y="1657759"/>
                  </a:lnTo>
                  <a:lnTo>
                    <a:pt x="1887079" y="1672200"/>
                  </a:lnTo>
                  <a:lnTo>
                    <a:pt x="1887079" y="1543613"/>
                  </a:lnTo>
                  <a:lnTo>
                    <a:pt x="1912821" y="1543613"/>
                  </a:lnTo>
                  <a:lnTo>
                    <a:pt x="1903780" y="1529297"/>
                  </a:lnTo>
                  <a:lnTo>
                    <a:pt x="1885949" y="1529297"/>
                  </a:lnTo>
                  <a:cubicBezTo>
                    <a:pt x="1884693" y="1527456"/>
                    <a:pt x="1883458" y="1525467"/>
                    <a:pt x="1882244" y="1523333"/>
                  </a:cubicBezTo>
                  <a:cubicBezTo>
                    <a:pt x="1881031" y="1521198"/>
                    <a:pt x="1879147" y="1517577"/>
                    <a:pt x="1876594" y="1512471"/>
                  </a:cubicBezTo>
                  <a:cubicBezTo>
                    <a:pt x="1874040" y="1507364"/>
                    <a:pt x="1870168" y="1504811"/>
                    <a:pt x="1864978" y="1504811"/>
                  </a:cubicBezTo>
                  <a:close/>
                  <a:moveTo>
                    <a:pt x="359670" y="1504811"/>
                  </a:moveTo>
                  <a:lnTo>
                    <a:pt x="359670" y="1565337"/>
                  </a:lnTo>
                  <a:cubicBezTo>
                    <a:pt x="343513" y="1541311"/>
                    <a:pt x="325723" y="1529297"/>
                    <a:pt x="306301" y="1529297"/>
                  </a:cubicBezTo>
                  <a:cubicBezTo>
                    <a:pt x="292404" y="1529297"/>
                    <a:pt x="280977" y="1534132"/>
                    <a:pt x="272020" y="1543801"/>
                  </a:cubicBezTo>
                  <a:cubicBezTo>
                    <a:pt x="263062" y="1553470"/>
                    <a:pt x="258583" y="1563956"/>
                    <a:pt x="258583" y="1575257"/>
                  </a:cubicBezTo>
                  <a:cubicBezTo>
                    <a:pt x="258583" y="1579778"/>
                    <a:pt x="259776" y="1583315"/>
                    <a:pt x="262162" y="1585868"/>
                  </a:cubicBezTo>
                  <a:cubicBezTo>
                    <a:pt x="264548" y="1588422"/>
                    <a:pt x="267708" y="1589698"/>
                    <a:pt x="271643" y="1589698"/>
                  </a:cubicBezTo>
                  <a:cubicBezTo>
                    <a:pt x="274992" y="1589698"/>
                    <a:pt x="278905" y="1588610"/>
                    <a:pt x="283384" y="1586434"/>
                  </a:cubicBezTo>
                  <a:cubicBezTo>
                    <a:pt x="287863" y="1584257"/>
                    <a:pt x="291400" y="1583169"/>
                    <a:pt x="293995" y="1583169"/>
                  </a:cubicBezTo>
                  <a:cubicBezTo>
                    <a:pt x="296590" y="1583169"/>
                    <a:pt x="298620" y="1584006"/>
                    <a:pt x="300085" y="1585680"/>
                  </a:cubicBezTo>
                  <a:cubicBezTo>
                    <a:pt x="301550" y="1587354"/>
                    <a:pt x="302283" y="1589154"/>
                    <a:pt x="302283" y="1591080"/>
                  </a:cubicBezTo>
                  <a:cubicBezTo>
                    <a:pt x="302283" y="1592503"/>
                    <a:pt x="295753" y="1599493"/>
                    <a:pt x="282693" y="1612051"/>
                  </a:cubicBezTo>
                  <a:lnTo>
                    <a:pt x="302032" y="1625110"/>
                  </a:lnTo>
                  <a:lnTo>
                    <a:pt x="350629" y="1575885"/>
                  </a:lnTo>
                  <a:cubicBezTo>
                    <a:pt x="356656" y="1584257"/>
                    <a:pt x="359670" y="1594261"/>
                    <a:pt x="359670" y="1605897"/>
                  </a:cubicBezTo>
                  <a:lnTo>
                    <a:pt x="359670" y="1657759"/>
                  </a:lnTo>
                  <a:lnTo>
                    <a:pt x="381771" y="1672200"/>
                  </a:lnTo>
                  <a:lnTo>
                    <a:pt x="381771" y="1543613"/>
                  </a:lnTo>
                  <a:lnTo>
                    <a:pt x="401961" y="1543613"/>
                  </a:lnTo>
                  <a:lnTo>
                    <a:pt x="407514" y="1543613"/>
                  </a:lnTo>
                  <a:lnTo>
                    <a:pt x="471026" y="1543613"/>
                  </a:lnTo>
                  <a:lnTo>
                    <a:pt x="471026" y="1552905"/>
                  </a:lnTo>
                  <a:lnTo>
                    <a:pt x="399826" y="1597861"/>
                  </a:lnTo>
                  <a:lnTo>
                    <a:pt x="412383" y="1619208"/>
                  </a:lnTo>
                  <a:cubicBezTo>
                    <a:pt x="442437" y="1622389"/>
                    <a:pt x="462948" y="1635868"/>
                    <a:pt x="473914" y="1659643"/>
                  </a:cubicBezTo>
                  <a:lnTo>
                    <a:pt x="493127" y="1672200"/>
                  </a:lnTo>
                  <a:lnTo>
                    <a:pt x="493127" y="1543613"/>
                  </a:lnTo>
                  <a:lnTo>
                    <a:pt x="518870" y="1543613"/>
                  </a:lnTo>
                  <a:lnTo>
                    <a:pt x="509828" y="1529297"/>
                  </a:lnTo>
                  <a:lnTo>
                    <a:pt x="398472" y="1529297"/>
                  </a:lnTo>
                  <a:lnTo>
                    <a:pt x="392919" y="1529297"/>
                  </a:lnTo>
                  <a:lnTo>
                    <a:pt x="380641" y="1529297"/>
                  </a:lnTo>
                  <a:cubicBezTo>
                    <a:pt x="379385" y="1527456"/>
                    <a:pt x="378150" y="1525467"/>
                    <a:pt x="376936" y="1523333"/>
                  </a:cubicBezTo>
                  <a:cubicBezTo>
                    <a:pt x="375723" y="1521198"/>
                    <a:pt x="373839" y="1517577"/>
                    <a:pt x="371286" y="1512471"/>
                  </a:cubicBezTo>
                  <a:cubicBezTo>
                    <a:pt x="368732" y="1507364"/>
                    <a:pt x="364860" y="1504811"/>
                    <a:pt x="359670" y="1504811"/>
                  </a:cubicBezTo>
                  <a:close/>
                  <a:moveTo>
                    <a:pt x="4512379" y="1483212"/>
                  </a:moveTo>
                  <a:cubicBezTo>
                    <a:pt x="4532053" y="1483212"/>
                    <a:pt x="4548921" y="1487628"/>
                    <a:pt x="4562985" y="1496460"/>
                  </a:cubicBezTo>
                  <a:cubicBezTo>
                    <a:pt x="4577049" y="1505292"/>
                    <a:pt x="4584877" y="1516238"/>
                    <a:pt x="4586467" y="1529297"/>
                  </a:cubicBezTo>
                  <a:lnTo>
                    <a:pt x="4567176" y="1529297"/>
                  </a:lnTo>
                  <a:lnTo>
                    <a:pt x="4564869" y="1529297"/>
                  </a:lnTo>
                  <a:lnTo>
                    <a:pt x="4554823" y="1529297"/>
                  </a:lnTo>
                  <a:cubicBezTo>
                    <a:pt x="4553567" y="1520089"/>
                    <a:pt x="4550009" y="1512575"/>
                    <a:pt x="4544149" y="1506757"/>
                  </a:cubicBezTo>
                  <a:cubicBezTo>
                    <a:pt x="4538289" y="1500939"/>
                    <a:pt x="4530127" y="1498030"/>
                    <a:pt x="4519663" y="1498030"/>
                  </a:cubicBezTo>
                  <a:cubicBezTo>
                    <a:pt x="4516983" y="1498030"/>
                    <a:pt x="4513279" y="1498218"/>
                    <a:pt x="4508549" y="1498595"/>
                  </a:cubicBezTo>
                  <a:cubicBezTo>
                    <a:pt x="4503819" y="1498971"/>
                    <a:pt x="4499780" y="1499160"/>
                    <a:pt x="4496431" y="1499160"/>
                  </a:cubicBezTo>
                  <a:cubicBezTo>
                    <a:pt x="4492413" y="1499160"/>
                    <a:pt x="4489545" y="1498678"/>
                    <a:pt x="4487829" y="1497716"/>
                  </a:cubicBezTo>
                  <a:cubicBezTo>
                    <a:pt x="4486113" y="1496753"/>
                    <a:pt x="4485255" y="1495309"/>
                    <a:pt x="4485255" y="1493383"/>
                  </a:cubicBezTo>
                  <a:cubicBezTo>
                    <a:pt x="4485255" y="1490704"/>
                    <a:pt x="4487537" y="1488340"/>
                    <a:pt x="4492099" y="1486288"/>
                  </a:cubicBezTo>
                  <a:cubicBezTo>
                    <a:pt x="4496661" y="1484237"/>
                    <a:pt x="4503421" y="1483212"/>
                    <a:pt x="4512379" y="1483212"/>
                  </a:cubicBezTo>
                  <a:close/>
                  <a:moveTo>
                    <a:pt x="122992" y="1467766"/>
                  </a:moveTo>
                  <a:cubicBezTo>
                    <a:pt x="122322" y="1470697"/>
                    <a:pt x="121987" y="1473626"/>
                    <a:pt x="121987" y="1476557"/>
                  </a:cubicBezTo>
                  <a:cubicBezTo>
                    <a:pt x="121987" y="1487105"/>
                    <a:pt x="125440" y="1495727"/>
                    <a:pt x="132347" y="1502425"/>
                  </a:cubicBezTo>
                  <a:cubicBezTo>
                    <a:pt x="139253" y="1509122"/>
                    <a:pt x="149153" y="1512471"/>
                    <a:pt x="162045" y="1512471"/>
                  </a:cubicBezTo>
                  <a:cubicBezTo>
                    <a:pt x="167068" y="1512471"/>
                    <a:pt x="172133" y="1512324"/>
                    <a:pt x="177239" y="1512031"/>
                  </a:cubicBezTo>
                  <a:cubicBezTo>
                    <a:pt x="182346" y="1511738"/>
                    <a:pt x="187285" y="1511592"/>
                    <a:pt x="192057" y="1511592"/>
                  </a:cubicBezTo>
                  <a:cubicBezTo>
                    <a:pt x="198503" y="1511592"/>
                    <a:pt x="203212" y="1512743"/>
                    <a:pt x="206184" y="1515045"/>
                  </a:cubicBezTo>
                  <a:cubicBezTo>
                    <a:pt x="209156" y="1517347"/>
                    <a:pt x="210642" y="1520005"/>
                    <a:pt x="210642" y="1523019"/>
                  </a:cubicBezTo>
                  <a:cubicBezTo>
                    <a:pt x="210642" y="1525279"/>
                    <a:pt x="210182" y="1527372"/>
                    <a:pt x="209261" y="1529297"/>
                  </a:cubicBezTo>
                  <a:lnTo>
                    <a:pt x="107169" y="1529297"/>
                  </a:lnTo>
                  <a:lnTo>
                    <a:pt x="116211" y="1543613"/>
                  </a:lnTo>
                  <a:lnTo>
                    <a:pt x="161166" y="1543613"/>
                  </a:lnTo>
                  <a:lnTo>
                    <a:pt x="161166" y="1584299"/>
                  </a:lnTo>
                  <a:cubicBezTo>
                    <a:pt x="161166" y="1590494"/>
                    <a:pt x="163803" y="1596375"/>
                    <a:pt x="169077" y="1601942"/>
                  </a:cubicBezTo>
                  <a:cubicBezTo>
                    <a:pt x="174351" y="1607509"/>
                    <a:pt x="181007" y="1610293"/>
                    <a:pt x="189043" y="1610293"/>
                  </a:cubicBezTo>
                  <a:cubicBezTo>
                    <a:pt x="194736" y="1610293"/>
                    <a:pt x="200450" y="1608848"/>
                    <a:pt x="206184" y="1605960"/>
                  </a:cubicBezTo>
                  <a:cubicBezTo>
                    <a:pt x="211919" y="1603072"/>
                    <a:pt x="217423" y="1598949"/>
                    <a:pt x="222697" y="1593591"/>
                  </a:cubicBezTo>
                  <a:cubicBezTo>
                    <a:pt x="225041" y="1596605"/>
                    <a:pt x="226213" y="1600456"/>
                    <a:pt x="226213" y="1605144"/>
                  </a:cubicBezTo>
                  <a:cubicBezTo>
                    <a:pt x="226213" y="1611507"/>
                    <a:pt x="223011" y="1617450"/>
                    <a:pt x="216607" y="1622975"/>
                  </a:cubicBezTo>
                  <a:cubicBezTo>
                    <a:pt x="210202" y="1628501"/>
                    <a:pt x="200429" y="1631263"/>
                    <a:pt x="187285" y="1631263"/>
                  </a:cubicBezTo>
                  <a:cubicBezTo>
                    <a:pt x="172216" y="1631263"/>
                    <a:pt x="159722" y="1624943"/>
                    <a:pt x="149802" y="1612302"/>
                  </a:cubicBezTo>
                  <a:cubicBezTo>
                    <a:pt x="139881" y="1599661"/>
                    <a:pt x="132912" y="1581704"/>
                    <a:pt x="128894" y="1558431"/>
                  </a:cubicBezTo>
                  <a:lnTo>
                    <a:pt x="117215" y="1554663"/>
                  </a:lnTo>
                  <a:cubicBezTo>
                    <a:pt x="120647" y="1589657"/>
                    <a:pt x="128705" y="1615567"/>
                    <a:pt x="141388" y="1632394"/>
                  </a:cubicBezTo>
                  <a:cubicBezTo>
                    <a:pt x="154071" y="1649220"/>
                    <a:pt x="170291" y="1657634"/>
                    <a:pt x="190048" y="1657634"/>
                  </a:cubicBezTo>
                  <a:cubicBezTo>
                    <a:pt x="205284" y="1657634"/>
                    <a:pt x="217528" y="1652988"/>
                    <a:pt x="226778" y="1643695"/>
                  </a:cubicBezTo>
                  <a:cubicBezTo>
                    <a:pt x="236029" y="1634403"/>
                    <a:pt x="240654" y="1622348"/>
                    <a:pt x="240654" y="1607530"/>
                  </a:cubicBezTo>
                  <a:cubicBezTo>
                    <a:pt x="240654" y="1591122"/>
                    <a:pt x="232827" y="1574462"/>
                    <a:pt x="217172" y="1557552"/>
                  </a:cubicBezTo>
                  <a:cubicBezTo>
                    <a:pt x="211228" y="1568016"/>
                    <a:pt x="205493" y="1575885"/>
                    <a:pt x="199968" y="1581159"/>
                  </a:cubicBezTo>
                  <a:cubicBezTo>
                    <a:pt x="194443" y="1586434"/>
                    <a:pt x="190215" y="1589071"/>
                    <a:pt x="187285" y="1589071"/>
                  </a:cubicBezTo>
                  <a:cubicBezTo>
                    <a:pt x="185946" y="1589071"/>
                    <a:pt x="184941" y="1588610"/>
                    <a:pt x="184272" y="1587689"/>
                  </a:cubicBezTo>
                  <a:cubicBezTo>
                    <a:pt x="183602" y="1586768"/>
                    <a:pt x="183267" y="1585178"/>
                    <a:pt x="183267" y="1582917"/>
                  </a:cubicBezTo>
                  <a:lnTo>
                    <a:pt x="183267" y="1543613"/>
                  </a:lnTo>
                  <a:lnTo>
                    <a:pt x="266397" y="1543613"/>
                  </a:lnTo>
                  <a:lnTo>
                    <a:pt x="257355" y="1529297"/>
                  </a:lnTo>
                  <a:lnTo>
                    <a:pt x="222320" y="1529297"/>
                  </a:lnTo>
                  <a:cubicBezTo>
                    <a:pt x="222906" y="1526786"/>
                    <a:pt x="223199" y="1524191"/>
                    <a:pt x="223199" y="1521512"/>
                  </a:cubicBezTo>
                  <a:cubicBezTo>
                    <a:pt x="223199" y="1513810"/>
                    <a:pt x="220018" y="1506883"/>
                    <a:pt x="213656" y="1500729"/>
                  </a:cubicBezTo>
                  <a:cubicBezTo>
                    <a:pt x="207293" y="1494576"/>
                    <a:pt x="198085" y="1491500"/>
                    <a:pt x="186030" y="1491500"/>
                  </a:cubicBezTo>
                  <a:cubicBezTo>
                    <a:pt x="179835" y="1491500"/>
                    <a:pt x="174372" y="1491646"/>
                    <a:pt x="169642" y="1491939"/>
                  </a:cubicBezTo>
                  <a:cubicBezTo>
                    <a:pt x="164912" y="1492232"/>
                    <a:pt x="159994" y="1492379"/>
                    <a:pt x="154887" y="1492379"/>
                  </a:cubicBezTo>
                  <a:cubicBezTo>
                    <a:pt x="146516" y="1492379"/>
                    <a:pt x="140718" y="1490956"/>
                    <a:pt x="137495" y="1488109"/>
                  </a:cubicBezTo>
                  <a:cubicBezTo>
                    <a:pt x="134272" y="1485263"/>
                    <a:pt x="132661" y="1481831"/>
                    <a:pt x="132661" y="1477812"/>
                  </a:cubicBezTo>
                  <a:cubicBezTo>
                    <a:pt x="132661" y="1475803"/>
                    <a:pt x="132912" y="1473752"/>
                    <a:pt x="133414" y="1471659"/>
                  </a:cubicBezTo>
                  <a:close/>
                  <a:moveTo>
                    <a:pt x="4520165" y="1463120"/>
                  </a:moveTo>
                  <a:cubicBezTo>
                    <a:pt x="4505515" y="1463120"/>
                    <a:pt x="4493941" y="1466259"/>
                    <a:pt x="4485443" y="1472538"/>
                  </a:cubicBezTo>
                  <a:cubicBezTo>
                    <a:pt x="4476947" y="1478817"/>
                    <a:pt x="4472698" y="1486142"/>
                    <a:pt x="4472698" y="1494514"/>
                  </a:cubicBezTo>
                  <a:cubicBezTo>
                    <a:pt x="4472698" y="1502550"/>
                    <a:pt x="4475481" y="1508682"/>
                    <a:pt x="4481049" y="1512910"/>
                  </a:cubicBezTo>
                  <a:cubicBezTo>
                    <a:pt x="4486615" y="1517138"/>
                    <a:pt x="4494087" y="1519252"/>
                    <a:pt x="4503463" y="1519252"/>
                  </a:cubicBezTo>
                  <a:cubicBezTo>
                    <a:pt x="4506812" y="1519252"/>
                    <a:pt x="4510809" y="1519063"/>
                    <a:pt x="4515456" y="1518687"/>
                  </a:cubicBezTo>
                  <a:cubicBezTo>
                    <a:pt x="4520102" y="1518310"/>
                    <a:pt x="4524099" y="1518121"/>
                    <a:pt x="4527448" y="1518121"/>
                  </a:cubicBezTo>
                  <a:cubicBezTo>
                    <a:pt x="4533141" y="1518121"/>
                    <a:pt x="4537243" y="1519126"/>
                    <a:pt x="4539755" y="1521135"/>
                  </a:cubicBezTo>
                  <a:cubicBezTo>
                    <a:pt x="4542266" y="1523144"/>
                    <a:pt x="4543731" y="1525865"/>
                    <a:pt x="4544149" y="1529297"/>
                  </a:cubicBezTo>
                  <a:lnTo>
                    <a:pt x="4428654" y="1529297"/>
                  </a:lnTo>
                  <a:lnTo>
                    <a:pt x="4412469" y="1529297"/>
                  </a:lnTo>
                  <a:lnTo>
                    <a:pt x="4357928" y="1529297"/>
                  </a:lnTo>
                  <a:lnTo>
                    <a:pt x="4355319" y="1529297"/>
                  </a:lnTo>
                  <a:lnTo>
                    <a:pt x="4241019" y="1529297"/>
                  </a:lnTo>
                  <a:lnTo>
                    <a:pt x="4250061" y="1543613"/>
                  </a:lnTo>
                  <a:lnTo>
                    <a:pt x="4319126" y="1543613"/>
                  </a:lnTo>
                  <a:lnTo>
                    <a:pt x="4319126" y="1552905"/>
                  </a:lnTo>
                  <a:lnTo>
                    <a:pt x="4247925" y="1597861"/>
                  </a:lnTo>
                  <a:lnTo>
                    <a:pt x="4260483" y="1619208"/>
                  </a:lnTo>
                  <a:cubicBezTo>
                    <a:pt x="4290537" y="1622389"/>
                    <a:pt x="4311047" y="1635868"/>
                    <a:pt x="4322014" y="1659643"/>
                  </a:cubicBezTo>
                  <a:lnTo>
                    <a:pt x="4341227" y="1672200"/>
                  </a:lnTo>
                  <a:lnTo>
                    <a:pt x="4341227" y="1543613"/>
                  </a:lnTo>
                  <a:lnTo>
                    <a:pt x="4364361" y="1543613"/>
                  </a:lnTo>
                  <a:lnTo>
                    <a:pt x="4366969" y="1543613"/>
                  </a:lnTo>
                  <a:lnTo>
                    <a:pt x="4400651" y="1543613"/>
                  </a:lnTo>
                  <a:cubicBezTo>
                    <a:pt x="4387759" y="1553491"/>
                    <a:pt x="4381313" y="1565923"/>
                    <a:pt x="4381313" y="1580908"/>
                  </a:cubicBezTo>
                  <a:cubicBezTo>
                    <a:pt x="4381313" y="1587438"/>
                    <a:pt x="4382694" y="1597045"/>
                    <a:pt x="4385457" y="1609727"/>
                  </a:cubicBezTo>
                  <a:cubicBezTo>
                    <a:pt x="4388219" y="1622410"/>
                    <a:pt x="4389601" y="1632603"/>
                    <a:pt x="4389601" y="1640305"/>
                  </a:cubicBezTo>
                  <a:cubicBezTo>
                    <a:pt x="4389601" y="1648844"/>
                    <a:pt x="4386880" y="1655625"/>
                    <a:pt x="4381439" y="1660648"/>
                  </a:cubicBezTo>
                  <a:cubicBezTo>
                    <a:pt x="4375997" y="1665671"/>
                    <a:pt x="4369969" y="1668182"/>
                    <a:pt x="4363356" y="1668182"/>
                  </a:cubicBezTo>
                  <a:cubicBezTo>
                    <a:pt x="4361179" y="1668182"/>
                    <a:pt x="4358961" y="1667973"/>
                    <a:pt x="4356701" y="1667554"/>
                  </a:cubicBezTo>
                  <a:lnTo>
                    <a:pt x="4363356" y="1682497"/>
                  </a:lnTo>
                  <a:cubicBezTo>
                    <a:pt x="4374155" y="1682497"/>
                    <a:pt x="4384913" y="1677726"/>
                    <a:pt x="4395628" y="1668182"/>
                  </a:cubicBezTo>
                  <a:cubicBezTo>
                    <a:pt x="4406344" y="1658638"/>
                    <a:pt x="4411701" y="1646290"/>
                    <a:pt x="4411701" y="1631138"/>
                  </a:cubicBezTo>
                  <a:cubicBezTo>
                    <a:pt x="4411701" y="1623603"/>
                    <a:pt x="4410321" y="1613139"/>
                    <a:pt x="4407557" y="1599744"/>
                  </a:cubicBezTo>
                  <a:cubicBezTo>
                    <a:pt x="4404795" y="1586350"/>
                    <a:pt x="4403414" y="1577016"/>
                    <a:pt x="4403414" y="1571741"/>
                  </a:cubicBezTo>
                  <a:cubicBezTo>
                    <a:pt x="4403414" y="1563286"/>
                    <a:pt x="4405653" y="1556484"/>
                    <a:pt x="4410132" y="1551336"/>
                  </a:cubicBezTo>
                  <a:cubicBezTo>
                    <a:pt x="4414611" y="1546187"/>
                    <a:pt x="4420283" y="1543613"/>
                    <a:pt x="4427147" y="1543613"/>
                  </a:cubicBezTo>
                  <a:lnTo>
                    <a:pt x="4437947" y="1543613"/>
                  </a:lnTo>
                  <a:lnTo>
                    <a:pt x="4573911" y="1543613"/>
                  </a:lnTo>
                  <a:lnTo>
                    <a:pt x="4576217" y="1543613"/>
                  </a:lnTo>
                  <a:lnTo>
                    <a:pt x="4585212" y="1543613"/>
                  </a:lnTo>
                  <a:lnTo>
                    <a:pt x="4585212" y="1657759"/>
                  </a:lnTo>
                  <a:lnTo>
                    <a:pt x="4607313" y="1672200"/>
                  </a:lnTo>
                  <a:lnTo>
                    <a:pt x="4607313" y="1543613"/>
                  </a:lnTo>
                  <a:lnTo>
                    <a:pt x="4621535" y="1543613"/>
                  </a:lnTo>
                  <a:lnTo>
                    <a:pt x="4633055" y="1543613"/>
                  </a:lnTo>
                  <a:lnTo>
                    <a:pt x="4776242" y="1543613"/>
                  </a:lnTo>
                  <a:lnTo>
                    <a:pt x="4767201" y="1529297"/>
                  </a:lnTo>
                  <a:lnTo>
                    <a:pt x="4624015" y="1529297"/>
                  </a:lnTo>
                  <a:lnTo>
                    <a:pt x="4612494" y="1529297"/>
                  </a:lnTo>
                  <a:lnTo>
                    <a:pt x="4603420" y="1529297"/>
                  </a:lnTo>
                  <a:cubicBezTo>
                    <a:pt x="4599151" y="1509708"/>
                    <a:pt x="4589377" y="1493781"/>
                    <a:pt x="4574099" y="1481517"/>
                  </a:cubicBezTo>
                  <a:cubicBezTo>
                    <a:pt x="4558821" y="1469252"/>
                    <a:pt x="4540843" y="1463120"/>
                    <a:pt x="4520165" y="1463120"/>
                  </a:cubicBezTo>
                  <a:close/>
                  <a:moveTo>
                    <a:pt x="4403158" y="1386990"/>
                  </a:moveTo>
                  <a:cubicBezTo>
                    <a:pt x="4406255" y="1386990"/>
                    <a:pt x="4409563" y="1387618"/>
                    <a:pt x="4413079" y="1388873"/>
                  </a:cubicBezTo>
                  <a:cubicBezTo>
                    <a:pt x="4411907" y="1392557"/>
                    <a:pt x="4409876" y="1395613"/>
                    <a:pt x="4406988" y="1398040"/>
                  </a:cubicBezTo>
                  <a:cubicBezTo>
                    <a:pt x="4404100" y="1400468"/>
                    <a:pt x="4400897" y="1401682"/>
                    <a:pt x="4397381" y="1401682"/>
                  </a:cubicBezTo>
                  <a:cubicBezTo>
                    <a:pt x="4395373" y="1401682"/>
                    <a:pt x="4393657" y="1401138"/>
                    <a:pt x="4392233" y="1400050"/>
                  </a:cubicBezTo>
                  <a:cubicBezTo>
                    <a:pt x="4390810" y="1398961"/>
                    <a:pt x="4390099" y="1397496"/>
                    <a:pt x="4390099" y="1395654"/>
                  </a:cubicBezTo>
                  <a:cubicBezTo>
                    <a:pt x="4390099" y="1393478"/>
                    <a:pt x="4391333" y="1391490"/>
                    <a:pt x="4393803" y="1389690"/>
                  </a:cubicBezTo>
                  <a:cubicBezTo>
                    <a:pt x="4396273" y="1387890"/>
                    <a:pt x="4399391" y="1386990"/>
                    <a:pt x="4403158" y="1386990"/>
                  </a:cubicBezTo>
                  <a:close/>
                  <a:moveTo>
                    <a:pt x="1612333" y="1386990"/>
                  </a:moveTo>
                  <a:cubicBezTo>
                    <a:pt x="1615431" y="1386990"/>
                    <a:pt x="1618737" y="1387618"/>
                    <a:pt x="1622253" y="1388873"/>
                  </a:cubicBezTo>
                  <a:cubicBezTo>
                    <a:pt x="1621081" y="1392557"/>
                    <a:pt x="1619051" y="1395613"/>
                    <a:pt x="1616163" y="1398040"/>
                  </a:cubicBezTo>
                  <a:cubicBezTo>
                    <a:pt x="1613275" y="1400468"/>
                    <a:pt x="1610073" y="1401682"/>
                    <a:pt x="1606557" y="1401682"/>
                  </a:cubicBezTo>
                  <a:cubicBezTo>
                    <a:pt x="1604547" y="1401682"/>
                    <a:pt x="1602831" y="1401138"/>
                    <a:pt x="1601408" y="1400050"/>
                  </a:cubicBezTo>
                  <a:cubicBezTo>
                    <a:pt x="1599985" y="1398961"/>
                    <a:pt x="1599273" y="1397496"/>
                    <a:pt x="1599273" y="1395654"/>
                  </a:cubicBezTo>
                  <a:cubicBezTo>
                    <a:pt x="1599273" y="1393478"/>
                    <a:pt x="1600508" y="1391490"/>
                    <a:pt x="1602978" y="1389690"/>
                  </a:cubicBezTo>
                  <a:cubicBezTo>
                    <a:pt x="1605447" y="1387890"/>
                    <a:pt x="1608566" y="1386990"/>
                    <a:pt x="1612333" y="1386990"/>
                  </a:cubicBezTo>
                  <a:close/>
                  <a:moveTo>
                    <a:pt x="1478983" y="1386990"/>
                  </a:moveTo>
                  <a:cubicBezTo>
                    <a:pt x="1482081" y="1386990"/>
                    <a:pt x="1485387" y="1387618"/>
                    <a:pt x="1488903" y="1388873"/>
                  </a:cubicBezTo>
                  <a:cubicBezTo>
                    <a:pt x="1487731" y="1392557"/>
                    <a:pt x="1485701" y="1395613"/>
                    <a:pt x="1482813" y="1398040"/>
                  </a:cubicBezTo>
                  <a:cubicBezTo>
                    <a:pt x="1479925" y="1400468"/>
                    <a:pt x="1476723" y="1401682"/>
                    <a:pt x="1473207" y="1401682"/>
                  </a:cubicBezTo>
                  <a:cubicBezTo>
                    <a:pt x="1471197" y="1401682"/>
                    <a:pt x="1469481" y="1401138"/>
                    <a:pt x="1468058" y="1400050"/>
                  </a:cubicBezTo>
                  <a:cubicBezTo>
                    <a:pt x="1466635" y="1398961"/>
                    <a:pt x="1465923" y="1397496"/>
                    <a:pt x="1465923" y="1395654"/>
                  </a:cubicBezTo>
                  <a:cubicBezTo>
                    <a:pt x="1465923" y="1393478"/>
                    <a:pt x="1467158" y="1391490"/>
                    <a:pt x="1469628" y="1389690"/>
                  </a:cubicBezTo>
                  <a:cubicBezTo>
                    <a:pt x="1472097" y="1387890"/>
                    <a:pt x="1475216" y="1386990"/>
                    <a:pt x="1478983" y="1386990"/>
                  </a:cubicBezTo>
                  <a:close/>
                  <a:moveTo>
                    <a:pt x="1620495" y="1350699"/>
                  </a:moveTo>
                  <a:cubicBezTo>
                    <a:pt x="1623509" y="1359824"/>
                    <a:pt x="1625016" y="1367652"/>
                    <a:pt x="1625016" y="1374181"/>
                  </a:cubicBezTo>
                  <a:cubicBezTo>
                    <a:pt x="1619993" y="1372507"/>
                    <a:pt x="1614928" y="1371670"/>
                    <a:pt x="1609821" y="1371670"/>
                  </a:cubicBezTo>
                  <a:cubicBezTo>
                    <a:pt x="1600864" y="1371670"/>
                    <a:pt x="1593664" y="1374202"/>
                    <a:pt x="1588223" y="1379267"/>
                  </a:cubicBezTo>
                  <a:cubicBezTo>
                    <a:pt x="1582781" y="1384332"/>
                    <a:pt x="1580061" y="1390255"/>
                    <a:pt x="1580061" y="1397036"/>
                  </a:cubicBezTo>
                  <a:cubicBezTo>
                    <a:pt x="1580061" y="1403231"/>
                    <a:pt x="1582405" y="1408484"/>
                    <a:pt x="1587093" y="1412795"/>
                  </a:cubicBezTo>
                  <a:cubicBezTo>
                    <a:pt x="1591781" y="1417107"/>
                    <a:pt x="1597892" y="1419262"/>
                    <a:pt x="1605427" y="1419262"/>
                  </a:cubicBezTo>
                  <a:cubicBezTo>
                    <a:pt x="1613631" y="1419262"/>
                    <a:pt x="1620495" y="1417107"/>
                    <a:pt x="1626021" y="1412795"/>
                  </a:cubicBezTo>
                  <a:cubicBezTo>
                    <a:pt x="1631546" y="1408484"/>
                    <a:pt x="1635397" y="1402687"/>
                    <a:pt x="1637573" y="1395403"/>
                  </a:cubicBezTo>
                  <a:cubicBezTo>
                    <a:pt x="1645777" y="1399757"/>
                    <a:pt x="1657456" y="1407710"/>
                    <a:pt x="1672608" y="1419262"/>
                  </a:cubicBezTo>
                  <a:lnTo>
                    <a:pt x="1672608" y="1403942"/>
                  </a:lnTo>
                  <a:cubicBezTo>
                    <a:pt x="1660553" y="1393394"/>
                    <a:pt x="1649545" y="1385357"/>
                    <a:pt x="1639583" y="1379832"/>
                  </a:cubicBezTo>
                  <a:cubicBezTo>
                    <a:pt x="1637573" y="1370205"/>
                    <a:pt x="1634894" y="1362942"/>
                    <a:pt x="1631546" y="1358045"/>
                  </a:cubicBezTo>
                  <a:cubicBezTo>
                    <a:pt x="1628197" y="1353148"/>
                    <a:pt x="1624514" y="1350699"/>
                    <a:pt x="1620495" y="1350699"/>
                  </a:cubicBezTo>
                  <a:close/>
                  <a:moveTo>
                    <a:pt x="4689145" y="1335253"/>
                  </a:moveTo>
                  <a:cubicBezTo>
                    <a:pt x="4684625" y="1335253"/>
                    <a:pt x="4680815" y="1336802"/>
                    <a:pt x="4677718" y="1339900"/>
                  </a:cubicBezTo>
                  <a:cubicBezTo>
                    <a:pt x="4674621" y="1342997"/>
                    <a:pt x="4673072" y="1346806"/>
                    <a:pt x="4673072" y="1351327"/>
                  </a:cubicBezTo>
                  <a:cubicBezTo>
                    <a:pt x="4673072" y="1355848"/>
                    <a:pt x="4674621" y="1359657"/>
                    <a:pt x="4677718" y="1362754"/>
                  </a:cubicBezTo>
                  <a:cubicBezTo>
                    <a:pt x="4680815" y="1365852"/>
                    <a:pt x="4684625" y="1367400"/>
                    <a:pt x="4689145" y="1367400"/>
                  </a:cubicBezTo>
                  <a:cubicBezTo>
                    <a:pt x="4693666" y="1367400"/>
                    <a:pt x="4697475" y="1365852"/>
                    <a:pt x="4700573" y="1362754"/>
                  </a:cubicBezTo>
                  <a:cubicBezTo>
                    <a:pt x="4703670" y="1359657"/>
                    <a:pt x="4705219" y="1355848"/>
                    <a:pt x="4705219" y="1351327"/>
                  </a:cubicBezTo>
                  <a:cubicBezTo>
                    <a:pt x="4705219" y="1346806"/>
                    <a:pt x="4703670" y="1342997"/>
                    <a:pt x="4700573" y="1339900"/>
                  </a:cubicBezTo>
                  <a:cubicBezTo>
                    <a:pt x="4697475" y="1336802"/>
                    <a:pt x="4693666" y="1335253"/>
                    <a:pt x="4689145" y="1335253"/>
                  </a:cubicBezTo>
                  <a:close/>
                  <a:moveTo>
                    <a:pt x="3850945" y="1335253"/>
                  </a:moveTo>
                  <a:cubicBezTo>
                    <a:pt x="3846425" y="1335253"/>
                    <a:pt x="3842615" y="1336802"/>
                    <a:pt x="3839518" y="1339900"/>
                  </a:cubicBezTo>
                  <a:cubicBezTo>
                    <a:pt x="3836421" y="1342997"/>
                    <a:pt x="3834872" y="1346806"/>
                    <a:pt x="3834872" y="1351327"/>
                  </a:cubicBezTo>
                  <a:cubicBezTo>
                    <a:pt x="3834872" y="1355848"/>
                    <a:pt x="3836421" y="1359657"/>
                    <a:pt x="3839518" y="1362754"/>
                  </a:cubicBezTo>
                  <a:cubicBezTo>
                    <a:pt x="3842615" y="1365852"/>
                    <a:pt x="3846425" y="1367400"/>
                    <a:pt x="3850945" y="1367400"/>
                  </a:cubicBezTo>
                  <a:cubicBezTo>
                    <a:pt x="3855466" y="1367400"/>
                    <a:pt x="3859275" y="1365852"/>
                    <a:pt x="3862373" y="1362754"/>
                  </a:cubicBezTo>
                  <a:cubicBezTo>
                    <a:pt x="3865470" y="1359657"/>
                    <a:pt x="3867019" y="1355848"/>
                    <a:pt x="3867019" y="1351327"/>
                  </a:cubicBezTo>
                  <a:cubicBezTo>
                    <a:pt x="3867019" y="1346806"/>
                    <a:pt x="3865470" y="1342997"/>
                    <a:pt x="3862373" y="1339900"/>
                  </a:cubicBezTo>
                  <a:cubicBezTo>
                    <a:pt x="3859275" y="1336802"/>
                    <a:pt x="3855466" y="1335253"/>
                    <a:pt x="3850945" y="1335253"/>
                  </a:cubicBezTo>
                  <a:close/>
                  <a:moveTo>
                    <a:pt x="1241095" y="1335253"/>
                  </a:moveTo>
                  <a:cubicBezTo>
                    <a:pt x="1236575" y="1335253"/>
                    <a:pt x="1232766" y="1336802"/>
                    <a:pt x="1229668" y="1339900"/>
                  </a:cubicBezTo>
                  <a:cubicBezTo>
                    <a:pt x="1226571" y="1342997"/>
                    <a:pt x="1225022" y="1346806"/>
                    <a:pt x="1225022" y="1351327"/>
                  </a:cubicBezTo>
                  <a:cubicBezTo>
                    <a:pt x="1225022" y="1355848"/>
                    <a:pt x="1226571" y="1359657"/>
                    <a:pt x="1229668" y="1362754"/>
                  </a:cubicBezTo>
                  <a:cubicBezTo>
                    <a:pt x="1232766" y="1365852"/>
                    <a:pt x="1236575" y="1367400"/>
                    <a:pt x="1241095" y="1367400"/>
                  </a:cubicBezTo>
                  <a:cubicBezTo>
                    <a:pt x="1245616" y="1367400"/>
                    <a:pt x="1249425" y="1365852"/>
                    <a:pt x="1252523" y="1362754"/>
                  </a:cubicBezTo>
                  <a:cubicBezTo>
                    <a:pt x="1255620" y="1359657"/>
                    <a:pt x="1257169" y="1355848"/>
                    <a:pt x="1257169" y="1351327"/>
                  </a:cubicBezTo>
                  <a:cubicBezTo>
                    <a:pt x="1257169" y="1346806"/>
                    <a:pt x="1255620" y="1342997"/>
                    <a:pt x="1252523" y="1339900"/>
                  </a:cubicBezTo>
                  <a:cubicBezTo>
                    <a:pt x="1249425" y="1336802"/>
                    <a:pt x="1245616" y="1335253"/>
                    <a:pt x="1241095" y="1335253"/>
                  </a:cubicBezTo>
                  <a:close/>
                  <a:moveTo>
                    <a:pt x="3353385" y="1329100"/>
                  </a:moveTo>
                  <a:cubicBezTo>
                    <a:pt x="3350287" y="1329100"/>
                    <a:pt x="3347650" y="1329247"/>
                    <a:pt x="3345474" y="1329540"/>
                  </a:cubicBezTo>
                  <a:cubicBezTo>
                    <a:pt x="3343297" y="1329833"/>
                    <a:pt x="3341497" y="1330440"/>
                    <a:pt x="3340074" y="1331361"/>
                  </a:cubicBezTo>
                  <a:cubicBezTo>
                    <a:pt x="3338651" y="1332282"/>
                    <a:pt x="3337605" y="1333621"/>
                    <a:pt x="3336935" y="1335379"/>
                  </a:cubicBezTo>
                  <a:cubicBezTo>
                    <a:pt x="3336265" y="1337137"/>
                    <a:pt x="3335930" y="1339439"/>
                    <a:pt x="3335930" y="1342286"/>
                  </a:cubicBezTo>
                  <a:lnTo>
                    <a:pt x="3335930" y="1362126"/>
                  </a:lnTo>
                  <a:lnTo>
                    <a:pt x="3320610" y="1396785"/>
                  </a:lnTo>
                  <a:cubicBezTo>
                    <a:pt x="3320191" y="1397705"/>
                    <a:pt x="3320003" y="1398501"/>
                    <a:pt x="3320045" y="1399171"/>
                  </a:cubicBezTo>
                  <a:cubicBezTo>
                    <a:pt x="3320087" y="1399840"/>
                    <a:pt x="3320443" y="1400384"/>
                    <a:pt x="3321113" y="1400803"/>
                  </a:cubicBezTo>
                  <a:cubicBezTo>
                    <a:pt x="3321782" y="1401222"/>
                    <a:pt x="3322871" y="1401535"/>
                    <a:pt x="3324377" y="1401745"/>
                  </a:cubicBezTo>
                  <a:cubicBezTo>
                    <a:pt x="3325884" y="1401954"/>
                    <a:pt x="3327851" y="1402059"/>
                    <a:pt x="3330279" y="1402059"/>
                  </a:cubicBezTo>
                  <a:cubicBezTo>
                    <a:pt x="3332456" y="1402059"/>
                    <a:pt x="3334256" y="1401954"/>
                    <a:pt x="3335679" y="1401745"/>
                  </a:cubicBezTo>
                  <a:cubicBezTo>
                    <a:pt x="3337102" y="1401535"/>
                    <a:pt x="3338316" y="1401263"/>
                    <a:pt x="3339321" y="1400929"/>
                  </a:cubicBezTo>
                  <a:cubicBezTo>
                    <a:pt x="3340325" y="1400594"/>
                    <a:pt x="3341183" y="1400133"/>
                    <a:pt x="3341895" y="1399547"/>
                  </a:cubicBezTo>
                  <a:cubicBezTo>
                    <a:pt x="3342607" y="1398961"/>
                    <a:pt x="3343255" y="1398250"/>
                    <a:pt x="3343841" y="1397412"/>
                  </a:cubicBezTo>
                  <a:lnTo>
                    <a:pt x="3360668" y="1373302"/>
                  </a:lnTo>
                  <a:cubicBezTo>
                    <a:pt x="3362426" y="1370875"/>
                    <a:pt x="3363891" y="1368510"/>
                    <a:pt x="3365063" y="1366207"/>
                  </a:cubicBezTo>
                  <a:cubicBezTo>
                    <a:pt x="3366235" y="1363905"/>
                    <a:pt x="3367198" y="1361540"/>
                    <a:pt x="3367951" y="1359112"/>
                  </a:cubicBezTo>
                  <a:cubicBezTo>
                    <a:pt x="3368705" y="1356685"/>
                    <a:pt x="3369249" y="1354110"/>
                    <a:pt x="3369584" y="1351390"/>
                  </a:cubicBezTo>
                  <a:cubicBezTo>
                    <a:pt x="3369919" y="1348669"/>
                    <a:pt x="3370086" y="1345634"/>
                    <a:pt x="3370086" y="1342286"/>
                  </a:cubicBezTo>
                  <a:cubicBezTo>
                    <a:pt x="3370086" y="1339439"/>
                    <a:pt x="3369772" y="1337137"/>
                    <a:pt x="3369144" y="1335379"/>
                  </a:cubicBezTo>
                  <a:cubicBezTo>
                    <a:pt x="3368517" y="1333621"/>
                    <a:pt x="3367512" y="1332282"/>
                    <a:pt x="3366131" y="1331361"/>
                  </a:cubicBezTo>
                  <a:cubicBezTo>
                    <a:pt x="3364749" y="1330440"/>
                    <a:pt x="3363012" y="1329833"/>
                    <a:pt x="3360919" y="1329540"/>
                  </a:cubicBezTo>
                  <a:cubicBezTo>
                    <a:pt x="3358827" y="1329247"/>
                    <a:pt x="3356315" y="1329100"/>
                    <a:pt x="3353385" y="1329100"/>
                  </a:cubicBezTo>
                  <a:close/>
                  <a:moveTo>
                    <a:pt x="1067385" y="1329100"/>
                  </a:moveTo>
                  <a:cubicBezTo>
                    <a:pt x="1064288" y="1329100"/>
                    <a:pt x="1061650" y="1329247"/>
                    <a:pt x="1059474" y="1329540"/>
                  </a:cubicBezTo>
                  <a:cubicBezTo>
                    <a:pt x="1057297" y="1329833"/>
                    <a:pt x="1055497" y="1330440"/>
                    <a:pt x="1054074" y="1331361"/>
                  </a:cubicBezTo>
                  <a:cubicBezTo>
                    <a:pt x="1052651" y="1332282"/>
                    <a:pt x="1051605" y="1333621"/>
                    <a:pt x="1050935" y="1335379"/>
                  </a:cubicBezTo>
                  <a:cubicBezTo>
                    <a:pt x="1050265" y="1337137"/>
                    <a:pt x="1049930" y="1339439"/>
                    <a:pt x="1049930" y="1342286"/>
                  </a:cubicBezTo>
                  <a:lnTo>
                    <a:pt x="1049930" y="1362126"/>
                  </a:lnTo>
                  <a:lnTo>
                    <a:pt x="1034610" y="1396785"/>
                  </a:lnTo>
                  <a:cubicBezTo>
                    <a:pt x="1034192" y="1397705"/>
                    <a:pt x="1034003" y="1398501"/>
                    <a:pt x="1034045" y="1399171"/>
                  </a:cubicBezTo>
                  <a:cubicBezTo>
                    <a:pt x="1034087" y="1399840"/>
                    <a:pt x="1034443" y="1400384"/>
                    <a:pt x="1035113" y="1400803"/>
                  </a:cubicBezTo>
                  <a:cubicBezTo>
                    <a:pt x="1035782" y="1401222"/>
                    <a:pt x="1036871" y="1401535"/>
                    <a:pt x="1038377" y="1401745"/>
                  </a:cubicBezTo>
                  <a:cubicBezTo>
                    <a:pt x="1039884" y="1401954"/>
                    <a:pt x="1041852" y="1402059"/>
                    <a:pt x="1044279" y="1402059"/>
                  </a:cubicBezTo>
                  <a:cubicBezTo>
                    <a:pt x="1046456" y="1402059"/>
                    <a:pt x="1048256" y="1401954"/>
                    <a:pt x="1049679" y="1401745"/>
                  </a:cubicBezTo>
                  <a:cubicBezTo>
                    <a:pt x="1051102" y="1401535"/>
                    <a:pt x="1052316" y="1401263"/>
                    <a:pt x="1053321" y="1400929"/>
                  </a:cubicBezTo>
                  <a:cubicBezTo>
                    <a:pt x="1054325" y="1400594"/>
                    <a:pt x="1055183" y="1400133"/>
                    <a:pt x="1055895" y="1399547"/>
                  </a:cubicBezTo>
                  <a:cubicBezTo>
                    <a:pt x="1056607" y="1398961"/>
                    <a:pt x="1057255" y="1398250"/>
                    <a:pt x="1057841" y="1397412"/>
                  </a:cubicBezTo>
                  <a:lnTo>
                    <a:pt x="1074668" y="1373302"/>
                  </a:lnTo>
                  <a:cubicBezTo>
                    <a:pt x="1076426" y="1370875"/>
                    <a:pt x="1077891" y="1368510"/>
                    <a:pt x="1079063" y="1366207"/>
                  </a:cubicBezTo>
                  <a:cubicBezTo>
                    <a:pt x="1080235" y="1363905"/>
                    <a:pt x="1081198" y="1361540"/>
                    <a:pt x="1081952" y="1359112"/>
                  </a:cubicBezTo>
                  <a:cubicBezTo>
                    <a:pt x="1082705" y="1356685"/>
                    <a:pt x="1083249" y="1354110"/>
                    <a:pt x="1083584" y="1351390"/>
                  </a:cubicBezTo>
                  <a:cubicBezTo>
                    <a:pt x="1083919" y="1348669"/>
                    <a:pt x="1084086" y="1345634"/>
                    <a:pt x="1084086" y="1342286"/>
                  </a:cubicBezTo>
                  <a:cubicBezTo>
                    <a:pt x="1084086" y="1339439"/>
                    <a:pt x="1083772" y="1337137"/>
                    <a:pt x="1083144" y="1335379"/>
                  </a:cubicBezTo>
                  <a:cubicBezTo>
                    <a:pt x="1082517" y="1333621"/>
                    <a:pt x="1081512" y="1332282"/>
                    <a:pt x="1080131" y="1331361"/>
                  </a:cubicBezTo>
                  <a:cubicBezTo>
                    <a:pt x="1078749" y="1330440"/>
                    <a:pt x="1077012" y="1329833"/>
                    <a:pt x="1074919" y="1329540"/>
                  </a:cubicBezTo>
                  <a:cubicBezTo>
                    <a:pt x="1072827" y="1329247"/>
                    <a:pt x="1070315" y="1329100"/>
                    <a:pt x="1067385" y="1329100"/>
                  </a:cubicBezTo>
                  <a:close/>
                  <a:moveTo>
                    <a:pt x="2324094" y="1309260"/>
                  </a:moveTo>
                  <a:cubicBezTo>
                    <a:pt x="2327694" y="1309260"/>
                    <a:pt x="2330561" y="1310348"/>
                    <a:pt x="2332696" y="1312525"/>
                  </a:cubicBezTo>
                  <a:cubicBezTo>
                    <a:pt x="2334831" y="1314701"/>
                    <a:pt x="2335898" y="1317506"/>
                    <a:pt x="2335898" y="1320938"/>
                  </a:cubicBezTo>
                  <a:cubicBezTo>
                    <a:pt x="2335898" y="1325878"/>
                    <a:pt x="2333931" y="1330356"/>
                    <a:pt x="2329996" y="1334374"/>
                  </a:cubicBezTo>
                  <a:cubicBezTo>
                    <a:pt x="2326061" y="1338393"/>
                    <a:pt x="2321708" y="1340402"/>
                    <a:pt x="2316937" y="1340402"/>
                  </a:cubicBezTo>
                  <a:cubicBezTo>
                    <a:pt x="2313421" y="1340402"/>
                    <a:pt x="2310574" y="1339251"/>
                    <a:pt x="2308397" y="1336949"/>
                  </a:cubicBezTo>
                  <a:cubicBezTo>
                    <a:pt x="2306221" y="1334647"/>
                    <a:pt x="2305133" y="1331779"/>
                    <a:pt x="2305133" y="1328347"/>
                  </a:cubicBezTo>
                  <a:cubicBezTo>
                    <a:pt x="2305133" y="1323659"/>
                    <a:pt x="2307100" y="1319306"/>
                    <a:pt x="2311035" y="1315287"/>
                  </a:cubicBezTo>
                  <a:cubicBezTo>
                    <a:pt x="2314969" y="1311269"/>
                    <a:pt x="2319323" y="1309260"/>
                    <a:pt x="2324094" y="1309260"/>
                  </a:cubicBezTo>
                  <a:close/>
                  <a:moveTo>
                    <a:pt x="2320578" y="1294944"/>
                  </a:moveTo>
                  <a:cubicBezTo>
                    <a:pt x="2311537" y="1294944"/>
                    <a:pt x="2304086" y="1297874"/>
                    <a:pt x="2298226" y="1303735"/>
                  </a:cubicBezTo>
                  <a:cubicBezTo>
                    <a:pt x="2292366" y="1309595"/>
                    <a:pt x="2289436" y="1316794"/>
                    <a:pt x="2289436" y="1325333"/>
                  </a:cubicBezTo>
                  <a:cubicBezTo>
                    <a:pt x="2289436" y="1333872"/>
                    <a:pt x="2292408" y="1340904"/>
                    <a:pt x="2298351" y="1346430"/>
                  </a:cubicBezTo>
                  <a:cubicBezTo>
                    <a:pt x="2304295" y="1351955"/>
                    <a:pt x="2311663" y="1354717"/>
                    <a:pt x="2320453" y="1354717"/>
                  </a:cubicBezTo>
                  <a:cubicBezTo>
                    <a:pt x="2329577" y="1354717"/>
                    <a:pt x="2337049" y="1351787"/>
                    <a:pt x="2342867" y="1345927"/>
                  </a:cubicBezTo>
                  <a:cubicBezTo>
                    <a:pt x="2348686" y="1340067"/>
                    <a:pt x="2351595" y="1332742"/>
                    <a:pt x="2351595" y="1323952"/>
                  </a:cubicBezTo>
                  <a:cubicBezTo>
                    <a:pt x="2351595" y="1315413"/>
                    <a:pt x="2348623" y="1308443"/>
                    <a:pt x="2342679" y="1303044"/>
                  </a:cubicBezTo>
                  <a:cubicBezTo>
                    <a:pt x="2336735" y="1297644"/>
                    <a:pt x="2329368" y="1294944"/>
                    <a:pt x="2320578" y="1294944"/>
                  </a:cubicBezTo>
                  <a:close/>
                  <a:moveTo>
                    <a:pt x="4612015" y="1280127"/>
                  </a:moveTo>
                  <a:cubicBezTo>
                    <a:pt x="4619299" y="1286154"/>
                    <a:pt x="4625787" y="1292684"/>
                    <a:pt x="4631479" y="1299716"/>
                  </a:cubicBezTo>
                  <a:lnTo>
                    <a:pt x="4631479" y="1331110"/>
                  </a:lnTo>
                  <a:cubicBezTo>
                    <a:pt x="4618587" y="1317548"/>
                    <a:pt x="4604397" y="1307460"/>
                    <a:pt x="4588909" y="1300846"/>
                  </a:cubicBezTo>
                  <a:close/>
                  <a:moveTo>
                    <a:pt x="4728701" y="1273094"/>
                  </a:moveTo>
                  <a:lnTo>
                    <a:pt x="4728701" y="1328849"/>
                  </a:lnTo>
                  <a:cubicBezTo>
                    <a:pt x="4718571" y="1315120"/>
                    <a:pt x="4706097" y="1304655"/>
                    <a:pt x="4691280" y="1297456"/>
                  </a:cubicBezTo>
                  <a:close/>
                  <a:moveTo>
                    <a:pt x="3890501" y="1273094"/>
                  </a:moveTo>
                  <a:lnTo>
                    <a:pt x="3890501" y="1328849"/>
                  </a:lnTo>
                  <a:cubicBezTo>
                    <a:pt x="3880371" y="1315120"/>
                    <a:pt x="3867898" y="1304655"/>
                    <a:pt x="3853080" y="1297456"/>
                  </a:cubicBezTo>
                  <a:close/>
                  <a:moveTo>
                    <a:pt x="2623676" y="1273094"/>
                  </a:moveTo>
                  <a:lnTo>
                    <a:pt x="2623676" y="1328849"/>
                  </a:lnTo>
                  <a:cubicBezTo>
                    <a:pt x="2613546" y="1315120"/>
                    <a:pt x="2601073" y="1304655"/>
                    <a:pt x="2586255" y="1297456"/>
                  </a:cubicBezTo>
                  <a:close/>
                  <a:moveTo>
                    <a:pt x="1280651" y="1273094"/>
                  </a:moveTo>
                  <a:lnTo>
                    <a:pt x="1280651" y="1328849"/>
                  </a:lnTo>
                  <a:cubicBezTo>
                    <a:pt x="1270521" y="1315120"/>
                    <a:pt x="1258048" y="1304655"/>
                    <a:pt x="1243230" y="1297456"/>
                  </a:cubicBezTo>
                  <a:close/>
                  <a:moveTo>
                    <a:pt x="661526" y="1273094"/>
                  </a:moveTo>
                  <a:lnTo>
                    <a:pt x="661526" y="1328849"/>
                  </a:lnTo>
                  <a:cubicBezTo>
                    <a:pt x="651396" y="1315120"/>
                    <a:pt x="638923" y="1304655"/>
                    <a:pt x="624105" y="1297456"/>
                  </a:cubicBezTo>
                  <a:close/>
                  <a:moveTo>
                    <a:pt x="3654813" y="1263928"/>
                  </a:moveTo>
                  <a:cubicBezTo>
                    <a:pt x="3666952" y="1280754"/>
                    <a:pt x="3679844" y="1289168"/>
                    <a:pt x="3693490" y="1289168"/>
                  </a:cubicBezTo>
                  <a:cubicBezTo>
                    <a:pt x="3694829" y="1289168"/>
                    <a:pt x="3696420" y="1289084"/>
                    <a:pt x="3698261" y="1288917"/>
                  </a:cubicBezTo>
                  <a:cubicBezTo>
                    <a:pt x="3698513" y="1289838"/>
                    <a:pt x="3698638" y="1290759"/>
                    <a:pt x="3698638" y="1291679"/>
                  </a:cubicBezTo>
                  <a:cubicBezTo>
                    <a:pt x="3698638" y="1298293"/>
                    <a:pt x="3693929" y="1307481"/>
                    <a:pt x="3684511" y="1319243"/>
                  </a:cubicBezTo>
                  <a:cubicBezTo>
                    <a:pt x="3675093" y="1331005"/>
                    <a:pt x="3667370" y="1336886"/>
                    <a:pt x="3661343" y="1336886"/>
                  </a:cubicBezTo>
                  <a:cubicBezTo>
                    <a:pt x="3659501" y="1336886"/>
                    <a:pt x="3657952" y="1336112"/>
                    <a:pt x="3656697" y="1334563"/>
                  </a:cubicBezTo>
                  <a:cubicBezTo>
                    <a:pt x="3655441" y="1333014"/>
                    <a:pt x="3654813" y="1330314"/>
                    <a:pt x="3654813" y="1326463"/>
                  </a:cubicBezTo>
                  <a:close/>
                  <a:moveTo>
                    <a:pt x="3014629" y="1256895"/>
                  </a:moveTo>
                  <a:cubicBezTo>
                    <a:pt x="3021159" y="1265100"/>
                    <a:pt x="3029488" y="1270206"/>
                    <a:pt x="3039618" y="1272215"/>
                  </a:cubicBezTo>
                  <a:cubicBezTo>
                    <a:pt x="3038279" y="1279164"/>
                    <a:pt x="3035579" y="1284731"/>
                    <a:pt x="3031519" y="1288917"/>
                  </a:cubicBezTo>
                  <a:cubicBezTo>
                    <a:pt x="3027458" y="1293103"/>
                    <a:pt x="3023754" y="1295195"/>
                    <a:pt x="3020405" y="1295195"/>
                  </a:cubicBezTo>
                  <a:cubicBezTo>
                    <a:pt x="3018563" y="1295195"/>
                    <a:pt x="3017140" y="1294630"/>
                    <a:pt x="3016136" y="1293500"/>
                  </a:cubicBezTo>
                  <a:cubicBezTo>
                    <a:pt x="3015131" y="1292370"/>
                    <a:pt x="3014629" y="1290424"/>
                    <a:pt x="3014629" y="1287661"/>
                  </a:cubicBezTo>
                  <a:close/>
                  <a:moveTo>
                    <a:pt x="251719" y="1247352"/>
                  </a:moveTo>
                  <a:cubicBezTo>
                    <a:pt x="242091" y="1247352"/>
                    <a:pt x="234515" y="1249842"/>
                    <a:pt x="228990" y="1254824"/>
                  </a:cubicBezTo>
                  <a:cubicBezTo>
                    <a:pt x="223464" y="1259805"/>
                    <a:pt x="220702" y="1265979"/>
                    <a:pt x="220702" y="1273346"/>
                  </a:cubicBezTo>
                  <a:cubicBezTo>
                    <a:pt x="220702" y="1279708"/>
                    <a:pt x="222858" y="1285087"/>
                    <a:pt x="227169" y="1289482"/>
                  </a:cubicBezTo>
                  <a:cubicBezTo>
                    <a:pt x="231480" y="1293877"/>
                    <a:pt x="236859" y="1296074"/>
                    <a:pt x="243305" y="1296074"/>
                  </a:cubicBezTo>
                  <a:cubicBezTo>
                    <a:pt x="249416" y="1296074"/>
                    <a:pt x="254460" y="1294212"/>
                    <a:pt x="258437" y="1290486"/>
                  </a:cubicBezTo>
                  <a:cubicBezTo>
                    <a:pt x="262413" y="1286761"/>
                    <a:pt x="264402" y="1281717"/>
                    <a:pt x="264402" y="1275355"/>
                  </a:cubicBezTo>
                  <a:cubicBezTo>
                    <a:pt x="264402" y="1272006"/>
                    <a:pt x="263606" y="1268699"/>
                    <a:pt x="262016" y="1265434"/>
                  </a:cubicBezTo>
                  <a:cubicBezTo>
                    <a:pt x="262602" y="1265183"/>
                    <a:pt x="263313" y="1265058"/>
                    <a:pt x="264150" y="1265058"/>
                  </a:cubicBezTo>
                  <a:cubicBezTo>
                    <a:pt x="270094" y="1265058"/>
                    <a:pt x="275326" y="1267465"/>
                    <a:pt x="279847" y="1272278"/>
                  </a:cubicBezTo>
                  <a:cubicBezTo>
                    <a:pt x="284368" y="1277092"/>
                    <a:pt x="286628" y="1283140"/>
                    <a:pt x="286628" y="1290424"/>
                  </a:cubicBezTo>
                  <a:cubicBezTo>
                    <a:pt x="286628" y="1298879"/>
                    <a:pt x="283384" y="1306058"/>
                    <a:pt x="276896" y="1311960"/>
                  </a:cubicBezTo>
                  <a:cubicBezTo>
                    <a:pt x="270408" y="1317862"/>
                    <a:pt x="261848" y="1320813"/>
                    <a:pt x="251216" y="1320813"/>
                  </a:cubicBezTo>
                  <a:cubicBezTo>
                    <a:pt x="237989" y="1320813"/>
                    <a:pt x="225767" y="1315455"/>
                    <a:pt x="214549" y="1304739"/>
                  </a:cubicBezTo>
                  <a:cubicBezTo>
                    <a:pt x="203331" y="1294024"/>
                    <a:pt x="193829" y="1276987"/>
                    <a:pt x="186044" y="1253631"/>
                  </a:cubicBezTo>
                  <a:lnTo>
                    <a:pt x="174365" y="1249863"/>
                  </a:lnTo>
                  <a:cubicBezTo>
                    <a:pt x="181648" y="1283182"/>
                    <a:pt x="192029" y="1307732"/>
                    <a:pt x="205507" y="1323512"/>
                  </a:cubicBezTo>
                  <a:cubicBezTo>
                    <a:pt x="218986" y="1339293"/>
                    <a:pt x="234222" y="1347183"/>
                    <a:pt x="251216" y="1347183"/>
                  </a:cubicBezTo>
                  <a:cubicBezTo>
                    <a:pt x="267457" y="1347183"/>
                    <a:pt x="280035" y="1342558"/>
                    <a:pt x="288951" y="1333307"/>
                  </a:cubicBezTo>
                  <a:cubicBezTo>
                    <a:pt x="297867" y="1324056"/>
                    <a:pt x="302325" y="1311980"/>
                    <a:pt x="302325" y="1297079"/>
                  </a:cubicBezTo>
                  <a:cubicBezTo>
                    <a:pt x="302325" y="1282513"/>
                    <a:pt x="297344" y="1270583"/>
                    <a:pt x="287381" y="1261291"/>
                  </a:cubicBezTo>
                  <a:cubicBezTo>
                    <a:pt x="277419" y="1251998"/>
                    <a:pt x="265532" y="1247352"/>
                    <a:pt x="251719" y="1247352"/>
                  </a:cubicBezTo>
                  <a:close/>
                  <a:moveTo>
                    <a:pt x="4578989" y="1238813"/>
                  </a:moveTo>
                  <a:lnTo>
                    <a:pt x="4631479" y="1238813"/>
                  </a:lnTo>
                  <a:lnTo>
                    <a:pt x="4631479" y="1278494"/>
                  </a:lnTo>
                  <a:cubicBezTo>
                    <a:pt x="4614066" y="1260914"/>
                    <a:pt x="4596569" y="1247687"/>
                    <a:pt x="4578989" y="1238813"/>
                  </a:cubicBezTo>
                  <a:close/>
                  <a:moveTo>
                    <a:pt x="4171028" y="1238813"/>
                  </a:moveTo>
                  <a:lnTo>
                    <a:pt x="4231680" y="1238813"/>
                  </a:lnTo>
                  <a:lnTo>
                    <a:pt x="4231680" y="1315664"/>
                  </a:lnTo>
                  <a:cubicBezTo>
                    <a:pt x="4225987" y="1306037"/>
                    <a:pt x="4219415" y="1298879"/>
                    <a:pt x="4211965" y="1294191"/>
                  </a:cubicBezTo>
                  <a:cubicBezTo>
                    <a:pt x="4212467" y="1291679"/>
                    <a:pt x="4212719" y="1289084"/>
                    <a:pt x="4212719" y="1286405"/>
                  </a:cubicBezTo>
                  <a:cubicBezTo>
                    <a:pt x="4212719" y="1277364"/>
                    <a:pt x="4209056" y="1268720"/>
                    <a:pt x="4201731" y="1260474"/>
                  </a:cubicBezTo>
                  <a:cubicBezTo>
                    <a:pt x="4194405" y="1252228"/>
                    <a:pt x="4184171" y="1245008"/>
                    <a:pt x="4171028" y="1238813"/>
                  </a:cubicBezTo>
                  <a:close/>
                  <a:moveTo>
                    <a:pt x="3452835" y="1238813"/>
                  </a:moveTo>
                  <a:lnTo>
                    <a:pt x="3521900" y="1238813"/>
                  </a:lnTo>
                  <a:lnTo>
                    <a:pt x="3521900" y="1317045"/>
                  </a:lnTo>
                  <a:cubicBezTo>
                    <a:pt x="3517212" y="1307753"/>
                    <a:pt x="3511938" y="1299465"/>
                    <a:pt x="3506078" y="1292182"/>
                  </a:cubicBezTo>
                  <a:cubicBezTo>
                    <a:pt x="3506078" y="1279541"/>
                    <a:pt x="3501432" y="1268909"/>
                    <a:pt x="3492139" y="1260286"/>
                  </a:cubicBezTo>
                  <a:cubicBezTo>
                    <a:pt x="3482847" y="1251663"/>
                    <a:pt x="3471755" y="1247352"/>
                    <a:pt x="3458862" y="1247352"/>
                  </a:cubicBezTo>
                  <a:close/>
                  <a:moveTo>
                    <a:pt x="2169522" y="1238813"/>
                  </a:moveTo>
                  <a:lnTo>
                    <a:pt x="2237207" y="1238813"/>
                  </a:lnTo>
                  <a:lnTo>
                    <a:pt x="2237207" y="1283015"/>
                  </a:lnTo>
                  <a:cubicBezTo>
                    <a:pt x="2229086" y="1268783"/>
                    <a:pt x="2221803" y="1261667"/>
                    <a:pt x="2215357" y="1261667"/>
                  </a:cubicBezTo>
                  <a:cubicBezTo>
                    <a:pt x="2211673" y="1261667"/>
                    <a:pt x="2206525" y="1265393"/>
                    <a:pt x="2199911" y="1272843"/>
                  </a:cubicBezTo>
                  <a:cubicBezTo>
                    <a:pt x="2199241" y="1266314"/>
                    <a:pt x="2196541" y="1260098"/>
                    <a:pt x="2191811" y="1254196"/>
                  </a:cubicBezTo>
                  <a:cubicBezTo>
                    <a:pt x="2187082" y="1248294"/>
                    <a:pt x="2179652" y="1243166"/>
                    <a:pt x="2169522" y="1238813"/>
                  </a:cubicBezTo>
                  <a:close/>
                  <a:moveTo>
                    <a:pt x="1417047" y="1238813"/>
                  </a:moveTo>
                  <a:lnTo>
                    <a:pt x="1484731" y="1238813"/>
                  </a:lnTo>
                  <a:lnTo>
                    <a:pt x="1484731" y="1283015"/>
                  </a:lnTo>
                  <a:cubicBezTo>
                    <a:pt x="1476611" y="1268783"/>
                    <a:pt x="1469328" y="1261667"/>
                    <a:pt x="1462882" y="1261667"/>
                  </a:cubicBezTo>
                  <a:cubicBezTo>
                    <a:pt x="1459198" y="1261667"/>
                    <a:pt x="1454050" y="1265393"/>
                    <a:pt x="1447436" y="1272843"/>
                  </a:cubicBezTo>
                  <a:cubicBezTo>
                    <a:pt x="1446767" y="1266314"/>
                    <a:pt x="1444067" y="1260098"/>
                    <a:pt x="1439337" y="1254196"/>
                  </a:cubicBezTo>
                  <a:cubicBezTo>
                    <a:pt x="1434607" y="1248294"/>
                    <a:pt x="1427177" y="1243166"/>
                    <a:pt x="1417047" y="1238813"/>
                  </a:cubicBezTo>
                  <a:close/>
                  <a:moveTo>
                    <a:pt x="2324094" y="1238311"/>
                  </a:moveTo>
                  <a:cubicBezTo>
                    <a:pt x="2327694" y="1238311"/>
                    <a:pt x="2330561" y="1239399"/>
                    <a:pt x="2332696" y="1241575"/>
                  </a:cubicBezTo>
                  <a:cubicBezTo>
                    <a:pt x="2334831" y="1243752"/>
                    <a:pt x="2335898" y="1246557"/>
                    <a:pt x="2335898" y="1249989"/>
                  </a:cubicBezTo>
                  <a:cubicBezTo>
                    <a:pt x="2335898" y="1254928"/>
                    <a:pt x="2333931" y="1259407"/>
                    <a:pt x="2329996" y="1263425"/>
                  </a:cubicBezTo>
                  <a:cubicBezTo>
                    <a:pt x="2326061" y="1267444"/>
                    <a:pt x="2321708" y="1269453"/>
                    <a:pt x="2316937" y="1269453"/>
                  </a:cubicBezTo>
                  <a:cubicBezTo>
                    <a:pt x="2313421" y="1269453"/>
                    <a:pt x="2310574" y="1268302"/>
                    <a:pt x="2308397" y="1266000"/>
                  </a:cubicBezTo>
                  <a:cubicBezTo>
                    <a:pt x="2306221" y="1263697"/>
                    <a:pt x="2305133" y="1260830"/>
                    <a:pt x="2305133" y="1257398"/>
                  </a:cubicBezTo>
                  <a:cubicBezTo>
                    <a:pt x="2305133" y="1252710"/>
                    <a:pt x="2307100" y="1248356"/>
                    <a:pt x="2311035" y="1244338"/>
                  </a:cubicBezTo>
                  <a:cubicBezTo>
                    <a:pt x="2314969" y="1240320"/>
                    <a:pt x="2319323" y="1238311"/>
                    <a:pt x="2324094" y="1238311"/>
                  </a:cubicBezTo>
                  <a:close/>
                  <a:moveTo>
                    <a:pt x="2545569" y="1224497"/>
                  </a:moveTo>
                  <a:lnTo>
                    <a:pt x="2554610" y="1238813"/>
                  </a:lnTo>
                  <a:lnTo>
                    <a:pt x="2623676" y="1238813"/>
                  </a:lnTo>
                  <a:lnTo>
                    <a:pt x="2623676" y="1248105"/>
                  </a:lnTo>
                  <a:lnTo>
                    <a:pt x="2552475" y="1293061"/>
                  </a:lnTo>
                  <a:lnTo>
                    <a:pt x="2565033" y="1314408"/>
                  </a:lnTo>
                  <a:cubicBezTo>
                    <a:pt x="2595087" y="1317589"/>
                    <a:pt x="2615597" y="1331068"/>
                    <a:pt x="2626564" y="1354843"/>
                  </a:cubicBezTo>
                  <a:lnTo>
                    <a:pt x="2645777" y="1367400"/>
                  </a:lnTo>
                  <a:lnTo>
                    <a:pt x="2645777" y="1238813"/>
                  </a:lnTo>
                  <a:lnTo>
                    <a:pt x="2668910" y="1238813"/>
                  </a:lnTo>
                  <a:lnTo>
                    <a:pt x="2671519" y="1238813"/>
                  </a:lnTo>
                  <a:lnTo>
                    <a:pt x="2692141" y="1238813"/>
                  </a:lnTo>
                  <a:cubicBezTo>
                    <a:pt x="2685863" y="1245175"/>
                    <a:pt x="2680589" y="1253107"/>
                    <a:pt x="2676319" y="1262609"/>
                  </a:cubicBezTo>
                  <a:cubicBezTo>
                    <a:pt x="2672050" y="1272111"/>
                    <a:pt x="2669915" y="1282889"/>
                    <a:pt x="2669915" y="1294944"/>
                  </a:cubicBezTo>
                  <a:cubicBezTo>
                    <a:pt x="2669915" y="1313864"/>
                    <a:pt x="2675357" y="1330377"/>
                    <a:pt x="2686239" y="1344483"/>
                  </a:cubicBezTo>
                  <a:cubicBezTo>
                    <a:pt x="2697123" y="1358589"/>
                    <a:pt x="2709596" y="1365642"/>
                    <a:pt x="2723661" y="1365642"/>
                  </a:cubicBezTo>
                  <a:cubicBezTo>
                    <a:pt x="2730944" y="1365642"/>
                    <a:pt x="2736804" y="1363738"/>
                    <a:pt x="2741241" y="1359929"/>
                  </a:cubicBezTo>
                  <a:cubicBezTo>
                    <a:pt x="2745678" y="1356120"/>
                    <a:pt x="2747896" y="1351411"/>
                    <a:pt x="2747896" y="1345802"/>
                  </a:cubicBezTo>
                  <a:cubicBezTo>
                    <a:pt x="2747896" y="1340862"/>
                    <a:pt x="2746180" y="1336530"/>
                    <a:pt x="2742748" y="1332805"/>
                  </a:cubicBezTo>
                  <a:cubicBezTo>
                    <a:pt x="2739315" y="1329079"/>
                    <a:pt x="2734795" y="1327217"/>
                    <a:pt x="2729186" y="1327217"/>
                  </a:cubicBezTo>
                  <a:cubicBezTo>
                    <a:pt x="2723661" y="1327217"/>
                    <a:pt x="2719349" y="1328807"/>
                    <a:pt x="2716252" y="1331989"/>
                  </a:cubicBezTo>
                  <a:cubicBezTo>
                    <a:pt x="2713154" y="1335170"/>
                    <a:pt x="2711605" y="1339063"/>
                    <a:pt x="2711605" y="1343667"/>
                  </a:cubicBezTo>
                  <a:lnTo>
                    <a:pt x="2711605" y="1344420"/>
                  </a:lnTo>
                  <a:cubicBezTo>
                    <a:pt x="2703736" y="1341993"/>
                    <a:pt x="2697332" y="1336991"/>
                    <a:pt x="2692393" y="1329414"/>
                  </a:cubicBezTo>
                  <a:cubicBezTo>
                    <a:pt x="2687453" y="1321838"/>
                    <a:pt x="2684984" y="1313194"/>
                    <a:pt x="2684984" y="1303483"/>
                  </a:cubicBezTo>
                  <a:cubicBezTo>
                    <a:pt x="2684984" y="1288749"/>
                    <a:pt x="2691577" y="1274288"/>
                    <a:pt x="2704762" y="1260098"/>
                  </a:cubicBezTo>
                  <a:cubicBezTo>
                    <a:pt x="2717947" y="1245908"/>
                    <a:pt x="2734962" y="1238813"/>
                    <a:pt x="2755807" y="1238813"/>
                  </a:cubicBezTo>
                  <a:lnTo>
                    <a:pt x="2761458" y="1238813"/>
                  </a:lnTo>
                  <a:lnTo>
                    <a:pt x="2857480" y="1238813"/>
                  </a:lnTo>
                  <a:lnTo>
                    <a:pt x="2857480" y="1272467"/>
                  </a:lnTo>
                  <a:cubicBezTo>
                    <a:pt x="2849109" y="1258235"/>
                    <a:pt x="2841114" y="1251119"/>
                    <a:pt x="2833496" y="1251119"/>
                  </a:cubicBezTo>
                  <a:cubicBezTo>
                    <a:pt x="2829393" y="1251119"/>
                    <a:pt x="2826045" y="1252856"/>
                    <a:pt x="2823450" y="1256331"/>
                  </a:cubicBezTo>
                  <a:cubicBezTo>
                    <a:pt x="2820855" y="1259805"/>
                    <a:pt x="2819097" y="1264974"/>
                    <a:pt x="2818176" y="1271839"/>
                  </a:cubicBezTo>
                  <a:cubicBezTo>
                    <a:pt x="2807627" y="1256351"/>
                    <a:pt x="2796368" y="1248608"/>
                    <a:pt x="2784396" y="1248608"/>
                  </a:cubicBezTo>
                  <a:cubicBezTo>
                    <a:pt x="2775271" y="1248608"/>
                    <a:pt x="2767988" y="1252207"/>
                    <a:pt x="2762547" y="1259407"/>
                  </a:cubicBezTo>
                  <a:cubicBezTo>
                    <a:pt x="2757105" y="1266607"/>
                    <a:pt x="2754384" y="1275104"/>
                    <a:pt x="2754384" y="1284898"/>
                  </a:cubicBezTo>
                  <a:cubicBezTo>
                    <a:pt x="2754384" y="1297456"/>
                    <a:pt x="2758172" y="1307858"/>
                    <a:pt x="2765749" y="1316103"/>
                  </a:cubicBezTo>
                  <a:cubicBezTo>
                    <a:pt x="2773325" y="1324350"/>
                    <a:pt x="2781885" y="1328473"/>
                    <a:pt x="2791429" y="1328473"/>
                  </a:cubicBezTo>
                  <a:cubicBezTo>
                    <a:pt x="2798209" y="1328473"/>
                    <a:pt x="2803505" y="1326547"/>
                    <a:pt x="2807313" y="1322696"/>
                  </a:cubicBezTo>
                  <a:cubicBezTo>
                    <a:pt x="2811123" y="1318845"/>
                    <a:pt x="2813027" y="1314241"/>
                    <a:pt x="2813027" y="1308883"/>
                  </a:cubicBezTo>
                  <a:cubicBezTo>
                    <a:pt x="2813027" y="1304279"/>
                    <a:pt x="2811374" y="1300156"/>
                    <a:pt x="2808067" y="1296514"/>
                  </a:cubicBezTo>
                  <a:cubicBezTo>
                    <a:pt x="2804760" y="1292872"/>
                    <a:pt x="2800595" y="1291052"/>
                    <a:pt x="2795573" y="1291052"/>
                  </a:cubicBezTo>
                  <a:cubicBezTo>
                    <a:pt x="2790298" y="1291052"/>
                    <a:pt x="2786133" y="1292872"/>
                    <a:pt x="2783078" y="1296514"/>
                  </a:cubicBezTo>
                  <a:cubicBezTo>
                    <a:pt x="2780022" y="1300156"/>
                    <a:pt x="2778578" y="1304948"/>
                    <a:pt x="2778745" y="1310892"/>
                  </a:cubicBezTo>
                  <a:cubicBezTo>
                    <a:pt x="2775146" y="1308967"/>
                    <a:pt x="2772593" y="1306476"/>
                    <a:pt x="2771085" y="1303421"/>
                  </a:cubicBezTo>
                  <a:cubicBezTo>
                    <a:pt x="2769579" y="1300365"/>
                    <a:pt x="2768825" y="1296870"/>
                    <a:pt x="2768825" y="1292935"/>
                  </a:cubicBezTo>
                  <a:cubicBezTo>
                    <a:pt x="2768825" y="1287326"/>
                    <a:pt x="2770751" y="1282513"/>
                    <a:pt x="2774601" y="1278494"/>
                  </a:cubicBezTo>
                  <a:cubicBezTo>
                    <a:pt x="2778453" y="1274476"/>
                    <a:pt x="2783559" y="1272467"/>
                    <a:pt x="2789921" y="1272467"/>
                  </a:cubicBezTo>
                  <a:cubicBezTo>
                    <a:pt x="2796368" y="1272467"/>
                    <a:pt x="2802374" y="1274539"/>
                    <a:pt x="2807941" y="1278683"/>
                  </a:cubicBezTo>
                  <a:cubicBezTo>
                    <a:pt x="2813509" y="1282826"/>
                    <a:pt x="2818720" y="1289042"/>
                    <a:pt x="2823575" y="1297330"/>
                  </a:cubicBezTo>
                  <a:lnTo>
                    <a:pt x="2832617" y="1299967"/>
                  </a:lnTo>
                  <a:cubicBezTo>
                    <a:pt x="2832198" y="1296200"/>
                    <a:pt x="2831989" y="1293437"/>
                    <a:pt x="2831989" y="1291679"/>
                  </a:cubicBezTo>
                  <a:cubicBezTo>
                    <a:pt x="2831989" y="1286405"/>
                    <a:pt x="2832763" y="1282303"/>
                    <a:pt x="2834312" y="1279373"/>
                  </a:cubicBezTo>
                  <a:cubicBezTo>
                    <a:pt x="2835861" y="1276443"/>
                    <a:pt x="2838058" y="1274978"/>
                    <a:pt x="2840905" y="1274978"/>
                  </a:cubicBezTo>
                  <a:cubicBezTo>
                    <a:pt x="2844421" y="1274978"/>
                    <a:pt x="2848062" y="1277448"/>
                    <a:pt x="2851829" y="1282387"/>
                  </a:cubicBezTo>
                  <a:cubicBezTo>
                    <a:pt x="2855597" y="1287326"/>
                    <a:pt x="2857480" y="1294316"/>
                    <a:pt x="2857480" y="1303358"/>
                  </a:cubicBezTo>
                  <a:lnTo>
                    <a:pt x="2857480" y="1352959"/>
                  </a:lnTo>
                  <a:lnTo>
                    <a:pt x="2879581" y="1367400"/>
                  </a:lnTo>
                  <a:lnTo>
                    <a:pt x="2879581" y="1238813"/>
                  </a:lnTo>
                  <a:lnTo>
                    <a:pt x="2897510" y="1238813"/>
                  </a:lnTo>
                  <a:lnTo>
                    <a:pt x="2905324" y="1238813"/>
                  </a:lnTo>
                  <a:lnTo>
                    <a:pt x="2920741" y="1238813"/>
                  </a:lnTo>
                  <a:cubicBezTo>
                    <a:pt x="2914463" y="1245175"/>
                    <a:pt x="2909189" y="1253107"/>
                    <a:pt x="2904919" y="1262609"/>
                  </a:cubicBezTo>
                  <a:cubicBezTo>
                    <a:pt x="2900650" y="1272111"/>
                    <a:pt x="2898515" y="1282889"/>
                    <a:pt x="2898515" y="1294944"/>
                  </a:cubicBezTo>
                  <a:cubicBezTo>
                    <a:pt x="2898515" y="1313864"/>
                    <a:pt x="2903957" y="1330377"/>
                    <a:pt x="2914839" y="1344483"/>
                  </a:cubicBezTo>
                  <a:cubicBezTo>
                    <a:pt x="2925723" y="1358589"/>
                    <a:pt x="2938196" y="1365642"/>
                    <a:pt x="2952261" y="1365642"/>
                  </a:cubicBezTo>
                  <a:cubicBezTo>
                    <a:pt x="2959544" y="1365642"/>
                    <a:pt x="2965404" y="1363738"/>
                    <a:pt x="2969841" y="1359929"/>
                  </a:cubicBezTo>
                  <a:cubicBezTo>
                    <a:pt x="2974278" y="1356120"/>
                    <a:pt x="2976496" y="1351411"/>
                    <a:pt x="2976496" y="1345802"/>
                  </a:cubicBezTo>
                  <a:cubicBezTo>
                    <a:pt x="2976496" y="1340862"/>
                    <a:pt x="2974780" y="1336530"/>
                    <a:pt x="2971348" y="1332805"/>
                  </a:cubicBezTo>
                  <a:cubicBezTo>
                    <a:pt x="2967915" y="1329079"/>
                    <a:pt x="2963395" y="1327217"/>
                    <a:pt x="2957786" y="1327217"/>
                  </a:cubicBezTo>
                  <a:cubicBezTo>
                    <a:pt x="2952261" y="1327217"/>
                    <a:pt x="2947949" y="1328807"/>
                    <a:pt x="2944852" y="1331989"/>
                  </a:cubicBezTo>
                  <a:cubicBezTo>
                    <a:pt x="2941754" y="1335170"/>
                    <a:pt x="2940205" y="1339063"/>
                    <a:pt x="2940205" y="1343667"/>
                  </a:cubicBezTo>
                  <a:lnTo>
                    <a:pt x="2940205" y="1344420"/>
                  </a:lnTo>
                  <a:cubicBezTo>
                    <a:pt x="2932336" y="1341993"/>
                    <a:pt x="2925932" y="1336991"/>
                    <a:pt x="2920993" y="1329414"/>
                  </a:cubicBezTo>
                  <a:cubicBezTo>
                    <a:pt x="2916053" y="1321838"/>
                    <a:pt x="2913584" y="1313194"/>
                    <a:pt x="2913584" y="1303483"/>
                  </a:cubicBezTo>
                  <a:cubicBezTo>
                    <a:pt x="2913584" y="1288749"/>
                    <a:pt x="2920177" y="1274288"/>
                    <a:pt x="2933362" y="1260098"/>
                  </a:cubicBezTo>
                  <a:cubicBezTo>
                    <a:pt x="2946547" y="1245908"/>
                    <a:pt x="2963562" y="1238813"/>
                    <a:pt x="2984407" y="1238813"/>
                  </a:cubicBezTo>
                  <a:lnTo>
                    <a:pt x="2990058" y="1238813"/>
                  </a:lnTo>
                  <a:lnTo>
                    <a:pt x="2994537" y="1238813"/>
                  </a:lnTo>
                  <a:lnTo>
                    <a:pt x="2994537" y="1287787"/>
                  </a:lnTo>
                  <a:cubicBezTo>
                    <a:pt x="2994537" y="1294065"/>
                    <a:pt x="2997383" y="1299256"/>
                    <a:pt x="3003076" y="1303358"/>
                  </a:cubicBezTo>
                  <a:cubicBezTo>
                    <a:pt x="3008769" y="1307460"/>
                    <a:pt x="3015089" y="1309511"/>
                    <a:pt x="3022038" y="1309511"/>
                  </a:cubicBezTo>
                  <a:cubicBezTo>
                    <a:pt x="3029572" y="1309511"/>
                    <a:pt x="3037274" y="1305911"/>
                    <a:pt x="3045143" y="1298712"/>
                  </a:cubicBezTo>
                  <a:cubicBezTo>
                    <a:pt x="3053013" y="1291512"/>
                    <a:pt x="3057868" y="1282680"/>
                    <a:pt x="3059710" y="1272215"/>
                  </a:cubicBezTo>
                  <a:cubicBezTo>
                    <a:pt x="3060379" y="1272132"/>
                    <a:pt x="3061175" y="1272090"/>
                    <a:pt x="3062096" y="1272090"/>
                  </a:cubicBezTo>
                  <a:cubicBezTo>
                    <a:pt x="3067119" y="1272174"/>
                    <a:pt x="3070991" y="1273429"/>
                    <a:pt x="3073711" y="1275857"/>
                  </a:cubicBezTo>
                  <a:cubicBezTo>
                    <a:pt x="3076432" y="1278285"/>
                    <a:pt x="3077793" y="1281592"/>
                    <a:pt x="3077793" y="1285777"/>
                  </a:cubicBezTo>
                  <a:cubicBezTo>
                    <a:pt x="3077793" y="1294065"/>
                    <a:pt x="3072560" y="1302186"/>
                    <a:pt x="3062096" y="1310139"/>
                  </a:cubicBezTo>
                  <a:cubicBezTo>
                    <a:pt x="3051631" y="1318092"/>
                    <a:pt x="3039325" y="1322068"/>
                    <a:pt x="3025177" y="1322068"/>
                  </a:cubicBezTo>
                  <a:cubicBezTo>
                    <a:pt x="3016722" y="1322068"/>
                    <a:pt x="3009103" y="1321399"/>
                    <a:pt x="3002323" y="1320059"/>
                  </a:cubicBezTo>
                  <a:lnTo>
                    <a:pt x="3017643" y="1347183"/>
                  </a:lnTo>
                  <a:cubicBezTo>
                    <a:pt x="3049706" y="1348355"/>
                    <a:pt x="3078965" y="1361373"/>
                    <a:pt x="3105419" y="1386236"/>
                  </a:cubicBezTo>
                  <a:lnTo>
                    <a:pt x="3105419" y="1370665"/>
                  </a:lnTo>
                  <a:cubicBezTo>
                    <a:pt x="3092359" y="1357773"/>
                    <a:pt x="3077583" y="1346513"/>
                    <a:pt x="3061091" y="1336886"/>
                  </a:cubicBezTo>
                  <a:cubicBezTo>
                    <a:pt x="3071305" y="1331444"/>
                    <a:pt x="3079153" y="1325229"/>
                    <a:pt x="3084636" y="1318238"/>
                  </a:cubicBezTo>
                  <a:cubicBezTo>
                    <a:pt x="3090119" y="1311248"/>
                    <a:pt x="3092861" y="1302939"/>
                    <a:pt x="3092861" y="1293312"/>
                  </a:cubicBezTo>
                  <a:cubicBezTo>
                    <a:pt x="3092861" y="1283099"/>
                    <a:pt x="3089324" y="1273869"/>
                    <a:pt x="3082250" y="1265623"/>
                  </a:cubicBezTo>
                  <a:cubicBezTo>
                    <a:pt x="3075176" y="1257377"/>
                    <a:pt x="3065528" y="1253254"/>
                    <a:pt x="3053305" y="1253254"/>
                  </a:cubicBezTo>
                  <a:cubicBezTo>
                    <a:pt x="3051380" y="1253254"/>
                    <a:pt x="3049161" y="1253296"/>
                    <a:pt x="3046650" y="1253379"/>
                  </a:cubicBezTo>
                  <a:cubicBezTo>
                    <a:pt x="3044139" y="1253463"/>
                    <a:pt x="3041627" y="1253505"/>
                    <a:pt x="3039116" y="1253505"/>
                  </a:cubicBezTo>
                  <a:cubicBezTo>
                    <a:pt x="3029321" y="1253505"/>
                    <a:pt x="3021159" y="1249821"/>
                    <a:pt x="3014629" y="1242455"/>
                  </a:cubicBezTo>
                  <a:lnTo>
                    <a:pt x="3014629" y="1238813"/>
                  </a:lnTo>
                  <a:lnTo>
                    <a:pt x="3107060" y="1238813"/>
                  </a:lnTo>
                  <a:lnTo>
                    <a:pt x="3118604" y="1238813"/>
                  </a:lnTo>
                  <a:lnTo>
                    <a:pt x="3185544" y="1238813"/>
                  </a:lnTo>
                  <a:lnTo>
                    <a:pt x="3185544" y="1304990"/>
                  </a:lnTo>
                  <a:cubicBezTo>
                    <a:pt x="3180186" y="1295279"/>
                    <a:pt x="3173342" y="1287263"/>
                    <a:pt x="3165013" y="1280943"/>
                  </a:cubicBezTo>
                  <a:cubicBezTo>
                    <a:pt x="3156683" y="1274622"/>
                    <a:pt x="3147579" y="1271462"/>
                    <a:pt x="3137700" y="1271462"/>
                  </a:cubicBezTo>
                  <a:cubicBezTo>
                    <a:pt x="3128910" y="1271462"/>
                    <a:pt x="3121773" y="1274078"/>
                    <a:pt x="3116290" y="1279310"/>
                  </a:cubicBezTo>
                  <a:cubicBezTo>
                    <a:pt x="3110807" y="1284543"/>
                    <a:pt x="3108065" y="1290926"/>
                    <a:pt x="3108065" y="1298460"/>
                  </a:cubicBezTo>
                  <a:cubicBezTo>
                    <a:pt x="3108065" y="1305576"/>
                    <a:pt x="3110304" y="1311499"/>
                    <a:pt x="3114783" y="1316229"/>
                  </a:cubicBezTo>
                  <a:cubicBezTo>
                    <a:pt x="3119262" y="1320959"/>
                    <a:pt x="3124850" y="1323324"/>
                    <a:pt x="3131547" y="1323324"/>
                  </a:cubicBezTo>
                  <a:cubicBezTo>
                    <a:pt x="3138412" y="1323324"/>
                    <a:pt x="3144000" y="1321189"/>
                    <a:pt x="3148311" y="1316920"/>
                  </a:cubicBezTo>
                  <a:cubicBezTo>
                    <a:pt x="3152623" y="1312650"/>
                    <a:pt x="3154779" y="1307334"/>
                    <a:pt x="3154779" y="1300972"/>
                  </a:cubicBezTo>
                  <a:cubicBezTo>
                    <a:pt x="3154779" y="1298628"/>
                    <a:pt x="3154318" y="1296117"/>
                    <a:pt x="3153397" y="1293437"/>
                  </a:cubicBezTo>
                  <a:cubicBezTo>
                    <a:pt x="3161685" y="1296619"/>
                    <a:pt x="3169282" y="1303693"/>
                    <a:pt x="3176189" y="1314659"/>
                  </a:cubicBezTo>
                  <a:cubicBezTo>
                    <a:pt x="3183095" y="1325626"/>
                    <a:pt x="3187177" y="1339021"/>
                    <a:pt x="3188432" y="1354843"/>
                  </a:cubicBezTo>
                  <a:lnTo>
                    <a:pt x="3207645" y="1367400"/>
                  </a:lnTo>
                  <a:lnTo>
                    <a:pt x="3207645" y="1238813"/>
                  </a:lnTo>
                  <a:lnTo>
                    <a:pt x="3233387" y="1238813"/>
                  </a:lnTo>
                  <a:lnTo>
                    <a:pt x="3224346" y="1224497"/>
                  </a:lnTo>
                  <a:lnTo>
                    <a:pt x="3109563" y="1224497"/>
                  </a:lnTo>
                  <a:lnTo>
                    <a:pt x="3098019" y="1224497"/>
                  </a:lnTo>
                  <a:lnTo>
                    <a:pt x="2981017" y="1224497"/>
                  </a:lnTo>
                  <a:lnTo>
                    <a:pt x="2974194" y="1224497"/>
                  </a:lnTo>
                  <a:lnTo>
                    <a:pt x="2896283" y="1224497"/>
                  </a:lnTo>
                  <a:lnTo>
                    <a:pt x="2888469" y="1224497"/>
                  </a:lnTo>
                  <a:lnTo>
                    <a:pt x="2752417" y="1224497"/>
                  </a:lnTo>
                  <a:lnTo>
                    <a:pt x="2745594" y="1224497"/>
                  </a:lnTo>
                  <a:lnTo>
                    <a:pt x="2662478" y="1224497"/>
                  </a:lnTo>
                  <a:lnTo>
                    <a:pt x="2659869" y="1224497"/>
                  </a:lnTo>
                  <a:close/>
                  <a:moveTo>
                    <a:pt x="2135994" y="1224497"/>
                  </a:moveTo>
                  <a:lnTo>
                    <a:pt x="2145035" y="1238813"/>
                  </a:lnTo>
                  <a:lnTo>
                    <a:pt x="2147923" y="1238813"/>
                  </a:lnTo>
                  <a:lnTo>
                    <a:pt x="2152444" y="1254133"/>
                  </a:lnTo>
                  <a:cubicBezTo>
                    <a:pt x="2160816" y="1255556"/>
                    <a:pt x="2167701" y="1257398"/>
                    <a:pt x="2173101" y="1259658"/>
                  </a:cubicBezTo>
                  <a:cubicBezTo>
                    <a:pt x="2178501" y="1261918"/>
                    <a:pt x="2182540" y="1264618"/>
                    <a:pt x="2185219" y="1267758"/>
                  </a:cubicBezTo>
                  <a:cubicBezTo>
                    <a:pt x="2187898" y="1270897"/>
                    <a:pt x="2189237" y="1274853"/>
                    <a:pt x="2189237" y="1279624"/>
                  </a:cubicBezTo>
                  <a:cubicBezTo>
                    <a:pt x="2189237" y="1281382"/>
                    <a:pt x="2189028" y="1283182"/>
                    <a:pt x="2188609" y="1285024"/>
                  </a:cubicBezTo>
                  <a:cubicBezTo>
                    <a:pt x="2184173" y="1290382"/>
                    <a:pt x="2179652" y="1295175"/>
                    <a:pt x="2175047" y="1299402"/>
                  </a:cubicBezTo>
                  <a:cubicBezTo>
                    <a:pt x="2170443" y="1303630"/>
                    <a:pt x="2166341" y="1305744"/>
                    <a:pt x="2162741" y="1305744"/>
                  </a:cubicBezTo>
                  <a:cubicBezTo>
                    <a:pt x="2159225" y="1305744"/>
                    <a:pt x="2156463" y="1301893"/>
                    <a:pt x="2154453" y="1294191"/>
                  </a:cubicBezTo>
                  <a:lnTo>
                    <a:pt x="2144031" y="1297958"/>
                  </a:lnTo>
                  <a:cubicBezTo>
                    <a:pt x="2147965" y="1309427"/>
                    <a:pt x="2152067" y="1317673"/>
                    <a:pt x="2156337" y="1322696"/>
                  </a:cubicBezTo>
                  <a:cubicBezTo>
                    <a:pt x="2160607" y="1327719"/>
                    <a:pt x="2165001" y="1330231"/>
                    <a:pt x="2169522" y="1330231"/>
                  </a:cubicBezTo>
                  <a:cubicBezTo>
                    <a:pt x="2173122" y="1330231"/>
                    <a:pt x="2177141" y="1328514"/>
                    <a:pt x="2181577" y="1325082"/>
                  </a:cubicBezTo>
                  <a:cubicBezTo>
                    <a:pt x="2186014" y="1321650"/>
                    <a:pt x="2193235" y="1314199"/>
                    <a:pt x="2203239" y="1302730"/>
                  </a:cubicBezTo>
                  <a:cubicBezTo>
                    <a:pt x="2213243" y="1291261"/>
                    <a:pt x="2220045" y="1285526"/>
                    <a:pt x="2223645" y="1285526"/>
                  </a:cubicBezTo>
                  <a:cubicBezTo>
                    <a:pt x="2226909" y="1285526"/>
                    <a:pt x="2229986" y="1287996"/>
                    <a:pt x="2232874" y="1292935"/>
                  </a:cubicBezTo>
                  <a:cubicBezTo>
                    <a:pt x="2235763" y="1297874"/>
                    <a:pt x="2237207" y="1304865"/>
                    <a:pt x="2237207" y="1313906"/>
                  </a:cubicBezTo>
                  <a:lnTo>
                    <a:pt x="2237207" y="1352959"/>
                  </a:lnTo>
                  <a:lnTo>
                    <a:pt x="2259307" y="1367400"/>
                  </a:lnTo>
                  <a:lnTo>
                    <a:pt x="2259307" y="1238813"/>
                  </a:lnTo>
                  <a:lnTo>
                    <a:pt x="2285050" y="1238813"/>
                  </a:lnTo>
                  <a:lnTo>
                    <a:pt x="2276009" y="1224497"/>
                  </a:lnTo>
                  <a:close/>
                  <a:moveTo>
                    <a:pt x="583419" y="1224497"/>
                  </a:moveTo>
                  <a:lnTo>
                    <a:pt x="592461" y="1238813"/>
                  </a:lnTo>
                  <a:lnTo>
                    <a:pt x="661526" y="1238813"/>
                  </a:lnTo>
                  <a:lnTo>
                    <a:pt x="661526" y="1248105"/>
                  </a:lnTo>
                  <a:lnTo>
                    <a:pt x="590326" y="1293061"/>
                  </a:lnTo>
                  <a:lnTo>
                    <a:pt x="602883" y="1314408"/>
                  </a:lnTo>
                  <a:cubicBezTo>
                    <a:pt x="632937" y="1317589"/>
                    <a:pt x="653447" y="1331068"/>
                    <a:pt x="664414" y="1354843"/>
                  </a:cubicBezTo>
                  <a:lnTo>
                    <a:pt x="683627" y="1367400"/>
                  </a:lnTo>
                  <a:lnTo>
                    <a:pt x="683627" y="1238813"/>
                  </a:lnTo>
                  <a:lnTo>
                    <a:pt x="706761" y="1238813"/>
                  </a:lnTo>
                  <a:lnTo>
                    <a:pt x="709370" y="1238813"/>
                  </a:lnTo>
                  <a:lnTo>
                    <a:pt x="729992" y="1238813"/>
                  </a:lnTo>
                  <a:cubicBezTo>
                    <a:pt x="723713" y="1245175"/>
                    <a:pt x="718439" y="1253107"/>
                    <a:pt x="714169" y="1262609"/>
                  </a:cubicBezTo>
                  <a:cubicBezTo>
                    <a:pt x="709900" y="1272111"/>
                    <a:pt x="707765" y="1282889"/>
                    <a:pt x="707765" y="1294944"/>
                  </a:cubicBezTo>
                  <a:cubicBezTo>
                    <a:pt x="707765" y="1313864"/>
                    <a:pt x="713207" y="1330377"/>
                    <a:pt x="724090" y="1344483"/>
                  </a:cubicBezTo>
                  <a:cubicBezTo>
                    <a:pt x="734973" y="1358589"/>
                    <a:pt x="747446" y="1365642"/>
                    <a:pt x="761511" y="1365642"/>
                  </a:cubicBezTo>
                  <a:cubicBezTo>
                    <a:pt x="768794" y="1365642"/>
                    <a:pt x="774654" y="1363738"/>
                    <a:pt x="779091" y="1359929"/>
                  </a:cubicBezTo>
                  <a:cubicBezTo>
                    <a:pt x="783528" y="1356120"/>
                    <a:pt x="785746" y="1351411"/>
                    <a:pt x="785746" y="1345802"/>
                  </a:cubicBezTo>
                  <a:cubicBezTo>
                    <a:pt x="785746" y="1340862"/>
                    <a:pt x="784030" y="1336530"/>
                    <a:pt x="780598" y="1332805"/>
                  </a:cubicBezTo>
                  <a:cubicBezTo>
                    <a:pt x="777166" y="1329079"/>
                    <a:pt x="772645" y="1327217"/>
                    <a:pt x="767036" y="1327217"/>
                  </a:cubicBezTo>
                  <a:cubicBezTo>
                    <a:pt x="761511" y="1327217"/>
                    <a:pt x="757199" y="1328807"/>
                    <a:pt x="754102" y="1331989"/>
                  </a:cubicBezTo>
                  <a:cubicBezTo>
                    <a:pt x="751004" y="1335170"/>
                    <a:pt x="749456" y="1339063"/>
                    <a:pt x="749456" y="1343667"/>
                  </a:cubicBezTo>
                  <a:lnTo>
                    <a:pt x="749456" y="1344420"/>
                  </a:lnTo>
                  <a:cubicBezTo>
                    <a:pt x="741586" y="1341993"/>
                    <a:pt x="735182" y="1336991"/>
                    <a:pt x="730243" y="1329414"/>
                  </a:cubicBezTo>
                  <a:cubicBezTo>
                    <a:pt x="725304" y="1321838"/>
                    <a:pt x="722834" y="1313194"/>
                    <a:pt x="722834" y="1303483"/>
                  </a:cubicBezTo>
                  <a:cubicBezTo>
                    <a:pt x="722834" y="1288749"/>
                    <a:pt x="729427" y="1274288"/>
                    <a:pt x="742612" y="1260098"/>
                  </a:cubicBezTo>
                  <a:cubicBezTo>
                    <a:pt x="755797" y="1245908"/>
                    <a:pt x="772812" y="1238813"/>
                    <a:pt x="793658" y="1238813"/>
                  </a:cubicBezTo>
                  <a:lnTo>
                    <a:pt x="799308" y="1238813"/>
                  </a:lnTo>
                  <a:lnTo>
                    <a:pt x="895330" y="1238813"/>
                  </a:lnTo>
                  <a:lnTo>
                    <a:pt x="895330" y="1272467"/>
                  </a:lnTo>
                  <a:cubicBezTo>
                    <a:pt x="886959" y="1258235"/>
                    <a:pt x="878964" y="1251119"/>
                    <a:pt x="871346" y="1251119"/>
                  </a:cubicBezTo>
                  <a:cubicBezTo>
                    <a:pt x="867244" y="1251119"/>
                    <a:pt x="863895" y="1252856"/>
                    <a:pt x="861300" y="1256331"/>
                  </a:cubicBezTo>
                  <a:cubicBezTo>
                    <a:pt x="858705" y="1259805"/>
                    <a:pt x="856947" y="1264974"/>
                    <a:pt x="856026" y="1271839"/>
                  </a:cubicBezTo>
                  <a:cubicBezTo>
                    <a:pt x="845478" y="1256351"/>
                    <a:pt x="834218" y="1248608"/>
                    <a:pt x="822246" y="1248608"/>
                  </a:cubicBezTo>
                  <a:cubicBezTo>
                    <a:pt x="813121" y="1248608"/>
                    <a:pt x="805838" y="1252207"/>
                    <a:pt x="800397" y="1259407"/>
                  </a:cubicBezTo>
                  <a:cubicBezTo>
                    <a:pt x="794955" y="1266607"/>
                    <a:pt x="792234" y="1275104"/>
                    <a:pt x="792234" y="1284898"/>
                  </a:cubicBezTo>
                  <a:cubicBezTo>
                    <a:pt x="792234" y="1297456"/>
                    <a:pt x="796023" y="1307858"/>
                    <a:pt x="803599" y="1316103"/>
                  </a:cubicBezTo>
                  <a:cubicBezTo>
                    <a:pt x="811175" y="1324350"/>
                    <a:pt x="819735" y="1328473"/>
                    <a:pt x="829279" y="1328473"/>
                  </a:cubicBezTo>
                  <a:cubicBezTo>
                    <a:pt x="836060" y="1328473"/>
                    <a:pt x="841355" y="1326547"/>
                    <a:pt x="845164" y="1322696"/>
                  </a:cubicBezTo>
                  <a:cubicBezTo>
                    <a:pt x="848973" y="1318845"/>
                    <a:pt x="850877" y="1314241"/>
                    <a:pt x="850877" y="1308883"/>
                  </a:cubicBezTo>
                  <a:cubicBezTo>
                    <a:pt x="850877" y="1304279"/>
                    <a:pt x="849224" y="1300156"/>
                    <a:pt x="845917" y="1296514"/>
                  </a:cubicBezTo>
                  <a:cubicBezTo>
                    <a:pt x="842610" y="1292872"/>
                    <a:pt x="838445" y="1291052"/>
                    <a:pt x="833423" y="1291052"/>
                  </a:cubicBezTo>
                  <a:cubicBezTo>
                    <a:pt x="828148" y="1291052"/>
                    <a:pt x="823984" y="1292872"/>
                    <a:pt x="820928" y="1296514"/>
                  </a:cubicBezTo>
                  <a:cubicBezTo>
                    <a:pt x="817872" y="1300156"/>
                    <a:pt x="816428" y="1304948"/>
                    <a:pt x="816596" y="1310892"/>
                  </a:cubicBezTo>
                  <a:cubicBezTo>
                    <a:pt x="812996" y="1308967"/>
                    <a:pt x="810443" y="1306476"/>
                    <a:pt x="808936" y="1303421"/>
                  </a:cubicBezTo>
                  <a:cubicBezTo>
                    <a:pt x="807429" y="1300365"/>
                    <a:pt x="806675" y="1296870"/>
                    <a:pt x="806675" y="1292935"/>
                  </a:cubicBezTo>
                  <a:cubicBezTo>
                    <a:pt x="806675" y="1287326"/>
                    <a:pt x="808601" y="1282513"/>
                    <a:pt x="812452" y="1278494"/>
                  </a:cubicBezTo>
                  <a:cubicBezTo>
                    <a:pt x="816303" y="1274476"/>
                    <a:pt x="821409" y="1272467"/>
                    <a:pt x="827772" y="1272467"/>
                  </a:cubicBezTo>
                  <a:cubicBezTo>
                    <a:pt x="834218" y="1272467"/>
                    <a:pt x="840224" y="1274539"/>
                    <a:pt x="845792" y="1278683"/>
                  </a:cubicBezTo>
                  <a:cubicBezTo>
                    <a:pt x="851359" y="1282826"/>
                    <a:pt x="856570" y="1289042"/>
                    <a:pt x="861425" y="1297330"/>
                  </a:cubicBezTo>
                  <a:lnTo>
                    <a:pt x="870467" y="1299967"/>
                  </a:lnTo>
                  <a:cubicBezTo>
                    <a:pt x="870048" y="1296200"/>
                    <a:pt x="869839" y="1293437"/>
                    <a:pt x="869839" y="1291679"/>
                  </a:cubicBezTo>
                  <a:cubicBezTo>
                    <a:pt x="869839" y="1286405"/>
                    <a:pt x="870613" y="1282303"/>
                    <a:pt x="872162" y="1279373"/>
                  </a:cubicBezTo>
                  <a:cubicBezTo>
                    <a:pt x="873711" y="1276443"/>
                    <a:pt x="875908" y="1274978"/>
                    <a:pt x="878755" y="1274978"/>
                  </a:cubicBezTo>
                  <a:cubicBezTo>
                    <a:pt x="882271" y="1274978"/>
                    <a:pt x="885912" y="1277448"/>
                    <a:pt x="889680" y="1282387"/>
                  </a:cubicBezTo>
                  <a:cubicBezTo>
                    <a:pt x="893447" y="1287326"/>
                    <a:pt x="895330" y="1294316"/>
                    <a:pt x="895330" y="1303358"/>
                  </a:cubicBezTo>
                  <a:lnTo>
                    <a:pt x="895330" y="1352959"/>
                  </a:lnTo>
                  <a:lnTo>
                    <a:pt x="917431" y="1367400"/>
                  </a:lnTo>
                  <a:lnTo>
                    <a:pt x="917431" y="1238813"/>
                  </a:lnTo>
                  <a:lnTo>
                    <a:pt x="925836" y="1238813"/>
                  </a:lnTo>
                  <a:lnTo>
                    <a:pt x="943174" y="1238813"/>
                  </a:lnTo>
                  <a:lnTo>
                    <a:pt x="1004319" y="1238813"/>
                  </a:lnTo>
                  <a:lnTo>
                    <a:pt x="1004319" y="1304990"/>
                  </a:lnTo>
                  <a:cubicBezTo>
                    <a:pt x="998961" y="1295279"/>
                    <a:pt x="992118" y="1287263"/>
                    <a:pt x="983788" y="1280943"/>
                  </a:cubicBezTo>
                  <a:cubicBezTo>
                    <a:pt x="975458" y="1274622"/>
                    <a:pt x="966354" y="1271462"/>
                    <a:pt x="956476" y="1271462"/>
                  </a:cubicBezTo>
                  <a:cubicBezTo>
                    <a:pt x="947685" y="1271462"/>
                    <a:pt x="940549" y="1274078"/>
                    <a:pt x="935065" y="1279310"/>
                  </a:cubicBezTo>
                  <a:cubicBezTo>
                    <a:pt x="929582" y="1284543"/>
                    <a:pt x="926840" y="1290926"/>
                    <a:pt x="926840" y="1298460"/>
                  </a:cubicBezTo>
                  <a:cubicBezTo>
                    <a:pt x="926840" y="1305576"/>
                    <a:pt x="929080" y="1311499"/>
                    <a:pt x="933558" y="1316229"/>
                  </a:cubicBezTo>
                  <a:cubicBezTo>
                    <a:pt x="938037" y="1320959"/>
                    <a:pt x="943625" y="1323324"/>
                    <a:pt x="950322" y="1323324"/>
                  </a:cubicBezTo>
                  <a:cubicBezTo>
                    <a:pt x="957187" y="1323324"/>
                    <a:pt x="962775" y="1321189"/>
                    <a:pt x="967086" y="1316920"/>
                  </a:cubicBezTo>
                  <a:cubicBezTo>
                    <a:pt x="971398" y="1312650"/>
                    <a:pt x="973554" y="1307334"/>
                    <a:pt x="973554" y="1300972"/>
                  </a:cubicBezTo>
                  <a:cubicBezTo>
                    <a:pt x="973554" y="1298628"/>
                    <a:pt x="973093" y="1296117"/>
                    <a:pt x="972172" y="1293437"/>
                  </a:cubicBezTo>
                  <a:cubicBezTo>
                    <a:pt x="980460" y="1296619"/>
                    <a:pt x="988057" y="1303693"/>
                    <a:pt x="994964" y="1314659"/>
                  </a:cubicBezTo>
                  <a:cubicBezTo>
                    <a:pt x="1001870" y="1325626"/>
                    <a:pt x="1005952" y="1339021"/>
                    <a:pt x="1007207" y="1354843"/>
                  </a:cubicBezTo>
                  <a:lnTo>
                    <a:pt x="1026420" y="1367400"/>
                  </a:lnTo>
                  <a:lnTo>
                    <a:pt x="1026420" y="1238813"/>
                  </a:lnTo>
                  <a:lnTo>
                    <a:pt x="1052163" y="1238813"/>
                  </a:lnTo>
                  <a:lnTo>
                    <a:pt x="1043121" y="1224497"/>
                  </a:lnTo>
                  <a:lnTo>
                    <a:pt x="934133" y="1224497"/>
                  </a:lnTo>
                  <a:lnTo>
                    <a:pt x="916794" y="1224497"/>
                  </a:lnTo>
                  <a:lnTo>
                    <a:pt x="790267" y="1224497"/>
                  </a:lnTo>
                  <a:lnTo>
                    <a:pt x="783444" y="1224497"/>
                  </a:lnTo>
                  <a:lnTo>
                    <a:pt x="700328" y="1224497"/>
                  </a:lnTo>
                  <a:lnTo>
                    <a:pt x="697719" y="1224497"/>
                  </a:lnTo>
                  <a:close/>
                  <a:moveTo>
                    <a:pt x="2320578" y="1223995"/>
                  </a:moveTo>
                  <a:cubicBezTo>
                    <a:pt x="2311537" y="1223995"/>
                    <a:pt x="2304086" y="1226925"/>
                    <a:pt x="2298226" y="1232786"/>
                  </a:cubicBezTo>
                  <a:cubicBezTo>
                    <a:pt x="2292366" y="1238645"/>
                    <a:pt x="2289436" y="1245845"/>
                    <a:pt x="2289436" y="1254384"/>
                  </a:cubicBezTo>
                  <a:cubicBezTo>
                    <a:pt x="2289436" y="1262923"/>
                    <a:pt x="2292408" y="1269955"/>
                    <a:pt x="2298351" y="1275480"/>
                  </a:cubicBezTo>
                  <a:cubicBezTo>
                    <a:pt x="2304295" y="1281006"/>
                    <a:pt x="2311663" y="1283768"/>
                    <a:pt x="2320453" y="1283768"/>
                  </a:cubicBezTo>
                  <a:cubicBezTo>
                    <a:pt x="2329577" y="1283768"/>
                    <a:pt x="2337049" y="1280838"/>
                    <a:pt x="2342867" y="1274978"/>
                  </a:cubicBezTo>
                  <a:cubicBezTo>
                    <a:pt x="2348686" y="1269118"/>
                    <a:pt x="2351595" y="1261793"/>
                    <a:pt x="2351595" y="1253003"/>
                  </a:cubicBezTo>
                  <a:cubicBezTo>
                    <a:pt x="2351595" y="1244464"/>
                    <a:pt x="2348623" y="1237494"/>
                    <a:pt x="2342679" y="1232095"/>
                  </a:cubicBezTo>
                  <a:cubicBezTo>
                    <a:pt x="2336735" y="1226695"/>
                    <a:pt x="2329368" y="1223995"/>
                    <a:pt x="2320578" y="1223995"/>
                  </a:cubicBezTo>
                  <a:close/>
                  <a:moveTo>
                    <a:pt x="4289830" y="1200011"/>
                  </a:moveTo>
                  <a:lnTo>
                    <a:pt x="4289830" y="1238813"/>
                  </a:lnTo>
                  <a:cubicBezTo>
                    <a:pt x="4286147" y="1233036"/>
                    <a:pt x="4282840" y="1229206"/>
                    <a:pt x="4279909" y="1227323"/>
                  </a:cubicBezTo>
                  <a:lnTo>
                    <a:pt x="4271015" y="1225341"/>
                  </a:lnTo>
                  <a:lnTo>
                    <a:pt x="4270483" y="1224497"/>
                  </a:lnTo>
                  <a:lnTo>
                    <a:pt x="4267227" y="1224497"/>
                  </a:lnTo>
                  <a:lnTo>
                    <a:pt x="4260069" y="1224497"/>
                  </a:lnTo>
                  <a:lnTo>
                    <a:pt x="4136244" y="1224497"/>
                  </a:lnTo>
                  <a:lnTo>
                    <a:pt x="4145285" y="1238813"/>
                  </a:lnTo>
                  <a:lnTo>
                    <a:pt x="4148173" y="1238813"/>
                  </a:lnTo>
                  <a:lnTo>
                    <a:pt x="4152694" y="1254133"/>
                  </a:lnTo>
                  <a:cubicBezTo>
                    <a:pt x="4163410" y="1255807"/>
                    <a:pt x="4172053" y="1257963"/>
                    <a:pt x="4178625" y="1260600"/>
                  </a:cubicBezTo>
                  <a:cubicBezTo>
                    <a:pt x="4185197" y="1263237"/>
                    <a:pt x="4190220" y="1266251"/>
                    <a:pt x="4193694" y="1269641"/>
                  </a:cubicBezTo>
                  <a:cubicBezTo>
                    <a:pt x="4197168" y="1273032"/>
                    <a:pt x="4198905" y="1276778"/>
                    <a:pt x="4198905" y="1280880"/>
                  </a:cubicBezTo>
                  <a:cubicBezTo>
                    <a:pt x="4198905" y="1283392"/>
                    <a:pt x="4198235" y="1285652"/>
                    <a:pt x="4196896" y="1287661"/>
                  </a:cubicBezTo>
                  <a:cubicBezTo>
                    <a:pt x="4192794" y="1286405"/>
                    <a:pt x="4188567" y="1285777"/>
                    <a:pt x="4184213" y="1285777"/>
                  </a:cubicBezTo>
                  <a:cubicBezTo>
                    <a:pt x="4177683" y="1285777"/>
                    <a:pt x="4172033" y="1287766"/>
                    <a:pt x="4167261" y="1291742"/>
                  </a:cubicBezTo>
                  <a:cubicBezTo>
                    <a:pt x="4162489" y="1295719"/>
                    <a:pt x="4160103" y="1300930"/>
                    <a:pt x="4160103" y="1307376"/>
                  </a:cubicBezTo>
                  <a:cubicBezTo>
                    <a:pt x="4160103" y="1313571"/>
                    <a:pt x="4162154" y="1318636"/>
                    <a:pt x="4166256" y="1322571"/>
                  </a:cubicBezTo>
                  <a:cubicBezTo>
                    <a:pt x="4170358" y="1326505"/>
                    <a:pt x="4175423" y="1328473"/>
                    <a:pt x="4181451" y="1328473"/>
                  </a:cubicBezTo>
                  <a:cubicBezTo>
                    <a:pt x="4187562" y="1328473"/>
                    <a:pt x="4192857" y="1326777"/>
                    <a:pt x="4197336" y="1323387"/>
                  </a:cubicBezTo>
                  <a:cubicBezTo>
                    <a:pt x="4201815" y="1319996"/>
                    <a:pt x="4205477" y="1315162"/>
                    <a:pt x="4208323" y="1308883"/>
                  </a:cubicBezTo>
                  <a:cubicBezTo>
                    <a:pt x="4214602" y="1312148"/>
                    <a:pt x="4220085" y="1317841"/>
                    <a:pt x="4224773" y="1325961"/>
                  </a:cubicBezTo>
                  <a:cubicBezTo>
                    <a:pt x="4229461" y="1334081"/>
                    <a:pt x="4232727" y="1343709"/>
                    <a:pt x="4234569" y="1354843"/>
                  </a:cubicBezTo>
                  <a:lnTo>
                    <a:pt x="4253781" y="1367400"/>
                  </a:lnTo>
                  <a:lnTo>
                    <a:pt x="4253781" y="1238813"/>
                  </a:lnTo>
                  <a:lnTo>
                    <a:pt x="4269111" y="1238813"/>
                  </a:lnTo>
                  <a:lnTo>
                    <a:pt x="4270115" y="1238813"/>
                  </a:lnTo>
                  <a:cubicBezTo>
                    <a:pt x="4274803" y="1238813"/>
                    <a:pt x="4279261" y="1242308"/>
                    <a:pt x="4283489" y="1249298"/>
                  </a:cubicBezTo>
                  <a:cubicBezTo>
                    <a:pt x="4287716" y="1256289"/>
                    <a:pt x="4289830" y="1262588"/>
                    <a:pt x="4289830" y="1268197"/>
                  </a:cubicBezTo>
                  <a:lnTo>
                    <a:pt x="4289830" y="1352959"/>
                  </a:lnTo>
                  <a:lnTo>
                    <a:pt x="4311931" y="1367400"/>
                  </a:lnTo>
                  <a:lnTo>
                    <a:pt x="4311931" y="1238813"/>
                  </a:lnTo>
                  <a:lnTo>
                    <a:pt x="4335785" y="1238813"/>
                  </a:lnTo>
                  <a:lnTo>
                    <a:pt x="4337673" y="1238813"/>
                  </a:lnTo>
                  <a:lnTo>
                    <a:pt x="4414269" y="1238813"/>
                  </a:lnTo>
                  <a:lnTo>
                    <a:pt x="4414269" y="1304990"/>
                  </a:lnTo>
                  <a:cubicBezTo>
                    <a:pt x="4408911" y="1295279"/>
                    <a:pt x="4402067" y="1287263"/>
                    <a:pt x="4393737" y="1280943"/>
                  </a:cubicBezTo>
                  <a:cubicBezTo>
                    <a:pt x="4385408" y="1274622"/>
                    <a:pt x="4376304" y="1271462"/>
                    <a:pt x="4366425" y="1271462"/>
                  </a:cubicBezTo>
                  <a:cubicBezTo>
                    <a:pt x="4357635" y="1271462"/>
                    <a:pt x="4350499" y="1274078"/>
                    <a:pt x="4345015" y="1279310"/>
                  </a:cubicBezTo>
                  <a:cubicBezTo>
                    <a:pt x="4339531" y="1284543"/>
                    <a:pt x="4336790" y="1290926"/>
                    <a:pt x="4336790" y="1298460"/>
                  </a:cubicBezTo>
                  <a:cubicBezTo>
                    <a:pt x="4336790" y="1305576"/>
                    <a:pt x="4339029" y="1311499"/>
                    <a:pt x="4343508" y="1316229"/>
                  </a:cubicBezTo>
                  <a:cubicBezTo>
                    <a:pt x="4347987" y="1320959"/>
                    <a:pt x="4353575" y="1323324"/>
                    <a:pt x="4360272" y="1323324"/>
                  </a:cubicBezTo>
                  <a:cubicBezTo>
                    <a:pt x="4367137" y="1323324"/>
                    <a:pt x="4372725" y="1321189"/>
                    <a:pt x="4377037" y="1316920"/>
                  </a:cubicBezTo>
                  <a:cubicBezTo>
                    <a:pt x="4381347" y="1312650"/>
                    <a:pt x="4383503" y="1307334"/>
                    <a:pt x="4383503" y="1300972"/>
                  </a:cubicBezTo>
                  <a:cubicBezTo>
                    <a:pt x="4383503" y="1298628"/>
                    <a:pt x="4383043" y="1296117"/>
                    <a:pt x="4382122" y="1293437"/>
                  </a:cubicBezTo>
                  <a:cubicBezTo>
                    <a:pt x="4390410" y="1296619"/>
                    <a:pt x="4398007" y="1303693"/>
                    <a:pt x="4404913" y="1314659"/>
                  </a:cubicBezTo>
                  <a:cubicBezTo>
                    <a:pt x="4408367" y="1320143"/>
                    <a:pt x="4411114" y="1326233"/>
                    <a:pt x="4413155" y="1332930"/>
                  </a:cubicBezTo>
                  <a:lnTo>
                    <a:pt x="4416713" y="1352414"/>
                  </a:lnTo>
                  <a:lnTo>
                    <a:pt x="4411321" y="1350699"/>
                  </a:lnTo>
                  <a:cubicBezTo>
                    <a:pt x="4414334" y="1359824"/>
                    <a:pt x="4415841" y="1367652"/>
                    <a:pt x="4415841" y="1374181"/>
                  </a:cubicBezTo>
                  <a:cubicBezTo>
                    <a:pt x="4410818" y="1372507"/>
                    <a:pt x="4405753" y="1371670"/>
                    <a:pt x="4400647" y="1371670"/>
                  </a:cubicBezTo>
                  <a:cubicBezTo>
                    <a:pt x="4391689" y="1371670"/>
                    <a:pt x="4384489" y="1374202"/>
                    <a:pt x="4379048" y="1379267"/>
                  </a:cubicBezTo>
                  <a:cubicBezTo>
                    <a:pt x="4373607" y="1384332"/>
                    <a:pt x="4370885" y="1390255"/>
                    <a:pt x="4370885" y="1397036"/>
                  </a:cubicBezTo>
                  <a:cubicBezTo>
                    <a:pt x="4370885" y="1403231"/>
                    <a:pt x="4373229" y="1408484"/>
                    <a:pt x="4377917" y="1412795"/>
                  </a:cubicBezTo>
                  <a:cubicBezTo>
                    <a:pt x="4382606" y="1417107"/>
                    <a:pt x="4388717" y="1419262"/>
                    <a:pt x="4396251" y="1419262"/>
                  </a:cubicBezTo>
                  <a:cubicBezTo>
                    <a:pt x="4404455" y="1419262"/>
                    <a:pt x="4411321" y="1417107"/>
                    <a:pt x="4416845" y="1412795"/>
                  </a:cubicBezTo>
                  <a:cubicBezTo>
                    <a:pt x="4422371" y="1408484"/>
                    <a:pt x="4426221" y="1402687"/>
                    <a:pt x="4428399" y="1395403"/>
                  </a:cubicBezTo>
                  <a:cubicBezTo>
                    <a:pt x="4436603" y="1399757"/>
                    <a:pt x="4448281" y="1407710"/>
                    <a:pt x="4463433" y="1419262"/>
                  </a:cubicBezTo>
                  <a:lnTo>
                    <a:pt x="4463433" y="1403942"/>
                  </a:lnTo>
                  <a:cubicBezTo>
                    <a:pt x="4451379" y="1393394"/>
                    <a:pt x="4440369" y="1385357"/>
                    <a:pt x="4430407" y="1379832"/>
                  </a:cubicBezTo>
                  <a:cubicBezTo>
                    <a:pt x="4429403" y="1375019"/>
                    <a:pt x="4428231" y="1370796"/>
                    <a:pt x="4426891" y="1367165"/>
                  </a:cubicBezTo>
                  <a:lnTo>
                    <a:pt x="4422521" y="1358349"/>
                  </a:lnTo>
                  <a:lnTo>
                    <a:pt x="4436370" y="1367400"/>
                  </a:lnTo>
                  <a:lnTo>
                    <a:pt x="4436370" y="1238813"/>
                  </a:lnTo>
                  <a:lnTo>
                    <a:pt x="4459611" y="1238813"/>
                  </a:lnTo>
                  <a:lnTo>
                    <a:pt x="4462113" y="1238813"/>
                  </a:lnTo>
                  <a:lnTo>
                    <a:pt x="4482841" y="1238813"/>
                  </a:lnTo>
                  <a:cubicBezTo>
                    <a:pt x="4476563" y="1245175"/>
                    <a:pt x="4471289" y="1253107"/>
                    <a:pt x="4467019" y="1262609"/>
                  </a:cubicBezTo>
                  <a:cubicBezTo>
                    <a:pt x="4462749" y="1272111"/>
                    <a:pt x="4460615" y="1282889"/>
                    <a:pt x="4460615" y="1294944"/>
                  </a:cubicBezTo>
                  <a:cubicBezTo>
                    <a:pt x="4460615" y="1313864"/>
                    <a:pt x="4466057" y="1330377"/>
                    <a:pt x="4476939" y="1344483"/>
                  </a:cubicBezTo>
                  <a:cubicBezTo>
                    <a:pt x="4487823" y="1358589"/>
                    <a:pt x="4500297" y="1365642"/>
                    <a:pt x="4514361" y="1365642"/>
                  </a:cubicBezTo>
                  <a:cubicBezTo>
                    <a:pt x="4521644" y="1365642"/>
                    <a:pt x="4527504" y="1363738"/>
                    <a:pt x="4531941" y="1359929"/>
                  </a:cubicBezTo>
                  <a:cubicBezTo>
                    <a:pt x="4536378" y="1356120"/>
                    <a:pt x="4538596" y="1351411"/>
                    <a:pt x="4538596" y="1345802"/>
                  </a:cubicBezTo>
                  <a:cubicBezTo>
                    <a:pt x="4538596" y="1340862"/>
                    <a:pt x="4536880" y="1336530"/>
                    <a:pt x="4533447" y="1332805"/>
                  </a:cubicBezTo>
                  <a:cubicBezTo>
                    <a:pt x="4530015" y="1329079"/>
                    <a:pt x="4525495" y="1327217"/>
                    <a:pt x="4519886" y="1327217"/>
                  </a:cubicBezTo>
                  <a:cubicBezTo>
                    <a:pt x="4514361" y="1327217"/>
                    <a:pt x="4510049" y="1328807"/>
                    <a:pt x="4506951" y="1331989"/>
                  </a:cubicBezTo>
                  <a:cubicBezTo>
                    <a:pt x="4503854" y="1335170"/>
                    <a:pt x="4502305" y="1339063"/>
                    <a:pt x="4502305" y="1343667"/>
                  </a:cubicBezTo>
                  <a:lnTo>
                    <a:pt x="4502305" y="1344420"/>
                  </a:lnTo>
                  <a:cubicBezTo>
                    <a:pt x="4494436" y="1341993"/>
                    <a:pt x="4488032" y="1336991"/>
                    <a:pt x="4483093" y="1329414"/>
                  </a:cubicBezTo>
                  <a:cubicBezTo>
                    <a:pt x="4478153" y="1321838"/>
                    <a:pt x="4475684" y="1313194"/>
                    <a:pt x="4475684" y="1303483"/>
                  </a:cubicBezTo>
                  <a:cubicBezTo>
                    <a:pt x="4475684" y="1288749"/>
                    <a:pt x="4482277" y="1274288"/>
                    <a:pt x="4495461" y="1260098"/>
                  </a:cubicBezTo>
                  <a:cubicBezTo>
                    <a:pt x="4508647" y="1245908"/>
                    <a:pt x="4525662" y="1238813"/>
                    <a:pt x="4546507" y="1238813"/>
                  </a:cubicBezTo>
                  <a:lnTo>
                    <a:pt x="4550735" y="1238813"/>
                  </a:lnTo>
                  <a:lnTo>
                    <a:pt x="4555255" y="1254133"/>
                  </a:lnTo>
                  <a:cubicBezTo>
                    <a:pt x="4567729" y="1254551"/>
                    <a:pt x="4580789" y="1258988"/>
                    <a:pt x="4594435" y="1267444"/>
                  </a:cubicBezTo>
                  <a:lnTo>
                    <a:pt x="4560279" y="1298084"/>
                  </a:lnTo>
                  <a:lnTo>
                    <a:pt x="4572836" y="1319431"/>
                  </a:lnTo>
                  <a:cubicBezTo>
                    <a:pt x="4601801" y="1321692"/>
                    <a:pt x="4622312" y="1333496"/>
                    <a:pt x="4634367" y="1354843"/>
                  </a:cubicBezTo>
                  <a:lnTo>
                    <a:pt x="4653580" y="1367400"/>
                  </a:lnTo>
                  <a:lnTo>
                    <a:pt x="4653580" y="1238813"/>
                  </a:lnTo>
                  <a:lnTo>
                    <a:pt x="4659635" y="1238813"/>
                  </a:lnTo>
                  <a:lnTo>
                    <a:pt x="4679323" y="1238813"/>
                  </a:lnTo>
                  <a:lnTo>
                    <a:pt x="4728701" y="1238813"/>
                  </a:lnTo>
                  <a:lnTo>
                    <a:pt x="4728701" y="1248105"/>
                  </a:lnTo>
                  <a:lnTo>
                    <a:pt x="4657501" y="1293061"/>
                  </a:lnTo>
                  <a:lnTo>
                    <a:pt x="4670058" y="1314408"/>
                  </a:lnTo>
                  <a:cubicBezTo>
                    <a:pt x="4700112" y="1317589"/>
                    <a:pt x="4720623" y="1331068"/>
                    <a:pt x="4731589" y="1354843"/>
                  </a:cubicBezTo>
                  <a:lnTo>
                    <a:pt x="4750802" y="1367400"/>
                  </a:lnTo>
                  <a:lnTo>
                    <a:pt x="4750802" y="1238813"/>
                  </a:lnTo>
                  <a:lnTo>
                    <a:pt x="4776545" y="1238813"/>
                  </a:lnTo>
                  <a:lnTo>
                    <a:pt x="4767503" y="1224497"/>
                  </a:lnTo>
                  <a:lnTo>
                    <a:pt x="4670281" y="1224497"/>
                  </a:lnTo>
                  <a:lnTo>
                    <a:pt x="4650594" y="1224497"/>
                  </a:lnTo>
                  <a:lnTo>
                    <a:pt x="4543117" y="1224497"/>
                  </a:lnTo>
                  <a:lnTo>
                    <a:pt x="4536294" y="1224497"/>
                  </a:lnTo>
                  <a:lnTo>
                    <a:pt x="4453071" y="1224497"/>
                  </a:lnTo>
                  <a:lnTo>
                    <a:pt x="4450569" y="1224497"/>
                  </a:lnTo>
                  <a:lnTo>
                    <a:pt x="4328633" y="1224497"/>
                  </a:lnTo>
                  <a:lnTo>
                    <a:pt x="4326744" y="1224497"/>
                  </a:lnTo>
                  <a:lnTo>
                    <a:pt x="4310801" y="1224497"/>
                  </a:lnTo>
                  <a:cubicBezTo>
                    <a:pt x="4309545" y="1222656"/>
                    <a:pt x="4308311" y="1220668"/>
                    <a:pt x="4307097" y="1218533"/>
                  </a:cubicBezTo>
                  <a:cubicBezTo>
                    <a:pt x="4305883" y="1216398"/>
                    <a:pt x="4303999" y="1212777"/>
                    <a:pt x="4301445" y="1207671"/>
                  </a:cubicBezTo>
                  <a:cubicBezTo>
                    <a:pt x="4298893" y="1202564"/>
                    <a:pt x="4295021" y="1200011"/>
                    <a:pt x="4289830" y="1200011"/>
                  </a:cubicBezTo>
                  <a:close/>
                  <a:moveTo>
                    <a:pt x="1346605" y="1200011"/>
                  </a:moveTo>
                  <a:lnTo>
                    <a:pt x="1346605" y="1238813"/>
                  </a:lnTo>
                  <a:cubicBezTo>
                    <a:pt x="1342922" y="1233036"/>
                    <a:pt x="1339615" y="1229206"/>
                    <a:pt x="1336685" y="1227323"/>
                  </a:cubicBezTo>
                  <a:cubicBezTo>
                    <a:pt x="1333755" y="1225439"/>
                    <a:pt x="1329527" y="1224497"/>
                    <a:pt x="1324002" y="1224497"/>
                  </a:cubicBezTo>
                  <a:lnTo>
                    <a:pt x="1319453" y="1224497"/>
                  </a:lnTo>
                  <a:lnTo>
                    <a:pt x="1316844" y="1224497"/>
                  </a:lnTo>
                  <a:lnTo>
                    <a:pt x="1202544" y="1224497"/>
                  </a:lnTo>
                  <a:lnTo>
                    <a:pt x="1211585" y="1238813"/>
                  </a:lnTo>
                  <a:lnTo>
                    <a:pt x="1280651" y="1238813"/>
                  </a:lnTo>
                  <a:lnTo>
                    <a:pt x="1280651" y="1248105"/>
                  </a:lnTo>
                  <a:lnTo>
                    <a:pt x="1209451" y="1293061"/>
                  </a:lnTo>
                  <a:lnTo>
                    <a:pt x="1222008" y="1314408"/>
                  </a:lnTo>
                  <a:cubicBezTo>
                    <a:pt x="1252062" y="1317589"/>
                    <a:pt x="1272573" y="1331068"/>
                    <a:pt x="1283539" y="1354843"/>
                  </a:cubicBezTo>
                  <a:lnTo>
                    <a:pt x="1302752" y="1367400"/>
                  </a:lnTo>
                  <a:lnTo>
                    <a:pt x="1302752" y="1238813"/>
                  </a:lnTo>
                  <a:lnTo>
                    <a:pt x="1325886" y="1238813"/>
                  </a:lnTo>
                  <a:lnTo>
                    <a:pt x="1326890" y="1238813"/>
                  </a:lnTo>
                  <a:cubicBezTo>
                    <a:pt x="1331578" y="1238813"/>
                    <a:pt x="1336036" y="1242308"/>
                    <a:pt x="1340264" y="1249298"/>
                  </a:cubicBezTo>
                  <a:cubicBezTo>
                    <a:pt x="1344491" y="1256289"/>
                    <a:pt x="1346605" y="1262588"/>
                    <a:pt x="1346605" y="1268197"/>
                  </a:cubicBezTo>
                  <a:lnTo>
                    <a:pt x="1346605" y="1352959"/>
                  </a:lnTo>
                  <a:lnTo>
                    <a:pt x="1368706" y="1367400"/>
                  </a:lnTo>
                  <a:lnTo>
                    <a:pt x="1368706" y="1238813"/>
                  </a:lnTo>
                  <a:lnTo>
                    <a:pt x="1392561" y="1238813"/>
                  </a:lnTo>
                  <a:lnTo>
                    <a:pt x="1394449" y="1238813"/>
                  </a:lnTo>
                  <a:lnTo>
                    <a:pt x="1395449" y="1238813"/>
                  </a:lnTo>
                  <a:lnTo>
                    <a:pt x="1399969" y="1254133"/>
                  </a:lnTo>
                  <a:cubicBezTo>
                    <a:pt x="1408341" y="1255556"/>
                    <a:pt x="1415227" y="1257398"/>
                    <a:pt x="1420626" y="1259658"/>
                  </a:cubicBezTo>
                  <a:cubicBezTo>
                    <a:pt x="1426026" y="1261918"/>
                    <a:pt x="1430065" y="1264618"/>
                    <a:pt x="1432744" y="1267758"/>
                  </a:cubicBezTo>
                  <a:cubicBezTo>
                    <a:pt x="1435423" y="1270897"/>
                    <a:pt x="1436763" y="1274853"/>
                    <a:pt x="1436763" y="1279624"/>
                  </a:cubicBezTo>
                  <a:cubicBezTo>
                    <a:pt x="1436763" y="1281382"/>
                    <a:pt x="1436553" y="1283182"/>
                    <a:pt x="1436135" y="1285024"/>
                  </a:cubicBezTo>
                  <a:cubicBezTo>
                    <a:pt x="1431698" y="1290382"/>
                    <a:pt x="1427177" y="1295175"/>
                    <a:pt x="1422573" y="1299402"/>
                  </a:cubicBezTo>
                  <a:cubicBezTo>
                    <a:pt x="1417968" y="1303630"/>
                    <a:pt x="1413866" y="1305744"/>
                    <a:pt x="1410266" y="1305744"/>
                  </a:cubicBezTo>
                  <a:cubicBezTo>
                    <a:pt x="1406750" y="1305744"/>
                    <a:pt x="1403988" y="1301893"/>
                    <a:pt x="1401979" y="1294191"/>
                  </a:cubicBezTo>
                  <a:lnTo>
                    <a:pt x="1391556" y="1297958"/>
                  </a:lnTo>
                  <a:cubicBezTo>
                    <a:pt x="1395491" y="1309427"/>
                    <a:pt x="1399593" y="1317673"/>
                    <a:pt x="1403862" y="1322696"/>
                  </a:cubicBezTo>
                  <a:cubicBezTo>
                    <a:pt x="1408132" y="1327719"/>
                    <a:pt x="1412527" y="1330231"/>
                    <a:pt x="1417047" y="1330231"/>
                  </a:cubicBezTo>
                  <a:cubicBezTo>
                    <a:pt x="1420647" y="1330231"/>
                    <a:pt x="1424666" y="1328514"/>
                    <a:pt x="1429103" y="1325082"/>
                  </a:cubicBezTo>
                  <a:cubicBezTo>
                    <a:pt x="1433539" y="1321650"/>
                    <a:pt x="1440760" y="1314199"/>
                    <a:pt x="1450764" y="1302730"/>
                  </a:cubicBezTo>
                  <a:cubicBezTo>
                    <a:pt x="1460768" y="1291261"/>
                    <a:pt x="1467570" y="1285526"/>
                    <a:pt x="1471169" y="1285526"/>
                  </a:cubicBezTo>
                  <a:cubicBezTo>
                    <a:pt x="1474435" y="1285526"/>
                    <a:pt x="1477511" y="1287996"/>
                    <a:pt x="1480399" y="1292935"/>
                  </a:cubicBezTo>
                  <a:cubicBezTo>
                    <a:pt x="1483287" y="1297874"/>
                    <a:pt x="1484731" y="1304865"/>
                    <a:pt x="1484731" y="1313906"/>
                  </a:cubicBezTo>
                  <a:lnTo>
                    <a:pt x="1484731" y="1352959"/>
                  </a:lnTo>
                  <a:lnTo>
                    <a:pt x="1488385" y="1355346"/>
                  </a:lnTo>
                  <a:lnTo>
                    <a:pt x="1490536" y="1363414"/>
                  </a:lnTo>
                  <a:cubicBezTo>
                    <a:pt x="1491289" y="1367327"/>
                    <a:pt x="1491666" y="1370916"/>
                    <a:pt x="1491666" y="1374181"/>
                  </a:cubicBezTo>
                  <a:cubicBezTo>
                    <a:pt x="1486643" y="1372507"/>
                    <a:pt x="1481578" y="1371670"/>
                    <a:pt x="1476471" y="1371670"/>
                  </a:cubicBezTo>
                  <a:cubicBezTo>
                    <a:pt x="1467514" y="1371670"/>
                    <a:pt x="1460314" y="1374202"/>
                    <a:pt x="1454873" y="1379267"/>
                  </a:cubicBezTo>
                  <a:cubicBezTo>
                    <a:pt x="1449431" y="1384332"/>
                    <a:pt x="1446711" y="1390255"/>
                    <a:pt x="1446711" y="1397036"/>
                  </a:cubicBezTo>
                  <a:cubicBezTo>
                    <a:pt x="1446711" y="1403231"/>
                    <a:pt x="1449055" y="1408484"/>
                    <a:pt x="1453743" y="1412795"/>
                  </a:cubicBezTo>
                  <a:cubicBezTo>
                    <a:pt x="1458431" y="1417107"/>
                    <a:pt x="1464542" y="1419262"/>
                    <a:pt x="1472077" y="1419262"/>
                  </a:cubicBezTo>
                  <a:cubicBezTo>
                    <a:pt x="1480281" y="1419262"/>
                    <a:pt x="1487145" y="1417107"/>
                    <a:pt x="1492671" y="1412795"/>
                  </a:cubicBezTo>
                  <a:cubicBezTo>
                    <a:pt x="1498196" y="1408484"/>
                    <a:pt x="1502047" y="1402687"/>
                    <a:pt x="1504223" y="1395403"/>
                  </a:cubicBezTo>
                  <a:cubicBezTo>
                    <a:pt x="1512427" y="1399757"/>
                    <a:pt x="1524106" y="1407710"/>
                    <a:pt x="1539258" y="1419262"/>
                  </a:cubicBezTo>
                  <a:lnTo>
                    <a:pt x="1539258" y="1403942"/>
                  </a:lnTo>
                  <a:cubicBezTo>
                    <a:pt x="1527203" y="1393394"/>
                    <a:pt x="1516195" y="1385357"/>
                    <a:pt x="1506233" y="1379832"/>
                  </a:cubicBezTo>
                  <a:cubicBezTo>
                    <a:pt x="1505228" y="1375019"/>
                    <a:pt x="1504056" y="1370796"/>
                    <a:pt x="1502716" y="1367165"/>
                  </a:cubicBezTo>
                  <a:lnTo>
                    <a:pt x="1500917" y="1363535"/>
                  </a:lnTo>
                  <a:lnTo>
                    <a:pt x="1506833" y="1367400"/>
                  </a:lnTo>
                  <a:lnTo>
                    <a:pt x="1506833" y="1238813"/>
                  </a:lnTo>
                  <a:lnTo>
                    <a:pt x="1525910" y="1238813"/>
                  </a:lnTo>
                  <a:lnTo>
                    <a:pt x="1532575" y="1238813"/>
                  </a:lnTo>
                  <a:lnTo>
                    <a:pt x="1628755" y="1238813"/>
                  </a:lnTo>
                  <a:lnTo>
                    <a:pt x="1628755" y="1272467"/>
                  </a:lnTo>
                  <a:cubicBezTo>
                    <a:pt x="1620384" y="1258235"/>
                    <a:pt x="1612389" y="1251119"/>
                    <a:pt x="1604771" y="1251119"/>
                  </a:cubicBezTo>
                  <a:cubicBezTo>
                    <a:pt x="1600669" y="1251119"/>
                    <a:pt x="1597320" y="1252856"/>
                    <a:pt x="1594725" y="1256331"/>
                  </a:cubicBezTo>
                  <a:cubicBezTo>
                    <a:pt x="1592130" y="1259805"/>
                    <a:pt x="1590371" y="1264974"/>
                    <a:pt x="1589451" y="1271839"/>
                  </a:cubicBezTo>
                  <a:cubicBezTo>
                    <a:pt x="1578903" y="1256351"/>
                    <a:pt x="1567643" y="1248608"/>
                    <a:pt x="1555671" y="1248608"/>
                  </a:cubicBezTo>
                  <a:cubicBezTo>
                    <a:pt x="1546546" y="1248608"/>
                    <a:pt x="1539263" y="1252207"/>
                    <a:pt x="1533821" y="1259407"/>
                  </a:cubicBezTo>
                  <a:cubicBezTo>
                    <a:pt x="1528380" y="1266607"/>
                    <a:pt x="1525659" y="1275104"/>
                    <a:pt x="1525659" y="1284898"/>
                  </a:cubicBezTo>
                  <a:cubicBezTo>
                    <a:pt x="1525659" y="1297456"/>
                    <a:pt x="1529447" y="1307858"/>
                    <a:pt x="1537024" y="1316103"/>
                  </a:cubicBezTo>
                  <a:cubicBezTo>
                    <a:pt x="1544600" y="1324350"/>
                    <a:pt x="1553160" y="1328473"/>
                    <a:pt x="1562703" y="1328473"/>
                  </a:cubicBezTo>
                  <a:cubicBezTo>
                    <a:pt x="1569485" y="1328473"/>
                    <a:pt x="1574779" y="1326547"/>
                    <a:pt x="1578589" y="1322696"/>
                  </a:cubicBezTo>
                  <a:cubicBezTo>
                    <a:pt x="1582398" y="1318845"/>
                    <a:pt x="1584302" y="1314241"/>
                    <a:pt x="1584302" y="1308883"/>
                  </a:cubicBezTo>
                  <a:cubicBezTo>
                    <a:pt x="1584302" y="1304279"/>
                    <a:pt x="1582649" y="1300156"/>
                    <a:pt x="1579342" y="1296514"/>
                  </a:cubicBezTo>
                  <a:cubicBezTo>
                    <a:pt x="1576035" y="1292872"/>
                    <a:pt x="1571870" y="1291052"/>
                    <a:pt x="1566847" y="1291052"/>
                  </a:cubicBezTo>
                  <a:cubicBezTo>
                    <a:pt x="1561573" y="1291052"/>
                    <a:pt x="1557409" y="1292872"/>
                    <a:pt x="1554353" y="1296514"/>
                  </a:cubicBezTo>
                  <a:cubicBezTo>
                    <a:pt x="1551297" y="1300156"/>
                    <a:pt x="1549853" y="1304948"/>
                    <a:pt x="1550021" y="1310892"/>
                  </a:cubicBezTo>
                  <a:cubicBezTo>
                    <a:pt x="1546421" y="1308967"/>
                    <a:pt x="1543867" y="1306476"/>
                    <a:pt x="1542361" y="1303421"/>
                  </a:cubicBezTo>
                  <a:cubicBezTo>
                    <a:pt x="1540854" y="1300365"/>
                    <a:pt x="1540100" y="1296870"/>
                    <a:pt x="1540100" y="1292935"/>
                  </a:cubicBezTo>
                  <a:cubicBezTo>
                    <a:pt x="1540100" y="1287326"/>
                    <a:pt x="1542026" y="1282513"/>
                    <a:pt x="1545877" y="1278494"/>
                  </a:cubicBezTo>
                  <a:cubicBezTo>
                    <a:pt x="1549727" y="1274476"/>
                    <a:pt x="1554834" y="1272467"/>
                    <a:pt x="1561197" y="1272467"/>
                  </a:cubicBezTo>
                  <a:cubicBezTo>
                    <a:pt x="1567643" y="1272467"/>
                    <a:pt x="1573649" y="1274539"/>
                    <a:pt x="1579216" y="1278683"/>
                  </a:cubicBezTo>
                  <a:cubicBezTo>
                    <a:pt x="1584783" y="1282826"/>
                    <a:pt x="1589995" y="1289042"/>
                    <a:pt x="1594850" y="1297330"/>
                  </a:cubicBezTo>
                  <a:lnTo>
                    <a:pt x="1603892" y="1299967"/>
                  </a:lnTo>
                  <a:cubicBezTo>
                    <a:pt x="1603473" y="1296200"/>
                    <a:pt x="1603264" y="1293437"/>
                    <a:pt x="1603264" y="1291679"/>
                  </a:cubicBezTo>
                  <a:cubicBezTo>
                    <a:pt x="1603264" y="1286405"/>
                    <a:pt x="1604038" y="1282303"/>
                    <a:pt x="1605587" y="1279373"/>
                  </a:cubicBezTo>
                  <a:cubicBezTo>
                    <a:pt x="1607136" y="1276443"/>
                    <a:pt x="1609333" y="1274978"/>
                    <a:pt x="1612179" y="1274978"/>
                  </a:cubicBezTo>
                  <a:cubicBezTo>
                    <a:pt x="1615696" y="1274978"/>
                    <a:pt x="1619337" y="1277448"/>
                    <a:pt x="1623104" y="1282387"/>
                  </a:cubicBezTo>
                  <a:cubicBezTo>
                    <a:pt x="1626872" y="1287326"/>
                    <a:pt x="1628755" y="1294316"/>
                    <a:pt x="1628755" y="1303358"/>
                  </a:cubicBezTo>
                  <a:lnTo>
                    <a:pt x="1628755" y="1352959"/>
                  </a:lnTo>
                  <a:lnTo>
                    <a:pt x="1650856" y="1367400"/>
                  </a:lnTo>
                  <a:lnTo>
                    <a:pt x="1650856" y="1238813"/>
                  </a:lnTo>
                  <a:lnTo>
                    <a:pt x="1659260" y="1238813"/>
                  </a:lnTo>
                  <a:lnTo>
                    <a:pt x="1676599" y="1238813"/>
                  </a:lnTo>
                  <a:lnTo>
                    <a:pt x="1746785" y="1238813"/>
                  </a:lnTo>
                  <a:lnTo>
                    <a:pt x="1746785" y="1261667"/>
                  </a:lnTo>
                  <a:cubicBezTo>
                    <a:pt x="1738581" y="1252291"/>
                    <a:pt x="1731256" y="1247603"/>
                    <a:pt x="1724810" y="1247603"/>
                  </a:cubicBezTo>
                  <a:cubicBezTo>
                    <a:pt x="1721880" y="1247603"/>
                    <a:pt x="1719473" y="1248817"/>
                    <a:pt x="1717589" y="1251245"/>
                  </a:cubicBezTo>
                  <a:cubicBezTo>
                    <a:pt x="1715706" y="1253672"/>
                    <a:pt x="1714638" y="1256770"/>
                    <a:pt x="1714387" y="1260537"/>
                  </a:cubicBezTo>
                  <a:cubicBezTo>
                    <a:pt x="1705430" y="1249068"/>
                    <a:pt x="1695886" y="1243334"/>
                    <a:pt x="1685756" y="1243334"/>
                  </a:cubicBezTo>
                  <a:cubicBezTo>
                    <a:pt x="1678306" y="1243334"/>
                    <a:pt x="1672195" y="1245845"/>
                    <a:pt x="1667423" y="1250868"/>
                  </a:cubicBezTo>
                  <a:cubicBezTo>
                    <a:pt x="1662651" y="1255891"/>
                    <a:pt x="1660265" y="1262463"/>
                    <a:pt x="1660265" y="1270583"/>
                  </a:cubicBezTo>
                  <a:cubicBezTo>
                    <a:pt x="1660265" y="1279708"/>
                    <a:pt x="1663383" y="1287556"/>
                    <a:pt x="1669620" y="1294128"/>
                  </a:cubicBezTo>
                  <a:cubicBezTo>
                    <a:pt x="1675857" y="1300700"/>
                    <a:pt x="1682910" y="1303986"/>
                    <a:pt x="1690779" y="1303986"/>
                  </a:cubicBezTo>
                  <a:cubicBezTo>
                    <a:pt x="1696388" y="1303986"/>
                    <a:pt x="1700700" y="1302437"/>
                    <a:pt x="1703713" y="1299339"/>
                  </a:cubicBezTo>
                  <a:cubicBezTo>
                    <a:pt x="1706727" y="1296242"/>
                    <a:pt x="1708234" y="1292517"/>
                    <a:pt x="1708234" y="1288163"/>
                  </a:cubicBezTo>
                  <a:cubicBezTo>
                    <a:pt x="1708234" y="1284396"/>
                    <a:pt x="1706895" y="1281152"/>
                    <a:pt x="1704216" y="1278431"/>
                  </a:cubicBezTo>
                  <a:cubicBezTo>
                    <a:pt x="1701537" y="1275711"/>
                    <a:pt x="1698146" y="1274350"/>
                    <a:pt x="1694044" y="1274350"/>
                  </a:cubicBezTo>
                  <a:cubicBezTo>
                    <a:pt x="1690026" y="1274350"/>
                    <a:pt x="1686803" y="1275794"/>
                    <a:pt x="1684375" y="1278683"/>
                  </a:cubicBezTo>
                  <a:cubicBezTo>
                    <a:pt x="1681947" y="1281571"/>
                    <a:pt x="1680817" y="1285108"/>
                    <a:pt x="1680985" y="1289294"/>
                  </a:cubicBezTo>
                  <a:cubicBezTo>
                    <a:pt x="1678724" y="1288038"/>
                    <a:pt x="1677008" y="1286405"/>
                    <a:pt x="1675836" y="1284396"/>
                  </a:cubicBezTo>
                  <a:cubicBezTo>
                    <a:pt x="1674664" y="1282387"/>
                    <a:pt x="1674078" y="1279959"/>
                    <a:pt x="1674078" y="1277113"/>
                  </a:cubicBezTo>
                  <a:cubicBezTo>
                    <a:pt x="1674078" y="1273513"/>
                    <a:pt x="1675564" y="1270227"/>
                    <a:pt x="1678536" y="1267255"/>
                  </a:cubicBezTo>
                  <a:cubicBezTo>
                    <a:pt x="1681508" y="1264283"/>
                    <a:pt x="1685505" y="1262797"/>
                    <a:pt x="1690528" y="1262797"/>
                  </a:cubicBezTo>
                  <a:cubicBezTo>
                    <a:pt x="1696723" y="1262797"/>
                    <a:pt x="1702039" y="1264388"/>
                    <a:pt x="1706476" y="1267569"/>
                  </a:cubicBezTo>
                  <a:cubicBezTo>
                    <a:pt x="1710913" y="1270750"/>
                    <a:pt x="1715015" y="1275104"/>
                    <a:pt x="1718782" y="1280629"/>
                  </a:cubicBezTo>
                  <a:lnTo>
                    <a:pt x="1727447" y="1283392"/>
                  </a:lnTo>
                  <a:cubicBezTo>
                    <a:pt x="1727112" y="1280880"/>
                    <a:pt x="1726945" y="1278913"/>
                    <a:pt x="1726945" y="1277490"/>
                  </a:cubicBezTo>
                  <a:cubicBezTo>
                    <a:pt x="1726945" y="1274057"/>
                    <a:pt x="1727468" y="1271462"/>
                    <a:pt x="1728514" y="1269704"/>
                  </a:cubicBezTo>
                  <a:cubicBezTo>
                    <a:pt x="1729561" y="1267946"/>
                    <a:pt x="1730963" y="1267067"/>
                    <a:pt x="1732721" y="1267067"/>
                  </a:cubicBezTo>
                  <a:cubicBezTo>
                    <a:pt x="1735233" y="1267067"/>
                    <a:pt x="1737744" y="1268092"/>
                    <a:pt x="1740255" y="1270144"/>
                  </a:cubicBezTo>
                  <a:cubicBezTo>
                    <a:pt x="1742767" y="1272195"/>
                    <a:pt x="1744943" y="1274643"/>
                    <a:pt x="1746785" y="1277490"/>
                  </a:cubicBezTo>
                  <a:lnTo>
                    <a:pt x="1746785" y="1326212"/>
                  </a:lnTo>
                  <a:cubicBezTo>
                    <a:pt x="1738581" y="1316836"/>
                    <a:pt x="1731465" y="1312148"/>
                    <a:pt x="1725438" y="1312148"/>
                  </a:cubicBezTo>
                  <a:cubicBezTo>
                    <a:pt x="1722508" y="1312148"/>
                    <a:pt x="1720101" y="1313362"/>
                    <a:pt x="1718217" y="1315790"/>
                  </a:cubicBezTo>
                  <a:cubicBezTo>
                    <a:pt x="1716334" y="1318217"/>
                    <a:pt x="1715266" y="1321315"/>
                    <a:pt x="1715015" y="1325082"/>
                  </a:cubicBezTo>
                  <a:cubicBezTo>
                    <a:pt x="1706811" y="1313613"/>
                    <a:pt x="1697853" y="1307878"/>
                    <a:pt x="1688142" y="1307878"/>
                  </a:cubicBezTo>
                  <a:cubicBezTo>
                    <a:pt x="1681278" y="1307878"/>
                    <a:pt x="1675648" y="1310390"/>
                    <a:pt x="1671253" y="1315413"/>
                  </a:cubicBezTo>
                  <a:cubicBezTo>
                    <a:pt x="1666858" y="1320436"/>
                    <a:pt x="1664660" y="1327007"/>
                    <a:pt x="1664660" y="1335128"/>
                  </a:cubicBezTo>
                  <a:cubicBezTo>
                    <a:pt x="1664660" y="1344253"/>
                    <a:pt x="1667779" y="1352101"/>
                    <a:pt x="1674015" y="1358673"/>
                  </a:cubicBezTo>
                  <a:cubicBezTo>
                    <a:pt x="1680252" y="1365245"/>
                    <a:pt x="1687305" y="1368531"/>
                    <a:pt x="1695175" y="1368531"/>
                  </a:cubicBezTo>
                  <a:cubicBezTo>
                    <a:pt x="1700783" y="1368531"/>
                    <a:pt x="1705095" y="1366982"/>
                    <a:pt x="1708109" y="1363884"/>
                  </a:cubicBezTo>
                  <a:cubicBezTo>
                    <a:pt x="1711122" y="1360787"/>
                    <a:pt x="1712629" y="1357061"/>
                    <a:pt x="1712629" y="1352708"/>
                  </a:cubicBezTo>
                  <a:cubicBezTo>
                    <a:pt x="1712629" y="1348941"/>
                    <a:pt x="1711290" y="1345697"/>
                    <a:pt x="1708611" y="1342976"/>
                  </a:cubicBezTo>
                  <a:cubicBezTo>
                    <a:pt x="1705932" y="1340256"/>
                    <a:pt x="1702541" y="1338895"/>
                    <a:pt x="1698439" y="1338895"/>
                  </a:cubicBezTo>
                  <a:cubicBezTo>
                    <a:pt x="1694421" y="1338895"/>
                    <a:pt x="1691198" y="1340339"/>
                    <a:pt x="1688770" y="1343227"/>
                  </a:cubicBezTo>
                  <a:cubicBezTo>
                    <a:pt x="1686342" y="1346116"/>
                    <a:pt x="1685212" y="1349653"/>
                    <a:pt x="1685380" y="1353838"/>
                  </a:cubicBezTo>
                  <a:cubicBezTo>
                    <a:pt x="1683119" y="1352583"/>
                    <a:pt x="1681403" y="1350950"/>
                    <a:pt x="1680231" y="1348941"/>
                  </a:cubicBezTo>
                  <a:cubicBezTo>
                    <a:pt x="1679059" y="1346932"/>
                    <a:pt x="1678473" y="1344504"/>
                    <a:pt x="1678473" y="1341658"/>
                  </a:cubicBezTo>
                  <a:cubicBezTo>
                    <a:pt x="1678473" y="1338058"/>
                    <a:pt x="1679813" y="1334772"/>
                    <a:pt x="1682491" y="1331800"/>
                  </a:cubicBezTo>
                  <a:cubicBezTo>
                    <a:pt x="1685170" y="1328828"/>
                    <a:pt x="1688770" y="1327342"/>
                    <a:pt x="1693291" y="1327342"/>
                  </a:cubicBezTo>
                  <a:cubicBezTo>
                    <a:pt x="1698900" y="1327342"/>
                    <a:pt x="1703839" y="1328933"/>
                    <a:pt x="1708109" y="1332114"/>
                  </a:cubicBezTo>
                  <a:cubicBezTo>
                    <a:pt x="1712378" y="1335295"/>
                    <a:pt x="1716145" y="1339649"/>
                    <a:pt x="1719410" y="1345174"/>
                  </a:cubicBezTo>
                  <a:lnTo>
                    <a:pt x="1728075" y="1347936"/>
                  </a:lnTo>
                  <a:cubicBezTo>
                    <a:pt x="1727740" y="1345425"/>
                    <a:pt x="1727573" y="1343458"/>
                    <a:pt x="1727573" y="1342034"/>
                  </a:cubicBezTo>
                  <a:cubicBezTo>
                    <a:pt x="1727573" y="1338602"/>
                    <a:pt x="1728096" y="1336007"/>
                    <a:pt x="1729142" y="1334249"/>
                  </a:cubicBezTo>
                  <a:cubicBezTo>
                    <a:pt x="1730189" y="1332491"/>
                    <a:pt x="1731591" y="1331612"/>
                    <a:pt x="1733349" y="1331612"/>
                  </a:cubicBezTo>
                  <a:cubicBezTo>
                    <a:pt x="1735442" y="1331612"/>
                    <a:pt x="1737744" y="1332637"/>
                    <a:pt x="1740255" y="1334688"/>
                  </a:cubicBezTo>
                  <a:cubicBezTo>
                    <a:pt x="1742767" y="1336739"/>
                    <a:pt x="1744943" y="1339188"/>
                    <a:pt x="1746785" y="1342034"/>
                  </a:cubicBezTo>
                  <a:lnTo>
                    <a:pt x="1746785" y="1352457"/>
                  </a:lnTo>
                  <a:lnTo>
                    <a:pt x="1768886" y="1367526"/>
                  </a:lnTo>
                  <a:lnTo>
                    <a:pt x="1768886" y="1238813"/>
                  </a:lnTo>
                  <a:lnTo>
                    <a:pt x="1792610" y="1238813"/>
                  </a:lnTo>
                  <a:lnTo>
                    <a:pt x="1793615" y="1238813"/>
                  </a:lnTo>
                  <a:cubicBezTo>
                    <a:pt x="1798303" y="1238813"/>
                    <a:pt x="1802761" y="1242308"/>
                    <a:pt x="1806989" y="1249298"/>
                  </a:cubicBezTo>
                  <a:cubicBezTo>
                    <a:pt x="1811216" y="1256289"/>
                    <a:pt x="1813330" y="1262588"/>
                    <a:pt x="1813330" y="1268197"/>
                  </a:cubicBezTo>
                  <a:lnTo>
                    <a:pt x="1813330" y="1352959"/>
                  </a:lnTo>
                  <a:lnTo>
                    <a:pt x="1835431" y="1367400"/>
                  </a:lnTo>
                  <a:lnTo>
                    <a:pt x="1835431" y="1238813"/>
                  </a:lnTo>
                  <a:lnTo>
                    <a:pt x="1859285" y="1238813"/>
                  </a:lnTo>
                  <a:lnTo>
                    <a:pt x="1861174" y="1238813"/>
                  </a:lnTo>
                  <a:lnTo>
                    <a:pt x="1885907" y="1238813"/>
                  </a:lnTo>
                  <a:cubicBezTo>
                    <a:pt x="1889507" y="1242078"/>
                    <a:pt x="1892186" y="1245552"/>
                    <a:pt x="1893944" y="1249235"/>
                  </a:cubicBezTo>
                  <a:cubicBezTo>
                    <a:pt x="1886242" y="1251245"/>
                    <a:pt x="1880235" y="1254593"/>
                    <a:pt x="1875924" y="1259281"/>
                  </a:cubicBezTo>
                  <a:cubicBezTo>
                    <a:pt x="1871613" y="1263969"/>
                    <a:pt x="1869457" y="1269244"/>
                    <a:pt x="1869457" y="1275104"/>
                  </a:cubicBezTo>
                  <a:cubicBezTo>
                    <a:pt x="1869457" y="1280545"/>
                    <a:pt x="1871257" y="1285045"/>
                    <a:pt x="1874857" y="1288603"/>
                  </a:cubicBezTo>
                  <a:cubicBezTo>
                    <a:pt x="1878456" y="1292161"/>
                    <a:pt x="1882893" y="1293940"/>
                    <a:pt x="1888167" y="1293940"/>
                  </a:cubicBezTo>
                  <a:cubicBezTo>
                    <a:pt x="1894530" y="1293940"/>
                    <a:pt x="1899950" y="1291575"/>
                    <a:pt x="1904429" y="1286845"/>
                  </a:cubicBezTo>
                  <a:cubicBezTo>
                    <a:pt x="1908908" y="1282115"/>
                    <a:pt x="1911147" y="1275355"/>
                    <a:pt x="1911147" y="1266565"/>
                  </a:cubicBezTo>
                  <a:cubicBezTo>
                    <a:pt x="1911147" y="1265393"/>
                    <a:pt x="1911064" y="1264179"/>
                    <a:pt x="1910896" y="1262923"/>
                  </a:cubicBezTo>
                  <a:cubicBezTo>
                    <a:pt x="1911985" y="1262756"/>
                    <a:pt x="1913115" y="1262672"/>
                    <a:pt x="1914287" y="1262672"/>
                  </a:cubicBezTo>
                  <a:cubicBezTo>
                    <a:pt x="1920649" y="1262672"/>
                    <a:pt x="1926049" y="1264451"/>
                    <a:pt x="1930486" y="1268009"/>
                  </a:cubicBezTo>
                  <a:cubicBezTo>
                    <a:pt x="1934923" y="1271567"/>
                    <a:pt x="1937141" y="1276150"/>
                    <a:pt x="1937141" y="1281759"/>
                  </a:cubicBezTo>
                  <a:cubicBezTo>
                    <a:pt x="1937141" y="1289963"/>
                    <a:pt x="1932746" y="1297226"/>
                    <a:pt x="1923956" y="1303546"/>
                  </a:cubicBezTo>
                  <a:cubicBezTo>
                    <a:pt x="1915166" y="1309867"/>
                    <a:pt x="1903822" y="1313027"/>
                    <a:pt x="1889925" y="1313027"/>
                  </a:cubicBezTo>
                  <a:cubicBezTo>
                    <a:pt x="1882391" y="1313027"/>
                    <a:pt x="1873685" y="1311562"/>
                    <a:pt x="1863806" y="1308632"/>
                  </a:cubicBezTo>
                  <a:lnTo>
                    <a:pt x="1882642" y="1338142"/>
                  </a:lnTo>
                  <a:cubicBezTo>
                    <a:pt x="1905999" y="1340737"/>
                    <a:pt x="1932913" y="1356266"/>
                    <a:pt x="1963386" y="1384730"/>
                  </a:cubicBezTo>
                  <a:lnTo>
                    <a:pt x="1963386" y="1369158"/>
                  </a:lnTo>
                  <a:cubicBezTo>
                    <a:pt x="1950494" y="1355680"/>
                    <a:pt x="1935760" y="1343290"/>
                    <a:pt x="1919184" y="1331989"/>
                  </a:cubicBezTo>
                  <a:cubicBezTo>
                    <a:pt x="1930151" y="1327970"/>
                    <a:pt x="1939025" y="1322152"/>
                    <a:pt x="1945806" y="1314534"/>
                  </a:cubicBezTo>
                  <a:cubicBezTo>
                    <a:pt x="1952587" y="1306916"/>
                    <a:pt x="1955977" y="1298251"/>
                    <a:pt x="1955977" y="1288540"/>
                  </a:cubicBezTo>
                  <a:cubicBezTo>
                    <a:pt x="1955977" y="1277741"/>
                    <a:pt x="1951310" y="1268344"/>
                    <a:pt x="1941976" y="1260349"/>
                  </a:cubicBezTo>
                  <a:cubicBezTo>
                    <a:pt x="1932641" y="1252354"/>
                    <a:pt x="1920984" y="1248356"/>
                    <a:pt x="1907003" y="1248356"/>
                  </a:cubicBezTo>
                  <a:lnTo>
                    <a:pt x="1902734" y="1238813"/>
                  </a:lnTo>
                  <a:lnTo>
                    <a:pt x="1981720" y="1238813"/>
                  </a:lnTo>
                  <a:lnTo>
                    <a:pt x="1972679" y="1224497"/>
                  </a:lnTo>
                  <a:lnTo>
                    <a:pt x="1852132" y="1224497"/>
                  </a:lnTo>
                  <a:lnTo>
                    <a:pt x="1850244" y="1224497"/>
                  </a:lnTo>
                  <a:lnTo>
                    <a:pt x="1834301" y="1224497"/>
                  </a:lnTo>
                  <a:cubicBezTo>
                    <a:pt x="1833045" y="1222656"/>
                    <a:pt x="1831810" y="1220668"/>
                    <a:pt x="1830596" y="1218533"/>
                  </a:cubicBezTo>
                  <a:cubicBezTo>
                    <a:pt x="1829383" y="1216398"/>
                    <a:pt x="1827499" y="1212777"/>
                    <a:pt x="1824946" y="1207671"/>
                  </a:cubicBezTo>
                  <a:cubicBezTo>
                    <a:pt x="1822392" y="1202564"/>
                    <a:pt x="1818520" y="1200011"/>
                    <a:pt x="1813330" y="1200011"/>
                  </a:cubicBezTo>
                  <a:lnTo>
                    <a:pt x="1813330" y="1238813"/>
                  </a:lnTo>
                  <a:cubicBezTo>
                    <a:pt x="1809646" y="1233036"/>
                    <a:pt x="1806340" y="1229206"/>
                    <a:pt x="1803410" y="1227323"/>
                  </a:cubicBezTo>
                  <a:cubicBezTo>
                    <a:pt x="1800479" y="1225439"/>
                    <a:pt x="1796252" y="1224497"/>
                    <a:pt x="1790727" y="1224497"/>
                  </a:cubicBezTo>
                  <a:lnTo>
                    <a:pt x="1785587" y="1224497"/>
                  </a:lnTo>
                  <a:lnTo>
                    <a:pt x="1783569" y="1224497"/>
                  </a:lnTo>
                  <a:lnTo>
                    <a:pt x="1667557" y="1224497"/>
                  </a:lnTo>
                  <a:lnTo>
                    <a:pt x="1650219" y="1224497"/>
                  </a:lnTo>
                  <a:lnTo>
                    <a:pt x="1523534" y="1224497"/>
                  </a:lnTo>
                  <a:lnTo>
                    <a:pt x="1516869" y="1224497"/>
                  </a:lnTo>
                  <a:lnTo>
                    <a:pt x="1385408" y="1224497"/>
                  </a:lnTo>
                  <a:lnTo>
                    <a:pt x="1383519" y="1224497"/>
                  </a:lnTo>
                  <a:lnTo>
                    <a:pt x="1367576" y="1224497"/>
                  </a:lnTo>
                  <a:cubicBezTo>
                    <a:pt x="1366320" y="1222656"/>
                    <a:pt x="1365085" y="1220668"/>
                    <a:pt x="1363872" y="1218533"/>
                  </a:cubicBezTo>
                  <a:cubicBezTo>
                    <a:pt x="1362658" y="1216398"/>
                    <a:pt x="1360774" y="1212777"/>
                    <a:pt x="1358221" y="1207671"/>
                  </a:cubicBezTo>
                  <a:cubicBezTo>
                    <a:pt x="1355667" y="1202564"/>
                    <a:pt x="1351796" y="1200011"/>
                    <a:pt x="1346605" y="1200011"/>
                  </a:cubicBezTo>
                  <a:close/>
                  <a:moveTo>
                    <a:pt x="2390588" y="1186574"/>
                  </a:moveTo>
                  <a:cubicBezTo>
                    <a:pt x="2387490" y="1186574"/>
                    <a:pt x="2385000" y="1186721"/>
                    <a:pt x="2383116" y="1187014"/>
                  </a:cubicBezTo>
                  <a:cubicBezTo>
                    <a:pt x="2381233" y="1187307"/>
                    <a:pt x="2379767" y="1187746"/>
                    <a:pt x="2378721" y="1188332"/>
                  </a:cubicBezTo>
                  <a:cubicBezTo>
                    <a:pt x="2377675" y="1188918"/>
                    <a:pt x="2377089" y="1189672"/>
                    <a:pt x="2376963" y="1190593"/>
                  </a:cubicBezTo>
                  <a:cubicBezTo>
                    <a:pt x="2376837" y="1191513"/>
                    <a:pt x="2376984" y="1192518"/>
                    <a:pt x="2377403" y="1193607"/>
                  </a:cubicBezTo>
                  <a:cubicBezTo>
                    <a:pt x="2384519" y="1209931"/>
                    <a:pt x="2389876" y="1226779"/>
                    <a:pt x="2393476" y="1244150"/>
                  </a:cubicBezTo>
                  <a:cubicBezTo>
                    <a:pt x="2397076" y="1261521"/>
                    <a:pt x="2398876" y="1279331"/>
                    <a:pt x="2398876" y="1297581"/>
                  </a:cubicBezTo>
                  <a:cubicBezTo>
                    <a:pt x="2398876" y="1315915"/>
                    <a:pt x="2397055" y="1333768"/>
                    <a:pt x="2393413" y="1351139"/>
                  </a:cubicBezTo>
                  <a:cubicBezTo>
                    <a:pt x="2389771" y="1368510"/>
                    <a:pt x="2384477" y="1385399"/>
                    <a:pt x="2377528" y="1401808"/>
                  </a:cubicBezTo>
                  <a:cubicBezTo>
                    <a:pt x="2377026" y="1403147"/>
                    <a:pt x="2376775" y="1404298"/>
                    <a:pt x="2376775" y="1405261"/>
                  </a:cubicBezTo>
                  <a:cubicBezTo>
                    <a:pt x="2376775" y="1406224"/>
                    <a:pt x="2377235" y="1407040"/>
                    <a:pt x="2378156" y="1407710"/>
                  </a:cubicBezTo>
                  <a:cubicBezTo>
                    <a:pt x="2379077" y="1408379"/>
                    <a:pt x="2380479" y="1408882"/>
                    <a:pt x="2382363" y="1409216"/>
                  </a:cubicBezTo>
                  <a:cubicBezTo>
                    <a:pt x="2384246" y="1409551"/>
                    <a:pt x="2386904" y="1409719"/>
                    <a:pt x="2390337" y="1409719"/>
                  </a:cubicBezTo>
                  <a:cubicBezTo>
                    <a:pt x="2392681" y="1409719"/>
                    <a:pt x="2394690" y="1409635"/>
                    <a:pt x="2396364" y="1409468"/>
                  </a:cubicBezTo>
                  <a:cubicBezTo>
                    <a:pt x="2398039" y="1409300"/>
                    <a:pt x="2399441" y="1409070"/>
                    <a:pt x="2400571" y="1408777"/>
                  </a:cubicBezTo>
                  <a:cubicBezTo>
                    <a:pt x="2401701" y="1408484"/>
                    <a:pt x="2402580" y="1408107"/>
                    <a:pt x="2403208" y="1407647"/>
                  </a:cubicBezTo>
                  <a:cubicBezTo>
                    <a:pt x="2403836" y="1407186"/>
                    <a:pt x="2404275" y="1406663"/>
                    <a:pt x="2404527" y="1406077"/>
                  </a:cubicBezTo>
                  <a:cubicBezTo>
                    <a:pt x="2409047" y="1397371"/>
                    <a:pt x="2412961" y="1388601"/>
                    <a:pt x="2416268" y="1379769"/>
                  </a:cubicBezTo>
                  <a:cubicBezTo>
                    <a:pt x="2419575" y="1370937"/>
                    <a:pt x="2422337" y="1362022"/>
                    <a:pt x="2424555" y="1353022"/>
                  </a:cubicBezTo>
                  <a:cubicBezTo>
                    <a:pt x="2426774" y="1344023"/>
                    <a:pt x="2428427" y="1334940"/>
                    <a:pt x="2429516" y="1325773"/>
                  </a:cubicBezTo>
                  <a:cubicBezTo>
                    <a:pt x="2430604" y="1316606"/>
                    <a:pt x="2431148" y="1307292"/>
                    <a:pt x="2431148" y="1297833"/>
                  </a:cubicBezTo>
                  <a:cubicBezTo>
                    <a:pt x="2431148" y="1279080"/>
                    <a:pt x="2428888" y="1260725"/>
                    <a:pt x="2424367" y="1242768"/>
                  </a:cubicBezTo>
                  <a:cubicBezTo>
                    <a:pt x="2419847" y="1224811"/>
                    <a:pt x="2413233" y="1207043"/>
                    <a:pt x="2404527" y="1189463"/>
                  </a:cubicBezTo>
                  <a:cubicBezTo>
                    <a:pt x="2404275" y="1189044"/>
                    <a:pt x="2403919" y="1188667"/>
                    <a:pt x="2403459" y="1188332"/>
                  </a:cubicBezTo>
                  <a:cubicBezTo>
                    <a:pt x="2402999" y="1187997"/>
                    <a:pt x="2402224" y="1187684"/>
                    <a:pt x="2401136" y="1187390"/>
                  </a:cubicBezTo>
                  <a:cubicBezTo>
                    <a:pt x="2400048" y="1187097"/>
                    <a:pt x="2398667" y="1186888"/>
                    <a:pt x="2396992" y="1186763"/>
                  </a:cubicBezTo>
                  <a:cubicBezTo>
                    <a:pt x="2395318" y="1186637"/>
                    <a:pt x="2393183" y="1186574"/>
                    <a:pt x="2390588" y="1186574"/>
                  </a:cubicBezTo>
                  <a:close/>
                  <a:moveTo>
                    <a:pt x="2113916" y="1186574"/>
                  </a:moveTo>
                  <a:cubicBezTo>
                    <a:pt x="2111237" y="1186574"/>
                    <a:pt x="2109040" y="1186637"/>
                    <a:pt x="2107324" y="1186763"/>
                  </a:cubicBezTo>
                  <a:cubicBezTo>
                    <a:pt x="2105607" y="1186888"/>
                    <a:pt x="2104247" y="1187097"/>
                    <a:pt x="2103243" y="1187390"/>
                  </a:cubicBezTo>
                  <a:cubicBezTo>
                    <a:pt x="2102238" y="1187684"/>
                    <a:pt x="2101485" y="1187997"/>
                    <a:pt x="2100982" y="1188332"/>
                  </a:cubicBezTo>
                  <a:cubicBezTo>
                    <a:pt x="2100480" y="1188667"/>
                    <a:pt x="2100145" y="1189044"/>
                    <a:pt x="2099978" y="1189463"/>
                  </a:cubicBezTo>
                  <a:cubicBezTo>
                    <a:pt x="2095541" y="1198253"/>
                    <a:pt x="2091669" y="1207085"/>
                    <a:pt x="2088362" y="1215958"/>
                  </a:cubicBezTo>
                  <a:cubicBezTo>
                    <a:pt x="2085055" y="1224832"/>
                    <a:pt x="2082272" y="1233769"/>
                    <a:pt x="2080011" y="1242768"/>
                  </a:cubicBezTo>
                  <a:cubicBezTo>
                    <a:pt x="2077751" y="1251768"/>
                    <a:pt x="2076056" y="1260851"/>
                    <a:pt x="2074926" y="1270018"/>
                  </a:cubicBezTo>
                  <a:cubicBezTo>
                    <a:pt x="2073795" y="1279185"/>
                    <a:pt x="2073231" y="1288456"/>
                    <a:pt x="2073231" y="1297833"/>
                  </a:cubicBezTo>
                  <a:cubicBezTo>
                    <a:pt x="2073231" y="1307292"/>
                    <a:pt x="2073775" y="1316606"/>
                    <a:pt x="2074863" y="1325773"/>
                  </a:cubicBezTo>
                  <a:cubicBezTo>
                    <a:pt x="2075951" y="1334940"/>
                    <a:pt x="2077605" y="1344023"/>
                    <a:pt x="2079823" y="1353022"/>
                  </a:cubicBezTo>
                  <a:cubicBezTo>
                    <a:pt x="2082041" y="1362022"/>
                    <a:pt x="2084825" y="1370937"/>
                    <a:pt x="2088174" y="1379769"/>
                  </a:cubicBezTo>
                  <a:cubicBezTo>
                    <a:pt x="2091522" y="1388601"/>
                    <a:pt x="2095457" y="1397371"/>
                    <a:pt x="2099978" y="1406077"/>
                  </a:cubicBezTo>
                  <a:cubicBezTo>
                    <a:pt x="2100229" y="1406663"/>
                    <a:pt x="2100668" y="1407186"/>
                    <a:pt x="2101296" y="1407647"/>
                  </a:cubicBezTo>
                  <a:cubicBezTo>
                    <a:pt x="2101924" y="1408107"/>
                    <a:pt x="2102803" y="1408484"/>
                    <a:pt x="2103933" y="1408777"/>
                  </a:cubicBezTo>
                  <a:cubicBezTo>
                    <a:pt x="2105063" y="1409070"/>
                    <a:pt x="2106466" y="1409300"/>
                    <a:pt x="2108140" y="1409468"/>
                  </a:cubicBezTo>
                  <a:cubicBezTo>
                    <a:pt x="2109814" y="1409635"/>
                    <a:pt x="2111823" y="1409719"/>
                    <a:pt x="2114167" y="1409719"/>
                  </a:cubicBezTo>
                  <a:cubicBezTo>
                    <a:pt x="2117516" y="1409719"/>
                    <a:pt x="2120132" y="1409551"/>
                    <a:pt x="2122016" y="1409216"/>
                  </a:cubicBezTo>
                  <a:cubicBezTo>
                    <a:pt x="2123899" y="1408882"/>
                    <a:pt x="2125302" y="1408379"/>
                    <a:pt x="2126223" y="1407710"/>
                  </a:cubicBezTo>
                  <a:cubicBezTo>
                    <a:pt x="2127143" y="1407040"/>
                    <a:pt x="2127604" y="1406224"/>
                    <a:pt x="2127604" y="1405261"/>
                  </a:cubicBezTo>
                  <a:cubicBezTo>
                    <a:pt x="2127604" y="1404298"/>
                    <a:pt x="2127353" y="1403147"/>
                    <a:pt x="2126851" y="1401808"/>
                  </a:cubicBezTo>
                  <a:cubicBezTo>
                    <a:pt x="2119986" y="1385232"/>
                    <a:pt x="2114733" y="1368300"/>
                    <a:pt x="2111091" y="1351013"/>
                  </a:cubicBezTo>
                  <a:cubicBezTo>
                    <a:pt x="2107449" y="1333726"/>
                    <a:pt x="2105629" y="1315915"/>
                    <a:pt x="2105629" y="1297581"/>
                  </a:cubicBezTo>
                  <a:cubicBezTo>
                    <a:pt x="2105629" y="1279331"/>
                    <a:pt x="2107428" y="1261521"/>
                    <a:pt x="2111028" y="1244150"/>
                  </a:cubicBezTo>
                  <a:cubicBezTo>
                    <a:pt x="2114628" y="1226779"/>
                    <a:pt x="2119944" y="1209931"/>
                    <a:pt x="2126976" y="1193607"/>
                  </a:cubicBezTo>
                  <a:cubicBezTo>
                    <a:pt x="2127395" y="1192518"/>
                    <a:pt x="2127541" y="1191513"/>
                    <a:pt x="2127415" y="1190593"/>
                  </a:cubicBezTo>
                  <a:cubicBezTo>
                    <a:pt x="2127290" y="1189672"/>
                    <a:pt x="2126725" y="1188918"/>
                    <a:pt x="2125720" y="1188332"/>
                  </a:cubicBezTo>
                  <a:cubicBezTo>
                    <a:pt x="2124716" y="1187746"/>
                    <a:pt x="2123251" y="1187307"/>
                    <a:pt x="2121325" y="1187014"/>
                  </a:cubicBezTo>
                  <a:cubicBezTo>
                    <a:pt x="2119400" y="1186721"/>
                    <a:pt x="2116930" y="1186574"/>
                    <a:pt x="2113916" y="1186574"/>
                  </a:cubicBezTo>
                  <a:close/>
                  <a:moveTo>
                    <a:pt x="3646135" y="1162464"/>
                  </a:moveTo>
                  <a:cubicBezTo>
                    <a:pt x="3616583" y="1162464"/>
                    <a:pt x="3587868" y="1175398"/>
                    <a:pt x="3559991" y="1201267"/>
                  </a:cubicBezTo>
                  <a:lnTo>
                    <a:pt x="3576315" y="1224497"/>
                  </a:lnTo>
                  <a:lnTo>
                    <a:pt x="3560703" y="1224497"/>
                  </a:lnTo>
                  <a:lnTo>
                    <a:pt x="3555219" y="1224497"/>
                  </a:lnTo>
                  <a:lnTo>
                    <a:pt x="3383769" y="1224497"/>
                  </a:lnTo>
                  <a:lnTo>
                    <a:pt x="3392810" y="1238813"/>
                  </a:lnTo>
                  <a:lnTo>
                    <a:pt x="3427971" y="1238813"/>
                  </a:lnTo>
                  <a:cubicBezTo>
                    <a:pt x="3434333" y="1238813"/>
                    <a:pt x="3440529" y="1242329"/>
                    <a:pt x="3446556" y="1249361"/>
                  </a:cubicBezTo>
                  <a:cubicBezTo>
                    <a:pt x="3442454" y="1250784"/>
                    <a:pt x="3438833" y="1253421"/>
                    <a:pt x="3435694" y="1257272"/>
                  </a:cubicBezTo>
                  <a:cubicBezTo>
                    <a:pt x="3432555" y="1261123"/>
                    <a:pt x="3430985" y="1265769"/>
                    <a:pt x="3430985" y="1271211"/>
                  </a:cubicBezTo>
                  <a:cubicBezTo>
                    <a:pt x="3430985" y="1277238"/>
                    <a:pt x="3432994" y="1282324"/>
                    <a:pt x="3437012" y="1286468"/>
                  </a:cubicBezTo>
                  <a:cubicBezTo>
                    <a:pt x="3441031" y="1290612"/>
                    <a:pt x="3446054" y="1292684"/>
                    <a:pt x="3452081" y="1292684"/>
                  </a:cubicBezTo>
                  <a:cubicBezTo>
                    <a:pt x="3457857" y="1292684"/>
                    <a:pt x="3462692" y="1291010"/>
                    <a:pt x="3466585" y="1287661"/>
                  </a:cubicBezTo>
                  <a:cubicBezTo>
                    <a:pt x="3470478" y="1284312"/>
                    <a:pt x="3472424" y="1279792"/>
                    <a:pt x="3472424" y="1274099"/>
                  </a:cubicBezTo>
                  <a:cubicBezTo>
                    <a:pt x="3472424" y="1271085"/>
                    <a:pt x="3471671" y="1268113"/>
                    <a:pt x="3470164" y="1265183"/>
                  </a:cubicBezTo>
                  <a:cubicBezTo>
                    <a:pt x="3470750" y="1265100"/>
                    <a:pt x="3471419" y="1265058"/>
                    <a:pt x="3472173" y="1265058"/>
                  </a:cubicBezTo>
                  <a:cubicBezTo>
                    <a:pt x="3477029" y="1265058"/>
                    <a:pt x="3481382" y="1267067"/>
                    <a:pt x="3485233" y="1271085"/>
                  </a:cubicBezTo>
                  <a:cubicBezTo>
                    <a:pt x="3489083" y="1275104"/>
                    <a:pt x="3491009" y="1280294"/>
                    <a:pt x="3491009" y="1286656"/>
                  </a:cubicBezTo>
                  <a:cubicBezTo>
                    <a:pt x="3491009" y="1294107"/>
                    <a:pt x="3488247" y="1300428"/>
                    <a:pt x="3482721" y="1305618"/>
                  </a:cubicBezTo>
                  <a:cubicBezTo>
                    <a:pt x="3477196" y="1310808"/>
                    <a:pt x="3469745" y="1313404"/>
                    <a:pt x="3460369" y="1313404"/>
                  </a:cubicBezTo>
                  <a:cubicBezTo>
                    <a:pt x="3447979" y="1313404"/>
                    <a:pt x="3436845" y="1308946"/>
                    <a:pt x="3426967" y="1300030"/>
                  </a:cubicBezTo>
                  <a:cubicBezTo>
                    <a:pt x="3417088" y="1291114"/>
                    <a:pt x="3408926" y="1275648"/>
                    <a:pt x="3402479" y="1253631"/>
                  </a:cubicBezTo>
                  <a:lnTo>
                    <a:pt x="3390801" y="1249863"/>
                  </a:lnTo>
                  <a:cubicBezTo>
                    <a:pt x="3396996" y="1281843"/>
                    <a:pt x="3406309" y="1304613"/>
                    <a:pt x="3418741" y="1318175"/>
                  </a:cubicBezTo>
                  <a:cubicBezTo>
                    <a:pt x="3431173" y="1331737"/>
                    <a:pt x="3444756" y="1338518"/>
                    <a:pt x="3459490" y="1338518"/>
                  </a:cubicBezTo>
                  <a:cubicBezTo>
                    <a:pt x="3479833" y="1338518"/>
                    <a:pt x="3494274" y="1329268"/>
                    <a:pt x="3502813" y="1310767"/>
                  </a:cubicBezTo>
                  <a:cubicBezTo>
                    <a:pt x="3514952" y="1320729"/>
                    <a:pt x="3522277" y="1335421"/>
                    <a:pt x="3524788" y="1354843"/>
                  </a:cubicBezTo>
                  <a:lnTo>
                    <a:pt x="3544001" y="1367400"/>
                  </a:lnTo>
                  <a:lnTo>
                    <a:pt x="3544001" y="1238813"/>
                  </a:lnTo>
                  <a:lnTo>
                    <a:pt x="3564260" y="1238813"/>
                  </a:lnTo>
                  <a:lnTo>
                    <a:pt x="3569744" y="1238813"/>
                  </a:lnTo>
                  <a:lnTo>
                    <a:pt x="3575562" y="1238813"/>
                  </a:lnTo>
                  <a:lnTo>
                    <a:pt x="3575562" y="1352959"/>
                  </a:lnTo>
                  <a:lnTo>
                    <a:pt x="3597663" y="1367400"/>
                  </a:lnTo>
                  <a:lnTo>
                    <a:pt x="3597663" y="1238813"/>
                  </a:lnTo>
                  <a:lnTo>
                    <a:pt x="3621410" y="1238813"/>
                  </a:lnTo>
                  <a:lnTo>
                    <a:pt x="3623405" y="1238813"/>
                  </a:lnTo>
                  <a:lnTo>
                    <a:pt x="3632712" y="1238813"/>
                  </a:lnTo>
                  <a:lnTo>
                    <a:pt x="3632712" y="1327091"/>
                  </a:lnTo>
                  <a:cubicBezTo>
                    <a:pt x="3632712" y="1334458"/>
                    <a:pt x="3635307" y="1340590"/>
                    <a:pt x="3640497" y="1345488"/>
                  </a:cubicBezTo>
                  <a:cubicBezTo>
                    <a:pt x="3645688" y="1350385"/>
                    <a:pt x="3653306" y="1352834"/>
                    <a:pt x="3663352" y="1352834"/>
                  </a:cubicBezTo>
                  <a:cubicBezTo>
                    <a:pt x="3676495" y="1352834"/>
                    <a:pt x="3689639" y="1345132"/>
                    <a:pt x="3702782" y="1329728"/>
                  </a:cubicBezTo>
                  <a:cubicBezTo>
                    <a:pt x="3715925" y="1314325"/>
                    <a:pt x="3722497" y="1299967"/>
                    <a:pt x="3722497" y="1286656"/>
                  </a:cubicBezTo>
                  <a:cubicBezTo>
                    <a:pt x="3722497" y="1282554"/>
                    <a:pt x="3721702" y="1279248"/>
                    <a:pt x="3720111" y="1276736"/>
                  </a:cubicBezTo>
                  <a:cubicBezTo>
                    <a:pt x="3718521" y="1274225"/>
                    <a:pt x="3716449" y="1272320"/>
                    <a:pt x="3713895" y="1271023"/>
                  </a:cubicBezTo>
                  <a:cubicBezTo>
                    <a:pt x="3711342" y="1269725"/>
                    <a:pt x="3708182" y="1269076"/>
                    <a:pt x="3704415" y="1269076"/>
                  </a:cubicBezTo>
                  <a:lnTo>
                    <a:pt x="3697633" y="1269076"/>
                  </a:lnTo>
                  <a:cubicBezTo>
                    <a:pt x="3679467" y="1269076"/>
                    <a:pt x="3665194" y="1261207"/>
                    <a:pt x="3654813" y="1245468"/>
                  </a:cubicBezTo>
                  <a:lnTo>
                    <a:pt x="3654813" y="1238813"/>
                  </a:lnTo>
                  <a:lnTo>
                    <a:pt x="3735710" y="1238813"/>
                  </a:lnTo>
                  <a:lnTo>
                    <a:pt x="3748240" y="1238813"/>
                  </a:lnTo>
                  <a:lnTo>
                    <a:pt x="3758941" y="1238813"/>
                  </a:lnTo>
                  <a:cubicBezTo>
                    <a:pt x="3752663" y="1245175"/>
                    <a:pt x="3747389" y="1253107"/>
                    <a:pt x="3743119" y="1262609"/>
                  </a:cubicBezTo>
                  <a:cubicBezTo>
                    <a:pt x="3738850" y="1272111"/>
                    <a:pt x="3736715" y="1282889"/>
                    <a:pt x="3736715" y="1294944"/>
                  </a:cubicBezTo>
                  <a:cubicBezTo>
                    <a:pt x="3736715" y="1313864"/>
                    <a:pt x="3742157" y="1330377"/>
                    <a:pt x="3753039" y="1344483"/>
                  </a:cubicBezTo>
                  <a:cubicBezTo>
                    <a:pt x="3763923" y="1358589"/>
                    <a:pt x="3776396" y="1365642"/>
                    <a:pt x="3790461" y="1365642"/>
                  </a:cubicBezTo>
                  <a:cubicBezTo>
                    <a:pt x="3797744" y="1365642"/>
                    <a:pt x="3803604" y="1363738"/>
                    <a:pt x="3808041" y="1359929"/>
                  </a:cubicBezTo>
                  <a:cubicBezTo>
                    <a:pt x="3812478" y="1356120"/>
                    <a:pt x="3814696" y="1351411"/>
                    <a:pt x="3814696" y="1345802"/>
                  </a:cubicBezTo>
                  <a:cubicBezTo>
                    <a:pt x="3814696" y="1340862"/>
                    <a:pt x="3812980" y="1336530"/>
                    <a:pt x="3809548" y="1332805"/>
                  </a:cubicBezTo>
                  <a:cubicBezTo>
                    <a:pt x="3806115" y="1329079"/>
                    <a:pt x="3801595" y="1327217"/>
                    <a:pt x="3795986" y="1327217"/>
                  </a:cubicBezTo>
                  <a:cubicBezTo>
                    <a:pt x="3790461" y="1327217"/>
                    <a:pt x="3786149" y="1328807"/>
                    <a:pt x="3783052" y="1331989"/>
                  </a:cubicBezTo>
                  <a:cubicBezTo>
                    <a:pt x="3779954" y="1335170"/>
                    <a:pt x="3778405" y="1339063"/>
                    <a:pt x="3778405" y="1343667"/>
                  </a:cubicBezTo>
                  <a:lnTo>
                    <a:pt x="3778405" y="1344420"/>
                  </a:lnTo>
                  <a:cubicBezTo>
                    <a:pt x="3770536" y="1341993"/>
                    <a:pt x="3764132" y="1336991"/>
                    <a:pt x="3759193" y="1329414"/>
                  </a:cubicBezTo>
                  <a:cubicBezTo>
                    <a:pt x="3754253" y="1321838"/>
                    <a:pt x="3751784" y="1313194"/>
                    <a:pt x="3751784" y="1303483"/>
                  </a:cubicBezTo>
                  <a:cubicBezTo>
                    <a:pt x="3751784" y="1288749"/>
                    <a:pt x="3758377" y="1274288"/>
                    <a:pt x="3771562" y="1260098"/>
                  </a:cubicBezTo>
                  <a:cubicBezTo>
                    <a:pt x="3784747" y="1245908"/>
                    <a:pt x="3801762" y="1238813"/>
                    <a:pt x="3822607" y="1238813"/>
                  </a:cubicBezTo>
                  <a:lnTo>
                    <a:pt x="3828258" y="1238813"/>
                  </a:lnTo>
                  <a:lnTo>
                    <a:pt x="3890501" y="1238813"/>
                  </a:lnTo>
                  <a:lnTo>
                    <a:pt x="3890501" y="1248105"/>
                  </a:lnTo>
                  <a:lnTo>
                    <a:pt x="3819301" y="1293061"/>
                  </a:lnTo>
                  <a:lnTo>
                    <a:pt x="3831858" y="1314408"/>
                  </a:lnTo>
                  <a:cubicBezTo>
                    <a:pt x="3861912" y="1317589"/>
                    <a:pt x="3882422" y="1331068"/>
                    <a:pt x="3893389" y="1354843"/>
                  </a:cubicBezTo>
                  <a:lnTo>
                    <a:pt x="3912602" y="1367400"/>
                  </a:lnTo>
                  <a:lnTo>
                    <a:pt x="3912602" y="1238813"/>
                  </a:lnTo>
                  <a:lnTo>
                    <a:pt x="3935735" y="1238813"/>
                  </a:lnTo>
                  <a:lnTo>
                    <a:pt x="3938345" y="1238813"/>
                  </a:lnTo>
                  <a:lnTo>
                    <a:pt x="3962357" y="1238813"/>
                  </a:lnTo>
                  <a:cubicBezTo>
                    <a:pt x="3965957" y="1242078"/>
                    <a:pt x="3968636" y="1245552"/>
                    <a:pt x="3970394" y="1249235"/>
                  </a:cubicBezTo>
                  <a:cubicBezTo>
                    <a:pt x="3962692" y="1251245"/>
                    <a:pt x="3956685" y="1254593"/>
                    <a:pt x="3952374" y="1259281"/>
                  </a:cubicBezTo>
                  <a:cubicBezTo>
                    <a:pt x="3948063" y="1263969"/>
                    <a:pt x="3945907" y="1269244"/>
                    <a:pt x="3945907" y="1275104"/>
                  </a:cubicBezTo>
                  <a:cubicBezTo>
                    <a:pt x="3945907" y="1280545"/>
                    <a:pt x="3947707" y="1285045"/>
                    <a:pt x="3951307" y="1288603"/>
                  </a:cubicBezTo>
                  <a:cubicBezTo>
                    <a:pt x="3954906" y="1292161"/>
                    <a:pt x="3959343" y="1293940"/>
                    <a:pt x="3964617" y="1293940"/>
                  </a:cubicBezTo>
                  <a:cubicBezTo>
                    <a:pt x="3970980" y="1293940"/>
                    <a:pt x="3976400" y="1291575"/>
                    <a:pt x="3980879" y="1286845"/>
                  </a:cubicBezTo>
                  <a:cubicBezTo>
                    <a:pt x="3985358" y="1282115"/>
                    <a:pt x="3987597" y="1275355"/>
                    <a:pt x="3987597" y="1266565"/>
                  </a:cubicBezTo>
                  <a:cubicBezTo>
                    <a:pt x="3987597" y="1265393"/>
                    <a:pt x="3987513" y="1264179"/>
                    <a:pt x="3987346" y="1262923"/>
                  </a:cubicBezTo>
                  <a:cubicBezTo>
                    <a:pt x="3988435" y="1262756"/>
                    <a:pt x="3989565" y="1262672"/>
                    <a:pt x="3990737" y="1262672"/>
                  </a:cubicBezTo>
                  <a:cubicBezTo>
                    <a:pt x="3997099" y="1262672"/>
                    <a:pt x="4002499" y="1264451"/>
                    <a:pt x="4006936" y="1268009"/>
                  </a:cubicBezTo>
                  <a:cubicBezTo>
                    <a:pt x="4011373" y="1271567"/>
                    <a:pt x="4013591" y="1276150"/>
                    <a:pt x="4013591" y="1281759"/>
                  </a:cubicBezTo>
                  <a:cubicBezTo>
                    <a:pt x="4013591" y="1289963"/>
                    <a:pt x="4009196" y="1297226"/>
                    <a:pt x="4000406" y="1303546"/>
                  </a:cubicBezTo>
                  <a:cubicBezTo>
                    <a:pt x="3991616" y="1309867"/>
                    <a:pt x="3980272" y="1313027"/>
                    <a:pt x="3966375" y="1313027"/>
                  </a:cubicBezTo>
                  <a:cubicBezTo>
                    <a:pt x="3958841" y="1313027"/>
                    <a:pt x="3950135" y="1311562"/>
                    <a:pt x="3940256" y="1308632"/>
                  </a:cubicBezTo>
                  <a:lnTo>
                    <a:pt x="3959092" y="1338142"/>
                  </a:lnTo>
                  <a:cubicBezTo>
                    <a:pt x="3982449" y="1340737"/>
                    <a:pt x="4009363" y="1356266"/>
                    <a:pt x="4039836" y="1384730"/>
                  </a:cubicBezTo>
                  <a:lnTo>
                    <a:pt x="4039836" y="1369158"/>
                  </a:lnTo>
                  <a:cubicBezTo>
                    <a:pt x="4026944" y="1355680"/>
                    <a:pt x="4012210" y="1343290"/>
                    <a:pt x="3995634" y="1331989"/>
                  </a:cubicBezTo>
                  <a:cubicBezTo>
                    <a:pt x="4006601" y="1327970"/>
                    <a:pt x="4015475" y="1322152"/>
                    <a:pt x="4022256" y="1314534"/>
                  </a:cubicBezTo>
                  <a:cubicBezTo>
                    <a:pt x="4029037" y="1306916"/>
                    <a:pt x="4032427" y="1298251"/>
                    <a:pt x="4032427" y="1288540"/>
                  </a:cubicBezTo>
                  <a:cubicBezTo>
                    <a:pt x="4032427" y="1277741"/>
                    <a:pt x="4027760" y="1268344"/>
                    <a:pt x="4018426" y="1260349"/>
                  </a:cubicBezTo>
                  <a:cubicBezTo>
                    <a:pt x="4009091" y="1252354"/>
                    <a:pt x="3997434" y="1248356"/>
                    <a:pt x="3983453" y="1248356"/>
                  </a:cubicBezTo>
                  <a:lnTo>
                    <a:pt x="3979184" y="1238813"/>
                  </a:lnTo>
                  <a:lnTo>
                    <a:pt x="4058170" y="1238813"/>
                  </a:lnTo>
                  <a:lnTo>
                    <a:pt x="4049129" y="1224497"/>
                  </a:lnTo>
                  <a:lnTo>
                    <a:pt x="4027027" y="1224497"/>
                  </a:lnTo>
                  <a:cubicBezTo>
                    <a:pt x="4027613" y="1221986"/>
                    <a:pt x="4027907" y="1219391"/>
                    <a:pt x="4027907" y="1216712"/>
                  </a:cubicBezTo>
                  <a:cubicBezTo>
                    <a:pt x="4027907" y="1209010"/>
                    <a:pt x="4024725" y="1202083"/>
                    <a:pt x="4018363" y="1195930"/>
                  </a:cubicBezTo>
                  <a:cubicBezTo>
                    <a:pt x="4012001" y="1189777"/>
                    <a:pt x="4002792" y="1186700"/>
                    <a:pt x="3990737" y="1186700"/>
                  </a:cubicBezTo>
                  <a:cubicBezTo>
                    <a:pt x="3984542" y="1186700"/>
                    <a:pt x="3979079" y="1186847"/>
                    <a:pt x="3974349" y="1187139"/>
                  </a:cubicBezTo>
                  <a:cubicBezTo>
                    <a:pt x="3969619" y="1187432"/>
                    <a:pt x="3964701" y="1187579"/>
                    <a:pt x="3959595" y="1187579"/>
                  </a:cubicBezTo>
                  <a:cubicBezTo>
                    <a:pt x="3951223" y="1187579"/>
                    <a:pt x="3945425" y="1186156"/>
                    <a:pt x="3942203" y="1183309"/>
                  </a:cubicBezTo>
                  <a:cubicBezTo>
                    <a:pt x="3938979" y="1180463"/>
                    <a:pt x="3937368" y="1177031"/>
                    <a:pt x="3937368" y="1173012"/>
                  </a:cubicBezTo>
                  <a:cubicBezTo>
                    <a:pt x="3937368" y="1171003"/>
                    <a:pt x="3937619" y="1168952"/>
                    <a:pt x="3938121" y="1166859"/>
                  </a:cubicBezTo>
                  <a:lnTo>
                    <a:pt x="3927699" y="1162967"/>
                  </a:lnTo>
                  <a:cubicBezTo>
                    <a:pt x="3927029" y="1165897"/>
                    <a:pt x="3926694" y="1168827"/>
                    <a:pt x="3926694" y="1171757"/>
                  </a:cubicBezTo>
                  <a:cubicBezTo>
                    <a:pt x="3926694" y="1182305"/>
                    <a:pt x="3930147" y="1190927"/>
                    <a:pt x="3937054" y="1197625"/>
                  </a:cubicBezTo>
                  <a:cubicBezTo>
                    <a:pt x="3943961" y="1204322"/>
                    <a:pt x="3953860" y="1207671"/>
                    <a:pt x="3966752" y="1207671"/>
                  </a:cubicBezTo>
                  <a:cubicBezTo>
                    <a:pt x="3971775" y="1207671"/>
                    <a:pt x="3976840" y="1207524"/>
                    <a:pt x="3981947" y="1207231"/>
                  </a:cubicBezTo>
                  <a:cubicBezTo>
                    <a:pt x="3987053" y="1206938"/>
                    <a:pt x="3991993" y="1206792"/>
                    <a:pt x="3996764" y="1206792"/>
                  </a:cubicBezTo>
                  <a:cubicBezTo>
                    <a:pt x="4003210" y="1206792"/>
                    <a:pt x="4007919" y="1207943"/>
                    <a:pt x="4010891" y="1210245"/>
                  </a:cubicBezTo>
                  <a:cubicBezTo>
                    <a:pt x="4013863" y="1212547"/>
                    <a:pt x="4015349" y="1215205"/>
                    <a:pt x="4015349" y="1218219"/>
                  </a:cubicBezTo>
                  <a:cubicBezTo>
                    <a:pt x="4015349" y="1220479"/>
                    <a:pt x="4014889" y="1222572"/>
                    <a:pt x="4013968" y="1224497"/>
                  </a:cubicBezTo>
                  <a:lnTo>
                    <a:pt x="3929303" y="1224497"/>
                  </a:lnTo>
                  <a:lnTo>
                    <a:pt x="3926694" y="1224497"/>
                  </a:lnTo>
                  <a:lnTo>
                    <a:pt x="3819217" y="1224497"/>
                  </a:lnTo>
                  <a:lnTo>
                    <a:pt x="3812394" y="1224497"/>
                  </a:lnTo>
                  <a:lnTo>
                    <a:pt x="3739199" y="1224497"/>
                  </a:lnTo>
                  <a:lnTo>
                    <a:pt x="3726669" y="1224497"/>
                  </a:lnTo>
                  <a:lnTo>
                    <a:pt x="3614364" y="1224497"/>
                  </a:lnTo>
                  <a:lnTo>
                    <a:pt x="3612369" y="1224497"/>
                  </a:lnTo>
                  <a:lnTo>
                    <a:pt x="3594398" y="1224497"/>
                  </a:lnTo>
                  <a:lnTo>
                    <a:pt x="3586487" y="1212066"/>
                  </a:lnTo>
                  <a:cubicBezTo>
                    <a:pt x="3607081" y="1190802"/>
                    <a:pt x="3630982" y="1180170"/>
                    <a:pt x="3658189" y="1180170"/>
                  </a:cubicBezTo>
                  <a:cubicBezTo>
                    <a:pt x="3678700" y="1180170"/>
                    <a:pt x="3698959" y="1186323"/>
                    <a:pt x="3718967" y="1198629"/>
                  </a:cubicBezTo>
                  <a:lnTo>
                    <a:pt x="3718967" y="1185821"/>
                  </a:lnTo>
                  <a:cubicBezTo>
                    <a:pt x="3693267" y="1170250"/>
                    <a:pt x="3668989" y="1162464"/>
                    <a:pt x="3646135" y="1162464"/>
                  </a:cubicBezTo>
                  <a:close/>
                  <a:moveTo>
                    <a:pt x="198085" y="1162464"/>
                  </a:moveTo>
                  <a:cubicBezTo>
                    <a:pt x="168533" y="1162464"/>
                    <a:pt x="139818" y="1175398"/>
                    <a:pt x="111941" y="1201267"/>
                  </a:cubicBezTo>
                  <a:lnTo>
                    <a:pt x="128266" y="1224497"/>
                  </a:lnTo>
                  <a:lnTo>
                    <a:pt x="107169" y="1224497"/>
                  </a:lnTo>
                  <a:lnTo>
                    <a:pt x="116211" y="1238813"/>
                  </a:lnTo>
                  <a:lnTo>
                    <a:pt x="127512" y="1238813"/>
                  </a:lnTo>
                  <a:lnTo>
                    <a:pt x="127512" y="1352959"/>
                  </a:lnTo>
                  <a:lnTo>
                    <a:pt x="149613" y="1367400"/>
                  </a:lnTo>
                  <a:lnTo>
                    <a:pt x="149613" y="1238813"/>
                  </a:lnTo>
                  <a:lnTo>
                    <a:pt x="173361" y="1238813"/>
                  </a:lnTo>
                  <a:lnTo>
                    <a:pt x="175356" y="1238813"/>
                  </a:lnTo>
                  <a:lnTo>
                    <a:pt x="316236" y="1238813"/>
                  </a:lnTo>
                  <a:lnTo>
                    <a:pt x="327537" y="1238813"/>
                  </a:lnTo>
                  <a:lnTo>
                    <a:pt x="327537" y="1352959"/>
                  </a:lnTo>
                  <a:lnTo>
                    <a:pt x="349638" y="1367400"/>
                  </a:lnTo>
                  <a:lnTo>
                    <a:pt x="349638" y="1238813"/>
                  </a:lnTo>
                  <a:lnTo>
                    <a:pt x="373386" y="1238813"/>
                  </a:lnTo>
                  <a:lnTo>
                    <a:pt x="375381" y="1238813"/>
                  </a:lnTo>
                  <a:lnTo>
                    <a:pt x="451869" y="1238813"/>
                  </a:lnTo>
                  <a:lnTo>
                    <a:pt x="451869" y="1304990"/>
                  </a:lnTo>
                  <a:cubicBezTo>
                    <a:pt x="446511" y="1295279"/>
                    <a:pt x="439668" y="1287263"/>
                    <a:pt x="431338" y="1280943"/>
                  </a:cubicBezTo>
                  <a:cubicBezTo>
                    <a:pt x="423008" y="1274622"/>
                    <a:pt x="413904" y="1271462"/>
                    <a:pt x="404026" y="1271462"/>
                  </a:cubicBezTo>
                  <a:cubicBezTo>
                    <a:pt x="395235" y="1271462"/>
                    <a:pt x="388099" y="1274078"/>
                    <a:pt x="382615" y="1279310"/>
                  </a:cubicBezTo>
                  <a:cubicBezTo>
                    <a:pt x="377132" y="1284543"/>
                    <a:pt x="374390" y="1290926"/>
                    <a:pt x="374390" y="1298460"/>
                  </a:cubicBezTo>
                  <a:cubicBezTo>
                    <a:pt x="374390" y="1305576"/>
                    <a:pt x="376630" y="1311499"/>
                    <a:pt x="381108" y="1316229"/>
                  </a:cubicBezTo>
                  <a:cubicBezTo>
                    <a:pt x="385587" y="1320959"/>
                    <a:pt x="391175" y="1323324"/>
                    <a:pt x="397872" y="1323324"/>
                  </a:cubicBezTo>
                  <a:cubicBezTo>
                    <a:pt x="404737" y="1323324"/>
                    <a:pt x="410325" y="1321189"/>
                    <a:pt x="414636" y="1316920"/>
                  </a:cubicBezTo>
                  <a:cubicBezTo>
                    <a:pt x="418948" y="1312650"/>
                    <a:pt x="421104" y="1307334"/>
                    <a:pt x="421104" y="1300972"/>
                  </a:cubicBezTo>
                  <a:cubicBezTo>
                    <a:pt x="421104" y="1298628"/>
                    <a:pt x="420643" y="1296117"/>
                    <a:pt x="419722" y="1293437"/>
                  </a:cubicBezTo>
                  <a:cubicBezTo>
                    <a:pt x="428010" y="1296619"/>
                    <a:pt x="435607" y="1303693"/>
                    <a:pt x="442514" y="1314659"/>
                  </a:cubicBezTo>
                  <a:cubicBezTo>
                    <a:pt x="449420" y="1325626"/>
                    <a:pt x="453502" y="1339021"/>
                    <a:pt x="454757" y="1354843"/>
                  </a:cubicBezTo>
                  <a:lnTo>
                    <a:pt x="473970" y="1367400"/>
                  </a:lnTo>
                  <a:lnTo>
                    <a:pt x="473970" y="1238813"/>
                  </a:lnTo>
                  <a:lnTo>
                    <a:pt x="499713" y="1238813"/>
                  </a:lnTo>
                  <a:lnTo>
                    <a:pt x="490671" y="1224497"/>
                  </a:lnTo>
                  <a:lnTo>
                    <a:pt x="366339" y="1224497"/>
                  </a:lnTo>
                  <a:lnTo>
                    <a:pt x="364344" y="1224497"/>
                  </a:lnTo>
                  <a:lnTo>
                    <a:pt x="346373" y="1224497"/>
                  </a:lnTo>
                  <a:lnTo>
                    <a:pt x="338462" y="1212066"/>
                  </a:lnTo>
                  <a:cubicBezTo>
                    <a:pt x="359056" y="1190802"/>
                    <a:pt x="382957" y="1180170"/>
                    <a:pt x="410165" y="1180170"/>
                  </a:cubicBezTo>
                  <a:cubicBezTo>
                    <a:pt x="430675" y="1180170"/>
                    <a:pt x="450934" y="1186323"/>
                    <a:pt x="470942" y="1198629"/>
                  </a:cubicBezTo>
                  <a:lnTo>
                    <a:pt x="470942" y="1185821"/>
                  </a:lnTo>
                  <a:cubicBezTo>
                    <a:pt x="445242" y="1170250"/>
                    <a:pt x="420964" y="1162464"/>
                    <a:pt x="398110" y="1162464"/>
                  </a:cubicBezTo>
                  <a:cubicBezTo>
                    <a:pt x="368558" y="1162464"/>
                    <a:pt x="339843" y="1175398"/>
                    <a:pt x="311966" y="1201267"/>
                  </a:cubicBezTo>
                  <a:lnTo>
                    <a:pt x="328291" y="1224497"/>
                  </a:lnTo>
                  <a:lnTo>
                    <a:pt x="319026" y="1224497"/>
                  </a:lnTo>
                  <a:lnTo>
                    <a:pt x="307194" y="1224497"/>
                  </a:lnTo>
                  <a:lnTo>
                    <a:pt x="166314" y="1224497"/>
                  </a:lnTo>
                  <a:lnTo>
                    <a:pt x="164319" y="1224497"/>
                  </a:lnTo>
                  <a:lnTo>
                    <a:pt x="146348" y="1224497"/>
                  </a:lnTo>
                  <a:lnTo>
                    <a:pt x="138437" y="1212066"/>
                  </a:lnTo>
                  <a:cubicBezTo>
                    <a:pt x="159031" y="1190802"/>
                    <a:pt x="182932" y="1180170"/>
                    <a:pt x="210140" y="1180170"/>
                  </a:cubicBezTo>
                  <a:cubicBezTo>
                    <a:pt x="230650" y="1180170"/>
                    <a:pt x="250909" y="1186323"/>
                    <a:pt x="270917" y="1198629"/>
                  </a:cubicBezTo>
                  <a:lnTo>
                    <a:pt x="270917" y="1185821"/>
                  </a:lnTo>
                  <a:cubicBezTo>
                    <a:pt x="245217" y="1170250"/>
                    <a:pt x="220939" y="1162464"/>
                    <a:pt x="198085" y="1162464"/>
                  </a:cubicBezTo>
                  <a:close/>
                  <a:moveTo>
                    <a:pt x="2869870" y="1030453"/>
                  </a:moveTo>
                  <a:cubicBezTo>
                    <a:pt x="2865349" y="1030453"/>
                    <a:pt x="2861541" y="1032002"/>
                    <a:pt x="2858443" y="1035100"/>
                  </a:cubicBezTo>
                  <a:cubicBezTo>
                    <a:pt x="2855345" y="1038197"/>
                    <a:pt x="2853797" y="1042006"/>
                    <a:pt x="2853797" y="1046527"/>
                  </a:cubicBezTo>
                  <a:cubicBezTo>
                    <a:pt x="2853797" y="1051048"/>
                    <a:pt x="2855345" y="1054857"/>
                    <a:pt x="2858443" y="1057954"/>
                  </a:cubicBezTo>
                  <a:cubicBezTo>
                    <a:pt x="2861541" y="1061052"/>
                    <a:pt x="2865349" y="1062601"/>
                    <a:pt x="2869870" y="1062601"/>
                  </a:cubicBezTo>
                  <a:cubicBezTo>
                    <a:pt x="2874391" y="1062601"/>
                    <a:pt x="2878200" y="1061052"/>
                    <a:pt x="2881297" y="1057954"/>
                  </a:cubicBezTo>
                  <a:cubicBezTo>
                    <a:pt x="2884395" y="1054857"/>
                    <a:pt x="2885944" y="1051048"/>
                    <a:pt x="2885944" y="1046527"/>
                  </a:cubicBezTo>
                  <a:cubicBezTo>
                    <a:pt x="2885944" y="1042006"/>
                    <a:pt x="2884395" y="1038197"/>
                    <a:pt x="2881297" y="1035100"/>
                  </a:cubicBezTo>
                  <a:cubicBezTo>
                    <a:pt x="2878200" y="1032002"/>
                    <a:pt x="2874391" y="1030453"/>
                    <a:pt x="2869870" y="1030453"/>
                  </a:cubicBezTo>
                  <a:close/>
                  <a:moveTo>
                    <a:pt x="2041195" y="1030453"/>
                  </a:moveTo>
                  <a:cubicBezTo>
                    <a:pt x="2036675" y="1030453"/>
                    <a:pt x="2032865" y="1032002"/>
                    <a:pt x="2029768" y="1035100"/>
                  </a:cubicBezTo>
                  <a:cubicBezTo>
                    <a:pt x="2026671" y="1038197"/>
                    <a:pt x="2025122" y="1042006"/>
                    <a:pt x="2025122" y="1046527"/>
                  </a:cubicBezTo>
                  <a:cubicBezTo>
                    <a:pt x="2025122" y="1051048"/>
                    <a:pt x="2026671" y="1054857"/>
                    <a:pt x="2029768" y="1057954"/>
                  </a:cubicBezTo>
                  <a:cubicBezTo>
                    <a:pt x="2032865" y="1061052"/>
                    <a:pt x="2036675" y="1062601"/>
                    <a:pt x="2041195" y="1062601"/>
                  </a:cubicBezTo>
                  <a:cubicBezTo>
                    <a:pt x="2045716" y="1062601"/>
                    <a:pt x="2049525" y="1061052"/>
                    <a:pt x="2052622" y="1057954"/>
                  </a:cubicBezTo>
                  <a:cubicBezTo>
                    <a:pt x="2055720" y="1054857"/>
                    <a:pt x="2057269" y="1051048"/>
                    <a:pt x="2057269" y="1046527"/>
                  </a:cubicBezTo>
                  <a:cubicBezTo>
                    <a:pt x="2057269" y="1042006"/>
                    <a:pt x="2055720" y="1038197"/>
                    <a:pt x="2052622" y="1035100"/>
                  </a:cubicBezTo>
                  <a:cubicBezTo>
                    <a:pt x="2049525" y="1032002"/>
                    <a:pt x="2045716" y="1030453"/>
                    <a:pt x="2041195" y="1030453"/>
                  </a:cubicBezTo>
                  <a:close/>
                  <a:moveTo>
                    <a:pt x="3067044" y="1004460"/>
                  </a:moveTo>
                  <a:cubicBezTo>
                    <a:pt x="3070644" y="1004460"/>
                    <a:pt x="3073511" y="1005548"/>
                    <a:pt x="3075646" y="1007725"/>
                  </a:cubicBezTo>
                  <a:cubicBezTo>
                    <a:pt x="3077781" y="1009901"/>
                    <a:pt x="3078848" y="1012706"/>
                    <a:pt x="3078848" y="1016139"/>
                  </a:cubicBezTo>
                  <a:cubicBezTo>
                    <a:pt x="3078848" y="1021078"/>
                    <a:pt x="3076881" y="1025556"/>
                    <a:pt x="3072946" y="1029575"/>
                  </a:cubicBezTo>
                  <a:cubicBezTo>
                    <a:pt x="3069011" y="1033593"/>
                    <a:pt x="3064658" y="1035602"/>
                    <a:pt x="3059887" y="1035602"/>
                  </a:cubicBezTo>
                  <a:cubicBezTo>
                    <a:pt x="3056371" y="1035602"/>
                    <a:pt x="3053524" y="1034451"/>
                    <a:pt x="3051347" y="1032149"/>
                  </a:cubicBezTo>
                  <a:cubicBezTo>
                    <a:pt x="3049171" y="1029847"/>
                    <a:pt x="3048083" y="1026980"/>
                    <a:pt x="3048083" y="1023547"/>
                  </a:cubicBezTo>
                  <a:cubicBezTo>
                    <a:pt x="3048083" y="1018859"/>
                    <a:pt x="3050050" y="1014506"/>
                    <a:pt x="3053985" y="1010488"/>
                  </a:cubicBezTo>
                  <a:cubicBezTo>
                    <a:pt x="3057919" y="1006469"/>
                    <a:pt x="3062273" y="1004460"/>
                    <a:pt x="3067044" y="1004460"/>
                  </a:cubicBezTo>
                  <a:close/>
                  <a:moveTo>
                    <a:pt x="3063528" y="990145"/>
                  </a:moveTo>
                  <a:cubicBezTo>
                    <a:pt x="3054487" y="990145"/>
                    <a:pt x="3047036" y="993075"/>
                    <a:pt x="3041176" y="998935"/>
                  </a:cubicBezTo>
                  <a:cubicBezTo>
                    <a:pt x="3035316" y="1004795"/>
                    <a:pt x="3032386" y="1011994"/>
                    <a:pt x="3032386" y="1020533"/>
                  </a:cubicBezTo>
                  <a:cubicBezTo>
                    <a:pt x="3032386" y="1029072"/>
                    <a:pt x="3035358" y="1036104"/>
                    <a:pt x="3041301" y="1041630"/>
                  </a:cubicBezTo>
                  <a:cubicBezTo>
                    <a:pt x="3047245" y="1047155"/>
                    <a:pt x="3054613" y="1049918"/>
                    <a:pt x="3063403" y="1049918"/>
                  </a:cubicBezTo>
                  <a:cubicBezTo>
                    <a:pt x="3072527" y="1049918"/>
                    <a:pt x="3079999" y="1046988"/>
                    <a:pt x="3085817" y="1041127"/>
                  </a:cubicBezTo>
                  <a:cubicBezTo>
                    <a:pt x="3091636" y="1035267"/>
                    <a:pt x="3094545" y="1027942"/>
                    <a:pt x="3094545" y="1019152"/>
                  </a:cubicBezTo>
                  <a:cubicBezTo>
                    <a:pt x="3094545" y="1010613"/>
                    <a:pt x="3091573" y="1003643"/>
                    <a:pt x="3085629" y="998244"/>
                  </a:cubicBezTo>
                  <a:cubicBezTo>
                    <a:pt x="3079685" y="992844"/>
                    <a:pt x="3072318" y="990145"/>
                    <a:pt x="3063528" y="990145"/>
                  </a:cubicBezTo>
                  <a:close/>
                  <a:moveTo>
                    <a:pt x="4233401" y="968295"/>
                  </a:moveTo>
                  <a:lnTo>
                    <a:pt x="4233401" y="1024049"/>
                  </a:lnTo>
                  <a:cubicBezTo>
                    <a:pt x="4223271" y="1010320"/>
                    <a:pt x="4210797" y="999855"/>
                    <a:pt x="4195980" y="992656"/>
                  </a:cubicBezTo>
                  <a:close/>
                  <a:moveTo>
                    <a:pt x="2909426" y="968295"/>
                  </a:moveTo>
                  <a:lnTo>
                    <a:pt x="2909426" y="1024049"/>
                  </a:lnTo>
                  <a:cubicBezTo>
                    <a:pt x="2899296" y="1010320"/>
                    <a:pt x="2886823" y="999855"/>
                    <a:pt x="2872005" y="992656"/>
                  </a:cubicBezTo>
                  <a:close/>
                  <a:moveTo>
                    <a:pt x="2080751" y="968295"/>
                  </a:moveTo>
                  <a:lnTo>
                    <a:pt x="2080751" y="1024049"/>
                  </a:lnTo>
                  <a:cubicBezTo>
                    <a:pt x="2070621" y="1010320"/>
                    <a:pt x="2058148" y="999855"/>
                    <a:pt x="2043330" y="992656"/>
                  </a:cubicBezTo>
                  <a:close/>
                  <a:moveTo>
                    <a:pt x="4518919" y="942552"/>
                  </a:moveTo>
                  <a:cubicBezTo>
                    <a:pt x="4509291" y="942552"/>
                    <a:pt x="4501715" y="945043"/>
                    <a:pt x="4496189" y="950024"/>
                  </a:cubicBezTo>
                  <a:cubicBezTo>
                    <a:pt x="4490665" y="955005"/>
                    <a:pt x="4487901" y="961179"/>
                    <a:pt x="4487901" y="968546"/>
                  </a:cubicBezTo>
                  <a:cubicBezTo>
                    <a:pt x="4487901" y="974908"/>
                    <a:pt x="4490057" y="980287"/>
                    <a:pt x="4494369" y="984682"/>
                  </a:cubicBezTo>
                  <a:cubicBezTo>
                    <a:pt x="4498680" y="989077"/>
                    <a:pt x="4504059" y="991275"/>
                    <a:pt x="4510505" y="991275"/>
                  </a:cubicBezTo>
                  <a:cubicBezTo>
                    <a:pt x="4516616" y="991275"/>
                    <a:pt x="4521660" y="989412"/>
                    <a:pt x="4525637" y="985687"/>
                  </a:cubicBezTo>
                  <a:cubicBezTo>
                    <a:pt x="4529613" y="981961"/>
                    <a:pt x="4531601" y="976918"/>
                    <a:pt x="4531601" y="970555"/>
                  </a:cubicBezTo>
                  <a:cubicBezTo>
                    <a:pt x="4531601" y="967206"/>
                    <a:pt x="4530806" y="963900"/>
                    <a:pt x="4529215" y="960635"/>
                  </a:cubicBezTo>
                  <a:cubicBezTo>
                    <a:pt x="4529801" y="960383"/>
                    <a:pt x="4530513" y="960258"/>
                    <a:pt x="4531350" y="960258"/>
                  </a:cubicBezTo>
                  <a:cubicBezTo>
                    <a:pt x="4537294" y="960258"/>
                    <a:pt x="4542526" y="962665"/>
                    <a:pt x="4547047" y="967478"/>
                  </a:cubicBezTo>
                  <a:cubicBezTo>
                    <a:pt x="4551567" y="972292"/>
                    <a:pt x="4553828" y="978340"/>
                    <a:pt x="4553828" y="985624"/>
                  </a:cubicBezTo>
                  <a:cubicBezTo>
                    <a:pt x="4553828" y="994079"/>
                    <a:pt x="4550584" y="1001258"/>
                    <a:pt x="4544096" y="1007160"/>
                  </a:cubicBezTo>
                  <a:cubicBezTo>
                    <a:pt x="4537608" y="1013062"/>
                    <a:pt x="4529048" y="1016013"/>
                    <a:pt x="4518416" y="1016013"/>
                  </a:cubicBezTo>
                  <a:cubicBezTo>
                    <a:pt x="4505189" y="1016013"/>
                    <a:pt x="4492967" y="1010655"/>
                    <a:pt x="4481749" y="999939"/>
                  </a:cubicBezTo>
                  <a:cubicBezTo>
                    <a:pt x="4470531" y="989223"/>
                    <a:pt x="4461029" y="972187"/>
                    <a:pt x="4453243" y="948831"/>
                  </a:cubicBezTo>
                  <a:lnTo>
                    <a:pt x="4441565" y="945064"/>
                  </a:lnTo>
                  <a:cubicBezTo>
                    <a:pt x="4448848" y="978382"/>
                    <a:pt x="4459229" y="1002932"/>
                    <a:pt x="4472707" y="1018712"/>
                  </a:cubicBezTo>
                  <a:cubicBezTo>
                    <a:pt x="4486185" y="1034493"/>
                    <a:pt x="4501422" y="1042383"/>
                    <a:pt x="4518416" y="1042383"/>
                  </a:cubicBezTo>
                  <a:cubicBezTo>
                    <a:pt x="4534657" y="1042383"/>
                    <a:pt x="4547235" y="1037758"/>
                    <a:pt x="4556151" y="1028507"/>
                  </a:cubicBezTo>
                  <a:cubicBezTo>
                    <a:pt x="4565067" y="1019257"/>
                    <a:pt x="4569525" y="1007180"/>
                    <a:pt x="4569525" y="992279"/>
                  </a:cubicBezTo>
                  <a:cubicBezTo>
                    <a:pt x="4569525" y="977712"/>
                    <a:pt x="4564543" y="965783"/>
                    <a:pt x="4554581" y="956491"/>
                  </a:cubicBezTo>
                  <a:cubicBezTo>
                    <a:pt x="4544619" y="947198"/>
                    <a:pt x="4532731" y="942552"/>
                    <a:pt x="4518919" y="942552"/>
                  </a:cubicBezTo>
                  <a:close/>
                  <a:moveTo>
                    <a:pt x="4023618" y="942552"/>
                  </a:moveTo>
                  <a:cubicBezTo>
                    <a:pt x="4013991" y="942552"/>
                    <a:pt x="4006415" y="945043"/>
                    <a:pt x="4000889" y="950024"/>
                  </a:cubicBezTo>
                  <a:cubicBezTo>
                    <a:pt x="3995364" y="955005"/>
                    <a:pt x="3992602" y="961179"/>
                    <a:pt x="3992602" y="968546"/>
                  </a:cubicBezTo>
                  <a:cubicBezTo>
                    <a:pt x="3992602" y="974908"/>
                    <a:pt x="3994757" y="980287"/>
                    <a:pt x="3999069" y="984682"/>
                  </a:cubicBezTo>
                  <a:cubicBezTo>
                    <a:pt x="4003380" y="989077"/>
                    <a:pt x="4008759" y="991275"/>
                    <a:pt x="4015205" y="991275"/>
                  </a:cubicBezTo>
                  <a:cubicBezTo>
                    <a:pt x="4021316" y="991275"/>
                    <a:pt x="4026360" y="989412"/>
                    <a:pt x="4030337" y="985687"/>
                  </a:cubicBezTo>
                  <a:cubicBezTo>
                    <a:pt x="4034313" y="981961"/>
                    <a:pt x="4036301" y="976918"/>
                    <a:pt x="4036301" y="970555"/>
                  </a:cubicBezTo>
                  <a:cubicBezTo>
                    <a:pt x="4036301" y="967206"/>
                    <a:pt x="4035506" y="963900"/>
                    <a:pt x="4033915" y="960635"/>
                  </a:cubicBezTo>
                  <a:cubicBezTo>
                    <a:pt x="4034501" y="960383"/>
                    <a:pt x="4035213" y="960258"/>
                    <a:pt x="4036050" y="960258"/>
                  </a:cubicBezTo>
                  <a:cubicBezTo>
                    <a:pt x="4041994" y="960258"/>
                    <a:pt x="4047226" y="962665"/>
                    <a:pt x="4051747" y="967478"/>
                  </a:cubicBezTo>
                  <a:cubicBezTo>
                    <a:pt x="4056267" y="972292"/>
                    <a:pt x="4058528" y="978340"/>
                    <a:pt x="4058528" y="985624"/>
                  </a:cubicBezTo>
                  <a:cubicBezTo>
                    <a:pt x="4058528" y="994079"/>
                    <a:pt x="4055284" y="1001258"/>
                    <a:pt x="4048796" y="1007160"/>
                  </a:cubicBezTo>
                  <a:cubicBezTo>
                    <a:pt x="4042308" y="1013062"/>
                    <a:pt x="4033748" y="1016013"/>
                    <a:pt x="4023116" y="1016013"/>
                  </a:cubicBezTo>
                  <a:cubicBezTo>
                    <a:pt x="4009889" y="1016013"/>
                    <a:pt x="3997667" y="1010655"/>
                    <a:pt x="3986449" y="999939"/>
                  </a:cubicBezTo>
                  <a:cubicBezTo>
                    <a:pt x="3975231" y="989223"/>
                    <a:pt x="3965729" y="972187"/>
                    <a:pt x="3957943" y="948831"/>
                  </a:cubicBezTo>
                  <a:lnTo>
                    <a:pt x="3946265" y="945064"/>
                  </a:lnTo>
                  <a:cubicBezTo>
                    <a:pt x="3953548" y="978382"/>
                    <a:pt x="3963929" y="1002932"/>
                    <a:pt x="3977407" y="1018712"/>
                  </a:cubicBezTo>
                  <a:cubicBezTo>
                    <a:pt x="3990885" y="1034493"/>
                    <a:pt x="4006122" y="1042383"/>
                    <a:pt x="4023116" y="1042383"/>
                  </a:cubicBezTo>
                  <a:cubicBezTo>
                    <a:pt x="4039357" y="1042383"/>
                    <a:pt x="4051935" y="1037758"/>
                    <a:pt x="4060851" y="1028507"/>
                  </a:cubicBezTo>
                  <a:cubicBezTo>
                    <a:pt x="4069767" y="1019257"/>
                    <a:pt x="4074225" y="1007180"/>
                    <a:pt x="4074225" y="992279"/>
                  </a:cubicBezTo>
                  <a:cubicBezTo>
                    <a:pt x="4074225" y="977712"/>
                    <a:pt x="4069243" y="965783"/>
                    <a:pt x="4059281" y="956491"/>
                  </a:cubicBezTo>
                  <a:cubicBezTo>
                    <a:pt x="4049319" y="947198"/>
                    <a:pt x="4037431" y="942552"/>
                    <a:pt x="4023618" y="942552"/>
                  </a:cubicBezTo>
                  <a:close/>
                  <a:moveTo>
                    <a:pt x="2204343" y="942552"/>
                  </a:moveTo>
                  <a:cubicBezTo>
                    <a:pt x="2194716" y="942552"/>
                    <a:pt x="2187140" y="945043"/>
                    <a:pt x="2181615" y="950024"/>
                  </a:cubicBezTo>
                  <a:cubicBezTo>
                    <a:pt x="2176089" y="955005"/>
                    <a:pt x="2173327" y="961179"/>
                    <a:pt x="2173327" y="968546"/>
                  </a:cubicBezTo>
                  <a:cubicBezTo>
                    <a:pt x="2173327" y="974908"/>
                    <a:pt x="2175482" y="980287"/>
                    <a:pt x="2179794" y="984682"/>
                  </a:cubicBezTo>
                  <a:cubicBezTo>
                    <a:pt x="2184105" y="989077"/>
                    <a:pt x="2189484" y="991275"/>
                    <a:pt x="2195930" y="991275"/>
                  </a:cubicBezTo>
                  <a:cubicBezTo>
                    <a:pt x="2202041" y="991275"/>
                    <a:pt x="2207085" y="989412"/>
                    <a:pt x="2211061" y="985687"/>
                  </a:cubicBezTo>
                  <a:cubicBezTo>
                    <a:pt x="2215038" y="981961"/>
                    <a:pt x="2217026" y="976918"/>
                    <a:pt x="2217026" y="970555"/>
                  </a:cubicBezTo>
                  <a:cubicBezTo>
                    <a:pt x="2217026" y="967206"/>
                    <a:pt x="2216231" y="963900"/>
                    <a:pt x="2214641" y="960635"/>
                  </a:cubicBezTo>
                  <a:cubicBezTo>
                    <a:pt x="2215227" y="960383"/>
                    <a:pt x="2215938" y="960258"/>
                    <a:pt x="2216775" y="960258"/>
                  </a:cubicBezTo>
                  <a:cubicBezTo>
                    <a:pt x="2222719" y="960258"/>
                    <a:pt x="2227951" y="962665"/>
                    <a:pt x="2232472" y="967478"/>
                  </a:cubicBezTo>
                  <a:cubicBezTo>
                    <a:pt x="2236993" y="972292"/>
                    <a:pt x="2239253" y="978340"/>
                    <a:pt x="2239253" y="985624"/>
                  </a:cubicBezTo>
                  <a:cubicBezTo>
                    <a:pt x="2239253" y="994079"/>
                    <a:pt x="2236009" y="1001258"/>
                    <a:pt x="2229521" y="1007160"/>
                  </a:cubicBezTo>
                  <a:cubicBezTo>
                    <a:pt x="2223033" y="1013062"/>
                    <a:pt x="2214473" y="1016013"/>
                    <a:pt x="2203841" y="1016013"/>
                  </a:cubicBezTo>
                  <a:cubicBezTo>
                    <a:pt x="2190614" y="1016013"/>
                    <a:pt x="2178391" y="1010655"/>
                    <a:pt x="2167173" y="999939"/>
                  </a:cubicBezTo>
                  <a:cubicBezTo>
                    <a:pt x="2155956" y="989223"/>
                    <a:pt x="2146454" y="972187"/>
                    <a:pt x="2138668" y="948831"/>
                  </a:cubicBezTo>
                  <a:lnTo>
                    <a:pt x="2126990" y="945064"/>
                  </a:lnTo>
                  <a:cubicBezTo>
                    <a:pt x="2134273" y="978382"/>
                    <a:pt x="2144654" y="1002932"/>
                    <a:pt x="2158132" y="1018712"/>
                  </a:cubicBezTo>
                  <a:cubicBezTo>
                    <a:pt x="2171611" y="1034493"/>
                    <a:pt x="2186847" y="1042383"/>
                    <a:pt x="2203841" y="1042383"/>
                  </a:cubicBezTo>
                  <a:cubicBezTo>
                    <a:pt x="2220082" y="1042383"/>
                    <a:pt x="2232660" y="1037758"/>
                    <a:pt x="2241576" y="1028507"/>
                  </a:cubicBezTo>
                  <a:cubicBezTo>
                    <a:pt x="2250492" y="1019257"/>
                    <a:pt x="2254949" y="1007180"/>
                    <a:pt x="2254949" y="992279"/>
                  </a:cubicBezTo>
                  <a:cubicBezTo>
                    <a:pt x="2254949" y="977712"/>
                    <a:pt x="2249969" y="965783"/>
                    <a:pt x="2240006" y="956491"/>
                  </a:cubicBezTo>
                  <a:cubicBezTo>
                    <a:pt x="2230044" y="947198"/>
                    <a:pt x="2218157" y="942552"/>
                    <a:pt x="2204343" y="942552"/>
                  </a:cubicBezTo>
                  <a:close/>
                  <a:moveTo>
                    <a:pt x="3627963" y="940292"/>
                  </a:moveTo>
                  <a:lnTo>
                    <a:pt x="3613648" y="966286"/>
                  </a:lnTo>
                  <a:cubicBezTo>
                    <a:pt x="3603351" y="949459"/>
                    <a:pt x="3591966" y="941045"/>
                    <a:pt x="3579492" y="941045"/>
                  </a:cubicBezTo>
                  <a:cubicBezTo>
                    <a:pt x="3570785" y="941045"/>
                    <a:pt x="3563481" y="944436"/>
                    <a:pt x="3557579" y="951217"/>
                  </a:cubicBezTo>
                  <a:cubicBezTo>
                    <a:pt x="3551677" y="957998"/>
                    <a:pt x="3548727" y="966369"/>
                    <a:pt x="3548727" y="976332"/>
                  </a:cubicBezTo>
                  <a:cubicBezTo>
                    <a:pt x="3548727" y="986126"/>
                    <a:pt x="3551929" y="994309"/>
                    <a:pt x="3558333" y="1000881"/>
                  </a:cubicBezTo>
                  <a:cubicBezTo>
                    <a:pt x="3564737" y="1007453"/>
                    <a:pt x="3571874" y="1010739"/>
                    <a:pt x="3579743" y="1010739"/>
                  </a:cubicBezTo>
                  <a:cubicBezTo>
                    <a:pt x="3586189" y="1010739"/>
                    <a:pt x="3591212" y="1008897"/>
                    <a:pt x="3594812" y="1005213"/>
                  </a:cubicBezTo>
                  <a:cubicBezTo>
                    <a:pt x="3598412" y="1001530"/>
                    <a:pt x="3600212" y="997177"/>
                    <a:pt x="3600212" y="992154"/>
                  </a:cubicBezTo>
                  <a:cubicBezTo>
                    <a:pt x="3600212" y="987884"/>
                    <a:pt x="3598621" y="984138"/>
                    <a:pt x="3595440" y="980915"/>
                  </a:cubicBezTo>
                  <a:cubicBezTo>
                    <a:pt x="3592259" y="977692"/>
                    <a:pt x="3588199" y="976080"/>
                    <a:pt x="3583259" y="976080"/>
                  </a:cubicBezTo>
                  <a:cubicBezTo>
                    <a:pt x="3578571" y="976080"/>
                    <a:pt x="3574846" y="977441"/>
                    <a:pt x="3572083" y="980161"/>
                  </a:cubicBezTo>
                  <a:cubicBezTo>
                    <a:pt x="3569321" y="982882"/>
                    <a:pt x="3567772" y="986210"/>
                    <a:pt x="3567437" y="990145"/>
                  </a:cubicBezTo>
                  <a:cubicBezTo>
                    <a:pt x="3563251" y="986963"/>
                    <a:pt x="3561200" y="983028"/>
                    <a:pt x="3561284" y="978340"/>
                  </a:cubicBezTo>
                  <a:cubicBezTo>
                    <a:pt x="3561284" y="974071"/>
                    <a:pt x="3563042" y="970346"/>
                    <a:pt x="3566558" y="967165"/>
                  </a:cubicBezTo>
                  <a:cubicBezTo>
                    <a:pt x="3570074" y="963983"/>
                    <a:pt x="3574720" y="962393"/>
                    <a:pt x="3580497" y="962393"/>
                  </a:cubicBezTo>
                  <a:cubicBezTo>
                    <a:pt x="3587863" y="962393"/>
                    <a:pt x="3594456" y="964779"/>
                    <a:pt x="3600275" y="969550"/>
                  </a:cubicBezTo>
                  <a:cubicBezTo>
                    <a:pt x="3606093" y="974322"/>
                    <a:pt x="3610843" y="981061"/>
                    <a:pt x="3614527" y="989768"/>
                  </a:cubicBezTo>
                  <a:lnTo>
                    <a:pt x="3622941" y="993409"/>
                  </a:lnTo>
                  <a:cubicBezTo>
                    <a:pt x="3628047" y="983363"/>
                    <a:pt x="3633112" y="974322"/>
                    <a:pt x="3638135" y="966286"/>
                  </a:cubicBezTo>
                  <a:cubicBezTo>
                    <a:pt x="3643744" y="971141"/>
                    <a:pt x="3646548" y="976750"/>
                    <a:pt x="3646548" y="983113"/>
                  </a:cubicBezTo>
                  <a:cubicBezTo>
                    <a:pt x="3646548" y="994581"/>
                    <a:pt x="3641505" y="1004355"/>
                    <a:pt x="3631417" y="1012434"/>
                  </a:cubicBezTo>
                  <a:cubicBezTo>
                    <a:pt x="3621329" y="1020512"/>
                    <a:pt x="3607704" y="1024510"/>
                    <a:pt x="3590543" y="1024426"/>
                  </a:cubicBezTo>
                  <a:cubicBezTo>
                    <a:pt x="3582841" y="1024426"/>
                    <a:pt x="3574051" y="1022961"/>
                    <a:pt x="3564172" y="1020031"/>
                  </a:cubicBezTo>
                  <a:lnTo>
                    <a:pt x="3583008" y="1049541"/>
                  </a:lnTo>
                  <a:cubicBezTo>
                    <a:pt x="3615490" y="1050713"/>
                    <a:pt x="3644623" y="1063898"/>
                    <a:pt x="3670407" y="1089097"/>
                  </a:cubicBezTo>
                  <a:lnTo>
                    <a:pt x="3670407" y="1073526"/>
                  </a:lnTo>
                  <a:cubicBezTo>
                    <a:pt x="3656427" y="1060550"/>
                    <a:pt x="3641107" y="1049624"/>
                    <a:pt x="3624447" y="1040751"/>
                  </a:cubicBezTo>
                  <a:cubicBezTo>
                    <a:pt x="3648390" y="1028947"/>
                    <a:pt x="3660361" y="1012538"/>
                    <a:pt x="3660361" y="991526"/>
                  </a:cubicBezTo>
                  <a:cubicBezTo>
                    <a:pt x="3660361" y="980392"/>
                    <a:pt x="3657201" y="970576"/>
                    <a:pt x="3650881" y="962079"/>
                  </a:cubicBezTo>
                  <a:cubicBezTo>
                    <a:pt x="3644560" y="953582"/>
                    <a:pt x="3636921" y="946319"/>
                    <a:pt x="3627963" y="940292"/>
                  </a:cubicBezTo>
                  <a:close/>
                  <a:moveTo>
                    <a:pt x="3252809" y="934013"/>
                  </a:moveTo>
                  <a:lnTo>
                    <a:pt x="3321875" y="934013"/>
                  </a:lnTo>
                  <a:lnTo>
                    <a:pt x="3321875" y="1012246"/>
                  </a:lnTo>
                  <a:cubicBezTo>
                    <a:pt x="3317187" y="1002953"/>
                    <a:pt x="3311913" y="994665"/>
                    <a:pt x="3306053" y="987382"/>
                  </a:cubicBezTo>
                  <a:cubicBezTo>
                    <a:pt x="3306053" y="974741"/>
                    <a:pt x="3301407" y="964109"/>
                    <a:pt x="3292114" y="955486"/>
                  </a:cubicBezTo>
                  <a:cubicBezTo>
                    <a:pt x="3282822" y="946863"/>
                    <a:pt x="3271729" y="942552"/>
                    <a:pt x="3258837" y="942552"/>
                  </a:cubicBezTo>
                  <a:close/>
                  <a:moveTo>
                    <a:pt x="2405085" y="934013"/>
                  </a:moveTo>
                  <a:lnTo>
                    <a:pt x="2474150" y="934013"/>
                  </a:lnTo>
                  <a:lnTo>
                    <a:pt x="2474150" y="1012246"/>
                  </a:lnTo>
                  <a:cubicBezTo>
                    <a:pt x="2469462" y="1002953"/>
                    <a:pt x="2464188" y="994665"/>
                    <a:pt x="2458328" y="987382"/>
                  </a:cubicBezTo>
                  <a:cubicBezTo>
                    <a:pt x="2458328" y="974741"/>
                    <a:pt x="2453682" y="964109"/>
                    <a:pt x="2444389" y="955486"/>
                  </a:cubicBezTo>
                  <a:cubicBezTo>
                    <a:pt x="2435097" y="946863"/>
                    <a:pt x="2424005" y="942552"/>
                    <a:pt x="2411112" y="942552"/>
                  </a:cubicBezTo>
                  <a:close/>
                  <a:moveTo>
                    <a:pt x="1917747" y="934013"/>
                  </a:moveTo>
                  <a:lnTo>
                    <a:pt x="1974004" y="934013"/>
                  </a:lnTo>
                  <a:lnTo>
                    <a:pt x="1974004" y="1026310"/>
                  </a:lnTo>
                  <a:cubicBezTo>
                    <a:pt x="1961112" y="1012748"/>
                    <a:pt x="1946922" y="1002660"/>
                    <a:pt x="1931435" y="996046"/>
                  </a:cubicBezTo>
                  <a:lnTo>
                    <a:pt x="1958809" y="971560"/>
                  </a:lnTo>
                  <a:cubicBezTo>
                    <a:pt x="1945164" y="953561"/>
                    <a:pt x="1931476" y="941045"/>
                    <a:pt x="1917747" y="934013"/>
                  </a:cubicBezTo>
                  <a:close/>
                  <a:moveTo>
                    <a:pt x="3067044" y="933511"/>
                  </a:moveTo>
                  <a:cubicBezTo>
                    <a:pt x="3070644" y="933511"/>
                    <a:pt x="3073511" y="934599"/>
                    <a:pt x="3075646" y="936776"/>
                  </a:cubicBezTo>
                  <a:cubicBezTo>
                    <a:pt x="3077781" y="938952"/>
                    <a:pt x="3078848" y="941757"/>
                    <a:pt x="3078848" y="945189"/>
                  </a:cubicBezTo>
                  <a:cubicBezTo>
                    <a:pt x="3078848" y="950129"/>
                    <a:pt x="3076881" y="954607"/>
                    <a:pt x="3072946" y="958626"/>
                  </a:cubicBezTo>
                  <a:cubicBezTo>
                    <a:pt x="3069011" y="962644"/>
                    <a:pt x="3064658" y="964653"/>
                    <a:pt x="3059887" y="964653"/>
                  </a:cubicBezTo>
                  <a:cubicBezTo>
                    <a:pt x="3056371" y="964653"/>
                    <a:pt x="3053524" y="963502"/>
                    <a:pt x="3051347" y="961200"/>
                  </a:cubicBezTo>
                  <a:cubicBezTo>
                    <a:pt x="3049171" y="958898"/>
                    <a:pt x="3048083" y="956030"/>
                    <a:pt x="3048083" y="952598"/>
                  </a:cubicBezTo>
                  <a:cubicBezTo>
                    <a:pt x="3048083" y="947910"/>
                    <a:pt x="3050050" y="943557"/>
                    <a:pt x="3053985" y="939538"/>
                  </a:cubicBezTo>
                  <a:cubicBezTo>
                    <a:pt x="3057919" y="935520"/>
                    <a:pt x="3062273" y="933511"/>
                    <a:pt x="3067044" y="933511"/>
                  </a:cubicBezTo>
                  <a:close/>
                  <a:moveTo>
                    <a:pt x="3736194" y="919698"/>
                  </a:moveTo>
                  <a:lnTo>
                    <a:pt x="3745235" y="934013"/>
                  </a:lnTo>
                  <a:lnTo>
                    <a:pt x="3771857" y="934013"/>
                  </a:lnTo>
                  <a:cubicBezTo>
                    <a:pt x="3775457" y="937278"/>
                    <a:pt x="3778136" y="940752"/>
                    <a:pt x="3779894" y="944436"/>
                  </a:cubicBezTo>
                  <a:cubicBezTo>
                    <a:pt x="3772192" y="946445"/>
                    <a:pt x="3766185" y="949793"/>
                    <a:pt x="3761874" y="954482"/>
                  </a:cubicBezTo>
                  <a:cubicBezTo>
                    <a:pt x="3757563" y="959170"/>
                    <a:pt x="3755407" y="964444"/>
                    <a:pt x="3755407" y="970304"/>
                  </a:cubicBezTo>
                  <a:cubicBezTo>
                    <a:pt x="3755407" y="975746"/>
                    <a:pt x="3757207" y="980245"/>
                    <a:pt x="3760807" y="983803"/>
                  </a:cubicBezTo>
                  <a:cubicBezTo>
                    <a:pt x="3764406" y="987361"/>
                    <a:pt x="3768843" y="989140"/>
                    <a:pt x="3774117" y="989140"/>
                  </a:cubicBezTo>
                  <a:cubicBezTo>
                    <a:pt x="3780480" y="989140"/>
                    <a:pt x="3785900" y="986775"/>
                    <a:pt x="3790379" y="982045"/>
                  </a:cubicBezTo>
                  <a:cubicBezTo>
                    <a:pt x="3794858" y="977315"/>
                    <a:pt x="3797097" y="970555"/>
                    <a:pt x="3797097" y="961765"/>
                  </a:cubicBezTo>
                  <a:cubicBezTo>
                    <a:pt x="3797097" y="960593"/>
                    <a:pt x="3797013" y="959379"/>
                    <a:pt x="3796846" y="958123"/>
                  </a:cubicBezTo>
                  <a:cubicBezTo>
                    <a:pt x="3797935" y="957956"/>
                    <a:pt x="3799065" y="957872"/>
                    <a:pt x="3800237" y="957872"/>
                  </a:cubicBezTo>
                  <a:cubicBezTo>
                    <a:pt x="3806599" y="957872"/>
                    <a:pt x="3811999" y="959651"/>
                    <a:pt x="3816436" y="963209"/>
                  </a:cubicBezTo>
                  <a:cubicBezTo>
                    <a:pt x="3820873" y="966767"/>
                    <a:pt x="3823091" y="971350"/>
                    <a:pt x="3823091" y="976959"/>
                  </a:cubicBezTo>
                  <a:cubicBezTo>
                    <a:pt x="3823091" y="985163"/>
                    <a:pt x="3818696" y="992426"/>
                    <a:pt x="3809906" y="998746"/>
                  </a:cubicBezTo>
                  <a:cubicBezTo>
                    <a:pt x="3801116" y="1005067"/>
                    <a:pt x="3789772" y="1008227"/>
                    <a:pt x="3775875" y="1008227"/>
                  </a:cubicBezTo>
                  <a:cubicBezTo>
                    <a:pt x="3768341" y="1008227"/>
                    <a:pt x="3759635" y="1006762"/>
                    <a:pt x="3749756" y="1003832"/>
                  </a:cubicBezTo>
                  <a:lnTo>
                    <a:pt x="3768592" y="1033342"/>
                  </a:lnTo>
                  <a:cubicBezTo>
                    <a:pt x="3791949" y="1035937"/>
                    <a:pt x="3818863" y="1051466"/>
                    <a:pt x="3849336" y="1079930"/>
                  </a:cubicBezTo>
                  <a:lnTo>
                    <a:pt x="3849336" y="1064359"/>
                  </a:lnTo>
                  <a:cubicBezTo>
                    <a:pt x="3836444" y="1050881"/>
                    <a:pt x="3821710" y="1038490"/>
                    <a:pt x="3805134" y="1027189"/>
                  </a:cubicBezTo>
                  <a:cubicBezTo>
                    <a:pt x="3816101" y="1023170"/>
                    <a:pt x="3824975" y="1017352"/>
                    <a:pt x="3831756" y="1009734"/>
                  </a:cubicBezTo>
                  <a:cubicBezTo>
                    <a:pt x="3838537" y="1002116"/>
                    <a:pt x="3841927" y="993451"/>
                    <a:pt x="3841927" y="983740"/>
                  </a:cubicBezTo>
                  <a:cubicBezTo>
                    <a:pt x="3841927" y="972941"/>
                    <a:pt x="3837260" y="963544"/>
                    <a:pt x="3827926" y="955549"/>
                  </a:cubicBezTo>
                  <a:cubicBezTo>
                    <a:pt x="3818591" y="947554"/>
                    <a:pt x="3806934" y="943557"/>
                    <a:pt x="3792953" y="943557"/>
                  </a:cubicBezTo>
                  <a:lnTo>
                    <a:pt x="3788684" y="934013"/>
                  </a:lnTo>
                  <a:lnTo>
                    <a:pt x="3859535" y="934013"/>
                  </a:lnTo>
                  <a:lnTo>
                    <a:pt x="3867670" y="934013"/>
                  </a:lnTo>
                  <a:lnTo>
                    <a:pt x="3882767" y="934013"/>
                  </a:lnTo>
                  <a:cubicBezTo>
                    <a:pt x="3876488" y="940376"/>
                    <a:pt x="3871214" y="948308"/>
                    <a:pt x="3866944" y="957809"/>
                  </a:cubicBezTo>
                  <a:cubicBezTo>
                    <a:pt x="3862675" y="967311"/>
                    <a:pt x="3860540" y="978089"/>
                    <a:pt x="3860540" y="990145"/>
                  </a:cubicBezTo>
                  <a:cubicBezTo>
                    <a:pt x="3860540" y="1009064"/>
                    <a:pt x="3865981" y="1025577"/>
                    <a:pt x="3876865" y="1039683"/>
                  </a:cubicBezTo>
                  <a:cubicBezTo>
                    <a:pt x="3887747" y="1053790"/>
                    <a:pt x="3900221" y="1060843"/>
                    <a:pt x="3914285" y="1060843"/>
                  </a:cubicBezTo>
                  <a:cubicBezTo>
                    <a:pt x="3921569" y="1060843"/>
                    <a:pt x="3927429" y="1058938"/>
                    <a:pt x="3931866" y="1055129"/>
                  </a:cubicBezTo>
                  <a:cubicBezTo>
                    <a:pt x="3936303" y="1051320"/>
                    <a:pt x="3938521" y="1046611"/>
                    <a:pt x="3938521" y="1041002"/>
                  </a:cubicBezTo>
                  <a:cubicBezTo>
                    <a:pt x="3938521" y="1036063"/>
                    <a:pt x="3936805" y="1031730"/>
                    <a:pt x="3933373" y="1028005"/>
                  </a:cubicBezTo>
                  <a:cubicBezTo>
                    <a:pt x="3929940" y="1024280"/>
                    <a:pt x="3925420" y="1022417"/>
                    <a:pt x="3919811" y="1022417"/>
                  </a:cubicBezTo>
                  <a:cubicBezTo>
                    <a:pt x="3914285" y="1022417"/>
                    <a:pt x="3909974" y="1024007"/>
                    <a:pt x="3906877" y="1027189"/>
                  </a:cubicBezTo>
                  <a:cubicBezTo>
                    <a:pt x="3903779" y="1030370"/>
                    <a:pt x="3902231" y="1034263"/>
                    <a:pt x="3902231" y="1038867"/>
                  </a:cubicBezTo>
                  <a:lnTo>
                    <a:pt x="3902231" y="1039621"/>
                  </a:lnTo>
                  <a:cubicBezTo>
                    <a:pt x="3894361" y="1037193"/>
                    <a:pt x="3887957" y="1032191"/>
                    <a:pt x="3883018" y="1024614"/>
                  </a:cubicBezTo>
                  <a:cubicBezTo>
                    <a:pt x="3878079" y="1017038"/>
                    <a:pt x="3875609" y="1008394"/>
                    <a:pt x="3875609" y="998684"/>
                  </a:cubicBezTo>
                  <a:cubicBezTo>
                    <a:pt x="3875609" y="983950"/>
                    <a:pt x="3882201" y="969488"/>
                    <a:pt x="3895387" y="955298"/>
                  </a:cubicBezTo>
                  <a:cubicBezTo>
                    <a:pt x="3908572" y="941108"/>
                    <a:pt x="3925587" y="934013"/>
                    <a:pt x="3946433" y="934013"/>
                  </a:cubicBezTo>
                  <a:lnTo>
                    <a:pt x="3952083" y="934013"/>
                  </a:lnTo>
                  <a:lnTo>
                    <a:pt x="4099967" y="934013"/>
                  </a:lnTo>
                  <a:lnTo>
                    <a:pt x="4090926" y="919698"/>
                  </a:lnTo>
                  <a:lnTo>
                    <a:pt x="3943042" y="919698"/>
                  </a:lnTo>
                  <a:lnTo>
                    <a:pt x="3936219" y="919698"/>
                  </a:lnTo>
                  <a:lnTo>
                    <a:pt x="3858629" y="919698"/>
                  </a:lnTo>
                  <a:lnTo>
                    <a:pt x="3850494" y="919698"/>
                  </a:lnTo>
                  <a:close/>
                  <a:moveTo>
                    <a:pt x="1764519" y="919698"/>
                  </a:moveTo>
                  <a:lnTo>
                    <a:pt x="1773560" y="934013"/>
                  </a:lnTo>
                  <a:lnTo>
                    <a:pt x="1800182" y="934013"/>
                  </a:lnTo>
                  <a:cubicBezTo>
                    <a:pt x="1803782" y="937278"/>
                    <a:pt x="1806461" y="940752"/>
                    <a:pt x="1808219" y="944436"/>
                  </a:cubicBezTo>
                  <a:cubicBezTo>
                    <a:pt x="1800517" y="946445"/>
                    <a:pt x="1794510" y="949793"/>
                    <a:pt x="1790199" y="954482"/>
                  </a:cubicBezTo>
                  <a:cubicBezTo>
                    <a:pt x="1785887" y="959170"/>
                    <a:pt x="1783732" y="964444"/>
                    <a:pt x="1783732" y="970304"/>
                  </a:cubicBezTo>
                  <a:cubicBezTo>
                    <a:pt x="1783732" y="975746"/>
                    <a:pt x="1785532" y="980245"/>
                    <a:pt x="1789131" y="983803"/>
                  </a:cubicBezTo>
                  <a:cubicBezTo>
                    <a:pt x="1792731" y="987361"/>
                    <a:pt x="1797168" y="989140"/>
                    <a:pt x="1802442" y="989140"/>
                  </a:cubicBezTo>
                  <a:cubicBezTo>
                    <a:pt x="1808805" y="989140"/>
                    <a:pt x="1814225" y="986775"/>
                    <a:pt x="1818704" y="982045"/>
                  </a:cubicBezTo>
                  <a:cubicBezTo>
                    <a:pt x="1823183" y="977315"/>
                    <a:pt x="1825422" y="970555"/>
                    <a:pt x="1825422" y="961765"/>
                  </a:cubicBezTo>
                  <a:cubicBezTo>
                    <a:pt x="1825422" y="960593"/>
                    <a:pt x="1825339" y="959379"/>
                    <a:pt x="1825171" y="958123"/>
                  </a:cubicBezTo>
                  <a:cubicBezTo>
                    <a:pt x="1826259" y="957956"/>
                    <a:pt x="1827390" y="957872"/>
                    <a:pt x="1828562" y="957872"/>
                  </a:cubicBezTo>
                  <a:cubicBezTo>
                    <a:pt x="1834924" y="957872"/>
                    <a:pt x="1840324" y="959651"/>
                    <a:pt x="1844761" y="963209"/>
                  </a:cubicBezTo>
                  <a:cubicBezTo>
                    <a:pt x="1849198" y="966767"/>
                    <a:pt x="1851416" y="971350"/>
                    <a:pt x="1851416" y="976959"/>
                  </a:cubicBezTo>
                  <a:cubicBezTo>
                    <a:pt x="1851416" y="985163"/>
                    <a:pt x="1847021" y="992426"/>
                    <a:pt x="1838231" y="998746"/>
                  </a:cubicBezTo>
                  <a:cubicBezTo>
                    <a:pt x="1829441" y="1005067"/>
                    <a:pt x="1818097" y="1008227"/>
                    <a:pt x="1804200" y="1008227"/>
                  </a:cubicBezTo>
                  <a:cubicBezTo>
                    <a:pt x="1796666" y="1008227"/>
                    <a:pt x="1787959" y="1006762"/>
                    <a:pt x="1778081" y="1003832"/>
                  </a:cubicBezTo>
                  <a:lnTo>
                    <a:pt x="1796917" y="1033342"/>
                  </a:lnTo>
                  <a:cubicBezTo>
                    <a:pt x="1820274" y="1035937"/>
                    <a:pt x="1847188" y="1051466"/>
                    <a:pt x="1877661" y="1079930"/>
                  </a:cubicBezTo>
                  <a:lnTo>
                    <a:pt x="1877661" y="1064359"/>
                  </a:lnTo>
                  <a:cubicBezTo>
                    <a:pt x="1864769" y="1050881"/>
                    <a:pt x="1850035" y="1038490"/>
                    <a:pt x="1833459" y="1027189"/>
                  </a:cubicBezTo>
                  <a:cubicBezTo>
                    <a:pt x="1844426" y="1023170"/>
                    <a:pt x="1853300" y="1017352"/>
                    <a:pt x="1860081" y="1009734"/>
                  </a:cubicBezTo>
                  <a:cubicBezTo>
                    <a:pt x="1866862" y="1002116"/>
                    <a:pt x="1870252" y="993451"/>
                    <a:pt x="1870252" y="983740"/>
                  </a:cubicBezTo>
                  <a:cubicBezTo>
                    <a:pt x="1870252" y="972941"/>
                    <a:pt x="1865585" y="963544"/>
                    <a:pt x="1856251" y="955549"/>
                  </a:cubicBezTo>
                  <a:cubicBezTo>
                    <a:pt x="1846916" y="947554"/>
                    <a:pt x="1835259" y="943557"/>
                    <a:pt x="1821278" y="943557"/>
                  </a:cubicBezTo>
                  <a:lnTo>
                    <a:pt x="1817009" y="934013"/>
                  </a:lnTo>
                  <a:lnTo>
                    <a:pt x="1887860" y="934013"/>
                  </a:lnTo>
                  <a:lnTo>
                    <a:pt x="1893260" y="934013"/>
                  </a:lnTo>
                  <a:lnTo>
                    <a:pt x="1897781" y="949333"/>
                  </a:lnTo>
                  <a:cubicBezTo>
                    <a:pt x="1912263" y="949668"/>
                    <a:pt x="1924653" y="954733"/>
                    <a:pt x="1934951" y="964527"/>
                  </a:cubicBezTo>
                  <a:lnTo>
                    <a:pt x="1902804" y="993284"/>
                  </a:lnTo>
                  <a:lnTo>
                    <a:pt x="1915361" y="1014631"/>
                  </a:lnTo>
                  <a:cubicBezTo>
                    <a:pt x="1944327" y="1016892"/>
                    <a:pt x="1964837" y="1028695"/>
                    <a:pt x="1976892" y="1050043"/>
                  </a:cubicBezTo>
                  <a:lnTo>
                    <a:pt x="1996105" y="1062601"/>
                  </a:lnTo>
                  <a:lnTo>
                    <a:pt x="1996105" y="934013"/>
                  </a:lnTo>
                  <a:lnTo>
                    <a:pt x="2011685" y="934013"/>
                  </a:lnTo>
                  <a:lnTo>
                    <a:pt x="2021847" y="934013"/>
                  </a:lnTo>
                  <a:lnTo>
                    <a:pt x="2080751" y="934013"/>
                  </a:lnTo>
                  <a:lnTo>
                    <a:pt x="2080751" y="943306"/>
                  </a:lnTo>
                  <a:lnTo>
                    <a:pt x="2009551" y="988261"/>
                  </a:lnTo>
                  <a:lnTo>
                    <a:pt x="2022108" y="1009609"/>
                  </a:lnTo>
                  <a:cubicBezTo>
                    <a:pt x="2052162" y="1012790"/>
                    <a:pt x="2072672" y="1026268"/>
                    <a:pt x="2083639" y="1050043"/>
                  </a:cubicBezTo>
                  <a:lnTo>
                    <a:pt x="2102852" y="1062601"/>
                  </a:lnTo>
                  <a:lnTo>
                    <a:pt x="2102852" y="934013"/>
                  </a:lnTo>
                  <a:lnTo>
                    <a:pt x="2125985" y="934013"/>
                  </a:lnTo>
                  <a:lnTo>
                    <a:pt x="2128595" y="934013"/>
                  </a:lnTo>
                  <a:lnTo>
                    <a:pt x="2280692" y="934013"/>
                  </a:lnTo>
                  <a:lnTo>
                    <a:pt x="2271651" y="919698"/>
                  </a:lnTo>
                  <a:lnTo>
                    <a:pt x="2119553" y="919698"/>
                  </a:lnTo>
                  <a:lnTo>
                    <a:pt x="2116944" y="919698"/>
                  </a:lnTo>
                  <a:lnTo>
                    <a:pt x="2012806" y="919698"/>
                  </a:lnTo>
                  <a:lnTo>
                    <a:pt x="2002644" y="919698"/>
                  </a:lnTo>
                  <a:lnTo>
                    <a:pt x="1886953" y="919698"/>
                  </a:lnTo>
                  <a:lnTo>
                    <a:pt x="1878819" y="919698"/>
                  </a:lnTo>
                  <a:close/>
                  <a:moveTo>
                    <a:pt x="3063528" y="919195"/>
                  </a:moveTo>
                  <a:cubicBezTo>
                    <a:pt x="3054487" y="919195"/>
                    <a:pt x="3047036" y="922125"/>
                    <a:pt x="3041176" y="927985"/>
                  </a:cubicBezTo>
                  <a:cubicBezTo>
                    <a:pt x="3035316" y="933846"/>
                    <a:pt x="3032386" y="941045"/>
                    <a:pt x="3032386" y="949584"/>
                  </a:cubicBezTo>
                  <a:cubicBezTo>
                    <a:pt x="3032386" y="958123"/>
                    <a:pt x="3035358" y="965156"/>
                    <a:pt x="3041301" y="970681"/>
                  </a:cubicBezTo>
                  <a:cubicBezTo>
                    <a:pt x="3047245" y="976206"/>
                    <a:pt x="3054613" y="978968"/>
                    <a:pt x="3063403" y="978968"/>
                  </a:cubicBezTo>
                  <a:cubicBezTo>
                    <a:pt x="3072527" y="978968"/>
                    <a:pt x="3079999" y="976038"/>
                    <a:pt x="3085817" y="970178"/>
                  </a:cubicBezTo>
                  <a:cubicBezTo>
                    <a:pt x="3091636" y="964318"/>
                    <a:pt x="3094545" y="956993"/>
                    <a:pt x="3094545" y="948203"/>
                  </a:cubicBezTo>
                  <a:cubicBezTo>
                    <a:pt x="3094545" y="939664"/>
                    <a:pt x="3091573" y="932694"/>
                    <a:pt x="3085629" y="927295"/>
                  </a:cubicBezTo>
                  <a:cubicBezTo>
                    <a:pt x="3079685" y="921895"/>
                    <a:pt x="3072318" y="919195"/>
                    <a:pt x="3063528" y="919195"/>
                  </a:cubicBezTo>
                  <a:close/>
                  <a:moveTo>
                    <a:pt x="3383783" y="895211"/>
                  </a:moveTo>
                  <a:lnTo>
                    <a:pt x="3383783" y="934013"/>
                  </a:lnTo>
                  <a:cubicBezTo>
                    <a:pt x="3380016" y="928237"/>
                    <a:pt x="3376583" y="924407"/>
                    <a:pt x="3373486" y="922523"/>
                  </a:cubicBezTo>
                  <a:cubicBezTo>
                    <a:pt x="3370389" y="920639"/>
                    <a:pt x="3366119" y="919698"/>
                    <a:pt x="3360677" y="919698"/>
                  </a:cubicBezTo>
                  <a:lnTo>
                    <a:pt x="3183744" y="919698"/>
                  </a:lnTo>
                  <a:lnTo>
                    <a:pt x="3192785" y="934013"/>
                  </a:lnTo>
                  <a:lnTo>
                    <a:pt x="3227946" y="934013"/>
                  </a:lnTo>
                  <a:cubicBezTo>
                    <a:pt x="3234309" y="934013"/>
                    <a:pt x="3240503" y="937529"/>
                    <a:pt x="3246531" y="944561"/>
                  </a:cubicBezTo>
                  <a:cubicBezTo>
                    <a:pt x="3242429" y="945984"/>
                    <a:pt x="3238808" y="948622"/>
                    <a:pt x="3235669" y="952472"/>
                  </a:cubicBezTo>
                  <a:cubicBezTo>
                    <a:pt x="3232529" y="956323"/>
                    <a:pt x="3230960" y="960970"/>
                    <a:pt x="3230960" y="966411"/>
                  </a:cubicBezTo>
                  <a:cubicBezTo>
                    <a:pt x="3230960" y="972439"/>
                    <a:pt x="3232969" y="977524"/>
                    <a:pt x="3236987" y="981668"/>
                  </a:cubicBezTo>
                  <a:cubicBezTo>
                    <a:pt x="3241006" y="985812"/>
                    <a:pt x="3246029" y="987884"/>
                    <a:pt x="3252056" y="987884"/>
                  </a:cubicBezTo>
                  <a:cubicBezTo>
                    <a:pt x="3257833" y="987884"/>
                    <a:pt x="3262667" y="986210"/>
                    <a:pt x="3266560" y="982861"/>
                  </a:cubicBezTo>
                  <a:cubicBezTo>
                    <a:pt x="3270453" y="979512"/>
                    <a:pt x="3272399" y="974992"/>
                    <a:pt x="3272399" y="969300"/>
                  </a:cubicBezTo>
                  <a:cubicBezTo>
                    <a:pt x="3272399" y="966286"/>
                    <a:pt x="3271646" y="963314"/>
                    <a:pt x="3270139" y="960383"/>
                  </a:cubicBezTo>
                  <a:cubicBezTo>
                    <a:pt x="3270725" y="960300"/>
                    <a:pt x="3271395" y="960258"/>
                    <a:pt x="3272148" y="960258"/>
                  </a:cubicBezTo>
                  <a:cubicBezTo>
                    <a:pt x="3277003" y="960258"/>
                    <a:pt x="3281357" y="962267"/>
                    <a:pt x="3285208" y="966286"/>
                  </a:cubicBezTo>
                  <a:cubicBezTo>
                    <a:pt x="3289059" y="970304"/>
                    <a:pt x="3290984" y="975494"/>
                    <a:pt x="3290984" y="981856"/>
                  </a:cubicBezTo>
                  <a:cubicBezTo>
                    <a:pt x="3290984" y="989307"/>
                    <a:pt x="3288221" y="995628"/>
                    <a:pt x="3282696" y="1000818"/>
                  </a:cubicBezTo>
                  <a:cubicBezTo>
                    <a:pt x="3277171" y="1006008"/>
                    <a:pt x="3269720" y="1008604"/>
                    <a:pt x="3260344" y="1008604"/>
                  </a:cubicBezTo>
                  <a:cubicBezTo>
                    <a:pt x="3247954" y="1008604"/>
                    <a:pt x="3236820" y="1004209"/>
                    <a:pt x="3226941" y="995419"/>
                  </a:cubicBezTo>
                  <a:cubicBezTo>
                    <a:pt x="3217063" y="986628"/>
                    <a:pt x="3208901" y="971099"/>
                    <a:pt x="3202455" y="948831"/>
                  </a:cubicBezTo>
                  <a:lnTo>
                    <a:pt x="3190776" y="945064"/>
                  </a:lnTo>
                  <a:cubicBezTo>
                    <a:pt x="3196971" y="977043"/>
                    <a:pt x="3206285" y="999814"/>
                    <a:pt x="3218716" y="1013376"/>
                  </a:cubicBezTo>
                  <a:cubicBezTo>
                    <a:pt x="3231148" y="1026937"/>
                    <a:pt x="3244731" y="1033719"/>
                    <a:pt x="3259465" y="1033719"/>
                  </a:cubicBezTo>
                  <a:cubicBezTo>
                    <a:pt x="3279808" y="1033719"/>
                    <a:pt x="3294249" y="1024468"/>
                    <a:pt x="3302788" y="1005967"/>
                  </a:cubicBezTo>
                  <a:cubicBezTo>
                    <a:pt x="3314927" y="1015929"/>
                    <a:pt x="3322252" y="1030621"/>
                    <a:pt x="3324763" y="1050043"/>
                  </a:cubicBezTo>
                  <a:lnTo>
                    <a:pt x="3343976" y="1062601"/>
                  </a:lnTo>
                  <a:lnTo>
                    <a:pt x="3343976" y="934013"/>
                  </a:lnTo>
                  <a:lnTo>
                    <a:pt x="3360677" y="934013"/>
                  </a:lnTo>
                  <a:cubicBezTo>
                    <a:pt x="3366789" y="934013"/>
                    <a:pt x="3372167" y="937508"/>
                    <a:pt x="3376814" y="944499"/>
                  </a:cubicBezTo>
                  <a:cubicBezTo>
                    <a:pt x="3381460" y="951489"/>
                    <a:pt x="3383783" y="957788"/>
                    <a:pt x="3383783" y="963397"/>
                  </a:cubicBezTo>
                  <a:lnTo>
                    <a:pt x="3383783" y="1048160"/>
                  </a:lnTo>
                  <a:lnTo>
                    <a:pt x="3405884" y="1062601"/>
                  </a:lnTo>
                  <a:lnTo>
                    <a:pt x="3405884" y="934013"/>
                  </a:lnTo>
                  <a:lnTo>
                    <a:pt x="3421385" y="934013"/>
                  </a:lnTo>
                  <a:lnTo>
                    <a:pt x="3431627" y="934013"/>
                  </a:lnTo>
                  <a:lnTo>
                    <a:pt x="3499869" y="934013"/>
                  </a:lnTo>
                  <a:lnTo>
                    <a:pt x="3499869" y="1000190"/>
                  </a:lnTo>
                  <a:cubicBezTo>
                    <a:pt x="3494511" y="990479"/>
                    <a:pt x="3487667" y="982464"/>
                    <a:pt x="3479338" y="976143"/>
                  </a:cubicBezTo>
                  <a:cubicBezTo>
                    <a:pt x="3471008" y="969822"/>
                    <a:pt x="3461904" y="966662"/>
                    <a:pt x="3452025" y="966662"/>
                  </a:cubicBezTo>
                  <a:cubicBezTo>
                    <a:pt x="3443235" y="966662"/>
                    <a:pt x="3436099" y="969279"/>
                    <a:pt x="3430615" y="974511"/>
                  </a:cubicBezTo>
                  <a:cubicBezTo>
                    <a:pt x="3425132" y="979743"/>
                    <a:pt x="3422390" y="986126"/>
                    <a:pt x="3422390" y="993661"/>
                  </a:cubicBezTo>
                  <a:cubicBezTo>
                    <a:pt x="3422390" y="1000776"/>
                    <a:pt x="3424629" y="1006699"/>
                    <a:pt x="3429108" y="1011429"/>
                  </a:cubicBezTo>
                  <a:cubicBezTo>
                    <a:pt x="3433587" y="1016159"/>
                    <a:pt x="3439175" y="1018524"/>
                    <a:pt x="3445872" y="1018524"/>
                  </a:cubicBezTo>
                  <a:cubicBezTo>
                    <a:pt x="3452737" y="1018524"/>
                    <a:pt x="3458325" y="1016389"/>
                    <a:pt x="3462636" y="1012120"/>
                  </a:cubicBezTo>
                  <a:cubicBezTo>
                    <a:pt x="3466948" y="1007850"/>
                    <a:pt x="3469103" y="1002534"/>
                    <a:pt x="3469103" y="996172"/>
                  </a:cubicBezTo>
                  <a:cubicBezTo>
                    <a:pt x="3469103" y="993828"/>
                    <a:pt x="3468643" y="991317"/>
                    <a:pt x="3467722" y="988638"/>
                  </a:cubicBezTo>
                  <a:cubicBezTo>
                    <a:pt x="3476010" y="991819"/>
                    <a:pt x="3483607" y="998893"/>
                    <a:pt x="3490514" y="1009860"/>
                  </a:cubicBezTo>
                  <a:cubicBezTo>
                    <a:pt x="3497420" y="1020826"/>
                    <a:pt x="3501501" y="1034221"/>
                    <a:pt x="3502757" y="1050043"/>
                  </a:cubicBezTo>
                  <a:lnTo>
                    <a:pt x="3521970" y="1062601"/>
                  </a:lnTo>
                  <a:lnTo>
                    <a:pt x="3521970" y="934013"/>
                  </a:lnTo>
                  <a:lnTo>
                    <a:pt x="3545210" y="934013"/>
                  </a:lnTo>
                  <a:lnTo>
                    <a:pt x="3547713" y="934013"/>
                  </a:lnTo>
                  <a:lnTo>
                    <a:pt x="3686104" y="934013"/>
                  </a:lnTo>
                  <a:lnTo>
                    <a:pt x="3677063" y="919698"/>
                  </a:lnTo>
                  <a:lnTo>
                    <a:pt x="3538671" y="919698"/>
                  </a:lnTo>
                  <a:lnTo>
                    <a:pt x="3536169" y="919698"/>
                  </a:lnTo>
                  <a:lnTo>
                    <a:pt x="3422585" y="919698"/>
                  </a:lnTo>
                  <a:lnTo>
                    <a:pt x="3412344" y="919698"/>
                  </a:lnTo>
                  <a:lnTo>
                    <a:pt x="3404754" y="919698"/>
                  </a:lnTo>
                  <a:cubicBezTo>
                    <a:pt x="3403498" y="917856"/>
                    <a:pt x="3402263" y="915868"/>
                    <a:pt x="3401049" y="913733"/>
                  </a:cubicBezTo>
                  <a:cubicBezTo>
                    <a:pt x="3399835" y="911598"/>
                    <a:pt x="3397952" y="907977"/>
                    <a:pt x="3395399" y="902871"/>
                  </a:cubicBezTo>
                  <a:cubicBezTo>
                    <a:pt x="3392845" y="897764"/>
                    <a:pt x="3388973" y="895211"/>
                    <a:pt x="3383783" y="895211"/>
                  </a:cubicBezTo>
                  <a:close/>
                  <a:moveTo>
                    <a:pt x="2975380" y="895211"/>
                  </a:moveTo>
                  <a:lnTo>
                    <a:pt x="2975380" y="934013"/>
                  </a:lnTo>
                  <a:cubicBezTo>
                    <a:pt x="2971697" y="928237"/>
                    <a:pt x="2968390" y="924407"/>
                    <a:pt x="2965460" y="922523"/>
                  </a:cubicBezTo>
                  <a:cubicBezTo>
                    <a:pt x="2962530" y="920639"/>
                    <a:pt x="2958302" y="919698"/>
                    <a:pt x="2952777" y="919698"/>
                  </a:cubicBezTo>
                  <a:lnTo>
                    <a:pt x="2948228" y="919698"/>
                  </a:lnTo>
                  <a:lnTo>
                    <a:pt x="2945619" y="919698"/>
                  </a:lnTo>
                  <a:lnTo>
                    <a:pt x="2831319" y="919698"/>
                  </a:lnTo>
                  <a:lnTo>
                    <a:pt x="2840360" y="934013"/>
                  </a:lnTo>
                  <a:lnTo>
                    <a:pt x="2909426" y="934013"/>
                  </a:lnTo>
                  <a:lnTo>
                    <a:pt x="2909426" y="943306"/>
                  </a:lnTo>
                  <a:lnTo>
                    <a:pt x="2838225" y="988261"/>
                  </a:lnTo>
                  <a:lnTo>
                    <a:pt x="2850783" y="1009609"/>
                  </a:lnTo>
                  <a:cubicBezTo>
                    <a:pt x="2880837" y="1012790"/>
                    <a:pt x="2901347" y="1026268"/>
                    <a:pt x="2912314" y="1050043"/>
                  </a:cubicBezTo>
                  <a:lnTo>
                    <a:pt x="2931527" y="1062601"/>
                  </a:lnTo>
                  <a:lnTo>
                    <a:pt x="2931527" y="934013"/>
                  </a:lnTo>
                  <a:lnTo>
                    <a:pt x="2954660" y="934013"/>
                  </a:lnTo>
                  <a:lnTo>
                    <a:pt x="2955665" y="934013"/>
                  </a:lnTo>
                  <a:cubicBezTo>
                    <a:pt x="2960353" y="934013"/>
                    <a:pt x="2964811" y="937508"/>
                    <a:pt x="2969039" y="944499"/>
                  </a:cubicBezTo>
                  <a:cubicBezTo>
                    <a:pt x="2973266" y="951489"/>
                    <a:pt x="2975380" y="957788"/>
                    <a:pt x="2975380" y="963397"/>
                  </a:cubicBezTo>
                  <a:lnTo>
                    <a:pt x="2975380" y="1048160"/>
                  </a:lnTo>
                  <a:lnTo>
                    <a:pt x="2997481" y="1062601"/>
                  </a:lnTo>
                  <a:lnTo>
                    <a:pt x="2997481" y="934013"/>
                  </a:lnTo>
                  <a:lnTo>
                    <a:pt x="3023223" y="934013"/>
                  </a:lnTo>
                  <a:lnTo>
                    <a:pt x="3014182" y="919698"/>
                  </a:lnTo>
                  <a:lnTo>
                    <a:pt x="2996351" y="919698"/>
                  </a:lnTo>
                  <a:cubicBezTo>
                    <a:pt x="2995095" y="917856"/>
                    <a:pt x="2993860" y="915868"/>
                    <a:pt x="2992647" y="913733"/>
                  </a:cubicBezTo>
                  <a:cubicBezTo>
                    <a:pt x="2991433" y="911598"/>
                    <a:pt x="2989549" y="907977"/>
                    <a:pt x="2986995" y="902871"/>
                  </a:cubicBezTo>
                  <a:cubicBezTo>
                    <a:pt x="2984442" y="897764"/>
                    <a:pt x="2980571" y="895211"/>
                    <a:pt x="2975380" y="895211"/>
                  </a:cubicBezTo>
                  <a:close/>
                  <a:moveTo>
                    <a:pt x="4695424" y="889058"/>
                  </a:moveTo>
                  <a:lnTo>
                    <a:pt x="4695424" y="1072897"/>
                  </a:lnTo>
                  <a:lnTo>
                    <a:pt x="4727319" y="1072897"/>
                  </a:lnTo>
                  <a:lnTo>
                    <a:pt x="4727319" y="889058"/>
                  </a:lnTo>
                  <a:close/>
                  <a:moveTo>
                    <a:pt x="2655004" y="873612"/>
                  </a:moveTo>
                  <a:cubicBezTo>
                    <a:pt x="2674677" y="873612"/>
                    <a:pt x="2691546" y="878028"/>
                    <a:pt x="2705611" y="886860"/>
                  </a:cubicBezTo>
                  <a:cubicBezTo>
                    <a:pt x="2719675" y="895692"/>
                    <a:pt x="2727502" y="906638"/>
                    <a:pt x="2729093" y="919698"/>
                  </a:cubicBezTo>
                  <a:lnTo>
                    <a:pt x="2715307" y="919698"/>
                  </a:lnTo>
                  <a:lnTo>
                    <a:pt x="2707494" y="919698"/>
                  </a:lnTo>
                  <a:lnTo>
                    <a:pt x="2697448" y="919698"/>
                  </a:lnTo>
                  <a:cubicBezTo>
                    <a:pt x="2696193" y="910489"/>
                    <a:pt x="2692635" y="902975"/>
                    <a:pt x="2686775" y="897157"/>
                  </a:cubicBezTo>
                  <a:cubicBezTo>
                    <a:pt x="2680914" y="891339"/>
                    <a:pt x="2672752" y="888430"/>
                    <a:pt x="2662287" y="888430"/>
                  </a:cubicBezTo>
                  <a:cubicBezTo>
                    <a:pt x="2659609" y="888430"/>
                    <a:pt x="2655904" y="888618"/>
                    <a:pt x="2651174" y="888995"/>
                  </a:cubicBezTo>
                  <a:cubicBezTo>
                    <a:pt x="2646444" y="889372"/>
                    <a:pt x="2642405" y="889560"/>
                    <a:pt x="2639057" y="889560"/>
                  </a:cubicBezTo>
                  <a:cubicBezTo>
                    <a:pt x="2635038" y="889560"/>
                    <a:pt x="2632171" y="889079"/>
                    <a:pt x="2630455" y="888116"/>
                  </a:cubicBezTo>
                  <a:cubicBezTo>
                    <a:pt x="2628739" y="887153"/>
                    <a:pt x="2627880" y="885709"/>
                    <a:pt x="2627880" y="883784"/>
                  </a:cubicBezTo>
                  <a:cubicBezTo>
                    <a:pt x="2627880" y="881105"/>
                    <a:pt x="2630161" y="878740"/>
                    <a:pt x="2634724" y="876688"/>
                  </a:cubicBezTo>
                  <a:cubicBezTo>
                    <a:pt x="2639287" y="874638"/>
                    <a:pt x="2646047" y="873612"/>
                    <a:pt x="2655004" y="873612"/>
                  </a:cubicBezTo>
                  <a:close/>
                  <a:moveTo>
                    <a:pt x="4360509" y="857664"/>
                  </a:moveTo>
                  <a:cubicBezTo>
                    <a:pt x="4330958" y="857664"/>
                    <a:pt x="4302243" y="870598"/>
                    <a:pt x="4274366" y="896467"/>
                  </a:cubicBezTo>
                  <a:lnTo>
                    <a:pt x="4290691" y="919698"/>
                  </a:lnTo>
                  <a:lnTo>
                    <a:pt x="4272203" y="919698"/>
                  </a:lnTo>
                  <a:lnTo>
                    <a:pt x="4269594" y="919698"/>
                  </a:lnTo>
                  <a:lnTo>
                    <a:pt x="4155294" y="919698"/>
                  </a:lnTo>
                  <a:lnTo>
                    <a:pt x="4164335" y="934013"/>
                  </a:lnTo>
                  <a:lnTo>
                    <a:pt x="4233401" y="934013"/>
                  </a:lnTo>
                  <a:lnTo>
                    <a:pt x="4233401" y="943306"/>
                  </a:lnTo>
                  <a:lnTo>
                    <a:pt x="4162201" y="988261"/>
                  </a:lnTo>
                  <a:lnTo>
                    <a:pt x="4174758" y="1009609"/>
                  </a:lnTo>
                  <a:cubicBezTo>
                    <a:pt x="4204812" y="1012790"/>
                    <a:pt x="4225323" y="1026268"/>
                    <a:pt x="4236289" y="1050043"/>
                  </a:cubicBezTo>
                  <a:lnTo>
                    <a:pt x="4255502" y="1062601"/>
                  </a:lnTo>
                  <a:lnTo>
                    <a:pt x="4255502" y="934013"/>
                  </a:lnTo>
                  <a:lnTo>
                    <a:pt x="4278635" y="934013"/>
                  </a:lnTo>
                  <a:lnTo>
                    <a:pt x="4281245" y="934013"/>
                  </a:lnTo>
                  <a:lnTo>
                    <a:pt x="4289937" y="934013"/>
                  </a:lnTo>
                  <a:lnTo>
                    <a:pt x="4289937" y="1048160"/>
                  </a:lnTo>
                  <a:lnTo>
                    <a:pt x="4312038" y="1062601"/>
                  </a:lnTo>
                  <a:lnTo>
                    <a:pt x="4312038" y="934013"/>
                  </a:lnTo>
                  <a:lnTo>
                    <a:pt x="4337781" y="934013"/>
                  </a:lnTo>
                  <a:lnTo>
                    <a:pt x="4328739" y="919698"/>
                  </a:lnTo>
                  <a:lnTo>
                    <a:pt x="4308773" y="919698"/>
                  </a:lnTo>
                  <a:lnTo>
                    <a:pt x="4300862" y="907266"/>
                  </a:lnTo>
                  <a:cubicBezTo>
                    <a:pt x="4321456" y="886002"/>
                    <a:pt x="4345357" y="875370"/>
                    <a:pt x="4372565" y="875370"/>
                  </a:cubicBezTo>
                  <a:cubicBezTo>
                    <a:pt x="4387947" y="875370"/>
                    <a:pt x="4403189" y="878831"/>
                    <a:pt x="4418289" y="885753"/>
                  </a:cubicBezTo>
                  <a:lnTo>
                    <a:pt x="4422772" y="888159"/>
                  </a:lnTo>
                  <a:lnTo>
                    <a:pt x="4413587" y="895762"/>
                  </a:lnTo>
                  <a:lnTo>
                    <a:pt x="4411632" y="895211"/>
                  </a:lnTo>
                  <a:lnTo>
                    <a:pt x="4411632" y="897381"/>
                  </a:lnTo>
                  <a:lnTo>
                    <a:pt x="4397112" y="909401"/>
                  </a:lnTo>
                  <a:lnTo>
                    <a:pt x="4411632" y="909401"/>
                  </a:lnTo>
                  <a:lnTo>
                    <a:pt x="4411632" y="956867"/>
                  </a:lnTo>
                  <a:cubicBezTo>
                    <a:pt x="4398489" y="931836"/>
                    <a:pt x="4384383" y="919321"/>
                    <a:pt x="4369313" y="919321"/>
                  </a:cubicBezTo>
                  <a:cubicBezTo>
                    <a:pt x="4359184" y="919321"/>
                    <a:pt x="4351021" y="923653"/>
                    <a:pt x="4344827" y="932318"/>
                  </a:cubicBezTo>
                  <a:cubicBezTo>
                    <a:pt x="4338631" y="940983"/>
                    <a:pt x="4335534" y="951342"/>
                    <a:pt x="4335534" y="963397"/>
                  </a:cubicBezTo>
                  <a:cubicBezTo>
                    <a:pt x="4335534" y="976959"/>
                    <a:pt x="4339217" y="988052"/>
                    <a:pt x="4346585" y="996674"/>
                  </a:cubicBezTo>
                  <a:cubicBezTo>
                    <a:pt x="4353951" y="1005297"/>
                    <a:pt x="4362575" y="1009609"/>
                    <a:pt x="4372453" y="1009609"/>
                  </a:cubicBezTo>
                  <a:cubicBezTo>
                    <a:pt x="4379234" y="1009609"/>
                    <a:pt x="4384717" y="1007641"/>
                    <a:pt x="4388903" y="1003706"/>
                  </a:cubicBezTo>
                  <a:cubicBezTo>
                    <a:pt x="4393089" y="999772"/>
                    <a:pt x="4395181" y="994833"/>
                    <a:pt x="4395181" y="988889"/>
                  </a:cubicBezTo>
                  <a:cubicBezTo>
                    <a:pt x="4395181" y="983447"/>
                    <a:pt x="4393382" y="978696"/>
                    <a:pt x="4389782" y="974636"/>
                  </a:cubicBezTo>
                  <a:cubicBezTo>
                    <a:pt x="4386183" y="970576"/>
                    <a:pt x="4381494" y="968546"/>
                    <a:pt x="4375718" y="968546"/>
                  </a:cubicBezTo>
                  <a:cubicBezTo>
                    <a:pt x="4370611" y="968546"/>
                    <a:pt x="4366447" y="970053"/>
                    <a:pt x="4363223" y="973066"/>
                  </a:cubicBezTo>
                  <a:cubicBezTo>
                    <a:pt x="4360000" y="976080"/>
                    <a:pt x="4358221" y="979764"/>
                    <a:pt x="4357887" y="984117"/>
                  </a:cubicBezTo>
                  <a:cubicBezTo>
                    <a:pt x="4352193" y="979262"/>
                    <a:pt x="4349347" y="973360"/>
                    <a:pt x="4349347" y="966411"/>
                  </a:cubicBezTo>
                  <a:cubicBezTo>
                    <a:pt x="4349347" y="960383"/>
                    <a:pt x="4351273" y="955423"/>
                    <a:pt x="4355123" y="951531"/>
                  </a:cubicBezTo>
                  <a:cubicBezTo>
                    <a:pt x="4358975" y="947638"/>
                    <a:pt x="4363997" y="945691"/>
                    <a:pt x="4370193" y="945691"/>
                  </a:cubicBezTo>
                  <a:cubicBezTo>
                    <a:pt x="4377895" y="945691"/>
                    <a:pt x="4385366" y="948915"/>
                    <a:pt x="4392607" y="955361"/>
                  </a:cubicBezTo>
                  <a:cubicBezTo>
                    <a:pt x="4399849" y="961807"/>
                    <a:pt x="4406191" y="970304"/>
                    <a:pt x="4411632" y="980852"/>
                  </a:cubicBezTo>
                  <a:lnTo>
                    <a:pt x="4411632" y="1048160"/>
                  </a:lnTo>
                  <a:lnTo>
                    <a:pt x="4433733" y="1062601"/>
                  </a:lnTo>
                  <a:lnTo>
                    <a:pt x="4433733" y="934013"/>
                  </a:lnTo>
                  <a:lnTo>
                    <a:pt x="4440561" y="934013"/>
                  </a:lnTo>
                  <a:lnTo>
                    <a:pt x="4459475" y="934013"/>
                  </a:lnTo>
                  <a:lnTo>
                    <a:pt x="4595267" y="934013"/>
                  </a:lnTo>
                  <a:lnTo>
                    <a:pt x="4586226" y="919698"/>
                  </a:lnTo>
                  <a:lnTo>
                    <a:pt x="4450434" y="919698"/>
                  </a:lnTo>
                  <a:lnTo>
                    <a:pt x="4432603" y="919698"/>
                  </a:lnTo>
                  <a:cubicBezTo>
                    <a:pt x="4431347" y="917856"/>
                    <a:pt x="4430112" y="915868"/>
                    <a:pt x="4428899" y="913733"/>
                  </a:cubicBezTo>
                  <a:cubicBezTo>
                    <a:pt x="4428291" y="912666"/>
                    <a:pt x="4427517" y="911226"/>
                    <a:pt x="4426575" y="909416"/>
                  </a:cubicBezTo>
                  <a:lnTo>
                    <a:pt x="4426567" y="909401"/>
                  </a:lnTo>
                  <a:lnTo>
                    <a:pt x="4430137" y="909401"/>
                  </a:lnTo>
                  <a:lnTo>
                    <a:pt x="4473335" y="862311"/>
                  </a:lnTo>
                  <a:lnTo>
                    <a:pt x="4453997" y="862311"/>
                  </a:lnTo>
                  <a:lnTo>
                    <a:pt x="4432161" y="880386"/>
                  </a:lnTo>
                  <a:lnTo>
                    <a:pt x="4414333" y="870802"/>
                  </a:lnTo>
                  <a:cubicBezTo>
                    <a:pt x="4395591" y="862044"/>
                    <a:pt x="4377651" y="857664"/>
                    <a:pt x="4360509" y="857664"/>
                  </a:cubicBezTo>
                  <a:close/>
                  <a:moveTo>
                    <a:pt x="2662790" y="853520"/>
                  </a:moveTo>
                  <a:cubicBezTo>
                    <a:pt x="2648139" y="853520"/>
                    <a:pt x="2636566" y="856660"/>
                    <a:pt x="2628069" y="862938"/>
                  </a:cubicBezTo>
                  <a:cubicBezTo>
                    <a:pt x="2619571" y="869217"/>
                    <a:pt x="2615323" y="876542"/>
                    <a:pt x="2615323" y="884914"/>
                  </a:cubicBezTo>
                  <a:cubicBezTo>
                    <a:pt x="2615323" y="892951"/>
                    <a:pt x="2618107" y="899083"/>
                    <a:pt x="2623673" y="903311"/>
                  </a:cubicBezTo>
                  <a:cubicBezTo>
                    <a:pt x="2629241" y="907538"/>
                    <a:pt x="2636712" y="909652"/>
                    <a:pt x="2646089" y="909652"/>
                  </a:cubicBezTo>
                  <a:cubicBezTo>
                    <a:pt x="2649437" y="909652"/>
                    <a:pt x="2653435" y="909463"/>
                    <a:pt x="2658081" y="909087"/>
                  </a:cubicBezTo>
                  <a:cubicBezTo>
                    <a:pt x="2662727" y="908710"/>
                    <a:pt x="2666725" y="908522"/>
                    <a:pt x="2670073" y="908522"/>
                  </a:cubicBezTo>
                  <a:cubicBezTo>
                    <a:pt x="2675766" y="908522"/>
                    <a:pt x="2679868" y="909526"/>
                    <a:pt x="2682379" y="911536"/>
                  </a:cubicBezTo>
                  <a:cubicBezTo>
                    <a:pt x="2684891" y="913544"/>
                    <a:pt x="2686356" y="916266"/>
                    <a:pt x="2686775" y="919698"/>
                  </a:cubicBezTo>
                  <a:lnTo>
                    <a:pt x="2574860" y="919698"/>
                  </a:lnTo>
                  <a:lnTo>
                    <a:pt x="2564619" y="919698"/>
                  </a:lnTo>
                  <a:lnTo>
                    <a:pt x="2557029" y="919698"/>
                  </a:lnTo>
                  <a:cubicBezTo>
                    <a:pt x="2555773" y="917856"/>
                    <a:pt x="2554538" y="915868"/>
                    <a:pt x="2553325" y="913733"/>
                  </a:cubicBezTo>
                  <a:cubicBezTo>
                    <a:pt x="2552111" y="911598"/>
                    <a:pt x="2550227" y="907977"/>
                    <a:pt x="2547673" y="902871"/>
                  </a:cubicBezTo>
                  <a:cubicBezTo>
                    <a:pt x="2545120" y="897764"/>
                    <a:pt x="2541249" y="895211"/>
                    <a:pt x="2536058" y="895211"/>
                  </a:cubicBezTo>
                  <a:lnTo>
                    <a:pt x="2536058" y="934013"/>
                  </a:lnTo>
                  <a:cubicBezTo>
                    <a:pt x="2532291" y="928237"/>
                    <a:pt x="2528859" y="924407"/>
                    <a:pt x="2525761" y="922523"/>
                  </a:cubicBezTo>
                  <a:cubicBezTo>
                    <a:pt x="2522663" y="920639"/>
                    <a:pt x="2518394" y="919698"/>
                    <a:pt x="2512953" y="919698"/>
                  </a:cubicBezTo>
                  <a:lnTo>
                    <a:pt x="2336019" y="919698"/>
                  </a:lnTo>
                  <a:lnTo>
                    <a:pt x="2345060" y="934013"/>
                  </a:lnTo>
                  <a:lnTo>
                    <a:pt x="2380221" y="934013"/>
                  </a:lnTo>
                  <a:cubicBezTo>
                    <a:pt x="2386583" y="934013"/>
                    <a:pt x="2392779" y="937529"/>
                    <a:pt x="2398806" y="944561"/>
                  </a:cubicBezTo>
                  <a:cubicBezTo>
                    <a:pt x="2394704" y="945984"/>
                    <a:pt x="2391083" y="948622"/>
                    <a:pt x="2387944" y="952472"/>
                  </a:cubicBezTo>
                  <a:cubicBezTo>
                    <a:pt x="2384805" y="956323"/>
                    <a:pt x="2383235" y="960970"/>
                    <a:pt x="2383235" y="966411"/>
                  </a:cubicBezTo>
                  <a:cubicBezTo>
                    <a:pt x="2383235" y="972439"/>
                    <a:pt x="2385244" y="977524"/>
                    <a:pt x="2389262" y="981668"/>
                  </a:cubicBezTo>
                  <a:cubicBezTo>
                    <a:pt x="2393281" y="985812"/>
                    <a:pt x="2398304" y="987884"/>
                    <a:pt x="2404331" y="987884"/>
                  </a:cubicBezTo>
                  <a:cubicBezTo>
                    <a:pt x="2410107" y="987884"/>
                    <a:pt x="2414942" y="986210"/>
                    <a:pt x="2418835" y="982861"/>
                  </a:cubicBezTo>
                  <a:cubicBezTo>
                    <a:pt x="2422728" y="979512"/>
                    <a:pt x="2424674" y="974992"/>
                    <a:pt x="2424674" y="969300"/>
                  </a:cubicBezTo>
                  <a:cubicBezTo>
                    <a:pt x="2424674" y="966286"/>
                    <a:pt x="2423921" y="963314"/>
                    <a:pt x="2422414" y="960383"/>
                  </a:cubicBezTo>
                  <a:cubicBezTo>
                    <a:pt x="2423000" y="960300"/>
                    <a:pt x="2423669" y="960258"/>
                    <a:pt x="2424423" y="960258"/>
                  </a:cubicBezTo>
                  <a:cubicBezTo>
                    <a:pt x="2429279" y="960258"/>
                    <a:pt x="2433632" y="962267"/>
                    <a:pt x="2437483" y="966286"/>
                  </a:cubicBezTo>
                  <a:cubicBezTo>
                    <a:pt x="2441333" y="970304"/>
                    <a:pt x="2443259" y="975494"/>
                    <a:pt x="2443259" y="981856"/>
                  </a:cubicBezTo>
                  <a:cubicBezTo>
                    <a:pt x="2443259" y="989307"/>
                    <a:pt x="2440497" y="995628"/>
                    <a:pt x="2434971" y="1000818"/>
                  </a:cubicBezTo>
                  <a:cubicBezTo>
                    <a:pt x="2429446" y="1006008"/>
                    <a:pt x="2421995" y="1008604"/>
                    <a:pt x="2412619" y="1008604"/>
                  </a:cubicBezTo>
                  <a:cubicBezTo>
                    <a:pt x="2400229" y="1008604"/>
                    <a:pt x="2389095" y="1004209"/>
                    <a:pt x="2379217" y="995419"/>
                  </a:cubicBezTo>
                  <a:cubicBezTo>
                    <a:pt x="2369338" y="986628"/>
                    <a:pt x="2361176" y="971099"/>
                    <a:pt x="2354729" y="948831"/>
                  </a:cubicBezTo>
                  <a:lnTo>
                    <a:pt x="2343051" y="945064"/>
                  </a:lnTo>
                  <a:cubicBezTo>
                    <a:pt x="2349246" y="977043"/>
                    <a:pt x="2358559" y="999814"/>
                    <a:pt x="2370991" y="1013376"/>
                  </a:cubicBezTo>
                  <a:cubicBezTo>
                    <a:pt x="2383423" y="1026937"/>
                    <a:pt x="2397006" y="1033719"/>
                    <a:pt x="2411740" y="1033719"/>
                  </a:cubicBezTo>
                  <a:cubicBezTo>
                    <a:pt x="2432083" y="1033719"/>
                    <a:pt x="2446524" y="1024468"/>
                    <a:pt x="2455063" y="1005967"/>
                  </a:cubicBezTo>
                  <a:cubicBezTo>
                    <a:pt x="2467202" y="1015929"/>
                    <a:pt x="2474527" y="1030621"/>
                    <a:pt x="2477038" y="1050043"/>
                  </a:cubicBezTo>
                  <a:lnTo>
                    <a:pt x="2496251" y="1062601"/>
                  </a:lnTo>
                  <a:lnTo>
                    <a:pt x="2496251" y="934013"/>
                  </a:lnTo>
                  <a:lnTo>
                    <a:pt x="2512953" y="934013"/>
                  </a:lnTo>
                  <a:cubicBezTo>
                    <a:pt x="2519064" y="934013"/>
                    <a:pt x="2524443" y="937508"/>
                    <a:pt x="2529089" y="944499"/>
                  </a:cubicBezTo>
                  <a:cubicBezTo>
                    <a:pt x="2533735" y="951489"/>
                    <a:pt x="2536058" y="957788"/>
                    <a:pt x="2536058" y="963397"/>
                  </a:cubicBezTo>
                  <a:lnTo>
                    <a:pt x="2536058" y="1048160"/>
                  </a:lnTo>
                  <a:lnTo>
                    <a:pt x="2558159" y="1062601"/>
                  </a:lnTo>
                  <a:lnTo>
                    <a:pt x="2558159" y="934013"/>
                  </a:lnTo>
                  <a:lnTo>
                    <a:pt x="2573660" y="934013"/>
                  </a:lnTo>
                  <a:lnTo>
                    <a:pt x="2583901" y="934013"/>
                  </a:lnTo>
                  <a:lnTo>
                    <a:pt x="2676505" y="934013"/>
                  </a:lnTo>
                  <a:lnTo>
                    <a:pt x="2676505" y="967667"/>
                  </a:lnTo>
                  <a:cubicBezTo>
                    <a:pt x="2668134" y="953435"/>
                    <a:pt x="2660139" y="946319"/>
                    <a:pt x="2652521" y="946319"/>
                  </a:cubicBezTo>
                  <a:cubicBezTo>
                    <a:pt x="2648419" y="946319"/>
                    <a:pt x="2645070" y="948056"/>
                    <a:pt x="2642475" y="951531"/>
                  </a:cubicBezTo>
                  <a:cubicBezTo>
                    <a:pt x="2639879" y="955005"/>
                    <a:pt x="2638121" y="960174"/>
                    <a:pt x="2637201" y="967039"/>
                  </a:cubicBezTo>
                  <a:cubicBezTo>
                    <a:pt x="2626653" y="951551"/>
                    <a:pt x="2615393" y="943808"/>
                    <a:pt x="2603421" y="943808"/>
                  </a:cubicBezTo>
                  <a:cubicBezTo>
                    <a:pt x="2594296" y="943808"/>
                    <a:pt x="2587013" y="947408"/>
                    <a:pt x="2581571" y="954607"/>
                  </a:cubicBezTo>
                  <a:cubicBezTo>
                    <a:pt x="2576130" y="961807"/>
                    <a:pt x="2573409" y="970304"/>
                    <a:pt x="2573409" y="980098"/>
                  </a:cubicBezTo>
                  <a:cubicBezTo>
                    <a:pt x="2573409" y="992656"/>
                    <a:pt x="2577197" y="1003058"/>
                    <a:pt x="2584774" y="1011303"/>
                  </a:cubicBezTo>
                  <a:cubicBezTo>
                    <a:pt x="2592350" y="1019550"/>
                    <a:pt x="2600910" y="1023673"/>
                    <a:pt x="2610453" y="1023673"/>
                  </a:cubicBezTo>
                  <a:cubicBezTo>
                    <a:pt x="2617235" y="1023673"/>
                    <a:pt x="2622529" y="1021747"/>
                    <a:pt x="2626339" y="1017896"/>
                  </a:cubicBezTo>
                  <a:cubicBezTo>
                    <a:pt x="2630147" y="1014045"/>
                    <a:pt x="2632052" y="1009441"/>
                    <a:pt x="2632052" y="1004083"/>
                  </a:cubicBezTo>
                  <a:cubicBezTo>
                    <a:pt x="2632052" y="999479"/>
                    <a:pt x="2630399" y="995356"/>
                    <a:pt x="2627092" y="991714"/>
                  </a:cubicBezTo>
                  <a:cubicBezTo>
                    <a:pt x="2623785" y="988073"/>
                    <a:pt x="2619620" y="986252"/>
                    <a:pt x="2614597" y="986252"/>
                  </a:cubicBezTo>
                  <a:cubicBezTo>
                    <a:pt x="2609323" y="986252"/>
                    <a:pt x="2605159" y="988073"/>
                    <a:pt x="2602103" y="991714"/>
                  </a:cubicBezTo>
                  <a:cubicBezTo>
                    <a:pt x="2599047" y="995356"/>
                    <a:pt x="2597603" y="1000149"/>
                    <a:pt x="2597771" y="1006092"/>
                  </a:cubicBezTo>
                  <a:cubicBezTo>
                    <a:pt x="2594171" y="1004167"/>
                    <a:pt x="2591617" y="1001676"/>
                    <a:pt x="2590111" y="998621"/>
                  </a:cubicBezTo>
                  <a:cubicBezTo>
                    <a:pt x="2588604" y="995565"/>
                    <a:pt x="2587850" y="992070"/>
                    <a:pt x="2587850" y="988135"/>
                  </a:cubicBezTo>
                  <a:cubicBezTo>
                    <a:pt x="2587850" y="982526"/>
                    <a:pt x="2589776" y="977712"/>
                    <a:pt x="2593627" y="973694"/>
                  </a:cubicBezTo>
                  <a:cubicBezTo>
                    <a:pt x="2597477" y="969676"/>
                    <a:pt x="2602584" y="967667"/>
                    <a:pt x="2608947" y="967667"/>
                  </a:cubicBezTo>
                  <a:cubicBezTo>
                    <a:pt x="2615393" y="967667"/>
                    <a:pt x="2621399" y="969739"/>
                    <a:pt x="2626967" y="973883"/>
                  </a:cubicBezTo>
                  <a:cubicBezTo>
                    <a:pt x="2632533" y="978027"/>
                    <a:pt x="2637745" y="984243"/>
                    <a:pt x="2642600" y="992530"/>
                  </a:cubicBezTo>
                  <a:lnTo>
                    <a:pt x="2651642" y="995167"/>
                  </a:lnTo>
                  <a:cubicBezTo>
                    <a:pt x="2651223" y="991400"/>
                    <a:pt x="2651014" y="988638"/>
                    <a:pt x="2651014" y="986879"/>
                  </a:cubicBezTo>
                  <a:cubicBezTo>
                    <a:pt x="2651014" y="981605"/>
                    <a:pt x="2651788" y="977504"/>
                    <a:pt x="2653337" y="974573"/>
                  </a:cubicBezTo>
                  <a:cubicBezTo>
                    <a:pt x="2654886" y="971644"/>
                    <a:pt x="2657083" y="970178"/>
                    <a:pt x="2659929" y="970178"/>
                  </a:cubicBezTo>
                  <a:cubicBezTo>
                    <a:pt x="2663445" y="970178"/>
                    <a:pt x="2667087" y="972648"/>
                    <a:pt x="2670855" y="977587"/>
                  </a:cubicBezTo>
                  <a:cubicBezTo>
                    <a:pt x="2674622" y="982526"/>
                    <a:pt x="2676505" y="989517"/>
                    <a:pt x="2676505" y="998558"/>
                  </a:cubicBezTo>
                  <a:lnTo>
                    <a:pt x="2676505" y="1048160"/>
                  </a:lnTo>
                  <a:lnTo>
                    <a:pt x="2698606" y="1062601"/>
                  </a:lnTo>
                  <a:lnTo>
                    <a:pt x="2698606" y="934013"/>
                  </a:lnTo>
                  <a:lnTo>
                    <a:pt x="2716535" y="934013"/>
                  </a:lnTo>
                  <a:lnTo>
                    <a:pt x="2724349" y="934013"/>
                  </a:lnTo>
                  <a:lnTo>
                    <a:pt x="2727837" y="934013"/>
                  </a:lnTo>
                  <a:lnTo>
                    <a:pt x="2727837" y="1048160"/>
                  </a:lnTo>
                  <a:lnTo>
                    <a:pt x="2749938" y="1062601"/>
                  </a:lnTo>
                  <a:lnTo>
                    <a:pt x="2749938" y="934013"/>
                  </a:lnTo>
                  <a:lnTo>
                    <a:pt x="2775681" y="934013"/>
                  </a:lnTo>
                  <a:lnTo>
                    <a:pt x="2766639" y="919698"/>
                  </a:lnTo>
                  <a:lnTo>
                    <a:pt x="2746045" y="919698"/>
                  </a:lnTo>
                  <a:cubicBezTo>
                    <a:pt x="2741776" y="900108"/>
                    <a:pt x="2732002" y="884181"/>
                    <a:pt x="2716724" y="871917"/>
                  </a:cubicBezTo>
                  <a:cubicBezTo>
                    <a:pt x="2701445" y="859653"/>
                    <a:pt x="2683467" y="853520"/>
                    <a:pt x="2662790" y="853520"/>
                  </a:cubicBezTo>
                  <a:close/>
                  <a:moveTo>
                    <a:pt x="1079008" y="618526"/>
                  </a:moveTo>
                  <a:lnTo>
                    <a:pt x="1079008" y="645147"/>
                  </a:lnTo>
                  <a:cubicBezTo>
                    <a:pt x="1084616" y="647072"/>
                    <a:pt x="1090037" y="649856"/>
                    <a:pt x="1095269" y="653498"/>
                  </a:cubicBezTo>
                  <a:cubicBezTo>
                    <a:pt x="1100502" y="657139"/>
                    <a:pt x="1105190" y="661346"/>
                    <a:pt x="1109334" y="666118"/>
                  </a:cubicBezTo>
                  <a:cubicBezTo>
                    <a:pt x="1113478" y="670890"/>
                    <a:pt x="1116931" y="676059"/>
                    <a:pt x="1119693" y="681626"/>
                  </a:cubicBezTo>
                  <a:cubicBezTo>
                    <a:pt x="1122456" y="687193"/>
                    <a:pt x="1124214" y="692865"/>
                    <a:pt x="1124968" y="698642"/>
                  </a:cubicBezTo>
                  <a:lnTo>
                    <a:pt x="1151087" y="698642"/>
                  </a:lnTo>
                  <a:cubicBezTo>
                    <a:pt x="1149413" y="689349"/>
                    <a:pt x="1146608" y="680350"/>
                    <a:pt x="1142673" y="671643"/>
                  </a:cubicBezTo>
                  <a:cubicBezTo>
                    <a:pt x="1138739" y="662936"/>
                    <a:pt x="1133716" y="655004"/>
                    <a:pt x="1127605" y="647847"/>
                  </a:cubicBezTo>
                  <a:cubicBezTo>
                    <a:pt x="1121493" y="640689"/>
                    <a:pt x="1114377" y="634557"/>
                    <a:pt x="1106257" y="629450"/>
                  </a:cubicBezTo>
                  <a:cubicBezTo>
                    <a:pt x="1098137" y="624344"/>
                    <a:pt x="1089053" y="620702"/>
                    <a:pt x="1079008" y="618526"/>
                  </a:cubicBezTo>
                  <a:close/>
                  <a:moveTo>
                    <a:pt x="1177774" y="609359"/>
                  </a:moveTo>
                  <a:lnTo>
                    <a:pt x="1177774" y="634348"/>
                  </a:lnTo>
                  <a:lnTo>
                    <a:pt x="1282628" y="634348"/>
                  </a:lnTo>
                  <a:lnTo>
                    <a:pt x="1282628" y="609359"/>
                  </a:lnTo>
                  <a:close/>
                  <a:moveTo>
                    <a:pt x="1656172" y="592810"/>
                  </a:moveTo>
                  <a:cubicBezTo>
                    <a:pt x="1663285" y="600267"/>
                    <a:pt x="1669767" y="603996"/>
                    <a:pt x="1675617" y="603996"/>
                  </a:cubicBezTo>
                  <a:cubicBezTo>
                    <a:pt x="1676650" y="603996"/>
                    <a:pt x="1678256" y="603910"/>
                    <a:pt x="1680436" y="603738"/>
                  </a:cubicBezTo>
                  <a:cubicBezTo>
                    <a:pt x="1682615" y="603566"/>
                    <a:pt x="1684164" y="603480"/>
                    <a:pt x="1685082" y="603480"/>
                  </a:cubicBezTo>
                  <a:cubicBezTo>
                    <a:pt x="1688868" y="603480"/>
                    <a:pt x="1691908" y="604770"/>
                    <a:pt x="1694202" y="607351"/>
                  </a:cubicBezTo>
                  <a:cubicBezTo>
                    <a:pt x="1696497" y="609933"/>
                    <a:pt x="1697644" y="613862"/>
                    <a:pt x="1697644" y="619139"/>
                  </a:cubicBezTo>
                  <a:cubicBezTo>
                    <a:pt x="1697644" y="627399"/>
                    <a:pt x="1693256" y="636892"/>
                    <a:pt x="1684480" y="647619"/>
                  </a:cubicBezTo>
                  <a:cubicBezTo>
                    <a:pt x="1675703" y="658345"/>
                    <a:pt x="1668906" y="663709"/>
                    <a:pt x="1664088" y="663709"/>
                  </a:cubicBezTo>
                  <a:cubicBezTo>
                    <a:pt x="1661449" y="663709"/>
                    <a:pt x="1659470" y="662819"/>
                    <a:pt x="1658151" y="661041"/>
                  </a:cubicBezTo>
                  <a:cubicBezTo>
                    <a:pt x="1656832" y="659263"/>
                    <a:pt x="1656172" y="656711"/>
                    <a:pt x="1656172" y="653384"/>
                  </a:cubicBezTo>
                  <a:close/>
                  <a:moveTo>
                    <a:pt x="1107262" y="570807"/>
                  </a:moveTo>
                  <a:cubicBezTo>
                    <a:pt x="1108601" y="570807"/>
                    <a:pt x="1109878" y="571079"/>
                    <a:pt x="1111092" y="571623"/>
                  </a:cubicBezTo>
                  <a:cubicBezTo>
                    <a:pt x="1112305" y="572168"/>
                    <a:pt x="1113373" y="572921"/>
                    <a:pt x="1114294" y="573884"/>
                  </a:cubicBezTo>
                  <a:cubicBezTo>
                    <a:pt x="1115215" y="574847"/>
                    <a:pt x="1115947" y="575935"/>
                    <a:pt x="1116491" y="577148"/>
                  </a:cubicBezTo>
                  <a:cubicBezTo>
                    <a:pt x="1117035" y="578363"/>
                    <a:pt x="1117308" y="579639"/>
                    <a:pt x="1117308" y="580979"/>
                  </a:cubicBezTo>
                  <a:cubicBezTo>
                    <a:pt x="1117308" y="582402"/>
                    <a:pt x="1117035" y="583721"/>
                    <a:pt x="1116491" y="584934"/>
                  </a:cubicBezTo>
                  <a:cubicBezTo>
                    <a:pt x="1115947" y="586148"/>
                    <a:pt x="1115215" y="587236"/>
                    <a:pt x="1114294" y="588199"/>
                  </a:cubicBezTo>
                  <a:cubicBezTo>
                    <a:pt x="1113373" y="589162"/>
                    <a:pt x="1112305" y="589916"/>
                    <a:pt x="1111092" y="590460"/>
                  </a:cubicBezTo>
                  <a:cubicBezTo>
                    <a:pt x="1109878" y="591004"/>
                    <a:pt x="1108601" y="591276"/>
                    <a:pt x="1107262" y="591276"/>
                  </a:cubicBezTo>
                  <a:cubicBezTo>
                    <a:pt x="1105838" y="591276"/>
                    <a:pt x="1104499" y="591004"/>
                    <a:pt x="1103243" y="590460"/>
                  </a:cubicBezTo>
                  <a:cubicBezTo>
                    <a:pt x="1101988" y="589916"/>
                    <a:pt x="1100878" y="589162"/>
                    <a:pt x="1099916" y="588199"/>
                  </a:cubicBezTo>
                  <a:cubicBezTo>
                    <a:pt x="1098953" y="587236"/>
                    <a:pt x="1098199" y="586148"/>
                    <a:pt x="1097655" y="584934"/>
                  </a:cubicBezTo>
                  <a:cubicBezTo>
                    <a:pt x="1097111" y="583721"/>
                    <a:pt x="1096839" y="582402"/>
                    <a:pt x="1096839" y="580979"/>
                  </a:cubicBezTo>
                  <a:cubicBezTo>
                    <a:pt x="1096839" y="579639"/>
                    <a:pt x="1097111" y="578363"/>
                    <a:pt x="1097655" y="577148"/>
                  </a:cubicBezTo>
                  <a:cubicBezTo>
                    <a:pt x="1098199" y="575935"/>
                    <a:pt x="1098953" y="574847"/>
                    <a:pt x="1099916" y="573884"/>
                  </a:cubicBezTo>
                  <a:cubicBezTo>
                    <a:pt x="1100878" y="572921"/>
                    <a:pt x="1101988" y="572168"/>
                    <a:pt x="1103243" y="571623"/>
                  </a:cubicBezTo>
                  <a:cubicBezTo>
                    <a:pt x="1104499" y="571079"/>
                    <a:pt x="1105838" y="570807"/>
                    <a:pt x="1107262" y="570807"/>
                  </a:cubicBezTo>
                  <a:close/>
                  <a:moveTo>
                    <a:pt x="1519511" y="570054"/>
                  </a:moveTo>
                  <a:lnTo>
                    <a:pt x="1543244" y="602326"/>
                  </a:lnTo>
                  <a:cubicBezTo>
                    <a:pt x="1540230" y="607433"/>
                    <a:pt x="1538054" y="612791"/>
                    <a:pt x="1536714" y="618399"/>
                  </a:cubicBezTo>
                  <a:cubicBezTo>
                    <a:pt x="1535375" y="624009"/>
                    <a:pt x="1534705" y="629576"/>
                    <a:pt x="1534705" y="635101"/>
                  </a:cubicBezTo>
                  <a:cubicBezTo>
                    <a:pt x="1534705" y="636775"/>
                    <a:pt x="1534810" y="638973"/>
                    <a:pt x="1535019" y="641694"/>
                  </a:cubicBezTo>
                  <a:cubicBezTo>
                    <a:pt x="1535228" y="644414"/>
                    <a:pt x="1535731" y="647428"/>
                    <a:pt x="1536526" y="650735"/>
                  </a:cubicBezTo>
                  <a:cubicBezTo>
                    <a:pt x="1537321" y="654042"/>
                    <a:pt x="1538535" y="657516"/>
                    <a:pt x="1540168" y="661158"/>
                  </a:cubicBezTo>
                  <a:cubicBezTo>
                    <a:pt x="1541800" y="664799"/>
                    <a:pt x="1544039" y="668378"/>
                    <a:pt x="1546886" y="671894"/>
                  </a:cubicBezTo>
                  <a:cubicBezTo>
                    <a:pt x="1541947" y="671476"/>
                    <a:pt x="1537342" y="670241"/>
                    <a:pt x="1533073" y="668190"/>
                  </a:cubicBezTo>
                  <a:cubicBezTo>
                    <a:pt x="1528803" y="666139"/>
                    <a:pt x="1524910" y="663544"/>
                    <a:pt x="1521394" y="660404"/>
                  </a:cubicBezTo>
                  <a:cubicBezTo>
                    <a:pt x="1517878" y="657265"/>
                    <a:pt x="1514760" y="653728"/>
                    <a:pt x="1512039" y="649793"/>
                  </a:cubicBezTo>
                  <a:cubicBezTo>
                    <a:pt x="1509318" y="645859"/>
                    <a:pt x="1507016" y="641798"/>
                    <a:pt x="1505133" y="637613"/>
                  </a:cubicBezTo>
                  <a:cubicBezTo>
                    <a:pt x="1503249" y="633427"/>
                    <a:pt x="1501826" y="629241"/>
                    <a:pt x="1500863" y="625055"/>
                  </a:cubicBezTo>
                  <a:cubicBezTo>
                    <a:pt x="1499900" y="620869"/>
                    <a:pt x="1499419" y="616934"/>
                    <a:pt x="1499419" y="613251"/>
                  </a:cubicBezTo>
                  <a:cubicBezTo>
                    <a:pt x="1499419" y="605047"/>
                    <a:pt x="1501198" y="597178"/>
                    <a:pt x="1504756" y="589643"/>
                  </a:cubicBezTo>
                  <a:cubicBezTo>
                    <a:pt x="1508314" y="582109"/>
                    <a:pt x="1513232" y="575579"/>
                    <a:pt x="1519511" y="570054"/>
                  </a:cubicBezTo>
                  <a:close/>
                  <a:moveTo>
                    <a:pt x="710602" y="559254"/>
                  </a:moveTo>
                  <a:lnTo>
                    <a:pt x="775273" y="559254"/>
                  </a:lnTo>
                  <a:lnTo>
                    <a:pt x="775273" y="608856"/>
                  </a:lnTo>
                  <a:cubicBezTo>
                    <a:pt x="773766" y="606847"/>
                    <a:pt x="771924" y="604963"/>
                    <a:pt x="769747" y="603206"/>
                  </a:cubicBezTo>
                  <a:cubicBezTo>
                    <a:pt x="767571" y="601447"/>
                    <a:pt x="765185" y="599899"/>
                    <a:pt x="762590" y="598559"/>
                  </a:cubicBezTo>
                  <a:cubicBezTo>
                    <a:pt x="759994" y="597220"/>
                    <a:pt x="757274" y="596152"/>
                    <a:pt x="754427" y="595357"/>
                  </a:cubicBezTo>
                  <a:cubicBezTo>
                    <a:pt x="751581" y="594562"/>
                    <a:pt x="748651" y="594164"/>
                    <a:pt x="745637" y="594164"/>
                  </a:cubicBezTo>
                  <a:cubicBezTo>
                    <a:pt x="744800" y="594164"/>
                    <a:pt x="743356" y="594206"/>
                    <a:pt x="741305" y="594290"/>
                  </a:cubicBezTo>
                  <a:cubicBezTo>
                    <a:pt x="739254" y="594373"/>
                    <a:pt x="737307" y="594583"/>
                    <a:pt x="735466" y="594917"/>
                  </a:cubicBezTo>
                  <a:cubicBezTo>
                    <a:pt x="733624" y="595253"/>
                    <a:pt x="732201" y="595587"/>
                    <a:pt x="731196" y="595922"/>
                  </a:cubicBezTo>
                  <a:cubicBezTo>
                    <a:pt x="730359" y="593243"/>
                    <a:pt x="728957" y="590418"/>
                    <a:pt x="726990" y="587446"/>
                  </a:cubicBezTo>
                  <a:cubicBezTo>
                    <a:pt x="725022" y="584474"/>
                    <a:pt x="722971" y="581439"/>
                    <a:pt x="720836" y="578342"/>
                  </a:cubicBezTo>
                  <a:cubicBezTo>
                    <a:pt x="718702" y="575244"/>
                    <a:pt x="716672" y="572105"/>
                    <a:pt x="714746" y="568924"/>
                  </a:cubicBezTo>
                  <a:cubicBezTo>
                    <a:pt x="712821" y="565742"/>
                    <a:pt x="711439" y="562519"/>
                    <a:pt x="710602" y="559254"/>
                  </a:cubicBezTo>
                  <a:close/>
                  <a:moveTo>
                    <a:pt x="1107262" y="551218"/>
                  </a:moveTo>
                  <a:cubicBezTo>
                    <a:pt x="1103160" y="551218"/>
                    <a:pt x="1099288" y="552013"/>
                    <a:pt x="1095646" y="553603"/>
                  </a:cubicBezTo>
                  <a:cubicBezTo>
                    <a:pt x="1092004" y="555194"/>
                    <a:pt x="1088823" y="557329"/>
                    <a:pt x="1086102" y="560008"/>
                  </a:cubicBezTo>
                  <a:cubicBezTo>
                    <a:pt x="1083382" y="562687"/>
                    <a:pt x="1081226" y="565847"/>
                    <a:pt x="1079635" y="569489"/>
                  </a:cubicBezTo>
                  <a:cubicBezTo>
                    <a:pt x="1078045" y="573130"/>
                    <a:pt x="1077249" y="576960"/>
                    <a:pt x="1077249" y="580979"/>
                  </a:cubicBezTo>
                  <a:cubicBezTo>
                    <a:pt x="1077249" y="585081"/>
                    <a:pt x="1078045" y="588952"/>
                    <a:pt x="1079635" y="592594"/>
                  </a:cubicBezTo>
                  <a:cubicBezTo>
                    <a:pt x="1081226" y="596236"/>
                    <a:pt x="1083382" y="599417"/>
                    <a:pt x="1086102" y="602138"/>
                  </a:cubicBezTo>
                  <a:cubicBezTo>
                    <a:pt x="1088823" y="604859"/>
                    <a:pt x="1092004" y="607014"/>
                    <a:pt x="1095646" y="608605"/>
                  </a:cubicBezTo>
                  <a:cubicBezTo>
                    <a:pt x="1099288" y="610196"/>
                    <a:pt x="1103160" y="610991"/>
                    <a:pt x="1107262" y="610991"/>
                  </a:cubicBezTo>
                  <a:cubicBezTo>
                    <a:pt x="1111280" y="610991"/>
                    <a:pt x="1115089" y="610175"/>
                    <a:pt x="1118689" y="608543"/>
                  </a:cubicBezTo>
                  <a:cubicBezTo>
                    <a:pt x="1122289" y="606910"/>
                    <a:pt x="1125428" y="604733"/>
                    <a:pt x="1128107" y="602012"/>
                  </a:cubicBezTo>
                  <a:cubicBezTo>
                    <a:pt x="1130786" y="599291"/>
                    <a:pt x="1132900" y="596110"/>
                    <a:pt x="1134448" y="592469"/>
                  </a:cubicBezTo>
                  <a:cubicBezTo>
                    <a:pt x="1135997" y="588827"/>
                    <a:pt x="1136771" y="584997"/>
                    <a:pt x="1136771" y="580979"/>
                  </a:cubicBezTo>
                  <a:cubicBezTo>
                    <a:pt x="1136771" y="576960"/>
                    <a:pt x="1135997" y="573130"/>
                    <a:pt x="1134448" y="569489"/>
                  </a:cubicBezTo>
                  <a:cubicBezTo>
                    <a:pt x="1132900" y="565847"/>
                    <a:pt x="1130786" y="562687"/>
                    <a:pt x="1128107" y="560008"/>
                  </a:cubicBezTo>
                  <a:cubicBezTo>
                    <a:pt x="1125428" y="557329"/>
                    <a:pt x="1122289" y="555194"/>
                    <a:pt x="1118689" y="553603"/>
                  </a:cubicBezTo>
                  <a:cubicBezTo>
                    <a:pt x="1115089" y="552013"/>
                    <a:pt x="1111280" y="551218"/>
                    <a:pt x="1107262" y="551218"/>
                  </a:cubicBezTo>
                  <a:close/>
                  <a:moveTo>
                    <a:pt x="888219" y="532884"/>
                  </a:moveTo>
                  <a:lnTo>
                    <a:pt x="888219" y="559254"/>
                  </a:lnTo>
                  <a:lnTo>
                    <a:pt x="1005128" y="559254"/>
                  </a:lnTo>
                  <a:lnTo>
                    <a:pt x="1005128" y="599438"/>
                  </a:lnTo>
                  <a:cubicBezTo>
                    <a:pt x="1002868" y="596341"/>
                    <a:pt x="1000168" y="593285"/>
                    <a:pt x="997029" y="590271"/>
                  </a:cubicBezTo>
                  <a:cubicBezTo>
                    <a:pt x="993889" y="587258"/>
                    <a:pt x="990332" y="584579"/>
                    <a:pt x="986355" y="582235"/>
                  </a:cubicBezTo>
                  <a:cubicBezTo>
                    <a:pt x="982379" y="579890"/>
                    <a:pt x="977942" y="577986"/>
                    <a:pt x="973044" y="576521"/>
                  </a:cubicBezTo>
                  <a:cubicBezTo>
                    <a:pt x="968147" y="575056"/>
                    <a:pt x="962810" y="574323"/>
                    <a:pt x="957034" y="574323"/>
                  </a:cubicBezTo>
                  <a:cubicBezTo>
                    <a:pt x="949583" y="574323"/>
                    <a:pt x="942614" y="575391"/>
                    <a:pt x="936126" y="577525"/>
                  </a:cubicBezTo>
                  <a:cubicBezTo>
                    <a:pt x="929638" y="579660"/>
                    <a:pt x="923987" y="582758"/>
                    <a:pt x="919173" y="586818"/>
                  </a:cubicBezTo>
                  <a:cubicBezTo>
                    <a:pt x="914359" y="590878"/>
                    <a:pt x="910571" y="595818"/>
                    <a:pt x="907809" y="601636"/>
                  </a:cubicBezTo>
                  <a:cubicBezTo>
                    <a:pt x="905046" y="607454"/>
                    <a:pt x="903665" y="614047"/>
                    <a:pt x="903665" y="621413"/>
                  </a:cubicBezTo>
                  <a:cubicBezTo>
                    <a:pt x="903665" y="626604"/>
                    <a:pt x="904293" y="631229"/>
                    <a:pt x="905548" y="635289"/>
                  </a:cubicBezTo>
                  <a:cubicBezTo>
                    <a:pt x="906804" y="639350"/>
                    <a:pt x="908499" y="642949"/>
                    <a:pt x="910634" y="646089"/>
                  </a:cubicBezTo>
                  <a:cubicBezTo>
                    <a:pt x="912769" y="649228"/>
                    <a:pt x="915238" y="651907"/>
                    <a:pt x="918043" y="654126"/>
                  </a:cubicBezTo>
                  <a:cubicBezTo>
                    <a:pt x="920847" y="656344"/>
                    <a:pt x="923757" y="658144"/>
                    <a:pt x="926770" y="659525"/>
                  </a:cubicBezTo>
                  <a:cubicBezTo>
                    <a:pt x="929784" y="660906"/>
                    <a:pt x="932840" y="661932"/>
                    <a:pt x="935937" y="662602"/>
                  </a:cubicBezTo>
                  <a:cubicBezTo>
                    <a:pt x="939035" y="663271"/>
                    <a:pt x="941923" y="663606"/>
                    <a:pt x="944602" y="663606"/>
                  </a:cubicBezTo>
                  <a:cubicBezTo>
                    <a:pt x="950043" y="663606"/>
                    <a:pt x="955066" y="663104"/>
                    <a:pt x="959671" y="662099"/>
                  </a:cubicBezTo>
                  <a:cubicBezTo>
                    <a:pt x="964275" y="661095"/>
                    <a:pt x="968231" y="659504"/>
                    <a:pt x="971537" y="657328"/>
                  </a:cubicBezTo>
                  <a:cubicBezTo>
                    <a:pt x="974844" y="655151"/>
                    <a:pt x="977439" y="652283"/>
                    <a:pt x="979323" y="648726"/>
                  </a:cubicBezTo>
                  <a:cubicBezTo>
                    <a:pt x="981207" y="645168"/>
                    <a:pt x="982148" y="640794"/>
                    <a:pt x="982148" y="635603"/>
                  </a:cubicBezTo>
                  <a:cubicBezTo>
                    <a:pt x="982148" y="633008"/>
                    <a:pt x="981646" y="630476"/>
                    <a:pt x="980641" y="628006"/>
                  </a:cubicBezTo>
                  <a:cubicBezTo>
                    <a:pt x="979637" y="625536"/>
                    <a:pt x="978235" y="623339"/>
                    <a:pt x="976435" y="621413"/>
                  </a:cubicBezTo>
                  <a:cubicBezTo>
                    <a:pt x="974635" y="619488"/>
                    <a:pt x="972479" y="617939"/>
                    <a:pt x="969968" y="616767"/>
                  </a:cubicBezTo>
                  <a:cubicBezTo>
                    <a:pt x="967456" y="615595"/>
                    <a:pt x="964652" y="615009"/>
                    <a:pt x="961554" y="615009"/>
                  </a:cubicBezTo>
                  <a:cubicBezTo>
                    <a:pt x="957368" y="615009"/>
                    <a:pt x="953936" y="615826"/>
                    <a:pt x="951257" y="617458"/>
                  </a:cubicBezTo>
                  <a:cubicBezTo>
                    <a:pt x="948578" y="619090"/>
                    <a:pt x="946464" y="620995"/>
                    <a:pt x="944916" y="623172"/>
                  </a:cubicBezTo>
                  <a:cubicBezTo>
                    <a:pt x="943367" y="625349"/>
                    <a:pt x="942300" y="627608"/>
                    <a:pt x="941714" y="629953"/>
                  </a:cubicBezTo>
                  <a:cubicBezTo>
                    <a:pt x="941128" y="632296"/>
                    <a:pt x="940835" y="634389"/>
                    <a:pt x="940835" y="636231"/>
                  </a:cubicBezTo>
                  <a:cubicBezTo>
                    <a:pt x="938909" y="636148"/>
                    <a:pt x="937214" y="634934"/>
                    <a:pt x="935749" y="632590"/>
                  </a:cubicBezTo>
                  <a:cubicBezTo>
                    <a:pt x="934284" y="630246"/>
                    <a:pt x="933551" y="626939"/>
                    <a:pt x="933551" y="622669"/>
                  </a:cubicBezTo>
                  <a:cubicBezTo>
                    <a:pt x="933551" y="619237"/>
                    <a:pt x="934033" y="616328"/>
                    <a:pt x="934995" y="613942"/>
                  </a:cubicBezTo>
                  <a:cubicBezTo>
                    <a:pt x="935958" y="611556"/>
                    <a:pt x="937444" y="609442"/>
                    <a:pt x="939453" y="607600"/>
                  </a:cubicBezTo>
                  <a:cubicBezTo>
                    <a:pt x="941462" y="605759"/>
                    <a:pt x="944016" y="604273"/>
                    <a:pt x="947113" y="603143"/>
                  </a:cubicBezTo>
                  <a:cubicBezTo>
                    <a:pt x="950211" y="602012"/>
                    <a:pt x="953852" y="601447"/>
                    <a:pt x="958038" y="601447"/>
                  </a:cubicBezTo>
                  <a:cubicBezTo>
                    <a:pt x="962140" y="601447"/>
                    <a:pt x="966180" y="602305"/>
                    <a:pt x="970156" y="604022"/>
                  </a:cubicBezTo>
                  <a:cubicBezTo>
                    <a:pt x="974133" y="605738"/>
                    <a:pt x="977858" y="608040"/>
                    <a:pt x="981332" y="610928"/>
                  </a:cubicBezTo>
                  <a:cubicBezTo>
                    <a:pt x="984806" y="613816"/>
                    <a:pt x="988008" y="617144"/>
                    <a:pt x="990939" y="620912"/>
                  </a:cubicBezTo>
                  <a:cubicBezTo>
                    <a:pt x="993869" y="624678"/>
                    <a:pt x="996380" y="628592"/>
                    <a:pt x="998473" y="632652"/>
                  </a:cubicBezTo>
                  <a:cubicBezTo>
                    <a:pt x="1000566" y="636713"/>
                    <a:pt x="1002198" y="640773"/>
                    <a:pt x="1003370" y="644833"/>
                  </a:cubicBezTo>
                  <a:cubicBezTo>
                    <a:pt x="1004542" y="648893"/>
                    <a:pt x="1005128" y="652681"/>
                    <a:pt x="1005128" y="656197"/>
                  </a:cubicBezTo>
                  <a:lnTo>
                    <a:pt x="1005128" y="698642"/>
                  </a:lnTo>
                  <a:lnTo>
                    <a:pt x="1034261" y="698642"/>
                  </a:lnTo>
                  <a:lnTo>
                    <a:pt x="1034261" y="559254"/>
                  </a:lnTo>
                  <a:lnTo>
                    <a:pt x="1069422" y="559254"/>
                  </a:lnTo>
                  <a:lnTo>
                    <a:pt x="1069422" y="532884"/>
                  </a:lnTo>
                  <a:close/>
                  <a:moveTo>
                    <a:pt x="1555676" y="530121"/>
                  </a:moveTo>
                  <a:cubicBezTo>
                    <a:pt x="1546300" y="530456"/>
                    <a:pt x="1537698" y="531858"/>
                    <a:pt x="1529871" y="534328"/>
                  </a:cubicBezTo>
                  <a:cubicBezTo>
                    <a:pt x="1522043" y="536797"/>
                    <a:pt x="1514948" y="540063"/>
                    <a:pt x="1508586" y="544123"/>
                  </a:cubicBezTo>
                  <a:cubicBezTo>
                    <a:pt x="1502223" y="548183"/>
                    <a:pt x="1496656" y="552871"/>
                    <a:pt x="1491885" y="558187"/>
                  </a:cubicBezTo>
                  <a:cubicBezTo>
                    <a:pt x="1487113" y="563503"/>
                    <a:pt x="1483136" y="569196"/>
                    <a:pt x="1479955" y="575265"/>
                  </a:cubicBezTo>
                  <a:cubicBezTo>
                    <a:pt x="1476774" y="581334"/>
                    <a:pt x="1474367" y="587613"/>
                    <a:pt x="1472735" y="594101"/>
                  </a:cubicBezTo>
                  <a:cubicBezTo>
                    <a:pt x="1471102" y="600589"/>
                    <a:pt x="1470286" y="606972"/>
                    <a:pt x="1470286" y="613251"/>
                  </a:cubicBezTo>
                  <a:cubicBezTo>
                    <a:pt x="1470286" y="621288"/>
                    <a:pt x="1471311" y="628969"/>
                    <a:pt x="1473362" y="636294"/>
                  </a:cubicBezTo>
                  <a:cubicBezTo>
                    <a:pt x="1475413" y="643619"/>
                    <a:pt x="1478302" y="650463"/>
                    <a:pt x="1482027" y="656825"/>
                  </a:cubicBezTo>
                  <a:cubicBezTo>
                    <a:pt x="1485752" y="663188"/>
                    <a:pt x="1490252" y="668922"/>
                    <a:pt x="1495526" y="674029"/>
                  </a:cubicBezTo>
                  <a:cubicBezTo>
                    <a:pt x="1500800" y="679136"/>
                    <a:pt x="1506619" y="683531"/>
                    <a:pt x="1512981" y="687214"/>
                  </a:cubicBezTo>
                  <a:cubicBezTo>
                    <a:pt x="1519343" y="690897"/>
                    <a:pt x="1526208" y="693723"/>
                    <a:pt x="1533575" y="695690"/>
                  </a:cubicBezTo>
                  <a:cubicBezTo>
                    <a:pt x="1540942" y="697658"/>
                    <a:pt x="1548602" y="698642"/>
                    <a:pt x="1556555" y="698642"/>
                  </a:cubicBezTo>
                  <a:lnTo>
                    <a:pt x="1592720" y="698642"/>
                  </a:lnTo>
                  <a:lnTo>
                    <a:pt x="1592720" y="672271"/>
                  </a:lnTo>
                  <a:lnTo>
                    <a:pt x="1578279" y="672271"/>
                  </a:lnTo>
                  <a:cubicBezTo>
                    <a:pt x="1576521" y="670345"/>
                    <a:pt x="1574784" y="668085"/>
                    <a:pt x="1573068" y="665490"/>
                  </a:cubicBezTo>
                  <a:cubicBezTo>
                    <a:pt x="1571352" y="662895"/>
                    <a:pt x="1569824" y="660090"/>
                    <a:pt x="1568485" y="657077"/>
                  </a:cubicBezTo>
                  <a:cubicBezTo>
                    <a:pt x="1567145" y="654062"/>
                    <a:pt x="1566057" y="650924"/>
                    <a:pt x="1565220" y="647659"/>
                  </a:cubicBezTo>
                  <a:cubicBezTo>
                    <a:pt x="1564382" y="644394"/>
                    <a:pt x="1563964" y="641129"/>
                    <a:pt x="1563964" y="637864"/>
                  </a:cubicBezTo>
                  <a:cubicBezTo>
                    <a:pt x="1563964" y="633678"/>
                    <a:pt x="1564341" y="629597"/>
                    <a:pt x="1565094" y="625620"/>
                  </a:cubicBezTo>
                  <a:cubicBezTo>
                    <a:pt x="1565847" y="621644"/>
                    <a:pt x="1567250" y="617939"/>
                    <a:pt x="1569301" y="614507"/>
                  </a:cubicBezTo>
                  <a:cubicBezTo>
                    <a:pt x="1571352" y="611075"/>
                    <a:pt x="1574240" y="608040"/>
                    <a:pt x="1577965" y="605403"/>
                  </a:cubicBezTo>
                  <a:cubicBezTo>
                    <a:pt x="1581691" y="602766"/>
                    <a:pt x="1586567" y="600736"/>
                    <a:pt x="1592595" y="599313"/>
                  </a:cubicBezTo>
                  <a:lnTo>
                    <a:pt x="1592595" y="573821"/>
                  </a:lnTo>
                  <a:cubicBezTo>
                    <a:pt x="1586232" y="574491"/>
                    <a:pt x="1580477" y="575663"/>
                    <a:pt x="1575328" y="577337"/>
                  </a:cubicBezTo>
                  <a:cubicBezTo>
                    <a:pt x="1570180" y="579011"/>
                    <a:pt x="1565555" y="581146"/>
                    <a:pt x="1561452" y="583741"/>
                  </a:cubicBezTo>
                  <a:lnTo>
                    <a:pt x="1542867" y="557622"/>
                  </a:lnTo>
                  <a:cubicBezTo>
                    <a:pt x="1546802" y="556534"/>
                    <a:pt x="1551072" y="555864"/>
                    <a:pt x="1555676" y="555613"/>
                  </a:cubicBezTo>
                  <a:close/>
                  <a:moveTo>
                    <a:pt x="1347126" y="528991"/>
                  </a:moveTo>
                  <a:lnTo>
                    <a:pt x="1319374" y="539916"/>
                  </a:lnTo>
                  <a:cubicBezTo>
                    <a:pt x="1321802" y="546446"/>
                    <a:pt x="1324774" y="551929"/>
                    <a:pt x="1328290" y="556366"/>
                  </a:cubicBezTo>
                  <a:cubicBezTo>
                    <a:pt x="1331806" y="560803"/>
                    <a:pt x="1335657" y="564612"/>
                    <a:pt x="1339843" y="567793"/>
                  </a:cubicBezTo>
                  <a:cubicBezTo>
                    <a:pt x="1344029" y="570975"/>
                    <a:pt x="1348445" y="573779"/>
                    <a:pt x="1353091" y="576207"/>
                  </a:cubicBezTo>
                  <a:cubicBezTo>
                    <a:pt x="1357737" y="578635"/>
                    <a:pt x="1362404" y="581104"/>
                    <a:pt x="1367092" y="583616"/>
                  </a:cubicBezTo>
                  <a:lnTo>
                    <a:pt x="1372743" y="586630"/>
                  </a:lnTo>
                  <a:cubicBezTo>
                    <a:pt x="1375589" y="588137"/>
                    <a:pt x="1378227" y="589790"/>
                    <a:pt x="1380654" y="591590"/>
                  </a:cubicBezTo>
                  <a:cubicBezTo>
                    <a:pt x="1383082" y="593389"/>
                    <a:pt x="1385175" y="595294"/>
                    <a:pt x="1386933" y="597304"/>
                  </a:cubicBezTo>
                  <a:cubicBezTo>
                    <a:pt x="1388691" y="599313"/>
                    <a:pt x="1390072" y="601427"/>
                    <a:pt x="1391077" y="603645"/>
                  </a:cubicBezTo>
                  <a:cubicBezTo>
                    <a:pt x="1392082" y="605864"/>
                    <a:pt x="1392584" y="608145"/>
                    <a:pt x="1392584" y="610489"/>
                  </a:cubicBezTo>
                  <a:cubicBezTo>
                    <a:pt x="1392584" y="613335"/>
                    <a:pt x="1392019" y="615763"/>
                    <a:pt x="1390889" y="617772"/>
                  </a:cubicBezTo>
                  <a:cubicBezTo>
                    <a:pt x="1389758" y="619781"/>
                    <a:pt x="1388189" y="621413"/>
                    <a:pt x="1386180" y="622669"/>
                  </a:cubicBezTo>
                  <a:cubicBezTo>
                    <a:pt x="1384170" y="623925"/>
                    <a:pt x="1381764" y="624846"/>
                    <a:pt x="1378959" y="625432"/>
                  </a:cubicBezTo>
                  <a:cubicBezTo>
                    <a:pt x="1376155" y="626018"/>
                    <a:pt x="1373078" y="626311"/>
                    <a:pt x="1369729" y="626311"/>
                  </a:cubicBezTo>
                  <a:cubicBezTo>
                    <a:pt x="1365962" y="626311"/>
                    <a:pt x="1361672" y="626018"/>
                    <a:pt x="1356858" y="625432"/>
                  </a:cubicBezTo>
                  <a:cubicBezTo>
                    <a:pt x="1352044" y="624846"/>
                    <a:pt x="1347252" y="624218"/>
                    <a:pt x="1342480" y="623548"/>
                  </a:cubicBezTo>
                  <a:lnTo>
                    <a:pt x="1329923" y="621791"/>
                  </a:lnTo>
                  <a:lnTo>
                    <a:pt x="1329923" y="647784"/>
                  </a:lnTo>
                  <a:cubicBezTo>
                    <a:pt x="1333606" y="648454"/>
                    <a:pt x="1337310" y="649144"/>
                    <a:pt x="1341036" y="649856"/>
                  </a:cubicBezTo>
                  <a:cubicBezTo>
                    <a:pt x="1344761" y="650567"/>
                    <a:pt x="1348298" y="651321"/>
                    <a:pt x="1351647" y="652116"/>
                  </a:cubicBezTo>
                  <a:cubicBezTo>
                    <a:pt x="1354995" y="652911"/>
                    <a:pt x="1358072" y="653770"/>
                    <a:pt x="1360876" y="654690"/>
                  </a:cubicBezTo>
                  <a:cubicBezTo>
                    <a:pt x="1363681" y="655611"/>
                    <a:pt x="1366004" y="656616"/>
                    <a:pt x="1367846" y="657704"/>
                  </a:cubicBezTo>
                  <a:cubicBezTo>
                    <a:pt x="1370860" y="659462"/>
                    <a:pt x="1373936" y="661660"/>
                    <a:pt x="1377075" y="664297"/>
                  </a:cubicBezTo>
                  <a:cubicBezTo>
                    <a:pt x="1380215" y="666934"/>
                    <a:pt x="1383249" y="669780"/>
                    <a:pt x="1386180" y="672836"/>
                  </a:cubicBezTo>
                  <a:cubicBezTo>
                    <a:pt x="1389110" y="675892"/>
                    <a:pt x="1391914" y="679052"/>
                    <a:pt x="1394593" y="682317"/>
                  </a:cubicBezTo>
                  <a:cubicBezTo>
                    <a:pt x="1397272" y="685582"/>
                    <a:pt x="1399616" y="688721"/>
                    <a:pt x="1401625" y="691735"/>
                  </a:cubicBezTo>
                  <a:cubicBezTo>
                    <a:pt x="1401960" y="692237"/>
                    <a:pt x="1402504" y="693053"/>
                    <a:pt x="1403258" y="694183"/>
                  </a:cubicBezTo>
                  <a:cubicBezTo>
                    <a:pt x="1404011" y="695314"/>
                    <a:pt x="1404806" y="696465"/>
                    <a:pt x="1405643" y="697637"/>
                  </a:cubicBezTo>
                  <a:cubicBezTo>
                    <a:pt x="1406481" y="698809"/>
                    <a:pt x="1407820" y="700734"/>
                    <a:pt x="1409662" y="703413"/>
                  </a:cubicBezTo>
                  <a:lnTo>
                    <a:pt x="1432893" y="686712"/>
                  </a:lnTo>
                  <a:cubicBezTo>
                    <a:pt x="1430465" y="683363"/>
                    <a:pt x="1427933" y="679868"/>
                    <a:pt x="1425296" y="676227"/>
                  </a:cubicBezTo>
                  <a:cubicBezTo>
                    <a:pt x="1422659" y="672585"/>
                    <a:pt x="1419959" y="668985"/>
                    <a:pt x="1417196" y="665427"/>
                  </a:cubicBezTo>
                  <a:cubicBezTo>
                    <a:pt x="1414434" y="661869"/>
                    <a:pt x="1411629" y="658416"/>
                    <a:pt x="1408783" y="655067"/>
                  </a:cubicBezTo>
                  <a:cubicBezTo>
                    <a:pt x="1405936" y="651719"/>
                    <a:pt x="1403132" y="648663"/>
                    <a:pt x="1400369" y="645900"/>
                  </a:cubicBezTo>
                  <a:cubicBezTo>
                    <a:pt x="1403467" y="643975"/>
                    <a:pt x="1406313" y="641631"/>
                    <a:pt x="1408908" y="638868"/>
                  </a:cubicBezTo>
                  <a:cubicBezTo>
                    <a:pt x="1411504" y="636106"/>
                    <a:pt x="1413743" y="633134"/>
                    <a:pt x="1415627" y="629953"/>
                  </a:cubicBezTo>
                  <a:cubicBezTo>
                    <a:pt x="1417510" y="626771"/>
                    <a:pt x="1418996" y="623444"/>
                    <a:pt x="1420084" y="619969"/>
                  </a:cubicBezTo>
                  <a:cubicBezTo>
                    <a:pt x="1421173" y="616496"/>
                    <a:pt x="1421717" y="613042"/>
                    <a:pt x="1421717" y="609610"/>
                  </a:cubicBezTo>
                  <a:cubicBezTo>
                    <a:pt x="1421717" y="604001"/>
                    <a:pt x="1420859" y="598957"/>
                    <a:pt x="1419143" y="594478"/>
                  </a:cubicBezTo>
                  <a:cubicBezTo>
                    <a:pt x="1417426" y="589999"/>
                    <a:pt x="1415082" y="585981"/>
                    <a:pt x="1412111" y="582423"/>
                  </a:cubicBezTo>
                  <a:cubicBezTo>
                    <a:pt x="1409139" y="578865"/>
                    <a:pt x="1405643" y="575663"/>
                    <a:pt x="1401625" y="572816"/>
                  </a:cubicBezTo>
                  <a:cubicBezTo>
                    <a:pt x="1397607" y="569970"/>
                    <a:pt x="1393337" y="567291"/>
                    <a:pt x="1388817" y="564779"/>
                  </a:cubicBezTo>
                  <a:lnTo>
                    <a:pt x="1386054" y="563273"/>
                  </a:lnTo>
                  <a:cubicBezTo>
                    <a:pt x="1383208" y="561682"/>
                    <a:pt x="1379754" y="559819"/>
                    <a:pt x="1375694" y="557685"/>
                  </a:cubicBezTo>
                  <a:cubicBezTo>
                    <a:pt x="1371634" y="555550"/>
                    <a:pt x="1367636" y="553060"/>
                    <a:pt x="1363702" y="550213"/>
                  </a:cubicBezTo>
                  <a:cubicBezTo>
                    <a:pt x="1359767" y="547367"/>
                    <a:pt x="1356251" y="544186"/>
                    <a:pt x="1353154" y="540670"/>
                  </a:cubicBezTo>
                  <a:cubicBezTo>
                    <a:pt x="1350056" y="537153"/>
                    <a:pt x="1348047" y="533261"/>
                    <a:pt x="1347126" y="528991"/>
                  </a:cubicBezTo>
                  <a:close/>
                  <a:moveTo>
                    <a:pt x="1798889" y="520955"/>
                  </a:moveTo>
                  <a:cubicBezTo>
                    <a:pt x="1798219" y="520955"/>
                    <a:pt x="1797612" y="521143"/>
                    <a:pt x="1797068" y="521520"/>
                  </a:cubicBezTo>
                  <a:cubicBezTo>
                    <a:pt x="1796524" y="521896"/>
                    <a:pt x="1796064" y="522524"/>
                    <a:pt x="1795687" y="523403"/>
                  </a:cubicBezTo>
                  <a:cubicBezTo>
                    <a:pt x="1795310" y="524282"/>
                    <a:pt x="1795017" y="525433"/>
                    <a:pt x="1794808" y="526856"/>
                  </a:cubicBezTo>
                  <a:cubicBezTo>
                    <a:pt x="1794599" y="528279"/>
                    <a:pt x="1794494" y="530080"/>
                    <a:pt x="1794494" y="532256"/>
                  </a:cubicBezTo>
                  <a:cubicBezTo>
                    <a:pt x="1794494" y="536526"/>
                    <a:pt x="1794871" y="539476"/>
                    <a:pt x="1795624" y="541109"/>
                  </a:cubicBezTo>
                  <a:cubicBezTo>
                    <a:pt x="1796378" y="542741"/>
                    <a:pt x="1797466" y="543558"/>
                    <a:pt x="1798889" y="543558"/>
                  </a:cubicBezTo>
                  <a:lnTo>
                    <a:pt x="1817976" y="543558"/>
                  </a:lnTo>
                  <a:lnTo>
                    <a:pt x="1817976" y="718482"/>
                  </a:lnTo>
                  <a:lnTo>
                    <a:pt x="1798889" y="718482"/>
                  </a:lnTo>
                  <a:cubicBezTo>
                    <a:pt x="1798219" y="718482"/>
                    <a:pt x="1797612" y="718649"/>
                    <a:pt x="1797068" y="718985"/>
                  </a:cubicBezTo>
                  <a:cubicBezTo>
                    <a:pt x="1796524" y="719319"/>
                    <a:pt x="1796064" y="719947"/>
                    <a:pt x="1795687" y="720868"/>
                  </a:cubicBezTo>
                  <a:cubicBezTo>
                    <a:pt x="1795310" y="721789"/>
                    <a:pt x="1795017" y="722961"/>
                    <a:pt x="1794808" y="724384"/>
                  </a:cubicBezTo>
                  <a:cubicBezTo>
                    <a:pt x="1794599" y="725807"/>
                    <a:pt x="1794494" y="727607"/>
                    <a:pt x="1794494" y="729784"/>
                  </a:cubicBezTo>
                  <a:cubicBezTo>
                    <a:pt x="1794494" y="733969"/>
                    <a:pt x="1794871" y="736899"/>
                    <a:pt x="1795624" y="738574"/>
                  </a:cubicBezTo>
                  <a:cubicBezTo>
                    <a:pt x="1796378" y="740248"/>
                    <a:pt x="1797466" y="741085"/>
                    <a:pt x="1798889" y="741085"/>
                  </a:cubicBezTo>
                  <a:lnTo>
                    <a:pt x="1837817" y="741085"/>
                  </a:lnTo>
                  <a:cubicBezTo>
                    <a:pt x="1839240" y="741085"/>
                    <a:pt x="1840538" y="740876"/>
                    <a:pt x="1841710" y="740457"/>
                  </a:cubicBezTo>
                  <a:cubicBezTo>
                    <a:pt x="1842882" y="740039"/>
                    <a:pt x="1843886" y="739411"/>
                    <a:pt x="1844723" y="738574"/>
                  </a:cubicBezTo>
                  <a:cubicBezTo>
                    <a:pt x="1845561" y="737737"/>
                    <a:pt x="1846251" y="736648"/>
                    <a:pt x="1846795" y="735309"/>
                  </a:cubicBezTo>
                  <a:cubicBezTo>
                    <a:pt x="1847340" y="733969"/>
                    <a:pt x="1847612" y="732379"/>
                    <a:pt x="1847612" y="730537"/>
                  </a:cubicBezTo>
                  <a:lnTo>
                    <a:pt x="1847612" y="531377"/>
                  </a:lnTo>
                  <a:cubicBezTo>
                    <a:pt x="1847612" y="529619"/>
                    <a:pt x="1847340" y="528070"/>
                    <a:pt x="1846795" y="526731"/>
                  </a:cubicBezTo>
                  <a:cubicBezTo>
                    <a:pt x="1846251" y="525391"/>
                    <a:pt x="1845561" y="524282"/>
                    <a:pt x="1844723" y="523403"/>
                  </a:cubicBezTo>
                  <a:cubicBezTo>
                    <a:pt x="1843886" y="522524"/>
                    <a:pt x="1842882" y="521896"/>
                    <a:pt x="1841710" y="521520"/>
                  </a:cubicBezTo>
                  <a:cubicBezTo>
                    <a:pt x="1840538" y="521143"/>
                    <a:pt x="1839240" y="520955"/>
                    <a:pt x="1837817" y="520955"/>
                  </a:cubicBezTo>
                  <a:close/>
                  <a:moveTo>
                    <a:pt x="136554" y="520955"/>
                  </a:moveTo>
                  <a:cubicBezTo>
                    <a:pt x="135130" y="520955"/>
                    <a:pt x="133833" y="521143"/>
                    <a:pt x="132661" y="521520"/>
                  </a:cubicBezTo>
                  <a:cubicBezTo>
                    <a:pt x="131489" y="521896"/>
                    <a:pt x="130484" y="522524"/>
                    <a:pt x="129647" y="523403"/>
                  </a:cubicBezTo>
                  <a:cubicBezTo>
                    <a:pt x="128810" y="524282"/>
                    <a:pt x="128140" y="525391"/>
                    <a:pt x="127638" y="526731"/>
                  </a:cubicBezTo>
                  <a:cubicBezTo>
                    <a:pt x="127135" y="528070"/>
                    <a:pt x="126884" y="529619"/>
                    <a:pt x="126884" y="531377"/>
                  </a:cubicBezTo>
                  <a:lnTo>
                    <a:pt x="126884" y="730537"/>
                  </a:lnTo>
                  <a:cubicBezTo>
                    <a:pt x="126884" y="732379"/>
                    <a:pt x="127135" y="733969"/>
                    <a:pt x="127638" y="735309"/>
                  </a:cubicBezTo>
                  <a:cubicBezTo>
                    <a:pt x="128140" y="736648"/>
                    <a:pt x="128810" y="737737"/>
                    <a:pt x="129647" y="738574"/>
                  </a:cubicBezTo>
                  <a:cubicBezTo>
                    <a:pt x="130484" y="739411"/>
                    <a:pt x="131489" y="740039"/>
                    <a:pt x="132661" y="740457"/>
                  </a:cubicBezTo>
                  <a:cubicBezTo>
                    <a:pt x="133833" y="740876"/>
                    <a:pt x="135130" y="741085"/>
                    <a:pt x="136554" y="741085"/>
                  </a:cubicBezTo>
                  <a:lnTo>
                    <a:pt x="175356" y="741085"/>
                  </a:lnTo>
                  <a:cubicBezTo>
                    <a:pt x="176779" y="741085"/>
                    <a:pt x="177867" y="740248"/>
                    <a:pt x="178621" y="738574"/>
                  </a:cubicBezTo>
                  <a:cubicBezTo>
                    <a:pt x="179374" y="736899"/>
                    <a:pt x="179751" y="733969"/>
                    <a:pt x="179751" y="729784"/>
                  </a:cubicBezTo>
                  <a:cubicBezTo>
                    <a:pt x="179751" y="727607"/>
                    <a:pt x="179667" y="725807"/>
                    <a:pt x="179500" y="724384"/>
                  </a:cubicBezTo>
                  <a:cubicBezTo>
                    <a:pt x="179332" y="722961"/>
                    <a:pt x="179060" y="721789"/>
                    <a:pt x="178683" y="720868"/>
                  </a:cubicBezTo>
                  <a:cubicBezTo>
                    <a:pt x="178307" y="719947"/>
                    <a:pt x="177825" y="719319"/>
                    <a:pt x="177239" y="718985"/>
                  </a:cubicBezTo>
                  <a:cubicBezTo>
                    <a:pt x="176653" y="718649"/>
                    <a:pt x="176026" y="718482"/>
                    <a:pt x="175356" y="718482"/>
                  </a:cubicBezTo>
                  <a:lnTo>
                    <a:pt x="156394" y="718482"/>
                  </a:lnTo>
                  <a:lnTo>
                    <a:pt x="156394" y="543558"/>
                  </a:lnTo>
                  <a:lnTo>
                    <a:pt x="175356" y="543558"/>
                  </a:lnTo>
                  <a:cubicBezTo>
                    <a:pt x="176779" y="543558"/>
                    <a:pt x="177867" y="542741"/>
                    <a:pt x="178621" y="541109"/>
                  </a:cubicBezTo>
                  <a:cubicBezTo>
                    <a:pt x="179374" y="539476"/>
                    <a:pt x="179751" y="536526"/>
                    <a:pt x="179751" y="532256"/>
                  </a:cubicBezTo>
                  <a:cubicBezTo>
                    <a:pt x="179751" y="530080"/>
                    <a:pt x="179667" y="528279"/>
                    <a:pt x="179500" y="526856"/>
                  </a:cubicBezTo>
                  <a:cubicBezTo>
                    <a:pt x="179332" y="525433"/>
                    <a:pt x="179060" y="524282"/>
                    <a:pt x="178683" y="523403"/>
                  </a:cubicBezTo>
                  <a:cubicBezTo>
                    <a:pt x="178307" y="522524"/>
                    <a:pt x="177825" y="521896"/>
                    <a:pt x="177239" y="521520"/>
                  </a:cubicBezTo>
                  <a:cubicBezTo>
                    <a:pt x="176653" y="521143"/>
                    <a:pt x="176026" y="520955"/>
                    <a:pt x="175356" y="520955"/>
                  </a:cubicBezTo>
                  <a:close/>
                  <a:moveTo>
                    <a:pt x="1630704" y="504705"/>
                  </a:moveTo>
                  <a:cubicBezTo>
                    <a:pt x="1624509" y="504705"/>
                    <a:pt x="1619576" y="506884"/>
                    <a:pt x="1615905" y="511243"/>
                  </a:cubicBezTo>
                  <a:cubicBezTo>
                    <a:pt x="1612234" y="515603"/>
                    <a:pt x="1610398" y="521052"/>
                    <a:pt x="1610398" y="527591"/>
                  </a:cubicBezTo>
                  <a:cubicBezTo>
                    <a:pt x="1610398" y="530115"/>
                    <a:pt x="1610628" y="532696"/>
                    <a:pt x="1611087" y="535335"/>
                  </a:cubicBezTo>
                  <a:cubicBezTo>
                    <a:pt x="1611660" y="535220"/>
                    <a:pt x="1612291" y="535163"/>
                    <a:pt x="1612979" y="535163"/>
                  </a:cubicBezTo>
                  <a:cubicBezTo>
                    <a:pt x="1616651" y="535163"/>
                    <a:pt x="1619719" y="537085"/>
                    <a:pt x="1622186" y="540928"/>
                  </a:cubicBezTo>
                  <a:cubicBezTo>
                    <a:pt x="1624652" y="544771"/>
                    <a:pt x="1625886" y="550364"/>
                    <a:pt x="1625886" y="557706"/>
                  </a:cubicBezTo>
                  <a:lnTo>
                    <a:pt x="1625886" y="656137"/>
                  </a:lnTo>
                  <a:cubicBezTo>
                    <a:pt x="1625886" y="665429"/>
                    <a:pt x="1629987" y="673316"/>
                    <a:pt x="1638189" y="679798"/>
                  </a:cubicBezTo>
                  <a:cubicBezTo>
                    <a:pt x="1646392" y="686280"/>
                    <a:pt x="1655599" y="689521"/>
                    <a:pt x="1665809" y="689521"/>
                  </a:cubicBezTo>
                  <a:cubicBezTo>
                    <a:pt x="1679575" y="689521"/>
                    <a:pt x="1693772" y="681777"/>
                    <a:pt x="1708399" y="666290"/>
                  </a:cubicBezTo>
                  <a:cubicBezTo>
                    <a:pt x="1723026" y="650802"/>
                    <a:pt x="1730340" y="636864"/>
                    <a:pt x="1730340" y="624474"/>
                  </a:cubicBezTo>
                  <a:cubicBezTo>
                    <a:pt x="1730340" y="616443"/>
                    <a:pt x="1725063" y="608470"/>
                    <a:pt x="1714508" y="600554"/>
                  </a:cubicBezTo>
                  <a:lnTo>
                    <a:pt x="1716229" y="600554"/>
                  </a:lnTo>
                  <a:cubicBezTo>
                    <a:pt x="1718409" y="600554"/>
                    <a:pt x="1722625" y="601701"/>
                    <a:pt x="1728877" y="603996"/>
                  </a:cubicBezTo>
                  <a:cubicBezTo>
                    <a:pt x="1735129" y="606290"/>
                    <a:pt x="1740607" y="607438"/>
                    <a:pt x="1745311" y="607438"/>
                  </a:cubicBezTo>
                  <a:cubicBezTo>
                    <a:pt x="1753227" y="607438"/>
                    <a:pt x="1759795" y="603996"/>
                    <a:pt x="1765014" y="597112"/>
                  </a:cubicBezTo>
                  <a:cubicBezTo>
                    <a:pt x="1770234" y="590230"/>
                    <a:pt x="1772844" y="579790"/>
                    <a:pt x="1772844" y="565794"/>
                  </a:cubicBezTo>
                  <a:lnTo>
                    <a:pt x="1760282" y="560631"/>
                  </a:lnTo>
                  <a:cubicBezTo>
                    <a:pt x="1760282" y="567400"/>
                    <a:pt x="1758848" y="572304"/>
                    <a:pt x="1755980" y="575344"/>
                  </a:cubicBezTo>
                  <a:cubicBezTo>
                    <a:pt x="1753112" y="578384"/>
                    <a:pt x="1749097" y="579905"/>
                    <a:pt x="1743934" y="579905"/>
                  </a:cubicBezTo>
                  <a:cubicBezTo>
                    <a:pt x="1739804" y="579905"/>
                    <a:pt x="1733322" y="578757"/>
                    <a:pt x="1724489" y="576463"/>
                  </a:cubicBezTo>
                  <a:cubicBezTo>
                    <a:pt x="1715655" y="574168"/>
                    <a:pt x="1708715" y="573021"/>
                    <a:pt x="1703667" y="573021"/>
                  </a:cubicBezTo>
                  <a:cubicBezTo>
                    <a:pt x="1699652" y="573021"/>
                    <a:pt x="1694202" y="573881"/>
                    <a:pt x="1687319" y="575602"/>
                  </a:cubicBezTo>
                  <a:cubicBezTo>
                    <a:pt x="1680436" y="577323"/>
                    <a:pt x="1675101" y="578184"/>
                    <a:pt x="1671315" y="578184"/>
                  </a:cubicBezTo>
                  <a:cubicBezTo>
                    <a:pt x="1665006" y="578184"/>
                    <a:pt x="1659958" y="576463"/>
                    <a:pt x="1656172" y="573021"/>
                  </a:cubicBezTo>
                  <a:lnTo>
                    <a:pt x="1656172" y="543939"/>
                  </a:lnTo>
                  <a:cubicBezTo>
                    <a:pt x="1656172" y="531205"/>
                    <a:pt x="1653878" y="521482"/>
                    <a:pt x="1649289" y="514771"/>
                  </a:cubicBezTo>
                  <a:cubicBezTo>
                    <a:pt x="1644700" y="508060"/>
                    <a:pt x="1638505" y="504705"/>
                    <a:pt x="1630704" y="504705"/>
                  </a:cubicBezTo>
                  <a:close/>
                  <a:moveTo>
                    <a:pt x="513647" y="463818"/>
                  </a:moveTo>
                  <a:cubicBezTo>
                    <a:pt x="504187" y="463818"/>
                    <a:pt x="495376" y="464886"/>
                    <a:pt x="487214" y="467021"/>
                  </a:cubicBezTo>
                  <a:cubicBezTo>
                    <a:pt x="479051" y="469155"/>
                    <a:pt x="471956" y="472274"/>
                    <a:pt x="465929" y="476376"/>
                  </a:cubicBezTo>
                  <a:cubicBezTo>
                    <a:pt x="459901" y="480478"/>
                    <a:pt x="455150" y="485564"/>
                    <a:pt x="451676" y="491633"/>
                  </a:cubicBezTo>
                  <a:cubicBezTo>
                    <a:pt x="448202" y="497702"/>
                    <a:pt x="446465" y="504630"/>
                    <a:pt x="446465" y="512415"/>
                  </a:cubicBezTo>
                  <a:cubicBezTo>
                    <a:pt x="446465" y="517103"/>
                    <a:pt x="446883" y="521017"/>
                    <a:pt x="447721" y="524156"/>
                  </a:cubicBezTo>
                  <a:cubicBezTo>
                    <a:pt x="448558" y="527296"/>
                    <a:pt x="449730" y="530205"/>
                    <a:pt x="451237" y="532884"/>
                  </a:cubicBezTo>
                  <a:lnTo>
                    <a:pt x="435224" y="532884"/>
                  </a:lnTo>
                  <a:lnTo>
                    <a:pt x="431019" y="532884"/>
                  </a:lnTo>
                  <a:lnTo>
                    <a:pt x="406091" y="532884"/>
                  </a:lnTo>
                  <a:cubicBezTo>
                    <a:pt x="400147" y="532884"/>
                    <a:pt x="395291" y="533721"/>
                    <a:pt x="391524" y="535395"/>
                  </a:cubicBezTo>
                  <a:cubicBezTo>
                    <a:pt x="387757" y="537070"/>
                    <a:pt x="384534" y="539204"/>
                    <a:pt x="381855" y="541799"/>
                  </a:cubicBezTo>
                  <a:cubicBezTo>
                    <a:pt x="379008" y="539456"/>
                    <a:pt x="375471" y="537384"/>
                    <a:pt x="371244" y="535584"/>
                  </a:cubicBezTo>
                  <a:cubicBezTo>
                    <a:pt x="367016" y="533784"/>
                    <a:pt x="362265" y="532884"/>
                    <a:pt x="356991" y="532884"/>
                  </a:cubicBezTo>
                  <a:lnTo>
                    <a:pt x="340192" y="532884"/>
                  </a:lnTo>
                  <a:lnTo>
                    <a:pt x="335769" y="532884"/>
                  </a:lnTo>
                  <a:lnTo>
                    <a:pt x="192894" y="532884"/>
                  </a:lnTo>
                  <a:lnTo>
                    <a:pt x="192894" y="559254"/>
                  </a:lnTo>
                  <a:lnTo>
                    <a:pt x="227804" y="559254"/>
                  </a:lnTo>
                  <a:lnTo>
                    <a:pt x="227804" y="577211"/>
                  </a:lnTo>
                  <a:cubicBezTo>
                    <a:pt x="224204" y="578635"/>
                    <a:pt x="221253" y="581063"/>
                    <a:pt x="218951" y="584495"/>
                  </a:cubicBezTo>
                  <a:cubicBezTo>
                    <a:pt x="216649" y="587927"/>
                    <a:pt x="215498" y="591820"/>
                    <a:pt x="215498" y="596173"/>
                  </a:cubicBezTo>
                  <a:cubicBezTo>
                    <a:pt x="215498" y="598936"/>
                    <a:pt x="216021" y="601552"/>
                    <a:pt x="217067" y="604022"/>
                  </a:cubicBezTo>
                  <a:cubicBezTo>
                    <a:pt x="218114" y="606491"/>
                    <a:pt x="219558" y="608668"/>
                    <a:pt x="221399" y="610552"/>
                  </a:cubicBezTo>
                  <a:cubicBezTo>
                    <a:pt x="223241" y="612435"/>
                    <a:pt x="225418" y="613921"/>
                    <a:pt x="227929" y="615009"/>
                  </a:cubicBezTo>
                  <a:cubicBezTo>
                    <a:pt x="230441" y="616098"/>
                    <a:pt x="233162" y="616642"/>
                    <a:pt x="236092" y="616642"/>
                  </a:cubicBezTo>
                  <a:cubicBezTo>
                    <a:pt x="239189" y="616642"/>
                    <a:pt x="241994" y="616077"/>
                    <a:pt x="244505" y="614947"/>
                  </a:cubicBezTo>
                  <a:cubicBezTo>
                    <a:pt x="247017" y="613816"/>
                    <a:pt x="249172" y="612331"/>
                    <a:pt x="250972" y="610489"/>
                  </a:cubicBezTo>
                  <a:cubicBezTo>
                    <a:pt x="252772" y="608647"/>
                    <a:pt x="254153" y="606533"/>
                    <a:pt x="255116" y="604147"/>
                  </a:cubicBezTo>
                  <a:cubicBezTo>
                    <a:pt x="256079" y="601761"/>
                    <a:pt x="256560" y="599313"/>
                    <a:pt x="256560" y="596801"/>
                  </a:cubicBezTo>
                  <a:cubicBezTo>
                    <a:pt x="256560" y="596132"/>
                    <a:pt x="256518" y="595587"/>
                    <a:pt x="256435" y="595168"/>
                  </a:cubicBezTo>
                  <a:cubicBezTo>
                    <a:pt x="260034" y="595168"/>
                    <a:pt x="263069" y="595671"/>
                    <a:pt x="265539" y="596676"/>
                  </a:cubicBezTo>
                  <a:cubicBezTo>
                    <a:pt x="268008" y="597680"/>
                    <a:pt x="270017" y="599040"/>
                    <a:pt x="271566" y="600756"/>
                  </a:cubicBezTo>
                  <a:cubicBezTo>
                    <a:pt x="273115" y="602473"/>
                    <a:pt x="274224" y="604398"/>
                    <a:pt x="274894" y="606533"/>
                  </a:cubicBezTo>
                  <a:cubicBezTo>
                    <a:pt x="275564" y="608668"/>
                    <a:pt x="275898" y="610866"/>
                    <a:pt x="275898" y="613126"/>
                  </a:cubicBezTo>
                  <a:cubicBezTo>
                    <a:pt x="275898" y="617730"/>
                    <a:pt x="275040" y="621665"/>
                    <a:pt x="273324" y="624929"/>
                  </a:cubicBezTo>
                  <a:cubicBezTo>
                    <a:pt x="271608" y="628195"/>
                    <a:pt x="269243" y="630873"/>
                    <a:pt x="266229" y="632967"/>
                  </a:cubicBezTo>
                  <a:cubicBezTo>
                    <a:pt x="263216" y="635059"/>
                    <a:pt x="259658" y="636608"/>
                    <a:pt x="255556" y="637613"/>
                  </a:cubicBezTo>
                  <a:cubicBezTo>
                    <a:pt x="251453" y="638617"/>
                    <a:pt x="247017" y="639119"/>
                    <a:pt x="242245" y="639119"/>
                  </a:cubicBezTo>
                  <a:cubicBezTo>
                    <a:pt x="234627" y="639119"/>
                    <a:pt x="227887" y="638638"/>
                    <a:pt x="222027" y="637675"/>
                  </a:cubicBezTo>
                  <a:cubicBezTo>
                    <a:pt x="216167" y="636713"/>
                    <a:pt x="211605" y="635854"/>
                    <a:pt x="208340" y="635101"/>
                  </a:cubicBezTo>
                  <a:lnTo>
                    <a:pt x="208340" y="660844"/>
                  </a:lnTo>
                  <a:cubicBezTo>
                    <a:pt x="211856" y="661597"/>
                    <a:pt x="215832" y="662476"/>
                    <a:pt x="220269" y="663481"/>
                  </a:cubicBezTo>
                  <a:cubicBezTo>
                    <a:pt x="224706" y="664485"/>
                    <a:pt x="229457" y="665762"/>
                    <a:pt x="234522" y="667311"/>
                  </a:cubicBezTo>
                  <a:cubicBezTo>
                    <a:pt x="239587" y="668859"/>
                    <a:pt x="244819" y="670722"/>
                    <a:pt x="250219" y="672899"/>
                  </a:cubicBezTo>
                  <a:cubicBezTo>
                    <a:pt x="255618" y="675075"/>
                    <a:pt x="261018" y="677691"/>
                    <a:pt x="266418" y="680747"/>
                  </a:cubicBezTo>
                  <a:cubicBezTo>
                    <a:pt x="271817" y="683803"/>
                    <a:pt x="277154" y="687402"/>
                    <a:pt x="282428" y="691546"/>
                  </a:cubicBezTo>
                  <a:cubicBezTo>
                    <a:pt x="287702" y="695690"/>
                    <a:pt x="292683" y="700441"/>
                    <a:pt x="297372" y="705799"/>
                  </a:cubicBezTo>
                  <a:lnTo>
                    <a:pt x="320603" y="691358"/>
                  </a:lnTo>
                  <a:cubicBezTo>
                    <a:pt x="317840" y="687172"/>
                    <a:pt x="314764" y="683321"/>
                    <a:pt x="311373" y="679805"/>
                  </a:cubicBezTo>
                  <a:cubicBezTo>
                    <a:pt x="307983" y="676289"/>
                    <a:pt x="304508" y="673066"/>
                    <a:pt x="300950" y="670136"/>
                  </a:cubicBezTo>
                  <a:cubicBezTo>
                    <a:pt x="297393" y="667206"/>
                    <a:pt x="293835" y="664569"/>
                    <a:pt x="290277" y="662225"/>
                  </a:cubicBezTo>
                  <a:cubicBezTo>
                    <a:pt x="286719" y="659881"/>
                    <a:pt x="283433" y="657746"/>
                    <a:pt x="280419" y="655821"/>
                  </a:cubicBezTo>
                  <a:cubicBezTo>
                    <a:pt x="284019" y="653979"/>
                    <a:pt x="287326" y="651656"/>
                    <a:pt x="290339" y="648851"/>
                  </a:cubicBezTo>
                  <a:cubicBezTo>
                    <a:pt x="293353" y="646047"/>
                    <a:pt x="295948" y="642824"/>
                    <a:pt x="298125" y="639183"/>
                  </a:cubicBezTo>
                  <a:cubicBezTo>
                    <a:pt x="300302" y="635541"/>
                    <a:pt x="301997" y="631522"/>
                    <a:pt x="303211" y="627127"/>
                  </a:cubicBezTo>
                  <a:cubicBezTo>
                    <a:pt x="304425" y="622732"/>
                    <a:pt x="305032" y="618023"/>
                    <a:pt x="305032" y="613000"/>
                  </a:cubicBezTo>
                  <a:cubicBezTo>
                    <a:pt x="305032" y="607391"/>
                    <a:pt x="304153" y="601971"/>
                    <a:pt x="302395" y="596738"/>
                  </a:cubicBezTo>
                  <a:cubicBezTo>
                    <a:pt x="300636" y="591506"/>
                    <a:pt x="297853" y="586839"/>
                    <a:pt x="294044" y="582737"/>
                  </a:cubicBezTo>
                  <a:cubicBezTo>
                    <a:pt x="290235" y="578635"/>
                    <a:pt x="285275" y="575349"/>
                    <a:pt x="279163" y="572879"/>
                  </a:cubicBezTo>
                  <a:cubicBezTo>
                    <a:pt x="273052" y="570410"/>
                    <a:pt x="265643" y="569175"/>
                    <a:pt x="256937" y="569175"/>
                  </a:cubicBezTo>
                  <a:lnTo>
                    <a:pt x="256937" y="559254"/>
                  </a:lnTo>
                  <a:lnTo>
                    <a:pt x="335769" y="559254"/>
                  </a:lnTo>
                  <a:lnTo>
                    <a:pt x="340192" y="559254"/>
                  </a:lnTo>
                  <a:lnTo>
                    <a:pt x="350336" y="559254"/>
                  </a:lnTo>
                  <a:cubicBezTo>
                    <a:pt x="353517" y="559254"/>
                    <a:pt x="356384" y="559778"/>
                    <a:pt x="358938" y="560824"/>
                  </a:cubicBezTo>
                  <a:cubicBezTo>
                    <a:pt x="361491" y="561870"/>
                    <a:pt x="363647" y="563336"/>
                    <a:pt x="365405" y="565219"/>
                  </a:cubicBezTo>
                  <a:cubicBezTo>
                    <a:pt x="367163" y="567103"/>
                    <a:pt x="368523" y="569321"/>
                    <a:pt x="369486" y="571875"/>
                  </a:cubicBezTo>
                  <a:cubicBezTo>
                    <a:pt x="370449" y="574428"/>
                    <a:pt x="370930" y="577211"/>
                    <a:pt x="370930" y="580225"/>
                  </a:cubicBezTo>
                  <a:lnTo>
                    <a:pt x="370930" y="711199"/>
                  </a:lnTo>
                  <a:lnTo>
                    <a:pt x="400063" y="711199"/>
                  </a:lnTo>
                  <a:lnTo>
                    <a:pt x="400063" y="572440"/>
                  </a:lnTo>
                  <a:cubicBezTo>
                    <a:pt x="400063" y="571184"/>
                    <a:pt x="400168" y="569803"/>
                    <a:pt x="400377" y="568296"/>
                  </a:cubicBezTo>
                  <a:cubicBezTo>
                    <a:pt x="400586" y="566789"/>
                    <a:pt x="401068" y="565366"/>
                    <a:pt x="401821" y="564026"/>
                  </a:cubicBezTo>
                  <a:cubicBezTo>
                    <a:pt x="402574" y="562687"/>
                    <a:pt x="403726" y="561557"/>
                    <a:pt x="405274" y="560636"/>
                  </a:cubicBezTo>
                  <a:cubicBezTo>
                    <a:pt x="406823" y="559715"/>
                    <a:pt x="408937" y="559254"/>
                    <a:pt x="411616" y="559254"/>
                  </a:cubicBezTo>
                  <a:lnTo>
                    <a:pt x="431019" y="559254"/>
                  </a:lnTo>
                  <a:lnTo>
                    <a:pt x="435224" y="559254"/>
                  </a:lnTo>
                  <a:lnTo>
                    <a:pt x="453623" y="559254"/>
                  </a:lnTo>
                  <a:lnTo>
                    <a:pt x="453623" y="709943"/>
                  </a:lnTo>
                  <a:lnTo>
                    <a:pt x="483007" y="709943"/>
                  </a:lnTo>
                  <a:lnTo>
                    <a:pt x="483007" y="559254"/>
                  </a:lnTo>
                  <a:lnTo>
                    <a:pt x="507219" y="559254"/>
                  </a:lnTo>
                  <a:lnTo>
                    <a:pt x="518167" y="559254"/>
                  </a:lnTo>
                  <a:lnTo>
                    <a:pt x="529822" y="559254"/>
                  </a:lnTo>
                  <a:lnTo>
                    <a:pt x="529822" y="601196"/>
                  </a:lnTo>
                  <a:cubicBezTo>
                    <a:pt x="529822" y="607223"/>
                    <a:pt x="530304" y="612644"/>
                    <a:pt x="531267" y="617458"/>
                  </a:cubicBezTo>
                  <a:cubicBezTo>
                    <a:pt x="532229" y="622271"/>
                    <a:pt x="533987" y="626688"/>
                    <a:pt x="536541" y="630706"/>
                  </a:cubicBezTo>
                  <a:cubicBezTo>
                    <a:pt x="539094" y="634724"/>
                    <a:pt x="542568" y="638492"/>
                    <a:pt x="546963" y="642008"/>
                  </a:cubicBezTo>
                  <a:cubicBezTo>
                    <a:pt x="551358" y="645524"/>
                    <a:pt x="556946" y="649040"/>
                    <a:pt x="563727" y="652556"/>
                  </a:cubicBezTo>
                  <a:cubicBezTo>
                    <a:pt x="565904" y="647282"/>
                    <a:pt x="568897" y="642384"/>
                    <a:pt x="572706" y="637864"/>
                  </a:cubicBezTo>
                  <a:cubicBezTo>
                    <a:pt x="576515" y="633343"/>
                    <a:pt x="580617" y="629387"/>
                    <a:pt x="585012" y="625997"/>
                  </a:cubicBezTo>
                  <a:cubicBezTo>
                    <a:pt x="589407" y="622606"/>
                    <a:pt x="593823" y="619865"/>
                    <a:pt x="598260" y="617772"/>
                  </a:cubicBezTo>
                  <a:cubicBezTo>
                    <a:pt x="602697" y="615679"/>
                    <a:pt x="606632" y="614423"/>
                    <a:pt x="610064" y="614005"/>
                  </a:cubicBezTo>
                  <a:lnTo>
                    <a:pt x="610064" y="698642"/>
                  </a:lnTo>
                  <a:lnTo>
                    <a:pt x="639197" y="698642"/>
                  </a:lnTo>
                  <a:lnTo>
                    <a:pt x="639197" y="583490"/>
                  </a:lnTo>
                  <a:cubicBezTo>
                    <a:pt x="628984" y="583490"/>
                    <a:pt x="619817" y="584307"/>
                    <a:pt x="611697" y="585939"/>
                  </a:cubicBezTo>
                  <a:cubicBezTo>
                    <a:pt x="603576" y="587572"/>
                    <a:pt x="596293" y="589748"/>
                    <a:pt x="589847" y="592469"/>
                  </a:cubicBezTo>
                  <a:cubicBezTo>
                    <a:pt x="583401" y="595190"/>
                    <a:pt x="577729" y="598329"/>
                    <a:pt x="572831" y="601887"/>
                  </a:cubicBezTo>
                  <a:cubicBezTo>
                    <a:pt x="567934" y="605445"/>
                    <a:pt x="563602" y="609149"/>
                    <a:pt x="559835" y="613000"/>
                  </a:cubicBezTo>
                  <a:cubicBezTo>
                    <a:pt x="559500" y="611577"/>
                    <a:pt x="559270" y="609714"/>
                    <a:pt x="559144" y="607412"/>
                  </a:cubicBezTo>
                  <a:cubicBezTo>
                    <a:pt x="559018" y="605110"/>
                    <a:pt x="558956" y="602787"/>
                    <a:pt x="558956" y="600443"/>
                  </a:cubicBezTo>
                  <a:lnTo>
                    <a:pt x="558956" y="559254"/>
                  </a:lnTo>
                  <a:lnTo>
                    <a:pt x="659619" y="559254"/>
                  </a:lnTo>
                  <a:lnTo>
                    <a:pt x="668079" y="559254"/>
                  </a:lnTo>
                  <a:lnTo>
                    <a:pt x="681218" y="559254"/>
                  </a:lnTo>
                  <a:cubicBezTo>
                    <a:pt x="681720" y="564110"/>
                    <a:pt x="682746" y="568338"/>
                    <a:pt x="684294" y="571937"/>
                  </a:cubicBezTo>
                  <a:cubicBezTo>
                    <a:pt x="685843" y="575537"/>
                    <a:pt x="687664" y="578802"/>
                    <a:pt x="689757" y="581732"/>
                  </a:cubicBezTo>
                  <a:cubicBezTo>
                    <a:pt x="691850" y="584662"/>
                    <a:pt x="694026" y="587383"/>
                    <a:pt x="696287" y="589894"/>
                  </a:cubicBezTo>
                  <a:cubicBezTo>
                    <a:pt x="698547" y="592406"/>
                    <a:pt x="700640" y="595001"/>
                    <a:pt x="702565" y="597680"/>
                  </a:cubicBezTo>
                  <a:cubicBezTo>
                    <a:pt x="704491" y="600359"/>
                    <a:pt x="706081" y="603226"/>
                    <a:pt x="707337" y="606282"/>
                  </a:cubicBezTo>
                  <a:cubicBezTo>
                    <a:pt x="708593" y="609337"/>
                    <a:pt x="709221" y="612875"/>
                    <a:pt x="709221" y="616893"/>
                  </a:cubicBezTo>
                  <a:cubicBezTo>
                    <a:pt x="709221" y="619153"/>
                    <a:pt x="708907" y="621246"/>
                    <a:pt x="708279" y="623172"/>
                  </a:cubicBezTo>
                  <a:cubicBezTo>
                    <a:pt x="707651" y="625097"/>
                    <a:pt x="706772" y="626771"/>
                    <a:pt x="705642" y="628195"/>
                  </a:cubicBezTo>
                  <a:cubicBezTo>
                    <a:pt x="704512" y="629618"/>
                    <a:pt x="703151" y="630748"/>
                    <a:pt x="701561" y="631585"/>
                  </a:cubicBezTo>
                  <a:cubicBezTo>
                    <a:pt x="699970" y="632422"/>
                    <a:pt x="698254" y="632841"/>
                    <a:pt x="696412" y="632841"/>
                  </a:cubicBezTo>
                  <a:cubicBezTo>
                    <a:pt x="694152" y="632841"/>
                    <a:pt x="691620" y="632715"/>
                    <a:pt x="688815" y="632464"/>
                  </a:cubicBezTo>
                  <a:cubicBezTo>
                    <a:pt x="686011" y="632213"/>
                    <a:pt x="682432" y="631418"/>
                    <a:pt x="678079" y="630078"/>
                  </a:cubicBezTo>
                  <a:lnTo>
                    <a:pt x="678079" y="657202"/>
                  </a:lnTo>
                  <a:cubicBezTo>
                    <a:pt x="682264" y="658207"/>
                    <a:pt x="685613" y="658918"/>
                    <a:pt x="688124" y="659337"/>
                  </a:cubicBezTo>
                  <a:cubicBezTo>
                    <a:pt x="690636" y="659755"/>
                    <a:pt x="692813" y="659965"/>
                    <a:pt x="694654" y="659965"/>
                  </a:cubicBezTo>
                  <a:cubicBezTo>
                    <a:pt x="701770" y="659965"/>
                    <a:pt x="707944" y="659232"/>
                    <a:pt x="713176" y="657767"/>
                  </a:cubicBezTo>
                  <a:cubicBezTo>
                    <a:pt x="718409" y="656302"/>
                    <a:pt x="722783" y="654042"/>
                    <a:pt x="726299" y="650986"/>
                  </a:cubicBezTo>
                  <a:cubicBezTo>
                    <a:pt x="729815" y="647931"/>
                    <a:pt x="732494" y="644017"/>
                    <a:pt x="734336" y="639245"/>
                  </a:cubicBezTo>
                  <a:cubicBezTo>
                    <a:pt x="736177" y="634473"/>
                    <a:pt x="737224" y="628822"/>
                    <a:pt x="737475" y="622293"/>
                  </a:cubicBezTo>
                  <a:cubicBezTo>
                    <a:pt x="739568" y="621791"/>
                    <a:pt x="741347" y="621497"/>
                    <a:pt x="742812" y="621413"/>
                  </a:cubicBezTo>
                  <a:cubicBezTo>
                    <a:pt x="744277" y="621330"/>
                    <a:pt x="745553" y="621288"/>
                    <a:pt x="746642" y="621288"/>
                  </a:cubicBezTo>
                  <a:cubicBezTo>
                    <a:pt x="748651" y="621288"/>
                    <a:pt x="750828" y="621728"/>
                    <a:pt x="753172" y="622606"/>
                  </a:cubicBezTo>
                  <a:cubicBezTo>
                    <a:pt x="755516" y="623486"/>
                    <a:pt x="757943" y="625118"/>
                    <a:pt x="760455" y="627504"/>
                  </a:cubicBezTo>
                  <a:cubicBezTo>
                    <a:pt x="762966" y="629890"/>
                    <a:pt x="765499" y="633197"/>
                    <a:pt x="768052" y="637424"/>
                  </a:cubicBezTo>
                  <a:cubicBezTo>
                    <a:pt x="770605" y="641652"/>
                    <a:pt x="773012" y="647114"/>
                    <a:pt x="775273" y="653812"/>
                  </a:cubicBezTo>
                  <a:lnTo>
                    <a:pt x="775273" y="698642"/>
                  </a:lnTo>
                  <a:lnTo>
                    <a:pt x="804406" y="698642"/>
                  </a:lnTo>
                  <a:lnTo>
                    <a:pt x="804406" y="559254"/>
                  </a:lnTo>
                  <a:lnTo>
                    <a:pt x="839566" y="559254"/>
                  </a:lnTo>
                  <a:lnTo>
                    <a:pt x="839566" y="532884"/>
                  </a:lnTo>
                  <a:lnTo>
                    <a:pt x="668079" y="532884"/>
                  </a:lnTo>
                  <a:lnTo>
                    <a:pt x="659619" y="532884"/>
                  </a:lnTo>
                  <a:lnTo>
                    <a:pt x="518167" y="532884"/>
                  </a:lnTo>
                  <a:lnTo>
                    <a:pt x="507219" y="532884"/>
                  </a:lnTo>
                  <a:lnTo>
                    <a:pt x="490541" y="532884"/>
                  </a:lnTo>
                  <a:cubicBezTo>
                    <a:pt x="485937" y="532884"/>
                    <a:pt x="482421" y="531126"/>
                    <a:pt x="479993" y="527610"/>
                  </a:cubicBezTo>
                  <a:cubicBezTo>
                    <a:pt x="477565" y="524094"/>
                    <a:pt x="476351" y="519322"/>
                    <a:pt x="476351" y="513294"/>
                  </a:cubicBezTo>
                  <a:cubicBezTo>
                    <a:pt x="476351" y="509276"/>
                    <a:pt x="477314" y="505802"/>
                    <a:pt x="479240" y="502872"/>
                  </a:cubicBezTo>
                  <a:cubicBezTo>
                    <a:pt x="481165" y="499942"/>
                    <a:pt x="483823" y="497535"/>
                    <a:pt x="487214" y="495651"/>
                  </a:cubicBezTo>
                  <a:cubicBezTo>
                    <a:pt x="490604" y="493768"/>
                    <a:pt x="494601" y="492386"/>
                    <a:pt x="499206" y="491507"/>
                  </a:cubicBezTo>
                  <a:cubicBezTo>
                    <a:pt x="503810" y="490628"/>
                    <a:pt x="508791" y="490189"/>
                    <a:pt x="514149" y="490189"/>
                  </a:cubicBezTo>
                  <a:cubicBezTo>
                    <a:pt x="520344" y="490189"/>
                    <a:pt x="526644" y="490754"/>
                    <a:pt x="533048" y="491884"/>
                  </a:cubicBezTo>
                  <a:cubicBezTo>
                    <a:pt x="539452" y="493014"/>
                    <a:pt x="545856" y="494794"/>
                    <a:pt x="552261" y="497221"/>
                  </a:cubicBezTo>
                  <a:cubicBezTo>
                    <a:pt x="558665" y="499649"/>
                    <a:pt x="565006" y="502851"/>
                    <a:pt x="571285" y="506827"/>
                  </a:cubicBezTo>
                  <a:cubicBezTo>
                    <a:pt x="577564" y="510804"/>
                    <a:pt x="583717" y="515597"/>
                    <a:pt x="589744" y="521206"/>
                  </a:cubicBezTo>
                  <a:lnTo>
                    <a:pt x="608204" y="501239"/>
                  </a:lnTo>
                  <a:cubicBezTo>
                    <a:pt x="600167" y="494123"/>
                    <a:pt x="592381" y="488159"/>
                    <a:pt x="584847" y="483345"/>
                  </a:cubicBezTo>
                  <a:cubicBezTo>
                    <a:pt x="577313" y="478531"/>
                    <a:pt x="569757" y="474680"/>
                    <a:pt x="562181" y="471792"/>
                  </a:cubicBezTo>
                  <a:cubicBezTo>
                    <a:pt x="554605" y="468904"/>
                    <a:pt x="546840" y="466853"/>
                    <a:pt x="538887" y="465639"/>
                  </a:cubicBezTo>
                  <a:cubicBezTo>
                    <a:pt x="530934" y="464425"/>
                    <a:pt x="522521" y="463818"/>
                    <a:pt x="513647" y="463818"/>
                  </a:cubicBezTo>
                  <a:close/>
                  <a:moveTo>
                    <a:pt x="0" y="0"/>
                  </a:moveTo>
                  <a:lnTo>
                    <a:pt x="5210727" y="0"/>
                  </a:lnTo>
                  <a:lnTo>
                    <a:pt x="5210727" y="5760528"/>
                  </a:lnTo>
                  <a:lnTo>
                    <a:pt x="0" y="5760528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C65E344B-4C9C-4108-99EC-B53414D64C9E}"/>
                </a:ext>
              </a:extLst>
            </p:cNvPr>
            <p:cNvSpPr/>
            <p:nvPr/>
          </p:nvSpPr>
          <p:spPr>
            <a:xfrm>
              <a:off x="10790982" y="6359605"/>
              <a:ext cx="1420593" cy="45905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800" b="1" dirty="0">
                  <a:solidFill>
                    <a:srgbClr val="7030A0"/>
                  </a:solidFill>
                </a:rPr>
                <a:t>পৃষ্ঠা </a:t>
              </a:r>
              <a:r>
                <a:rPr lang="bn-BD" sz="2400" b="1" dirty="0">
                  <a:solidFill>
                    <a:srgbClr val="7030A0"/>
                  </a:solidFill>
                </a:rPr>
                <a:t>নং</a:t>
              </a:r>
              <a:r>
                <a:rPr lang="bn-BD" sz="1800" b="1" dirty="0">
                  <a:solidFill>
                    <a:srgbClr val="7030A0"/>
                  </a:solidFill>
                </a:rPr>
                <a:t>-</a:t>
              </a:r>
              <a:r>
                <a:rPr lang="en-US" sz="2400" b="1" dirty="0">
                  <a:solidFill>
                    <a:srgbClr val="7030A0"/>
                  </a:solidFill>
                </a:rPr>
                <a:t>৪</a:t>
              </a:r>
              <a:endParaRPr lang="en-US" sz="1800" b="1" dirty="0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2565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5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>
            <a:extLst>
              <a:ext uri="{FF2B5EF4-FFF2-40B4-BE49-F238E27FC236}">
                <a16:creationId xmlns:a16="http://schemas.microsoft.com/office/drawing/2014/main" id="{35444E4A-5149-49D5-9258-F75FB8517B36}"/>
              </a:ext>
            </a:extLst>
          </p:cNvPr>
          <p:cNvGrpSpPr/>
          <p:nvPr/>
        </p:nvGrpSpPr>
        <p:grpSpPr>
          <a:xfrm>
            <a:off x="6191250" y="0"/>
            <a:ext cx="6096000" cy="6858000"/>
            <a:chOff x="6191250" y="0"/>
            <a:chExt cx="6096000" cy="6858000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1C3B644-1691-4E02-B2EC-43141F7AB238}"/>
                </a:ext>
              </a:extLst>
            </p:cNvPr>
            <p:cNvSpPr/>
            <p:nvPr/>
          </p:nvSpPr>
          <p:spPr>
            <a:xfrm>
              <a:off x="6191250" y="0"/>
              <a:ext cx="6096000" cy="6858000"/>
            </a:xfrm>
            <a:prstGeom prst="rect">
              <a:avLst/>
            </a:prstGeom>
            <a:pattFill prst="pct70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D6E046E2-3466-46B5-A916-E9874AEF8DC7}"/>
                </a:ext>
              </a:extLst>
            </p:cNvPr>
            <p:cNvGrpSpPr/>
            <p:nvPr/>
          </p:nvGrpSpPr>
          <p:grpSpPr>
            <a:xfrm>
              <a:off x="6362692" y="342900"/>
              <a:ext cx="595570" cy="6229350"/>
              <a:chOff x="6515092" y="342900"/>
              <a:chExt cx="595570" cy="6229350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04D6758C-6DF7-4754-8687-E60395186E56}"/>
                  </a:ext>
                </a:extLst>
              </p:cNvPr>
              <p:cNvSpPr/>
              <p:nvPr/>
            </p:nvSpPr>
            <p:spPr>
              <a:xfrm>
                <a:off x="6515099" y="34290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4FAB599C-C78B-4A6E-BF73-0BB410B8FD96}"/>
                  </a:ext>
                </a:extLst>
              </p:cNvPr>
              <p:cNvSpPr/>
              <p:nvPr/>
            </p:nvSpPr>
            <p:spPr>
              <a:xfrm>
                <a:off x="6515098" y="1152525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EEA34BFE-B1D0-4AE4-AF26-11128495D5DD}"/>
                  </a:ext>
                </a:extLst>
              </p:cNvPr>
              <p:cNvSpPr/>
              <p:nvPr/>
            </p:nvSpPr>
            <p:spPr>
              <a:xfrm>
                <a:off x="6515097" y="196215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D038A781-36F6-4889-B60B-34D9C90245FF}"/>
                  </a:ext>
                </a:extLst>
              </p:cNvPr>
              <p:cNvSpPr/>
              <p:nvPr/>
            </p:nvSpPr>
            <p:spPr>
              <a:xfrm>
                <a:off x="6515096" y="2771775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3BD2B2BD-28F1-4215-A4CE-3BEC34AF220E}"/>
                  </a:ext>
                </a:extLst>
              </p:cNvPr>
              <p:cNvSpPr/>
              <p:nvPr/>
            </p:nvSpPr>
            <p:spPr>
              <a:xfrm>
                <a:off x="6515095" y="358140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1E398A80-1CCA-4E9F-83BF-0C7B59E5DE7A}"/>
                  </a:ext>
                </a:extLst>
              </p:cNvPr>
              <p:cNvSpPr/>
              <p:nvPr/>
            </p:nvSpPr>
            <p:spPr>
              <a:xfrm>
                <a:off x="6515094" y="4391025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088C3484-B864-46D4-A4BA-55BEB32F09DB}"/>
                  </a:ext>
                </a:extLst>
              </p:cNvPr>
              <p:cNvSpPr/>
              <p:nvPr/>
            </p:nvSpPr>
            <p:spPr>
              <a:xfrm>
                <a:off x="6515093" y="520065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0E15362B-0700-4C10-B147-334C9848EAF9}"/>
                  </a:ext>
                </a:extLst>
              </p:cNvPr>
              <p:cNvSpPr/>
              <p:nvPr/>
            </p:nvSpPr>
            <p:spPr>
              <a:xfrm>
                <a:off x="6515092" y="605790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8D42276-EFB5-4864-A166-F78CAE66879D}"/>
              </a:ext>
            </a:extLst>
          </p:cNvPr>
          <p:cNvGrpSpPr/>
          <p:nvPr/>
        </p:nvGrpSpPr>
        <p:grpSpPr>
          <a:xfrm flipH="1">
            <a:off x="-125662" y="-3629"/>
            <a:ext cx="6096000" cy="6858000"/>
            <a:chOff x="6191250" y="0"/>
            <a:chExt cx="6096000" cy="6858000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550BD6D1-6729-4D2F-AD87-CB77BE11AD5A}"/>
                </a:ext>
              </a:extLst>
            </p:cNvPr>
            <p:cNvSpPr/>
            <p:nvPr/>
          </p:nvSpPr>
          <p:spPr>
            <a:xfrm>
              <a:off x="6191250" y="0"/>
              <a:ext cx="6096000" cy="6858000"/>
            </a:xfrm>
            <a:prstGeom prst="rect">
              <a:avLst/>
            </a:prstGeom>
            <a:pattFill prst="pct70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C00E1809-BA6E-4708-AD39-0287890804B6}"/>
                </a:ext>
              </a:extLst>
            </p:cNvPr>
            <p:cNvGrpSpPr/>
            <p:nvPr/>
          </p:nvGrpSpPr>
          <p:grpSpPr>
            <a:xfrm>
              <a:off x="6362692" y="342900"/>
              <a:ext cx="595570" cy="6229350"/>
              <a:chOff x="6515092" y="342900"/>
              <a:chExt cx="595570" cy="6229350"/>
            </a:xfrm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3E09D995-853A-4DE2-8D6C-42BD02DC3DFC}"/>
                  </a:ext>
                </a:extLst>
              </p:cNvPr>
              <p:cNvSpPr/>
              <p:nvPr/>
            </p:nvSpPr>
            <p:spPr>
              <a:xfrm>
                <a:off x="6515099" y="34290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47BEC31F-6B46-4822-8061-A802C0C501A5}"/>
                  </a:ext>
                </a:extLst>
              </p:cNvPr>
              <p:cNvSpPr/>
              <p:nvPr/>
            </p:nvSpPr>
            <p:spPr>
              <a:xfrm>
                <a:off x="6515098" y="1152525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93B65410-846C-4445-86C7-28310C580DA8}"/>
                  </a:ext>
                </a:extLst>
              </p:cNvPr>
              <p:cNvSpPr/>
              <p:nvPr/>
            </p:nvSpPr>
            <p:spPr>
              <a:xfrm>
                <a:off x="6515097" y="196215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6A5DB0F4-02C6-464A-90BA-F68D14E0C694}"/>
                  </a:ext>
                </a:extLst>
              </p:cNvPr>
              <p:cNvSpPr/>
              <p:nvPr/>
            </p:nvSpPr>
            <p:spPr>
              <a:xfrm>
                <a:off x="6515096" y="2771775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F1480A87-5B30-4D0F-B1A5-2422049D090C}"/>
                  </a:ext>
                </a:extLst>
              </p:cNvPr>
              <p:cNvSpPr/>
              <p:nvPr/>
            </p:nvSpPr>
            <p:spPr>
              <a:xfrm>
                <a:off x="6515095" y="358140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2062951C-B827-4F8A-96B1-75D33EA40F2A}"/>
                  </a:ext>
                </a:extLst>
              </p:cNvPr>
              <p:cNvSpPr/>
              <p:nvPr/>
            </p:nvSpPr>
            <p:spPr>
              <a:xfrm>
                <a:off x="6515094" y="4391025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88A6E7FD-1A7A-48E8-BF1C-6D5F92A3F1C3}"/>
                  </a:ext>
                </a:extLst>
              </p:cNvPr>
              <p:cNvSpPr/>
              <p:nvPr/>
            </p:nvSpPr>
            <p:spPr>
              <a:xfrm>
                <a:off x="6515093" y="520065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E6E97968-7F6C-412A-8AB8-EBE40AE3BC47}"/>
                  </a:ext>
                </a:extLst>
              </p:cNvPr>
              <p:cNvSpPr/>
              <p:nvPr/>
            </p:nvSpPr>
            <p:spPr>
              <a:xfrm>
                <a:off x="6515092" y="605790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014E1254-1276-461E-8E29-F51483675F63}"/>
              </a:ext>
            </a:extLst>
          </p:cNvPr>
          <p:cNvGrpSpPr/>
          <p:nvPr/>
        </p:nvGrpSpPr>
        <p:grpSpPr>
          <a:xfrm>
            <a:off x="5524500" y="531810"/>
            <a:ext cx="1212850" cy="5831694"/>
            <a:chOff x="5524500" y="531810"/>
            <a:chExt cx="1212850" cy="5831694"/>
          </a:xfrm>
        </p:grpSpPr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388CB616-B146-4EDF-BF30-C87F6BD54F30}"/>
                </a:ext>
              </a:extLst>
            </p:cNvPr>
            <p:cNvSpPr/>
            <p:nvPr/>
          </p:nvSpPr>
          <p:spPr>
            <a:xfrm>
              <a:off x="5524500" y="531810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65C63C28-156C-41D4-840B-F1A5BA378C3D}"/>
                </a:ext>
              </a:extLst>
            </p:cNvPr>
            <p:cNvSpPr/>
            <p:nvPr/>
          </p:nvSpPr>
          <p:spPr>
            <a:xfrm>
              <a:off x="5524500" y="1346993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75BFF439-7A8B-4F4B-BAD8-72B0BF7ED6EB}"/>
                </a:ext>
              </a:extLst>
            </p:cNvPr>
            <p:cNvSpPr/>
            <p:nvPr/>
          </p:nvSpPr>
          <p:spPr>
            <a:xfrm>
              <a:off x="5524500" y="2162176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id="{32AE7978-5FC3-49DC-B6E9-011B2989B315}"/>
                </a:ext>
              </a:extLst>
            </p:cNvPr>
            <p:cNvSpPr/>
            <p:nvPr/>
          </p:nvSpPr>
          <p:spPr>
            <a:xfrm>
              <a:off x="5524500" y="2977359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1C6A2A92-D80C-4DE2-A35B-D8502A4338E3}"/>
                </a:ext>
              </a:extLst>
            </p:cNvPr>
            <p:cNvSpPr/>
            <p:nvPr/>
          </p:nvSpPr>
          <p:spPr>
            <a:xfrm>
              <a:off x="5524500" y="3792542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: Rounded Corners 92">
              <a:extLst>
                <a:ext uri="{FF2B5EF4-FFF2-40B4-BE49-F238E27FC236}">
                  <a16:creationId xmlns:a16="http://schemas.microsoft.com/office/drawing/2014/main" id="{9130694D-4ED8-4514-ACD7-616E28B18E0B}"/>
                </a:ext>
              </a:extLst>
            </p:cNvPr>
            <p:cNvSpPr/>
            <p:nvPr/>
          </p:nvSpPr>
          <p:spPr>
            <a:xfrm>
              <a:off x="5524500" y="4607725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: Rounded Corners 93">
              <a:extLst>
                <a:ext uri="{FF2B5EF4-FFF2-40B4-BE49-F238E27FC236}">
                  <a16:creationId xmlns:a16="http://schemas.microsoft.com/office/drawing/2014/main" id="{146A5D0A-D99A-4349-98E8-EC50C1DDFE9E}"/>
                </a:ext>
              </a:extLst>
            </p:cNvPr>
            <p:cNvSpPr/>
            <p:nvPr/>
          </p:nvSpPr>
          <p:spPr>
            <a:xfrm>
              <a:off x="5524500" y="5422908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id="{0D4A89E3-D5F1-4D41-BA54-04850ED504FC}"/>
                </a:ext>
              </a:extLst>
            </p:cNvPr>
            <p:cNvSpPr/>
            <p:nvPr/>
          </p:nvSpPr>
          <p:spPr>
            <a:xfrm>
              <a:off x="5524500" y="6238091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FC5DEC55-9761-479C-9084-5A9374557F53}"/>
              </a:ext>
            </a:extLst>
          </p:cNvPr>
          <p:cNvSpPr/>
          <p:nvPr/>
        </p:nvSpPr>
        <p:spPr>
          <a:xfrm>
            <a:off x="10555704" y="6238091"/>
            <a:ext cx="1636295" cy="619909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rgbClr val="7030A0"/>
                </a:solidFill>
              </a:rPr>
              <a:t>পৃষ্ঠা নং-</a:t>
            </a:r>
            <a:r>
              <a:rPr lang="ar-SA" sz="2000" dirty="0">
                <a:solidFill>
                  <a:srgbClr val="7030A0"/>
                </a:solidFill>
              </a:rPr>
              <a:t>৬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AE35293-6A4C-4304-916E-094D9868CD03}"/>
              </a:ext>
            </a:extLst>
          </p:cNvPr>
          <p:cNvSpPr/>
          <p:nvPr/>
        </p:nvSpPr>
        <p:spPr>
          <a:xfrm>
            <a:off x="590407" y="197642"/>
            <a:ext cx="4313082" cy="919162"/>
          </a:xfrm>
          <a:prstGeom prst="roundRect">
            <a:avLst>
              <a:gd name="adj" fmla="val 50000"/>
            </a:avLst>
          </a:prstGeom>
          <a:gradFill>
            <a:gsLst>
              <a:gs pos="47000">
                <a:schemeClr val="bg1"/>
              </a:gs>
              <a:gs pos="21000">
                <a:srgbClr val="FFFF00"/>
              </a:gs>
              <a:gs pos="74000">
                <a:schemeClr val="accent1">
                  <a:lumMod val="45000"/>
                  <a:lumOff val="55000"/>
                </a:schemeClr>
              </a:gs>
              <a:gs pos="23000">
                <a:schemeClr val="accent1">
                  <a:lumMod val="45000"/>
                  <a:lumOff val="55000"/>
                </a:schemeClr>
              </a:gs>
              <a:gs pos="76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ছবিতে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কি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দেখা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যাচ্ছে</a:t>
            </a:r>
            <a:r>
              <a:rPr lang="bn-BD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 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522089C4-2A47-432F-B7AB-385A8540D689}"/>
              </a:ext>
            </a:extLst>
          </p:cNvPr>
          <p:cNvSpPr/>
          <p:nvPr/>
        </p:nvSpPr>
        <p:spPr>
          <a:xfrm>
            <a:off x="7571779" y="197642"/>
            <a:ext cx="4313082" cy="919162"/>
          </a:xfrm>
          <a:prstGeom prst="roundRect">
            <a:avLst>
              <a:gd name="adj" fmla="val 50000"/>
            </a:avLst>
          </a:prstGeom>
          <a:gradFill>
            <a:gsLst>
              <a:gs pos="47000">
                <a:schemeClr val="bg1"/>
              </a:gs>
              <a:gs pos="21000">
                <a:srgbClr val="FFFF00"/>
              </a:gs>
              <a:gs pos="74000">
                <a:schemeClr val="accent1">
                  <a:lumMod val="45000"/>
                  <a:lumOff val="55000"/>
                </a:schemeClr>
              </a:gs>
              <a:gs pos="23000">
                <a:schemeClr val="accent1">
                  <a:lumMod val="45000"/>
                  <a:lumOff val="55000"/>
                </a:schemeClr>
              </a:gs>
              <a:gs pos="76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ছবিতে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কি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দেখা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যাচ্ছে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E9B8A0D-B773-4CEF-8E14-14745F51C12E}"/>
              </a:ext>
            </a:extLst>
          </p:cNvPr>
          <p:cNvSpPr/>
          <p:nvPr/>
        </p:nvSpPr>
        <p:spPr>
          <a:xfrm>
            <a:off x="7058517" y="1472406"/>
            <a:ext cx="5133482" cy="48068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8" descr="হিফজ মাদ্রাসা খোলার অনুমতি দিয়ে প্রজ্ঞাপন জারি">
            <a:extLst>
              <a:ext uri="{FF2B5EF4-FFF2-40B4-BE49-F238E27FC236}">
                <a16:creationId xmlns:a16="http://schemas.microsoft.com/office/drawing/2014/main" id="{449CA448-3185-4977-A4E8-2F6759241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243" y="1814510"/>
            <a:ext cx="4795858" cy="395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EB3A84A1-9A8A-4BD8-9746-3911E021BB5D}"/>
              </a:ext>
            </a:extLst>
          </p:cNvPr>
          <p:cNvSpPr/>
          <p:nvPr/>
        </p:nvSpPr>
        <p:spPr>
          <a:xfrm>
            <a:off x="-125662" y="6256384"/>
            <a:ext cx="1636295" cy="619909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rgbClr val="7030A0"/>
                </a:solidFill>
              </a:rPr>
              <a:t>পৃষ্ঠা নং-</a:t>
            </a:r>
            <a:r>
              <a:rPr lang="bn-BD" sz="2000" dirty="0">
                <a:solidFill>
                  <a:srgbClr val="7030A0"/>
                </a:solidFill>
              </a:rPr>
              <a:t>৫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8D8FE1-64C1-4F47-92FE-E4CB38B282BF}"/>
              </a:ext>
            </a:extLst>
          </p:cNvPr>
          <p:cNvSpPr/>
          <p:nvPr/>
        </p:nvSpPr>
        <p:spPr>
          <a:xfrm>
            <a:off x="-23110" y="1472407"/>
            <a:ext cx="5126176" cy="4762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2" descr="পবিত্র কোরআন শরীফ পড়ুন 3D তে। পৃষ্ঠা উল্টিয়ে উল্টিয়ে নিন বাস্তবে কোরআন  শরীফ পড়ার আনন্দ এবং পৃষ্ঠা উল্টানোর বাস্তবিক মধুর শব্দসহ ...">
            <a:extLst>
              <a:ext uri="{FF2B5EF4-FFF2-40B4-BE49-F238E27FC236}">
                <a16:creationId xmlns:a16="http://schemas.microsoft.com/office/drawing/2014/main" id="{3812930C-89DA-439E-B661-BE89395E4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9" y="1814510"/>
            <a:ext cx="4850878" cy="395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655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>
            <a:extLst>
              <a:ext uri="{FF2B5EF4-FFF2-40B4-BE49-F238E27FC236}">
                <a16:creationId xmlns:a16="http://schemas.microsoft.com/office/drawing/2014/main" id="{35444E4A-5149-49D5-9258-F75FB8517B36}"/>
              </a:ext>
            </a:extLst>
          </p:cNvPr>
          <p:cNvGrpSpPr/>
          <p:nvPr/>
        </p:nvGrpSpPr>
        <p:grpSpPr>
          <a:xfrm>
            <a:off x="6191250" y="0"/>
            <a:ext cx="6096000" cy="6858000"/>
            <a:chOff x="6191250" y="0"/>
            <a:chExt cx="6096000" cy="6858000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1C3B644-1691-4E02-B2EC-43141F7AB238}"/>
                </a:ext>
              </a:extLst>
            </p:cNvPr>
            <p:cNvSpPr/>
            <p:nvPr/>
          </p:nvSpPr>
          <p:spPr>
            <a:xfrm>
              <a:off x="6191250" y="0"/>
              <a:ext cx="6096000" cy="6858000"/>
            </a:xfrm>
            <a:prstGeom prst="rect">
              <a:avLst/>
            </a:prstGeom>
            <a:pattFill prst="pct70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D6E046E2-3466-46B5-A916-E9874AEF8DC7}"/>
                </a:ext>
              </a:extLst>
            </p:cNvPr>
            <p:cNvGrpSpPr/>
            <p:nvPr/>
          </p:nvGrpSpPr>
          <p:grpSpPr>
            <a:xfrm>
              <a:off x="6362692" y="342900"/>
              <a:ext cx="595570" cy="6229350"/>
              <a:chOff x="6515092" y="342900"/>
              <a:chExt cx="595570" cy="6229350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04D6758C-6DF7-4754-8687-E60395186E56}"/>
                  </a:ext>
                </a:extLst>
              </p:cNvPr>
              <p:cNvSpPr/>
              <p:nvPr/>
            </p:nvSpPr>
            <p:spPr>
              <a:xfrm>
                <a:off x="6515099" y="34290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4FAB599C-C78B-4A6E-BF73-0BB410B8FD96}"/>
                  </a:ext>
                </a:extLst>
              </p:cNvPr>
              <p:cNvSpPr/>
              <p:nvPr/>
            </p:nvSpPr>
            <p:spPr>
              <a:xfrm>
                <a:off x="6515098" y="1152525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EEA34BFE-B1D0-4AE4-AF26-11128495D5DD}"/>
                  </a:ext>
                </a:extLst>
              </p:cNvPr>
              <p:cNvSpPr/>
              <p:nvPr/>
            </p:nvSpPr>
            <p:spPr>
              <a:xfrm>
                <a:off x="6515097" y="196215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D038A781-36F6-4889-B60B-34D9C90245FF}"/>
                  </a:ext>
                </a:extLst>
              </p:cNvPr>
              <p:cNvSpPr/>
              <p:nvPr/>
            </p:nvSpPr>
            <p:spPr>
              <a:xfrm>
                <a:off x="6515096" y="2771775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3BD2B2BD-28F1-4215-A4CE-3BEC34AF220E}"/>
                  </a:ext>
                </a:extLst>
              </p:cNvPr>
              <p:cNvSpPr/>
              <p:nvPr/>
            </p:nvSpPr>
            <p:spPr>
              <a:xfrm>
                <a:off x="6515095" y="358140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1E398A80-1CCA-4E9F-83BF-0C7B59E5DE7A}"/>
                  </a:ext>
                </a:extLst>
              </p:cNvPr>
              <p:cNvSpPr/>
              <p:nvPr/>
            </p:nvSpPr>
            <p:spPr>
              <a:xfrm>
                <a:off x="6515094" y="4391025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088C3484-B864-46D4-A4BA-55BEB32F09DB}"/>
                  </a:ext>
                </a:extLst>
              </p:cNvPr>
              <p:cNvSpPr/>
              <p:nvPr/>
            </p:nvSpPr>
            <p:spPr>
              <a:xfrm>
                <a:off x="6515093" y="520065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0E15362B-0700-4C10-B147-334C9848EAF9}"/>
                  </a:ext>
                </a:extLst>
              </p:cNvPr>
              <p:cNvSpPr/>
              <p:nvPr/>
            </p:nvSpPr>
            <p:spPr>
              <a:xfrm>
                <a:off x="6515092" y="605790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8D42276-EFB5-4864-A166-F78CAE66879D}"/>
              </a:ext>
            </a:extLst>
          </p:cNvPr>
          <p:cNvGrpSpPr/>
          <p:nvPr/>
        </p:nvGrpSpPr>
        <p:grpSpPr>
          <a:xfrm flipH="1">
            <a:off x="0" y="0"/>
            <a:ext cx="6096000" cy="6858000"/>
            <a:chOff x="6191250" y="0"/>
            <a:chExt cx="6096000" cy="6858000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550BD6D1-6729-4D2F-AD87-CB77BE11AD5A}"/>
                </a:ext>
              </a:extLst>
            </p:cNvPr>
            <p:cNvSpPr/>
            <p:nvPr/>
          </p:nvSpPr>
          <p:spPr>
            <a:xfrm>
              <a:off x="6191250" y="0"/>
              <a:ext cx="6096000" cy="6858000"/>
            </a:xfrm>
            <a:prstGeom prst="rect">
              <a:avLst/>
            </a:prstGeom>
            <a:pattFill prst="pct70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C00E1809-BA6E-4708-AD39-0287890804B6}"/>
                </a:ext>
              </a:extLst>
            </p:cNvPr>
            <p:cNvGrpSpPr/>
            <p:nvPr/>
          </p:nvGrpSpPr>
          <p:grpSpPr>
            <a:xfrm>
              <a:off x="6362692" y="342900"/>
              <a:ext cx="595570" cy="6229350"/>
              <a:chOff x="6515092" y="342900"/>
              <a:chExt cx="595570" cy="6229350"/>
            </a:xfrm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3E09D995-853A-4DE2-8D6C-42BD02DC3DFC}"/>
                  </a:ext>
                </a:extLst>
              </p:cNvPr>
              <p:cNvSpPr/>
              <p:nvPr/>
            </p:nvSpPr>
            <p:spPr>
              <a:xfrm>
                <a:off x="6515099" y="34290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47BEC31F-6B46-4822-8061-A802C0C501A5}"/>
                  </a:ext>
                </a:extLst>
              </p:cNvPr>
              <p:cNvSpPr/>
              <p:nvPr/>
            </p:nvSpPr>
            <p:spPr>
              <a:xfrm>
                <a:off x="6515098" y="1152525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93B65410-846C-4445-86C7-28310C580DA8}"/>
                  </a:ext>
                </a:extLst>
              </p:cNvPr>
              <p:cNvSpPr/>
              <p:nvPr/>
            </p:nvSpPr>
            <p:spPr>
              <a:xfrm>
                <a:off x="6515097" y="196215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6A5DB0F4-02C6-464A-90BA-F68D14E0C694}"/>
                  </a:ext>
                </a:extLst>
              </p:cNvPr>
              <p:cNvSpPr/>
              <p:nvPr/>
            </p:nvSpPr>
            <p:spPr>
              <a:xfrm>
                <a:off x="6515096" y="2771775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F1480A87-5B30-4D0F-B1A5-2422049D090C}"/>
                  </a:ext>
                </a:extLst>
              </p:cNvPr>
              <p:cNvSpPr/>
              <p:nvPr/>
            </p:nvSpPr>
            <p:spPr>
              <a:xfrm>
                <a:off x="6515095" y="358140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2062951C-B827-4F8A-96B1-75D33EA40F2A}"/>
                  </a:ext>
                </a:extLst>
              </p:cNvPr>
              <p:cNvSpPr/>
              <p:nvPr/>
            </p:nvSpPr>
            <p:spPr>
              <a:xfrm>
                <a:off x="6515094" y="4391025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88A6E7FD-1A7A-48E8-BF1C-6D5F92A3F1C3}"/>
                  </a:ext>
                </a:extLst>
              </p:cNvPr>
              <p:cNvSpPr/>
              <p:nvPr/>
            </p:nvSpPr>
            <p:spPr>
              <a:xfrm>
                <a:off x="6515093" y="520065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E6E97968-7F6C-412A-8AB8-EBE40AE3BC47}"/>
                  </a:ext>
                </a:extLst>
              </p:cNvPr>
              <p:cNvSpPr/>
              <p:nvPr/>
            </p:nvSpPr>
            <p:spPr>
              <a:xfrm>
                <a:off x="6515092" y="605790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014E1254-1276-461E-8E29-F51483675F63}"/>
              </a:ext>
            </a:extLst>
          </p:cNvPr>
          <p:cNvGrpSpPr/>
          <p:nvPr/>
        </p:nvGrpSpPr>
        <p:grpSpPr>
          <a:xfrm>
            <a:off x="5524500" y="531810"/>
            <a:ext cx="1212850" cy="5831694"/>
            <a:chOff x="5524500" y="531810"/>
            <a:chExt cx="1212850" cy="5831694"/>
          </a:xfrm>
        </p:grpSpPr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388CB616-B146-4EDF-BF30-C87F6BD54F30}"/>
                </a:ext>
              </a:extLst>
            </p:cNvPr>
            <p:cNvSpPr/>
            <p:nvPr/>
          </p:nvSpPr>
          <p:spPr>
            <a:xfrm>
              <a:off x="5524500" y="531810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65C63C28-156C-41D4-840B-F1A5BA378C3D}"/>
                </a:ext>
              </a:extLst>
            </p:cNvPr>
            <p:cNvSpPr/>
            <p:nvPr/>
          </p:nvSpPr>
          <p:spPr>
            <a:xfrm>
              <a:off x="5524500" y="1346993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75BFF439-7A8B-4F4B-BAD8-72B0BF7ED6EB}"/>
                </a:ext>
              </a:extLst>
            </p:cNvPr>
            <p:cNvSpPr/>
            <p:nvPr/>
          </p:nvSpPr>
          <p:spPr>
            <a:xfrm>
              <a:off x="5524500" y="2162176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id="{32AE7978-5FC3-49DC-B6E9-011B2989B315}"/>
                </a:ext>
              </a:extLst>
            </p:cNvPr>
            <p:cNvSpPr/>
            <p:nvPr/>
          </p:nvSpPr>
          <p:spPr>
            <a:xfrm>
              <a:off x="5524500" y="2977359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1C6A2A92-D80C-4DE2-A35B-D8502A4338E3}"/>
                </a:ext>
              </a:extLst>
            </p:cNvPr>
            <p:cNvSpPr/>
            <p:nvPr/>
          </p:nvSpPr>
          <p:spPr>
            <a:xfrm>
              <a:off x="5524500" y="3792542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: Rounded Corners 92">
              <a:extLst>
                <a:ext uri="{FF2B5EF4-FFF2-40B4-BE49-F238E27FC236}">
                  <a16:creationId xmlns:a16="http://schemas.microsoft.com/office/drawing/2014/main" id="{9130694D-4ED8-4514-ACD7-616E28B18E0B}"/>
                </a:ext>
              </a:extLst>
            </p:cNvPr>
            <p:cNvSpPr/>
            <p:nvPr/>
          </p:nvSpPr>
          <p:spPr>
            <a:xfrm>
              <a:off x="5524500" y="4607725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: Rounded Corners 93">
              <a:extLst>
                <a:ext uri="{FF2B5EF4-FFF2-40B4-BE49-F238E27FC236}">
                  <a16:creationId xmlns:a16="http://schemas.microsoft.com/office/drawing/2014/main" id="{146A5D0A-D99A-4349-98E8-EC50C1DDFE9E}"/>
                </a:ext>
              </a:extLst>
            </p:cNvPr>
            <p:cNvSpPr/>
            <p:nvPr/>
          </p:nvSpPr>
          <p:spPr>
            <a:xfrm>
              <a:off x="5524500" y="5422908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id="{0D4A89E3-D5F1-4D41-BA54-04850ED504FC}"/>
                </a:ext>
              </a:extLst>
            </p:cNvPr>
            <p:cNvSpPr/>
            <p:nvPr/>
          </p:nvSpPr>
          <p:spPr>
            <a:xfrm>
              <a:off x="5524500" y="6238091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FC5DEC55-9761-479C-9084-5A9374557F53}"/>
              </a:ext>
            </a:extLst>
          </p:cNvPr>
          <p:cNvSpPr/>
          <p:nvPr/>
        </p:nvSpPr>
        <p:spPr>
          <a:xfrm>
            <a:off x="10555704" y="6363504"/>
            <a:ext cx="1636295" cy="4944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পৃষ্ঠা নং-৮</a:t>
            </a:r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540C70A-436B-476B-9DB9-41510B44CC9B}"/>
              </a:ext>
            </a:extLst>
          </p:cNvPr>
          <p:cNvSpPr/>
          <p:nvPr/>
        </p:nvSpPr>
        <p:spPr>
          <a:xfrm>
            <a:off x="95251" y="6279240"/>
            <a:ext cx="1636295" cy="4944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পৃষ্ঠা নং-৭</a:t>
            </a:r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2A3003B-DA60-4B9F-85B9-22276A5EBFD3}"/>
              </a:ext>
            </a:extLst>
          </p:cNvPr>
          <p:cNvSpPr/>
          <p:nvPr/>
        </p:nvSpPr>
        <p:spPr>
          <a:xfrm>
            <a:off x="7482749" y="66903"/>
            <a:ext cx="3891102" cy="809625"/>
          </a:xfrm>
          <a:prstGeom prst="roundRect">
            <a:avLst>
              <a:gd name="adj" fmla="val 49994"/>
            </a:avLst>
          </a:prstGeom>
          <a:gradFill flip="none" rotWithShape="1">
            <a:gsLst>
              <a:gs pos="89381">
                <a:schemeClr val="accent4"/>
              </a:gs>
              <a:gs pos="6000">
                <a:schemeClr val="accent2">
                  <a:lumMod val="60000"/>
                  <a:lumOff val="40000"/>
                </a:schemeClr>
              </a:gs>
              <a:gs pos="47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20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ছবিতে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কি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দেখা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যাচ্ছে</a:t>
            </a:r>
            <a:r>
              <a:rPr lang="bn-BD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F28D868-54DF-4160-9B1F-398564BD0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34" y="1412476"/>
            <a:ext cx="5222254" cy="456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0BA03AA7-1975-4F13-9F7F-954F79E6039B}"/>
              </a:ext>
            </a:extLst>
          </p:cNvPr>
          <p:cNvSpPr/>
          <p:nvPr/>
        </p:nvSpPr>
        <p:spPr>
          <a:xfrm>
            <a:off x="1011290" y="84264"/>
            <a:ext cx="3839965" cy="809625"/>
          </a:xfrm>
          <a:prstGeom prst="roundRect">
            <a:avLst>
              <a:gd name="adj" fmla="val 49994"/>
            </a:avLst>
          </a:prstGeom>
          <a:gradFill flip="none" rotWithShape="1">
            <a:gsLst>
              <a:gs pos="89381">
                <a:schemeClr val="accent4"/>
              </a:gs>
              <a:gs pos="6000">
                <a:schemeClr val="accent2">
                  <a:lumMod val="60000"/>
                  <a:lumOff val="40000"/>
                </a:schemeClr>
              </a:gs>
              <a:gs pos="47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20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ছবিতে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কি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দেখা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যাচ্ছে</a:t>
            </a:r>
            <a:r>
              <a:rPr lang="bn-BD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 </a:t>
            </a:r>
          </a:p>
        </p:txBody>
      </p:sp>
      <p:pic>
        <p:nvPicPr>
          <p:cNvPr id="1030" name="Picture 6" descr="ছবিতে বাংলাদেশের মসজিদ - BBC News বাংলা">
            <a:extLst>
              <a:ext uri="{FF2B5EF4-FFF2-40B4-BE49-F238E27FC236}">
                <a16:creationId xmlns:a16="http://schemas.microsoft.com/office/drawing/2014/main" id="{8A435BEE-8585-4530-B4DC-B2870F0C8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396" y="1085816"/>
            <a:ext cx="5182603" cy="488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717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>
            <a:extLst>
              <a:ext uri="{FF2B5EF4-FFF2-40B4-BE49-F238E27FC236}">
                <a16:creationId xmlns:a16="http://schemas.microsoft.com/office/drawing/2014/main" id="{35444E4A-5149-49D5-9258-F75FB8517B36}"/>
              </a:ext>
            </a:extLst>
          </p:cNvPr>
          <p:cNvGrpSpPr/>
          <p:nvPr/>
        </p:nvGrpSpPr>
        <p:grpSpPr>
          <a:xfrm>
            <a:off x="6191250" y="0"/>
            <a:ext cx="6096000" cy="6858000"/>
            <a:chOff x="6191250" y="0"/>
            <a:chExt cx="6096000" cy="6858000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1C3B644-1691-4E02-B2EC-43141F7AB238}"/>
                </a:ext>
              </a:extLst>
            </p:cNvPr>
            <p:cNvSpPr/>
            <p:nvPr/>
          </p:nvSpPr>
          <p:spPr>
            <a:xfrm>
              <a:off x="6191250" y="0"/>
              <a:ext cx="6096000" cy="6858000"/>
            </a:xfrm>
            <a:prstGeom prst="rect">
              <a:avLst/>
            </a:prstGeom>
            <a:pattFill prst="pct70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D6E046E2-3466-46B5-A916-E9874AEF8DC7}"/>
                </a:ext>
              </a:extLst>
            </p:cNvPr>
            <p:cNvGrpSpPr/>
            <p:nvPr/>
          </p:nvGrpSpPr>
          <p:grpSpPr>
            <a:xfrm>
              <a:off x="6362692" y="342900"/>
              <a:ext cx="595570" cy="6229350"/>
              <a:chOff x="6515092" y="342900"/>
              <a:chExt cx="595570" cy="6229350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04D6758C-6DF7-4754-8687-E60395186E56}"/>
                  </a:ext>
                </a:extLst>
              </p:cNvPr>
              <p:cNvSpPr/>
              <p:nvPr/>
            </p:nvSpPr>
            <p:spPr>
              <a:xfrm>
                <a:off x="6515099" y="34290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4FAB599C-C78B-4A6E-BF73-0BB410B8FD96}"/>
                  </a:ext>
                </a:extLst>
              </p:cNvPr>
              <p:cNvSpPr/>
              <p:nvPr/>
            </p:nvSpPr>
            <p:spPr>
              <a:xfrm>
                <a:off x="6515098" y="1152525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EEA34BFE-B1D0-4AE4-AF26-11128495D5DD}"/>
                  </a:ext>
                </a:extLst>
              </p:cNvPr>
              <p:cNvSpPr/>
              <p:nvPr/>
            </p:nvSpPr>
            <p:spPr>
              <a:xfrm>
                <a:off x="6515097" y="196215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D038A781-36F6-4889-B60B-34D9C90245FF}"/>
                  </a:ext>
                </a:extLst>
              </p:cNvPr>
              <p:cNvSpPr/>
              <p:nvPr/>
            </p:nvSpPr>
            <p:spPr>
              <a:xfrm>
                <a:off x="6515096" y="2771775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3BD2B2BD-28F1-4215-A4CE-3BEC34AF220E}"/>
                  </a:ext>
                </a:extLst>
              </p:cNvPr>
              <p:cNvSpPr/>
              <p:nvPr/>
            </p:nvSpPr>
            <p:spPr>
              <a:xfrm>
                <a:off x="6515095" y="358140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1E398A80-1CCA-4E9F-83BF-0C7B59E5DE7A}"/>
                  </a:ext>
                </a:extLst>
              </p:cNvPr>
              <p:cNvSpPr/>
              <p:nvPr/>
            </p:nvSpPr>
            <p:spPr>
              <a:xfrm>
                <a:off x="6515094" y="4391025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088C3484-B864-46D4-A4BA-55BEB32F09DB}"/>
                  </a:ext>
                </a:extLst>
              </p:cNvPr>
              <p:cNvSpPr/>
              <p:nvPr/>
            </p:nvSpPr>
            <p:spPr>
              <a:xfrm>
                <a:off x="6515093" y="520065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0E15362B-0700-4C10-B147-334C9848EAF9}"/>
                  </a:ext>
                </a:extLst>
              </p:cNvPr>
              <p:cNvSpPr/>
              <p:nvPr/>
            </p:nvSpPr>
            <p:spPr>
              <a:xfrm>
                <a:off x="6515092" y="605790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8D42276-EFB5-4864-A166-F78CAE66879D}"/>
              </a:ext>
            </a:extLst>
          </p:cNvPr>
          <p:cNvGrpSpPr/>
          <p:nvPr/>
        </p:nvGrpSpPr>
        <p:grpSpPr>
          <a:xfrm flipH="1">
            <a:off x="0" y="0"/>
            <a:ext cx="6096000" cy="6858000"/>
            <a:chOff x="6191250" y="0"/>
            <a:chExt cx="6096000" cy="6858000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550BD6D1-6729-4D2F-AD87-CB77BE11AD5A}"/>
                </a:ext>
              </a:extLst>
            </p:cNvPr>
            <p:cNvSpPr/>
            <p:nvPr/>
          </p:nvSpPr>
          <p:spPr>
            <a:xfrm>
              <a:off x="6191250" y="0"/>
              <a:ext cx="6096000" cy="6858000"/>
            </a:xfrm>
            <a:prstGeom prst="rect">
              <a:avLst/>
            </a:prstGeom>
            <a:pattFill prst="pct70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C00E1809-BA6E-4708-AD39-0287890804B6}"/>
                </a:ext>
              </a:extLst>
            </p:cNvPr>
            <p:cNvGrpSpPr/>
            <p:nvPr/>
          </p:nvGrpSpPr>
          <p:grpSpPr>
            <a:xfrm>
              <a:off x="6362692" y="342900"/>
              <a:ext cx="595570" cy="6229350"/>
              <a:chOff x="6515092" y="342900"/>
              <a:chExt cx="595570" cy="6229350"/>
            </a:xfrm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3E09D995-853A-4DE2-8D6C-42BD02DC3DFC}"/>
                  </a:ext>
                </a:extLst>
              </p:cNvPr>
              <p:cNvSpPr/>
              <p:nvPr/>
            </p:nvSpPr>
            <p:spPr>
              <a:xfrm>
                <a:off x="6515099" y="34290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47BEC31F-6B46-4822-8061-A802C0C501A5}"/>
                  </a:ext>
                </a:extLst>
              </p:cNvPr>
              <p:cNvSpPr/>
              <p:nvPr/>
            </p:nvSpPr>
            <p:spPr>
              <a:xfrm>
                <a:off x="6515098" y="1152525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93B65410-846C-4445-86C7-28310C580DA8}"/>
                  </a:ext>
                </a:extLst>
              </p:cNvPr>
              <p:cNvSpPr/>
              <p:nvPr/>
            </p:nvSpPr>
            <p:spPr>
              <a:xfrm>
                <a:off x="6515097" y="196215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6A5DB0F4-02C6-464A-90BA-F68D14E0C694}"/>
                  </a:ext>
                </a:extLst>
              </p:cNvPr>
              <p:cNvSpPr/>
              <p:nvPr/>
            </p:nvSpPr>
            <p:spPr>
              <a:xfrm>
                <a:off x="6515096" y="2771775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F1480A87-5B30-4D0F-B1A5-2422049D090C}"/>
                  </a:ext>
                </a:extLst>
              </p:cNvPr>
              <p:cNvSpPr/>
              <p:nvPr/>
            </p:nvSpPr>
            <p:spPr>
              <a:xfrm>
                <a:off x="6515095" y="358140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2062951C-B827-4F8A-96B1-75D33EA40F2A}"/>
                  </a:ext>
                </a:extLst>
              </p:cNvPr>
              <p:cNvSpPr/>
              <p:nvPr/>
            </p:nvSpPr>
            <p:spPr>
              <a:xfrm>
                <a:off x="6515094" y="4391025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88A6E7FD-1A7A-48E8-BF1C-6D5F92A3F1C3}"/>
                  </a:ext>
                </a:extLst>
              </p:cNvPr>
              <p:cNvSpPr/>
              <p:nvPr/>
            </p:nvSpPr>
            <p:spPr>
              <a:xfrm>
                <a:off x="6515093" y="520065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E6E97968-7F6C-412A-8AB8-EBE40AE3BC47}"/>
                  </a:ext>
                </a:extLst>
              </p:cNvPr>
              <p:cNvSpPr/>
              <p:nvPr/>
            </p:nvSpPr>
            <p:spPr>
              <a:xfrm>
                <a:off x="6515092" y="605790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014E1254-1276-461E-8E29-F51483675F63}"/>
              </a:ext>
            </a:extLst>
          </p:cNvPr>
          <p:cNvGrpSpPr/>
          <p:nvPr/>
        </p:nvGrpSpPr>
        <p:grpSpPr>
          <a:xfrm>
            <a:off x="5524500" y="531810"/>
            <a:ext cx="1212850" cy="5831694"/>
            <a:chOff x="5524500" y="531810"/>
            <a:chExt cx="1212850" cy="5831694"/>
          </a:xfrm>
        </p:grpSpPr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388CB616-B146-4EDF-BF30-C87F6BD54F30}"/>
                </a:ext>
              </a:extLst>
            </p:cNvPr>
            <p:cNvSpPr/>
            <p:nvPr/>
          </p:nvSpPr>
          <p:spPr>
            <a:xfrm>
              <a:off x="5524500" y="531810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65C63C28-156C-41D4-840B-F1A5BA378C3D}"/>
                </a:ext>
              </a:extLst>
            </p:cNvPr>
            <p:cNvSpPr/>
            <p:nvPr/>
          </p:nvSpPr>
          <p:spPr>
            <a:xfrm>
              <a:off x="5524500" y="1346993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75BFF439-7A8B-4F4B-BAD8-72B0BF7ED6EB}"/>
                </a:ext>
              </a:extLst>
            </p:cNvPr>
            <p:cNvSpPr/>
            <p:nvPr/>
          </p:nvSpPr>
          <p:spPr>
            <a:xfrm>
              <a:off x="5524500" y="2162176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id="{32AE7978-5FC3-49DC-B6E9-011B2989B315}"/>
                </a:ext>
              </a:extLst>
            </p:cNvPr>
            <p:cNvSpPr/>
            <p:nvPr/>
          </p:nvSpPr>
          <p:spPr>
            <a:xfrm>
              <a:off x="5524500" y="2977359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1C6A2A92-D80C-4DE2-A35B-D8502A4338E3}"/>
                </a:ext>
              </a:extLst>
            </p:cNvPr>
            <p:cNvSpPr/>
            <p:nvPr/>
          </p:nvSpPr>
          <p:spPr>
            <a:xfrm>
              <a:off x="5524500" y="3792542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: Rounded Corners 92">
              <a:extLst>
                <a:ext uri="{FF2B5EF4-FFF2-40B4-BE49-F238E27FC236}">
                  <a16:creationId xmlns:a16="http://schemas.microsoft.com/office/drawing/2014/main" id="{9130694D-4ED8-4514-ACD7-616E28B18E0B}"/>
                </a:ext>
              </a:extLst>
            </p:cNvPr>
            <p:cNvSpPr/>
            <p:nvPr/>
          </p:nvSpPr>
          <p:spPr>
            <a:xfrm>
              <a:off x="5524500" y="4607725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: Rounded Corners 93">
              <a:extLst>
                <a:ext uri="{FF2B5EF4-FFF2-40B4-BE49-F238E27FC236}">
                  <a16:creationId xmlns:a16="http://schemas.microsoft.com/office/drawing/2014/main" id="{146A5D0A-D99A-4349-98E8-EC50C1DDFE9E}"/>
                </a:ext>
              </a:extLst>
            </p:cNvPr>
            <p:cNvSpPr/>
            <p:nvPr/>
          </p:nvSpPr>
          <p:spPr>
            <a:xfrm>
              <a:off x="5524500" y="5422908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id="{0D4A89E3-D5F1-4D41-BA54-04850ED504FC}"/>
                </a:ext>
              </a:extLst>
            </p:cNvPr>
            <p:cNvSpPr/>
            <p:nvPr/>
          </p:nvSpPr>
          <p:spPr>
            <a:xfrm>
              <a:off x="5524500" y="6238091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FC5DEC55-9761-479C-9084-5A9374557F53}"/>
              </a:ext>
            </a:extLst>
          </p:cNvPr>
          <p:cNvSpPr/>
          <p:nvPr/>
        </p:nvSpPr>
        <p:spPr>
          <a:xfrm>
            <a:off x="10555704" y="6363504"/>
            <a:ext cx="1636295" cy="4944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পৃষ্ঠা নং-১০</a:t>
            </a:r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540C70A-436B-476B-9DB9-41510B44CC9B}"/>
              </a:ext>
            </a:extLst>
          </p:cNvPr>
          <p:cNvSpPr/>
          <p:nvPr/>
        </p:nvSpPr>
        <p:spPr>
          <a:xfrm>
            <a:off x="95251" y="6279240"/>
            <a:ext cx="1636295" cy="4944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পৃষ্ঠা নং-৯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53FC98-8FF4-4A6B-A98B-10AE655E03D5}"/>
              </a:ext>
            </a:extLst>
          </p:cNvPr>
          <p:cNvSpPr/>
          <p:nvPr/>
        </p:nvSpPr>
        <p:spPr>
          <a:xfrm>
            <a:off x="95251" y="1472406"/>
            <a:ext cx="5233737" cy="47656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4" descr="পৃথিবীর সর্বাপেক্ষা সুন্দর ৫টি মসজিদ [ছবিসহ] | BD24Live.com">
            <a:extLst>
              <a:ext uri="{FF2B5EF4-FFF2-40B4-BE49-F238E27FC236}">
                <a16:creationId xmlns:a16="http://schemas.microsoft.com/office/drawing/2014/main" id="{BC1DBD49-FFEB-49E4-81E8-EC7703A251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4" name="Picture 2" descr="বিখ্যাত ৫ মুসলিম স্থাপত্য">
            <a:extLst>
              <a:ext uri="{FF2B5EF4-FFF2-40B4-BE49-F238E27FC236}">
                <a16:creationId xmlns:a16="http://schemas.microsoft.com/office/drawing/2014/main" id="{576D49AD-138B-4A1E-BAA5-156D00C3F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69" y="1560092"/>
            <a:ext cx="5043923" cy="463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পৃথিবীর সর্বাপেক্ষা সুন্দর ৫টি মসজিদ [ছবিসহ] | BD24Live.com">
            <a:extLst>
              <a:ext uri="{FF2B5EF4-FFF2-40B4-BE49-F238E27FC236}">
                <a16:creationId xmlns:a16="http://schemas.microsoft.com/office/drawing/2014/main" id="{087A5D8F-08AF-4FEC-8C45-A13959DD2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541" y="1346993"/>
            <a:ext cx="5184651" cy="495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B6D4AD00-9A19-4F6B-87B9-538B54CCC86A}"/>
              </a:ext>
            </a:extLst>
          </p:cNvPr>
          <p:cNvSpPr/>
          <p:nvPr/>
        </p:nvSpPr>
        <p:spPr>
          <a:xfrm>
            <a:off x="792136" y="126997"/>
            <a:ext cx="3839965" cy="809625"/>
          </a:xfrm>
          <a:prstGeom prst="roundRect">
            <a:avLst>
              <a:gd name="adj" fmla="val 49994"/>
            </a:avLst>
          </a:prstGeom>
          <a:gradFill flip="none" rotWithShape="1">
            <a:gsLst>
              <a:gs pos="89381">
                <a:schemeClr val="accent4"/>
              </a:gs>
              <a:gs pos="6000">
                <a:schemeClr val="accent2">
                  <a:lumMod val="60000"/>
                  <a:lumOff val="40000"/>
                </a:schemeClr>
              </a:gs>
              <a:gs pos="47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20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>
                <a:solidFill>
                  <a:schemeClr val="accent2"/>
                </a:solidFill>
              </a:rPr>
              <a:t>কিসের ছবি দেখা যাচ্ছে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800" b="1" dirty="0">
                <a:solidFill>
                  <a:schemeClr val="accent2"/>
                </a:solidFill>
              </a:rPr>
              <a:t>?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ECA9EC01-971B-4373-83EB-DE02CFE04BCE}"/>
              </a:ext>
            </a:extLst>
          </p:cNvPr>
          <p:cNvSpPr/>
          <p:nvPr/>
        </p:nvSpPr>
        <p:spPr>
          <a:xfrm>
            <a:off x="7732883" y="72917"/>
            <a:ext cx="3839965" cy="809625"/>
          </a:xfrm>
          <a:prstGeom prst="roundRect">
            <a:avLst>
              <a:gd name="adj" fmla="val 49994"/>
            </a:avLst>
          </a:prstGeom>
          <a:gradFill flip="none" rotWithShape="1">
            <a:gsLst>
              <a:gs pos="89381">
                <a:schemeClr val="accent4"/>
              </a:gs>
              <a:gs pos="6000">
                <a:schemeClr val="accent2">
                  <a:lumMod val="60000"/>
                  <a:lumOff val="40000"/>
                </a:schemeClr>
              </a:gs>
              <a:gs pos="47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20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>
                <a:solidFill>
                  <a:schemeClr val="accent2">
                    <a:lumMod val="75000"/>
                  </a:schemeClr>
                </a:solidFill>
              </a:rPr>
              <a:t>ইহা কি ইবাদত করার জায়গা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159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>
            <a:extLst>
              <a:ext uri="{FF2B5EF4-FFF2-40B4-BE49-F238E27FC236}">
                <a16:creationId xmlns:a16="http://schemas.microsoft.com/office/drawing/2014/main" id="{35444E4A-5149-49D5-9258-F75FB8517B36}"/>
              </a:ext>
            </a:extLst>
          </p:cNvPr>
          <p:cNvGrpSpPr/>
          <p:nvPr/>
        </p:nvGrpSpPr>
        <p:grpSpPr>
          <a:xfrm>
            <a:off x="6191250" y="0"/>
            <a:ext cx="6096000" cy="6858000"/>
            <a:chOff x="6191250" y="0"/>
            <a:chExt cx="6096000" cy="6858000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1C3B644-1691-4E02-B2EC-43141F7AB238}"/>
                </a:ext>
              </a:extLst>
            </p:cNvPr>
            <p:cNvSpPr/>
            <p:nvPr/>
          </p:nvSpPr>
          <p:spPr>
            <a:xfrm>
              <a:off x="6191250" y="0"/>
              <a:ext cx="6096000" cy="6858000"/>
            </a:xfrm>
            <a:prstGeom prst="rect">
              <a:avLst/>
            </a:prstGeom>
            <a:pattFill prst="pct70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D6E046E2-3466-46B5-A916-E9874AEF8DC7}"/>
                </a:ext>
              </a:extLst>
            </p:cNvPr>
            <p:cNvGrpSpPr/>
            <p:nvPr/>
          </p:nvGrpSpPr>
          <p:grpSpPr>
            <a:xfrm>
              <a:off x="6362692" y="342900"/>
              <a:ext cx="595570" cy="6229350"/>
              <a:chOff x="6515092" y="342900"/>
              <a:chExt cx="595570" cy="6229350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04D6758C-6DF7-4754-8687-E60395186E56}"/>
                  </a:ext>
                </a:extLst>
              </p:cNvPr>
              <p:cNvSpPr/>
              <p:nvPr/>
            </p:nvSpPr>
            <p:spPr>
              <a:xfrm>
                <a:off x="6515099" y="34290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4FAB599C-C78B-4A6E-BF73-0BB410B8FD96}"/>
                  </a:ext>
                </a:extLst>
              </p:cNvPr>
              <p:cNvSpPr/>
              <p:nvPr/>
            </p:nvSpPr>
            <p:spPr>
              <a:xfrm>
                <a:off x="6515098" y="1152525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EEA34BFE-B1D0-4AE4-AF26-11128495D5DD}"/>
                  </a:ext>
                </a:extLst>
              </p:cNvPr>
              <p:cNvSpPr/>
              <p:nvPr/>
            </p:nvSpPr>
            <p:spPr>
              <a:xfrm>
                <a:off x="6515097" y="196215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D038A781-36F6-4889-B60B-34D9C90245FF}"/>
                  </a:ext>
                </a:extLst>
              </p:cNvPr>
              <p:cNvSpPr/>
              <p:nvPr/>
            </p:nvSpPr>
            <p:spPr>
              <a:xfrm>
                <a:off x="6515096" y="2771775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3BD2B2BD-28F1-4215-A4CE-3BEC34AF220E}"/>
                  </a:ext>
                </a:extLst>
              </p:cNvPr>
              <p:cNvSpPr/>
              <p:nvPr/>
            </p:nvSpPr>
            <p:spPr>
              <a:xfrm>
                <a:off x="6515095" y="358140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1E398A80-1CCA-4E9F-83BF-0C7B59E5DE7A}"/>
                  </a:ext>
                </a:extLst>
              </p:cNvPr>
              <p:cNvSpPr/>
              <p:nvPr/>
            </p:nvSpPr>
            <p:spPr>
              <a:xfrm>
                <a:off x="6515094" y="4391025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088C3484-B864-46D4-A4BA-55BEB32F09DB}"/>
                  </a:ext>
                </a:extLst>
              </p:cNvPr>
              <p:cNvSpPr/>
              <p:nvPr/>
            </p:nvSpPr>
            <p:spPr>
              <a:xfrm>
                <a:off x="6515093" y="520065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0E15362B-0700-4C10-B147-334C9848EAF9}"/>
                  </a:ext>
                </a:extLst>
              </p:cNvPr>
              <p:cNvSpPr/>
              <p:nvPr/>
            </p:nvSpPr>
            <p:spPr>
              <a:xfrm>
                <a:off x="6515092" y="605790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8D42276-EFB5-4864-A166-F78CAE66879D}"/>
              </a:ext>
            </a:extLst>
          </p:cNvPr>
          <p:cNvGrpSpPr/>
          <p:nvPr/>
        </p:nvGrpSpPr>
        <p:grpSpPr>
          <a:xfrm flipH="1">
            <a:off x="0" y="0"/>
            <a:ext cx="6096000" cy="6858000"/>
            <a:chOff x="6191250" y="0"/>
            <a:chExt cx="6096000" cy="6858000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550BD6D1-6729-4D2F-AD87-CB77BE11AD5A}"/>
                </a:ext>
              </a:extLst>
            </p:cNvPr>
            <p:cNvSpPr/>
            <p:nvPr/>
          </p:nvSpPr>
          <p:spPr>
            <a:xfrm>
              <a:off x="6191250" y="0"/>
              <a:ext cx="6096000" cy="6858000"/>
            </a:xfrm>
            <a:prstGeom prst="rect">
              <a:avLst/>
            </a:prstGeom>
            <a:pattFill prst="pct70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C00E1809-BA6E-4708-AD39-0287890804B6}"/>
                </a:ext>
              </a:extLst>
            </p:cNvPr>
            <p:cNvGrpSpPr/>
            <p:nvPr/>
          </p:nvGrpSpPr>
          <p:grpSpPr>
            <a:xfrm>
              <a:off x="6362692" y="342900"/>
              <a:ext cx="595570" cy="6229350"/>
              <a:chOff x="6515092" y="342900"/>
              <a:chExt cx="595570" cy="6229350"/>
            </a:xfrm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3E09D995-853A-4DE2-8D6C-42BD02DC3DFC}"/>
                  </a:ext>
                </a:extLst>
              </p:cNvPr>
              <p:cNvSpPr/>
              <p:nvPr/>
            </p:nvSpPr>
            <p:spPr>
              <a:xfrm>
                <a:off x="6515099" y="34290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47BEC31F-6B46-4822-8061-A802C0C501A5}"/>
                  </a:ext>
                </a:extLst>
              </p:cNvPr>
              <p:cNvSpPr/>
              <p:nvPr/>
            </p:nvSpPr>
            <p:spPr>
              <a:xfrm>
                <a:off x="6515098" y="1152525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93B65410-846C-4445-86C7-28310C580DA8}"/>
                  </a:ext>
                </a:extLst>
              </p:cNvPr>
              <p:cNvSpPr/>
              <p:nvPr/>
            </p:nvSpPr>
            <p:spPr>
              <a:xfrm>
                <a:off x="6515097" y="196215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6A5DB0F4-02C6-464A-90BA-F68D14E0C694}"/>
                  </a:ext>
                </a:extLst>
              </p:cNvPr>
              <p:cNvSpPr/>
              <p:nvPr/>
            </p:nvSpPr>
            <p:spPr>
              <a:xfrm>
                <a:off x="6515096" y="2771775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F1480A87-5B30-4D0F-B1A5-2422049D090C}"/>
                  </a:ext>
                </a:extLst>
              </p:cNvPr>
              <p:cNvSpPr/>
              <p:nvPr/>
            </p:nvSpPr>
            <p:spPr>
              <a:xfrm>
                <a:off x="6515095" y="358140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2062951C-B827-4F8A-96B1-75D33EA40F2A}"/>
                  </a:ext>
                </a:extLst>
              </p:cNvPr>
              <p:cNvSpPr/>
              <p:nvPr/>
            </p:nvSpPr>
            <p:spPr>
              <a:xfrm>
                <a:off x="6515094" y="4391025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88A6E7FD-1A7A-48E8-BF1C-6D5F92A3F1C3}"/>
                  </a:ext>
                </a:extLst>
              </p:cNvPr>
              <p:cNvSpPr/>
              <p:nvPr/>
            </p:nvSpPr>
            <p:spPr>
              <a:xfrm>
                <a:off x="6515093" y="520065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E6E97968-7F6C-412A-8AB8-EBE40AE3BC47}"/>
                  </a:ext>
                </a:extLst>
              </p:cNvPr>
              <p:cNvSpPr/>
              <p:nvPr/>
            </p:nvSpPr>
            <p:spPr>
              <a:xfrm>
                <a:off x="6515092" y="605790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014E1254-1276-461E-8E29-F51483675F63}"/>
              </a:ext>
            </a:extLst>
          </p:cNvPr>
          <p:cNvGrpSpPr/>
          <p:nvPr/>
        </p:nvGrpSpPr>
        <p:grpSpPr>
          <a:xfrm>
            <a:off x="5524500" y="531810"/>
            <a:ext cx="1212850" cy="5831694"/>
            <a:chOff x="5524500" y="531810"/>
            <a:chExt cx="1212850" cy="5831694"/>
          </a:xfrm>
        </p:grpSpPr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388CB616-B146-4EDF-BF30-C87F6BD54F30}"/>
                </a:ext>
              </a:extLst>
            </p:cNvPr>
            <p:cNvSpPr/>
            <p:nvPr/>
          </p:nvSpPr>
          <p:spPr>
            <a:xfrm>
              <a:off x="5524500" y="531810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65C63C28-156C-41D4-840B-F1A5BA378C3D}"/>
                </a:ext>
              </a:extLst>
            </p:cNvPr>
            <p:cNvSpPr/>
            <p:nvPr/>
          </p:nvSpPr>
          <p:spPr>
            <a:xfrm>
              <a:off x="5524500" y="1346993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75BFF439-7A8B-4F4B-BAD8-72B0BF7ED6EB}"/>
                </a:ext>
              </a:extLst>
            </p:cNvPr>
            <p:cNvSpPr/>
            <p:nvPr/>
          </p:nvSpPr>
          <p:spPr>
            <a:xfrm>
              <a:off x="5524500" y="2162176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id="{32AE7978-5FC3-49DC-B6E9-011B2989B315}"/>
                </a:ext>
              </a:extLst>
            </p:cNvPr>
            <p:cNvSpPr/>
            <p:nvPr/>
          </p:nvSpPr>
          <p:spPr>
            <a:xfrm>
              <a:off x="5524500" y="2977359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1C6A2A92-D80C-4DE2-A35B-D8502A4338E3}"/>
                </a:ext>
              </a:extLst>
            </p:cNvPr>
            <p:cNvSpPr/>
            <p:nvPr/>
          </p:nvSpPr>
          <p:spPr>
            <a:xfrm>
              <a:off x="5524500" y="3792542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: Rounded Corners 92">
              <a:extLst>
                <a:ext uri="{FF2B5EF4-FFF2-40B4-BE49-F238E27FC236}">
                  <a16:creationId xmlns:a16="http://schemas.microsoft.com/office/drawing/2014/main" id="{9130694D-4ED8-4514-ACD7-616E28B18E0B}"/>
                </a:ext>
              </a:extLst>
            </p:cNvPr>
            <p:cNvSpPr/>
            <p:nvPr/>
          </p:nvSpPr>
          <p:spPr>
            <a:xfrm>
              <a:off x="5524500" y="4607725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: Rounded Corners 93">
              <a:extLst>
                <a:ext uri="{FF2B5EF4-FFF2-40B4-BE49-F238E27FC236}">
                  <a16:creationId xmlns:a16="http://schemas.microsoft.com/office/drawing/2014/main" id="{146A5D0A-D99A-4349-98E8-EC50C1DDFE9E}"/>
                </a:ext>
              </a:extLst>
            </p:cNvPr>
            <p:cNvSpPr/>
            <p:nvPr/>
          </p:nvSpPr>
          <p:spPr>
            <a:xfrm>
              <a:off x="5524500" y="5422908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id="{0D4A89E3-D5F1-4D41-BA54-04850ED504FC}"/>
                </a:ext>
              </a:extLst>
            </p:cNvPr>
            <p:cNvSpPr/>
            <p:nvPr/>
          </p:nvSpPr>
          <p:spPr>
            <a:xfrm>
              <a:off x="5524500" y="6238091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FC5DEC55-9761-479C-9084-5A9374557F53}"/>
              </a:ext>
            </a:extLst>
          </p:cNvPr>
          <p:cNvSpPr/>
          <p:nvPr/>
        </p:nvSpPr>
        <p:spPr>
          <a:xfrm>
            <a:off x="10555704" y="6363504"/>
            <a:ext cx="1636295" cy="4944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পৃষ্ঠা নং-১২</a:t>
            </a:r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540C70A-436B-476B-9DB9-41510B44CC9B}"/>
              </a:ext>
            </a:extLst>
          </p:cNvPr>
          <p:cNvSpPr/>
          <p:nvPr/>
        </p:nvSpPr>
        <p:spPr>
          <a:xfrm>
            <a:off x="95251" y="6279240"/>
            <a:ext cx="1636295" cy="4944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পৃষ্ঠা নং-১১</a:t>
            </a:r>
            <a:endParaRPr lang="en-US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C91C9F3B-E4A2-4E82-BDD7-819712816F76}"/>
              </a:ext>
            </a:extLst>
          </p:cNvPr>
          <p:cNvSpPr/>
          <p:nvPr/>
        </p:nvSpPr>
        <p:spPr>
          <a:xfrm>
            <a:off x="913398" y="99749"/>
            <a:ext cx="3839965" cy="809625"/>
          </a:xfrm>
          <a:prstGeom prst="roundRect">
            <a:avLst>
              <a:gd name="adj" fmla="val 49994"/>
            </a:avLst>
          </a:prstGeom>
          <a:gradFill flip="none" rotWithShape="1">
            <a:gsLst>
              <a:gs pos="89381">
                <a:schemeClr val="accent4"/>
              </a:gs>
              <a:gs pos="6000">
                <a:schemeClr val="accent2">
                  <a:lumMod val="60000"/>
                  <a:lumOff val="40000"/>
                </a:schemeClr>
              </a:gs>
              <a:gs pos="47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20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ছবিতে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কি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দেখা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যাচ্ছে</a:t>
            </a:r>
            <a:r>
              <a:rPr lang="bn-BD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 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8E1A80D2-8980-4344-B69A-D8984E7EF391}"/>
              </a:ext>
            </a:extLst>
          </p:cNvPr>
          <p:cNvSpPr/>
          <p:nvPr/>
        </p:nvSpPr>
        <p:spPr>
          <a:xfrm>
            <a:off x="7702773" y="126997"/>
            <a:ext cx="3839965" cy="809625"/>
          </a:xfrm>
          <a:prstGeom prst="roundRect">
            <a:avLst>
              <a:gd name="adj" fmla="val 49994"/>
            </a:avLst>
          </a:prstGeom>
          <a:gradFill flip="none" rotWithShape="1">
            <a:gsLst>
              <a:gs pos="89381">
                <a:schemeClr val="accent4"/>
              </a:gs>
              <a:gs pos="6000">
                <a:schemeClr val="accent2">
                  <a:lumMod val="60000"/>
                  <a:lumOff val="40000"/>
                </a:schemeClr>
              </a:gs>
              <a:gs pos="47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20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ছবিতে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কি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দেখা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যাচ্ছে</a:t>
            </a:r>
            <a:r>
              <a:rPr lang="bn-BD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 </a:t>
            </a:r>
          </a:p>
        </p:txBody>
      </p:sp>
      <p:pic>
        <p:nvPicPr>
          <p:cNvPr id="3074" name="Picture 2" descr="পৃথিবীতে সর্বপ্রথম মসজিদ কত সালে তৈরি হয় এবং কোথায়? - Quora">
            <a:extLst>
              <a:ext uri="{FF2B5EF4-FFF2-40B4-BE49-F238E27FC236}">
                <a16:creationId xmlns:a16="http://schemas.microsoft.com/office/drawing/2014/main" id="{8096DCA4-85DF-4BAB-A482-BFB36D434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06" y="1152524"/>
            <a:ext cx="5085855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পৃথিবীর সবচেয়ে পুরনো তিন মসজিদ সম্পর্কে জানেন কি!">
            <a:extLst>
              <a:ext uri="{FF2B5EF4-FFF2-40B4-BE49-F238E27FC236}">
                <a16:creationId xmlns:a16="http://schemas.microsoft.com/office/drawing/2014/main" id="{1D23EB8A-296F-4FA1-BF4F-A5A3B10D2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506" y="1346992"/>
            <a:ext cx="5138493" cy="385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667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>
            <a:extLst>
              <a:ext uri="{FF2B5EF4-FFF2-40B4-BE49-F238E27FC236}">
                <a16:creationId xmlns:a16="http://schemas.microsoft.com/office/drawing/2014/main" id="{35444E4A-5149-49D5-9258-F75FB8517B36}"/>
              </a:ext>
            </a:extLst>
          </p:cNvPr>
          <p:cNvGrpSpPr/>
          <p:nvPr/>
        </p:nvGrpSpPr>
        <p:grpSpPr>
          <a:xfrm>
            <a:off x="5962598" y="0"/>
            <a:ext cx="6096000" cy="6858000"/>
            <a:chOff x="6191250" y="0"/>
            <a:chExt cx="6096000" cy="6858000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1C3B644-1691-4E02-B2EC-43141F7AB238}"/>
                </a:ext>
              </a:extLst>
            </p:cNvPr>
            <p:cNvSpPr/>
            <p:nvPr/>
          </p:nvSpPr>
          <p:spPr>
            <a:xfrm>
              <a:off x="6191250" y="0"/>
              <a:ext cx="6096000" cy="6858000"/>
            </a:xfrm>
            <a:prstGeom prst="rect">
              <a:avLst/>
            </a:prstGeom>
            <a:pattFill prst="pct70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D6E046E2-3466-46B5-A916-E9874AEF8DC7}"/>
                </a:ext>
              </a:extLst>
            </p:cNvPr>
            <p:cNvGrpSpPr/>
            <p:nvPr/>
          </p:nvGrpSpPr>
          <p:grpSpPr>
            <a:xfrm>
              <a:off x="6362692" y="342900"/>
              <a:ext cx="595570" cy="6229350"/>
              <a:chOff x="6515092" y="342900"/>
              <a:chExt cx="595570" cy="6229350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04D6758C-6DF7-4754-8687-E60395186E56}"/>
                  </a:ext>
                </a:extLst>
              </p:cNvPr>
              <p:cNvSpPr/>
              <p:nvPr/>
            </p:nvSpPr>
            <p:spPr>
              <a:xfrm>
                <a:off x="6515099" y="34290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4FAB599C-C78B-4A6E-BF73-0BB410B8FD96}"/>
                  </a:ext>
                </a:extLst>
              </p:cNvPr>
              <p:cNvSpPr/>
              <p:nvPr/>
            </p:nvSpPr>
            <p:spPr>
              <a:xfrm>
                <a:off x="6515098" y="1152525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EEA34BFE-B1D0-4AE4-AF26-11128495D5DD}"/>
                  </a:ext>
                </a:extLst>
              </p:cNvPr>
              <p:cNvSpPr/>
              <p:nvPr/>
            </p:nvSpPr>
            <p:spPr>
              <a:xfrm>
                <a:off x="6515097" y="196215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D038A781-36F6-4889-B60B-34D9C90245FF}"/>
                  </a:ext>
                </a:extLst>
              </p:cNvPr>
              <p:cNvSpPr/>
              <p:nvPr/>
            </p:nvSpPr>
            <p:spPr>
              <a:xfrm>
                <a:off x="6515096" y="2771775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3BD2B2BD-28F1-4215-A4CE-3BEC34AF220E}"/>
                  </a:ext>
                </a:extLst>
              </p:cNvPr>
              <p:cNvSpPr/>
              <p:nvPr/>
            </p:nvSpPr>
            <p:spPr>
              <a:xfrm>
                <a:off x="6515095" y="358140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1E398A80-1CCA-4E9F-83BF-0C7B59E5DE7A}"/>
                  </a:ext>
                </a:extLst>
              </p:cNvPr>
              <p:cNvSpPr/>
              <p:nvPr/>
            </p:nvSpPr>
            <p:spPr>
              <a:xfrm>
                <a:off x="6515094" y="4391025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088C3484-B864-46D4-A4BA-55BEB32F09DB}"/>
                  </a:ext>
                </a:extLst>
              </p:cNvPr>
              <p:cNvSpPr/>
              <p:nvPr/>
            </p:nvSpPr>
            <p:spPr>
              <a:xfrm>
                <a:off x="6515093" y="520065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0E15362B-0700-4C10-B147-334C9848EAF9}"/>
                  </a:ext>
                </a:extLst>
              </p:cNvPr>
              <p:cNvSpPr/>
              <p:nvPr/>
            </p:nvSpPr>
            <p:spPr>
              <a:xfrm>
                <a:off x="6515092" y="605790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4DB4D4D8-6FF2-4F0A-9B74-DB4E45C4C0C4}"/>
              </a:ext>
            </a:extLst>
          </p:cNvPr>
          <p:cNvGrpSpPr/>
          <p:nvPr/>
        </p:nvGrpSpPr>
        <p:grpSpPr>
          <a:xfrm rot="17834059">
            <a:off x="6962371" y="1207686"/>
            <a:ext cx="2390442" cy="2432479"/>
            <a:chOff x="4523951" y="1856951"/>
            <a:chExt cx="3144098" cy="3144098"/>
          </a:xfrm>
        </p:grpSpPr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6C48BB6B-4CF8-4C85-B723-3A42ACDACCC4}"/>
                </a:ext>
              </a:extLst>
            </p:cNvPr>
            <p:cNvSpPr/>
            <p:nvPr/>
          </p:nvSpPr>
          <p:spPr>
            <a:xfrm>
              <a:off x="5311867" y="1856951"/>
              <a:ext cx="782587" cy="1559404"/>
            </a:xfrm>
            <a:custGeom>
              <a:avLst/>
              <a:gdLst>
                <a:gd name="connsiteX0" fmla="*/ 782587 w 782587"/>
                <a:gd name="connsiteY0" fmla="*/ 0 h 1559404"/>
                <a:gd name="connsiteX1" fmla="*/ 780746 w 782587"/>
                <a:gd name="connsiteY1" fmla="*/ 1559404 h 1559404"/>
                <a:gd name="connsiteX2" fmla="*/ 0 w 782587"/>
                <a:gd name="connsiteY2" fmla="*/ 210790 h 1559404"/>
                <a:gd name="connsiteX3" fmla="*/ 34765 w 782587"/>
                <a:gd name="connsiteY3" fmla="*/ 189669 h 1559404"/>
                <a:gd name="connsiteX4" fmla="*/ 623393 w 782587"/>
                <a:gd name="connsiteY4" fmla="*/ 8039 h 1559404"/>
                <a:gd name="connsiteX5" fmla="*/ 782587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2587" y="0"/>
                  </a:moveTo>
                  <a:lnTo>
                    <a:pt x="780746" y="1559404"/>
                  </a:lnTo>
                  <a:lnTo>
                    <a:pt x="0" y="210790"/>
                  </a:lnTo>
                  <a:lnTo>
                    <a:pt x="34765" y="189669"/>
                  </a:lnTo>
                  <a:cubicBezTo>
                    <a:pt x="212973" y="92861"/>
                    <a:pt x="411992" y="29508"/>
                    <a:pt x="623393" y="8039"/>
                  </a:cubicBezTo>
                  <a:lnTo>
                    <a:pt x="78258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66530F50-3AC2-4754-AAFC-13FD5D9FD7B6}"/>
                </a:ext>
              </a:extLst>
            </p:cNvPr>
            <p:cNvSpPr/>
            <p:nvPr/>
          </p:nvSpPr>
          <p:spPr>
            <a:xfrm>
              <a:off x="6097549" y="1856951"/>
              <a:ext cx="782587" cy="1559404"/>
            </a:xfrm>
            <a:custGeom>
              <a:avLst/>
              <a:gdLst>
                <a:gd name="connsiteX0" fmla="*/ 0 w 782587"/>
                <a:gd name="connsiteY0" fmla="*/ 0 h 1559404"/>
                <a:gd name="connsiteX1" fmla="*/ 159193 w 782587"/>
                <a:gd name="connsiteY1" fmla="*/ 8039 h 1559404"/>
                <a:gd name="connsiteX2" fmla="*/ 747821 w 782587"/>
                <a:gd name="connsiteY2" fmla="*/ 189669 h 1559404"/>
                <a:gd name="connsiteX3" fmla="*/ 782587 w 782587"/>
                <a:gd name="connsiteY3" fmla="*/ 210790 h 1559404"/>
                <a:gd name="connsiteX4" fmla="*/ 1840 w 782587"/>
                <a:gd name="connsiteY4" fmla="*/ 1559404 h 1559404"/>
                <a:gd name="connsiteX5" fmla="*/ 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0" y="0"/>
                  </a:moveTo>
                  <a:lnTo>
                    <a:pt x="159193" y="8039"/>
                  </a:lnTo>
                  <a:cubicBezTo>
                    <a:pt x="370594" y="29508"/>
                    <a:pt x="569614" y="92861"/>
                    <a:pt x="747821" y="189669"/>
                  </a:cubicBezTo>
                  <a:lnTo>
                    <a:pt x="782587" y="210790"/>
                  </a:lnTo>
                  <a:lnTo>
                    <a:pt x="1840" y="15594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DC698234-0D08-4F91-B37F-7B876365B040}"/>
                </a:ext>
              </a:extLst>
            </p:cNvPr>
            <p:cNvSpPr/>
            <p:nvPr/>
          </p:nvSpPr>
          <p:spPr>
            <a:xfrm>
              <a:off x="4736351" y="2069351"/>
              <a:ext cx="1350393" cy="1350393"/>
            </a:xfrm>
            <a:custGeom>
              <a:avLst/>
              <a:gdLst>
                <a:gd name="connsiteX0" fmla="*/ 572867 w 1350393"/>
                <a:gd name="connsiteY0" fmla="*/ 0 h 1350393"/>
                <a:gd name="connsiteX1" fmla="*/ 1350393 w 1350393"/>
                <a:gd name="connsiteY1" fmla="*/ 1350393 h 1350393"/>
                <a:gd name="connsiteX2" fmla="*/ 0 w 1350393"/>
                <a:gd name="connsiteY2" fmla="*/ 572867 h 1350393"/>
                <a:gd name="connsiteX3" fmla="*/ 56018 w 1350393"/>
                <a:gd name="connsiteY3" fmla="*/ 480659 h 1350393"/>
                <a:gd name="connsiteX4" fmla="*/ 480659 w 1350393"/>
                <a:gd name="connsiteY4" fmla="*/ 56018 h 1350393"/>
                <a:gd name="connsiteX5" fmla="*/ 57286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572867" y="0"/>
                  </a:moveTo>
                  <a:lnTo>
                    <a:pt x="1350393" y="1350393"/>
                  </a:lnTo>
                  <a:lnTo>
                    <a:pt x="0" y="572867"/>
                  </a:lnTo>
                  <a:lnTo>
                    <a:pt x="56018" y="480659"/>
                  </a:lnTo>
                  <a:cubicBezTo>
                    <a:pt x="169027" y="313383"/>
                    <a:pt x="313384" y="169027"/>
                    <a:pt x="480659" y="56018"/>
                  </a:cubicBezTo>
                  <a:lnTo>
                    <a:pt x="572867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EFA0D8A-9BF5-48F4-87EC-218834A8B0D2}"/>
                </a:ext>
              </a:extLst>
            </p:cNvPr>
            <p:cNvSpPr/>
            <p:nvPr/>
          </p:nvSpPr>
          <p:spPr>
            <a:xfrm>
              <a:off x="5804115" y="2012588"/>
              <a:ext cx="1737487" cy="1726312"/>
            </a:xfrm>
            <a:custGeom>
              <a:avLst/>
              <a:gdLst>
                <a:gd name="connsiteX0" fmla="*/ 777527 w 1350393"/>
                <a:gd name="connsiteY0" fmla="*/ 0 h 1350393"/>
                <a:gd name="connsiteX1" fmla="*/ 869734 w 1350393"/>
                <a:gd name="connsiteY1" fmla="*/ 56018 h 1350393"/>
                <a:gd name="connsiteX2" fmla="*/ 1294375 w 1350393"/>
                <a:gd name="connsiteY2" fmla="*/ 480659 h 1350393"/>
                <a:gd name="connsiteX3" fmla="*/ 1350393 w 1350393"/>
                <a:gd name="connsiteY3" fmla="*/ 572867 h 1350393"/>
                <a:gd name="connsiteX4" fmla="*/ 0 w 1350393"/>
                <a:gd name="connsiteY4" fmla="*/ 1350393 h 1350393"/>
                <a:gd name="connsiteX5" fmla="*/ 77752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777527" y="0"/>
                  </a:moveTo>
                  <a:lnTo>
                    <a:pt x="869734" y="56018"/>
                  </a:lnTo>
                  <a:cubicBezTo>
                    <a:pt x="1037010" y="169027"/>
                    <a:pt x="1181367" y="313383"/>
                    <a:pt x="1294375" y="480659"/>
                  </a:cubicBezTo>
                  <a:lnTo>
                    <a:pt x="1350393" y="572867"/>
                  </a:lnTo>
                  <a:lnTo>
                    <a:pt x="0" y="1350393"/>
                  </a:lnTo>
                  <a:lnTo>
                    <a:pt x="77752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D6CD5676-61F0-4E20-94AC-1E08B127F947}"/>
                </a:ext>
              </a:extLst>
            </p:cNvPr>
            <p:cNvSpPr/>
            <p:nvPr/>
          </p:nvSpPr>
          <p:spPr>
            <a:xfrm>
              <a:off x="4523951" y="2644866"/>
              <a:ext cx="1559404" cy="782586"/>
            </a:xfrm>
            <a:custGeom>
              <a:avLst/>
              <a:gdLst>
                <a:gd name="connsiteX0" fmla="*/ 210790 w 1559404"/>
                <a:gd name="connsiteY0" fmla="*/ 0 h 782586"/>
                <a:gd name="connsiteX1" fmla="*/ 1559404 w 1559404"/>
                <a:gd name="connsiteY1" fmla="*/ 780746 h 782586"/>
                <a:gd name="connsiteX2" fmla="*/ 0 w 1559404"/>
                <a:gd name="connsiteY2" fmla="*/ 782586 h 782586"/>
                <a:gd name="connsiteX3" fmla="*/ 8039 w 1559404"/>
                <a:gd name="connsiteY3" fmla="*/ 623393 h 782586"/>
                <a:gd name="connsiteX4" fmla="*/ 189669 w 1559404"/>
                <a:gd name="connsiteY4" fmla="*/ 34765 h 782586"/>
                <a:gd name="connsiteX5" fmla="*/ 210790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210790" y="0"/>
                  </a:moveTo>
                  <a:lnTo>
                    <a:pt x="1559404" y="780746"/>
                  </a:lnTo>
                  <a:lnTo>
                    <a:pt x="0" y="782586"/>
                  </a:lnTo>
                  <a:lnTo>
                    <a:pt x="8039" y="623393"/>
                  </a:lnTo>
                  <a:cubicBezTo>
                    <a:pt x="29508" y="411992"/>
                    <a:pt x="92861" y="212973"/>
                    <a:pt x="189669" y="34765"/>
                  </a:cubicBezTo>
                  <a:lnTo>
                    <a:pt x="21079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154ECD6D-1549-49FC-AC1A-41C0CD8FC716}"/>
                </a:ext>
              </a:extLst>
            </p:cNvPr>
            <p:cNvSpPr/>
            <p:nvPr/>
          </p:nvSpPr>
          <p:spPr>
            <a:xfrm>
              <a:off x="6108645" y="2644866"/>
              <a:ext cx="1559404" cy="782586"/>
            </a:xfrm>
            <a:custGeom>
              <a:avLst/>
              <a:gdLst>
                <a:gd name="connsiteX0" fmla="*/ 1348615 w 1559404"/>
                <a:gd name="connsiteY0" fmla="*/ 0 h 782586"/>
                <a:gd name="connsiteX1" fmla="*/ 1369735 w 1559404"/>
                <a:gd name="connsiteY1" fmla="*/ 34765 h 782586"/>
                <a:gd name="connsiteX2" fmla="*/ 1551365 w 1559404"/>
                <a:gd name="connsiteY2" fmla="*/ 623393 h 782586"/>
                <a:gd name="connsiteX3" fmla="*/ 1559404 w 1559404"/>
                <a:gd name="connsiteY3" fmla="*/ 782586 h 782586"/>
                <a:gd name="connsiteX4" fmla="*/ 0 w 1559404"/>
                <a:gd name="connsiteY4" fmla="*/ 780746 h 782586"/>
                <a:gd name="connsiteX5" fmla="*/ 1348615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1348615" y="0"/>
                  </a:moveTo>
                  <a:lnTo>
                    <a:pt x="1369735" y="34765"/>
                  </a:lnTo>
                  <a:cubicBezTo>
                    <a:pt x="1466543" y="212973"/>
                    <a:pt x="1529897" y="411992"/>
                    <a:pt x="1551365" y="623393"/>
                  </a:cubicBezTo>
                  <a:lnTo>
                    <a:pt x="1559404" y="782586"/>
                  </a:lnTo>
                  <a:lnTo>
                    <a:pt x="0" y="780746"/>
                  </a:lnTo>
                  <a:lnTo>
                    <a:pt x="1348615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80DBB489-60CD-4A9C-8043-562436AD7DF7}"/>
                </a:ext>
              </a:extLst>
            </p:cNvPr>
            <p:cNvSpPr/>
            <p:nvPr/>
          </p:nvSpPr>
          <p:spPr>
            <a:xfrm>
              <a:off x="4523951" y="3430549"/>
              <a:ext cx="1559404" cy="782587"/>
            </a:xfrm>
            <a:custGeom>
              <a:avLst/>
              <a:gdLst>
                <a:gd name="connsiteX0" fmla="*/ 0 w 1559404"/>
                <a:gd name="connsiteY0" fmla="*/ 0 h 782587"/>
                <a:gd name="connsiteX1" fmla="*/ 1559404 w 1559404"/>
                <a:gd name="connsiteY1" fmla="*/ 1840 h 782587"/>
                <a:gd name="connsiteX2" fmla="*/ 210790 w 1559404"/>
                <a:gd name="connsiteY2" fmla="*/ 782587 h 782587"/>
                <a:gd name="connsiteX3" fmla="*/ 189669 w 1559404"/>
                <a:gd name="connsiteY3" fmla="*/ 747821 h 782587"/>
                <a:gd name="connsiteX4" fmla="*/ 8039 w 1559404"/>
                <a:gd name="connsiteY4" fmla="*/ 159193 h 782587"/>
                <a:gd name="connsiteX5" fmla="*/ 0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0" y="0"/>
                  </a:moveTo>
                  <a:lnTo>
                    <a:pt x="1559404" y="1840"/>
                  </a:lnTo>
                  <a:lnTo>
                    <a:pt x="210790" y="782587"/>
                  </a:lnTo>
                  <a:lnTo>
                    <a:pt x="189669" y="747821"/>
                  </a:lnTo>
                  <a:cubicBezTo>
                    <a:pt x="92861" y="569613"/>
                    <a:pt x="29508" y="370594"/>
                    <a:pt x="8039" y="1591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B46AA322-3AEC-4D61-A984-24A618D3E379}"/>
                </a:ext>
              </a:extLst>
            </p:cNvPr>
            <p:cNvSpPr/>
            <p:nvPr/>
          </p:nvSpPr>
          <p:spPr>
            <a:xfrm>
              <a:off x="6108645" y="3430549"/>
              <a:ext cx="1559404" cy="782587"/>
            </a:xfrm>
            <a:custGeom>
              <a:avLst/>
              <a:gdLst>
                <a:gd name="connsiteX0" fmla="*/ 1559404 w 1559404"/>
                <a:gd name="connsiteY0" fmla="*/ 0 h 782587"/>
                <a:gd name="connsiteX1" fmla="*/ 1551365 w 1559404"/>
                <a:gd name="connsiteY1" fmla="*/ 159193 h 782587"/>
                <a:gd name="connsiteX2" fmla="*/ 1369735 w 1559404"/>
                <a:gd name="connsiteY2" fmla="*/ 747821 h 782587"/>
                <a:gd name="connsiteX3" fmla="*/ 1348614 w 1559404"/>
                <a:gd name="connsiteY3" fmla="*/ 782587 h 782587"/>
                <a:gd name="connsiteX4" fmla="*/ 0 w 1559404"/>
                <a:gd name="connsiteY4" fmla="*/ 1840 h 782587"/>
                <a:gd name="connsiteX5" fmla="*/ 1559404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1559404" y="0"/>
                  </a:moveTo>
                  <a:lnTo>
                    <a:pt x="1551365" y="159193"/>
                  </a:lnTo>
                  <a:cubicBezTo>
                    <a:pt x="1529897" y="370594"/>
                    <a:pt x="1466543" y="569613"/>
                    <a:pt x="1369735" y="747821"/>
                  </a:cubicBezTo>
                  <a:lnTo>
                    <a:pt x="1348614" y="782587"/>
                  </a:lnTo>
                  <a:lnTo>
                    <a:pt x="0" y="1840"/>
                  </a:lnTo>
                  <a:lnTo>
                    <a:pt x="1559404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72BB6F4D-4269-49B8-B639-7F16B7A38168}"/>
                </a:ext>
              </a:extLst>
            </p:cNvPr>
            <p:cNvSpPr/>
            <p:nvPr/>
          </p:nvSpPr>
          <p:spPr>
            <a:xfrm>
              <a:off x="4736351" y="3438258"/>
              <a:ext cx="1350393" cy="1350393"/>
            </a:xfrm>
            <a:custGeom>
              <a:avLst/>
              <a:gdLst>
                <a:gd name="connsiteX0" fmla="*/ 1350393 w 1350393"/>
                <a:gd name="connsiteY0" fmla="*/ 0 h 1350393"/>
                <a:gd name="connsiteX1" fmla="*/ 572867 w 1350393"/>
                <a:gd name="connsiteY1" fmla="*/ 1350393 h 1350393"/>
                <a:gd name="connsiteX2" fmla="*/ 480659 w 1350393"/>
                <a:gd name="connsiteY2" fmla="*/ 1294375 h 1350393"/>
                <a:gd name="connsiteX3" fmla="*/ 56018 w 1350393"/>
                <a:gd name="connsiteY3" fmla="*/ 869734 h 1350393"/>
                <a:gd name="connsiteX4" fmla="*/ 0 w 1350393"/>
                <a:gd name="connsiteY4" fmla="*/ 777527 h 1350393"/>
                <a:gd name="connsiteX5" fmla="*/ 1350393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1350393" y="0"/>
                  </a:moveTo>
                  <a:lnTo>
                    <a:pt x="572867" y="1350393"/>
                  </a:lnTo>
                  <a:lnTo>
                    <a:pt x="480659" y="1294375"/>
                  </a:lnTo>
                  <a:cubicBezTo>
                    <a:pt x="313384" y="1181367"/>
                    <a:pt x="169027" y="1037010"/>
                    <a:pt x="56018" y="869734"/>
                  </a:cubicBezTo>
                  <a:lnTo>
                    <a:pt x="0" y="777527"/>
                  </a:lnTo>
                  <a:lnTo>
                    <a:pt x="1350393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A2A1CF0C-4150-4F2E-B00B-FF56F830D44E}"/>
                </a:ext>
              </a:extLst>
            </p:cNvPr>
            <p:cNvSpPr/>
            <p:nvPr/>
          </p:nvSpPr>
          <p:spPr>
            <a:xfrm>
              <a:off x="6105258" y="3438258"/>
              <a:ext cx="1350393" cy="1350393"/>
            </a:xfrm>
            <a:custGeom>
              <a:avLst/>
              <a:gdLst>
                <a:gd name="connsiteX0" fmla="*/ 0 w 1350393"/>
                <a:gd name="connsiteY0" fmla="*/ 0 h 1350393"/>
                <a:gd name="connsiteX1" fmla="*/ 1350393 w 1350393"/>
                <a:gd name="connsiteY1" fmla="*/ 777527 h 1350393"/>
                <a:gd name="connsiteX2" fmla="*/ 1294375 w 1350393"/>
                <a:gd name="connsiteY2" fmla="*/ 869734 h 1350393"/>
                <a:gd name="connsiteX3" fmla="*/ 869734 w 1350393"/>
                <a:gd name="connsiteY3" fmla="*/ 1294375 h 1350393"/>
                <a:gd name="connsiteX4" fmla="*/ 777527 w 1350393"/>
                <a:gd name="connsiteY4" fmla="*/ 1350393 h 1350393"/>
                <a:gd name="connsiteX5" fmla="*/ 0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0" y="0"/>
                  </a:moveTo>
                  <a:lnTo>
                    <a:pt x="1350393" y="777527"/>
                  </a:lnTo>
                  <a:lnTo>
                    <a:pt x="1294375" y="869734"/>
                  </a:lnTo>
                  <a:cubicBezTo>
                    <a:pt x="1181367" y="1037010"/>
                    <a:pt x="1037010" y="1181367"/>
                    <a:pt x="869734" y="1294375"/>
                  </a:cubicBezTo>
                  <a:lnTo>
                    <a:pt x="777527" y="1350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D667D040-8A91-4915-BB5B-1E8865705248}"/>
                </a:ext>
              </a:extLst>
            </p:cNvPr>
            <p:cNvSpPr/>
            <p:nvPr/>
          </p:nvSpPr>
          <p:spPr>
            <a:xfrm>
              <a:off x="5311867" y="3441645"/>
              <a:ext cx="782587" cy="1559404"/>
            </a:xfrm>
            <a:custGeom>
              <a:avLst/>
              <a:gdLst>
                <a:gd name="connsiteX0" fmla="*/ 780746 w 782587"/>
                <a:gd name="connsiteY0" fmla="*/ 0 h 1559404"/>
                <a:gd name="connsiteX1" fmla="*/ 782587 w 782587"/>
                <a:gd name="connsiteY1" fmla="*/ 1559404 h 1559404"/>
                <a:gd name="connsiteX2" fmla="*/ 623393 w 782587"/>
                <a:gd name="connsiteY2" fmla="*/ 1551365 h 1559404"/>
                <a:gd name="connsiteX3" fmla="*/ 34765 w 782587"/>
                <a:gd name="connsiteY3" fmla="*/ 1369735 h 1559404"/>
                <a:gd name="connsiteX4" fmla="*/ 0 w 782587"/>
                <a:gd name="connsiteY4" fmla="*/ 1348615 h 1559404"/>
                <a:gd name="connsiteX5" fmla="*/ 780746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0746" y="0"/>
                  </a:moveTo>
                  <a:lnTo>
                    <a:pt x="782587" y="1559404"/>
                  </a:lnTo>
                  <a:lnTo>
                    <a:pt x="623393" y="1551365"/>
                  </a:lnTo>
                  <a:cubicBezTo>
                    <a:pt x="411992" y="1529897"/>
                    <a:pt x="212973" y="1466543"/>
                    <a:pt x="34765" y="1369735"/>
                  </a:cubicBezTo>
                  <a:lnTo>
                    <a:pt x="0" y="1348615"/>
                  </a:lnTo>
                  <a:lnTo>
                    <a:pt x="780746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239E4C37-1183-439C-AA4D-3E71BD648498}"/>
                </a:ext>
              </a:extLst>
            </p:cNvPr>
            <p:cNvSpPr/>
            <p:nvPr/>
          </p:nvSpPr>
          <p:spPr>
            <a:xfrm>
              <a:off x="6097549" y="3441645"/>
              <a:ext cx="782587" cy="1559404"/>
            </a:xfrm>
            <a:custGeom>
              <a:avLst/>
              <a:gdLst>
                <a:gd name="connsiteX0" fmla="*/ 1840 w 782587"/>
                <a:gd name="connsiteY0" fmla="*/ 0 h 1559404"/>
                <a:gd name="connsiteX1" fmla="*/ 782587 w 782587"/>
                <a:gd name="connsiteY1" fmla="*/ 1348614 h 1559404"/>
                <a:gd name="connsiteX2" fmla="*/ 747821 w 782587"/>
                <a:gd name="connsiteY2" fmla="*/ 1369735 h 1559404"/>
                <a:gd name="connsiteX3" fmla="*/ 159193 w 782587"/>
                <a:gd name="connsiteY3" fmla="*/ 1551365 h 1559404"/>
                <a:gd name="connsiteX4" fmla="*/ 0 w 782587"/>
                <a:gd name="connsiteY4" fmla="*/ 1559404 h 1559404"/>
                <a:gd name="connsiteX5" fmla="*/ 184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1840" y="0"/>
                  </a:moveTo>
                  <a:lnTo>
                    <a:pt x="782587" y="1348614"/>
                  </a:lnTo>
                  <a:lnTo>
                    <a:pt x="747821" y="1369735"/>
                  </a:lnTo>
                  <a:cubicBezTo>
                    <a:pt x="569614" y="1466543"/>
                    <a:pt x="370594" y="1529897"/>
                    <a:pt x="159193" y="1551365"/>
                  </a:cubicBezTo>
                  <a:lnTo>
                    <a:pt x="0" y="1559404"/>
                  </a:lnTo>
                  <a:lnTo>
                    <a:pt x="184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256EEA8-1026-4147-8F27-E3EFD4E0B12F}"/>
              </a:ext>
            </a:extLst>
          </p:cNvPr>
          <p:cNvGrpSpPr/>
          <p:nvPr/>
        </p:nvGrpSpPr>
        <p:grpSpPr>
          <a:xfrm rot="20992851">
            <a:off x="6875047" y="3271024"/>
            <a:ext cx="2444968" cy="2400250"/>
            <a:chOff x="4523951" y="1856951"/>
            <a:chExt cx="3144098" cy="3144098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22D5A50F-919C-4D84-AF6C-49ED10CCB4CD}"/>
                </a:ext>
              </a:extLst>
            </p:cNvPr>
            <p:cNvSpPr/>
            <p:nvPr/>
          </p:nvSpPr>
          <p:spPr>
            <a:xfrm>
              <a:off x="5311867" y="1856951"/>
              <a:ext cx="782587" cy="1559404"/>
            </a:xfrm>
            <a:custGeom>
              <a:avLst/>
              <a:gdLst>
                <a:gd name="connsiteX0" fmla="*/ 782587 w 782587"/>
                <a:gd name="connsiteY0" fmla="*/ 0 h 1559404"/>
                <a:gd name="connsiteX1" fmla="*/ 780746 w 782587"/>
                <a:gd name="connsiteY1" fmla="*/ 1559404 h 1559404"/>
                <a:gd name="connsiteX2" fmla="*/ 0 w 782587"/>
                <a:gd name="connsiteY2" fmla="*/ 210790 h 1559404"/>
                <a:gd name="connsiteX3" fmla="*/ 34765 w 782587"/>
                <a:gd name="connsiteY3" fmla="*/ 189669 h 1559404"/>
                <a:gd name="connsiteX4" fmla="*/ 623393 w 782587"/>
                <a:gd name="connsiteY4" fmla="*/ 8039 h 1559404"/>
                <a:gd name="connsiteX5" fmla="*/ 782587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2587" y="0"/>
                  </a:moveTo>
                  <a:lnTo>
                    <a:pt x="780746" y="1559404"/>
                  </a:lnTo>
                  <a:lnTo>
                    <a:pt x="0" y="210790"/>
                  </a:lnTo>
                  <a:lnTo>
                    <a:pt x="34765" y="189669"/>
                  </a:lnTo>
                  <a:cubicBezTo>
                    <a:pt x="212973" y="92861"/>
                    <a:pt x="411992" y="29508"/>
                    <a:pt x="623393" y="8039"/>
                  </a:cubicBezTo>
                  <a:lnTo>
                    <a:pt x="78258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292D38AB-4D78-4278-9C2B-232EC18B90B3}"/>
                </a:ext>
              </a:extLst>
            </p:cNvPr>
            <p:cNvSpPr/>
            <p:nvPr/>
          </p:nvSpPr>
          <p:spPr>
            <a:xfrm>
              <a:off x="6097549" y="1856951"/>
              <a:ext cx="782587" cy="1559404"/>
            </a:xfrm>
            <a:custGeom>
              <a:avLst/>
              <a:gdLst>
                <a:gd name="connsiteX0" fmla="*/ 0 w 782587"/>
                <a:gd name="connsiteY0" fmla="*/ 0 h 1559404"/>
                <a:gd name="connsiteX1" fmla="*/ 159193 w 782587"/>
                <a:gd name="connsiteY1" fmla="*/ 8039 h 1559404"/>
                <a:gd name="connsiteX2" fmla="*/ 747821 w 782587"/>
                <a:gd name="connsiteY2" fmla="*/ 189669 h 1559404"/>
                <a:gd name="connsiteX3" fmla="*/ 782587 w 782587"/>
                <a:gd name="connsiteY3" fmla="*/ 210790 h 1559404"/>
                <a:gd name="connsiteX4" fmla="*/ 1840 w 782587"/>
                <a:gd name="connsiteY4" fmla="*/ 1559404 h 1559404"/>
                <a:gd name="connsiteX5" fmla="*/ 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0" y="0"/>
                  </a:moveTo>
                  <a:lnTo>
                    <a:pt x="159193" y="8039"/>
                  </a:lnTo>
                  <a:cubicBezTo>
                    <a:pt x="370594" y="29508"/>
                    <a:pt x="569614" y="92861"/>
                    <a:pt x="747821" y="189669"/>
                  </a:cubicBezTo>
                  <a:lnTo>
                    <a:pt x="782587" y="210790"/>
                  </a:lnTo>
                  <a:lnTo>
                    <a:pt x="1840" y="15594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520C98D5-0A10-4B6E-A0AE-598E0ACF2225}"/>
                </a:ext>
              </a:extLst>
            </p:cNvPr>
            <p:cNvSpPr/>
            <p:nvPr/>
          </p:nvSpPr>
          <p:spPr>
            <a:xfrm>
              <a:off x="4736351" y="2069351"/>
              <a:ext cx="1350393" cy="1350393"/>
            </a:xfrm>
            <a:custGeom>
              <a:avLst/>
              <a:gdLst>
                <a:gd name="connsiteX0" fmla="*/ 572867 w 1350393"/>
                <a:gd name="connsiteY0" fmla="*/ 0 h 1350393"/>
                <a:gd name="connsiteX1" fmla="*/ 1350393 w 1350393"/>
                <a:gd name="connsiteY1" fmla="*/ 1350393 h 1350393"/>
                <a:gd name="connsiteX2" fmla="*/ 0 w 1350393"/>
                <a:gd name="connsiteY2" fmla="*/ 572867 h 1350393"/>
                <a:gd name="connsiteX3" fmla="*/ 56018 w 1350393"/>
                <a:gd name="connsiteY3" fmla="*/ 480659 h 1350393"/>
                <a:gd name="connsiteX4" fmla="*/ 480659 w 1350393"/>
                <a:gd name="connsiteY4" fmla="*/ 56018 h 1350393"/>
                <a:gd name="connsiteX5" fmla="*/ 57286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572867" y="0"/>
                  </a:moveTo>
                  <a:lnTo>
                    <a:pt x="1350393" y="1350393"/>
                  </a:lnTo>
                  <a:lnTo>
                    <a:pt x="0" y="572867"/>
                  </a:lnTo>
                  <a:lnTo>
                    <a:pt x="56018" y="480659"/>
                  </a:lnTo>
                  <a:cubicBezTo>
                    <a:pt x="169027" y="313383"/>
                    <a:pt x="313384" y="169027"/>
                    <a:pt x="480659" y="56018"/>
                  </a:cubicBezTo>
                  <a:lnTo>
                    <a:pt x="572867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24C331C7-8910-4EEC-973B-81BBB7C443FF}"/>
                </a:ext>
              </a:extLst>
            </p:cNvPr>
            <p:cNvSpPr/>
            <p:nvPr/>
          </p:nvSpPr>
          <p:spPr>
            <a:xfrm>
              <a:off x="5804115" y="2012588"/>
              <a:ext cx="1737487" cy="1726312"/>
            </a:xfrm>
            <a:custGeom>
              <a:avLst/>
              <a:gdLst>
                <a:gd name="connsiteX0" fmla="*/ 777527 w 1350393"/>
                <a:gd name="connsiteY0" fmla="*/ 0 h 1350393"/>
                <a:gd name="connsiteX1" fmla="*/ 869734 w 1350393"/>
                <a:gd name="connsiteY1" fmla="*/ 56018 h 1350393"/>
                <a:gd name="connsiteX2" fmla="*/ 1294375 w 1350393"/>
                <a:gd name="connsiteY2" fmla="*/ 480659 h 1350393"/>
                <a:gd name="connsiteX3" fmla="*/ 1350393 w 1350393"/>
                <a:gd name="connsiteY3" fmla="*/ 572867 h 1350393"/>
                <a:gd name="connsiteX4" fmla="*/ 0 w 1350393"/>
                <a:gd name="connsiteY4" fmla="*/ 1350393 h 1350393"/>
                <a:gd name="connsiteX5" fmla="*/ 77752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777527" y="0"/>
                  </a:moveTo>
                  <a:lnTo>
                    <a:pt x="869734" y="56018"/>
                  </a:lnTo>
                  <a:cubicBezTo>
                    <a:pt x="1037010" y="169027"/>
                    <a:pt x="1181367" y="313383"/>
                    <a:pt x="1294375" y="480659"/>
                  </a:cubicBezTo>
                  <a:lnTo>
                    <a:pt x="1350393" y="572867"/>
                  </a:lnTo>
                  <a:lnTo>
                    <a:pt x="0" y="1350393"/>
                  </a:lnTo>
                  <a:lnTo>
                    <a:pt x="77752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B4B551E4-12A5-4328-B697-192A6A86FB23}"/>
                </a:ext>
              </a:extLst>
            </p:cNvPr>
            <p:cNvSpPr/>
            <p:nvPr/>
          </p:nvSpPr>
          <p:spPr>
            <a:xfrm>
              <a:off x="4523951" y="2644866"/>
              <a:ext cx="1559404" cy="782586"/>
            </a:xfrm>
            <a:custGeom>
              <a:avLst/>
              <a:gdLst>
                <a:gd name="connsiteX0" fmla="*/ 210790 w 1559404"/>
                <a:gd name="connsiteY0" fmla="*/ 0 h 782586"/>
                <a:gd name="connsiteX1" fmla="*/ 1559404 w 1559404"/>
                <a:gd name="connsiteY1" fmla="*/ 780746 h 782586"/>
                <a:gd name="connsiteX2" fmla="*/ 0 w 1559404"/>
                <a:gd name="connsiteY2" fmla="*/ 782586 h 782586"/>
                <a:gd name="connsiteX3" fmla="*/ 8039 w 1559404"/>
                <a:gd name="connsiteY3" fmla="*/ 623393 h 782586"/>
                <a:gd name="connsiteX4" fmla="*/ 189669 w 1559404"/>
                <a:gd name="connsiteY4" fmla="*/ 34765 h 782586"/>
                <a:gd name="connsiteX5" fmla="*/ 210790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210790" y="0"/>
                  </a:moveTo>
                  <a:lnTo>
                    <a:pt x="1559404" y="780746"/>
                  </a:lnTo>
                  <a:lnTo>
                    <a:pt x="0" y="782586"/>
                  </a:lnTo>
                  <a:lnTo>
                    <a:pt x="8039" y="623393"/>
                  </a:lnTo>
                  <a:cubicBezTo>
                    <a:pt x="29508" y="411992"/>
                    <a:pt x="92861" y="212973"/>
                    <a:pt x="189669" y="34765"/>
                  </a:cubicBezTo>
                  <a:lnTo>
                    <a:pt x="21079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A597447-A118-4340-9F92-5FC7BAA145D2}"/>
                </a:ext>
              </a:extLst>
            </p:cNvPr>
            <p:cNvSpPr/>
            <p:nvPr/>
          </p:nvSpPr>
          <p:spPr>
            <a:xfrm>
              <a:off x="6108645" y="2644866"/>
              <a:ext cx="1559404" cy="782586"/>
            </a:xfrm>
            <a:custGeom>
              <a:avLst/>
              <a:gdLst>
                <a:gd name="connsiteX0" fmla="*/ 1348615 w 1559404"/>
                <a:gd name="connsiteY0" fmla="*/ 0 h 782586"/>
                <a:gd name="connsiteX1" fmla="*/ 1369735 w 1559404"/>
                <a:gd name="connsiteY1" fmla="*/ 34765 h 782586"/>
                <a:gd name="connsiteX2" fmla="*/ 1551365 w 1559404"/>
                <a:gd name="connsiteY2" fmla="*/ 623393 h 782586"/>
                <a:gd name="connsiteX3" fmla="*/ 1559404 w 1559404"/>
                <a:gd name="connsiteY3" fmla="*/ 782586 h 782586"/>
                <a:gd name="connsiteX4" fmla="*/ 0 w 1559404"/>
                <a:gd name="connsiteY4" fmla="*/ 780746 h 782586"/>
                <a:gd name="connsiteX5" fmla="*/ 1348615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1348615" y="0"/>
                  </a:moveTo>
                  <a:lnTo>
                    <a:pt x="1369735" y="34765"/>
                  </a:lnTo>
                  <a:cubicBezTo>
                    <a:pt x="1466543" y="212973"/>
                    <a:pt x="1529897" y="411992"/>
                    <a:pt x="1551365" y="623393"/>
                  </a:cubicBezTo>
                  <a:lnTo>
                    <a:pt x="1559404" y="782586"/>
                  </a:lnTo>
                  <a:lnTo>
                    <a:pt x="0" y="780746"/>
                  </a:lnTo>
                  <a:lnTo>
                    <a:pt x="1348615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ACE9CEE7-25DA-4185-8988-6D774F523528}"/>
                </a:ext>
              </a:extLst>
            </p:cNvPr>
            <p:cNvSpPr/>
            <p:nvPr/>
          </p:nvSpPr>
          <p:spPr>
            <a:xfrm>
              <a:off x="4523951" y="3430549"/>
              <a:ext cx="1559404" cy="782587"/>
            </a:xfrm>
            <a:custGeom>
              <a:avLst/>
              <a:gdLst>
                <a:gd name="connsiteX0" fmla="*/ 0 w 1559404"/>
                <a:gd name="connsiteY0" fmla="*/ 0 h 782587"/>
                <a:gd name="connsiteX1" fmla="*/ 1559404 w 1559404"/>
                <a:gd name="connsiteY1" fmla="*/ 1840 h 782587"/>
                <a:gd name="connsiteX2" fmla="*/ 210790 w 1559404"/>
                <a:gd name="connsiteY2" fmla="*/ 782587 h 782587"/>
                <a:gd name="connsiteX3" fmla="*/ 189669 w 1559404"/>
                <a:gd name="connsiteY3" fmla="*/ 747821 h 782587"/>
                <a:gd name="connsiteX4" fmla="*/ 8039 w 1559404"/>
                <a:gd name="connsiteY4" fmla="*/ 159193 h 782587"/>
                <a:gd name="connsiteX5" fmla="*/ 0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0" y="0"/>
                  </a:moveTo>
                  <a:lnTo>
                    <a:pt x="1559404" y="1840"/>
                  </a:lnTo>
                  <a:lnTo>
                    <a:pt x="210790" y="782587"/>
                  </a:lnTo>
                  <a:lnTo>
                    <a:pt x="189669" y="747821"/>
                  </a:lnTo>
                  <a:cubicBezTo>
                    <a:pt x="92861" y="569613"/>
                    <a:pt x="29508" y="370594"/>
                    <a:pt x="8039" y="1591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622C5491-3B42-4C8E-9EBC-9AC74EAB5639}"/>
                </a:ext>
              </a:extLst>
            </p:cNvPr>
            <p:cNvSpPr/>
            <p:nvPr/>
          </p:nvSpPr>
          <p:spPr>
            <a:xfrm>
              <a:off x="6108645" y="3430549"/>
              <a:ext cx="1559404" cy="782587"/>
            </a:xfrm>
            <a:custGeom>
              <a:avLst/>
              <a:gdLst>
                <a:gd name="connsiteX0" fmla="*/ 1559404 w 1559404"/>
                <a:gd name="connsiteY0" fmla="*/ 0 h 782587"/>
                <a:gd name="connsiteX1" fmla="*/ 1551365 w 1559404"/>
                <a:gd name="connsiteY1" fmla="*/ 159193 h 782587"/>
                <a:gd name="connsiteX2" fmla="*/ 1369735 w 1559404"/>
                <a:gd name="connsiteY2" fmla="*/ 747821 h 782587"/>
                <a:gd name="connsiteX3" fmla="*/ 1348614 w 1559404"/>
                <a:gd name="connsiteY3" fmla="*/ 782587 h 782587"/>
                <a:gd name="connsiteX4" fmla="*/ 0 w 1559404"/>
                <a:gd name="connsiteY4" fmla="*/ 1840 h 782587"/>
                <a:gd name="connsiteX5" fmla="*/ 1559404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1559404" y="0"/>
                  </a:moveTo>
                  <a:lnTo>
                    <a:pt x="1551365" y="159193"/>
                  </a:lnTo>
                  <a:cubicBezTo>
                    <a:pt x="1529897" y="370594"/>
                    <a:pt x="1466543" y="569613"/>
                    <a:pt x="1369735" y="747821"/>
                  </a:cubicBezTo>
                  <a:lnTo>
                    <a:pt x="1348614" y="782587"/>
                  </a:lnTo>
                  <a:lnTo>
                    <a:pt x="0" y="1840"/>
                  </a:lnTo>
                  <a:lnTo>
                    <a:pt x="1559404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50E384DE-4BD1-4042-A140-F934C53967AF}"/>
                </a:ext>
              </a:extLst>
            </p:cNvPr>
            <p:cNvSpPr/>
            <p:nvPr/>
          </p:nvSpPr>
          <p:spPr>
            <a:xfrm>
              <a:off x="4736351" y="3438258"/>
              <a:ext cx="1350393" cy="1350393"/>
            </a:xfrm>
            <a:custGeom>
              <a:avLst/>
              <a:gdLst>
                <a:gd name="connsiteX0" fmla="*/ 1350393 w 1350393"/>
                <a:gd name="connsiteY0" fmla="*/ 0 h 1350393"/>
                <a:gd name="connsiteX1" fmla="*/ 572867 w 1350393"/>
                <a:gd name="connsiteY1" fmla="*/ 1350393 h 1350393"/>
                <a:gd name="connsiteX2" fmla="*/ 480659 w 1350393"/>
                <a:gd name="connsiteY2" fmla="*/ 1294375 h 1350393"/>
                <a:gd name="connsiteX3" fmla="*/ 56018 w 1350393"/>
                <a:gd name="connsiteY3" fmla="*/ 869734 h 1350393"/>
                <a:gd name="connsiteX4" fmla="*/ 0 w 1350393"/>
                <a:gd name="connsiteY4" fmla="*/ 777527 h 1350393"/>
                <a:gd name="connsiteX5" fmla="*/ 1350393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1350393" y="0"/>
                  </a:moveTo>
                  <a:lnTo>
                    <a:pt x="572867" y="1350393"/>
                  </a:lnTo>
                  <a:lnTo>
                    <a:pt x="480659" y="1294375"/>
                  </a:lnTo>
                  <a:cubicBezTo>
                    <a:pt x="313384" y="1181367"/>
                    <a:pt x="169027" y="1037010"/>
                    <a:pt x="56018" y="869734"/>
                  </a:cubicBezTo>
                  <a:lnTo>
                    <a:pt x="0" y="777527"/>
                  </a:lnTo>
                  <a:lnTo>
                    <a:pt x="1350393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518D03FE-6DDB-4510-8615-BCC14C7D40FE}"/>
                </a:ext>
              </a:extLst>
            </p:cNvPr>
            <p:cNvSpPr/>
            <p:nvPr/>
          </p:nvSpPr>
          <p:spPr>
            <a:xfrm>
              <a:off x="6105258" y="3438258"/>
              <a:ext cx="1350393" cy="1350393"/>
            </a:xfrm>
            <a:custGeom>
              <a:avLst/>
              <a:gdLst>
                <a:gd name="connsiteX0" fmla="*/ 0 w 1350393"/>
                <a:gd name="connsiteY0" fmla="*/ 0 h 1350393"/>
                <a:gd name="connsiteX1" fmla="*/ 1350393 w 1350393"/>
                <a:gd name="connsiteY1" fmla="*/ 777527 h 1350393"/>
                <a:gd name="connsiteX2" fmla="*/ 1294375 w 1350393"/>
                <a:gd name="connsiteY2" fmla="*/ 869734 h 1350393"/>
                <a:gd name="connsiteX3" fmla="*/ 869734 w 1350393"/>
                <a:gd name="connsiteY3" fmla="*/ 1294375 h 1350393"/>
                <a:gd name="connsiteX4" fmla="*/ 777527 w 1350393"/>
                <a:gd name="connsiteY4" fmla="*/ 1350393 h 1350393"/>
                <a:gd name="connsiteX5" fmla="*/ 0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0" y="0"/>
                  </a:moveTo>
                  <a:lnTo>
                    <a:pt x="1350393" y="777527"/>
                  </a:lnTo>
                  <a:lnTo>
                    <a:pt x="1294375" y="869734"/>
                  </a:lnTo>
                  <a:cubicBezTo>
                    <a:pt x="1181367" y="1037010"/>
                    <a:pt x="1037010" y="1181367"/>
                    <a:pt x="869734" y="1294375"/>
                  </a:cubicBezTo>
                  <a:lnTo>
                    <a:pt x="777527" y="1350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73E3B58F-21B9-4C32-8FDE-3B008A4587FC}"/>
                </a:ext>
              </a:extLst>
            </p:cNvPr>
            <p:cNvSpPr/>
            <p:nvPr/>
          </p:nvSpPr>
          <p:spPr>
            <a:xfrm>
              <a:off x="5311867" y="3441645"/>
              <a:ext cx="782587" cy="1559404"/>
            </a:xfrm>
            <a:custGeom>
              <a:avLst/>
              <a:gdLst>
                <a:gd name="connsiteX0" fmla="*/ 780746 w 782587"/>
                <a:gd name="connsiteY0" fmla="*/ 0 h 1559404"/>
                <a:gd name="connsiteX1" fmla="*/ 782587 w 782587"/>
                <a:gd name="connsiteY1" fmla="*/ 1559404 h 1559404"/>
                <a:gd name="connsiteX2" fmla="*/ 623393 w 782587"/>
                <a:gd name="connsiteY2" fmla="*/ 1551365 h 1559404"/>
                <a:gd name="connsiteX3" fmla="*/ 34765 w 782587"/>
                <a:gd name="connsiteY3" fmla="*/ 1369735 h 1559404"/>
                <a:gd name="connsiteX4" fmla="*/ 0 w 782587"/>
                <a:gd name="connsiteY4" fmla="*/ 1348615 h 1559404"/>
                <a:gd name="connsiteX5" fmla="*/ 780746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0746" y="0"/>
                  </a:moveTo>
                  <a:lnTo>
                    <a:pt x="782587" y="1559404"/>
                  </a:lnTo>
                  <a:lnTo>
                    <a:pt x="623393" y="1551365"/>
                  </a:lnTo>
                  <a:cubicBezTo>
                    <a:pt x="411992" y="1529897"/>
                    <a:pt x="212973" y="1466543"/>
                    <a:pt x="34765" y="1369735"/>
                  </a:cubicBezTo>
                  <a:lnTo>
                    <a:pt x="0" y="1348615"/>
                  </a:lnTo>
                  <a:lnTo>
                    <a:pt x="780746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D43D5F05-4E1A-4505-8C7D-3374361FEEC9}"/>
                </a:ext>
              </a:extLst>
            </p:cNvPr>
            <p:cNvSpPr/>
            <p:nvPr/>
          </p:nvSpPr>
          <p:spPr>
            <a:xfrm>
              <a:off x="6097549" y="3441645"/>
              <a:ext cx="782587" cy="1559404"/>
            </a:xfrm>
            <a:custGeom>
              <a:avLst/>
              <a:gdLst>
                <a:gd name="connsiteX0" fmla="*/ 1840 w 782587"/>
                <a:gd name="connsiteY0" fmla="*/ 0 h 1559404"/>
                <a:gd name="connsiteX1" fmla="*/ 782587 w 782587"/>
                <a:gd name="connsiteY1" fmla="*/ 1348614 h 1559404"/>
                <a:gd name="connsiteX2" fmla="*/ 747821 w 782587"/>
                <a:gd name="connsiteY2" fmla="*/ 1369735 h 1559404"/>
                <a:gd name="connsiteX3" fmla="*/ 159193 w 782587"/>
                <a:gd name="connsiteY3" fmla="*/ 1551365 h 1559404"/>
                <a:gd name="connsiteX4" fmla="*/ 0 w 782587"/>
                <a:gd name="connsiteY4" fmla="*/ 1559404 h 1559404"/>
                <a:gd name="connsiteX5" fmla="*/ 184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1840" y="0"/>
                  </a:moveTo>
                  <a:lnTo>
                    <a:pt x="782587" y="1348614"/>
                  </a:lnTo>
                  <a:lnTo>
                    <a:pt x="747821" y="1369735"/>
                  </a:lnTo>
                  <a:cubicBezTo>
                    <a:pt x="569614" y="1466543"/>
                    <a:pt x="370594" y="1529897"/>
                    <a:pt x="159193" y="1551365"/>
                  </a:cubicBezTo>
                  <a:lnTo>
                    <a:pt x="0" y="1559404"/>
                  </a:lnTo>
                  <a:lnTo>
                    <a:pt x="184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8A200ECD-7853-4B43-BFF7-6913DE5E2A9C}"/>
              </a:ext>
            </a:extLst>
          </p:cNvPr>
          <p:cNvGrpSpPr/>
          <p:nvPr/>
        </p:nvGrpSpPr>
        <p:grpSpPr>
          <a:xfrm>
            <a:off x="996542" y="1224298"/>
            <a:ext cx="4368296" cy="4616370"/>
            <a:chOff x="4523951" y="1856951"/>
            <a:chExt cx="3144098" cy="3144098"/>
          </a:xfrm>
        </p:grpSpPr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73782C9-34A3-46CA-88DA-FD25B4EAD18A}"/>
                </a:ext>
              </a:extLst>
            </p:cNvPr>
            <p:cNvSpPr/>
            <p:nvPr/>
          </p:nvSpPr>
          <p:spPr>
            <a:xfrm>
              <a:off x="5311867" y="1856951"/>
              <a:ext cx="782587" cy="1559404"/>
            </a:xfrm>
            <a:custGeom>
              <a:avLst/>
              <a:gdLst>
                <a:gd name="connsiteX0" fmla="*/ 782587 w 782587"/>
                <a:gd name="connsiteY0" fmla="*/ 0 h 1559404"/>
                <a:gd name="connsiteX1" fmla="*/ 780746 w 782587"/>
                <a:gd name="connsiteY1" fmla="*/ 1559404 h 1559404"/>
                <a:gd name="connsiteX2" fmla="*/ 0 w 782587"/>
                <a:gd name="connsiteY2" fmla="*/ 210790 h 1559404"/>
                <a:gd name="connsiteX3" fmla="*/ 34765 w 782587"/>
                <a:gd name="connsiteY3" fmla="*/ 189669 h 1559404"/>
                <a:gd name="connsiteX4" fmla="*/ 623393 w 782587"/>
                <a:gd name="connsiteY4" fmla="*/ 8039 h 1559404"/>
                <a:gd name="connsiteX5" fmla="*/ 782587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2587" y="0"/>
                  </a:moveTo>
                  <a:lnTo>
                    <a:pt x="780746" y="1559404"/>
                  </a:lnTo>
                  <a:lnTo>
                    <a:pt x="0" y="210790"/>
                  </a:lnTo>
                  <a:lnTo>
                    <a:pt x="34765" y="189669"/>
                  </a:lnTo>
                  <a:cubicBezTo>
                    <a:pt x="212973" y="92861"/>
                    <a:pt x="411992" y="29508"/>
                    <a:pt x="623393" y="8039"/>
                  </a:cubicBezTo>
                  <a:lnTo>
                    <a:pt x="78258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3A6756D8-CFC9-44B1-AB50-7E19EE2C4AF5}"/>
                </a:ext>
              </a:extLst>
            </p:cNvPr>
            <p:cNvSpPr/>
            <p:nvPr/>
          </p:nvSpPr>
          <p:spPr>
            <a:xfrm>
              <a:off x="6097549" y="1856951"/>
              <a:ext cx="782587" cy="1559404"/>
            </a:xfrm>
            <a:custGeom>
              <a:avLst/>
              <a:gdLst>
                <a:gd name="connsiteX0" fmla="*/ 0 w 782587"/>
                <a:gd name="connsiteY0" fmla="*/ 0 h 1559404"/>
                <a:gd name="connsiteX1" fmla="*/ 159193 w 782587"/>
                <a:gd name="connsiteY1" fmla="*/ 8039 h 1559404"/>
                <a:gd name="connsiteX2" fmla="*/ 747821 w 782587"/>
                <a:gd name="connsiteY2" fmla="*/ 189669 h 1559404"/>
                <a:gd name="connsiteX3" fmla="*/ 782587 w 782587"/>
                <a:gd name="connsiteY3" fmla="*/ 210790 h 1559404"/>
                <a:gd name="connsiteX4" fmla="*/ 1840 w 782587"/>
                <a:gd name="connsiteY4" fmla="*/ 1559404 h 1559404"/>
                <a:gd name="connsiteX5" fmla="*/ 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0" y="0"/>
                  </a:moveTo>
                  <a:lnTo>
                    <a:pt x="159193" y="8039"/>
                  </a:lnTo>
                  <a:cubicBezTo>
                    <a:pt x="370594" y="29508"/>
                    <a:pt x="569614" y="92861"/>
                    <a:pt x="747821" y="189669"/>
                  </a:cubicBezTo>
                  <a:lnTo>
                    <a:pt x="782587" y="210790"/>
                  </a:lnTo>
                  <a:lnTo>
                    <a:pt x="1840" y="15594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C4300F6-CCBF-44B9-B084-3C5118BDBC5D}"/>
                </a:ext>
              </a:extLst>
            </p:cNvPr>
            <p:cNvSpPr/>
            <p:nvPr/>
          </p:nvSpPr>
          <p:spPr>
            <a:xfrm>
              <a:off x="4736351" y="2069351"/>
              <a:ext cx="1350393" cy="1350393"/>
            </a:xfrm>
            <a:custGeom>
              <a:avLst/>
              <a:gdLst>
                <a:gd name="connsiteX0" fmla="*/ 572867 w 1350393"/>
                <a:gd name="connsiteY0" fmla="*/ 0 h 1350393"/>
                <a:gd name="connsiteX1" fmla="*/ 1350393 w 1350393"/>
                <a:gd name="connsiteY1" fmla="*/ 1350393 h 1350393"/>
                <a:gd name="connsiteX2" fmla="*/ 0 w 1350393"/>
                <a:gd name="connsiteY2" fmla="*/ 572867 h 1350393"/>
                <a:gd name="connsiteX3" fmla="*/ 56018 w 1350393"/>
                <a:gd name="connsiteY3" fmla="*/ 480659 h 1350393"/>
                <a:gd name="connsiteX4" fmla="*/ 480659 w 1350393"/>
                <a:gd name="connsiteY4" fmla="*/ 56018 h 1350393"/>
                <a:gd name="connsiteX5" fmla="*/ 57286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572867" y="0"/>
                  </a:moveTo>
                  <a:lnTo>
                    <a:pt x="1350393" y="1350393"/>
                  </a:lnTo>
                  <a:lnTo>
                    <a:pt x="0" y="572867"/>
                  </a:lnTo>
                  <a:lnTo>
                    <a:pt x="56018" y="480659"/>
                  </a:lnTo>
                  <a:cubicBezTo>
                    <a:pt x="169027" y="313383"/>
                    <a:pt x="313384" y="169027"/>
                    <a:pt x="480659" y="56018"/>
                  </a:cubicBezTo>
                  <a:lnTo>
                    <a:pt x="572867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55A6610-5268-4794-A656-F26207171B84}"/>
                </a:ext>
              </a:extLst>
            </p:cNvPr>
            <p:cNvSpPr/>
            <p:nvPr/>
          </p:nvSpPr>
          <p:spPr>
            <a:xfrm>
              <a:off x="5804115" y="2012588"/>
              <a:ext cx="1737487" cy="1726312"/>
            </a:xfrm>
            <a:custGeom>
              <a:avLst/>
              <a:gdLst>
                <a:gd name="connsiteX0" fmla="*/ 777527 w 1350393"/>
                <a:gd name="connsiteY0" fmla="*/ 0 h 1350393"/>
                <a:gd name="connsiteX1" fmla="*/ 869734 w 1350393"/>
                <a:gd name="connsiteY1" fmla="*/ 56018 h 1350393"/>
                <a:gd name="connsiteX2" fmla="*/ 1294375 w 1350393"/>
                <a:gd name="connsiteY2" fmla="*/ 480659 h 1350393"/>
                <a:gd name="connsiteX3" fmla="*/ 1350393 w 1350393"/>
                <a:gd name="connsiteY3" fmla="*/ 572867 h 1350393"/>
                <a:gd name="connsiteX4" fmla="*/ 0 w 1350393"/>
                <a:gd name="connsiteY4" fmla="*/ 1350393 h 1350393"/>
                <a:gd name="connsiteX5" fmla="*/ 77752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777527" y="0"/>
                  </a:moveTo>
                  <a:lnTo>
                    <a:pt x="869734" y="56018"/>
                  </a:lnTo>
                  <a:cubicBezTo>
                    <a:pt x="1037010" y="169027"/>
                    <a:pt x="1181367" y="313383"/>
                    <a:pt x="1294375" y="480659"/>
                  </a:cubicBezTo>
                  <a:lnTo>
                    <a:pt x="1350393" y="572867"/>
                  </a:lnTo>
                  <a:lnTo>
                    <a:pt x="0" y="1350393"/>
                  </a:lnTo>
                  <a:lnTo>
                    <a:pt x="77752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5D34CF7-E112-452A-BDAE-1FE80B75E4EA}"/>
                </a:ext>
              </a:extLst>
            </p:cNvPr>
            <p:cNvSpPr/>
            <p:nvPr/>
          </p:nvSpPr>
          <p:spPr>
            <a:xfrm>
              <a:off x="4523951" y="2644866"/>
              <a:ext cx="1559404" cy="782586"/>
            </a:xfrm>
            <a:custGeom>
              <a:avLst/>
              <a:gdLst>
                <a:gd name="connsiteX0" fmla="*/ 210790 w 1559404"/>
                <a:gd name="connsiteY0" fmla="*/ 0 h 782586"/>
                <a:gd name="connsiteX1" fmla="*/ 1559404 w 1559404"/>
                <a:gd name="connsiteY1" fmla="*/ 780746 h 782586"/>
                <a:gd name="connsiteX2" fmla="*/ 0 w 1559404"/>
                <a:gd name="connsiteY2" fmla="*/ 782586 h 782586"/>
                <a:gd name="connsiteX3" fmla="*/ 8039 w 1559404"/>
                <a:gd name="connsiteY3" fmla="*/ 623393 h 782586"/>
                <a:gd name="connsiteX4" fmla="*/ 189669 w 1559404"/>
                <a:gd name="connsiteY4" fmla="*/ 34765 h 782586"/>
                <a:gd name="connsiteX5" fmla="*/ 210790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210790" y="0"/>
                  </a:moveTo>
                  <a:lnTo>
                    <a:pt x="1559404" y="780746"/>
                  </a:lnTo>
                  <a:lnTo>
                    <a:pt x="0" y="782586"/>
                  </a:lnTo>
                  <a:lnTo>
                    <a:pt x="8039" y="623393"/>
                  </a:lnTo>
                  <a:cubicBezTo>
                    <a:pt x="29508" y="411992"/>
                    <a:pt x="92861" y="212973"/>
                    <a:pt x="189669" y="34765"/>
                  </a:cubicBezTo>
                  <a:lnTo>
                    <a:pt x="21079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5B9FC01-C251-4989-978A-27328B6D3AAD}"/>
                </a:ext>
              </a:extLst>
            </p:cNvPr>
            <p:cNvSpPr/>
            <p:nvPr/>
          </p:nvSpPr>
          <p:spPr>
            <a:xfrm>
              <a:off x="6108645" y="2644866"/>
              <a:ext cx="1559404" cy="782586"/>
            </a:xfrm>
            <a:custGeom>
              <a:avLst/>
              <a:gdLst>
                <a:gd name="connsiteX0" fmla="*/ 1348615 w 1559404"/>
                <a:gd name="connsiteY0" fmla="*/ 0 h 782586"/>
                <a:gd name="connsiteX1" fmla="*/ 1369735 w 1559404"/>
                <a:gd name="connsiteY1" fmla="*/ 34765 h 782586"/>
                <a:gd name="connsiteX2" fmla="*/ 1551365 w 1559404"/>
                <a:gd name="connsiteY2" fmla="*/ 623393 h 782586"/>
                <a:gd name="connsiteX3" fmla="*/ 1559404 w 1559404"/>
                <a:gd name="connsiteY3" fmla="*/ 782586 h 782586"/>
                <a:gd name="connsiteX4" fmla="*/ 0 w 1559404"/>
                <a:gd name="connsiteY4" fmla="*/ 780746 h 782586"/>
                <a:gd name="connsiteX5" fmla="*/ 1348615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1348615" y="0"/>
                  </a:moveTo>
                  <a:lnTo>
                    <a:pt x="1369735" y="34765"/>
                  </a:lnTo>
                  <a:cubicBezTo>
                    <a:pt x="1466543" y="212973"/>
                    <a:pt x="1529897" y="411992"/>
                    <a:pt x="1551365" y="623393"/>
                  </a:cubicBezTo>
                  <a:lnTo>
                    <a:pt x="1559404" y="782586"/>
                  </a:lnTo>
                  <a:lnTo>
                    <a:pt x="0" y="780746"/>
                  </a:lnTo>
                  <a:lnTo>
                    <a:pt x="1348615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211800AF-EDD4-48EA-81FC-C59409F49A28}"/>
                </a:ext>
              </a:extLst>
            </p:cNvPr>
            <p:cNvSpPr/>
            <p:nvPr/>
          </p:nvSpPr>
          <p:spPr>
            <a:xfrm>
              <a:off x="4523951" y="3430549"/>
              <a:ext cx="1559404" cy="782587"/>
            </a:xfrm>
            <a:custGeom>
              <a:avLst/>
              <a:gdLst>
                <a:gd name="connsiteX0" fmla="*/ 0 w 1559404"/>
                <a:gd name="connsiteY0" fmla="*/ 0 h 782587"/>
                <a:gd name="connsiteX1" fmla="*/ 1559404 w 1559404"/>
                <a:gd name="connsiteY1" fmla="*/ 1840 h 782587"/>
                <a:gd name="connsiteX2" fmla="*/ 210790 w 1559404"/>
                <a:gd name="connsiteY2" fmla="*/ 782587 h 782587"/>
                <a:gd name="connsiteX3" fmla="*/ 189669 w 1559404"/>
                <a:gd name="connsiteY3" fmla="*/ 747821 h 782587"/>
                <a:gd name="connsiteX4" fmla="*/ 8039 w 1559404"/>
                <a:gd name="connsiteY4" fmla="*/ 159193 h 782587"/>
                <a:gd name="connsiteX5" fmla="*/ 0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0" y="0"/>
                  </a:moveTo>
                  <a:lnTo>
                    <a:pt x="1559404" y="1840"/>
                  </a:lnTo>
                  <a:lnTo>
                    <a:pt x="210790" y="782587"/>
                  </a:lnTo>
                  <a:lnTo>
                    <a:pt x="189669" y="747821"/>
                  </a:lnTo>
                  <a:cubicBezTo>
                    <a:pt x="92861" y="569613"/>
                    <a:pt x="29508" y="370594"/>
                    <a:pt x="8039" y="1591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C35990A8-9CD7-4021-ABD5-E7E29169DB66}"/>
                </a:ext>
              </a:extLst>
            </p:cNvPr>
            <p:cNvSpPr/>
            <p:nvPr/>
          </p:nvSpPr>
          <p:spPr>
            <a:xfrm>
              <a:off x="6108645" y="3430549"/>
              <a:ext cx="1559404" cy="782587"/>
            </a:xfrm>
            <a:custGeom>
              <a:avLst/>
              <a:gdLst>
                <a:gd name="connsiteX0" fmla="*/ 1559404 w 1559404"/>
                <a:gd name="connsiteY0" fmla="*/ 0 h 782587"/>
                <a:gd name="connsiteX1" fmla="*/ 1551365 w 1559404"/>
                <a:gd name="connsiteY1" fmla="*/ 159193 h 782587"/>
                <a:gd name="connsiteX2" fmla="*/ 1369735 w 1559404"/>
                <a:gd name="connsiteY2" fmla="*/ 747821 h 782587"/>
                <a:gd name="connsiteX3" fmla="*/ 1348614 w 1559404"/>
                <a:gd name="connsiteY3" fmla="*/ 782587 h 782587"/>
                <a:gd name="connsiteX4" fmla="*/ 0 w 1559404"/>
                <a:gd name="connsiteY4" fmla="*/ 1840 h 782587"/>
                <a:gd name="connsiteX5" fmla="*/ 1559404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1559404" y="0"/>
                  </a:moveTo>
                  <a:lnTo>
                    <a:pt x="1551365" y="159193"/>
                  </a:lnTo>
                  <a:cubicBezTo>
                    <a:pt x="1529897" y="370594"/>
                    <a:pt x="1466543" y="569613"/>
                    <a:pt x="1369735" y="747821"/>
                  </a:cubicBezTo>
                  <a:lnTo>
                    <a:pt x="1348614" y="782587"/>
                  </a:lnTo>
                  <a:lnTo>
                    <a:pt x="0" y="1840"/>
                  </a:lnTo>
                  <a:lnTo>
                    <a:pt x="1559404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D034628E-76EC-4DE2-AFF4-EB83C813C66B}"/>
                </a:ext>
              </a:extLst>
            </p:cNvPr>
            <p:cNvSpPr/>
            <p:nvPr/>
          </p:nvSpPr>
          <p:spPr>
            <a:xfrm>
              <a:off x="4736351" y="3438258"/>
              <a:ext cx="1350393" cy="1350393"/>
            </a:xfrm>
            <a:custGeom>
              <a:avLst/>
              <a:gdLst>
                <a:gd name="connsiteX0" fmla="*/ 1350393 w 1350393"/>
                <a:gd name="connsiteY0" fmla="*/ 0 h 1350393"/>
                <a:gd name="connsiteX1" fmla="*/ 572867 w 1350393"/>
                <a:gd name="connsiteY1" fmla="*/ 1350393 h 1350393"/>
                <a:gd name="connsiteX2" fmla="*/ 480659 w 1350393"/>
                <a:gd name="connsiteY2" fmla="*/ 1294375 h 1350393"/>
                <a:gd name="connsiteX3" fmla="*/ 56018 w 1350393"/>
                <a:gd name="connsiteY3" fmla="*/ 869734 h 1350393"/>
                <a:gd name="connsiteX4" fmla="*/ 0 w 1350393"/>
                <a:gd name="connsiteY4" fmla="*/ 777527 h 1350393"/>
                <a:gd name="connsiteX5" fmla="*/ 1350393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1350393" y="0"/>
                  </a:moveTo>
                  <a:lnTo>
                    <a:pt x="572867" y="1350393"/>
                  </a:lnTo>
                  <a:lnTo>
                    <a:pt x="480659" y="1294375"/>
                  </a:lnTo>
                  <a:cubicBezTo>
                    <a:pt x="313384" y="1181367"/>
                    <a:pt x="169027" y="1037010"/>
                    <a:pt x="56018" y="869734"/>
                  </a:cubicBezTo>
                  <a:lnTo>
                    <a:pt x="0" y="777527"/>
                  </a:lnTo>
                  <a:lnTo>
                    <a:pt x="1350393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B8A46C93-A26B-4929-8EBF-35457D6183FB}"/>
                </a:ext>
              </a:extLst>
            </p:cNvPr>
            <p:cNvSpPr/>
            <p:nvPr/>
          </p:nvSpPr>
          <p:spPr>
            <a:xfrm>
              <a:off x="6105258" y="3438258"/>
              <a:ext cx="1350393" cy="1350393"/>
            </a:xfrm>
            <a:custGeom>
              <a:avLst/>
              <a:gdLst>
                <a:gd name="connsiteX0" fmla="*/ 0 w 1350393"/>
                <a:gd name="connsiteY0" fmla="*/ 0 h 1350393"/>
                <a:gd name="connsiteX1" fmla="*/ 1350393 w 1350393"/>
                <a:gd name="connsiteY1" fmla="*/ 777527 h 1350393"/>
                <a:gd name="connsiteX2" fmla="*/ 1294375 w 1350393"/>
                <a:gd name="connsiteY2" fmla="*/ 869734 h 1350393"/>
                <a:gd name="connsiteX3" fmla="*/ 869734 w 1350393"/>
                <a:gd name="connsiteY3" fmla="*/ 1294375 h 1350393"/>
                <a:gd name="connsiteX4" fmla="*/ 777527 w 1350393"/>
                <a:gd name="connsiteY4" fmla="*/ 1350393 h 1350393"/>
                <a:gd name="connsiteX5" fmla="*/ 0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0" y="0"/>
                  </a:moveTo>
                  <a:lnTo>
                    <a:pt x="1350393" y="777527"/>
                  </a:lnTo>
                  <a:lnTo>
                    <a:pt x="1294375" y="869734"/>
                  </a:lnTo>
                  <a:cubicBezTo>
                    <a:pt x="1181367" y="1037010"/>
                    <a:pt x="1037010" y="1181367"/>
                    <a:pt x="869734" y="1294375"/>
                  </a:cubicBezTo>
                  <a:lnTo>
                    <a:pt x="777527" y="1350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CA363705-A00F-4FD2-B22F-CDA8475B2021}"/>
                </a:ext>
              </a:extLst>
            </p:cNvPr>
            <p:cNvSpPr/>
            <p:nvPr/>
          </p:nvSpPr>
          <p:spPr>
            <a:xfrm>
              <a:off x="5311867" y="3441645"/>
              <a:ext cx="782587" cy="1559404"/>
            </a:xfrm>
            <a:custGeom>
              <a:avLst/>
              <a:gdLst>
                <a:gd name="connsiteX0" fmla="*/ 780746 w 782587"/>
                <a:gd name="connsiteY0" fmla="*/ 0 h 1559404"/>
                <a:gd name="connsiteX1" fmla="*/ 782587 w 782587"/>
                <a:gd name="connsiteY1" fmla="*/ 1559404 h 1559404"/>
                <a:gd name="connsiteX2" fmla="*/ 623393 w 782587"/>
                <a:gd name="connsiteY2" fmla="*/ 1551365 h 1559404"/>
                <a:gd name="connsiteX3" fmla="*/ 34765 w 782587"/>
                <a:gd name="connsiteY3" fmla="*/ 1369735 h 1559404"/>
                <a:gd name="connsiteX4" fmla="*/ 0 w 782587"/>
                <a:gd name="connsiteY4" fmla="*/ 1348615 h 1559404"/>
                <a:gd name="connsiteX5" fmla="*/ 780746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0746" y="0"/>
                  </a:moveTo>
                  <a:lnTo>
                    <a:pt x="782587" y="1559404"/>
                  </a:lnTo>
                  <a:lnTo>
                    <a:pt x="623393" y="1551365"/>
                  </a:lnTo>
                  <a:cubicBezTo>
                    <a:pt x="411992" y="1529897"/>
                    <a:pt x="212973" y="1466543"/>
                    <a:pt x="34765" y="1369735"/>
                  </a:cubicBezTo>
                  <a:lnTo>
                    <a:pt x="0" y="1348615"/>
                  </a:lnTo>
                  <a:lnTo>
                    <a:pt x="780746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CC9C06A-55CF-41CC-A913-FE15B0B8AB0F}"/>
                </a:ext>
              </a:extLst>
            </p:cNvPr>
            <p:cNvSpPr/>
            <p:nvPr/>
          </p:nvSpPr>
          <p:spPr>
            <a:xfrm>
              <a:off x="6097549" y="3441645"/>
              <a:ext cx="782587" cy="1559404"/>
            </a:xfrm>
            <a:custGeom>
              <a:avLst/>
              <a:gdLst>
                <a:gd name="connsiteX0" fmla="*/ 1840 w 782587"/>
                <a:gd name="connsiteY0" fmla="*/ 0 h 1559404"/>
                <a:gd name="connsiteX1" fmla="*/ 782587 w 782587"/>
                <a:gd name="connsiteY1" fmla="*/ 1348614 h 1559404"/>
                <a:gd name="connsiteX2" fmla="*/ 747821 w 782587"/>
                <a:gd name="connsiteY2" fmla="*/ 1369735 h 1559404"/>
                <a:gd name="connsiteX3" fmla="*/ 159193 w 782587"/>
                <a:gd name="connsiteY3" fmla="*/ 1551365 h 1559404"/>
                <a:gd name="connsiteX4" fmla="*/ 0 w 782587"/>
                <a:gd name="connsiteY4" fmla="*/ 1559404 h 1559404"/>
                <a:gd name="connsiteX5" fmla="*/ 184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1840" y="0"/>
                  </a:moveTo>
                  <a:lnTo>
                    <a:pt x="782587" y="1348614"/>
                  </a:lnTo>
                  <a:lnTo>
                    <a:pt x="747821" y="1369735"/>
                  </a:lnTo>
                  <a:cubicBezTo>
                    <a:pt x="569614" y="1466543"/>
                    <a:pt x="370594" y="1529897"/>
                    <a:pt x="159193" y="1551365"/>
                  </a:cubicBezTo>
                  <a:lnTo>
                    <a:pt x="0" y="1559404"/>
                  </a:lnTo>
                  <a:lnTo>
                    <a:pt x="184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8D42276-EFB5-4864-A166-F78CAE66879D}"/>
              </a:ext>
            </a:extLst>
          </p:cNvPr>
          <p:cNvGrpSpPr/>
          <p:nvPr/>
        </p:nvGrpSpPr>
        <p:grpSpPr>
          <a:xfrm flipH="1">
            <a:off x="0" y="0"/>
            <a:ext cx="6096000" cy="6858000"/>
            <a:chOff x="6191250" y="0"/>
            <a:chExt cx="6096000" cy="6858000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550BD6D1-6729-4D2F-AD87-CB77BE11AD5A}"/>
                </a:ext>
              </a:extLst>
            </p:cNvPr>
            <p:cNvSpPr/>
            <p:nvPr/>
          </p:nvSpPr>
          <p:spPr>
            <a:xfrm>
              <a:off x="6191250" y="0"/>
              <a:ext cx="6096000" cy="6858000"/>
            </a:xfrm>
            <a:prstGeom prst="rect">
              <a:avLst/>
            </a:prstGeom>
            <a:pattFill prst="pct70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C00E1809-BA6E-4708-AD39-0287890804B6}"/>
                </a:ext>
              </a:extLst>
            </p:cNvPr>
            <p:cNvGrpSpPr/>
            <p:nvPr/>
          </p:nvGrpSpPr>
          <p:grpSpPr>
            <a:xfrm>
              <a:off x="6362692" y="342900"/>
              <a:ext cx="595570" cy="6229350"/>
              <a:chOff x="6515092" y="342900"/>
              <a:chExt cx="595570" cy="6229350"/>
            </a:xfrm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3E09D995-853A-4DE2-8D6C-42BD02DC3DFC}"/>
                  </a:ext>
                </a:extLst>
              </p:cNvPr>
              <p:cNvSpPr/>
              <p:nvPr/>
            </p:nvSpPr>
            <p:spPr>
              <a:xfrm>
                <a:off x="6515099" y="34290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47BEC31F-6B46-4822-8061-A802C0C501A5}"/>
                  </a:ext>
                </a:extLst>
              </p:cNvPr>
              <p:cNvSpPr/>
              <p:nvPr/>
            </p:nvSpPr>
            <p:spPr>
              <a:xfrm>
                <a:off x="6515098" y="1152525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93B65410-846C-4445-86C7-28310C580DA8}"/>
                  </a:ext>
                </a:extLst>
              </p:cNvPr>
              <p:cNvSpPr/>
              <p:nvPr/>
            </p:nvSpPr>
            <p:spPr>
              <a:xfrm>
                <a:off x="6515097" y="196215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6A5DB0F4-02C6-464A-90BA-F68D14E0C694}"/>
                  </a:ext>
                </a:extLst>
              </p:cNvPr>
              <p:cNvSpPr/>
              <p:nvPr/>
            </p:nvSpPr>
            <p:spPr>
              <a:xfrm>
                <a:off x="6515096" y="2771775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F1480A87-5B30-4D0F-B1A5-2422049D090C}"/>
                  </a:ext>
                </a:extLst>
              </p:cNvPr>
              <p:cNvSpPr/>
              <p:nvPr/>
            </p:nvSpPr>
            <p:spPr>
              <a:xfrm>
                <a:off x="6515095" y="358140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2062951C-B827-4F8A-96B1-75D33EA40F2A}"/>
                  </a:ext>
                </a:extLst>
              </p:cNvPr>
              <p:cNvSpPr/>
              <p:nvPr/>
            </p:nvSpPr>
            <p:spPr>
              <a:xfrm>
                <a:off x="6515094" y="4391025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88A6E7FD-1A7A-48E8-BF1C-6D5F92A3F1C3}"/>
                  </a:ext>
                </a:extLst>
              </p:cNvPr>
              <p:cNvSpPr/>
              <p:nvPr/>
            </p:nvSpPr>
            <p:spPr>
              <a:xfrm>
                <a:off x="6515093" y="520065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E6E97968-7F6C-412A-8AB8-EBE40AE3BC47}"/>
                  </a:ext>
                </a:extLst>
              </p:cNvPr>
              <p:cNvSpPr/>
              <p:nvPr/>
            </p:nvSpPr>
            <p:spPr>
              <a:xfrm>
                <a:off x="6515092" y="605790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014E1254-1276-461E-8E29-F51483675F63}"/>
              </a:ext>
            </a:extLst>
          </p:cNvPr>
          <p:cNvGrpSpPr/>
          <p:nvPr/>
        </p:nvGrpSpPr>
        <p:grpSpPr>
          <a:xfrm>
            <a:off x="5524500" y="531810"/>
            <a:ext cx="1212850" cy="5831694"/>
            <a:chOff x="5524500" y="531810"/>
            <a:chExt cx="1212850" cy="5831694"/>
          </a:xfrm>
        </p:grpSpPr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388CB616-B146-4EDF-BF30-C87F6BD54F30}"/>
                </a:ext>
              </a:extLst>
            </p:cNvPr>
            <p:cNvSpPr/>
            <p:nvPr/>
          </p:nvSpPr>
          <p:spPr>
            <a:xfrm>
              <a:off x="5524500" y="531810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65C63C28-156C-41D4-840B-F1A5BA378C3D}"/>
                </a:ext>
              </a:extLst>
            </p:cNvPr>
            <p:cNvSpPr/>
            <p:nvPr/>
          </p:nvSpPr>
          <p:spPr>
            <a:xfrm>
              <a:off x="5524500" y="1346993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75BFF439-7A8B-4F4B-BAD8-72B0BF7ED6EB}"/>
                </a:ext>
              </a:extLst>
            </p:cNvPr>
            <p:cNvSpPr/>
            <p:nvPr/>
          </p:nvSpPr>
          <p:spPr>
            <a:xfrm>
              <a:off x="5524500" y="2162176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id="{32AE7978-5FC3-49DC-B6E9-011B2989B315}"/>
                </a:ext>
              </a:extLst>
            </p:cNvPr>
            <p:cNvSpPr/>
            <p:nvPr/>
          </p:nvSpPr>
          <p:spPr>
            <a:xfrm>
              <a:off x="5524500" y="2977359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1C6A2A92-D80C-4DE2-A35B-D8502A4338E3}"/>
                </a:ext>
              </a:extLst>
            </p:cNvPr>
            <p:cNvSpPr/>
            <p:nvPr/>
          </p:nvSpPr>
          <p:spPr>
            <a:xfrm>
              <a:off x="5524500" y="3792542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: Rounded Corners 92">
              <a:extLst>
                <a:ext uri="{FF2B5EF4-FFF2-40B4-BE49-F238E27FC236}">
                  <a16:creationId xmlns:a16="http://schemas.microsoft.com/office/drawing/2014/main" id="{9130694D-4ED8-4514-ACD7-616E28B18E0B}"/>
                </a:ext>
              </a:extLst>
            </p:cNvPr>
            <p:cNvSpPr/>
            <p:nvPr/>
          </p:nvSpPr>
          <p:spPr>
            <a:xfrm>
              <a:off x="5524500" y="4607725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: Rounded Corners 93">
              <a:extLst>
                <a:ext uri="{FF2B5EF4-FFF2-40B4-BE49-F238E27FC236}">
                  <a16:creationId xmlns:a16="http://schemas.microsoft.com/office/drawing/2014/main" id="{146A5D0A-D99A-4349-98E8-EC50C1DDFE9E}"/>
                </a:ext>
              </a:extLst>
            </p:cNvPr>
            <p:cNvSpPr/>
            <p:nvPr/>
          </p:nvSpPr>
          <p:spPr>
            <a:xfrm>
              <a:off x="5524500" y="5422908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id="{0D4A89E3-D5F1-4D41-BA54-04850ED504FC}"/>
                </a:ext>
              </a:extLst>
            </p:cNvPr>
            <p:cNvSpPr/>
            <p:nvPr/>
          </p:nvSpPr>
          <p:spPr>
            <a:xfrm>
              <a:off x="5524500" y="6238091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0FB07668-CEDB-4203-B460-DCE03F769EAC}"/>
              </a:ext>
            </a:extLst>
          </p:cNvPr>
          <p:cNvSpPr/>
          <p:nvPr/>
        </p:nvSpPr>
        <p:spPr>
          <a:xfrm>
            <a:off x="915583" y="76129"/>
            <a:ext cx="3839965" cy="809625"/>
          </a:xfrm>
          <a:prstGeom prst="roundRect">
            <a:avLst>
              <a:gd name="adj" fmla="val 49994"/>
            </a:avLst>
          </a:prstGeom>
          <a:gradFill flip="none" rotWithShape="1">
            <a:gsLst>
              <a:gs pos="89381">
                <a:schemeClr val="accent4"/>
              </a:gs>
              <a:gs pos="6000">
                <a:schemeClr val="accent2">
                  <a:lumMod val="60000"/>
                  <a:lumOff val="40000"/>
                </a:schemeClr>
              </a:gs>
              <a:gs pos="47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20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☛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bn-BD" sz="2400" b="1" dirty="0">
                <a:solidFill>
                  <a:srgbClr val="FF0000"/>
                </a:solidFill>
              </a:rPr>
              <a:t>পাঠ ঘোষনা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8AF8463D-7104-4949-9041-AFB531553D1B}"/>
              </a:ext>
            </a:extLst>
          </p:cNvPr>
          <p:cNvSpPr/>
          <p:nvPr/>
        </p:nvSpPr>
        <p:spPr>
          <a:xfrm>
            <a:off x="7325783" y="66484"/>
            <a:ext cx="3839965" cy="809625"/>
          </a:xfrm>
          <a:prstGeom prst="roundRect">
            <a:avLst>
              <a:gd name="adj" fmla="val 49994"/>
            </a:avLst>
          </a:prstGeom>
          <a:gradFill flip="none" rotWithShape="1">
            <a:gsLst>
              <a:gs pos="89381">
                <a:schemeClr val="accent4"/>
              </a:gs>
              <a:gs pos="6000">
                <a:schemeClr val="accent2">
                  <a:lumMod val="60000"/>
                  <a:lumOff val="40000"/>
                </a:schemeClr>
              </a:gs>
              <a:gs pos="47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20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rgbClr val="FF0000"/>
                </a:solidFill>
              </a:rPr>
              <a:t>  </a:t>
            </a:r>
            <a:r>
              <a:rPr lang="en-US" sz="3200" b="1" dirty="0">
                <a:solidFill>
                  <a:srgbClr val="FF0000"/>
                </a:solidFill>
              </a:rPr>
              <a:t>        </a:t>
            </a:r>
            <a:r>
              <a:rPr lang="en-US" sz="3600" dirty="0">
                <a:solidFill>
                  <a:srgbClr val="FF0000"/>
                </a:solidFill>
              </a:rPr>
              <a:t>☞</a:t>
            </a:r>
            <a:r>
              <a:rPr lang="bn-BD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শিখনপাঠ</a:t>
            </a:r>
            <a:r>
              <a:rPr lang="bn-BD" sz="3200" b="1" dirty="0">
                <a:solidFill>
                  <a:srgbClr val="FF0000"/>
                </a:solidFill>
              </a:rPr>
              <a:t>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97A1836A-89C8-4F11-AA74-DB29B27D9F9F}"/>
              </a:ext>
            </a:extLst>
          </p:cNvPr>
          <p:cNvSpPr/>
          <p:nvPr/>
        </p:nvSpPr>
        <p:spPr>
          <a:xfrm>
            <a:off x="178395" y="6352185"/>
            <a:ext cx="1324942" cy="494496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rgbClr val="7030A0"/>
                </a:solidFill>
              </a:rPr>
              <a:t>পৃষ্ঠা নং-১৩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41C15E76-2F18-43AF-998B-271969F194CD}"/>
              </a:ext>
            </a:extLst>
          </p:cNvPr>
          <p:cNvSpPr/>
          <p:nvPr/>
        </p:nvSpPr>
        <p:spPr>
          <a:xfrm>
            <a:off x="152073" y="6336321"/>
            <a:ext cx="1324942" cy="494496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rgbClr val="7030A0"/>
                </a:solidFill>
              </a:rPr>
              <a:t>পৃষ্ঠা নং-১৩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48663D66-1A6C-4431-8FB2-4A0E39D1981D}"/>
              </a:ext>
            </a:extLst>
          </p:cNvPr>
          <p:cNvSpPr/>
          <p:nvPr/>
        </p:nvSpPr>
        <p:spPr>
          <a:xfrm>
            <a:off x="10867058" y="6363504"/>
            <a:ext cx="1324942" cy="4618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rgbClr val="7030A0"/>
                </a:solidFill>
              </a:rPr>
              <a:t>পৃষ্ঠা নং-১</a:t>
            </a:r>
            <a:r>
              <a:rPr lang="en-US" dirty="0">
                <a:solidFill>
                  <a:srgbClr val="7030A0"/>
                </a:solidFill>
              </a:rPr>
              <a:t>৪</a:t>
            </a: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9087936D-8B76-4277-8DA2-40D82D4C7E09}"/>
              </a:ext>
            </a:extLst>
          </p:cNvPr>
          <p:cNvGrpSpPr/>
          <p:nvPr/>
        </p:nvGrpSpPr>
        <p:grpSpPr>
          <a:xfrm rot="4157162">
            <a:off x="9335272" y="1114173"/>
            <a:ext cx="2714689" cy="2711192"/>
            <a:chOff x="4523951" y="1856951"/>
            <a:chExt cx="3144098" cy="3144098"/>
          </a:xfrm>
        </p:grpSpPr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66E5FC68-6A6E-4AEE-B6E8-F1C8DBD97AA5}"/>
                </a:ext>
              </a:extLst>
            </p:cNvPr>
            <p:cNvSpPr/>
            <p:nvPr/>
          </p:nvSpPr>
          <p:spPr>
            <a:xfrm>
              <a:off x="5311867" y="1856951"/>
              <a:ext cx="782587" cy="1559404"/>
            </a:xfrm>
            <a:custGeom>
              <a:avLst/>
              <a:gdLst>
                <a:gd name="connsiteX0" fmla="*/ 782587 w 782587"/>
                <a:gd name="connsiteY0" fmla="*/ 0 h 1559404"/>
                <a:gd name="connsiteX1" fmla="*/ 780746 w 782587"/>
                <a:gd name="connsiteY1" fmla="*/ 1559404 h 1559404"/>
                <a:gd name="connsiteX2" fmla="*/ 0 w 782587"/>
                <a:gd name="connsiteY2" fmla="*/ 210790 h 1559404"/>
                <a:gd name="connsiteX3" fmla="*/ 34765 w 782587"/>
                <a:gd name="connsiteY3" fmla="*/ 189669 h 1559404"/>
                <a:gd name="connsiteX4" fmla="*/ 623393 w 782587"/>
                <a:gd name="connsiteY4" fmla="*/ 8039 h 1559404"/>
                <a:gd name="connsiteX5" fmla="*/ 782587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2587" y="0"/>
                  </a:moveTo>
                  <a:lnTo>
                    <a:pt x="780746" y="1559404"/>
                  </a:lnTo>
                  <a:lnTo>
                    <a:pt x="0" y="210790"/>
                  </a:lnTo>
                  <a:lnTo>
                    <a:pt x="34765" y="189669"/>
                  </a:lnTo>
                  <a:cubicBezTo>
                    <a:pt x="212973" y="92861"/>
                    <a:pt x="411992" y="29508"/>
                    <a:pt x="623393" y="8039"/>
                  </a:cubicBezTo>
                  <a:lnTo>
                    <a:pt x="78258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AF472159-48CF-4DD4-AC2B-623C8008BDEA}"/>
                </a:ext>
              </a:extLst>
            </p:cNvPr>
            <p:cNvSpPr/>
            <p:nvPr/>
          </p:nvSpPr>
          <p:spPr>
            <a:xfrm>
              <a:off x="6097549" y="1856951"/>
              <a:ext cx="782587" cy="1559404"/>
            </a:xfrm>
            <a:custGeom>
              <a:avLst/>
              <a:gdLst>
                <a:gd name="connsiteX0" fmla="*/ 0 w 782587"/>
                <a:gd name="connsiteY0" fmla="*/ 0 h 1559404"/>
                <a:gd name="connsiteX1" fmla="*/ 159193 w 782587"/>
                <a:gd name="connsiteY1" fmla="*/ 8039 h 1559404"/>
                <a:gd name="connsiteX2" fmla="*/ 747821 w 782587"/>
                <a:gd name="connsiteY2" fmla="*/ 189669 h 1559404"/>
                <a:gd name="connsiteX3" fmla="*/ 782587 w 782587"/>
                <a:gd name="connsiteY3" fmla="*/ 210790 h 1559404"/>
                <a:gd name="connsiteX4" fmla="*/ 1840 w 782587"/>
                <a:gd name="connsiteY4" fmla="*/ 1559404 h 1559404"/>
                <a:gd name="connsiteX5" fmla="*/ 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0" y="0"/>
                  </a:moveTo>
                  <a:lnTo>
                    <a:pt x="159193" y="8039"/>
                  </a:lnTo>
                  <a:cubicBezTo>
                    <a:pt x="370594" y="29508"/>
                    <a:pt x="569614" y="92861"/>
                    <a:pt x="747821" y="189669"/>
                  </a:cubicBezTo>
                  <a:lnTo>
                    <a:pt x="782587" y="210790"/>
                  </a:lnTo>
                  <a:lnTo>
                    <a:pt x="1840" y="15594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604849CF-BA76-4B69-9E6B-F0B7E06B9233}"/>
                </a:ext>
              </a:extLst>
            </p:cNvPr>
            <p:cNvSpPr/>
            <p:nvPr/>
          </p:nvSpPr>
          <p:spPr>
            <a:xfrm>
              <a:off x="4736351" y="2069351"/>
              <a:ext cx="1350393" cy="1350393"/>
            </a:xfrm>
            <a:custGeom>
              <a:avLst/>
              <a:gdLst>
                <a:gd name="connsiteX0" fmla="*/ 572867 w 1350393"/>
                <a:gd name="connsiteY0" fmla="*/ 0 h 1350393"/>
                <a:gd name="connsiteX1" fmla="*/ 1350393 w 1350393"/>
                <a:gd name="connsiteY1" fmla="*/ 1350393 h 1350393"/>
                <a:gd name="connsiteX2" fmla="*/ 0 w 1350393"/>
                <a:gd name="connsiteY2" fmla="*/ 572867 h 1350393"/>
                <a:gd name="connsiteX3" fmla="*/ 56018 w 1350393"/>
                <a:gd name="connsiteY3" fmla="*/ 480659 h 1350393"/>
                <a:gd name="connsiteX4" fmla="*/ 480659 w 1350393"/>
                <a:gd name="connsiteY4" fmla="*/ 56018 h 1350393"/>
                <a:gd name="connsiteX5" fmla="*/ 57286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572867" y="0"/>
                  </a:moveTo>
                  <a:lnTo>
                    <a:pt x="1350393" y="1350393"/>
                  </a:lnTo>
                  <a:lnTo>
                    <a:pt x="0" y="572867"/>
                  </a:lnTo>
                  <a:lnTo>
                    <a:pt x="56018" y="480659"/>
                  </a:lnTo>
                  <a:cubicBezTo>
                    <a:pt x="169027" y="313383"/>
                    <a:pt x="313384" y="169027"/>
                    <a:pt x="480659" y="56018"/>
                  </a:cubicBezTo>
                  <a:lnTo>
                    <a:pt x="572867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ED3E96BB-DFCD-4D82-93D0-D9A055C426DE}"/>
                </a:ext>
              </a:extLst>
            </p:cNvPr>
            <p:cNvSpPr/>
            <p:nvPr/>
          </p:nvSpPr>
          <p:spPr>
            <a:xfrm>
              <a:off x="5804115" y="2012588"/>
              <a:ext cx="1737487" cy="1726312"/>
            </a:xfrm>
            <a:custGeom>
              <a:avLst/>
              <a:gdLst>
                <a:gd name="connsiteX0" fmla="*/ 777527 w 1350393"/>
                <a:gd name="connsiteY0" fmla="*/ 0 h 1350393"/>
                <a:gd name="connsiteX1" fmla="*/ 869734 w 1350393"/>
                <a:gd name="connsiteY1" fmla="*/ 56018 h 1350393"/>
                <a:gd name="connsiteX2" fmla="*/ 1294375 w 1350393"/>
                <a:gd name="connsiteY2" fmla="*/ 480659 h 1350393"/>
                <a:gd name="connsiteX3" fmla="*/ 1350393 w 1350393"/>
                <a:gd name="connsiteY3" fmla="*/ 572867 h 1350393"/>
                <a:gd name="connsiteX4" fmla="*/ 0 w 1350393"/>
                <a:gd name="connsiteY4" fmla="*/ 1350393 h 1350393"/>
                <a:gd name="connsiteX5" fmla="*/ 77752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777527" y="0"/>
                  </a:moveTo>
                  <a:lnTo>
                    <a:pt x="869734" y="56018"/>
                  </a:lnTo>
                  <a:cubicBezTo>
                    <a:pt x="1037010" y="169027"/>
                    <a:pt x="1181367" y="313383"/>
                    <a:pt x="1294375" y="480659"/>
                  </a:cubicBezTo>
                  <a:lnTo>
                    <a:pt x="1350393" y="572867"/>
                  </a:lnTo>
                  <a:lnTo>
                    <a:pt x="0" y="1350393"/>
                  </a:lnTo>
                  <a:lnTo>
                    <a:pt x="77752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C7BF4A31-A096-4237-B3F1-35D18E774512}"/>
                </a:ext>
              </a:extLst>
            </p:cNvPr>
            <p:cNvSpPr/>
            <p:nvPr/>
          </p:nvSpPr>
          <p:spPr>
            <a:xfrm>
              <a:off x="4523951" y="2644866"/>
              <a:ext cx="1559404" cy="782586"/>
            </a:xfrm>
            <a:custGeom>
              <a:avLst/>
              <a:gdLst>
                <a:gd name="connsiteX0" fmla="*/ 210790 w 1559404"/>
                <a:gd name="connsiteY0" fmla="*/ 0 h 782586"/>
                <a:gd name="connsiteX1" fmla="*/ 1559404 w 1559404"/>
                <a:gd name="connsiteY1" fmla="*/ 780746 h 782586"/>
                <a:gd name="connsiteX2" fmla="*/ 0 w 1559404"/>
                <a:gd name="connsiteY2" fmla="*/ 782586 h 782586"/>
                <a:gd name="connsiteX3" fmla="*/ 8039 w 1559404"/>
                <a:gd name="connsiteY3" fmla="*/ 623393 h 782586"/>
                <a:gd name="connsiteX4" fmla="*/ 189669 w 1559404"/>
                <a:gd name="connsiteY4" fmla="*/ 34765 h 782586"/>
                <a:gd name="connsiteX5" fmla="*/ 210790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210790" y="0"/>
                  </a:moveTo>
                  <a:lnTo>
                    <a:pt x="1559404" y="780746"/>
                  </a:lnTo>
                  <a:lnTo>
                    <a:pt x="0" y="782586"/>
                  </a:lnTo>
                  <a:lnTo>
                    <a:pt x="8039" y="623393"/>
                  </a:lnTo>
                  <a:cubicBezTo>
                    <a:pt x="29508" y="411992"/>
                    <a:pt x="92861" y="212973"/>
                    <a:pt x="189669" y="34765"/>
                  </a:cubicBezTo>
                  <a:lnTo>
                    <a:pt x="21079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ADC94EA1-2686-4A26-A712-623598EF7F60}"/>
                </a:ext>
              </a:extLst>
            </p:cNvPr>
            <p:cNvSpPr/>
            <p:nvPr/>
          </p:nvSpPr>
          <p:spPr>
            <a:xfrm>
              <a:off x="6108645" y="2644866"/>
              <a:ext cx="1559404" cy="782586"/>
            </a:xfrm>
            <a:custGeom>
              <a:avLst/>
              <a:gdLst>
                <a:gd name="connsiteX0" fmla="*/ 1348615 w 1559404"/>
                <a:gd name="connsiteY0" fmla="*/ 0 h 782586"/>
                <a:gd name="connsiteX1" fmla="*/ 1369735 w 1559404"/>
                <a:gd name="connsiteY1" fmla="*/ 34765 h 782586"/>
                <a:gd name="connsiteX2" fmla="*/ 1551365 w 1559404"/>
                <a:gd name="connsiteY2" fmla="*/ 623393 h 782586"/>
                <a:gd name="connsiteX3" fmla="*/ 1559404 w 1559404"/>
                <a:gd name="connsiteY3" fmla="*/ 782586 h 782586"/>
                <a:gd name="connsiteX4" fmla="*/ 0 w 1559404"/>
                <a:gd name="connsiteY4" fmla="*/ 780746 h 782586"/>
                <a:gd name="connsiteX5" fmla="*/ 1348615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1348615" y="0"/>
                  </a:moveTo>
                  <a:lnTo>
                    <a:pt x="1369735" y="34765"/>
                  </a:lnTo>
                  <a:cubicBezTo>
                    <a:pt x="1466543" y="212973"/>
                    <a:pt x="1529897" y="411992"/>
                    <a:pt x="1551365" y="623393"/>
                  </a:cubicBezTo>
                  <a:lnTo>
                    <a:pt x="1559404" y="782586"/>
                  </a:lnTo>
                  <a:lnTo>
                    <a:pt x="0" y="780746"/>
                  </a:lnTo>
                  <a:lnTo>
                    <a:pt x="1348615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FBF2C6B5-FFEF-4688-9E0A-2D5BC90FCD5E}"/>
                </a:ext>
              </a:extLst>
            </p:cNvPr>
            <p:cNvSpPr/>
            <p:nvPr/>
          </p:nvSpPr>
          <p:spPr>
            <a:xfrm>
              <a:off x="4523951" y="3430549"/>
              <a:ext cx="1559404" cy="782587"/>
            </a:xfrm>
            <a:custGeom>
              <a:avLst/>
              <a:gdLst>
                <a:gd name="connsiteX0" fmla="*/ 0 w 1559404"/>
                <a:gd name="connsiteY0" fmla="*/ 0 h 782587"/>
                <a:gd name="connsiteX1" fmla="*/ 1559404 w 1559404"/>
                <a:gd name="connsiteY1" fmla="*/ 1840 h 782587"/>
                <a:gd name="connsiteX2" fmla="*/ 210790 w 1559404"/>
                <a:gd name="connsiteY2" fmla="*/ 782587 h 782587"/>
                <a:gd name="connsiteX3" fmla="*/ 189669 w 1559404"/>
                <a:gd name="connsiteY3" fmla="*/ 747821 h 782587"/>
                <a:gd name="connsiteX4" fmla="*/ 8039 w 1559404"/>
                <a:gd name="connsiteY4" fmla="*/ 159193 h 782587"/>
                <a:gd name="connsiteX5" fmla="*/ 0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0" y="0"/>
                  </a:moveTo>
                  <a:lnTo>
                    <a:pt x="1559404" y="1840"/>
                  </a:lnTo>
                  <a:lnTo>
                    <a:pt x="210790" y="782587"/>
                  </a:lnTo>
                  <a:lnTo>
                    <a:pt x="189669" y="747821"/>
                  </a:lnTo>
                  <a:cubicBezTo>
                    <a:pt x="92861" y="569613"/>
                    <a:pt x="29508" y="370594"/>
                    <a:pt x="8039" y="1591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B334A631-946A-4AB9-AF5E-874BF33DEEF1}"/>
                </a:ext>
              </a:extLst>
            </p:cNvPr>
            <p:cNvSpPr/>
            <p:nvPr/>
          </p:nvSpPr>
          <p:spPr>
            <a:xfrm>
              <a:off x="6108645" y="3430549"/>
              <a:ext cx="1559404" cy="782587"/>
            </a:xfrm>
            <a:custGeom>
              <a:avLst/>
              <a:gdLst>
                <a:gd name="connsiteX0" fmla="*/ 1559404 w 1559404"/>
                <a:gd name="connsiteY0" fmla="*/ 0 h 782587"/>
                <a:gd name="connsiteX1" fmla="*/ 1551365 w 1559404"/>
                <a:gd name="connsiteY1" fmla="*/ 159193 h 782587"/>
                <a:gd name="connsiteX2" fmla="*/ 1369735 w 1559404"/>
                <a:gd name="connsiteY2" fmla="*/ 747821 h 782587"/>
                <a:gd name="connsiteX3" fmla="*/ 1348614 w 1559404"/>
                <a:gd name="connsiteY3" fmla="*/ 782587 h 782587"/>
                <a:gd name="connsiteX4" fmla="*/ 0 w 1559404"/>
                <a:gd name="connsiteY4" fmla="*/ 1840 h 782587"/>
                <a:gd name="connsiteX5" fmla="*/ 1559404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1559404" y="0"/>
                  </a:moveTo>
                  <a:lnTo>
                    <a:pt x="1551365" y="159193"/>
                  </a:lnTo>
                  <a:cubicBezTo>
                    <a:pt x="1529897" y="370594"/>
                    <a:pt x="1466543" y="569613"/>
                    <a:pt x="1369735" y="747821"/>
                  </a:cubicBezTo>
                  <a:lnTo>
                    <a:pt x="1348614" y="782587"/>
                  </a:lnTo>
                  <a:lnTo>
                    <a:pt x="0" y="1840"/>
                  </a:lnTo>
                  <a:lnTo>
                    <a:pt x="1559404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02D1FF0C-3FA6-440A-BCB8-52F4E0B9233D}"/>
                </a:ext>
              </a:extLst>
            </p:cNvPr>
            <p:cNvSpPr/>
            <p:nvPr/>
          </p:nvSpPr>
          <p:spPr>
            <a:xfrm>
              <a:off x="4736351" y="3438258"/>
              <a:ext cx="1350393" cy="1350393"/>
            </a:xfrm>
            <a:custGeom>
              <a:avLst/>
              <a:gdLst>
                <a:gd name="connsiteX0" fmla="*/ 1350393 w 1350393"/>
                <a:gd name="connsiteY0" fmla="*/ 0 h 1350393"/>
                <a:gd name="connsiteX1" fmla="*/ 572867 w 1350393"/>
                <a:gd name="connsiteY1" fmla="*/ 1350393 h 1350393"/>
                <a:gd name="connsiteX2" fmla="*/ 480659 w 1350393"/>
                <a:gd name="connsiteY2" fmla="*/ 1294375 h 1350393"/>
                <a:gd name="connsiteX3" fmla="*/ 56018 w 1350393"/>
                <a:gd name="connsiteY3" fmla="*/ 869734 h 1350393"/>
                <a:gd name="connsiteX4" fmla="*/ 0 w 1350393"/>
                <a:gd name="connsiteY4" fmla="*/ 777527 h 1350393"/>
                <a:gd name="connsiteX5" fmla="*/ 1350393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1350393" y="0"/>
                  </a:moveTo>
                  <a:lnTo>
                    <a:pt x="572867" y="1350393"/>
                  </a:lnTo>
                  <a:lnTo>
                    <a:pt x="480659" y="1294375"/>
                  </a:lnTo>
                  <a:cubicBezTo>
                    <a:pt x="313384" y="1181367"/>
                    <a:pt x="169027" y="1037010"/>
                    <a:pt x="56018" y="869734"/>
                  </a:cubicBezTo>
                  <a:lnTo>
                    <a:pt x="0" y="777527"/>
                  </a:lnTo>
                  <a:lnTo>
                    <a:pt x="1350393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6A437C7B-CFAE-43AF-A9AA-415994E04989}"/>
                </a:ext>
              </a:extLst>
            </p:cNvPr>
            <p:cNvSpPr/>
            <p:nvPr/>
          </p:nvSpPr>
          <p:spPr>
            <a:xfrm>
              <a:off x="6105258" y="3438258"/>
              <a:ext cx="1350393" cy="1350393"/>
            </a:xfrm>
            <a:custGeom>
              <a:avLst/>
              <a:gdLst>
                <a:gd name="connsiteX0" fmla="*/ 0 w 1350393"/>
                <a:gd name="connsiteY0" fmla="*/ 0 h 1350393"/>
                <a:gd name="connsiteX1" fmla="*/ 1350393 w 1350393"/>
                <a:gd name="connsiteY1" fmla="*/ 777527 h 1350393"/>
                <a:gd name="connsiteX2" fmla="*/ 1294375 w 1350393"/>
                <a:gd name="connsiteY2" fmla="*/ 869734 h 1350393"/>
                <a:gd name="connsiteX3" fmla="*/ 869734 w 1350393"/>
                <a:gd name="connsiteY3" fmla="*/ 1294375 h 1350393"/>
                <a:gd name="connsiteX4" fmla="*/ 777527 w 1350393"/>
                <a:gd name="connsiteY4" fmla="*/ 1350393 h 1350393"/>
                <a:gd name="connsiteX5" fmla="*/ 0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0" y="0"/>
                  </a:moveTo>
                  <a:lnTo>
                    <a:pt x="1350393" y="777527"/>
                  </a:lnTo>
                  <a:lnTo>
                    <a:pt x="1294375" y="869734"/>
                  </a:lnTo>
                  <a:cubicBezTo>
                    <a:pt x="1181367" y="1037010"/>
                    <a:pt x="1037010" y="1181367"/>
                    <a:pt x="869734" y="1294375"/>
                  </a:cubicBezTo>
                  <a:lnTo>
                    <a:pt x="777527" y="1350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E2429D66-F46E-4576-A897-E44813E525ED}"/>
                </a:ext>
              </a:extLst>
            </p:cNvPr>
            <p:cNvSpPr/>
            <p:nvPr/>
          </p:nvSpPr>
          <p:spPr>
            <a:xfrm>
              <a:off x="5311867" y="3441645"/>
              <a:ext cx="782587" cy="1559404"/>
            </a:xfrm>
            <a:custGeom>
              <a:avLst/>
              <a:gdLst>
                <a:gd name="connsiteX0" fmla="*/ 780746 w 782587"/>
                <a:gd name="connsiteY0" fmla="*/ 0 h 1559404"/>
                <a:gd name="connsiteX1" fmla="*/ 782587 w 782587"/>
                <a:gd name="connsiteY1" fmla="*/ 1559404 h 1559404"/>
                <a:gd name="connsiteX2" fmla="*/ 623393 w 782587"/>
                <a:gd name="connsiteY2" fmla="*/ 1551365 h 1559404"/>
                <a:gd name="connsiteX3" fmla="*/ 34765 w 782587"/>
                <a:gd name="connsiteY3" fmla="*/ 1369735 h 1559404"/>
                <a:gd name="connsiteX4" fmla="*/ 0 w 782587"/>
                <a:gd name="connsiteY4" fmla="*/ 1348615 h 1559404"/>
                <a:gd name="connsiteX5" fmla="*/ 780746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0746" y="0"/>
                  </a:moveTo>
                  <a:lnTo>
                    <a:pt x="782587" y="1559404"/>
                  </a:lnTo>
                  <a:lnTo>
                    <a:pt x="623393" y="1551365"/>
                  </a:lnTo>
                  <a:cubicBezTo>
                    <a:pt x="411992" y="1529897"/>
                    <a:pt x="212973" y="1466543"/>
                    <a:pt x="34765" y="1369735"/>
                  </a:cubicBezTo>
                  <a:lnTo>
                    <a:pt x="0" y="1348615"/>
                  </a:lnTo>
                  <a:lnTo>
                    <a:pt x="780746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2CF08FE7-CAD9-4937-B49F-6E5E6064A4A4}"/>
                </a:ext>
              </a:extLst>
            </p:cNvPr>
            <p:cNvSpPr/>
            <p:nvPr/>
          </p:nvSpPr>
          <p:spPr>
            <a:xfrm>
              <a:off x="6097549" y="3441645"/>
              <a:ext cx="782587" cy="1559404"/>
            </a:xfrm>
            <a:custGeom>
              <a:avLst/>
              <a:gdLst>
                <a:gd name="connsiteX0" fmla="*/ 1840 w 782587"/>
                <a:gd name="connsiteY0" fmla="*/ 0 h 1559404"/>
                <a:gd name="connsiteX1" fmla="*/ 782587 w 782587"/>
                <a:gd name="connsiteY1" fmla="*/ 1348614 h 1559404"/>
                <a:gd name="connsiteX2" fmla="*/ 747821 w 782587"/>
                <a:gd name="connsiteY2" fmla="*/ 1369735 h 1559404"/>
                <a:gd name="connsiteX3" fmla="*/ 159193 w 782587"/>
                <a:gd name="connsiteY3" fmla="*/ 1551365 h 1559404"/>
                <a:gd name="connsiteX4" fmla="*/ 0 w 782587"/>
                <a:gd name="connsiteY4" fmla="*/ 1559404 h 1559404"/>
                <a:gd name="connsiteX5" fmla="*/ 184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1840" y="0"/>
                  </a:moveTo>
                  <a:lnTo>
                    <a:pt x="782587" y="1348614"/>
                  </a:lnTo>
                  <a:lnTo>
                    <a:pt x="747821" y="1369735"/>
                  </a:lnTo>
                  <a:cubicBezTo>
                    <a:pt x="569614" y="1466543"/>
                    <a:pt x="370594" y="1529897"/>
                    <a:pt x="159193" y="1551365"/>
                  </a:cubicBezTo>
                  <a:lnTo>
                    <a:pt x="0" y="1559404"/>
                  </a:lnTo>
                  <a:lnTo>
                    <a:pt x="184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8A56AEC9-E52E-4A48-A669-869BD4EE4ADF}"/>
              </a:ext>
            </a:extLst>
          </p:cNvPr>
          <p:cNvGrpSpPr/>
          <p:nvPr/>
        </p:nvGrpSpPr>
        <p:grpSpPr>
          <a:xfrm rot="4716944">
            <a:off x="9364509" y="3473635"/>
            <a:ext cx="2548995" cy="2704426"/>
            <a:chOff x="4523951" y="1856951"/>
            <a:chExt cx="3144098" cy="3144098"/>
          </a:xfrm>
        </p:grpSpPr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E96A35C7-CF9A-484C-9FCF-C3321E9D551B}"/>
                </a:ext>
              </a:extLst>
            </p:cNvPr>
            <p:cNvSpPr/>
            <p:nvPr/>
          </p:nvSpPr>
          <p:spPr>
            <a:xfrm>
              <a:off x="5311867" y="1856951"/>
              <a:ext cx="782587" cy="1559404"/>
            </a:xfrm>
            <a:custGeom>
              <a:avLst/>
              <a:gdLst>
                <a:gd name="connsiteX0" fmla="*/ 782587 w 782587"/>
                <a:gd name="connsiteY0" fmla="*/ 0 h 1559404"/>
                <a:gd name="connsiteX1" fmla="*/ 780746 w 782587"/>
                <a:gd name="connsiteY1" fmla="*/ 1559404 h 1559404"/>
                <a:gd name="connsiteX2" fmla="*/ 0 w 782587"/>
                <a:gd name="connsiteY2" fmla="*/ 210790 h 1559404"/>
                <a:gd name="connsiteX3" fmla="*/ 34765 w 782587"/>
                <a:gd name="connsiteY3" fmla="*/ 189669 h 1559404"/>
                <a:gd name="connsiteX4" fmla="*/ 623393 w 782587"/>
                <a:gd name="connsiteY4" fmla="*/ 8039 h 1559404"/>
                <a:gd name="connsiteX5" fmla="*/ 782587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2587" y="0"/>
                  </a:moveTo>
                  <a:lnTo>
                    <a:pt x="780746" y="1559404"/>
                  </a:lnTo>
                  <a:lnTo>
                    <a:pt x="0" y="210790"/>
                  </a:lnTo>
                  <a:lnTo>
                    <a:pt x="34765" y="189669"/>
                  </a:lnTo>
                  <a:cubicBezTo>
                    <a:pt x="212973" y="92861"/>
                    <a:pt x="411992" y="29508"/>
                    <a:pt x="623393" y="8039"/>
                  </a:cubicBezTo>
                  <a:lnTo>
                    <a:pt x="78258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1402F923-3F3F-4F1E-807A-156E9E14CCEC}"/>
                </a:ext>
              </a:extLst>
            </p:cNvPr>
            <p:cNvSpPr/>
            <p:nvPr/>
          </p:nvSpPr>
          <p:spPr>
            <a:xfrm>
              <a:off x="6097549" y="1856951"/>
              <a:ext cx="782587" cy="1559404"/>
            </a:xfrm>
            <a:custGeom>
              <a:avLst/>
              <a:gdLst>
                <a:gd name="connsiteX0" fmla="*/ 0 w 782587"/>
                <a:gd name="connsiteY0" fmla="*/ 0 h 1559404"/>
                <a:gd name="connsiteX1" fmla="*/ 159193 w 782587"/>
                <a:gd name="connsiteY1" fmla="*/ 8039 h 1559404"/>
                <a:gd name="connsiteX2" fmla="*/ 747821 w 782587"/>
                <a:gd name="connsiteY2" fmla="*/ 189669 h 1559404"/>
                <a:gd name="connsiteX3" fmla="*/ 782587 w 782587"/>
                <a:gd name="connsiteY3" fmla="*/ 210790 h 1559404"/>
                <a:gd name="connsiteX4" fmla="*/ 1840 w 782587"/>
                <a:gd name="connsiteY4" fmla="*/ 1559404 h 1559404"/>
                <a:gd name="connsiteX5" fmla="*/ 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0" y="0"/>
                  </a:moveTo>
                  <a:lnTo>
                    <a:pt x="159193" y="8039"/>
                  </a:lnTo>
                  <a:cubicBezTo>
                    <a:pt x="370594" y="29508"/>
                    <a:pt x="569614" y="92861"/>
                    <a:pt x="747821" y="189669"/>
                  </a:cubicBezTo>
                  <a:lnTo>
                    <a:pt x="782587" y="210790"/>
                  </a:lnTo>
                  <a:lnTo>
                    <a:pt x="1840" y="15594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BD29384E-93CA-415F-A0D1-7B4A1C3E690A}"/>
                </a:ext>
              </a:extLst>
            </p:cNvPr>
            <p:cNvSpPr/>
            <p:nvPr/>
          </p:nvSpPr>
          <p:spPr>
            <a:xfrm>
              <a:off x="4736351" y="2069351"/>
              <a:ext cx="1350393" cy="1350393"/>
            </a:xfrm>
            <a:custGeom>
              <a:avLst/>
              <a:gdLst>
                <a:gd name="connsiteX0" fmla="*/ 572867 w 1350393"/>
                <a:gd name="connsiteY0" fmla="*/ 0 h 1350393"/>
                <a:gd name="connsiteX1" fmla="*/ 1350393 w 1350393"/>
                <a:gd name="connsiteY1" fmla="*/ 1350393 h 1350393"/>
                <a:gd name="connsiteX2" fmla="*/ 0 w 1350393"/>
                <a:gd name="connsiteY2" fmla="*/ 572867 h 1350393"/>
                <a:gd name="connsiteX3" fmla="*/ 56018 w 1350393"/>
                <a:gd name="connsiteY3" fmla="*/ 480659 h 1350393"/>
                <a:gd name="connsiteX4" fmla="*/ 480659 w 1350393"/>
                <a:gd name="connsiteY4" fmla="*/ 56018 h 1350393"/>
                <a:gd name="connsiteX5" fmla="*/ 57286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572867" y="0"/>
                  </a:moveTo>
                  <a:lnTo>
                    <a:pt x="1350393" y="1350393"/>
                  </a:lnTo>
                  <a:lnTo>
                    <a:pt x="0" y="572867"/>
                  </a:lnTo>
                  <a:lnTo>
                    <a:pt x="56018" y="480659"/>
                  </a:lnTo>
                  <a:cubicBezTo>
                    <a:pt x="169027" y="313383"/>
                    <a:pt x="313384" y="169027"/>
                    <a:pt x="480659" y="56018"/>
                  </a:cubicBezTo>
                  <a:lnTo>
                    <a:pt x="572867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5C29102C-7370-459E-BD7F-D1CA5A0FBEA5}"/>
                </a:ext>
              </a:extLst>
            </p:cNvPr>
            <p:cNvSpPr/>
            <p:nvPr/>
          </p:nvSpPr>
          <p:spPr>
            <a:xfrm>
              <a:off x="5804115" y="2012588"/>
              <a:ext cx="1737487" cy="1726312"/>
            </a:xfrm>
            <a:custGeom>
              <a:avLst/>
              <a:gdLst>
                <a:gd name="connsiteX0" fmla="*/ 777527 w 1350393"/>
                <a:gd name="connsiteY0" fmla="*/ 0 h 1350393"/>
                <a:gd name="connsiteX1" fmla="*/ 869734 w 1350393"/>
                <a:gd name="connsiteY1" fmla="*/ 56018 h 1350393"/>
                <a:gd name="connsiteX2" fmla="*/ 1294375 w 1350393"/>
                <a:gd name="connsiteY2" fmla="*/ 480659 h 1350393"/>
                <a:gd name="connsiteX3" fmla="*/ 1350393 w 1350393"/>
                <a:gd name="connsiteY3" fmla="*/ 572867 h 1350393"/>
                <a:gd name="connsiteX4" fmla="*/ 0 w 1350393"/>
                <a:gd name="connsiteY4" fmla="*/ 1350393 h 1350393"/>
                <a:gd name="connsiteX5" fmla="*/ 77752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777527" y="0"/>
                  </a:moveTo>
                  <a:lnTo>
                    <a:pt x="869734" y="56018"/>
                  </a:lnTo>
                  <a:cubicBezTo>
                    <a:pt x="1037010" y="169027"/>
                    <a:pt x="1181367" y="313383"/>
                    <a:pt x="1294375" y="480659"/>
                  </a:cubicBezTo>
                  <a:lnTo>
                    <a:pt x="1350393" y="572867"/>
                  </a:lnTo>
                  <a:lnTo>
                    <a:pt x="0" y="1350393"/>
                  </a:lnTo>
                  <a:lnTo>
                    <a:pt x="77752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38F26231-F5EF-4931-9A1B-315758D0593F}"/>
                </a:ext>
              </a:extLst>
            </p:cNvPr>
            <p:cNvSpPr/>
            <p:nvPr/>
          </p:nvSpPr>
          <p:spPr>
            <a:xfrm>
              <a:off x="4523951" y="2644866"/>
              <a:ext cx="1559404" cy="782586"/>
            </a:xfrm>
            <a:custGeom>
              <a:avLst/>
              <a:gdLst>
                <a:gd name="connsiteX0" fmla="*/ 210790 w 1559404"/>
                <a:gd name="connsiteY0" fmla="*/ 0 h 782586"/>
                <a:gd name="connsiteX1" fmla="*/ 1559404 w 1559404"/>
                <a:gd name="connsiteY1" fmla="*/ 780746 h 782586"/>
                <a:gd name="connsiteX2" fmla="*/ 0 w 1559404"/>
                <a:gd name="connsiteY2" fmla="*/ 782586 h 782586"/>
                <a:gd name="connsiteX3" fmla="*/ 8039 w 1559404"/>
                <a:gd name="connsiteY3" fmla="*/ 623393 h 782586"/>
                <a:gd name="connsiteX4" fmla="*/ 189669 w 1559404"/>
                <a:gd name="connsiteY4" fmla="*/ 34765 h 782586"/>
                <a:gd name="connsiteX5" fmla="*/ 210790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210790" y="0"/>
                  </a:moveTo>
                  <a:lnTo>
                    <a:pt x="1559404" y="780746"/>
                  </a:lnTo>
                  <a:lnTo>
                    <a:pt x="0" y="782586"/>
                  </a:lnTo>
                  <a:lnTo>
                    <a:pt x="8039" y="623393"/>
                  </a:lnTo>
                  <a:cubicBezTo>
                    <a:pt x="29508" y="411992"/>
                    <a:pt x="92861" y="212973"/>
                    <a:pt x="189669" y="34765"/>
                  </a:cubicBezTo>
                  <a:lnTo>
                    <a:pt x="21079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C7F8267F-EBFB-4E02-8320-1280ED648C09}"/>
                </a:ext>
              </a:extLst>
            </p:cNvPr>
            <p:cNvSpPr/>
            <p:nvPr/>
          </p:nvSpPr>
          <p:spPr>
            <a:xfrm>
              <a:off x="6108645" y="2644866"/>
              <a:ext cx="1559404" cy="782586"/>
            </a:xfrm>
            <a:custGeom>
              <a:avLst/>
              <a:gdLst>
                <a:gd name="connsiteX0" fmla="*/ 1348615 w 1559404"/>
                <a:gd name="connsiteY0" fmla="*/ 0 h 782586"/>
                <a:gd name="connsiteX1" fmla="*/ 1369735 w 1559404"/>
                <a:gd name="connsiteY1" fmla="*/ 34765 h 782586"/>
                <a:gd name="connsiteX2" fmla="*/ 1551365 w 1559404"/>
                <a:gd name="connsiteY2" fmla="*/ 623393 h 782586"/>
                <a:gd name="connsiteX3" fmla="*/ 1559404 w 1559404"/>
                <a:gd name="connsiteY3" fmla="*/ 782586 h 782586"/>
                <a:gd name="connsiteX4" fmla="*/ 0 w 1559404"/>
                <a:gd name="connsiteY4" fmla="*/ 780746 h 782586"/>
                <a:gd name="connsiteX5" fmla="*/ 1348615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1348615" y="0"/>
                  </a:moveTo>
                  <a:lnTo>
                    <a:pt x="1369735" y="34765"/>
                  </a:lnTo>
                  <a:cubicBezTo>
                    <a:pt x="1466543" y="212973"/>
                    <a:pt x="1529897" y="411992"/>
                    <a:pt x="1551365" y="623393"/>
                  </a:cubicBezTo>
                  <a:lnTo>
                    <a:pt x="1559404" y="782586"/>
                  </a:lnTo>
                  <a:lnTo>
                    <a:pt x="0" y="780746"/>
                  </a:lnTo>
                  <a:lnTo>
                    <a:pt x="1348615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03E855DF-C5E3-419A-BA73-7FA130B7B421}"/>
                </a:ext>
              </a:extLst>
            </p:cNvPr>
            <p:cNvSpPr/>
            <p:nvPr/>
          </p:nvSpPr>
          <p:spPr>
            <a:xfrm>
              <a:off x="4523951" y="3430549"/>
              <a:ext cx="1559404" cy="782587"/>
            </a:xfrm>
            <a:custGeom>
              <a:avLst/>
              <a:gdLst>
                <a:gd name="connsiteX0" fmla="*/ 0 w 1559404"/>
                <a:gd name="connsiteY0" fmla="*/ 0 h 782587"/>
                <a:gd name="connsiteX1" fmla="*/ 1559404 w 1559404"/>
                <a:gd name="connsiteY1" fmla="*/ 1840 h 782587"/>
                <a:gd name="connsiteX2" fmla="*/ 210790 w 1559404"/>
                <a:gd name="connsiteY2" fmla="*/ 782587 h 782587"/>
                <a:gd name="connsiteX3" fmla="*/ 189669 w 1559404"/>
                <a:gd name="connsiteY3" fmla="*/ 747821 h 782587"/>
                <a:gd name="connsiteX4" fmla="*/ 8039 w 1559404"/>
                <a:gd name="connsiteY4" fmla="*/ 159193 h 782587"/>
                <a:gd name="connsiteX5" fmla="*/ 0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0" y="0"/>
                  </a:moveTo>
                  <a:lnTo>
                    <a:pt x="1559404" y="1840"/>
                  </a:lnTo>
                  <a:lnTo>
                    <a:pt x="210790" y="782587"/>
                  </a:lnTo>
                  <a:lnTo>
                    <a:pt x="189669" y="747821"/>
                  </a:lnTo>
                  <a:cubicBezTo>
                    <a:pt x="92861" y="569613"/>
                    <a:pt x="29508" y="370594"/>
                    <a:pt x="8039" y="1591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73D86CFC-124B-4B34-A985-64AE3146929C}"/>
                </a:ext>
              </a:extLst>
            </p:cNvPr>
            <p:cNvSpPr/>
            <p:nvPr/>
          </p:nvSpPr>
          <p:spPr>
            <a:xfrm>
              <a:off x="6108645" y="3430549"/>
              <a:ext cx="1559404" cy="782587"/>
            </a:xfrm>
            <a:custGeom>
              <a:avLst/>
              <a:gdLst>
                <a:gd name="connsiteX0" fmla="*/ 1559404 w 1559404"/>
                <a:gd name="connsiteY0" fmla="*/ 0 h 782587"/>
                <a:gd name="connsiteX1" fmla="*/ 1551365 w 1559404"/>
                <a:gd name="connsiteY1" fmla="*/ 159193 h 782587"/>
                <a:gd name="connsiteX2" fmla="*/ 1369735 w 1559404"/>
                <a:gd name="connsiteY2" fmla="*/ 747821 h 782587"/>
                <a:gd name="connsiteX3" fmla="*/ 1348614 w 1559404"/>
                <a:gd name="connsiteY3" fmla="*/ 782587 h 782587"/>
                <a:gd name="connsiteX4" fmla="*/ 0 w 1559404"/>
                <a:gd name="connsiteY4" fmla="*/ 1840 h 782587"/>
                <a:gd name="connsiteX5" fmla="*/ 1559404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1559404" y="0"/>
                  </a:moveTo>
                  <a:lnTo>
                    <a:pt x="1551365" y="159193"/>
                  </a:lnTo>
                  <a:cubicBezTo>
                    <a:pt x="1529897" y="370594"/>
                    <a:pt x="1466543" y="569613"/>
                    <a:pt x="1369735" y="747821"/>
                  </a:cubicBezTo>
                  <a:lnTo>
                    <a:pt x="1348614" y="782587"/>
                  </a:lnTo>
                  <a:lnTo>
                    <a:pt x="0" y="1840"/>
                  </a:lnTo>
                  <a:lnTo>
                    <a:pt x="1559404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59B7603C-D619-44FA-BA61-24115B001079}"/>
                </a:ext>
              </a:extLst>
            </p:cNvPr>
            <p:cNvSpPr/>
            <p:nvPr/>
          </p:nvSpPr>
          <p:spPr>
            <a:xfrm>
              <a:off x="4736351" y="3438258"/>
              <a:ext cx="1350393" cy="1350393"/>
            </a:xfrm>
            <a:custGeom>
              <a:avLst/>
              <a:gdLst>
                <a:gd name="connsiteX0" fmla="*/ 1350393 w 1350393"/>
                <a:gd name="connsiteY0" fmla="*/ 0 h 1350393"/>
                <a:gd name="connsiteX1" fmla="*/ 572867 w 1350393"/>
                <a:gd name="connsiteY1" fmla="*/ 1350393 h 1350393"/>
                <a:gd name="connsiteX2" fmla="*/ 480659 w 1350393"/>
                <a:gd name="connsiteY2" fmla="*/ 1294375 h 1350393"/>
                <a:gd name="connsiteX3" fmla="*/ 56018 w 1350393"/>
                <a:gd name="connsiteY3" fmla="*/ 869734 h 1350393"/>
                <a:gd name="connsiteX4" fmla="*/ 0 w 1350393"/>
                <a:gd name="connsiteY4" fmla="*/ 777527 h 1350393"/>
                <a:gd name="connsiteX5" fmla="*/ 1350393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1350393" y="0"/>
                  </a:moveTo>
                  <a:lnTo>
                    <a:pt x="572867" y="1350393"/>
                  </a:lnTo>
                  <a:lnTo>
                    <a:pt x="480659" y="1294375"/>
                  </a:lnTo>
                  <a:cubicBezTo>
                    <a:pt x="313384" y="1181367"/>
                    <a:pt x="169027" y="1037010"/>
                    <a:pt x="56018" y="869734"/>
                  </a:cubicBezTo>
                  <a:lnTo>
                    <a:pt x="0" y="777527"/>
                  </a:lnTo>
                  <a:lnTo>
                    <a:pt x="1350393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AAB4C4D4-69CB-400E-9C41-83163ABE6264}"/>
                </a:ext>
              </a:extLst>
            </p:cNvPr>
            <p:cNvSpPr/>
            <p:nvPr/>
          </p:nvSpPr>
          <p:spPr>
            <a:xfrm>
              <a:off x="6105258" y="3438258"/>
              <a:ext cx="1350393" cy="1350393"/>
            </a:xfrm>
            <a:custGeom>
              <a:avLst/>
              <a:gdLst>
                <a:gd name="connsiteX0" fmla="*/ 0 w 1350393"/>
                <a:gd name="connsiteY0" fmla="*/ 0 h 1350393"/>
                <a:gd name="connsiteX1" fmla="*/ 1350393 w 1350393"/>
                <a:gd name="connsiteY1" fmla="*/ 777527 h 1350393"/>
                <a:gd name="connsiteX2" fmla="*/ 1294375 w 1350393"/>
                <a:gd name="connsiteY2" fmla="*/ 869734 h 1350393"/>
                <a:gd name="connsiteX3" fmla="*/ 869734 w 1350393"/>
                <a:gd name="connsiteY3" fmla="*/ 1294375 h 1350393"/>
                <a:gd name="connsiteX4" fmla="*/ 777527 w 1350393"/>
                <a:gd name="connsiteY4" fmla="*/ 1350393 h 1350393"/>
                <a:gd name="connsiteX5" fmla="*/ 0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0" y="0"/>
                  </a:moveTo>
                  <a:lnTo>
                    <a:pt x="1350393" y="777527"/>
                  </a:lnTo>
                  <a:lnTo>
                    <a:pt x="1294375" y="869734"/>
                  </a:lnTo>
                  <a:cubicBezTo>
                    <a:pt x="1181367" y="1037010"/>
                    <a:pt x="1037010" y="1181367"/>
                    <a:pt x="869734" y="1294375"/>
                  </a:cubicBezTo>
                  <a:lnTo>
                    <a:pt x="777527" y="1350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819D8CE2-67E2-4941-B481-52812F682779}"/>
                </a:ext>
              </a:extLst>
            </p:cNvPr>
            <p:cNvSpPr/>
            <p:nvPr/>
          </p:nvSpPr>
          <p:spPr>
            <a:xfrm>
              <a:off x="5311867" y="3441645"/>
              <a:ext cx="782587" cy="1559404"/>
            </a:xfrm>
            <a:custGeom>
              <a:avLst/>
              <a:gdLst>
                <a:gd name="connsiteX0" fmla="*/ 780746 w 782587"/>
                <a:gd name="connsiteY0" fmla="*/ 0 h 1559404"/>
                <a:gd name="connsiteX1" fmla="*/ 782587 w 782587"/>
                <a:gd name="connsiteY1" fmla="*/ 1559404 h 1559404"/>
                <a:gd name="connsiteX2" fmla="*/ 623393 w 782587"/>
                <a:gd name="connsiteY2" fmla="*/ 1551365 h 1559404"/>
                <a:gd name="connsiteX3" fmla="*/ 34765 w 782587"/>
                <a:gd name="connsiteY3" fmla="*/ 1369735 h 1559404"/>
                <a:gd name="connsiteX4" fmla="*/ 0 w 782587"/>
                <a:gd name="connsiteY4" fmla="*/ 1348615 h 1559404"/>
                <a:gd name="connsiteX5" fmla="*/ 780746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0746" y="0"/>
                  </a:moveTo>
                  <a:lnTo>
                    <a:pt x="782587" y="1559404"/>
                  </a:lnTo>
                  <a:lnTo>
                    <a:pt x="623393" y="1551365"/>
                  </a:lnTo>
                  <a:cubicBezTo>
                    <a:pt x="411992" y="1529897"/>
                    <a:pt x="212973" y="1466543"/>
                    <a:pt x="34765" y="1369735"/>
                  </a:cubicBezTo>
                  <a:lnTo>
                    <a:pt x="0" y="1348615"/>
                  </a:lnTo>
                  <a:lnTo>
                    <a:pt x="780746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8022A346-2D50-433F-87C1-76952B93D5CE}"/>
                </a:ext>
              </a:extLst>
            </p:cNvPr>
            <p:cNvSpPr/>
            <p:nvPr/>
          </p:nvSpPr>
          <p:spPr>
            <a:xfrm>
              <a:off x="6097549" y="3441645"/>
              <a:ext cx="782587" cy="1559404"/>
            </a:xfrm>
            <a:custGeom>
              <a:avLst/>
              <a:gdLst>
                <a:gd name="connsiteX0" fmla="*/ 1840 w 782587"/>
                <a:gd name="connsiteY0" fmla="*/ 0 h 1559404"/>
                <a:gd name="connsiteX1" fmla="*/ 782587 w 782587"/>
                <a:gd name="connsiteY1" fmla="*/ 1348614 h 1559404"/>
                <a:gd name="connsiteX2" fmla="*/ 747821 w 782587"/>
                <a:gd name="connsiteY2" fmla="*/ 1369735 h 1559404"/>
                <a:gd name="connsiteX3" fmla="*/ 159193 w 782587"/>
                <a:gd name="connsiteY3" fmla="*/ 1551365 h 1559404"/>
                <a:gd name="connsiteX4" fmla="*/ 0 w 782587"/>
                <a:gd name="connsiteY4" fmla="*/ 1559404 h 1559404"/>
                <a:gd name="connsiteX5" fmla="*/ 184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1840" y="0"/>
                  </a:moveTo>
                  <a:lnTo>
                    <a:pt x="782587" y="1348614"/>
                  </a:lnTo>
                  <a:lnTo>
                    <a:pt x="747821" y="1369735"/>
                  </a:lnTo>
                  <a:cubicBezTo>
                    <a:pt x="569614" y="1466543"/>
                    <a:pt x="370594" y="1529897"/>
                    <a:pt x="159193" y="1551365"/>
                  </a:cubicBezTo>
                  <a:lnTo>
                    <a:pt x="0" y="1559404"/>
                  </a:lnTo>
                  <a:lnTo>
                    <a:pt x="184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86" name="Freeform: Shape 185">
            <a:extLst>
              <a:ext uri="{FF2B5EF4-FFF2-40B4-BE49-F238E27FC236}">
                <a16:creationId xmlns:a16="http://schemas.microsoft.com/office/drawing/2014/main" id="{D228C985-FAF9-4631-BDF0-09C56ED67EB3}"/>
              </a:ext>
            </a:extLst>
          </p:cNvPr>
          <p:cNvSpPr/>
          <p:nvPr/>
        </p:nvSpPr>
        <p:spPr>
          <a:xfrm>
            <a:off x="6662845" y="1053372"/>
            <a:ext cx="5441494" cy="5284541"/>
          </a:xfrm>
          <a:custGeom>
            <a:avLst/>
            <a:gdLst/>
            <a:ahLst/>
            <a:cxnLst/>
            <a:rect l="l" t="t" r="r" b="b"/>
            <a:pathLst>
              <a:path w="5441494" h="5284541">
                <a:moveTo>
                  <a:pt x="1432226" y="4338687"/>
                </a:moveTo>
                <a:cubicBezTo>
                  <a:pt x="1426031" y="4338687"/>
                  <a:pt x="1420811" y="4340810"/>
                  <a:pt x="1416566" y="4345054"/>
                </a:cubicBezTo>
                <a:cubicBezTo>
                  <a:pt x="1412321" y="4349299"/>
                  <a:pt x="1410199" y="4354519"/>
                  <a:pt x="1410199" y="4360714"/>
                </a:cubicBezTo>
                <a:cubicBezTo>
                  <a:pt x="1410199" y="4366909"/>
                  <a:pt x="1412321" y="4372129"/>
                  <a:pt x="1416566" y="4376373"/>
                </a:cubicBezTo>
                <a:cubicBezTo>
                  <a:pt x="1420811" y="4380618"/>
                  <a:pt x="1426031" y="4382740"/>
                  <a:pt x="1432226" y="4382740"/>
                </a:cubicBezTo>
                <a:cubicBezTo>
                  <a:pt x="1438421" y="4382740"/>
                  <a:pt x="1443640" y="4380618"/>
                  <a:pt x="1447885" y="4376373"/>
                </a:cubicBezTo>
                <a:cubicBezTo>
                  <a:pt x="1452130" y="4372129"/>
                  <a:pt x="1454252" y="4366909"/>
                  <a:pt x="1454252" y="4360714"/>
                </a:cubicBezTo>
                <a:cubicBezTo>
                  <a:pt x="1454252" y="4354519"/>
                  <a:pt x="1452130" y="4349299"/>
                  <a:pt x="1447885" y="4345054"/>
                </a:cubicBezTo>
                <a:cubicBezTo>
                  <a:pt x="1443640" y="4340810"/>
                  <a:pt x="1438421" y="4338687"/>
                  <a:pt x="1432226" y="4338687"/>
                </a:cubicBezTo>
                <a:close/>
                <a:moveTo>
                  <a:pt x="1753131" y="4253506"/>
                </a:moveTo>
                <a:lnTo>
                  <a:pt x="1753131" y="4329911"/>
                </a:lnTo>
                <a:cubicBezTo>
                  <a:pt x="1739250" y="4311097"/>
                  <a:pt x="1722157" y="4296757"/>
                  <a:pt x="1701851" y="4286890"/>
                </a:cubicBezTo>
                <a:close/>
                <a:moveTo>
                  <a:pt x="1486432" y="4253506"/>
                </a:moveTo>
                <a:lnTo>
                  <a:pt x="1486432" y="4329911"/>
                </a:lnTo>
                <a:cubicBezTo>
                  <a:pt x="1472550" y="4311097"/>
                  <a:pt x="1455457" y="4296757"/>
                  <a:pt x="1435151" y="4286890"/>
                </a:cubicBezTo>
                <a:close/>
                <a:moveTo>
                  <a:pt x="927666" y="4218229"/>
                </a:moveTo>
                <a:cubicBezTo>
                  <a:pt x="914473" y="4218229"/>
                  <a:pt x="904090" y="4221643"/>
                  <a:pt x="896519" y="4228468"/>
                </a:cubicBezTo>
                <a:cubicBezTo>
                  <a:pt x="888947" y="4235294"/>
                  <a:pt x="885161" y="4243755"/>
                  <a:pt x="885161" y="4253851"/>
                </a:cubicBezTo>
                <a:cubicBezTo>
                  <a:pt x="885161" y="4262569"/>
                  <a:pt x="888115" y="4269940"/>
                  <a:pt x="894024" y="4275963"/>
                </a:cubicBezTo>
                <a:cubicBezTo>
                  <a:pt x="899932" y="4281986"/>
                  <a:pt x="907303" y="4284997"/>
                  <a:pt x="916136" y="4284997"/>
                </a:cubicBezTo>
                <a:cubicBezTo>
                  <a:pt x="924511" y="4284997"/>
                  <a:pt x="931423" y="4282445"/>
                  <a:pt x="936872" y="4277340"/>
                </a:cubicBezTo>
                <a:cubicBezTo>
                  <a:pt x="942321" y="4272235"/>
                  <a:pt x="945046" y="4265323"/>
                  <a:pt x="945046" y="4256604"/>
                </a:cubicBezTo>
                <a:cubicBezTo>
                  <a:pt x="945046" y="4252015"/>
                  <a:pt x="943956" y="4247483"/>
                  <a:pt x="941776" y="4243009"/>
                </a:cubicBezTo>
                <a:cubicBezTo>
                  <a:pt x="942579" y="4242665"/>
                  <a:pt x="943555" y="4242493"/>
                  <a:pt x="944702" y="4242493"/>
                </a:cubicBezTo>
                <a:cubicBezTo>
                  <a:pt x="952847" y="4242493"/>
                  <a:pt x="960017" y="4245791"/>
                  <a:pt x="966212" y="4252388"/>
                </a:cubicBezTo>
                <a:cubicBezTo>
                  <a:pt x="972407" y="4258985"/>
                  <a:pt x="975505" y="4267273"/>
                  <a:pt x="975505" y="4277254"/>
                </a:cubicBezTo>
                <a:cubicBezTo>
                  <a:pt x="975505" y="4288841"/>
                  <a:pt x="971059" y="4298678"/>
                  <a:pt x="962168" y="4306766"/>
                </a:cubicBezTo>
                <a:cubicBezTo>
                  <a:pt x="953277" y="4314854"/>
                  <a:pt x="941547" y="4318898"/>
                  <a:pt x="926977" y="4318898"/>
                </a:cubicBezTo>
                <a:cubicBezTo>
                  <a:pt x="908851" y="4318898"/>
                  <a:pt x="892102" y="4311556"/>
                  <a:pt x="876729" y="4296871"/>
                </a:cubicBezTo>
                <a:cubicBezTo>
                  <a:pt x="861357" y="4282187"/>
                  <a:pt x="848336" y="4258841"/>
                  <a:pt x="837666" y="4226834"/>
                </a:cubicBezTo>
                <a:lnTo>
                  <a:pt x="821663" y="4221671"/>
                </a:lnTo>
                <a:cubicBezTo>
                  <a:pt x="831644" y="4267331"/>
                  <a:pt x="845869" y="4300973"/>
                  <a:pt x="864339" y="4322597"/>
                </a:cubicBezTo>
                <a:cubicBezTo>
                  <a:pt x="882810" y="4344223"/>
                  <a:pt x="903689" y="4355035"/>
                  <a:pt x="926977" y="4355035"/>
                </a:cubicBezTo>
                <a:cubicBezTo>
                  <a:pt x="949233" y="4355035"/>
                  <a:pt x="966470" y="4348697"/>
                  <a:pt x="978688" y="4336020"/>
                </a:cubicBezTo>
                <a:cubicBezTo>
                  <a:pt x="990906" y="4323343"/>
                  <a:pt x="997015" y="4306795"/>
                  <a:pt x="997015" y="4286374"/>
                </a:cubicBezTo>
                <a:cubicBezTo>
                  <a:pt x="997015" y="4266413"/>
                  <a:pt x="990189" y="4250065"/>
                  <a:pt x="976537" y="4237331"/>
                </a:cubicBezTo>
                <a:cubicBezTo>
                  <a:pt x="962885" y="4224596"/>
                  <a:pt x="946595" y="4218229"/>
                  <a:pt x="927666" y="4218229"/>
                </a:cubicBezTo>
                <a:close/>
                <a:moveTo>
                  <a:pt x="1187836" y="4213583"/>
                </a:moveTo>
                <a:cubicBezTo>
                  <a:pt x="1199767" y="4213583"/>
                  <a:pt x="1210952" y="4218746"/>
                  <a:pt x="1221392" y="4229071"/>
                </a:cubicBezTo>
                <a:lnTo>
                  <a:pt x="1187836" y="4261594"/>
                </a:lnTo>
                <a:cubicBezTo>
                  <a:pt x="1182788" y="4247025"/>
                  <a:pt x="1174127" y="4239740"/>
                  <a:pt x="1161851" y="4239740"/>
                </a:cubicBezTo>
                <a:cubicBezTo>
                  <a:pt x="1157607" y="4239740"/>
                  <a:pt x="1153993" y="4240314"/>
                  <a:pt x="1151010" y="4241461"/>
                </a:cubicBezTo>
                <a:cubicBezTo>
                  <a:pt x="1153534" y="4233774"/>
                  <a:pt x="1157979" y="4227207"/>
                  <a:pt x="1164347" y="4221757"/>
                </a:cubicBezTo>
                <a:cubicBezTo>
                  <a:pt x="1170714" y="4216308"/>
                  <a:pt x="1178543" y="4213583"/>
                  <a:pt x="1187836" y="4213583"/>
                </a:cubicBezTo>
                <a:close/>
                <a:moveTo>
                  <a:pt x="1253399" y="4153354"/>
                </a:moveTo>
                <a:lnTo>
                  <a:pt x="1253399" y="4236298"/>
                </a:lnTo>
                <a:cubicBezTo>
                  <a:pt x="1231258" y="4203373"/>
                  <a:pt x="1206880" y="4186910"/>
                  <a:pt x="1180264" y="4186910"/>
                </a:cubicBezTo>
                <a:cubicBezTo>
                  <a:pt x="1161220" y="4186910"/>
                  <a:pt x="1145561" y="4193536"/>
                  <a:pt x="1133286" y="4206786"/>
                </a:cubicBezTo>
                <a:cubicBezTo>
                  <a:pt x="1121010" y="4220036"/>
                  <a:pt x="1114873" y="4234405"/>
                  <a:pt x="1114873" y="4249893"/>
                </a:cubicBezTo>
                <a:cubicBezTo>
                  <a:pt x="1114873" y="4256088"/>
                  <a:pt x="1116508" y="4260935"/>
                  <a:pt x="1119777" y="4264434"/>
                </a:cubicBezTo>
                <a:cubicBezTo>
                  <a:pt x="1123047" y="4267933"/>
                  <a:pt x="1127378" y="4269682"/>
                  <a:pt x="1132769" y="4269682"/>
                </a:cubicBezTo>
                <a:cubicBezTo>
                  <a:pt x="1137358" y="4269682"/>
                  <a:pt x="1142722" y="4268191"/>
                  <a:pt x="1148859" y="4265208"/>
                </a:cubicBezTo>
                <a:cubicBezTo>
                  <a:pt x="1154997" y="4262225"/>
                  <a:pt x="1159844" y="4260734"/>
                  <a:pt x="1163400" y="4260734"/>
                </a:cubicBezTo>
                <a:cubicBezTo>
                  <a:pt x="1166956" y="4260734"/>
                  <a:pt x="1169739" y="4261881"/>
                  <a:pt x="1171746" y="4264175"/>
                </a:cubicBezTo>
                <a:cubicBezTo>
                  <a:pt x="1173754" y="4266470"/>
                  <a:pt x="1174758" y="4268937"/>
                  <a:pt x="1174758" y="4271575"/>
                </a:cubicBezTo>
                <a:cubicBezTo>
                  <a:pt x="1174758" y="4273525"/>
                  <a:pt x="1165809" y="4283105"/>
                  <a:pt x="1147913" y="4300313"/>
                </a:cubicBezTo>
                <a:lnTo>
                  <a:pt x="1174413" y="4318209"/>
                </a:lnTo>
                <a:lnTo>
                  <a:pt x="1241009" y="4250753"/>
                </a:lnTo>
                <a:cubicBezTo>
                  <a:pt x="1249269" y="4262225"/>
                  <a:pt x="1253399" y="4275935"/>
                  <a:pt x="1253399" y="4291881"/>
                </a:cubicBezTo>
                <a:lnTo>
                  <a:pt x="1253399" y="4362951"/>
                </a:lnTo>
                <a:lnTo>
                  <a:pt x="1283686" y="4382740"/>
                </a:lnTo>
                <a:lnTo>
                  <a:pt x="1283686" y="4206528"/>
                </a:lnTo>
                <a:lnTo>
                  <a:pt x="1306061" y="4206528"/>
                </a:lnTo>
                <a:lnTo>
                  <a:pt x="1307438" y="4206528"/>
                </a:lnTo>
                <a:cubicBezTo>
                  <a:pt x="1313862" y="4206528"/>
                  <a:pt x="1319971" y="4211318"/>
                  <a:pt x="1325765" y="4220897"/>
                </a:cubicBezTo>
                <a:cubicBezTo>
                  <a:pt x="1331558" y="4230476"/>
                  <a:pt x="1334455" y="4239109"/>
                  <a:pt x="1334455" y="4246795"/>
                </a:cubicBezTo>
                <a:lnTo>
                  <a:pt x="1334455" y="4362951"/>
                </a:lnTo>
                <a:lnTo>
                  <a:pt x="1364741" y="4382740"/>
                </a:lnTo>
                <a:lnTo>
                  <a:pt x="1364741" y="4206528"/>
                </a:lnTo>
                <a:lnTo>
                  <a:pt x="1391786" y="4206528"/>
                </a:lnTo>
                <a:lnTo>
                  <a:pt x="1400018" y="4206528"/>
                </a:lnTo>
                <a:lnTo>
                  <a:pt x="1486432" y="4206528"/>
                </a:lnTo>
                <a:lnTo>
                  <a:pt x="1486432" y="4219262"/>
                </a:lnTo>
                <a:lnTo>
                  <a:pt x="1388861" y="4280867"/>
                </a:lnTo>
                <a:lnTo>
                  <a:pt x="1406069" y="4310122"/>
                </a:lnTo>
                <a:cubicBezTo>
                  <a:pt x="1447254" y="4314481"/>
                  <a:pt x="1475361" y="4332951"/>
                  <a:pt x="1490389" y="4365532"/>
                </a:cubicBezTo>
                <a:lnTo>
                  <a:pt x="1516718" y="4382740"/>
                </a:lnTo>
                <a:lnTo>
                  <a:pt x="1516718" y="4206528"/>
                </a:lnTo>
                <a:lnTo>
                  <a:pt x="1544186" y="4206528"/>
                </a:lnTo>
                <a:lnTo>
                  <a:pt x="1551995" y="4206528"/>
                </a:lnTo>
                <a:lnTo>
                  <a:pt x="1576021" y="4206528"/>
                </a:lnTo>
                <a:cubicBezTo>
                  <a:pt x="1567417" y="4215247"/>
                  <a:pt x="1560190" y="4226117"/>
                  <a:pt x="1554339" y="4239137"/>
                </a:cubicBezTo>
                <a:cubicBezTo>
                  <a:pt x="1548488" y="4252158"/>
                  <a:pt x="1545563" y="4266929"/>
                  <a:pt x="1545563" y="4283449"/>
                </a:cubicBezTo>
                <a:cubicBezTo>
                  <a:pt x="1545563" y="4309376"/>
                  <a:pt x="1553020" y="4332005"/>
                  <a:pt x="1567934" y="4351335"/>
                </a:cubicBezTo>
                <a:cubicBezTo>
                  <a:pt x="1582847" y="4370666"/>
                  <a:pt x="1599941" y="4380331"/>
                  <a:pt x="1619214" y="4380331"/>
                </a:cubicBezTo>
                <a:cubicBezTo>
                  <a:pt x="1629195" y="4380331"/>
                  <a:pt x="1637225" y="4377721"/>
                  <a:pt x="1643306" y="4372501"/>
                </a:cubicBezTo>
                <a:cubicBezTo>
                  <a:pt x="1649386" y="4367282"/>
                  <a:pt x="1652426" y="4360829"/>
                  <a:pt x="1652426" y="4353142"/>
                </a:cubicBezTo>
                <a:cubicBezTo>
                  <a:pt x="1652426" y="4346374"/>
                  <a:pt x="1650074" y="4340437"/>
                  <a:pt x="1645371" y="4335332"/>
                </a:cubicBezTo>
                <a:cubicBezTo>
                  <a:pt x="1640667" y="4330227"/>
                  <a:pt x="1634472" y="4327674"/>
                  <a:pt x="1626786" y="4327674"/>
                </a:cubicBezTo>
                <a:cubicBezTo>
                  <a:pt x="1619214" y="4327674"/>
                  <a:pt x="1613306" y="4329854"/>
                  <a:pt x="1609061" y="4334213"/>
                </a:cubicBezTo>
                <a:cubicBezTo>
                  <a:pt x="1604816" y="4338573"/>
                  <a:pt x="1602694" y="4343907"/>
                  <a:pt x="1602694" y="4350217"/>
                </a:cubicBezTo>
                <a:lnTo>
                  <a:pt x="1602694" y="4351249"/>
                </a:lnTo>
                <a:cubicBezTo>
                  <a:pt x="1591910" y="4347922"/>
                  <a:pt x="1583134" y="4341068"/>
                  <a:pt x="1576366" y="4330685"/>
                </a:cubicBezTo>
                <a:cubicBezTo>
                  <a:pt x="1569597" y="4320303"/>
                  <a:pt x="1566213" y="4308458"/>
                  <a:pt x="1566213" y="4295150"/>
                </a:cubicBezTo>
                <a:cubicBezTo>
                  <a:pt x="1566213" y="4274959"/>
                  <a:pt x="1575247" y="4255141"/>
                  <a:pt x="1593316" y="4235696"/>
                </a:cubicBezTo>
                <a:cubicBezTo>
                  <a:pt x="1611384" y="4216250"/>
                  <a:pt x="1634702" y="4206528"/>
                  <a:pt x="1663267" y="4206528"/>
                </a:cubicBezTo>
                <a:lnTo>
                  <a:pt x="1671011" y="4206528"/>
                </a:lnTo>
                <a:lnTo>
                  <a:pt x="1753131" y="4206528"/>
                </a:lnTo>
                <a:lnTo>
                  <a:pt x="1753131" y="4219262"/>
                </a:lnTo>
                <a:lnTo>
                  <a:pt x="1655561" y="4280867"/>
                </a:lnTo>
                <a:lnTo>
                  <a:pt x="1672769" y="4310122"/>
                </a:lnTo>
                <a:cubicBezTo>
                  <a:pt x="1713954" y="4314481"/>
                  <a:pt x="1742061" y="4332951"/>
                  <a:pt x="1757089" y="4365532"/>
                </a:cubicBezTo>
                <a:lnTo>
                  <a:pt x="1783418" y="4382740"/>
                </a:lnTo>
                <a:lnTo>
                  <a:pt x="1783418" y="4206528"/>
                </a:lnTo>
                <a:lnTo>
                  <a:pt x="1818695" y="4206528"/>
                </a:lnTo>
                <a:lnTo>
                  <a:pt x="1806305" y="4186910"/>
                </a:lnTo>
                <a:lnTo>
                  <a:pt x="1658621" y="4186910"/>
                </a:lnTo>
                <a:lnTo>
                  <a:pt x="1646096" y="4186910"/>
                </a:lnTo>
                <a:lnTo>
                  <a:pt x="1539605" y="4186910"/>
                </a:lnTo>
                <a:lnTo>
                  <a:pt x="1531796" y="4186910"/>
                </a:lnTo>
                <a:lnTo>
                  <a:pt x="1387628" y="4186910"/>
                </a:lnTo>
                <a:lnTo>
                  <a:pt x="1379396" y="4186910"/>
                </a:lnTo>
                <a:lnTo>
                  <a:pt x="1363193" y="4186910"/>
                </a:lnTo>
                <a:cubicBezTo>
                  <a:pt x="1361472" y="4184387"/>
                  <a:pt x="1359780" y="4181662"/>
                  <a:pt x="1358116" y="4178737"/>
                </a:cubicBezTo>
                <a:cubicBezTo>
                  <a:pt x="1356453" y="4175811"/>
                  <a:pt x="1353871" y="4170849"/>
                  <a:pt x="1350372" y="4163851"/>
                </a:cubicBezTo>
                <a:cubicBezTo>
                  <a:pt x="1346873" y="4156854"/>
                  <a:pt x="1341568" y="4153354"/>
                  <a:pt x="1334455" y="4153354"/>
                </a:cubicBezTo>
                <a:lnTo>
                  <a:pt x="1334455" y="4206528"/>
                </a:lnTo>
                <a:cubicBezTo>
                  <a:pt x="1329407" y="4198612"/>
                  <a:pt x="1324876" y="4193364"/>
                  <a:pt x="1320860" y="4190782"/>
                </a:cubicBezTo>
                <a:cubicBezTo>
                  <a:pt x="1318853" y="4189492"/>
                  <a:pt x="1316400" y="4188524"/>
                  <a:pt x="1313504" y="4187878"/>
                </a:cubicBezTo>
                <a:lnTo>
                  <a:pt x="1306774" y="4187229"/>
                </a:lnTo>
                <a:lnTo>
                  <a:pt x="1306573" y="4186910"/>
                </a:lnTo>
                <a:lnTo>
                  <a:pt x="1303480" y="4186910"/>
                </a:lnTo>
                <a:lnTo>
                  <a:pt x="1293671" y="4186910"/>
                </a:lnTo>
                <a:lnTo>
                  <a:pt x="1282137" y="4186910"/>
                </a:lnTo>
                <a:cubicBezTo>
                  <a:pt x="1280416" y="4184387"/>
                  <a:pt x="1278724" y="4181662"/>
                  <a:pt x="1277061" y="4178737"/>
                </a:cubicBezTo>
                <a:cubicBezTo>
                  <a:pt x="1275397" y="4175811"/>
                  <a:pt x="1272816" y="4170849"/>
                  <a:pt x="1269317" y="4163851"/>
                </a:cubicBezTo>
                <a:cubicBezTo>
                  <a:pt x="1265818" y="4156854"/>
                  <a:pt x="1260512" y="4153354"/>
                  <a:pt x="1253399" y="4153354"/>
                </a:cubicBezTo>
                <a:close/>
                <a:moveTo>
                  <a:pt x="486730" y="4153354"/>
                </a:moveTo>
                <a:lnTo>
                  <a:pt x="486730" y="4206528"/>
                </a:lnTo>
                <a:cubicBezTo>
                  <a:pt x="481682" y="4198612"/>
                  <a:pt x="477151" y="4193364"/>
                  <a:pt x="473135" y="4190782"/>
                </a:cubicBezTo>
                <a:cubicBezTo>
                  <a:pt x="471128" y="4189492"/>
                  <a:pt x="468675" y="4188524"/>
                  <a:pt x="465779" y="4187878"/>
                </a:cubicBezTo>
                <a:lnTo>
                  <a:pt x="458122" y="4187139"/>
                </a:lnTo>
                <a:lnTo>
                  <a:pt x="457978" y="4186910"/>
                </a:lnTo>
                <a:lnTo>
                  <a:pt x="455755" y="4186910"/>
                </a:lnTo>
                <a:lnTo>
                  <a:pt x="445946" y="4186910"/>
                </a:lnTo>
                <a:lnTo>
                  <a:pt x="226871" y="4186910"/>
                </a:lnTo>
                <a:lnTo>
                  <a:pt x="239261" y="4206528"/>
                </a:lnTo>
                <a:lnTo>
                  <a:pt x="297253" y="4206528"/>
                </a:lnTo>
                <a:cubicBezTo>
                  <a:pt x="287502" y="4220065"/>
                  <a:pt x="282626" y="4234004"/>
                  <a:pt x="282626" y="4248344"/>
                </a:cubicBezTo>
                <a:cubicBezTo>
                  <a:pt x="282626" y="4261422"/>
                  <a:pt x="286842" y="4272521"/>
                  <a:pt x="295274" y="4281642"/>
                </a:cubicBezTo>
                <a:cubicBezTo>
                  <a:pt x="303706" y="4290762"/>
                  <a:pt x="313027" y="4295322"/>
                  <a:pt x="323237" y="4295322"/>
                </a:cubicBezTo>
                <a:cubicBezTo>
                  <a:pt x="329891" y="4295322"/>
                  <a:pt x="335914" y="4294204"/>
                  <a:pt x="341306" y="4291967"/>
                </a:cubicBezTo>
                <a:cubicBezTo>
                  <a:pt x="346698" y="4289730"/>
                  <a:pt x="351746" y="4286718"/>
                  <a:pt x="356449" y="4282932"/>
                </a:cubicBezTo>
                <a:cubicBezTo>
                  <a:pt x="358629" y="4286604"/>
                  <a:pt x="359719" y="4290275"/>
                  <a:pt x="359719" y="4293946"/>
                </a:cubicBezTo>
                <a:cubicBezTo>
                  <a:pt x="359719" y="4301288"/>
                  <a:pt x="356908" y="4307569"/>
                  <a:pt x="351287" y="4312789"/>
                </a:cubicBezTo>
                <a:cubicBezTo>
                  <a:pt x="345666" y="4318009"/>
                  <a:pt x="337119" y="4320619"/>
                  <a:pt x="325647" y="4320619"/>
                </a:cubicBezTo>
                <a:cubicBezTo>
                  <a:pt x="309586" y="4320619"/>
                  <a:pt x="295274" y="4312846"/>
                  <a:pt x="282712" y="4297301"/>
                </a:cubicBezTo>
                <a:cubicBezTo>
                  <a:pt x="270150" y="4281757"/>
                  <a:pt x="263754" y="4258267"/>
                  <a:pt x="263525" y="4226834"/>
                </a:cubicBezTo>
                <a:lnTo>
                  <a:pt x="247865" y="4221671"/>
                </a:lnTo>
                <a:cubicBezTo>
                  <a:pt x="247636" y="4224883"/>
                  <a:pt x="247521" y="4228038"/>
                  <a:pt x="247521" y="4231136"/>
                </a:cubicBezTo>
                <a:cubicBezTo>
                  <a:pt x="247521" y="4269338"/>
                  <a:pt x="255265" y="4299538"/>
                  <a:pt x="270752" y="4321737"/>
                </a:cubicBezTo>
                <a:cubicBezTo>
                  <a:pt x="286240" y="4343936"/>
                  <a:pt x="305226" y="4355035"/>
                  <a:pt x="327712" y="4355035"/>
                </a:cubicBezTo>
                <a:cubicBezTo>
                  <a:pt x="344576" y="4355035"/>
                  <a:pt x="357425" y="4350102"/>
                  <a:pt x="366258" y="4340236"/>
                </a:cubicBezTo>
                <a:cubicBezTo>
                  <a:pt x="375092" y="4330370"/>
                  <a:pt x="379508" y="4317808"/>
                  <a:pt x="379508" y="4302550"/>
                </a:cubicBezTo>
                <a:cubicBezTo>
                  <a:pt x="379508" y="4283162"/>
                  <a:pt x="370159" y="4265839"/>
                  <a:pt x="351459" y="4250581"/>
                </a:cubicBezTo>
                <a:cubicBezTo>
                  <a:pt x="337463" y="4264233"/>
                  <a:pt x="325819" y="4271059"/>
                  <a:pt x="316526" y="4271059"/>
                </a:cubicBezTo>
                <a:cubicBezTo>
                  <a:pt x="312052" y="4271059"/>
                  <a:pt x="308582" y="4269768"/>
                  <a:pt x="306115" y="4267187"/>
                </a:cubicBezTo>
                <a:cubicBezTo>
                  <a:pt x="303649" y="4264606"/>
                  <a:pt x="302415" y="4261193"/>
                  <a:pt x="302415" y="4256948"/>
                </a:cubicBezTo>
                <a:cubicBezTo>
                  <a:pt x="302415" y="4251212"/>
                  <a:pt x="304997" y="4244702"/>
                  <a:pt x="310159" y="4237417"/>
                </a:cubicBezTo>
                <a:cubicBezTo>
                  <a:pt x="315322" y="4230132"/>
                  <a:pt x="321172" y="4223622"/>
                  <a:pt x="327712" y="4217885"/>
                </a:cubicBezTo>
                <a:cubicBezTo>
                  <a:pt x="338610" y="4229358"/>
                  <a:pt x="349652" y="4238191"/>
                  <a:pt x="360837" y="4244386"/>
                </a:cubicBezTo>
                <a:cubicBezTo>
                  <a:pt x="372023" y="4250581"/>
                  <a:pt x="383983" y="4253678"/>
                  <a:pt x="396717" y="4253678"/>
                </a:cubicBezTo>
                <a:cubicBezTo>
                  <a:pt x="399241" y="4253678"/>
                  <a:pt x="401592" y="4253506"/>
                  <a:pt x="403772" y="4253162"/>
                </a:cubicBezTo>
                <a:cubicBezTo>
                  <a:pt x="396315" y="4270829"/>
                  <a:pt x="392587" y="4288669"/>
                  <a:pt x="392587" y="4306680"/>
                </a:cubicBezTo>
                <a:cubicBezTo>
                  <a:pt x="392587" y="4328018"/>
                  <a:pt x="397979" y="4351307"/>
                  <a:pt x="408762" y="4376545"/>
                </a:cubicBezTo>
                <a:lnTo>
                  <a:pt x="423217" y="4381364"/>
                </a:lnTo>
                <a:cubicBezTo>
                  <a:pt x="418284" y="4362435"/>
                  <a:pt x="415818" y="4343792"/>
                  <a:pt x="415818" y="4325437"/>
                </a:cubicBezTo>
                <a:cubicBezTo>
                  <a:pt x="415818" y="4299166"/>
                  <a:pt x="423963" y="4276107"/>
                  <a:pt x="440254" y="4256260"/>
                </a:cubicBezTo>
                <a:lnTo>
                  <a:pt x="415990" y="4225285"/>
                </a:lnTo>
                <a:cubicBezTo>
                  <a:pt x="407845" y="4228038"/>
                  <a:pt x="399757" y="4229415"/>
                  <a:pt x="391726" y="4229415"/>
                </a:cubicBezTo>
                <a:cubicBezTo>
                  <a:pt x="381975" y="4229415"/>
                  <a:pt x="372482" y="4227866"/>
                  <a:pt x="363247" y="4224769"/>
                </a:cubicBezTo>
                <a:cubicBezTo>
                  <a:pt x="354012" y="4221671"/>
                  <a:pt x="345321" y="4216623"/>
                  <a:pt x="337176" y="4209625"/>
                </a:cubicBezTo>
                <a:lnTo>
                  <a:pt x="341134" y="4206528"/>
                </a:lnTo>
                <a:lnTo>
                  <a:pt x="458336" y="4206528"/>
                </a:lnTo>
                <a:lnTo>
                  <a:pt x="459713" y="4206528"/>
                </a:lnTo>
                <a:cubicBezTo>
                  <a:pt x="466137" y="4206528"/>
                  <a:pt x="472246" y="4211318"/>
                  <a:pt x="478040" y="4220897"/>
                </a:cubicBezTo>
                <a:cubicBezTo>
                  <a:pt x="483833" y="4230476"/>
                  <a:pt x="486730" y="4239109"/>
                  <a:pt x="486730" y="4246795"/>
                </a:cubicBezTo>
                <a:lnTo>
                  <a:pt x="486730" y="4362951"/>
                </a:lnTo>
                <a:lnTo>
                  <a:pt x="517016" y="4382740"/>
                </a:lnTo>
                <a:lnTo>
                  <a:pt x="517016" y="4206528"/>
                </a:lnTo>
                <a:lnTo>
                  <a:pt x="544061" y="4206528"/>
                </a:lnTo>
                <a:lnTo>
                  <a:pt x="552293" y="4206528"/>
                </a:lnTo>
                <a:lnTo>
                  <a:pt x="651613" y="4206528"/>
                </a:lnTo>
                <a:lnTo>
                  <a:pt x="651613" y="4297215"/>
                </a:lnTo>
                <a:cubicBezTo>
                  <a:pt x="644271" y="4283908"/>
                  <a:pt x="634892" y="4272923"/>
                  <a:pt x="623477" y="4264262"/>
                </a:cubicBezTo>
                <a:cubicBezTo>
                  <a:pt x="612062" y="4255600"/>
                  <a:pt x="599586" y="4251269"/>
                  <a:pt x="586049" y="4251269"/>
                </a:cubicBezTo>
                <a:cubicBezTo>
                  <a:pt x="574004" y="4251269"/>
                  <a:pt x="564223" y="4254855"/>
                  <a:pt x="556709" y="4262024"/>
                </a:cubicBezTo>
                <a:cubicBezTo>
                  <a:pt x="549195" y="4269195"/>
                  <a:pt x="545438" y="4277942"/>
                  <a:pt x="545438" y="4288267"/>
                </a:cubicBezTo>
                <a:cubicBezTo>
                  <a:pt x="545438" y="4298018"/>
                  <a:pt x="548507" y="4306135"/>
                  <a:pt x="554644" y="4312617"/>
                </a:cubicBezTo>
                <a:cubicBezTo>
                  <a:pt x="560782" y="4319099"/>
                  <a:pt x="568440" y="4322339"/>
                  <a:pt x="577617" y="4322339"/>
                </a:cubicBezTo>
                <a:cubicBezTo>
                  <a:pt x="587024" y="4322339"/>
                  <a:pt x="594682" y="4319414"/>
                  <a:pt x="600590" y="4313563"/>
                </a:cubicBezTo>
                <a:cubicBezTo>
                  <a:pt x="606498" y="4307712"/>
                  <a:pt x="609453" y="4300428"/>
                  <a:pt x="609453" y="4291709"/>
                </a:cubicBezTo>
                <a:cubicBezTo>
                  <a:pt x="609453" y="4288497"/>
                  <a:pt x="608822" y="4285055"/>
                  <a:pt x="607560" y="4281384"/>
                </a:cubicBezTo>
                <a:cubicBezTo>
                  <a:pt x="618917" y="4285743"/>
                  <a:pt x="629328" y="4295437"/>
                  <a:pt x="638793" y="4310466"/>
                </a:cubicBezTo>
                <a:cubicBezTo>
                  <a:pt x="648257" y="4325494"/>
                  <a:pt x="653850" y="4343850"/>
                  <a:pt x="655571" y="4365532"/>
                </a:cubicBezTo>
                <a:lnTo>
                  <a:pt x="681899" y="4382740"/>
                </a:lnTo>
                <a:lnTo>
                  <a:pt x="681899" y="4206528"/>
                </a:lnTo>
                <a:lnTo>
                  <a:pt x="705986" y="4206528"/>
                </a:lnTo>
                <a:lnTo>
                  <a:pt x="717176" y="4206528"/>
                </a:lnTo>
                <a:lnTo>
                  <a:pt x="737821" y="4206528"/>
                </a:lnTo>
                <a:cubicBezTo>
                  <a:pt x="729217" y="4215247"/>
                  <a:pt x="721990" y="4226117"/>
                  <a:pt x="716139" y="4239137"/>
                </a:cubicBezTo>
                <a:cubicBezTo>
                  <a:pt x="710288" y="4252158"/>
                  <a:pt x="707363" y="4266929"/>
                  <a:pt x="707363" y="4283449"/>
                </a:cubicBezTo>
                <a:cubicBezTo>
                  <a:pt x="707363" y="4309376"/>
                  <a:pt x="714820" y="4332005"/>
                  <a:pt x="729734" y="4351335"/>
                </a:cubicBezTo>
                <a:cubicBezTo>
                  <a:pt x="744647" y="4370666"/>
                  <a:pt x="761741" y="4380331"/>
                  <a:pt x="781014" y="4380331"/>
                </a:cubicBezTo>
                <a:cubicBezTo>
                  <a:pt x="790995" y="4380331"/>
                  <a:pt x="799025" y="4377721"/>
                  <a:pt x="805106" y="4372501"/>
                </a:cubicBezTo>
                <a:cubicBezTo>
                  <a:pt x="811186" y="4367282"/>
                  <a:pt x="814226" y="4360829"/>
                  <a:pt x="814226" y="4353142"/>
                </a:cubicBezTo>
                <a:cubicBezTo>
                  <a:pt x="814226" y="4346374"/>
                  <a:pt x="811874" y="4340437"/>
                  <a:pt x="807171" y="4335332"/>
                </a:cubicBezTo>
                <a:cubicBezTo>
                  <a:pt x="802467" y="4330227"/>
                  <a:pt x="796272" y="4327674"/>
                  <a:pt x="788586" y="4327674"/>
                </a:cubicBezTo>
                <a:cubicBezTo>
                  <a:pt x="781014" y="4327674"/>
                  <a:pt x="775106" y="4329854"/>
                  <a:pt x="770861" y="4334213"/>
                </a:cubicBezTo>
                <a:cubicBezTo>
                  <a:pt x="766617" y="4338573"/>
                  <a:pt x="764494" y="4343907"/>
                  <a:pt x="764494" y="4350217"/>
                </a:cubicBezTo>
                <a:lnTo>
                  <a:pt x="764494" y="4351249"/>
                </a:lnTo>
                <a:cubicBezTo>
                  <a:pt x="753710" y="4347922"/>
                  <a:pt x="744934" y="4341068"/>
                  <a:pt x="738166" y="4330685"/>
                </a:cubicBezTo>
                <a:cubicBezTo>
                  <a:pt x="731397" y="4320303"/>
                  <a:pt x="728013" y="4308458"/>
                  <a:pt x="728013" y="4295150"/>
                </a:cubicBezTo>
                <a:cubicBezTo>
                  <a:pt x="728013" y="4274959"/>
                  <a:pt x="737047" y="4255141"/>
                  <a:pt x="755116" y="4235696"/>
                </a:cubicBezTo>
                <a:cubicBezTo>
                  <a:pt x="773184" y="4216250"/>
                  <a:pt x="796502" y="4206528"/>
                  <a:pt x="825067" y="4206528"/>
                </a:cubicBezTo>
                <a:lnTo>
                  <a:pt x="832811" y="4206528"/>
                </a:lnTo>
                <a:lnTo>
                  <a:pt x="1032292" y="4206528"/>
                </a:lnTo>
                <a:lnTo>
                  <a:pt x="1019902" y="4186910"/>
                </a:lnTo>
                <a:lnTo>
                  <a:pt x="820421" y="4186910"/>
                </a:lnTo>
                <a:lnTo>
                  <a:pt x="807896" y="4186910"/>
                </a:lnTo>
                <a:lnTo>
                  <a:pt x="704786" y="4186910"/>
                </a:lnTo>
                <a:lnTo>
                  <a:pt x="693596" y="4186910"/>
                </a:lnTo>
                <a:lnTo>
                  <a:pt x="539903" y="4186910"/>
                </a:lnTo>
                <a:lnTo>
                  <a:pt x="531671" y="4186910"/>
                </a:lnTo>
                <a:lnTo>
                  <a:pt x="515468" y="4186910"/>
                </a:lnTo>
                <a:cubicBezTo>
                  <a:pt x="513747" y="4184387"/>
                  <a:pt x="512055" y="4181662"/>
                  <a:pt x="510391" y="4178737"/>
                </a:cubicBezTo>
                <a:cubicBezTo>
                  <a:pt x="508728" y="4175811"/>
                  <a:pt x="506146" y="4170849"/>
                  <a:pt x="502647" y="4163851"/>
                </a:cubicBezTo>
                <a:cubicBezTo>
                  <a:pt x="499148" y="4156854"/>
                  <a:pt x="493843" y="4153354"/>
                  <a:pt x="486730" y="4153354"/>
                </a:cubicBezTo>
                <a:close/>
                <a:moveTo>
                  <a:pt x="1859929" y="4144922"/>
                </a:moveTo>
                <a:lnTo>
                  <a:pt x="1859929" y="4396851"/>
                </a:lnTo>
                <a:lnTo>
                  <a:pt x="1903639" y="4396851"/>
                </a:lnTo>
                <a:lnTo>
                  <a:pt x="1903639" y="4144922"/>
                </a:lnTo>
                <a:close/>
                <a:moveTo>
                  <a:pt x="3468134" y="3980960"/>
                </a:moveTo>
                <a:cubicBezTo>
                  <a:pt x="3472379" y="3980960"/>
                  <a:pt x="3476910" y="3981821"/>
                  <a:pt x="3481728" y="3983541"/>
                </a:cubicBezTo>
                <a:cubicBezTo>
                  <a:pt x="3480122" y="3988589"/>
                  <a:pt x="3477340" y="3992777"/>
                  <a:pt x="3473382" y="3996103"/>
                </a:cubicBezTo>
                <a:cubicBezTo>
                  <a:pt x="3469424" y="3999431"/>
                  <a:pt x="3465036" y="4001094"/>
                  <a:pt x="3460218" y="4001094"/>
                </a:cubicBezTo>
                <a:cubicBezTo>
                  <a:pt x="3457465" y="4001094"/>
                  <a:pt x="3455113" y="4000348"/>
                  <a:pt x="3453163" y="3998857"/>
                </a:cubicBezTo>
                <a:cubicBezTo>
                  <a:pt x="3451212" y="3997366"/>
                  <a:pt x="3450237" y="3995358"/>
                  <a:pt x="3450237" y="3992834"/>
                </a:cubicBezTo>
                <a:cubicBezTo>
                  <a:pt x="3450237" y="3989851"/>
                  <a:pt x="3451929" y="3987127"/>
                  <a:pt x="3455313" y="3984660"/>
                </a:cubicBezTo>
                <a:cubicBezTo>
                  <a:pt x="3458698" y="3982194"/>
                  <a:pt x="3462971" y="3980960"/>
                  <a:pt x="3468134" y="3980960"/>
                </a:cubicBezTo>
                <a:close/>
                <a:moveTo>
                  <a:pt x="2587927" y="3941897"/>
                </a:moveTo>
                <a:lnTo>
                  <a:pt x="2591885" y="3957729"/>
                </a:lnTo>
                <a:lnTo>
                  <a:pt x="2534753" y="3989392"/>
                </a:lnTo>
                <a:cubicBezTo>
                  <a:pt x="2565499" y="4009010"/>
                  <a:pt x="2594581" y="4029143"/>
                  <a:pt x="2621999" y="4049793"/>
                </a:cubicBezTo>
                <a:lnTo>
                  <a:pt x="2621999" y="4031552"/>
                </a:lnTo>
                <a:cubicBezTo>
                  <a:pt x="2609380" y="4018933"/>
                  <a:pt x="2596015" y="4006658"/>
                  <a:pt x="2581904" y="3994727"/>
                </a:cubicBezTo>
                <a:lnTo>
                  <a:pt x="2613911" y="3977174"/>
                </a:lnTo>
                <a:lnTo>
                  <a:pt x="2600833" y="3945683"/>
                </a:lnTo>
                <a:close/>
                <a:moveTo>
                  <a:pt x="3870625" y="3910062"/>
                </a:moveTo>
                <a:cubicBezTo>
                  <a:pt x="3864431" y="3910062"/>
                  <a:pt x="3859211" y="3912185"/>
                  <a:pt x="3854966" y="3916429"/>
                </a:cubicBezTo>
                <a:cubicBezTo>
                  <a:pt x="3850721" y="3920674"/>
                  <a:pt x="3848599" y="3925894"/>
                  <a:pt x="3848599" y="3932089"/>
                </a:cubicBezTo>
                <a:cubicBezTo>
                  <a:pt x="3848599" y="3938284"/>
                  <a:pt x="3850721" y="3943504"/>
                  <a:pt x="3854966" y="3947748"/>
                </a:cubicBezTo>
                <a:cubicBezTo>
                  <a:pt x="3859211" y="3951993"/>
                  <a:pt x="3864431" y="3954115"/>
                  <a:pt x="3870625" y="3954115"/>
                </a:cubicBezTo>
                <a:cubicBezTo>
                  <a:pt x="3876820" y="3954115"/>
                  <a:pt x="3882040" y="3951993"/>
                  <a:pt x="3886285" y="3947748"/>
                </a:cubicBezTo>
                <a:cubicBezTo>
                  <a:pt x="3890530" y="3943504"/>
                  <a:pt x="3892652" y="3938284"/>
                  <a:pt x="3892652" y="3932089"/>
                </a:cubicBezTo>
                <a:cubicBezTo>
                  <a:pt x="3892652" y="3925894"/>
                  <a:pt x="3890530" y="3920674"/>
                  <a:pt x="3886285" y="3916429"/>
                </a:cubicBezTo>
                <a:cubicBezTo>
                  <a:pt x="3882040" y="3912185"/>
                  <a:pt x="3876820" y="3910062"/>
                  <a:pt x="3870625" y="3910062"/>
                </a:cubicBezTo>
                <a:close/>
                <a:moveTo>
                  <a:pt x="374027" y="3876717"/>
                </a:moveTo>
                <a:lnTo>
                  <a:pt x="383695" y="3882899"/>
                </a:lnTo>
                <a:cubicBezTo>
                  <a:pt x="389270" y="3884898"/>
                  <a:pt x="394833" y="3885898"/>
                  <a:pt x="400384" y="3885898"/>
                </a:cubicBezTo>
                <a:lnTo>
                  <a:pt x="404733" y="3885618"/>
                </a:lnTo>
                <a:lnTo>
                  <a:pt x="403400" y="3886437"/>
                </a:lnTo>
                <a:cubicBezTo>
                  <a:pt x="402379" y="3886845"/>
                  <a:pt x="401056" y="3887172"/>
                  <a:pt x="399432" y="3887419"/>
                </a:cubicBezTo>
                <a:cubicBezTo>
                  <a:pt x="397808" y="3887665"/>
                  <a:pt x="396157" y="3887788"/>
                  <a:pt x="394480" y="3887788"/>
                </a:cubicBezTo>
                <a:cubicBezTo>
                  <a:pt x="391423" y="3887788"/>
                  <a:pt x="388636" y="3887449"/>
                  <a:pt x="386116" y="3886771"/>
                </a:cubicBezTo>
                <a:cubicBezTo>
                  <a:pt x="383597" y="3886092"/>
                  <a:pt x="381413" y="3885185"/>
                  <a:pt x="379565" y="3884048"/>
                </a:cubicBezTo>
                <a:cubicBezTo>
                  <a:pt x="377717" y="3882912"/>
                  <a:pt x="376322" y="3881709"/>
                  <a:pt x="375380" y="3880439"/>
                </a:cubicBezTo>
                <a:close/>
                <a:moveTo>
                  <a:pt x="377290" y="3856372"/>
                </a:moveTo>
                <a:cubicBezTo>
                  <a:pt x="380596" y="3859164"/>
                  <a:pt x="384765" y="3861099"/>
                  <a:pt x="389800" y="3862178"/>
                </a:cubicBezTo>
                <a:cubicBezTo>
                  <a:pt x="394834" y="3863257"/>
                  <a:pt x="399487" y="3863796"/>
                  <a:pt x="403759" y="3863796"/>
                </a:cubicBezTo>
                <a:cubicBezTo>
                  <a:pt x="405969" y="3863796"/>
                  <a:pt x="408196" y="3863648"/>
                  <a:pt x="410442" y="3863353"/>
                </a:cubicBezTo>
                <a:lnTo>
                  <a:pt x="413345" y="3862349"/>
                </a:lnTo>
                <a:lnTo>
                  <a:pt x="413479" y="3862885"/>
                </a:lnTo>
                <a:cubicBezTo>
                  <a:pt x="413479" y="3864718"/>
                  <a:pt x="412430" y="3866150"/>
                  <a:pt x="410331" y="3867179"/>
                </a:cubicBezTo>
                <a:cubicBezTo>
                  <a:pt x="408233" y="3868208"/>
                  <a:pt x="405086" y="3868722"/>
                  <a:pt x="400890" y="3868722"/>
                </a:cubicBezTo>
                <a:cubicBezTo>
                  <a:pt x="398265" y="3868722"/>
                  <a:pt x="395610" y="3868374"/>
                  <a:pt x="392923" y="3867678"/>
                </a:cubicBezTo>
                <a:cubicBezTo>
                  <a:pt x="390236" y="3866981"/>
                  <a:pt x="387789" y="3866069"/>
                  <a:pt x="385581" y="3864941"/>
                </a:cubicBezTo>
                <a:cubicBezTo>
                  <a:pt x="383374" y="3863812"/>
                  <a:pt x="381673" y="3862631"/>
                  <a:pt x="380480" y="3861397"/>
                </a:cubicBezTo>
                <a:cubicBezTo>
                  <a:pt x="379288" y="3860162"/>
                  <a:pt x="378691" y="3859027"/>
                  <a:pt x="378691" y="3857991"/>
                </a:cubicBezTo>
                <a:cubicBezTo>
                  <a:pt x="378691" y="3856676"/>
                  <a:pt x="378224" y="3856136"/>
                  <a:pt x="377290" y="3856372"/>
                </a:cubicBezTo>
                <a:close/>
                <a:moveTo>
                  <a:pt x="3750112" y="3834518"/>
                </a:moveTo>
                <a:cubicBezTo>
                  <a:pt x="3760093" y="3842778"/>
                  <a:pt x="3768983" y="3851726"/>
                  <a:pt x="3776785" y="3861363"/>
                </a:cubicBezTo>
                <a:lnTo>
                  <a:pt x="3776785" y="3904383"/>
                </a:lnTo>
                <a:cubicBezTo>
                  <a:pt x="3759117" y="3885799"/>
                  <a:pt x="3739672" y="3871975"/>
                  <a:pt x="3718449" y="3862912"/>
                </a:cubicBezTo>
                <a:close/>
                <a:moveTo>
                  <a:pt x="415380" y="3834101"/>
                </a:moveTo>
                <a:cubicBezTo>
                  <a:pt x="415225" y="3835112"/>
                  <a:pt x="415517" y="3836273"/>
                  <a:pt x="416253" y="3837582"/>
                </a:cubicBezTo>
                <a:cubicBezTo>
                  <a:pt x="416990" y="3838892"/>
                  <a:pt x="417359" y="3840183"/>
                  <a:pt x="417359" y="3841458"/>
                </a:cubicBezTo>
                <a:cubicBezTo>
                  <a:pt x="417359" y="3842177"/>
                  <a:pt x="417075" y="3842819"/>
                  <a:pt x="416509" y="3843386"/>
                </a:cubicBezTo>
                <a:cubicBezTo>
                  <a:pt x="415942" y="3843952"/>
                  <a:pt x="415012" y="3844451"/>
                  <a:pt x="413718" y="3844883"/>
                </a:cubicBezTo>
                <a:cubicBezTo>
                  <a:pt x="412424" y="3845315"/>
                  <a:pt x="410899" y="3845629"/>
                  <a:pt x="409144" y="3845823"/>
                </a:cubicBezTo>
                <a:cubicBezTo>
                  <a:pt x="407389" y="3846018"/>
                  <a:pt x="405594" y="3846115"/>
                  <a:pt x="403759" y="3846115"/>
                </a:cubicBezTo>
                <a:cubicBezTo>
                  <a:pt x="400475" y="3846115"/>
                  <a:pt x="397457" y="3845839"/>
                  <a:pt x="394707" y="3845288"/>
                </a:cubicBezTo>
                <a:cubicBezTo>
                  <a:pt x="391956" y="3844737"/>
                  <a:pt x="389583" y="3843986"/>
                  <a:pt x="387588" y="3843036"/>
                </a:cubicBezTo>
                <a:cubicBezTo>
                  <a:pt x="385593" y="3842086"/>
                  <a:pt x="384089" y="3841086"/>
                  <a:pt x="383076" y="3840034"/>
                </a:cubicBezTo>
                <a:cubicBezTo>
                  <a:pt x="382064" y="3838983"/>
                  <a:pt x="381557" y="3838051"/>
                  <a:pt x="381557" y="3837239"/>
                </a:cubicBezTo>
                <a:cubicBezTo>
                  <a:pt x="381557" y="3836323"/>
                  <a:pt x="381100" y="3835896"/>
                  <a:pt x="380186" y="3835957"/>
                </a:cubicBezTo>
                <a:cubicBezTo>
                  <a:pt x="382041" y="3838188"/>
                  <a:pt x="384553" y="3839843"/>
                  <a:pt x="387721" y="3840920"/>
                </a:cubicBezTo>
                <a:cubicBezTo>
                  <a:pt x="390890" y="3841997"/>
                  <a:pt x="394436" y="3842536"/>
                  <a:pt x="398360" y="3842536"/>
                </a:cubicBezTo>
                <a:cubicBezTo>
                  <a:pt x="402633" y="3842536"/>
                  <a:pt x="406438" y="3841617"/>
                  <a:pt x="409775" y="3839779"/>
                </a:cubicBezTo>
                <a:cubicBezTo>
                  <a:pt x="413112" y="3837940"/>
                  <a:pt x="414980" y="3836048"/>
                  <a:pt x="415380" y="3834101"/>
                </a:cubicBezTo>
                <a:close/>
                <a:moveTo>
                  <a:pt x="5020206" y="3824881"/>
                </a:moveTo>
                <a:lnTo>
                  <a:pt x="5020206" y="3901286"/>
                </a:lnTo>
                <a:cubicBezTo>
                  <a:pt x="5006325" y="3882472"/>
                  <a:pt x="4989231" y="3868132"/>
                  <a:pt x="4968926" y="3858265"/>
                </a:cubicBezTo>
                <a:close/>
                <a:moveTo>
                  <a:pt x="3924831" y="3824881"/>
                </a:moveTo>
                <a:lnTo>
                  <a:pt x="3924831" y="3901286"/>
                </a:lnTo>
                <a:cubicBezTo>
                  <a:pt x="3910950" y="3882472"/>
                  <a:pt x="3893857" y="3868132"/>
                  <a:pt x="3873551" y="3858265"/>
                </a:cubicBezTo>
                <a:close/>
                <a:moveTo>
                  <a:pt x="2591331" y="3824881"/>
                </a:moveTo>
                <a:lnTo>
                  <a:pt x="2591331" y="3901286"/>
                </a:lnTo>
                <a:cubicBezTo>
                  <a:pt x="2577450" y="3882472"/>
                  <a:pt x="2560357" y="3868132"/>
                  <a:pt x="2540051" y="3858265"/>
                </a:cubicBezTo>
                <a:close/>
                <a:moveTo>
                  <a:pt x="1248307" y="3824881"/>
                </a:moveTo>
                <a:lnTo>
                  <a:pt x="1248307" y="3901286"/>
                </a:lnTo>
                <a:cubicBezTo>
                  <a:pt x="1234425" y="3882472"/>
                  <a:pt x="1217332" y="3868132"/>
                  <a:pt x="1197026" y="3858265"/>
                </a:cubicBezTo>
                <a:close/>
                <a:moveTo>
                  <a:pt x="1351835" y="3812319"/>
                </a:moveTo>
                <a:cubicBezTo>
                  <a:pt x="1368470" y="3835378"/>
                  <a:pt x="1386137" y="3846908"/>
                  <a:pt x="1404837" y="3846908"/>
                </a:cubicBezTo>
                <a:cubicBezTo>
                  <a:pt x="1406672" y="3846908"/>
                  <a:pt x="1408852" y="3846793"/>
                  <a:pt x="1411376" y="3846564"/>
                </a:cubicBezTo>
                <a:cubicBezTo>
                  <a:pt x="1411720" y="3847826"/>
                  <a:pt x="1411892" y="3849088"/>
                  <a:pt x="1411892" y="3850350"/>
                </a:cubicBezTo>
                <a:cubicBezTo>
                  <a:pt x="1411892" y="3859413"/>
                  <a:pt x="1405439" y="3872003"/>
                  <a:pt x="1392533" y="3888122"/>
                </a:cubicBezTo>
                <a:cubicBezTo>
                  <a:pt x="1379626" y="3904240"/>
                  <a:pt x="1369043" y="3912299"/>
                  <a:pt x="1360783" y="3912299"/>
                </a:cubicBezTo>
                <a:cubicBezTo>
                  <a:pt x="1358260" y="3912299"/>
                  <a:pt x="1356137" y="3911238"/>
                  <a:pt x="1354416" y="3909116"/>
                </a:cubicBezTo>
                <a:cubicBezTo>
                  <a:pt x="1352695" y="3906993"/>
                  <a:pt x="1351835" y="3903294"/>
                  <a:pt x="1351835" y="3898016"/>
                </a:cubicBezTo>
                <a:close/>
                <a:moveTo>
                  <a:pt x="493112" y="3803731"/>
                </a:moveTo>
                <a:cubicBezTo>
                  <a:pt x="492648" y="3803366"/>
                  <a:pt x="492645" y="3803641"/>
                  <a:pt x="493103" y="3804556"/>
                </a:cubicBezTo>
                <a:cubicBezTo>
                  <a:pt x="493561" y="3805471"/>
                  <a:pt x="493790" y="3806298"/>
                  <a:pt x="493790" y="3807039"/>
                </a:cubicBezTo>
                <a:cubicBezTo>
                  <a:pt x="493790" y="3808544"/>
                  <a:pt x="493240" y="3809847"/>
                  <a:pt x="492140" y="3810947"/>
                </a:cubicBezTo>
                <a:cubicBezTo>
                  <a:pt x="491041" y="3812047"/>
                  <a:pt x="489431" y="3812997"/>
                  <a:pt x="487311" y="3813797"/>
                </a:cubicBezTo>
                <a:cubicBezTo>
                  <a:pt x="485192" y="3814597"/>
                  <a:pt x="482682" y="3815150"/>
                  <a:pt x="479781" y="3815455"/>
                </a:cubicBezTo>
                <a:cubicBezTo>
                  <a:pt x="476881" y="3815759"/>
                  <a:pt x="473699" y="3815912"/>
                  <a:pt x="470236" y="3815912"/>
                </a:cubicBezTo>
                <a:cubicBezTo>
                  <a:pt x="466755" y="3815912"/>
                  <a:pt x="463704" y="3815813"/>
                  <a:pt x="461084" y="3815614"/>
                </a:cubicBezTo>
                <a:cubicBezTo>
                  <a:pt x="458463" y="3815417"/>
                  <a:pt x="455825" y="3815197"/>
                  <a:pt x="453170" y="3814957"/>
                </a:cubicBezTo>
                <a:lnTo>
                  <a:pt x="415815" y="3814629"/>
                </a:lnTo>
                <a:cubicBezTo>
                  <a:pt x="414865" y="3813624"/>
                  <a:pt x="413544" y="3811937"/>
                  <a:pt x="411853" y="3809569"/>
                </a:cubicBezTo>
                <a:cubicBezTo>
                  <a:pt x="410162" y="3807201"/>
                  <a:pt x="408556" y="3806267"/>
                  <a:pt x="407036" y="3806767"/>
                </a:cubicBezTo>
                <a:cubicBezTo>
                  <a:pt x="414413" y="3806767"/>
                  <a:pt x="422628" y="3806739"/>
                  <a:pt x="431683" y="3806682"/>
                </a:cubicBezTo>
                <a:cubicBezTo>
                  <a:pt x="440738" y="3806626"/>
                  <a:pt x="449220" y="3806512"/>
                  <a:pt x="457128" y="3806342"/>
                </a:cubicBezTo>
                <a:cubicBezTo>
                  <a:pt x="465037" y="3806172"/>
                  <a:pt x="472252" y="3805856"/>
                  <a:pt x="478773" y="3805396"/>
                </a:cubicBezTo>
                <a:cubicBezTo>
                  <a:pt x="485294" y="3804935"/>
                  <a:pt x="490074" y="3804380"/>
                  <a:pt x="493112" y="3803731"/>
                </a:cubicBezTo>
                <a:close/>
                <a:moveTo>
                  <a:pt x="292413" y="3803223"/>
                </a:moveTo>
                <a:lnTo>
                  <a:pt x="303303" y="3803223"/>
                </a:lnTo>
                <a:cubicBezTo>
                  <a:pt x="302632" y="3807995"/>
                  <a:pt x="302043" y="3814259"/>
                  <a:pt x="301535" y="3822015"/>
                </a:cubicBezTo>
                <a:cubicBezTo>
                  <a:pt x="301027" y="3829771"/>
                  <a:pt x="300773" y="3837433"/>
                  <a:pt x="300773" y="3844999"/>
                </a:cubicBezTo>
                <a:cubicBezTo>
                  <a:pt x="300773" y="3852597"/>
                  <a:pt x="301030" y="3859953"/>
                  <a:pt x="301546" y="3867066"/>
                </a:cubicBezTo>
                <a:cubicBezTo>
                  <a:pt x="302061" y="3874179"/>
                  <a:pt x="302647" y="3879061"/>
                  <a:pt x="303303" y="3881715"/>
                </a:cubicBezTo>
                <a:lnTo>
                  <a:pt x="292349" y="3881715"/>
                </a:lnTo>
                <a:cubicBezTo>
                  <a:pt x="290970" y="3871515"/>
                  <a:pt x="290281" y="3859276"/>
                  <a:pt x="290281" y="3844999"/>
                </a:cubicBezTo>
                <a:cubicBezTo>
                  <a:pt x="290281" y="3829655"/>
                  <a:pt x="290992" y="3815730"/>
                  <a:pt x="292413" y="3803223"/>
                </a:cubicBezTo>
                <a:close/>
                <a:moveTo>
                  <a:pt x="2773753" y="3798209"/>
                </a:moveTo>
                <a:lnTo>
                  <a:pt x="2798189" y="3826602"/>
                </a:lnTo>
                <a:cubicBezTo>
                  <a:pt x="2791535" y="3831879"/>
                  <a:pt x="2784192" y="3834518"/>
                  <a:pt x="2776162" y="3834518"/>
                </a:cubicBezTo>
                <a:cubicBezTo>
                  <a:pt x="2771802" y="3834518"/>
                  <a:pt x="2768361" y="3833227"/>
                  <a:pt x="2765837" y="3830646"/>
                </a:cubicBezTo>
                <a:cubicBezTo>
                  <a:pt x="2763313" y="3828065"/>
                  <a:pt x="2762051" y="3824824"/>
                  <a:pt x="2762051" y="3820923"/>
                </a:cubicBezTo>
                <a:cubicBezTo>
                  <a:pt x="2762051" y="3817252"/>
                  <a:pt x="2763198" y="3813295"/>
                  <a:pt x="2765493" y="3809050"/>
                </a:cubicBezTo>
                <a:cubicBezTo>
                  <a:pt x="2767787" y="3804805"/>
                  <a:pt x="2770541" y="3801192"/>
                  <a:pt x="2773753" y="3798209"/>
                </a:cubicBezTo>
                <a:close/>
                <a:moveTo>
                  <a:pt x="364954" y="3793775"/>
                </a:moveTo>
                <a:cubicBezTo>
                  <a:pt x="370095" y="3793775"/>
                  <a:pt x="374457" y="3794708"/>
                  <a:pt x="378039" y="3796575"/>
                </a:cubicBezTo>
                <a:cubicBezTo>
                  <a:pt x="381621" y="3798442"/>
                  <a:pt x="384829" y="3800897"/>
                  <a:pt x="387662" y="3803941"/>
                </a:cubicBezTo>
                <a:cubicBezTo>
                  <a:pt x="390495" y="3806985"/>
                  <a:pt x="393187" y="3810490"/>
                  <a:pt x="395737" y="3814457"/>
                </a:cubicBezTo>
                <a:cubicBezTo>
                  <a:pt x="398286" y="3818424"/>
                  <a:pt x="400770" y="3821791"/>
                  <a:pt x="403186" y="3824559"/>
                </a:cubicBezTo>
                <a:cubicBezTo>
                  <a:pt x="402761" y="3825319"/>
                  <a:pt x="401265" y="3825699"/>
                  <a:pt x="398698" y="3825699"/>
                </a:cubicBezTo>
                <a:cubicBezTo>
                  <a:pt x="396302" y="3825699"/>
                  <a:pt x="394085" y="3825178"/>
                  <a:pt x="392048" y="3824137"/>
                </a:cubicBezTo>
                <a:cubicBezTo>
                  <a:pt x="390010" y="3823095"/>
                  <a:pt x="388058" y="3821640"/>
                  <a:pt x="386190" y="3819771"/>
                </a:cubicBezTo>
                <a:cubicBezTo>
                  <a:pt x="384322" y="3817903"/>
                  <a:pt x="382692" y="3815782"/>
                  <a:pt x="381299" y="3813409"/>
                </a:cubicBezTo>
                <a:cubicBezTo>
                  <a:pt x="379906" y="3811035"/>
                  <a:pt x="378425" y="3807877"/>
                  <a:pt x="376855" y="3803933"/>
                </a:cubicBezTo>
                <a:lnTo>
                  <a:pt x="363704" y="3807480"/>
                </a:lnTo>
                <a:cubicBezTo>
                  <a:pt x="364306" y="3811896"/>
                  <a:pt x="365043" y="3815255"/>
                  <a:pt x="365914" y="3817557"/>
                </a:cubicBezTo>
                <a:cubicBezTo>
                  <a:pt x="366785" y="3819859"/>
                  <a:pt x="367623" y="3821490"/>
                  <a:pt x="368428" y="3822451"/>
                </a:cubicBezTo>
                <a:cubicBezTo>
                  <a:pt x="366003" y="3826792"/>
                  <a:pt x="362015" y="3830669"/>
                  <a:pt x="356464" y="3834080"/>
                </a:cubicBezTo>
                <a:cubicBezTo>
                  <a:pt x="350914" y="3837491"/>
                  <a:pt x="344295" y="3839196"/>
                  <a:pt x="336609" y="3839196"/>
                </a:cubicBezTo>
                <a:cubicBezTo>
                  <a:pt x="334167" y="3839196"/>
                  <a:pt x="331909" y="3839100"/>
                  <a:pt x="329833" y="3838908"/>
                </a:cubicBezTo>
                <a:cubicBezTo>
                  <a:pt x="327757" y="3838715"/>
                  <a:pt x="324088" y="3838305"/>
                  <a:pt x="318825" y="3837677"/>
                </a:cubicBezTo>
                <a:lnTo>
                  <a:pt x="318825" y="3851627"/>
                </a:lnTo>
                <a:cubicBezTo>
                  <a:pt x="322822" y="3852624"/>
                  <a:pt x="326152" y="3853270"/>
                  <a:pt x="328813" y="3853565"/>
                </a:cubicBezTo>
                <a:cubicBezTo>
                  <a:pt x="331474" y="3853861"/>
                  <a:pt x="334128" y="3854009"/>
                  <a:pt x="336776" y="3854009"/>
                </a:cubicBezTo>
                <a:cubicBezTo>
                  <a:pt x="343569" y="3854009"/>
                  <a:pt x="349773" y="3852923"/>
                  <a:pt x="355387" y="3850750"/>
                </a:cubicBezTo>
                <a:cubicBezTo>
                  <a:pt x="361002" y="3848578"/>
                  <a:pt x="364336" y="3845671"/>
                  <a:pt x="365392" y="3842031"/>
                </a:cubicBezTo>
                <a:cubicBezTo>
                  <a:pt x="365392" y="3841149"/>
                  <a:pt x="365493" y="3841512"/>
                  <a:pt x="365693" y="3843121"/>
                </a:cubicBezTo>
                <a:cubicBezTo>
                  <a:pt x="365894" y="3844730"/>
                  <a:pt x="366244" y="3845503"/>
                  <a:pt x="366742" y="3845440"/>
                </a:cubicBezTo>
                <a:cubicBezTo>
                  <a:pt x="365548" y="3846248"/>
                  <a:pt x="364547" y="3847698"/>
                  <a:pt x="363737" y="3849789"/>
                </a:cubicBezTo>
                <a:cubicBezTo>
                  <a:pt x="362928" y="3851880"/>
                  <a:pt x="362523" y="3854277"/>
                  <a:pt x="362523" y="3856980"/>
                </a:cubicBezTo>
                <a:cubicBezTo>
                  <a:pt x="362523" y="3859778"/>
                  <a:pt x="362805" y="3861591"/>
                  <a:pt x="363368" y="3862417"/>
                </a:cubicBezTo>
                <a:cubicBezTo>
                  <a:pt x="361552" y="3863914"/>
                  <a:pt x="360086" y="3866009"/>
                  <a:pt x="358969" y="3868702"/>
                </a:cubicBezTo>
                <a:cubicBezTo>
                  <a:pt x="357852" y="3871395"/>
                  <a:pt x="357294" y="3874124"/>
                  <a:pt x="357294" y="3876888"/>
                </a:cubicBezTo>
                <a:cubicBezTo>
                  <a:pt x="357294" y="3880846"/>
                  <a:pt x="358194" y="3883283"/>
                  <a:pt x="359993" y="3884199"/>
                </a:cubicBezTo>
                <a:cubicBezTo>
                  <a:pt x="360336" y="3883715"/>
                  <a:pt x="360065" y="3883489"/>
                  <a:pt x="359181" y="3883521"/>
                </a:cubicBezTo>
                <a:cubicBezTo>
                  <a:pt x="358297" y="3883554"/>
                  <a:pt x="356622" y="3883570"/>
                  <a:pt x="354156" y="3883570"/>
                </a:cubicBezTo>
                <a:cubicBezTo>
                  <a:pt x="349368" y="3883570"/>
                  <a:pt x="344733" y="3882771"/>
                  <a:pt x="340251" y="3881174"/>
                </a:cubicBezTo>
                <a:cubicBezTo>
                  <a:pt x="335769" y="3879577"/>
                  <a:pt x="331796" y="3877353"/>
                  <a:pt x="328334" y="3874502"/>
                </a:cubicBezTo>
                <a:cubicBezTo>
                  <a:pt x="324872" y="3871651"/>
                  <a:pt x="322079" y="3868228"/>
                  <a:pt x="319954" y="3864233"/>
                </a:cubicBezTo>
                <a:cubicBezTo>
                  <a:pt x="317830" y="3860239"/>
                  <a:pt x="316768" y="3855740"/>
                  <a:pt x="316768" y="3850737"/>
                </a:cubicBezTo>
                <a:cubicBezTo>
                  <a:pt x="316768" y="3848772"/>
                  <a:pt x="316938" y="3846701"/>
                  <a:pt x="317276" y="3844523"/>
                </a:cubicBezTo>
                <a:cubicBezTo>
                  <a:pt x="316984" y="3842623"/>
                  <a:pt x="316799" y="3841199"/>
                  <a:pt x="316720" y="3840252"/>
                </a:cubicBezTo>
                <a:cubicBezTo>
                  <a:pt x="316641" y="3839305"/>
                  <a:pt x="316602" y="3838019"/>
                  <a:pt x="316602" y="3836395"/>
                </a:cubicBezTo>
                <a:cubicBezTo>
                  <a:pt x="316602" y="3830318"/>
                  <a:pt x="317932" y="3824669"/>
                  <a:pt x="320594" y="3819449"/>
                </a:cubicBezTo>
                <a:cubicBezTo>
                  <a:pt x="323256" y="3814228"/>
                  <a:pt x="326779" y="3809735"/>
                  <a:pt x="331163" y="3805971"/>
                </a:cubicBezTo>
                <a:cubicBezTo>
                  <a:pt x="335546" y="3802207"/>
                  <a:pt x="340693" y="3799233"/>
                  <a:pt x="346603" y="3797050"/>
                </a:cubicBezTo>
                <a:cubicBezTo>
                  <a:pt x="352513" y="3794867"/>
                  <a:pt x="358630" y="3793775"/>
                  <a:pt x="364954" y="3793775"/>
                </a:cubicBezTo>
                <a:close/>
                <a:moveTo>
                  <a:pt x="1946841" y="3789604"/>
                </a:moveTo>
                <a:cubicBezTo>
                  <a:pt x="1933647" y="3789604"/>
                  <a:pt x="1923265" y="3793018"/>
                  <a:pt x="1915693" y="3799843"/>
                </a:cubicBezTo>
                <a:cubicBezTo>
                  <a:pt x="1908122" y="3806669"/>
                  <a:pt x="1904336" y="3815130"/>
                  <a:pt x="1904336" y="3825226"/>
                </a:cubicBezTo>
                <a:cubicBezTo>
                  <a:pt x="1904336" y="3833944"/>
                  <a:pt x="1907290" y="3841315"/>
                  <a:pt x="1913198" y="3847338"/>
                </a:cubicBezTo>
                <a:cubicBezTo>
                  <a:pt x="1919106" y="3853361"/>
                  <a:pt x="1926477" y="3856372"/>
                  <a:pt x="1935311" y="3856372"/>
                </a:cubicBezTo>
                <a:cubicBezTo>
                  <a:pt x="1943686" y="3856372"/>
                  <a:pt x="1950597" y="3853820"/>
                  <a:pt x="1956047" y="3848715"/>
                </a:cubicBezTo>
                <a:cubicBezTo>
                  <a:pt x="1961496" y="3843610"/>
                  <a:pt x="1964221" y="3836698"/>
                  <a:pt x="1964221" y="3827979"/>
                </a:cubicBezTo>
                <a:cubicBezTo>
                  <a:pt x="1964221" y="3823390"/>
                  <a:pt x="1963131" y="3818858"/>
                  <a:pt x="1960951" y="3814384"/>
                </a:cubicBezTo>
                <a:cubicBezTo>
                  <a:pt x="1961754" y="3814040"/>
                  <a:pt x="1962729" y="3813868"/>
                  <a:pt x="1963877" y="3813868"/>
                </a:cubicBezTo>
                <a:cubicBezTo>
                  <a:pt x="1972022" y="3813868"/>
                  <a:pt x="1979192" y="3817166"/>
                  <a:pt x="1985387" y="3823763"/>
                </a:cubicBezTo>
                <a:cubicBezTo>
                  <a:pt x="1991582" y="3830360"/>
                  <a:pt x="1994679" y="3838648"/>
                  <a:pt x="1994679" y="3848629"/>
                </a:cubicBezTo>
                <a:cubicBezTo>
                  <a:pt x="1994679" y="3860216"/>
                  <a:pt x="1990234" y="3870053"/>
                  <a:pt x="1981343" y="3878141"/>
                </a:cubicBezTo>
                <a:cubicBezTo>
                  <a:pt x="1972452" y="3886229"/>
                  <a:pt x="1960722" y="3890273"/>
                  <a:pt x="1946152" y="3890273"/>
                </a:cubicBezTo>
                <a:cubicBezTo>
                  <a:pt x="1928026" y="3890273"/>
                  <a:pt x="1911277" y="3882931"/>
                  <a:pt x="1895904" y="3868246"/>
                </a:cubicBezTo>
                <a:cubicBezTo>
                  <a:pt x="1880531" y="3853562"/>
                  <a:pt x="1867511" y="3830216"/>
                  <a:pt x="1856841" y="3798209"/>
                </a:cubicBezTo>
                <a:lnTo>
                  <a:pt x="1840838" y="3793046"/>
                </a:lnTo>
                <a:cubicBezTo>
                  <a:pt x="1850819" y="3838706"/>
                  <a:pt x="1865044" y="3872348"/>
                  <a:pt x="1883514" y="3893972"/>
                </a:cubicBezTo>
                <a:cubicBezTo>
                  <a:pt x="1901984" y="3915598"/>
                  <a:pt x="1922864" y="3926410"/>
                  <a:pt x="1946152" y="3926410"/>
                </a:cubicBezTo>
                <a:cubicBezTo>
                  <a:pt x="1968408" y="3926410"/>
                  <a:pt x="1985645" y="3920072"/>
                  <a:pt x="1997863" y="3907395"/>
                </a:cubicBezTo>
                <a:cubicBezTo>
                  <a:pt x="2010081" y="3894718"/>
                  <a:pt x="2016190" y="3878170"/>
                  <a:pt x="2016190" y="3857749"/>
                </a:cubicBezTo>
                <a:cubicBezTo>
                  <a:pt x="2016190" y="3837788"/>
                  <a:pt x="2009364" y="3821440"/>
                  <a:pt x="1995712" y="3808706"/>
                </a:cubicBezTo>
                <a:cubicBezTo>
                  <a:pt x="1982060" y="3795971"/>
                  <a:pt x="1965770" y="3789604"/>
                  <a:pt x="1946841" y="3789604"/>
                </a:cubicBezTo>
                <a:close/>
                <a:moveTo>
                  <a:pt x="4494113" y="3777903"/>
                </a:moveTo>
                <a:lnTo>
                  <a:pt x="4577229" y="3777903"/>
                </a:lnTo>
                <a:lnTo>
                  <a:pt x="4577229" y="3883217"/>
                </a:lnTo>
                <a:cubicBezTo>
                  <a:pt x="4569427" y="3870025"/>
                  <a:pt x="4560422" y="3860216"/>
                  <a:pt x="4550212" y="3853791"/>
                </a:cubicBezTo>
                <a:cubicBezTo>
                  <a:pt x="4550900" y="3850350"/>
                  <a:pt x="4551245" y="3846793"/>
                  <a:pt x="4551245" y="3843122"/>
                </a:cubicBezTo>
                <a:cubicBezTo>
                  <a:pt x="4551245" y="3830732"/>
                  <a:pt x="4546225" y="3818887"/>
                  <a:pt x="4536187" y="3807587"/>
                </a:cubicBezTo>
                <a:cubicBezTo>
                  <a:pt x="4526149" y="3796287"/>
                  <a:pt x="4512124" y="3786392"/>
                  <a:pt x="4494113" y="3777903"/>
                </a:cubicBezTo>
                <a:close/>
                <a:moveTo>
                  <a:pt x="3704854" y="3777903"/>
                </a:moveTo>
                <a:lnTo>
                  <a:pt x="3776785" y="3777903"/>
                </a:lnTo>
                <a:lnTo>
                  <a:pt x="3776785" y="3832281"/>
                </a:lnTo>
                <a:cubicBezTo>
                  <a:pt x="3752923" y="3808189"/>
                  <a:pt x="3728946" y="3790063"/>
                  <a:pt x="3704854" y="3777903"/>
                </a:cubicBezTo>
                <a:close/>
                <a:moveTo>
                  <a:pt x="3151088" y="3777903"/>
                </a:moveTo>
                <a:lnTo>
                  <a:pt x="3234204" y="3777903"/>
                </a:lnTo>
                <a:lnTo>
                  <a:pt x="3234204" y="3883217"/>
                </a:lnTo>
                <a:cubicBezTo>
                  <a:pt x="3226403" y="3870025"/>
                  <a:pt x="3217397" y="3860216"/>
                  <a:pt x="3207187" y="3853791"/>
                </a:cubicBezTo>
                <a:cubicBezTo>
                  <a:pt x="3207875" y="3850350"/>
                  <a:pt x="3208219" y="3846793"/>
                  <a:pt x="3208219" y="3843122"/>
                </a:cubicBezTo>
                <a:cubicBezTo>
                  <a:pt x="3208219" y="3830732"/>
                  <a:pt x="3203200" y="3818887"/>
                  <a:pt x="3193162" y="3807587"/>
                </a:cubicBezTo>
                <a:cubicBezTo>
                  <a:pt x="3183124" y="3796287"/>
                  <a:pt x="3169099" y="3786392"/>
                  <a:pt x="3151088" y="3777903"/>
                </a:cubicBezTo>
                <a:close/>
                <a:moveTo>
                  <a:pt x="2809374" y="3777903"/>
                </a:moveTo>
                <a:cubicBezTo>
                  <a:pt x="2813733" y="3777903"/>
                  <a:pt x="2817175" y="3779222"/>
                  <a:pt x="2819699" y="3781861"/>
                </a:cubicBezTo>
                <a:cubicBezTo>
                  <a:pt x="2822223" y="3784500"/>
                  <a:pt x="2823485" y="3787712"/>
                  <a:pt x="2823485" y="3791497"/>
                </a:cubicBezTo>
                <a:cubicBezTo>
                  <a:pt x="2823485" y="3795169"/>
                  <a:pt x="2822337" y="3799155"/>
                  <a:pt x="2820043" y="3803457"/>
                </a:cubicBezTo>
                <a:cubicBezTo>
                  <a:pt x="2817749" y="3807759"/>
                  <a:pt x="2814995" y="3811344"/>
                  <a:pt x="2811783" y="3814212"/>
                </a:cubicBezTo>
                <a:lnTo>
                  <a:pt x="2787347" y="3785991"/>
                </a:lnTo>
                <a:cubicBezTo>
                  <a:pt x="2794001" y="3780599"/>
                  <a:pt x="2801343" y="3777903"/>
                  <a:pt x="2809374" y="3777903"/>
                </a:cubicBezTo>
                <a:close/>
                <a:moveTo>
                  <a:pt x="1006242" y="3777903"/>
                </a:moveTo>
                <a:lnTo>
                  <a:pt x="1098995" y="3777903"/>
                </a:lnTo>
                <a:lnTo>
                  <a:pt x="1098995" y="3838476"/>
                </a:lnTo>
                <a:cubicBezTo>
                  <a:pt x="1087867" y="3818973"/>
                  <a:pt x="1077886" y="3809222"/>
                  <a:pt x="1069052" y="3809222"/>
                </a:cubicBezTo>
                <a:cubicBezTo>
                  <a:pt x="1064005" y="3809222"/>
                  <a:pt x="1056949" y="3814327"/>
                  <a:pt x="1047886" y="3824537"/>
                </a:cubicBezTo>
                <a:cubicBezTo>
                  <a:pt x="1046968" y="3815589"/>
                  <a:pt x="1043269" y="3807071"/>
                  <a:pt x="1036787" y="3798983"/>
                </a:cubicBezTo>
                <a:cubicBezTo>
                  <a:pt x="1030305" y="3790895"/>
                  <a:pt x="1020124" y="3783868"/>
                  <a:pt x="1006242" y="3777903"/>
                </a:cubicBezTo>
                <a:close/>
                <a:moveTo>
                  <a:pt x="364615" y="3776263"/>
                </a:moveTo>
                <a:cubicBezTo>
                  <a:pt x="359035" y="3776263"/>
                  <a:pt x="353699" y="3776914"/>
                  <a:pt x="348608" y="3778218"/>
                </a:cubicBezTo>
                <a:cubicBezTo>
                  <a:pt x="343516" y="3779521"/>
                  <a:pt x="338692" y="3781326"/>
                  <a:pt x="334135" y="3783634"/>
                </a:cubicBezTo>
                <a:cubicBezTo>
                  <a:pt x="329579" y="3785942"/>
                  <a:pt x="325400" y="3788670"/>
                  <a:pt x="321600" y="3791817"/>
                </a:cubicBezTo>
                <a:cubicBezTo>
                  <a:pt x="317800" y="3794965"/>
                  <a:pt x="316224" y="3797935"/>
                  <a:pt x="316873" y="3800728"/>
                </a:cubicBezTo>
                <a:cubicBezTo>
                  <a:pt x="317215" y="3800558"/>
                  <a:pt x="317274" y="3799291"/>
                  <a:pt x="317049" y="3796929"/>
                </a:cubicBezTo>
                <a:cubicBezTo>
                  <a:pt x="316824" y="3794566"/>
                  <a:pt x="316496" y="3791221"/>
                  <a:pt x="316064" y="3786892"/>
                </a:cubicBezTo>
                <a:lnTo>
                  <a:pt x="295685" y="3786892"/>
                </a:lnTo>
                <a:cubicBezTo>
                  <a:pt x="295623" y="3786178"/>
                  <a:pt x="294985" y="3783704"/>
                  <a:pt x="293774" y="3779468"/>
                </a:cubicBezTo>
                <a:lnTo>
                  <a:pt x="258591" y="3779468"/>
                </a:lnTo>
                <a:lnTo>
                  <a:pt x="258591" y="3904997"/>
                </a:lnTo>
                <a:lnTo>
                  <a:pt x="293774" y="3906314"/>
                </a:lnTo>
                <a:cubicBezTo>
                  <a:pt x="295104" y="3901634"/>
                  <a:pt x="295787" y="3898878"/>
                  <a:pt x="295823" y="3898046"/>
                </a:cubicBezTo>
                <a:lnTo>
                  <a:pt x="315940" y="3898046"/>
                </a:lnTo>
                <a:cubicBezTo>
                  <a:pt x="316539" y="3894054"/>
                  <a:pt x="316955" y="3890685"/>
                  <a:pt x="317189" y="3887939"/>
                </a:cubicBezTo>
                <a:cubicBezTo>
                  <a:pt x="317423" y="3885193"/>
                  <a:pt x="317473" y="3883500"/>
                  <a:pt x="317338" y="3882860"/>
                </a:cubicBezTo>
                <a:cubicBezTo>
                  <a:pt x="317801" y="3887126"/>
                  <a:pt x="321542" y="3891089"/>
                  <a:pt x="328563" y="3894750"/>
                </a:cubicBezTo>
                <a:cubicBezTo>
                  <a:pt x="335583" y="3898410"/>
                  <a:pt x="343495" y="3900240"/>
                  <a:pt x="352298" y="3900240"/>
                </a:cubicBezTo>
                <a:cubicBezTo>
                  <a:pt x="355867" y="3900240"/>
                  <a:pt x="359115" y="3900035"/>
                  <a:pt x="362042" y="3899624"/>
                </a:cubicBezTo>
                <a:cubicBezTo>
                  <a:pt x="364969" y="3899214"/>
                  <a:pt x="367440" y="3898519"/>
                  <a:pt x="369455" y="3897541"/>
                </a:cubicBezTo>
                <a:cubicBezTo>
                  <a:pt x="372434" y="3899962"/>
                  <a:pt x="376114" y="3901833"/>
                  <a:pt x="380495" y="3903152"/>
                </a:cubicBezTo>
                <a:cubicBezTo>
                  <a:pt x="384876" y="3904472"/>
                  <a:pt x="389369" y="3905131"/>
                  <a:pt x="393974" y="3905131"/>
                </a:cubicBezTo>
                <a:cubicBezTo>
                  <a:pt x="397229" y="3905131"/>
                  <a:pt x="400530" y="3904759"/>
                  <a:pt x="403876" y="3904015"/>
                </a:cubicBezTo>
                <a:cubicBezTo>
                  <a:pt x="407221" y="3903271"/>
                  <a:pt x="410343" y="3902062"/>
                  <a:pt x="413242" y="3900387"/>
                </a:cubicBezTo>
                <a:cubicBezTo>
                  <a:pt x="416140" y="3898712"/>
                  <a:pt x="418558" y="3896387"/>
                  <a:pt x="420495" y="3893413"/>
                </a:cubicBezTo>
                <a:cubicBezTo>
                  <a:pt x="422432" y="3890440"/>
                  <a:pt x="423400" y="3886956"/>
                  <a:pt x="423400" y="3882962"/>
                </a:cubicBezTo>
                <a:cubicBezTo>
                  <a:pt x="423400" y="3880349"/>
                  <a:pt x="422950" y="3878753"/>
                  <a:pt x="422050" y="3878176"/>
                </a:cubicBezTo>
                <a:cubicBezTo>
                  <a:pt x="427562" y="3874774"/>
                  <a:pt x="430318" y="3869620"/>
                  <a:pt x="430318" y="3862715"/>
                </a:cubicBezTo>
                <a:cubicBezTo>
                  <a:pt x="430318" y="3860462"/>
                  <a:pt x="430052" y="3858603"/>
                  <a:pt x="429519" y="3857136"/>
                </a:cubicBezTo>
                <a:cubicBezTo>
                  <a:pt x="428985" y="3855670"/>
                  <a:pt x="428465" y="3854981"/>
                  <a:pt x="427958" y="3855068"/>
                </a:cubicBezTo>
                <a:cubicBezTo>
                  <a:pt x="429472" y="3854169"/>
                  <a:pt x="430835" y="3852475"/>
                  <a:pt x="432046" y="3849987"/>
                </a:cubicBezTo>
                <a:cubicBezTo>
                  <a:pt x="433257" y="3847499"/>
                  <a:pt x="433862" y="3844656"/>
                  <a:pt x="433862" y="3841458"/>
                </a:cubicBezTo>
                <a:cubicBezTo>
                  <a:pt x="433862" y="3838013"/>
                  <a:pt x="433037" y="3834914"/>
                  <a:pt x="431386" y="3832163"/>
                </a:cubicBezTo>
                <a:lnTo>
                  <a:pt x="430896" y="3831684"/>
                </a:lnTo>
                <a:lnTo>
                  <a:pt x="437249" y="3832159"/>
                </a:lnTo>
                <a:cubicBezTo>
                  <a:pt x="442894" y="3832215"/>
                  <a:pt x="447989" y="3832243"/>
                  <a:pt x="452533" y="3832243"/>
                </a:cubicBezTo>
                <a:cubicBezTo>
                  <a:pt x="454847" y="3832559"/>
                  <a:pt x="457423" y="3832835"/>
                  <a:pt x="460259" y="3833072"/>
                </a:cubicBezTo>
                <a:cubicBezTo>
                  <a:pt x="463096" y="3833308"/>
                  <a:pt x="466309" y="3833426"/>
                  <a:pt x="469897" y="3833426"/>
                </a:cubicBezTo>
                <a:cubicBezTo>
                  <a:pt x="474580" y="3833426"/>
                  <a:pt x="479254" y="3833101"/>
                  <a:pt x="483922" y="3832452"/>
                </a:cubicBezTo>
                <a:cubicBezTo>
                  <a:pt x="488590" y="3831802"/>
                  <a:pt x="492913" y="3830498"/>
                  <a:pt x="496890" y="3828541"/>
                </a:cubicBezTo>
                <a:cubicBezTo>
                  <a:pt x="500868" y="3826584"/>
                  <a:pt x="504180" y="3823850"/>
                  <a:pt x="506828" y="3820342"/>
                </a:cubicBezTo>
                <a:cubicBezTo>
                  <a:pt x="509476" y="3816833"/>
                  <a:pt x="510799" y="3812342"/>
                  <a:pt x="510799" y="3806869"/>
                </a:cubicBezTo>
                <a:cubicBezTo>
                  <a:pt x="510799" y="3803992"/>
                  <a:pt x="510145" y="3800819"/>
                  <a:pt x="508835" y="3797350"/>
                </a:cubicBezTo>
                <a:cubicBezTo>
                  <a:pt x="507526" y="3793880"/>
                  <a:pt x="504890" y="3790226"/>
                  <a:pt x="500929" y="3786386"/>
                </a:cubicBezTo>
                <a:cubicBezTo>
                  <a:pt x="493508" y="3787227"/>
                  <a:pt x="486270" y="3787869"/>
                  <a:pt x="479217" y="3788313"/>
                </a:cubicBezTo>
                <a:cubicBezTo>
                  <a:pt x="472163" y="3788756"/>
                  <a:pt x="464871" y="3789080"/>
                  <a:pt x="457339" y="3789285"/>
                </a:cubicBezTo>
                <a:cubicBezTo>
                  <a:pt x="449808" y="3789489"/>
                  <a:pt x="440617" y="3789619"/>
                  <a:pt x="429767" y="3789676"/>
                </a:cubicBezTo>
                <a:cubicBezTo>
                  <a:pt x="418917" y="3789732"/>
                  <a:pt x="408016" y="3789761"/>
                  <a:pt x="397064" y="3789761"/>
                </a:cubicBezTo>
                <a:cubicBezTo>
                  <a:pt x="393378" y="3786274"/>
                  <a:pt x="388840" y="3783153"/>
                  <a:pt x="383450" y="3780397"/>
                </a:cubicBezTo>
                <a:cubicBezTo>
                  <a:pt x="378060" y="3777641"/>
                  <a:pt x="371782" y="3776263"/>
                  <a:pt x="364615" y="3776263"/>
                </a:cubicBezTo>
                <a:close/>
                <a:moveTo>
                  <a:pt x="4401505" y="3724729"/>
                </a:moveTo>
                <a:lnTo>
                  <a:pt x="4401505" y="3777903"/>
                </a:lnTo>
                <a:cubicBezTo>
                  <a:pt x="4396457" y="3769987"/>
                  <a:pt x="4391925" y="3764739"/>
                  <a:pt x="4387910" y="3762157"/>
                </a:cubicBezTo>
                <a:cubicBezTo>
                  <a:pt x="4385903" y="3760867"/>
                  <a:pt x="4383450" y="3759899"/>
                  <a:pt x="4380553" y="3759253"/>
                </a:cubicBezTo>
                <a:lnTo>
                  <a:pt x="4372001" y="3758428"/>
                </a:lnTo>
                <a:lnTo>
                  <a:pt x="4371911" y="3758285"/>
                </a:lnTo>
                <a:lnTo>
                  <a:pt x="4370530" y="3758285"/>
                </a:lnTo>
                <a:lnTo>
                  <a:pt x="4360721" y="3758285"/>
                </a:lnTo>
                <a:lnTo>
                  <a:pt x="4198796" y="3758285"/>
                </a:lnTo>
                <a:lnTo>
                  <a:pt x="4211186" y="3777903"/>
                </a:lnTo>
                <a:lnTo>
                  <a:pt x="4318737" y="3777903"/>
                </a:lnTo>
                <a:lnTo>
                  <a:pt x="4318737" y="3868590"/>
                </a:lnTo>
                <a:cubicBezTo>
                  <a:pt x="4311395" y="3855283"/>
                  <a:pt x="4302017" y="3844298"/>
                  <a:pt x="4290602" y="3835637"/>
                </a:cubicBezTo>
                <a:cubicBezTo>
                  <a:pt x="4279187" y="3826975"/>
                  <a:pt x="4266711" y="3822644"/>
                  <a:pt x="4253174" y="3822644"/>
                </a:cubicBezTo>
                <a:cubicBezTo>
                  <a:pt x="4241128" y="3822644"/>
                  <a:pt x="4231349" y="3826230"/>
                  <a:pt x="4223834" y="3833399"/>
                </a:cubicBezTo>
                <a:cubicBezTo>
                  <a:pt x="4216320" y="3840570"/>
                  <a:pt x="4212563" y="3849317"/>
                  <a:pt x="4212563" y="3859642"/>
                </a:cubicBezTo>
                <a:cubicBezTo>
                  <a:pt x="4212563" y="3869393"/>
                  <a:pt x="4215631" y="3877510"/>
                  <a:pt x="4221769" y="3883992"/>
                </a:cubicBezTo>
                <a:cubicBezTo>
                  <a:pt x="4227907" y="3890474"/>
                  <a:pt x="4235564" y="3893714"/>
                  <a:pt x="4244742" y="3893714"/>
                </a:cubicBezTo>
                <a:cubicBezTo>
                  <a:pt x="4254149" y="3893714"/>
                  <a:pt x="4261807" y="3890789"/>
                  <a:pt x="4267715" y="3884938"/>
                </a:cubicBezTo>
                <a:cubicBezTo>
                  <a:pt x="4273623" y="3879087"/>
                  <a:pt x="4276577" y="3871803"/>
                  <a:pt x="4276577" y="3863084"/>
                </a:cubicBezTo>
                <a:cubicBezTo>
                  <a:pt x="4276577" y="3859872"/>
                  <a:pt x="4275946" y="3856430"/>
                  <a:pt x="4274685" y="3852759"/>
                </a:cubicBezTo>
                <a:cubicBezTo>
                  <a:pt x="4286042" y="3857118"/>
                  <a:pt x="4296453" y="3866812"/>
                  <a:pt x="4305917" y="3881841"/>
                </a:cubicBezTo>
                <a:cubicBezTo>
                  <a:pt x="4315382" y="3896869"/>
                  <a:pt x="4320975" y="3915225"/>
                  <a:pt x="4322695" y="3936907"/>
                </a:cubicBezTo>
                <a:lnTo>
                  <a:pt x="4349024" y="3954115"/>
                </a:lnTo>
                <a:lnTo>
                  <a:pt x="4349024" y="3777903"/>
                </a:lnTo>
                <a:lnTo>
                  <a:pt x="4373111" y="3777903"/>
                </a:lnTo>
                <a:lnTo>
                  <a:pt x="4374487" y="3777903"/>
                </a:lnTo>
                <a:cubicBezTo>
                  <a:pt x="4380912" y="3777903"/>
                  <a:pt x="4387021" y="3782693"/>
                  <a:pt x="4392815" y="3792272"/>
                </a:cubicBezTo>
                <a:cubicBezTo>
                  <a:pt x="4398608" y="3801851"/>
                  <a:pt x="4401505" y="3810484"/>
                  <a:pt x="4401505" y="3818170"/>
                </a:cubicBezTo>
                <a:lnTo>
                  <a:pt x="4401505" y="3934326"/>
                </a:lnTo>
                <a:lnTo>
                  <a:pt x="4431791" y="3954115"/>
                </a:lnTo>
                <a:lnTo>
                  <a:pt x="4431791" y="3777903"/>
                </a:lnTo>
                <a:lnTo>
                  <a:pt x="4458836" y="3777903"/>
                </a:lnTo>
                <a:lnTo>
                  <a:pt x="4462794" y="3777903"/>
                </a:lnTo>
                <a:lnTo>
                  <a:pt x="4468989" y="3798897"/>
                </a:lnTo>
                <a:cubicBezTo>
                  <a:pt x="4483673" y="3801192"/>
                  <a:pt x="4495518" y="3804145"/>
                  <a:pt x="4504524" y="3807759"/>
                </a:cubicBezTo>
                <a:cubicBezTo>
                  <a:pt x="4513529" y="3811373"/>
                  <a:pt x="4520413" y="3815503"/>
                  <a:pt x="4525174" y="3820149"/>
                </a:cubicBezTo>
                <a:cubicBezTo>
                  <a:pt x="4529935" y="3824795"/>
                  <a:pt x="4532315" y="3829929"/>
                  <a:pt x="4532315" y="3835550"/>
                </a:cubicBezTo>
                <a:cubicBezTo>
                  <a:pt x="4532315" y="3838992"/>
                  <a:pt x="4531397" y="3842090"/>
                  <a:pt x="4529562" y="3844843"/>
                </a:cubicBezTo>
                <a:cubicBezTo>
                  <a:pt x="4523941" y="3843122"/>
                  <a:pt x="4518147" y="3842262"/>
                  <a:pt x="4512181" y="3842262"/>
                </a:cubicBezTo>
                <a:cubicBezTo>
                  <a:pt x="4503233" y="3842262"/>
                  <a:pt x="4495489" y="3844987"/>
                  <a:pt x="4488951" y="3850436"/>
                </a:cubicBezTo>
                <a:cubicBezTo>
                  <a:pt x="4482411" y="3855885"/>
                  <a:pt x="4479141" y="3863026"/>
                  <a:pt x="4479141" y="3871860"/>
                </a:cubicBezTo>
                <a:cubicBezTo>
                  <a:pt x="4479141" y="3880349"/>
                  <a:pt x="4481953" y="3887290"/>
                  <a:pt x="4487574" y="3892682"/>
                </a:cubicBezTo>
                <a:cubicBezTo>
                  <a:pt x="4493195" y="3898074"/>
                  <a:pt x="4500136" y="3900770"/>
                  <a:pt x="4508396" y="3900770"/>
                </a:cubicBezTo>
                <a:cubicBezTo>
                  <a:pt x="4516771" y="3900770"/>
                  <a:pt x="4524027" y="3898447"/>
                  <a:pt x="4530164" y="3893800"/>
                </a:cubicBezTo>
                <a:cubicBezTo>
                  <a:pt x="4536301" y="3889154"/>
                  <a:pt x="4541321" y="3882529"/>
                  <a:pt x="4545221" y="3873925"/>
                </a:cubicBezTo>
                <a:cubicBezTo>
                  <a:pt x="4553825" y="3878399"/>
                  <a:pt x="4561339" y="3886200"/>
                  <a:pt x="4567764" y="3897328"/>
                </a:cubicBezTo>
                <a:cubicBezTo>
                  <a:pt x="4574189" y="3908456"/>
                  <a:pt x="4578663" y="3921649"/>
                  <a:pt x="4581187" y="3936907"/>
                </a:cubicBezTo>
                <a:lnTo>
                  <a:pt x="4607515" y="3954115"/>
                </a:lnTo>
                <a:lnTo>
                  <a:pt x="4607515" y="3777903"/>
                </a:lnTo>
                <a:lnTo>
                  <a:pt x="4642792" y="3777903"/>
                </a:lnTo>
                <a:lnTo>
                  <a:pt x="4630403" y="3758285"/>
                </a:lnTo>
                <a:lnTo>
                  <a:pt x="4454678" y="3758285"/>
                </a:lnTo>
                <a:lnTo>
                  <a:pt x="4446446" y="3758285"/>
                </a:lnTo>
                <a:lnTo>
                  <a:pt x="4430243" y="3758285"/>
                </a:lnTo>
                <a:cubicBezTo>
                  <a:pt x="4428521" y="3755762"/>
                  <a:pt x="4426829" y="3753037"/>
                  <a:pt x="4425166" y="3750112"/>
                </a:cubicBezTo>
                <a:cubicBezTo>
                  <a:pt x="4423503" y="3747186"/>
                  <a:pt x="4420921" y="3742224"/>
                  <a:pt x="4417422" y="3735226"/>
                </a:cubicBezTo>
                <a:cubicBezTo>
                  <a:pt x="4413923" y="3728229"/>
                  <a:pt x="4408617" y="3724729"/>
                  <a:pt x="4401505" y="3724729"/>
                </a:cubicBezTo>
                <a:close/>
                <a:moveTo>
                  <a:pt x="3315655" y="3724729"/>
                </a:moveTo>
                <a:lnTo>
                  <a:pt x="3315655" y="3777903"/>
                </a:lnTo>
                <a:cubicBezTo>
                  <a:pt x="3310607" y="3769987"/>
                  <a:pt x="3306075" y="3764739"/>
                  <a:pt x="3302060" y="3762157"/>
                </a:cubicBezTo>
                <a:cubicBezTo>
                  <a:pt x="3300052" y="3760867"/>
                  <a:pt x="3297600" y="3759899"/>
                  <a:pt x="3294703" y="3759253"/>
                </a:cubicBezTo>
                <a:lnTo>
                  <a:pt x="3287553" y="3758563"/>
                </a:lnTo>
                <a:lnTo>
                  <a:pt x="3287377" y="3758285"/>
                </a:lnTo>
                <a:lnTo>
                  <a:pt x="3284680" y="3758285"/>
                </a:lnTo>
                <a:lnTo>
                  <a:pt x="3274871" y="3758285"/>
                </a:lnTo>
                <a:lnTo>
                  <a:pt x="3103421" y="3758285"/>
                </a:lnTo>
                <a:lnTo>
                  <a:pt x="3115811" y="3777903"/>
                </a:lnTo>
                <a:lnTo>
                  <a:pt x="3119769" y="3777903"/>
                </a:lnTo>
                <a:lnTo>
                  <a:pt x="3125964" y="3798897"/>
                </a:lnTo>
                <a:cubicBezTo>
                  <a:pt x="3140648" y="3801192"/>
                  <a:pt x="3152493" y="3804145"/>
                  <a:pt x="3161499" y="3807759"/>
                </a:cubicBezTo>
                <a:cubicBezTo>
                  <a:pt x="3170505" y="3811373"/>
                  <a:pt x="3177388" y="3815503"/>
                  <a:pt x="3182149" y="3820149"/>
                </a:cubicBezTo>
                <a:cubicBezTo>
                  <a:pt x="3186909" y="3824795"/>
                  <a:pt x="3189290" y="3829929"/>
                  <a:pt x="3189290" y="3835550"/>
                </a:cubicBezTo>
                <a:cubicBezTo>
                  <a:pt x="3189290" y="3838992"/>
                  <a:pt x="3188372" y="3842090"/>
                  <a:pt x="3186537" y="3844843"/>
                </a:cubicBezTo>
                <a:cubicBezTo>
                  <a:pt x="3180915" y="3843122"/>
                  <a:pt x="3175122" y="3842262"/>
                  <a:pt x="3169157" y="3842262"/>
                </a:cubicBezTo>
                <a:cubicBezTo>
                  <a:pt x="3160208" y="3842262"/>
                  <a:pt x="3152465" y="3844987"/>
                  <a:pt x="3145925" y="3850436"/>
                </a:cubicBezTo>
                <a:cubicBezTo>
                  <a:pt x="3139386" y="3855885"/>
                  <a:pt x="3136117" y="3863026"/>
                  <a:pt x="3136117" y="3871860"/>
                </a:cubicBezTo>
                <a:cubicBezTo>
                  <a:pt x="3136117" y="3880349"/>
                  <a:pt x="3138927" y="3887290"/>
                  <a:pt x="3144549" y="3892682"/>
                </a:cubicBezTo>
                <a:cubicBezTo>
                  <a:pt x="3150170" y="3898074"/>
                  <a:pt x="3157111" y="3900770"/>
                  <a:pt x="3165371" y="3900770"/>
                </a:cubicBezTo>
                <a:cubicBezTo>
                  <a:pt x="3173745" y="3900770"/>
                  <a:pt x="3181001" y="3898447"/>
                  <a:pt x="3187139" y="3893800"/>
                </a:cubicBezTo>
                <a:cubicBezTo>
                  <a:pt x="3193277" y="3889154"/>
                  <a:pt x="3198296" y="3882529"/>
                  <a:pt x="3202197" y="3873925"/>
                </a:cubicBezTo>
                <a:cubicBezTo>
                  <a:pt x="3210801" y="3878399"/>
                  <a:pt x="3218315" y="3886200"/>
                  <a:pt x="3224739" y="3897328"/>
                </a:cubicBezTo>
                <a:cubicBezTo>
                  <a:pt x="3231163" y="3908456"/>
                  <a:pt x="3235638" y="3921649"/>
                  <a:pt x="3238162" y="3936907"/>
                </a:cubicBezTo>
                <a:lnTo>
                  <a:pt x="3264490" y="3954115"/>
                </a:lnTo>
                <a:lnTo>
                  <a:pt x="3264490" y="3777903"/>
                </a:lnTo>
                <a:lnTo>
                  <a:pt x="3287261" y="3777903"/>
                </a:lnTo>
                <a:lnTo>
                  <a:pt x="3288638" y="3777903"/>
                </a:lnTo>
                <a:cubicBezTo>
                  <a:pt x="3295062" y="3777903"/>
                  <a:pt x="3301171" y="3782693"/>
                  <a:pt x="3306965" y="3792272"/>
                </a:cubicBezTo>
                <a:cubicBezTo>
                  <a:pt x="3312758" y="3801851"/>
                  <a:pt x="3315655" y="3810484"/>
                  <a:pt x="3315655" y="3818170"/>
                </a:cubicBezTo>
                <a:lnTo>
                  <a:pt x="3315655" y="3934326"/>
                </a:lnTo>
                <a:lnTo>
                  <a:pt x="3345941" y="3954115"/>
                </a:lnTo>
                <a:lnTo>
                  <a:pt x="3345941" y="3777903"/>
                </a:lnTo>
                <a:lnTo>
                  <a:pt x="3372986" y="3777903"/>
                </a:lnTo>
                <a:lnTo>
                  <a:pt x="3381218" y="3777903"/>
                </a:lnTo>
                <a:lnTo>
                  <a:pt x="3480537" y="3777903"/>
                </a:lnTo>
                <a:lnTo>
                  <a:pt x="3480537" y="3868590"/>
                </a:lnTo>
                <a:cubicBezTo>
                  <a:pt x="3473195" y="3855283"/>
                  <a:pt x="3463817" y="3844298"/>
                  <a:pt x="3452402" y="3835637"/>
                </a:cubicBezTo>
                <a:cubicBezTo>
                  <a:pt x="3440987" y="3826975"/>
                  <a:pt x="3428511" y="3822644"/>
                  <a:pt x="3414974" y="3822644"/>
                </a:cubicBezTo>
                <a:cubicBezTo>
                  <a:pt x="3402928" y="3822644"/>
                  <a:pt x="3393149" y="3826230"/>
                  <a:pt x="3385634" y="3833399"/>
                </a:cubicBezTo>
                <a:cubicBezTo>
                  <a:pt x="3378120" y="3840570"/>
                  <a:pt x="3374363" y="3849317"/>
                  <a:pt x="3374363" y="3859642"/>
                </a:cubicBezTo>
                <a:cubicBezTo>
                  <a:pt x="3374363" y="3869393"/>
                  <a:pt x="3377431" y="3877510"/>
                  <a:pt x="3383569" y="3883992"/>
                </a:cubicBezTo>
                <a:cubicBezTo>
                  <a:pt x="3389707" y="3890474"/>
                  <a:pt x="3397365" y="3893714"/>
                  <a:pt x="3406542" y="3893714"/>
                </a:cubicBezTo>
                <a:cubicBezTo>
                  <a:pt x="3415949" y="3893714"/>
                  <a:pt x="3423607" y="3890789"/>
                  <a:pt x="3429515" y="3884938"/>
                </a:cubicBezTo>
                <a:cubicBezTo>
                  <a:pt x="3435423" y="3879087"/>
                  <a:pt x="3438377" y="3871803"/>
                  <a:pt x="3438377" y="3863084"/>
                </a:cubicBezTo>
                <a:cubicBezTo>
                  <a:pt x="3438377" y="3859872"/>
                  <a:pt x="3437746" y="3856430"/>
                  <a:pt x="3436485" y="3852759"/>
                </a:cubicBezTo>
                <a:cubicBezTo>
                  <a:pt x="3447842" y="3857118"/>
                  <a:pt x="3458253" y="3866812"/>
                  <a:pt x="3467717" y="3881841"/>
                </a:cubicBezTo>
                <a:cubicBezTo>
                  <a:pt x="3472450" y="3889355"/>
                  <a:pt x="3476214" y="3897701"/>
                  <a:pt x="3479010" y="3906879"/>
                </a:cubicBezTo>
                <a:lnTo>
                  <a:pt x="3483713" y="3932626"/>
                </a:lnTo>
                <a:lnTo>
                  <a:pt x="3479319" y="3931228"/>
                </a:lnTo>
                <a:cubicBezTo>
                  <a:pt x="3483449" y="3943733"/>
                  <a:pt x="3485514" y="3954459"/>
                  <a:pt x="3485514" y="3963408"/>
                </a:cubicBezTo>
                <a:cubicBezTo>
                  <a:pt x="3478631" y="3961113"/>
                  <a:pt x="3471690" y="3959966"/>
                  <a:pt x="3464692" y="3959966"/>
                </a:cubicBezTo>
                <a:cubicBezTo>
                  <a:pt x="3452417" y="3959966"/>
                  <a:pt x="3442551" y="3963437"/>
                  <a:pt x="3435094" y="3970377"/>
                </a:cubicBezTo>
                <a:cubicBezTo>
                  <a:pt x="3427637" y="3977318"/>
                  <a:pt x="3423909" y="3985434"/>
                  <a:pt x="3423909" y="3994727"/>
                </a:cubicBezTo>
                <a:cubicBezTo>
                  <a:pt x="3423909" y="4003216"/>
                  <a:pt x="3427121" y="4010415"/>
                  <a:pt x="3433545" y="4016323"/>
                </a:cubicBezTo>
                <a:cubicBezTo>
                  <a:pt x="3439969" y="4022232"/>
                  <a:pt x="3448344" y="4025185"/>
                  <a:pt x="3458669" y="4025185"/>
                </a:cubicBezTo>
                <a:cubicBezTo>
                  <a:pt x="3469912" y="4025185"/>
                  <a:pt x="3479319" y="4022232"/>
                  <a:pt x="3486891" y="4016323"/>
                </a:cubicBezTo>
                <a:cubicBezTo>
                  <a:pt x="3494462" y="4010415"/>
                  <a:pt x="3499739" y="4002471"/>
                  <a:pt x="3502722" y="3992490"/>
                </a:cubicBezTo>
                <a:cubicBezTo>
                  <a:pt x="3513965" y="3998455"/>
                  <a:pt x="3529969" y="4009354"/>
                  <a:pt x="3550733" y="4025185"/>
                </a:cubicBezTo>
                <a:lnTo>
                  <a:pt x="3550733" y="4004191"/>
                </a:lnTo>
                <a:cubicBezTo>
                  <a:pt x="3534213" y="3989736"/>
                  <a:pt x="3519127" y="3978723"/>
                  <a:pt x="3505475" y="3971151"/>
                </a:cubicBezTo>
                <a:cubicBezTo>
                  <a:pt x="3504099" y="3964555"/>
                  <a:pt x="3502493" y="3958769"/>
                  <a:pt x="3500657" y="3953793"/>
                </a:cubicBezTo>
                <a:lnTo>
                  <a:pt x="3496021" y="3944440"/>
                </a:lnTo>
                <a:lnTo>
                  <a:pt x="3510824" y="3954115"/>
                </a:lnTo>
                <a:lnTo>
                  <a:pt x="3510824" y="3777903"/>
                </a:lnTo>
                <a:lnTo>
                  <a:pt x="3544436" y="3777903"/>
                </a:lnTo>
                <a:lnTo>
                  <a:pt x="3546101" y="3777903"/>
                </a:lnTo>
                <a:lnTo>
                  <a:pt x="3576271" y="3777903"/>
                </a:lnTo>
                <a:cubicBezTo>
                  <a:pt x="3567667" y="3786622"/>
                  <a:pt x="3560440" y="3797492"/>
                  <a:pt x="3554589" y="3810512"/>
                </a:cubicBezTo>
                <a:cubicBezTo>
                  <a:pt x="3548738" y="3823533"/>
                  <a:pt x="3545813" y="3838304"/>
                  <a:pt x="3545813" y="3854824"/>
                </a:cubicBezTo>
                <a:cubicBezTo>
                  <a:pt x="3545813" y="3880751"/>
                  <a:pt x="3553269" y="3903380"/>
                  <a:pt x="3568183" y="3922710"/>
                </a:cubicBezTo>
                <a:cubicBezTo>
                  <a:pt x="3583097" y="3942041"/>
                  <a:pt x="3600191" y="3951706"/>
                  <a:pt x="3619464" y="3951706"/>
                </a:cubicBezTo>
                <a:cubicBezTo>
                  <a:pt x="3629445" y="3951706"/>
                  <a:pt x="3637475" y="3949096"/>
                  <a:pt x="3643555" y="3943876"/>
                </a:cubicBezTo>
                <a:cubicBezTo>
                  <a:pt x="3649636" y="3938657"/>
                  <a:pt x="3652676" y="3932204"/>
                  <a:pt x="3652676" y="3924517"/>
                </a:cubicBezTo>
                <a:cubicBezTo>
                  <a:pt x="3652676" y="3917749"/>
                  <a:pt x="3650324" y="3911812"/>
                  <a:pt x="3645621" y="3906707"/>
                </a:cubicBezTo>
                <a:cubicBezTo>
                  <a:pt x="3640917" y="3901602"/>
                  <a:pt x="3634722" y="3899049"/>
                  <a:pt x="3627035" y="3899049"/>
                </a:cubicBezTo>
                <a:cubicBezTo>
                  <a:pt x="3619464" y="3899049"/>
                  <a:pt x="3613556" y="3901229"/>
                  <a:pt x="3609311" y="3905588"/>
                </a:cubicBezTo>
                <a:cubicBezTo>
                  <a:pt x="3605066" y="3909948"/>
                  <a:pt x="3602944" y="3915282"/>
                  <a:pt x="3602944" y="3921592"/>
                </a:cubicBezTo>
                <a:lnTo>
                  <a:pt x="3602944" y="3922624"/>
                </a:lnTo>
                <a:cubicBezTo>
                  <a:pt x="3592160" y="3919297"/>
                  <a:pt x="3583384" y="3912443"/>
                  <a:pt x="3576615" y="3902060"/>
                </a:cubicBezTo>
                <a:cubicBezTo>
                  <a:pt x="3569847" y="3891678"/>
                  <a:pt x="3566463" y="3879833"/>
                  <a:pt x="3566463" y="3866525"/>
                </a:cubicBezTo>
                <a:cubicBezTo>
                  <a:pt x="3566463" y="3846334"/>
                  <a:pt x="3575497" y="3826516"/>
                  <a:pt x="3593565" y="3807071"/>
                </a:cubicBezTo>
                <a:cubicBezTo>
                  <a:pt x="3611634" y="3787625"/>
                  <a:pt x="3634951" y="3777903"/>
                  <a:pt x="3663517" y="3777903"/>
                </a:cubicBezTo>
                <a:lnTo>
                  <a:pt x="3666135" y="3777903"/>
                </a:lnTo>
                <a:lnTo>
                  <a:pt x="3672331" y="3798897"/>
                </a:lnTo>
                <a:cubicBezTo>
                  <a:pt x="3689424" y="3799471"/>
                  <a:pt x="3707321" y="3805551"/>
                  <a:pt x="3726020" y="3817138"/>
                </a:cubicBezTo>
                <a:lnTo>
                  <a:pt x="3679214" y="3859126"/>
                </a:lnTo>
                <a:lnTo>
                  <a:pt x="3696422" y="3888380"/>
                </a:lnTo>
                <a:cubicBezTo>
                  <a:pt x="3736115" y="3891477"/>
                  <a:pt x="3764223" y="3907653"/>
                  <a:pt x="3780743" y="3936907"/>
                </a:cubicBezTo>
                <a:lnTo>
                  <a:pt x="3807071" y="3954115"/>
                </a:lnTo>
                <a:lnTo>
                  <a:pt x="3807071" y="3777903"/>
                </a:lnTo>
                <a:lnTo>
                  <a:pt x="3830186" y="3777903"/>
                </a:lnTo>
                <a:lnTo>
                  <a:pt x="3842348" y="3777903"/>
                </a:lnTo>
                <a:lnTo>
                  <a:pt x="3924831" y="3777903"/>
                </a:lnTo>
                <a:lnTo>
                  <a:pt x="3924831" y="3790637"/>
                </a:lnTo>
                <a:lnTo>
                  <a:pt x="3827261" y="3852242"/>
                </a:lnTo>
                <a:lnTo>
                  <a:pt x="3844469" y="3881497"/>
                </a:lnTo>
                <a:cubicBezTo>
                  <a:pt x="3885654" y="3885856"/>
                  <a:pt x="3913761" y="3904326"/>
                  <a:pt x="3928789" y="3936907"/>
                </a:cubicBezTo>
                <a:lnTo>
                  <a:pt x="3955118" y="3954115"/>
                </a:lnTo>
                <a:lnTo>
                  <a:pt x="3955118" y="3777903"/>
                </a:lnTo>
                <a:lnTo>
                  <a:pt x="3990395" y="3777903"/>
                </a:lnTo>
                <a:lnTo>
                  <a:pt x="3978005" y="3758285"/>
                </a:lnTo>
                <a:lnTo>
                  <a:pt x="3829958" y="3758285"/>
                </a:lnTo>
                <a:lnTo>
                  <a:pt x="3817796" y="3758285"/>
                </a:lnTo>
                <a:lnTo>
                  <a:pt x="3658871" y="3758285"/>
                </a:lnTo>
                <a:lnTo>
                  <a:pt x="3646346" y="3758285"/>
                </a:lnTo>
                <a:lnTo>
                  <a:pt x="3533711" y="3758285"/>
                </a:lnTo>
                <a:lnTo>
                  <a:pt x="3532046" y="3758285"/>
                </a:lnTo>
                <a:lnTo>
                  <a:pt x="3368828" y="3758285"/>
                </a:lnTo>
                <a:lnTo>
                  <a:pt x="3360596" y="3758285"/>
                </a:lnTo>
                <a:lnTo>
                  <a:pt x="3344393" y="3758285"/>
                </a:lnTo>
                <a:cubicBezTo>
                  <a:pt x="3342671" y="3755762"/>
                  <a:pt x="3340979" y="3753037"/>
                  <a:pt x="3339316" y="3750112"/>
                </a:cubicBezTo>
                <a:cubicBezTo>
                  <a:pt x="3337653" y="3747186"/>
                  <a:pt x="3335071" y="3742224"/>
                  <a:pt x="3331572" y="3735226"/>
                </a:cubicBezTo>
                <a:cubicBezTo>
                  <a:pt x="3328073" y="3728229"/>
                  <a:pt x="3322767" y="3724729"/>
                  <a:pt x="3315655" y="3724729"/>
                </a:cubicBezTo>
                <a:close/>
                <a:moveTo>
                  <a:pt x="1542698" y="3673965"/>
                </a:moveTo>
                <a:cubicBezTo>
                  <a:pt x="1541780" y="3677980"/>
                  <a:pt x="1541321" y="3681996"/>
                  <a:pt x="1541321" y="3686011"/>
                </a:cubicBezTo>
                <a:cubicBezTo>
                  <a:pt x="1541321" y="3700466"/>
                  <a:pt x="1546054" y="3712282"/>
                  <a:pt x="1555518" y="3721460"/>
                </a:cubicBezTo>
                <a:cubicBezTo>
                  <a:pt x="1564983" y="3730638"/>
                  <a:pt x="1578548" y="3735226"/>
                  <a:pt x="1596216" y="3735226"/>
                </a:cubicBezTo>
                <a:cubicBezTo>
                  <a:pt x="1603099" y="3735226"/>
                  <a:pt x="1610039" y="3735026"/>
                  <a:pt x="1617038" y="3734624"/>
                </a:cubicBezTo>
                <a:cubicBezTo>
                  <a:pt x="1624036" y="3734223"/>
                  <a:pt x="1630804" y="3734022"/>
                  <a:pt x="1637343" y="3734022"/>
                </a:cubicBezTo>
                <a:cubicBezTo>
                  <a:pt x="1646177" y="3734022"/>
                  <a:pt x="1652630" y="3735599"/>
                  <a:pt x="1656703" y="3738754"/>
                </a:cubicBezTo>
                <a:cubicBezTo>
                  <a:pt x="1660775" y="3741909"/>
                  <a:pt x="1662812" y="3745551"/>
                  <a:pt x="1662812" y="3749681"/>
                </a:cubicBezTo>
                <a:cubicBezTo>
                  <a:pt x="1662812" y="3752779"/>
                  <a:pt x="1662180" y="3755647"/>
                  <a:pt x="1660919" y="3758285"/>
                </a:cubicBezTo>
                <a:lnTo>
                  <a:pt x="1549553" y="3758285"/>
                </a:lnTo>
                <a:lnTo>
                  <a:pt x="1541321" y="3758285"/>
                </a:lnTo>
                <a:lnTo>
                  <a:pt x="1525118" y="3758285"/>
                </a:lnTo>
                <a:cubicBezTo>
                  <a:pt x="1523397" y="3755762"/>
                  <a:pt x="1521705" y="3753037"/>
                  <a:pt x="1520041" y="3750112"/>
                </a:cubicBezTo>
                <a:cubicBezTo>
                  <a:pt x="1518378" y="3747186"/>
                  <a:pt x="1515796" y="3742224"/>
                  <a:pt x="1512297" y="3735226"/>
                </a:cubicBezTo>
                <a:cubicBezTo>
                  <a:pt x="1508798" y="3728229"/>
                  <a:pt x="1503492" y="3724729"/>
                  <a:pt x="1496380" y="3724729"/>
                </a:cubicBezTo>
                <a:lnTo>
                  <a:pt x="1496380" y="3777903"/>
                </a:lnTo>
                <a:cubicBezTo>
                  <a:pt x="1491332" y="3769987"/>
                  <a:pt x="1486800" y="3764739"/>
                  <a:pt x="1482785" y="3762157"/>
                </a:cubicBezTo>
                <a:cubicBezTo>
                  <a:pt x="1480778" y="3760867"/>
                  <a:pt x="1478325" y="3759899"/>
                  <a:pt x="1475429" y="3759253"/>
                </a:cubicBezTo>
                <a:lnTo>
                  <a:pt x="1467609" y="3758498"/>
                </a:lnTo>
                <a:lnTo>
                  <a:pt x="1467475" y="3758285"/>
                </a:lnTo>
                <a:lnTo>
                  <a:pt x="1465405" y="3758285"/>
                </a:lnTo>
                <a:lnTo>
                  <a:pt x="1455596" y="3758285"/>
                </a:lnTo>
                <a:lnTo>
                  <a:pt x="1301480" y="3758285"/>
                </a:lnTo>
                <a:lnTo>
                  <a:pt x="1293671" y="3758285"/>
                </a:lnTo>
                <a:lnTo>
                  <a:pt x="1152168" y="3758285"/>
                </a:lnTo>
                <a:lnTo>
                  <a:pt x="1141271" y="3758285"/>
                </a:lnTo>
                <a:lnTo>
                  <a:pt x="960296" y="3758285"/>
                </a:lnTo>
                <a:lnTo>
                  <a:pt x="972686" y="3777903"/>
                </a:lnTo>
                <a:lnTo>
                  <a:pt x="976644" y="3777903"/>
                </a:lnTo>
                <a:lnTo>
                  <a:pt x="982839" y="3798897"/>
                </a:lnTo>
                <a:cubicBezTo>
                  <a:pt x="994311" y="3800847"/>
                  <a:pt x="1003747" y="3803371"/>
                  <a:pt x="1011147" y="3806469"/>
                </a:cubicBezTo>
                <a:cubicBezTo>
                  <a:pt x="1018546" y="3809566"/>
                  <a:pt x="1024081" y="3813266"/>
                  <a:pt x="1027753" y="3817568"/>
                </a:cubicBezTo>
                <a:cubicBezTo>
                  <a:pt x="1031424" y="3821870"/>
                  <a:pt x="1033259" y="3827291"/>
                  <a:pt x="1033259" y="3833830"/>
                </a:cubicBezTo>
                <a:cubicBezTo>
                  <a:pt x="1033259" y="3836239"/>
                  <a:pt x="1032972" y="3838706"/>
                  <a:pt x="1032399" y="3841229"/>
                </a:cubicBezTo>
                <a:cubicBezTo>
                  <a:pt x="1026319" y="3848571"/>
                  <a:pt x="1020124" y="3855139"/>
                  <a:pt x="1013814" y="3860933"/>
                </a:cubicBezTo>
                <a:cubicBezTo>
                  <a:pt x="1007504" y="3866726"/>
                  <a:pt x="1001883" y="3869623"/>
                  <a:pt x="996950" y="3869623"/>
                </a:cubicBezTo>
                <a:cubicBezTo>
                  <a:pt x="992131" y="3869623"/>
                  <a:pt x="988346" y="3864346"/>
                  <a:pt x="985592" y="3853791"/>
                </a:cubicBezTo>
                <a:lnTo>
                  <a:pt x="971309" y="3858954"/>
                </a:lnTo>
                <a:cubicBezTo>
                  <a:pt x="976701" y="3874671"/>
                  <a:pt x="982323" y="3885971"/>
                  <a:pt x="988174" y="3892854"/>
                </a:cubicBezTo>
                <a:cubicBezTo>
                  <a:pt x="994024" y="3899737"/>
                  <a:pt x="1000047" y="3903179"/>
                  <a:pt x="1006242" y="3903179"/>
                </a:cubicBezTo>
                <a:cubicBezTo>
                  <a:pt x="1011175" y="3903179"/>
                  <a:pt x="1016682" y="3900827"/>
                  <a:pt x="1022762" y="3896124"/>
                </a:cubicBezTo>
                <a:cubicBezTo>
                  <a:pt x="1028842" y="3891420"/>
                  <a:pt x="1038737" y="3881210"/>
                  <a:pt x="1052446" y="3865493"/>
                </a:cubicBezTo>
                <a:cubicBezTo>
                  <a:pt x="1066156" y="3849776"/>
                  <a:pt x="1075477" y="3841918"/>
                  <a:pt x="1080410" y="3841918"/>
                </a:cubicBezTo>
                <a:cubicBezTo>
                  <a:pt x="1084884" y="3841918"/>
                  <a:pt x="1089100" y="3845302"/>
                  <a:pt x="1093058" y="3852070"/>
                </a:cubicBezTo>
                <a:cubicBezTo>
                  <a:pt x="1097016" y="3858839"/>
                  <a:pt x="1098995" y="3868418"/>
                  <a:pt x="1098995" y="3880808"/>
                </a:cubicBezTo>
                <a:lnTo>
                  <a:pt x="1098995" y="3934326"/>
                </a:lnTo>
                <a:lnTo>
                  <a:pt x="1129281" y="3954115"/>
                </a:lnTo>
                <a:lnTo>
                  <a:pt x="1129281" y="3777903"/>
                </a:lnTo>
                <a:lnTo>
                  <a:pt x="1153661" y="3777903"/>
                </a:lnTo>
                <a:lnTo>
                  <a:pt x="1164558" y="3777903"/>
                </a:lnTo>
                <a:lnTo>
                  <a:pt x="1248307" y="3777903"/>
                </a:lnTo>
                <a:lnTo>
                  <a:pt x="1248307" y="3790637"/>
                </a:lnTo>
                <a:lnTo>
                  <a:pt x="1150736" y="3852242"/>
                </a:lnTo>
                <a:lnTo>
                  <a:pt x="1167944" y="3881497"/>
                </a:lnTo>
                <a:cubicBezTo>
                  <a:pt x="1209129" y="3885856"/>
                  <a:pt x="1237236" y="3904326"/>
                  <a:pt x="1252264" y="3936907"/>
                </a:cubicBezTo>
                <a:lnTo>
                  <a:pt x="1278593" y="3954115"/>
                </a:lnTo>
                <a:lnTo>
                  <a:pt x="1278593" y="3777903"/>
                </a:lnTo>
                <a:lnTo>
                  <a:pt x="1306061" y="3777903"/>
                </a:lnTo>
                <a:lnTo>
                  <a:pt x="1313870" y="3777903"/>
                </a:lnTo>
                <a:lnTo>
                  <a:pt x="1321549" y="3777903"/>
                </a:lnTo>
                <a:lnTo>
                  <a:pt x="1321549" y="3898877"/>
                </a:lnTo>
                <a:cubicBezTo>
                  <a:pt x="1321549" y="3908972"/>
                  <a:pt x="1325105" y="3917376"/>
                  <a:pt x="1332218" y="3924087"/>
                </a:cubicBezTo>
                <a:cubicBezTo>
                  <a:pt x="1339330" y="3930798"/>
                  <a:pt x="1349770" y="3934154"/>
                  <a:pt x="1363537" y="3934154"/>
                </a:cubicBezTo>
                <a:cubicBezTo>
                  <a:pt x="1381548" y="3934154"/>
                  <a:pt x="1399559" y="3923599"/>
                  <a:pt x="1417571" y="3902491"/>
                </a:cubicBezTo>
                <a:cubicBezTo>
                  <a:pt x="1435582" y="3881382"/>
                  <a:pt x="1444588" y="3861707"/>
                  <a:pt x="1444588" y="3843466"/>
                </a:cubicBezTo>
                <a:cubicBezTo>
                  <a:pt x="1444588" y="3837845"/>
                  <a:pt x="1443498" y="3833313"/>
                  <a:pt x="1441318" y="3829872"/>
                </a:cubicBezTo>
                <a:cubicBezTo>
                  <a:pt x="1439138" y="3826430"/>
                  <a:pt x="1436299" y="3823820"/>
                  <a:pt x="1432800" y="3822042"/>
                </a:cubicBezTo>
                <a:cubicBezTo>
                  <a:pt x="1429301" y="3820264"/>
                  <a:pt x="1424970" y="3819375"/>
                  <a:pt x="1419808" y="3819375"/>
                </a:cubicBezTo>
                <a:lnTo>
                  <a:pt x="1410515" y="3819375"/>
                </a:lnTo>
                <a:cubicBezTo>
                  <a:pt x="1385621" y="3819375"/>
                  <a:pt x="1366061" y="3808591"/>
                  <a:pt x="1351835" y="3787023"/>
                </a:cubicBezTo>
                <a:lnTo>
                  <a:pt x="1351835" y="3777903"/>
                </a:lnTo>
                <a:lnTo>
                  <a:pt x="1467986" y="3777903"/>
                </a:lnTo>
                <a:lnTo>
                  <a:pt x="1469363" y="3777903"/>
                </a:lnTo>
                <a:cubicBezTo>
                  <a:pt x="1475787" y="3777903"/>
                  <a:pt x="1481896" y="3782693"/>
                  <a:pt x="1487690" y="3792272"/>
                </a:cubicBezTo>
                <a:cubicBezTo>
                  <a:pt x="1493483" y="3801851"/>
                  <a:pt x="1496380" y="3810484"/>
                  <a:pt x="1496380" y="3818170"/>
                </a:cubicBezTo>
                <a:lnTo>
                  <a:pt x="1496380" y="3934326"/>
                </a:lnTo>
                <a:lnTo>
                  <a:pt x="1526666" y="3954115"/>
                </a:lnTo>
                <a:lnTo>
                  <a:pt x="1526666" y="3777903"/>
                </a:lnTo>
                <a:lnTo>
                  <a:pt x="1553711" y="3777903"/>
                </a:lnTo>
                <a:lnTo>
                  <a:pt x="1561943" y="3777903"/>
                </a:lnTo>
                <a:lnTo>
                  <a:pt x="1590193" y="3777903"/>
                </a:lnTo>
                <a:cubicBezTo>
                  <a:pt x="1595126" y="3782377"/>
                  <a:pt x="1598797" y="3787138"/>
                  <a:pt x="1601206" y="3792186"/>
                </a:cubicBezTo>
                <a:cubicBezTo>
                  <a:pt x="1590652" y="3794939"/>
                  <a:pt x="1582420" y="3799528"/>
                  <a:pt x="1576512" y="3805952"/>
                </a:cubicBezTo>
                <a:cubicBezTo>
                  <a:pt x="1570604" y="3812377"/>
                  <a:pt x="1567650" y="3819604"/>
                  <a:pt x="1567650" y="3827635"/>
                </a:cubicBezTo>
                <a:cubicBezTo>
                  <a:pt x="1567650" y="3835092"/>
                  <a:pt x="1570116" y="3841258"/>
                  <a:pt x="1575049" y="3846134"/>
                </a:cubicBezTo>
                <a:cubicBezTo>
                  <a:pt x="1579982" y="3851009"/>
                  <a:pt x="1586063" y="3853447"/>
                  <a:pt x="1593290" y="3853447"/>
                </a:cubicBezTo>
                <a:cubicBezTo>
                  <a:pt x="1602009" y="3853447"/>
                  <a:pt x="1609437" y="3850206"/>
                  <a:pt x="1615575" y="3843724"/>
                </a:cubicBezTo>
                <a:cubicBezTo>
                  <a:pt x="1621712" y="3837243"/>
                  <a:pt x="1624781" y="3827979"/>
                  <a:pt x="1624781" y="3815933"/>
                </a:cubicBezTo>
                <a:cubicBezTo>
                  <a:pt x="1624781" y="3814327"/>
                  <a:pt x="1624666" y="3812663"/>
                  <a:pt x="1624437" y="3810943"/>
                </a:cubicBezTo>
                <a:cubicBezTo>
                  <a:pt x="1625928" y="3810713"/>
                  <a:pt x="1627477" y="3810599"/>
                  <a:pt x="1629083" y="3810599"/>
                </a:cubicBezTo>
                <a:cubicBezTo>
                  <a:pt x="1637802" y="3810599"/>
                  <a:pt x="1645202" y="3813036"/>
                  <a:pt x="1651282" y="3817912"/>
                </a:cubicBezTo>
                <a:cubicBezTo>
                  <a:pt x="1657362" y="3822788"/>
                  <a:pt x="1660402" y="3829069"/>
                  <a:pt x="1660402" y="3836755"/>
                </a:cubicBezTo>
                <a:cubicBezTo>
                  <a:pt x="1660402" y="3847998"/>
                  <a:pt x="1654379" y="3857950"/>
                  <a:pt x="1642334" y="3866611"/>
                </a:cubicBezTo>
                <a:cubicBezTo>
                  <a:pt x="1630288" y="3875273"/>
                  <a:pt x="1614743" y="3879604"/>
                  <a:pt x="1595699" y="3879604"/>
                </a:cubicBezTo>
                <a:cubicBezTo>
                  <a:pt x="1585374" y="3879604"/>
                  <a:pt x="1573443" y="3877596"/>
                  <a:pt x="1559906" y="3873581"/>
                </a:cubicBezTo>
                <a:lnTo>
                  <a:pt x="1585719" y="3914020"/>
                </a:lnTo>
                <a:cubicBezTo>
                  <a:pt x="1617726" y="3917577"/>
                  <a:pt x="1654609" y="3938858"/>
                  <a:pt x="1696368" y="3977863"/>
                </a:cubicBezTo>
                <a:lnTo>
                  <a:pt x="1696368" y="3956524"/>
                </a:lnTo>
                <a:cubicBezTo>
                  <a:pt x="1678700" y="3938054"/>
                  <a:pt x="1658509" y="3921075"/>
                  <a:pt x="1635795" y="3905588"/>
                </a:cubicBezTo>
                <a:cubicBezTo>
                  <a:pt x="1650823" y="3900081"/>
                  <a:pt x="1662984" y="3892108"/>
                  <a:pt x="1672276" y="3881669"/>
                </a:cubicBezTo>
                <a:cubicBezTo>
                  <a:pt x="1681568" y="3871229"/>
                  <a:pt x="1686215" y="3859355"/>
                  <a:pt x="1686215" y="3846048"/>
                </a:cubicBezTo>
                <a:cubicBezTo>
                  <a:pt x="1686215" y="3831248"/>
                  <a:pt x="1679819" y="3818371"/>
                  <a:pt x="1667028" y="3807415"/>
                </a:cubicBezTo>
                <a:cubicBezTo>
                  <a:pt x="1654236" y="3796459"/>
                  <a:pt x="1638261" y="3790981"/>
                  <a:pt x="1619103" y="3790981"/>
                </a:cubicBezTo>
                <a:lnTo>
                  <a:pt x="1613252" y="3777903"/>
                </a:lnTo>
                <a:lnTo>
                  <a:pt x="1715636" y="3777903"/>
                </a:lnTo>
                <a:lnTo>
                  <a:pt x="1721492" y="3777903"/>
                </a:lnTo>
                <a:lnTo>
                  <a:pt x="1747471" y="3777903"/>
                </a:lnTo>
                <a:cubicBezTo>
                  <a:pt x="1738867" y="3786622"/>
                  <a:pt x="1731640" y="3797492"/>
                  <a:pt x="1725789" y="3810512"/>
                </a:cubicBezTo>
                <a:cubicBezTo>
                  <a:pt x="1719938" y="3823533"/>
                  <a:pt x="1717013" y="3838304"/>
                  <a:pt x="1717013" y="3854824"/>
                </a:cubicBezTo>
                <a:cubicBezTo>
                  <a:pt x="1717013" y="3880751"/>
                  <a:pt x="1724470" y="3903380"/>
                  <a:pt x="1739383" y="3922710"/>
                </a:cubicBezTo>
                <a:cubicBezTo>
                  <a:pt x="1754297" y="3942041"/>
                  <a:pt x="1771391" y="3951706"/>
                  <a:pt x="1790664" y="3951706"/>
                </a:cubicBezTo>
                <a:cubicBezTo>
                  <a:pt x="1800645" y="3951706"/>
                  <a:pt x="1808675" y="3949096"/>
                  <a:pt x="1814755" y="3943876"/>
                </a:cubicBezTo>
                <a:cubicBezTo>
                  <a:pt x="1820836" y="3938657"/>
                  <a:pt x="1823876" y="3932204"/>
                  <a:pt x="1823876" y="3924517"/>
                </a:cubicBezTo>
                <a:cubicBezTo>
                  <a:pt x="1823876" y="3917749"/>
                  <a:pt x="1821524" y="3911812"/>
                  <a:pt x="1816821" y="3906707"/>
                </a:cubicBezTo>
                <a:cubicBezTo>
                  <a:pt x="1812117" y="3901602"/>
                  <a:pt x="1805922" y="3899049"/>
                  <a:pt x="1798236" y="3899049"/>
                </a:cubicBezTo>
                <a:cubicBezTo>
                  <a:pt x="1790664" y="3899049"/>
                  <a:pt x="1784756" y="3901229"/>
                  <a:pt x="1780511" y="3905588"/>
                </a:cubicBezTo>
                <a:cubicBezTo>
                  <a:pt x="1776266" y="3909948"/>
                  <a:pt x="1774144" y="3915282"/>
                  <a:pt x="1774144" y="3921592"/>
                </a:cubicBezTo>
                <a:lnTo>
                  <a:pt x="1774144" y="3922624"/>
                </a:lnTo>
                <a:cubicBezTo>
                  <a:pt x="1763360" y="3919297"/>
                  <a:pt x="1754584" y="3912443"/>
                  <a:pt x="1747815" y="3902060"/>
                </a:cubicBezTo>
                <a:cubicBezTo>
                  <a:pt x="1741047" y="3891678"/>
                  <a:pt x="1737663" y="3879833"/>
                  <a:pt x="1737663" y="3866525"/>
                </a:cubicBezTo>
                <a:cubicBezTo>
                  <a:pt x="1737663" y="3846334"/>
                  <a:pt x="1746697" y="3826516"/>
                  <a:pt x="1764765" y="3807071"/>
                </a:cubicBezTo>
                <a:cubicBezTo>
                  <a:pt x="1782834" y="3787625"/>
                  <a:pt x="1806151" y="3777903"/>
                  <a:pt x="1834717" y="3777903"/>
                </a:cubicBezTo>
                <a:lnTo>
                  <a:pt x="1839461" y="3777903"/>
                </a:lnTo>
                <a:lnTo>
                  <a:pt x="1842461" y="3777903"/>
                </a:lnTo>
                <a:lnTo>
                  <a:pt x="2051467" y="3777903"/>
                </a:lnTo>
                <a:lnTo>
                  <a:pt x="2039077" y="3758285"/>
                </a:lnTo>
                <a:lnTo>
                  <a:pt x="1830071" y="3758285"/>
                </a:lnTo>
                <a:lnTo>
                  <a:pt x="1827071" y="3758285"/>
                </a:lnTo>
                <a:lnTo>
                  <a:pt x="1709102" y="3758285"/>
                </a:lnTo>
                <a:lnTo>
                  <a:pt x="1703246" y="3758285"/>
                </a:lnTo>
                <a:lnTo>
                  <a:pt x="1678815" y="3758285"/>
                </a:lnTo>
                <a:cubicBezTo>
                  <a:pt x="1679618" y="3754844"/>
                  <a:pt x="1680020" y="3751288"/>
                  <a:pt x="1680020" y="3747616"/>
                </a:cubicBezTo>
                <a:cubicBezTo>
                  <a:pt x="1680020" y="3737062"/>
                  <a:pt x="1675660" y="3727569"/>
                  <a:pt x="1666941" y="3719137"/>
                </a:cubicBezTo>
                <a:cubicBezTo>
                  <a:pt x="1658223" y="3710705"/>
                  <a:pt x="1645603" y="3706489"/>
                  <a:pt x="1629083" y="3706489"/>
                </a:cubicBezTo>
                <a:cubicBezTo>
                  <a:pt x="1620594" y="3706489"/>
                  <a:pt x="1613108" y="3706689"/>
                  <a:pt x="1606627" y="3707091"/>
                </a:cubicBezTo>
                <a:cubicBezTo>
                  <a:pt x="1600145" y="3707493"/>
                  <a:pt x="1593405" y="3707693"/>
                  <a:pt x="1586407" y="3707693"/>
                </a:cubicBezTo>
                <a:cubicBezTo>
                  <a:pt x="1574935" y="3707693"/>
                  <a:pt x="1566990" y="3705743"/>
                  <a:pt x="1562573" y="3701842"/>
                </a:cubicBezTo>
                <a:cubicBezTo>
                  <a:pt x="1558157" y="3697942"/>
                  <a:pt x="1555948" y="3693238"/>
                  <a:pt x="1555948" y="3687732"/>
                </a:cubicBezTo>
                <a:cubicBezTo>
                  <a:pt x="1555948" y="3684978"/>
                  <a:pt x="1556292" y="3682168"/>
                  <a:pt x="1556981" y="3679300"/>
                </a:cubicBezTo>
                <a:close/>
                <a:moveTo>
                  <a:pt x="4961559" y="3673277"/>
                </a:moveTo>
                <a:cubicBezTo>
                  <a:pt x="4921062" y="3673277"/>
                  <a:pt x="4881713" y="3691001"/>
                  <a:pt x="4843510" y="3726450"/>
                </a:cubicBezTo>
                <a:lnTo>
                  <a:pt x="4865881" y="3758285"/>
                </a:lnTo>
                <a:lnTo>
                  <a:pt x="4836971" y="3758285"/>
                </a:lnTo>
                <a:lnTo>
                  <a:pt x="4849361" y="3777903"/>
                </a:lnTo>
                <a:lnTo>
                  <a:pt x="4864849" y="3777903"/>
                </a:lnTo>
                <a:lnTo>
                  <a:pt x="4864849" y="3934326"/>
                </a:lnTo>
                <a:lnTo>
                  <a:pt x="4895135" y="3954115"/>
                </a:lnTo>
                <a:lnTo>
                  <a:pt x="4895135" y="3777903"/>
                </a:lnTo>
                <a:lnTo>
                  <a:pt x="4925561" y="3777903"/>
                </a:lnTo>
                <a:lnTo>
                  <a:pt x="4930412" y="3777903"/>
                </a:lnTo>
                <a:lnTo>
                  <a:pt x="5020206" y="3777903"/>
                </a:lnTo>
                <a:lnTo>
                  <a:pt x="5020206" y="3790637"/>
                </a:lnTo>
                <a:lnTo>
                  <a:pt x="4922635" y="3852242"/>
                </a:lnTo>
                <a:lnTo>
                  <a:pt x="4939844" y="3881497"/>
                </a:lnTo>
                <a:cubicBezTo>
                  <a:pt x="4981029" y="3885856"/>
                  <a:pt x="5009135" y="3904326"/>
                  <a:pt x="5024164" y="3936907"/>
                </a:cubicBezTo>
                <a:lnTo>
                  <a:pt x="5050493" y="3954115"/>
                </a:lnTo>
                <a:lnTo>
                  <a:pt x="5050493" y="3820063"/>
                </a:lnTo>
                <a:lnTo>
                  <a:pt x="5055655" y="3820063"/>
                </a:lnTo>
                <a:cubicBezTo>
                  <a:pt x="5072290" y="3820063"/>
                  <a:pt x="5084307" y="3822845"/>
                  <a:pt x="5091707" y="3828409"/>
                </a:cubicBezTo>
                <a:cubicBezTo>
                  <a:pt x="5099106" y="3833973"/>
                  <a:pt x="5102805" y="3840656"/>
                  <a:pt x="5102805" y="3848457"/>
                </a:cubicBezTo>
                <a:cubicBezTo>
                  <a:pt x="5102805" y="3853275"/>
                  <a:pt x="5101716" y="3857405"/>
                  <a:pt x="5099536" y="3860847"/>
                </a:cubicBezTo>
                <a:cubicBezTo>
                  <a:pt x="5094833" y="3854078"/>
                  <a:pt x="5088925" y="3850694"/>
                  <a:pt x="5081811" y="3850694"/>
                </a:cubicBezTo>
                <a:cubicBezTo>
                  <a:pt x="5075502" y="3850694"/>
                  <a:pt x="5070311" y="3852816"/>
                  <a:pt x="5066238" y="3857061"/>
                </a:cubicBezTo>
                <a:cubicBezTo>
                  <a:pt x="5062165" y="3861306"/>
                  <a:pt x="5060129" y="3866640"/>
                  <a:pt x="5060129" y="3873064"/>
                </a:cubicBezTo>
                <a:cubicBezTo>
                  <a:pt x="5060129" y="3879833"/>
                  <a:pt x="5062309" y="3885426"/>
                  <a:pt x="5066669" y="3889843"/>
                </a:cubicBezTo>
                <a:cubicBezTo>
                  <a:pt x="5071028" y="3894259"/>
                  <a:pt x="5076765" y="3896468"/>
                  <a:pt x="5083877" y="3896468"/>
                </a:cubicBezTo>
                <a:cubicBezTo>
                  <a:pt x="5093399" y="3896468"/>
                  <a:pt x="5101687" y="3892252"/>
                  <a:pt x="5108743" y="3883820"/>
                </a:cubicBezTo>
                <a:cubicBezTo>
                  <a:pt x="5115798" y="3875388"/>
                  <a:pt x="5119325" y="3864575"/>
                  <a:pt x="5119325" y="3851382"/>
                </a:cubicBezTo>
                <a:cubicBezTo>
                  <a:pt x="5119325" y="3833600"/>
                  <a:pt x="5112443" y="3818887"/>
                  <a:pt x="5098675" y="3807243"/>
                </a:cubicBezTo>
                <a:cubicBezTo>
                  <a:pt x="5084909" y="3795599"/>
                  <a:pt x="5068849" y="3789547"/>
                  <a:pt x="5050493" y="3789088"/>
                </a:cubicBezTo>
                <a:lnTo>
                  <a:pt x="5050493" y="3777903"/>
                </a:lnTo>
                <a:lnTo>
                  <a:pt x="5154603" y="3777903"/>
                </a:lnTo>
                <a:lnTo>
                  <a:pt x="5142213" y="3758285"/>
                </a:lnTo>
                <a:lnTo>
                  <a:pt x="4918022" y="3758285"/>
                </a:lnTo>
                <a:lnTo>
                  <a:pt x="4913171" y="3758285"/>
                </a:lnTo>
                <a:lnTo>
                  <a:pt x="4890661" y="3758285"/>
                </a:lnTo>
                <a:lnTo>
                  <a:pt x="4879819" y="3741249"/>
                </a:lnTo>
                <a:cubicBezTo>
                  <a:pt x="4908041" y="3712110"/>
                  <a:pt x="4940794" y="3697540"/>
                  <a:pt x="4978079" y="3697540"/>
                </a:cubicBezTo>
                <a:cubicBezTo>
                  <a:pt x="5006185" y="3697540"/>
                  <a:pt x="5033949" y="3705972"/>
                  <a:pt x="5061367" y="3722836"/>
                </a:cubicBezTo>
                <a:lnTo>
                  <a:pt x="5061367" y="3705284"/>
                </a:lnTo>
                <a:cubicBezTo>
                  <a:pt x="5026147" y="3683946"/>
                  <a:pt x="4992878" y="3673277"/>
                  <a:pt x="4961559" y="3673277"/>
                </a:cubicBezTo>
                <a:close/>
                <a:moveTo>
                  <a:pt x="2370759" y="3673277"/>
                </a:moveTo>
                <a:cubicBezTo>
                  <a:pt x="2330262" y="3673277"/>
                  <a:pt x="2290913" y="3691001"/>
                  <a:pt x="2252710" y="3726450"/>
                </a:cubicBezTo>
                <a:lnTo>
                  <a:pt x="2275081" y="3758285"/>
                </a:lnTo>
                <a:lnTo>
                  <a:pt x="2246171" y="3758285"/>
                </a:lnTo>
                <a:lnTo>
                  <a:pt x="2258561" y="3777903"/>
                </a:lnTo>
                <a:lnTo>
                  <a:pt x="2274049" y="3777903"/>
                </a:lnTo>
                <a:lnTo>
                  <a:pt x="2274049" y="3934326"/>
                </a:lnTo>
                <a:lnTo>
                  <a:pt x="2304335" y="3954115"/>
                </a:lnTo>
                <a:lnTo>
                  <a:pt x="2304335" y="3777903"/>
                </a:lnTo>
                <a:lnTo>
                  <a:pt x="2334761" y="3777903"/>
                </a:lnTo>
                <a:lnTo>
                  <a:pt x="2339612" y="3777903"/>
                </a:lnTo>
                <a:lnTo>
                  <a:pt x="2442313" y="3777903"/>
                </a:lnTo>
                <a:lnTo>
                  <a:pt x="2442313" y="3868590"/>
                </a:lnTo>
                <a:cubicBezTo>
                  <a:pt x="2434970" y="3855283"/>
                  <a:pt x="2425592" y="3844298"/>
                  <a:pt x="2414177" y="3835637"/>
                </a:cubicBezTo>
                <a:cubicBezTo>
                  <a:pt x="2402762" y="3826975"/>
                  <a:pt x="2390286" y="3822644"/>
                  <a:pt x="2376749" y="3822644"/>
                </a:cubicBezTo>
                <a:cubicBezTo>
                  <a:pt x="2364703" y="3822644"/>
                  <a:pt x="2354923" y="3826230"/>
                  <a:pt x="2347409" y="3833399"/>
                </a:cubicBezTo>
                <a:cubicBezTo>
                  <a:pt x="2339895" y="3840570"/>
                  <a:pt x="2336138" y="3849317"/>
                  <a:pt x="2336138" y="3859642"/>
                </a:cubicBezTo>
                <a:cubicBezTo>
                  <a:pt x="2336138" y="3869393"/>
                  <a:pt x="2339206" y="3877510"/>
                  <a:pt x="2345344" y="3883992"/>
                </a:cubicBezTo>
                <a:cubicBezTo>
                  <a:pt x="2351482" y="3890474"/>
                  <a:pt x="2359139" y="3893714"/>
                  <a:pt x="2368317" y="3893714"/>
                </a:cubicBezTo>
                <a:cubicBezTo>
                  <a:pt x="2377724" y="3893714"/>
                  <a:pt x="2385382" y="3890789"/>
                  <a:pt x="2391290" y="3884938"/>
                </a:cubicBezTo>
                <a:cubicBezTo>
                  <a:pt x="2397198" y="3879087"/>
                  <a:pt x="2400152" y="3871803"/>
                  <a:pt x="2400152" y="3863084"/>
                </a:cubicBezTo>
                <a:cubicBezTo>
                  <a:pt x="2400152" y="3859872"/>
                  <a:pt x="2399521" y="3856430"/>
                  <a:pt x="2398259" y="3852759"/>
                </a:cubicBezTo>
                <a:cubicBezTo>
                  <a:pt x="2409617" y="3857118"/>
                  <a:pt x="2420028" y="3866812"/>
                  <a:pt x="2429493" y="3881841"/>
                </a:cubicBezTo>
                <a:cubicBezTo>
                  <a:pt x="2438957" y="3896869"/>
                  <a:pt x="2444550" y="3915225"/>
                  <a:pt x="2446271" y="3936907"/>
                </a:cubicBezTo>
                <a:lnTo>
                  <a:pt x="2472599" y="3954115"/>
                </a:lnTo>
                <a:lnTo>
                  <a:pt x="2472599" y="3777903"/>
                </a:lnTo>
                <a:lnTo>
                  <a:pt x="2496686" y="3777903"/>
                </a:lnTo>
                <a:lnTo>
                  <a:pt x="2507876" y="3777903"/>
                </a:lnTo>
                <a:lnTo>
                  <a:pt x="2591331" y="3777903"/>
                </a:lnTo>
                <a:lnTo>
                  <a:pt x="2591331" y="3790637"/>
                </a:lnTo>
                <a:lnTo>
                  <a:pt x="2493761" y="3852242"/>
                </a:lnTo>
                <a:lnTo>
                  <a:pt x="2510969" y="3881497"/>
                </a:lnTo>
                <a:cubicBezTo>
                  <a:pt x="2552154" y="3885856"/>
                  <a:pt x="2580261" y="3904326"/>
                  <a:pt x="2595289" y="3936907"/>
                </a:cubicBezTo>
                <a:lnTo>
                  <a:pt x="2621618" y="3954115"/>
                </a:lnTo>
                <a:lnTo>
                  <a:pt x="2621618" y="3820063"/>
                </a:lnTo>
                <a:lnTo>
                  <a:pt x="2626781" y="3820063"/>
                </a:lnTo>
                <a:cubicBezTo>
                  <a:pt x="2643415" y="3820063"/>
                  <a:pt x="2655432" y="3822845"/>
                  <a:pt x="2662832" y="3828409"/>
                </a:cubicBezTo>
                <a:cubicBezTo>
                  <a:pt x="2670231" y="3833973"/>
                  <a:pt x="2673931" y="3840656"/>
                  <a:pt x="2673931" y="3848457"/>
                </a:cubicBezTo>
                <a:cubicBezTo>
                  <a:pt x="2673931" y="3853275"/>
                  <a:pt x="2672841" y="3857405"/>
                  <a:pt x="2670661" y="3860847"/>
                </a:cubicBezTo>
                <a:cubicBezTo>
                  <a:pt x="2665958" y="3854078"/>
                  <a:pt x="2660049" y="3850694"/>
                  <a:pt x="2652937" y="3850694"/>
                </a:cubicBezTo>
                <a:cubicBezTo>
                  <a:pt x="2646627" y="3850694"/>
                  <a:pt x="2641436" y="3852816"/>
                  <a:pt x="2637363" y="3857061"/>
                </a:cubicBezTo>
                <a:cubicBezTo>
                  <a:pt x="2633291" y="3861306"/>
                  <a:pt x="2631255" y="3866640"/>
                  <a:pt x="2631255" y="3873064"/>
                </a:cubicBezTo>
                <a:cubicBezTo>
                  <a:pt x="2631255" y="3879833"/>
                  <a:pt x="2633434" y="3885426"/>
                  <a:pt x="2637794" y="3889843"/>
                </a:cubicBezTo>
                <a:cubicBezTo>
                  <a:pt x="2642153" y="3894259"/>
                  <a:pt x="2647889" y="3896468"/>
                  <a:pt x="2655002" y="3896468"/>
                </a:cubicBezTo>
                <a:cubicBezTo>
                  <a:pt x="2664524" y="3896468"/>
                  <a:pt x="2672813" y="3892252"/>
                  <a:pt x="2679868" y="3883820"/>
                </a:cubicBezTo>
                <a:cubicBezTo>
                  <a:pt x="2686923" y="3875388"/>
                  <a:pt x="2690451" y="3864575"/>
                  <a:pt x="2690451" y="3851382"/>
                </a:cubicBezTo>
                <a:cubicBezTo>
                  <a:pt x="2690451" y="3833600"/>
                  <a:pt x="2683567" y="3818887"/>
                  <a:pt x="2669801" y="3807243"/>
                </a:cubicBezTo>
                <a:cubicBezTo>
                  <a:pt x="2656035" y="3795599"/>
                  <a:pt x="2639973" y="3789547"/>
                  <a:pt x="2621618" y="3789088"/>
                </a:cubicBezTo>
                <a:lnTo>
                  <a:pt x="2621618" y="3777903"/>
                </a:lnTo>
                <a:lnTo>
                  <a:pt x="2715761" y="3777903"/>
                </a:lnTo>
                <a:lnTo>
                  <a:pt x="2725728" y="3777903"/>
                </a:lnTo>
                <a:lnTo>
                  <a:pt x="2754996" y="3777903"/>
                </a:lnTo>
                <a:cubicBezTo>
                  <a:pt x="2745703" y="3788802"/>
                  <a:pt x="2741057" y="3800905"/>
                  <a:pt x="2741057" y="3814212"/>
                </a:cubicBezTo>
                <a:cubicBezTo>
                  <a:pt x="2741057" y="3825226"/>
                  <a:pt x="2744957" y="3835092"/>
                  <a:pt x="2752759" y="3843810"/>
                </a:cubicBezTo>
                <a:cubicBezTo>
                  <a:pt x="2756659" y="3848170"/>
                  <a:pt x="2761076" y="3851440"/>
                  <a:pt x="2766009" y="3853619"/>
                </a:cubicBezTo>
                <a:cubicBezTo>
                  <a:pt x="2758552" y="3862912"/>
                  <a:pt x="2754824" y="3872204"/>
                  <a:pt x="2754824" y="3881497"/>
                </a:cubicBezTo>
                <a:cubicBezTo>
                  <a:pt x="2754824" y="3892625"/>
                  <a:pt x="2759785" y="3902519"/>
                  <a:pt x="2769709" y="3911181"/>
                </a:cubicBezTo>
                <a:cubicBezTo>
                  <a:pt x="2779632" y="3919842"/>
                  <a:pt x="2791248" y="3924173"/>
                  <a:pt x="2804555" y="3924173"/>
                </a:cubicBezTo>
                <a:cubicBezTo>
                  <a:pt x="2823026" y="3924173"/>
                  <a:pt x="2838427" y="3919269"/>
                  <a:pt x="2850760" y="3909460"/>
                </a:cubicBezTo>
                <a:cubicBezTo>
                  <a:pt x="2863093" y="3899651"/>
                  <a:pt x="2869259" y="3888667"/>
                  <a:pt x="2869259" y="3876506"/>
                </a:cubicBezTo>
                <a:cubicBezTo>
                  <a:pt x="2869259" y="3868017"/>
                  <a:pt x="2866706" y="3861162"/>
                  <a:pt x="2861601" y="3855942"/>
                </a:cubicBezTo>
                <a:cubicBezTo>
                  <a:pt x="2856496" y="3850723"/>
                  <a:pt x="2850387" y="3848112"/>
                  <a:pt x="2843274" y="3848112"/>
                </a:cubicBezTo>
                <a:cubicBezTo>
                  <a:pt x="2836276" y="3848112"/>
                  <a:pt x="2830540" y="3850464"/>
                  <a:pt x="2826066" y="3855168"/>
                </a:cubicBezTo>
                <a:cubicBezTo>
                  <a:pt x="2821592" y="3859872"/>
                  <a:pt x="2819355" y="3865436"/>
                  <a:pt x="2819355" y="3871860"/>
                </a:cubicBezTo>
                <a:cubicBezTo>
                  <a:pt x="2819355" y="3880005"/>
                  <a:pt x="2822853" y="3886430"/>
                  <a:pt x="2829852" y="3891133"/>
                </a:cubicBezTo>
                <a:cubicBezTo>
                  <a:pt x="2821133" y="3898246"/>
                  <a:pt x="2811381" y="3901802"/>
                  <a:pt x="2800598" y="3901802"/>
                </a:cubicBezTo>
                <a:cubicBezTo>
                  <a:pt x="2795205" y="3901802"/>
                  <a:pt x="2790817" y="3900454"/>
                  <a:pt x="2787433" y="3897758"/>
                </a:cubicBezTo>
                <a:cubicBezTo>
                  <a:pt x="2784049" y="3895063"/>
                  <a:pt x="2782357" y="3891133"/>
                  <a:pt x="2782357" y="3885971"/>
                </a:cubicBezTo>
                <a:cubicBezTo>
                  <a:pt x="2782357" y="3881152"/>
                  <a:pt x="2784737" y="3875904"/>
                  <a:pt x="2789498" y="3870225"/>
                </a:cubicBezTo>
                <a:cubicBezTo>
                  <a:pt x="2794259" y="3864546"/>
                  <a:pt x="2801974" y="3857749"/>
                  <a:pt x="2812643" y="3849833"/>
                </a:cubicBezTo>
                <a:cubicBezTo>
                  <a:pt x="2823313" y="3841918"/>
                  <a:pt x="2831286" y="3833744"/>
                  <a:pt x="2836563" y="3825312"/>
                </a:cubicBezTo>
                <a:cubicBezTo>
                  <a:pt x="2841840" y="3816880"/>
                  <a:pt x="2844479" y="3807845"/>
                  <a:pt x="2844479" y="3798209"/>
                </a:cubicBezTo>
                <a:cubicBezTo>
                  <a:pt x="2844479" y="3790981"/>
                  <a:pt x="2842758" y="3784213"/>
                  <a:pt x="2839316" y="3777903"/>
                </a:cubicBezTo>
                <a:lnTo>
                  <a:pt x="2904535" y="3777903"/>
                </a:lnTo>
                <a:lnTo>
                  <a:pt x="2892145" y="3758285"/>
                </a:lnTo>
                <a:lnTo>
                  <a:pt x="2849469" y="3758285"/>
                </a:lnTo>
                <a:cubicBezTo>
                  <a:pt x="2850272" y="3754844"/>
                  <a:pt x="2850674" y="3751288"/>
                  <a:pt x="2850674" y="3747616"/>
                </a:cubicBezTo>
                <a:cubicBezTo>
                  <a:pt x="2850674" y="3737062"/>
                  <a:pt x="2846314" y="3727569"/>
                  <a:pt x="2837595" y="3719137"/>
                </a:cubicBezTo>
                <a:cubicBezTo>
                  <a:pt x="2828877" y="3710705"/>
                  <a:pt x="2816257" y="3706489"/>
                  <a:pt x="2799737" y="3706489"/>
                </a:cubicBezTo>
                <a:cubicBezTo>
                  <a:pt x="2791248" y="3706489"/>
                  <a:pt x="2783762" y="3706689"/>
                  <a:pt x="2777281" y="3707091"/>
                </a:cubicBezTo>
                <a:cubicBezTo>
                  <a:pt x="2770799" y="3707493"/>
                  <a:pt x="2764059" y="3707693"/>
                  <a:pt x="2757061" y="3707693"/>
                </a:cubicBezTo>
                <a:cubicBezTo>
                  <a:pt x="2746162" y="3707693"/>
                  <a:pt x="2738505" y="3705743"/>
                  <a:pt x="2734088" y="3701842"/>
                </a:cubicBezTo>
                <a:cubicBezTo>
                  <a:pt x="2729671" y="3697942"/>
                  <a:pt x="2727463" y="3693238"/>
                  <a:pt x="2727463" y="3687732"/>
                </a:cubicBezTo>
                <a:cubicBezTo>
                  <a:pt x="2727463" y="3684978"/>
                  <a:pt x="2727807" y="3682168"/>
                  <a:pt x="2728495" y="3679300"/>
                </a:cubicBezTo>
                <a:lnTo>
                  <a:pt x="2714212" y="3673965"/>
                </a:lnTo>
                <a:cubicBezTo>
                  <a:pt x="2713294" y="3677980"/>
                  <a:pt x="2712835" y="3681996"/>
                  <a:pt x="2712835" y="3686011"/>
                </a:cubicBezTo>
                <a:cubicBezTo>
                  <a:pt x="2712835" y="3700466"/>
                  <a:pt x="2717568" y="3712282"/>
                  <a:pt x="2727033" y="3721460"/>
                </a:cubicBezTo>
                <a:cubicBezTo>
                  <a:pt x="2736497" y="3730638"/>
                  <a:pt x="2749776" y="3735226"/>
                  <a:pt x="2766869" y="3735226"/>
                </a:cubicBezTo>
                <a:cubicBezTo>
                  <a:pt x="2773753" y="3735226"/>
                  <a:pt x="2780693" y="3735026"/>
                  <a:pt x="2787691" y="3734624"/>
                </a:cubicBezTo>
                <a:cubicBezTo>
                  <a:pt x="2794689" y="3734223"/>
                  <a:pt x="2801458" y="3734022"/>
                  <a:pt x="2807997" y="3734022"/>
                </a:cubicBezTo>
                <a:cubicBezTo>
                  <a:pt x="2816831" y="3734022"/>
                  <a:pt x="2823284" y="3735599"/>
                  <a:pt x="2827357" y="3738754"/>
                </a:cubicBezTo>
                <a:cubicBezTo>
                  <a:pt x="2831429" y="3741909"/>
                  <a:pt x="2833465" y="3745551"/>
                  <a:pt x="2833465" y="3749681"/>
                </a:cubicBezTo>
                <a:cubicBezTo>
                  <a:pt x="2833465" y="3752779"/>
                  <a:pt x="2832835" y="3755647"/>
                  <a:pt x="2831573" y="3758285"/>
                </a:cubicBezTo>
                <a:lnTo>
                  <a:pt x="2713338" y="3758285"/>
                </a:lnTo>
                <a:lnTo>
                  <a:pt x="2703371" y="3758285"/>
                </a:lnTo>
                <a:lnTo>
                  <a:pt x="2495486" y="3758285"/>
                </a:lnTo>
                <a:lnTo>
                  <a:pt x="2484296" y="3758285"/>
                </a:lnTo>
                <a:lnTo>
                  <a:pt x="2327222" y="3758285"/>
                </a:lnTo>
                <a:lnTo>
                  <a:pt x="2322371" y="3758285"/>
                </a:lnTo>
                <a:lnTo>
                  <a:pt x="2299861" y="3758285"/>
                </a:lnTo>
                <a:lnTo>
                  <a:pt x="2289019" y="3741249"/>
                </a:lnTo>
                <a:cubicBezTo>
                  <a:pt x="2317241" y="3712110"/>
                  <a:pt x="2349994" y="3697540"/>
                  <a:pt x="2387279" y="3697540"/>
                </a:cubicBezTo>
                <a:cubicBezTo>
                  <a:pt x="2415385" y="3697540"/>
                  <a:pt x="2443148" y="3705972"/>
                  <a:pt x="2470567" y="3722836"/>
                </a:cubicBezTo>
                <a:lnTo>
                  <a:pt x="2470567" y="3705284"/>
                </a:lnTo>
                <a:cubicBezTo>
                  <a:pt x="2435347" y="3683946"/>
                  <a:pt x="2402078" y="3673277"/>
                  <a:pt x="2370759" y="3673277"/>
                </a:cubicBezTo>
                <a:close/>
                <a:moveTo>
                  <a:pt x="555926" y="3481437"/>
                </a:moveTo>
                <a:cubicBezTo>
                  <a:pt x="549731" y="3481437"/>
                  <a:pt x="544511" y="3483560"/>
                  <a:pt x="540266" y="3487804"/>
                </a:cubicBezTo>
                <a:cubicBezTo>
                  <a:pt x="536021" y="3492049"/>
                  <a:pt x="533899" y="3497269"/>
                  <a:pt x="533899" y="3503464"/>
                </a:cubicBezTo>
                <a:cubicBezTo>
                  <a:pt x="533899" y="3509659"/>
                  <a:pt x="536021" y="3514879"/>
                  <a:pt x="540266" y="3519123"/>
                </a:cubicBezTo>
                <a:cubicBezTo>
                  <a:pt x="544511" y="3523368"/>
                  <a:pt x="549731" y="3525490"/>
                  <a:pt x="555926" y="3525490"/>
                </a:cubicBezTo>
                <a:cubicBezTo>
                  <a:pt x="562121" y="3525490"/>
                  <a:pt x="567340" y="3523368"/>
                  <a:pt x="571585" y="3519123"/>
                </a:cubicBezTo>
                <a:cubicBezTo>
                  <a:pt x="575830" y="3514879"/>
                  <a:pt x="577952" y="3509659"/>
                  <a:pt x="577952" y="3503464"/>
                </a:cubicBezTo>
                <a:cubicBezTo>
                  <a:pt x="577952" y="3497269"/>
                  <a:pt x="575830" y="3492049"/>
                  <a:pt x="571585" y="3487804"/>
                </a:cubicBezTo>
                <a:cubicBezTo>
                  <a:pt x="567340" y="3483560"/>
                  <a:pt x="562121" y="3481437"/>
                  <a:pt x="555926" y="3481437"/>
                </a:cubicBezTo>
                <a:close/>
                <a:moveTo>
                  <a:pt x="975886" y="3473005"/>
                </a:moveTo>
                <a:cubicBezTo>
                  <a:pt x="971871" y="3473005"/>
                  <a:pt x="968372" y="3473206"/>
                  <a:pt x="965389" y="3473607"/>
                </a:cubicBezTo>
                <a:cubicBezTo>
                  <a:pt x="962406" y="3474009"/>
                  <a:pt x="959968" y="3474841"/>
                  <a:pt x="958075" y="3476103"/>
                </a:cubicBezTo>
                <a:cubicBezTo>
                  <a:pt x="956183" y="3477365"/>
                  <a:pt x="954777" y="3479200"/>
                  <a:pt x="953859" y="3481609"/>
                </a:cubicBezTo>
                <a:cubicBezTo>
                  <a:pt x="952942" y="3484018"/>
                  <a:pt x="952483" y="3487173"/>
                  <a:pt x="952483" y="3491074"/>
                </a:cubicBezTo>
                <a:lnTo>
                  <a:pt x="952483" y="3518263"/>
                </a:lnTo>
                <a:lnTo>
                  <a:pt x="932349" y="3565069"/>
                </a:lnTo>
                <a:cubicBezTo>
                  <a:pt x="931775" y="3566331"/>
                  <a:pt x="931517" y="3567421"/>
                  <a:pt x="931575" y="3568339"/>
                </a:cubicBezTo>
                <a:cubicBezTo>
                  <a:pt x="931632" y="3569257"/>
                  <a:pt x="932120" y="3570031"/>
                  <a:pt x="933037" y="3570662"/>
                </a:cubicBezTo>
                <a:cubicBezTo>
                  <a:pt x="933955" y="3571293"/>
                  <a:pt x="935389" y="3571723"/>
                  <a:pt x="937339" y="3571953"/>
                </a:cubicBezTo>
                <a:cubicBezTo>
                  <a:pt x="939290" y="3572182"/>
                  <a:pt x="941871" y="3572297"/>
                  <a:pt x="945083" y="3572297"/>
                </a:cubicBezTo>
                <a:cubicBezTo>
                  <a:pt x="947951" y="3572297"/>
                  <a:pt x="950332" y="3572182"/>
                  <a:pt x="952225" y="3571953"/>
                </a:cubicBezTo>
                <a:cubicBezTo>
                  <a:pt x="954118" y="3571723"/>
                  <a:pt x="955752" y="3571350"/>
                  <a:pt x="957129" y="3570834"/>
                </a:cubicBezTo>
                <a:cubicBezTo>
                  <a:pt x="958506" y="3570318"/>
                  <a:pt x="959682" y="3569658"/>
                  <a:pt x="960657" y="3568855"/>
                </a:cubicBezTo>
                <a:cubicBezTo>
                  <a:pt x="961632" y="3568052"/>
                  <a:pt x="962521" y="3567077"/>
                  <a:pt x="963324" y="3565930"/>
                </a:cubicBezTo>
                <a:lnTo>
                  <a:pt x="985695" y="3533578"/>
                </a:lnTo>
                <a:cubicBezTo>
                  <a:pt x="987989" y="3530251"/>
                  <a:pt x="989939" y="3527011"/>
                  <a:pt x="991545" y="3523856"/>
                </a:cubicBezTo>
                <a:cubicBezTo>
                  <a:pt x="993152" y="3520701"/>
                  <a:pt x="994442" y="3517460"/>
                  <a:pt x="995417" y="3514133"/>
                </a:cubicBezTo>
                <a:cubicBezTo>
                  <a:pt x="996392" y="3510806"/>
                  <a:pt x="997110" y="3507278"/>
                  <a:pt x="997568" y="3503550"/>
                </a:cubicBezTo>
                <a:cubicBezTo>
                  <a:pt x="998027" y="3499822"/>
                  <a:pt x="998257" y="3495663"/>
                  <a:pt x="998257" y="3491074"/>
                </a:cubicBezTo>
                <a:cubicBezTo>
                  <a:pt x="998257" y="3487173"/>
                  <a:pt x="997826" y="3484018"/>
                  <a:pt x="996966" y="3481609"/>
                </a:cubicBezTo>
                <a:cubicBezTo>
                  <a:pt x="996106" y="3479200"/>
                  <a:pt x="994758" y="3477365"/>
                  <a:pt x="992922" y="3476103"/>
                </a:cubicBezTo>
                <a:cubicBezTo>
                  <a:pt x="991087" y="3474841"/>
                  <a:pt x="988764" y="3474009"/>
                  <a:pt x="985953" y="3473607"/>
                </a:cubicBezTo>
                <a:cubicBezTo>
                  <a:pt x="983142" y="3473206"/>
                  <a:pt x="979787" y="3473005"/>
                  <a:pt x="975886" y="3473005"/>
                </a:cubicBezTo>
                <a:close/>
                <a:moveTo>
                  <a:pt x="876832" y="3396256"/>
                </a:moveTo>
                <a:lnTo>
                  <a:pt x="876832" y="3472661"/>
                </a:lnTo>
                <a:cubicBezTo>
                  <a:pt x="862950" y="3453847"/>
                  <a:pt x="845857" y="3439507"/>
                  <a:pt x="825551" y="3429640"/>
                </a:cubicBezTo>
                <a:close/>
                <a:moveTo>
                  <a:pt x="610132" y="3396256"/>
                </a:moveTo>
                <a:lnTo>
                  <a:pt x="610132" y="3472661"/>
                </a:lnTo>
                <a:cubicBezTo>
                  <a:pt x="596250" y="3453847"/>
                  <a:pt x="579157" y="3439507"/>
                  <a:pt x="558851" y="3429640"/>
                </a:cubicBezTo>
                <a:close/>
                <a:moveTo>
                  <a:pt x="973821" y="3360463"/>
                </a:moveTo>
                <a:cubicBezTo>
                  <a:pt x="969117" y="3360463"/>
                  <a:pt x="965217" y="3360922"/>
                  <a:pt x="962119" y="3361840"/>
                </a:cubicBezTo>
                <a:cubicBezTo>
                  <a:pt x="959022" y="3362758"/>
                  <a:pt x="956527" y="3364249"/>
                  <a:pt x="954634" y="3366314"/>
                </a:cubicBezTo>
                <a:cubicBezTo>
                  <a:pt x="952741" y="3368379"/>
                  <a:pt x="951450" y="3371075"/>
                  <a:pt x="950762" y="3374402"/>
                </a:cubicBezTo>
                <a:cubicBezTo>
                  <a:pt x="950074" y="3377729"/>
                  <a:pt x="949729" y="3381859"/>
                  <a:pt x="949729" y="3386792"/>
                </a:cubicBezTo>
                <a:cubicBezTo>
                  <a:pt x="949729" y="3391610"/>
                  <a:pt x="950074" y="3395626"/>
                  <a:pt x="950762" y="3398838"/>
                </a:cubicBezTo>
                <a:cubicBezTo>
                  <a:pt x="951450" y="3402050"/>
                  <a:pt x="952741" y="3404688"/>
                  <a:pt x="954634" y="3406753"/>
                </a:cubicBezTo>
                <a:cubicBezTo>
                  <a:pt x="956527" y="3408818"/>
                  <a:pt x="959022" y="3410281"/>
                  <a:pt x="962119" y="3411141"/>
                </a:cubicBezTo>
                <a:cubicBezTo>
                  <a:pt x="965217" y="3412002"/>
                  <a:pt x="969117" y="3412432"/>
                  <a:pt x="973821" y="3412432"/>
                </a:cubicBezTo>
                <a:cubicBezTo>
                  <a:pt x="978525" y="3412432"/>
                  <a:pt x="982425" y="3412002"/>
                  <a:pt x="985523" y="3411141"/>
                </a:cubicBezTo>
                <a:cubicBezTo>
                  <a:pt x="988620" y="3410281"/>
                  <a:pt x="991115" y="3408818"/>
                  <a:pt x="993008" y="3406753"/>
                </a:cubicBezTo>
                <a:cubicBezTo>
                  <a:pt x="994901" y="3404688"/>
                  <a:pt x="996249" y="3402050"/>
                  <a:pt x="997052" y="3398838"/>
                </a:cubicBezTo>
                <a:cubicBezTo>
                  <a:pt x="997855" y="3395626"/>
                  <a:pt x="998257" y="3391610"/>
                  <a:pt x="998257" y="3386792"/>
                </a:cubicBezTo>
                <a:cubicBezTo>
                  <a:pt x="998257" y="3381859"/>
                  <a:pt x="997855" y="3377729"/>
                  <a:pt x="997052" y="3374402"/>
                </a:cubicBezTo>
                <a:cubicBezTo>
                  <a:pt x="996249" y="3371075"/>
                  <a:pt x="994901" y="3368379"/>
                  <a:pt x="993008" y="3366314"/>
                </a:cubicBezTo>
                <a:cubicBezTo>
                  <a:pt x="991115" y="3364249"/>
                  <a:pt x="988620" y="3362758"/>
                  <a:pt x="985523" y="3361840"/>
                </a:cubicBezTo>
                <a:cubicBezTo>
                  <a:pt x="982425" y="3360922"/>
                  <a:pt x="978525" y="3360463"/>
                  <a:pt x="973821" y="3360463"/>
                </a:cubicBezTo>
                <a:close/>
                <a:moveTo>
                  <a:pt x="311536" y="3356333"/>
                </a:moveTo>
                <a:cubicBezTo>
                  <a:pt x="323467" y="3356333"/>
                  <a:pt x="334652" y="3361496"/>
                  <a:pt x="345092" y="3371821"/>
                </a:cubicBezTo>
                <a:lnTo>
                  <a:pt x="311536" y="3404344"/>
                </a:lnTo>
                <a:cubicBezTo>
                  <a:pt x="306488" y="3389775"/>
                  <a:pt x="297827" y="3382490"/>
                  <a:pt x="285551" y="3382490"/>
                </a:cubicBezTo>
                <a:cubicBezTo>
                  <a:pt x="281307" y="3382490"/>
                  <a:pt x="277693" y="3383064"/>
                  <a:pt x="274710" y="3384211"/>
                </a:cubicBezTo>
                <a:cubicBezTo>
                  <a:pt x="277234" y="3376524"/>
                  <a:pt x="281680" y="3369957"/>
                  <a:pt x="288047" y="3364507"/>
                </a:cubicBezTo>
                <a:cubicBezTo>
                  <a:pt x="294414" y="3359058"/>
                  <a:pt x="302243" y="3356333"/>
                  <a:pt x="311536" y="3356333"/>
                </a:cubicBezTo>
                <a:close/>
                <a:moveTo>
                  <a:pt x="377099" y="3296104"/>
                </a:moveTo>
                <a:lnTo>
                  <a:pt x="377099" y="3379048"/>
                </a:lnTo>
                <a:cubicBezTo>
                  <a:pt x="354958" y="3346123"/>
                  <a:pt x="330580" y="3329660"/>
                  <a:pt x="303964" y="3329660"/>
                </a:cubicBezTo>
                <a:cubicBezTo>
                  <a:pt x="284920" y="3329660"/>
                  <a:pt x="269261" y="3336286"/>
                  <a:pt x="256986" y="3349536"/>
                </a:cubicBezTo>
                <a:cubicBezTo>
                  <a:pt x="244710" y="3362786"/>
                  <a:pt x="238573" y="3377155"/>
                  <a:pt x="238573" y="3392643"/>
                </a:cubicBezTo>
                <a:cubicBezTo>
                  <a:pt x="238573" y="3398838"/>
                  <a:pt x="240208" y="3403685"/>
                  <a:pt x="243477" y="3407184"/>
                </a:cubicBezTo>
                <a:cubicBezTo>
                  <a:pt x="246747" y="3410683"/>
                  <a:pt x="251078" y="3412432"/>
                  <a:pt x="256469" y="3412432"/>
                </a:cubicBezTo>
                <a:cubicBezTo>
                  <a:pt x="261058" y="3412432"/>
                  <a:pt x="266422" y="3410941"/>
                  <a:pt x="272559" y="3407958"/>
                </a:cubicBezTo>
                <a:cubicBezTo>
                  <a:pt x="278697" y="3404975"/>
                  <a:pt x="283544" y="3403484"/>
                  <a:pt x="287100" y="3403484"/>
                </a:cubicBezTo>
                <a:cubicBezTo>
                  <a:pt x="290657" y="3403484"/>
                  <a:pt x="293439" y="3404631"/>
                  <a:pt x="295446" y="3406925"/>
                </a:cubicBezTo>
                <a:cubicBezTo>
                  <a:pt x="297454" y="3409220"/>
                  <a:pt x="298458" y="3411687"/>
                  <a:pt x="298458" y="3414325"/>
                </a:cubicBezTo>
                <a:cubicBezTo>
                  <a:pt x="298458" y="3416275"/>
                  <a:pt x="289509" y="3425855"/>
                  <a:pt x="271613" y="3443063"/>
                </a:cubicBezTo>
                <a:lnTo>
                  <a:pt x="298113" y="3460959"/>
                </a:lnTo>
                <a:lnTo>
                  <a:pt x="364709" y="3393503"/>
                </a:lnTo>
                <a:cubicBezTo>
                  <a:pt x="372969" y="3404975"/>
                  <a:pt x="377099" y="3418685"/>
                  <a:pt x="377099" y="3434631"/>
                </a:cubicBezTo>
                <a:lnTo>
                  <a:pt x="377099" y="3505701"/>
                </a:lnTo>
                <a:lnTo>
                  <a:pt x="407386" y="3525490"/>
                </a:lnTo>
                <a:lnTo>
                  <a:pt x="407386" y="3349278"/>
                </a:lnTo>
                <a:lnTo>
                  <a:pt x="429761" y="3349278"/>
                </a:lnTo>
                <a:lnTo>
                  <a:pt x="431138" y="3349278"/>
                </a:lnTo>
                <a:cubicBezTo>
                  <a:pt x="437562" y="3349278"/>
                  <a:pt x="443671" y="3354068"/>
                  <a:pt x="449465" y="3363647"/>
                </a:cubicBezTo>
                <a:cubicBezTo>
                  <a:pt x="455258" y="3373226"/>
                  <a:pt x="458155" y="3381859"/>
                  <a:pt x="458155" y="3389545"/>
                </a:cubicBezTo>
                <a:lnTo>
                  <a:pt x="458155" y="3505701"/>
                </a:lnTo>
                <a:lnTo>
                  <a:pt x="488441" y="3525490"/>
                </a:lnTo>
                <a:lnTo>
                  <a:pt x="488441" y="3349278"/>
                </a:lnTo>
                <a:lnTo>
                  <a:pt x="515486" y="3349278"/>
                </a:lnTo>
                <a:lnTo>
                  <a:pt x="523718" y="3349278"/>
                </a:lnTo>
                <a:lnTo>
                  <a:pt x="610132" y="3349278"/>
                </a:lnTo>
                <a:lnTo>
                  <a:pt x="610132" y="3362012"/>
                </a:lnTo>
                <a:lnTo>
                  <a:pt x="512561" y="3423617"/>
                </a:lnTo>
                <a:lnTo>
                  <a:pt x="529769" y="3452872"/>
                </a:lnTo>
                <a:cubicBezTo>
                  <a:pt x="570954" y="3457231"/>
                  <a:pt x="599061" y="3475701"/>
                  <a:pt x="614089" y="3508282"/>
                </a:cubicBezTo>
                <a:lnTo>
                  <a:pt x="640418" y="3525490"/>
                </a:lnTo>
                <a:lnTo>
                  <a:pt x="640418" y="3349278"/>
                </a:lnTo>
                <a:lnTo>
                  <a:pt x="667886" y="3349278"/>
                </a:lnTo>
                <a:lnTo>
                  <a:pt x="675695" y="3349278"/>
                </a:lnTo>
                <a:lnTo>
                  <a:pt x="699721" y="3349278"/>
                </a:lnTo>
                <a:cubicBezTo>
                  <a:pt x="691117" y="3357997"/>
                  <a:pt x="683890" y="3368867"/>
                  <a:pt x="678039" y="3381887"/>
                </a:cubicBezTo>
                <a:cubicBezTo>
                  <a:pt x="672188" y="3394908"/>
                  <a:pt x="669263" y="3409679"/>
                  <a:pt x="669263" y="3426199"/>
                </a:cubicBezTo>
                <a:cubicBezTo>
                  <a:pt x="669263" y="3452126"/>
                  <a:pt x="676720" y="3474755"/>
                  <a:pt x="691634" y="3494085"/>
                </a:cubicBezTo>
                <a:cubicBezTo>
                  <a:pt x="706547" y="3513416"/>
                  <a:pt x="723641" y="3523081"/>
                  <a:pt x="742914" y="3523081"/>
                </a:cubicBezTo>
                <a:cubicBezTo>
                  <a:pt x="752895" y="3523081"/>
                  <a:pt x="760925" y="3520471"/>
                  <a:pt x="767006" y="3515251"/>
                </a:cubicBezTo>
                <a:cubicBezTo>
                  <a:pt x="773086" y="3510032"/>
                  <a:pt x="776126" y="3503579"/>
                  <a:pt x="776126" y="3495892"/>
                </a:cubicBezTo>
                <a:cubicBezTo>
                  <a:pt x="776126" y="3489124"/>
                  <a:pt x="773774" y="3483187"/>
                  <a:pt x="769071" y="3478082"/>
                </a:cubicBezTo>
                <a:cubicBezTo>
                  <a:pt x="764367" y="3472977"/>
                  <a:pt x="758172" y="3470424"/>
                  <a:pt x="750486" y="3470424"/>
                </a:cubicBezTo>
                <a:cubicBezTo>
                  <a:pt x="742914" y="3470424"/>
                  <a:pt x="737006" y="3472604"/>
                  <a:pt x="732761" y="3476963"/>
                </a:cubicBezTo>
                <a:cubicBezTo>
                  <a:pt x="728517" y="3481323"/>
                  <a:pt x="726394" y="3486657"/>
                  <a:pt x="726394" y="3492967"/>
                </a:cubicBezTo>
                <a:lnTo>
                  <a:pt x="726394" y="3493999"/>
                </a:lnTo>
                <a:cubicBezTo>
                  <a:pt x="715610" y="3490672"/>
                  <a:pt x="706834" y="3483818"/>
                  <a:pt x="700066" y="3473435"/>
                </a:cubicBezTo>
                <a:cubicBezTo>
                  <a:pt x="693297" y="3463053"/>
                  <a:pt x="689913" y="3451208"/>
                  <a:pt x="689913" y="3437900"/>
                </a:cubicBezTo>
                <a:cubicBezTo>
                  <a:pt x="689913" y="3417709"/>
                  <a:pt x="698947" y="3397891"/>
                  <a:pt x="717016" y="3378446"/>
                </a:cubicBezTo>
                <a:cubicBezTo>
                  <a:pt x="735084" y="3359000"/>
                  <a:pt x="758402" y="3349278"/>
                  <a:pt x="786967" y="3349278"/>
                </a:cubicBezTo>
                <a:lnTo>
                  <a:pt x="794711" y="3349278"/>
                </a:lnTo>
                <a:lnTo>
                  <a:pt x="876832" y="3349278"/>
                </a:lnTo>
                <a:lnTo>
                  <a:pt x="876832" y="3362012"/>
                </a:lnTo>
                <a:lnTo>
                  <a:pt x="779261" y="3423617"/>
                </a:lnTo>
                <a:lnTo>
                  <a:pt x="796469" y="3452872"/>
                </a:lnTo>
                <a:cubicBezTo>
                  <a:pt x="837654" y="3457231"/>
                  <a:pt x="865761" y="3475701"/>
                  <a:pt x="880789" y="3508282"/>
                </a:cubicBezTo>
                <a:lnTo>
                  <a:pt x="907118" y="3525490"/>
                </a:lnTo>
                <a:lnTo>
                  <a:pt x="907118" y="3349278"/>
                </a:lnTo>
                <a:lnTo>
                  <a:pt x="942395" y="3349278"/>
                </a:lnTo>
                <a:lnTo>
                  <a:pt x="930005" y="3329660"/>
                </a:lnTo>
                <a:lnTo>
                  <a:pt x="782321" y="3329660"/>
                </a:lnTo>
                <a:lnTo>
                  <a:pt x="769796" y="3329660"/>
                </a:lnTo>
                <a:lnTo>
                  <a:pt x="663305" y="3329660"/>
                </a:lnTo>
                <a:lnTo>
                  <a:pt x="655496" y="3329660"/>
                </a:lnTo>
                <a:lnTo>
                  <a:pt x="511328" y="3329660"/>
                </a:lnTo>
                <a:lnTo>
                  <a:pt x="503096" y="3329660"/>
                </a:lnTo>
                <a:lnTo>
                  <a:pt x="486893" y="3329660"/>
                </a:lnTo>
                <a:cubicBezTo>
                  <a:pt x="485172" y="3327137"/>
                  <a:pt x="483480" y="3324412"/>
                  <a:pt x="481816" y="3321487"/>
                </a:cubicBezTo>
                <a:cubicBezTo>
                  <a:pt x="480153" y="3318561"/>
                  <a:pt x="477571" y="3313599"/>
                  <a:pt x="474072" y="3306601"/>
                </a:cubicBezTo>
                <a:cubicBezTo>
                  <a:pt x="470573" y="3299604"/>
                  <a:pt x="465268" y="3296104"/>
                  <a:pt x="458155" y="3296104"/>
                </a:cubicBezTo>
                <a:lnTo>
                  <a:pt x="458155" y="3349278"/>
                </a:lnTo>
                <a:cubicBezTo>
                  <a:pt x="453107" y="3341362"/>
                  <a:pt x="448576" y="3336114"/>
                  <a:pt x="444560" y="3333532"/>
                </a:cubicBezTo>
                <a:cubicBezTo>
                  <a:pt x="442553" y="3332242"/>
                  <a:pt x="440100" y="3331274"/>
                  <a:pt x="437204" y="3330628"/>
                </a:cubicBezTo>
                <a:lnTo>
                  <a:pt x="430474" y="3329979"/>
                </a:lnTo>
                <a:lnTo>
                  <a:pt x="430273" y="3329660"/>
                </a:lnTo>
                <a:lnTo>
                  <a:pt x="427180" y="3329660"/>
                </a:lnTo>
                <a:lnTo>
                  <a:pt x="417371" y="3329660"/>
                </a:lnTo>
                <a:lnTo>
                  <a:pt x="405837" y="3329660"/>
                </a:lnTo>
                <a:cubicBezTo>
                  <a:pt x="404116" y="3327137"/>
                  <a:pt x="402424" y="3324412"/>
                  <a:pt x="400761" y="3321487"/>
                </a:cubicBezTo>
                <a:cubicBezTo>
                  <a:pt x="399097" y="3318561"/>
                  <a:pt x="396516" y="3313599"/>
                  <a:pt x="393017" y="3306601"/>
                </a:cubicBezTo>
                <a:cubicBezTo>
                  <a:pt x="389518" y="3299604"/>
                  <a:pt x="384212" y="3296104"/>
                  <a:pt x="377099" y="3296104"/>
                </a:cubicBezTo>
                <a:close/>
                <a:moveTo>
                  <a:pt x="918941" y="3125664"/>
                </a:moveTo>
                <a:lnTo>
                  <a:pt x="906206" y="3147690"/>
                </a:lnTo>
                <a:lnTo>
                  <a:pt x="880394" y="3134268"/>
                </a:lnTo>
                <a:lnTo>
                  <a:pt x="867316" y="3158015"/>
                </a:lnTo>
                <a:lnTo>
                  <a:pt x="893817" y="3172126"/>
                </a:lnTo>
                <a:lnTo>
                  <a:pt x="906551" y="3149411"/>
                </a:lnTo>
                <a:lnTo>
                  <a:pt x="933051" y="3162833"/>
                </a:lnTo>
                <a:lnTo>
                  <a:pt x="945785" y="3139430"/>
                </a:lnTo>
                <a:close/>
                <a:moveTo>
                  <a:pt x="2167808" y="3067672"/>
                </a:moveTo>
                <a:lnTo>
                  <a:pt x="2146986" y="3106562"/>
                </a:lnTo>
                <a:lnTo>
                  <a:pt x="2187254" y="3127556"/>
                </a:lnTo>
                <a:lnTo>
                  <a:pt x="2207904" y="3089010"/>
                </a:lnTo>
                <a:close/>
                <a:moveTo>
                  <a:pt x="4708825" y="3062337"/>
                </a:moveTo>
                <a:cubicBezTo>
                  <a:pt x="4702631" y="3062337"/>
                  <a:pt x="4697411" y="3064460"/>
                  <a:pt x="4693166" y="3068704"/>
                </a:cubicBezTo>
                <a:cubicBezTo>
                  <a:pt x="4688921" y="3072949"/>
                  <a:pt x="4686799" y="3078169"/>
                  <a:pt x="4686799" y="3084364"/>
                </a:cubicBezTo>
                <a:cubicBezTo>
                  <a:pt x="4686799" y="3090559"/>
                  <a:pt x="4688921" y="3095779"/>
                  <a:pt x="4693166" y="3100023"/>
                </a:cubicBezTo>
                <a:cubicBezTo>
                  <a:pt x="4697411" y="3104268"/>
                  <a:pt x="4702631" y="3106390"/>
                  <a:pt x="4708825" y="3106390"/>
                </a:cubicBezTo>
                <a:cubicBezTo>
                  <a:pt x="4715021" y="3106390"/>
                  <a:pt x="4720240" y="3104268"/>
                  <a:pt x="4724485" y="3100023"/>
                </a:cubicBezTo>
                <a:cubicBezTo>
                  <a:pt x="4728729" y="3095779"/>
                  <a:pt x="4730852" y="3090559"/>
                  <a:pt x="4730852" y="3084364"/>
                </a:cubicBezTo>
                <a:cubicBezTo>
                  <a:pt x="4730852" y="3078169"/>
                  <a:pt x="4728729" y="3072949"/>
                  <a:pt x="4724485" y="3068704"/>
                </a:cubicBezTo>
                <a:cubicBezTo>
                  <a:pt x="4720240" y="3064460"/>
                  <a:pt x="4715021" y="3062337"/>
                  <a:pt x="4708825" y="3062337"/>
                </a:cubicBezTo>
                <a:close/>
                <a:moveTo>
                  <a:pt x="3213401" y="3062337"/>
                </a:moveTo>
                <a:cubicBezTo>
                  <a:pt x="3207205" y="3062337"/>
                  <a:pt x="3201985" y="3064460"/>
                  <a:pt x="3197741" y="3068704"/>
                </a:cubicBezTo>
                <a:cubicBezTo>
                  <a:pt x="3193496" y="3072949"/>
                  <a:pt x="3191374" y="3078169"/>
                  <a:pt x="3191374" y="3084364"/>
                </a:cubicBezTo>
                <a:cubicBezTo>
                  <a:pt x="3191374" y="3090559"/>
                  <a:pt x="3193496" y="3095779"/>
                  <a:pt x="3197741" y="3100023"/>
                </a:cubicBezTo>
                <a:cubicBezTo>
                  <a:pt x="3201985" y="3104268"/>
                  <a:pt x="3207205" y="3106390"/>
                  <a:pt x="3213401" y="3106390"/>
                </a:cubicBezTo>
                <a:cubicBezTo>
                  <a:pt x="3219595" y="3106390"/>
                  <a:pt x="3224815" y="3104268"/>
                  <a:pt x="3229060" y="3100023"/>
                </a:cubicBezTo>
                <a:cubicBezTo>
                  <a:pt x="3233305" y="3095779"/>
                  <a:pt x="3235427" y="3090559"/>
                  <a:pt x="3235427" y="3084364"/>
                </a:cubicBezTo>
                <a:cubicBezTo>
                  <a:pt x="3235427" y="3078169"/>
                  <a:pt x="3233305" y="3072949"/>
                  <a:pt x="3229060" y="3068704"/>
                </a:cubicBezTo>
                <a:cubicBezTo>
                  <a:pt x="3224815" y="3064460"/>
                  <a:pt x="3219595" y="3062337"/>
                  <a:pt x="3213401" y="3062337"/>
                </a:cubicBezTo>
                <a:close/>
                <a:moveTo>
                  <a:pt x="1197603" y="3056142"/>
                </a:moveTo>
                <a:cubicBezTo>
                  <a:pt x="1214237" y="3059584"/>
                  <a:pt x="1226971" y="3064746"/>
                  <a:pt x="1235805" y="3071630"/>
                </a:cubicBezTo>
                <a:cubicBezTo>
                  <a:pt x="1243147" y="3077366"/>
                  <a:pt x="1246818" y="3083446"/>
                  <a:pt x="1246818" y="3089870"/>
                </a:cubicBezTo>
                <a:cubicBezTo>
                  <a:pt x="1246818" y="3092394"/>
                  <a:pt x="1245097" y="3093656"/>
                  <a:pt x="1241656" y="3093656"/>
                </a:cubicBezTo>
                <a:cubicBezTo>
                  <a:pt x="1231560" y="3093656"/>
                  <a:pt x="1222153" y="3089928"/>
                  <a:pt x="1213434" y="3082471"/>
                </a:cubicBezTo>
                <a:cubicBezTo>
                  <a:pt x="1204715" y="3075014"/>
                  <a:pt x="1199438" y="3066238"/>
                  <a:pt x="1197603" y="3056142"/>
                </a:cubicBezTo>
                <a:close/>
                <a:moveTo>
                  <a:pt x="374027" y="3028992"/>
                </a:moveTo>
                <a:lnTo>
                  <a:pt x="383695" y="3035174"/>
                </a:lnTo>
                <a:cubicBezTo>
                  <a:pt x="389270" y="3037173"/>
                  <a:pt x="394833" y="3038173"/>
                  <a:pt x="400384" y="3038173"/>
                </a:cubicBezTo>
                <a:lnTo>
                  <a:pt x="404733" y="3037893"/>
                </a:lnTo>
                <a:lnTo>
                  <a:pt x="403400" y="3038712"/>
                </a:lnTo>
                <a:cubicBezTo>
                  <a:pt x="402379" y="3039120"/>
                  <a:pt x="401056" y="3039447"/>
                  <a:pt x="399432" y="3039694"/>
                </a:cubicBezTo>
                <a:cubicBezTo>
                  <a:pt x="397808" y="3039940"/>
                  <a:pt x="396157" y="3040063"/>
                  <a:pt x="394480" y="3040063"/>
                </a:cubicBezTo>
                <a:cubicBezTo>
                  <a:pt x="391423" y="3040063"/>
                  <a:pt x="388636" y="3039724"/>
                  <a:pt x="386116" y="3039046"/>
                </a:cubicBezTo>
                <a:cubicBezTo>
                  <a:pt x="383597" y="3038367"/>
                  <a:pt x="381413" y="3037460"/>
                  <a:pt x="379565" y="3036323"/>
                </a:cubicBezTo>
                <a:cubicBezTo>
                  <a:pt x="377717" y="3035187"/>
                  <a:pt x="376322" y="3033984"/>
                  <a:pt x="375380" y="3032714"/>
                </a:cubicBezTo>
                <a:close/>
                <a:moveTo>
                  <a:pt x="377290" y="3008647"/>
                </a:moveTo>
                <a:cubicBezTo>
                  <a:pt x="380596" y="3011439"/>
                  <a:pt x="384765" y="3013374"/>
                  <a:pt x="389800" y="3014453"/>
                </a:cubicBezTo>
                <a:cubicBezTo>
                  <a:pt x="394834" y="3015532"/>
                  <a:pt x="399487" y="3016071"/>
                  <a:pt x="403759" y="3016071"/>
                </a:cubicBezTo>
                <a:cubicBezTo>
                  <a:pt x="405969" y="3016071"/>
                  <a:pt x="408196" y="3015923"/>
                  <a:pt x="410442" y="3015628"/>
                </a:cubicBezTo>
                <a:lnTo>
                  <a:pt x="413345" y="3014624"/>
                </a:lnTo>
                <a:lnTo>
                  <a:pt x="413479" y="3015160"/>
                </a:lnTo>
                <a:cubicBezTo>
                  <a:pt x="413479" y="3016993"/>
                  <a:pt x="412430" y="3018425"/>
                  <a:pt x="410331" y="3019454"/>
                </a:cubicBezTo>
                <a:cubicBezTo>
                  <a:pt x="408233" y="3020483"/>
                  <a:pt x="405086" y="3020997"/>
                  <a:pt x="400890" y="3020997"/>
                </a:cubicBezTo>
                <a:cubicBezTo>
                  <a:pt x="398265" y="3020997"/>
                  <a:pt x="395610" y="3020649"/>
                  <a:pt x="392923" y="3019953"/>
                </a:cubicBezTo>
                <a:cubicBezTo>
                  <a:pt x="390236" y="3019256"/>
                  <a:pt x="387789" y="3018344"/>
                  <a:pt x="385581" y="3017216"/>
                </a:cubicBezTo>
                <a:cubicBezTo>
                  <a:pt x="383374" y="3016087"/>
                  <a:pt x="381673" y="3014906"/>
                  <a:pt x="380480" y="3013672"/>
                </a:cubicBezTo>
                <a:cubicBezTo>
                  <a:pt x="379288" y="3012437"/>
                  <a:pt x="378691" y="3011302"/>
                  <a:pt x="378691" y="3010266"/>
                </a:cubicBezTo>
                <a:cubicBezTo>
                  <a:pt x="378691" y="3008951"/>
                  <a:pt x="378224" y="3008411"/>
                  <a:pt x="377290" y="3008647"/>
                </a:cubicBezTo>
                <a:close/>
                <a:moveTo>
                  <a:pt x="4073962" y="2986793"/>
                </a:moveTo>
                <a:cubicBezTo>
                  <a:pt x="4083943" y="2995053"/>
                  <a:pt x="4092834" y="3004001"/>
                  <a:pt x="4100635" y="3013638"/>
                </a:cubicBezTo>
                <a:lnTo>
                  <a:pt x="4100635" y="3056658"/>
                </a:lnTo>
                <a:cubicBezTo>
                  <a:pt x="4082967" y="3038074"/>
                  <a:pt x="4063522" y="3024250"/>
                  <a:pt x="4042299" y="3015187"/>
                </a:cubicBezTo>
                <a:close/>
                <a:moveTo>
                  <a:pt x="415380" y="2986376"/>
                </a:moveTo>
                <a:cubicBezTo>
                  <a:pt x="415225" y="2987387"/>
                  <a:pt x="415517" y="2988548"/>
                  <a:pt x="416253" y="2989857"/>
                </a:cubicBezTo>
                <a:cubicBezTo>
                  <a:pt x="416990" y="2991167"/>
                  <a:pt x="417359" y="2992458"/>
                  <a:pt x="417359" y="2993733"/>
                </a:cubicBezTo>
                <a:cubicBezTo>
                  <a:pt x="417359" y="2994452"/>
                  <a:pt x="417075" y="2995094"/>
                  <a:pt x="416509" y="2995661"/>
                </a:cubicBezTo>
                <a:cubicBezTo>
                  <a:pt x="415942" y="2996227"/>
                  <a:pt x="415012" y="2996726"/>
                  <a:pt x="413718" y="2997158"/>
                </a:cubicBezTo>
                <a:cubicBezTo>
                  <a:pt x="412424" y="2997590"/>
                  <a:pt x="410899" y="2997904"/>
                  <a:pt x="409144" y="2998098"/>
                </a:cubicBezTo>
                <a:cubicBezTo>
                  <a:pt x="407389" y="2998293"/>
                  <a:pt x="405594" y="2998390"/>
                  <a:pt x="403759" y="2998390"/>
                </a:cubicBezTo>
                <a:cubicBezTo>
                  <a:pt x="400475" y="2998390"/>
                  <a:pt x="397457" y="2998114"/>
                  <a:pt x="394707" y="2997563"/>
                </a:cubicBezTo>
                <a:cubicBezTo>
                  <a:pt x="391956" y="2997012"/>
                  <a:pt x="389583" y="2996261"/>
                  <a:pt x="387588" y="2995311"/>
                </a:cubicBezTo>
                <a:cubicBezTo>
                  <a:pt x="385593" y="2994361"/>
                  <a:pt x="384089" y="2993361"/>
                  <a:pt x="383076" y="2992309"/>
                </a:cubicBezTo>
                <a:cubicBezTo>
                  <a:pt x="382064" y="2991258"/>
                  <a:pt x="381557" y="2990326"/>
                  <a:pt x="381557" y="2989514"/>
                </a:cubicBezTo>
                <a:cubicBezTo>
                  <a:pt x="381557" y="2988598"/>
                  <a:pt x="381100" y="2988171"/>
                  <a:pt x="380186" y="2988232"/>
                </a:cubicBezTo>
                <a:cubicBezTo>
                  <a:pt x="382041" y="2990463"/>
                  <a:pt x="384553" y="2992118"/>
                  <a:pt x="387721" y="2993195"/>
                </a:cubicBezTo>
                <a:cubicBezTo>
                  <a:pt x="390890" y="2994272"/>
                  <a:pt x="394436" y="2994811"/>
                  <a:pt x="398360" y="2994811"/>
                </a:cubicBezTo>
                <a:cubicBezTo>
                  <a:pt x="402633" y="2994811"/>
                  <a:pt x="406438" y="2993892"/>
                  <a:pt x="409775" y="2992054"/>
                </a:cubicBezTo>
                <a:cubicBezTo>
                  <a:pt x="413112" y="2990215"/>
                  <a:pt x="414980" y="2988323"/>
                  <a:pt x="415380" y="2986376"/>
                </a:cubicBezTo>
                <a:close/>
                <a:moveTo>
                  <a:pt x="1871854" y="2977673"/>
                </a:moveTo>
                <a:cubicBezTo>
                  <a:pt x="1875869" y="2977673"/>
                  <a:pt x="1880631" y="2981114"/>
                  <a:pt x="1886137" y="2987998"/>
                </a:cubicBezTo>
                <a:cubicBezTo>
                  <a:pt x="1891070" y="2994193"/>
                  <a:pt x="1893537" y="2998552"/>
                  <a:pt x="1893537" y="3001076"/>
                </a:cubicBezTo>
                <a:cubicBezTo>
                  <a:pt x="1893537" y="3002682"/>
                  <a:pt x="1892275" y="3003485"/>
                  <a:pt x="1889751" y="3003485"/>
                </a:cubicBezTo>
                <a:cubicBezTo>
                  <a:pt x="1888604" y="3003485"/>
                  <a:pt x="1883384" y="3001764"/>
                  <a:pt x="1874091" y="2998323"/>
                </a:cubicBezTo>
                <a:cubicBezTo>
                  <a:pt x="1870994" y="2997175"/>
                  <a:pt x="1866462" y="2995455"/>
                  <a:pt x="1860497" y="2993160"/>
                </a:cubicBezTo>
                <a:cubicBezTo>
                  <a:pt x="1863594" y="2982835"/>
                  <a:pt x="1867380" y="2977673"/>
                  <a:pt x="1871854" y="2977673"/>
                </a:cubicBezTo>
                <a:close/>
                <a:moveTo>
                  <a:pt x="4763031" y="2977156"/>
                </a:moveTo>
                <a:lnTo>
                  <a:pt x="4763031" y="3053561"/>
                </a:lnTo>
                <a:cubicBezTo>
                  <a:pt x="4749150" y="3034747"/>
                  <a:pt x="4732057" y="3020407"/>
                  <a:pt x="4711751" y="3010540"/>
                </a:cubicBezTo>
                <a:close/>
                <a:moveTo>
                  <a:pt x="4543957" y="2977156"/>
                </a:moveTo>
                <a:lnTo>
                  <a:pt x="4543957" y="3053561"/>
                </a:lnTo>
                <a:cubicBezTo>
                  <a:pt x="4530075" y="3034747"/>
                  <a:pt x="4512981" y="3020407"/>
                  <a:pt x="4492676" y="3010540"/>
                </a:cubicBezTo>
                <a:close/>
                <a:moveTo>
                  <a:pt x="3620031" y="2977156"/>
                </a:moveTo>
                <a:lnTo>
                  <a:pt x="3620031" y="3053561"/>
                </a:lnTo>
                <a:cubicBezTo>
                  <a:pt x="3606150" y="3034747"/>
                  <a:pt x="3589057" y="3020407"/>
                  <a:pt x="3568751" y="3010540"/>
                </a:cubicBezTo>
                <a:close/>
                <a:moveTo>
                  <a:pt x="3267607" y="2977156"/>
                </a:moveTo>
                <a:lnTo>
                  <a:pt x="3267607" y="3053561"/>
                </a:lnTo>
                <a:cubicBezTo>
                  <a:pt x="3253725" y="3034747"/>
                  <a:pt x="3236631" y="3020407"/>
                  <a:pt x="3216326" y="3010540"/>
                </a:cubicBezTo>
                <a:close/>
                <a:moveTo>
                  <a:pt x="1229610" y="2957023"/>
                </a:moveTo>
                <a:cubicBezTo>
                  <a:pt x="1231904" y="2957023"/>
                  <a:pt x="1234141" y="2959203"/>
                  <a:pt x="1236321" y="2963562"/>
                </a:cubicBezTo>
                <a:cubicBezTo>
                  <a:pt x="1238501" y="2967921"/>
                  <a:pt x="1239591" y="2971592"/>
                  <a:pt x="1239591" y="2974575"/>
                </a:cubicBezTo>
                <a:cubicBezTo>
                  <a:pt x="1239591" y="2978591"/>
                  <a:pt x="1237096" y="2982233"/>
                  <a:pt x="1232105" y="2985502"/>
                </a:cubicBezTo>
                <a:cubicBezTo>
                  <a:pt x="1227115" y="2988772"/>
                  <a:pt x="1218023" y="2992701"/>
                  <a:pt x="1204830" y="2997290"/>
                </a:cubicBezTo>
                <a:cubicBezTo>
                  <a:pt x="1210451" y="2983409"/>
                  <a:pt x="1215241" y="2973227"/>
                  <a:pt x="1219199" y="2966745"/>
                </a:cubicBezTo>
                <a:cubicBezTo>
                  <a:pt x="1223157" y="2960264"/>
                  <a:pt x="1226627" y="2957023"/>
                  <a:pt x="1229610" y="2957023"/>
                </a:cubicBezTo>
                <a:close/>
                <a:moveTo>
                  <a:pt x="493112" y="2956006"/>
                </a:moveTo>
                <a:cubicBezTo>
                  <a:pt x="492648" y="2955641"/>
                  <a:pt x="492645" y="2955916"/>
                  <a:pt x="493103" y="2956831"/>
                </a:cubicBezTo>
                <a:cubicBezTo>
                  <a:pt x="493561" y="2957746"/>
                  <a:pt x="493790" y="2958573"/>
                  <a:pt x="493790" y="2959314"/>
                </a:cubicBezTo>
                <a:cubicBezTo>
                  <a:pt x="493790" y="2960819"/>
                  <a:pt x="493240" y="2962122"/>
                  <a:pt x="492140" y="2963222"/>
                </a:cubicBezTo>
                <a:cubicBezTo>
                  <a:pt x="491041" y="2964322"/>
                  <a:pt x="489431" y="2965272"/>
                  <a:pt x="487311" y="2966072"/>
                </a:cubicBezTo>
                <a:cubicBezTo>
                  <a:pt x="485192" y="2966872"/>
                  <a:pt x="482682" y="2967425"/>
                  <a:pt x="479781" y="2967730"/>
                </a:cubicBezTo>
                <a:cubicBezTo>
                  <a:pt x="476881" y="2968034"/>
                  <a:pt x="473699" y="2968187"/>
                  <a:pt x="470236" y="2968187"/>
                </a:cubicBezTo>
                <a:cubicBezTo>
                  <a:pt x="466755" y="2968187"/>
                  <a:pt x="463704" y="2968088"/>
                  <a:pt x="461084" y="2967889"/>
                </a:cubicBezTo>
                <a:cubicBezTo>
                  <a:pt x="458463" y="2967692"/>
                  <a:pt x="455825" y="2967472"/>
                  <a:pt x="453170" y="2967232"/>
                </a:cubicBezTo>
                <a:lnTo>
                  <a:pt x="415815" y="2966904"/>
                </a:lnTo>
                <a:cubicBezTo>
                  <a:pt x="414865" y="2965899"/>
                  <a:pt x="413544" y="2964212"/>
                  <a:pt x="411853" y="2961844"/>
                </a:cubicBezTo>
                <a:cubicBezTo>
                  <a:pt x="410162" y="2959476"/>
                  <a:pt x="408556" y="2958542"/>
                  <a:pt x="407036" y="2959042"/>
                </a:cubicBezTo>
                <a:cubicBezTo>
                  <a:pt x="414413" y="2959042"/>
                  <a:pt x="422628" y="2959014"/>
                  <a:pt x="431683" y="2958957"/>
                </a:cubicBezTo>
                <a:cubicBezTo>
                  <a:pt x="440738" y="2958901"/>
                  <a:pt x="449220" y="2958787"/>
                  <a:pt x="457128" y="2958617"/>
                </a:cubicBezTo>
                <a:cubicBezTo>
                  <a:pt x="465037" y="2958447"/>
                  <a:pt x="472252" y="2958131"/>
                  <a:pt x="478773" y="2957671"/>
                </a:cubicBezTo>
                <a:cubicBezTo>
                  <a:pt x="485294" y="2957210"/>
                  <a:pt x="490074" y="2956655"/>
                  <a:pt x="493112" y="2956006"/>
                </a:cubicBezTo>
                <a:close/>
                <a:moveTo>
                  <a:pt x="292413" y="2955498"/>
                </a:moveTo>
                <a:lnTo>
                  <a:pt x="303303" y="2955498"/>
                </a:lnTo>
                <a:cubicBezTo>
                  <a:pt x="302632" y="2960270"/>
                  <a:pt x="302043" y="2966534"/>
                  <a:pt x="301535" y="2974290"/>
                </a:cubicBezTo>
                <a:cubicBezTo>
                  <a:pt x="301027" y="2982046"/>
                  <a:pt x="300773" y="2989708"/>
                  <a:pt x="300773" y="2997274"/>
                </a:cubicBezTo>
                <a:cubicBezTo>
                  <a:pt x="300773" y="3004872"/>
                  <a:pt x="301030" y="3012228"/>
                  <a:pt x="301546" y="3019341"/>
                </a:cubicBezTo>
                <a:cubicBezTo>
                  <a:pt x="302061" y="3026454"/>
                  <a:pt x="302647" y="3031336"/>
                  <a:pt x="303303" y="3033990"/>
                </a:cubicBezTo>
                <a:lnTo>
                  <a:pt x="292349" y="3033990"/>
                </a:lnTo>
                <a:cubicBezTo>
                  <a:pt x="290970" y="3023790"/>
                  <a:pt x="290281" y="3011551"/>
                  <a:pt x="290281" y="2997274"/>
                </a:cubicBezTo>
                <a:cubicBezTo>
                  <a:pt x="290281" y="2981930"/>
                  <a:pt x="290992" y="2968005"/>
                  <a:pt x="292413" y="2955498"/>
                </a:cubicBezTo>
                <a:close/>
                <a:moveTo>
                  <a:pt x="364954" y="2946050"/>
                </a:moveTo>
                <a:cubicBezTo>
                  <a:pt x="370095" y="2946050"/>
                  <a:pt x="374457" y="2946983"/>
                  <a:pt x="378039" y="2948850"/>
                </a:cubicBezTo>
                <a:cubicBezTo>
                  <a:pt x="381621" y="2950717"/>
                  <a:pt x="384829" y="2953172"/>
                  <a:pt x="387662" y="2956216"/>
                </a:cubicBezTo>
                <a:cubicBezTo>
                  <a:pt x="390495" y="2959260"/>
                  <a:pt x="393187" y="2962765"/>
                  <a:pt x="395737" y="2966732"/>
                </a:cubicBezTo>
                <a:cubicBezTo>
                  <a:pt x="398286" y="2970699"/>
                  <a:pt x="400770" y="2974066"/>
                  <a:pt x="403186" y="2976834"/>
                </a:cubicBezTo>
                <a:cubicBezTo>
                  <a:pt x="402761" y="2977594"/>
                  <a:pt x="401265" y="2977974"/>
                  <a:pt x="398698" y="2977974"/>
                </a:cubicBezTo>
                <a:cubicBezTo>
                  <a:pt x="396302" y="2977974"/>
                  <a:pt x="394085" y="2977453"/>
                  <a:pt x="392048" y="2976412"/>
                </a:cubicBezTo>
                <a:cubicBezTo>
                  <a:pt x="390010" y="2975370"/>
                  <a:pt x="388058" y="2973915"/>
                  <a:pt x="386190" y="2972046"/>
                </a:cubicBezTo>
                <a:cubicBezTo>
                  <a:pt x="384322" y="2970178"/>
                  <a:pt x="382692" y="2968057"/>
                  <a:pt x="381299" y="2965684"/>
                </a:cubicBezTo>
                <a:cubicBezTo>
                  <a:pt x="379906" y="2963310"/>
                  <a:pt x="378425" y="2960152"/>
                  <a:pt x="376855" y="2956208"/>
                </a:cubicBezTo>
                <a:lnTo>
                  <a:pt x="363704" y="2959755"/>
                </a:lnTo>
                <a:cubicBezTo>
                  <a:pt x="364306" y="2964171"/>
                  <a:pt x="365043" y="2967530"/>
                  <a:pt x="365914" y="2969832"/>
                </a:cubicBezTo>
                <a:cubicBezTo>
                  <a:pt x="366785" y="2972134"/>
                  <a:pt x="367623" y="2973765"/>
                  <a:pt x="368428" y="2974726"/>
                </a:cubicBezTo>
                <a:cubicBezTo>
                  <a:pt x="366003" y="2979067"/>
                  <a:pt x="362015" y="2982944"/>
                  <a:pt x="356464" y="2986355"/>
                </a:cubicBezTo>
                <a:cubicBezTo>
                  <a:pt x="350914" y="2989766"/>
                  <a:pt x="344295" y="2991471"/>
                  <a:pt x="336609" y="2991471"/>
                </a:cubicBezTo>
                <a:cubicBezTo>
                  <a:pt x="334167" y="2991471"/>
                  <a:pt x="331909" y="2991375"/>
                  <a:pt x="329833" y="2991183"/>
                </a:cubicBezTo>
                <a:cubicBezTo>
                  <a:pt x="327757" y="2990990"/>
                  <a:pt x="324088" y="2990580"/>
                  <a:pt x="318825" y="2989952"/>
                </a:cubicBezTo>
                <a:lnTo>
                  <a:pt x="318825" y="3003902"/>
                </a:lnTo>
                <a:cubicBezTo>
                  <a:pt x="322822" y="3004899"/>
                  <a:pt x="326152" y="3005545"/>
                  <a:pt x="328813" y="3005840"/>
                </a:cubicBezTo>
                <a:cubicBezTo>
                  <a:pt x="331474" y="3006136"/>
                  <a:pt x="334128" y="3006284"/>
                  <a:pt x="336776" y="3006284"/>
                </a:cubicBezTo>
                <a:cubicBezTo>
                  <a:pt x="343569" y="3006284"/>
                  <a:pt x="349773" y="3005198"/>
                  <a:pt x="355387" y="3003025"/>
                </a:cubicBezTo>
                <a:cubicBezTo>
                  <a:pt x="361002" y="3000853"/>
                  <a:pt x="364336" y="2997946"/>
                  <a:pt x="365392" y="2994306"/>
                </a:cubicBezTo>
                <a:cubicBezTo>
                  <a:pt x="365392" y="2993424"/>
                  <a:pt x="365493" y="2993787"/>
                  <a:pt x="365693" y="2995396"/>
                </a:cubicBezTo>
                <a:cubicBezTo>
                  <a:pt x="365894" y="2997005"/>
                  <a:pt x="366244" y="2997778"/>
                  <a:pt x="366742" y="2997715"/>
                </a:cubicBezTo>
                <a:cubicBezTo>
                  <a:pt x="365548" y="2998523"/>
                  <a:pt x="364547" y="2999973"/>
                  <a:pt x="363737" y="3002064"/>
                </a:cubicBezTo>
                <a:cubicBezTo>
                  <a:pt x="362928" y="3004155"/>
                  <a:pt x="362523" y="3006552"/>
                  <a:pt x="362523" y="3009255"/>
                </a:cubicBezTo>
                <a:cubicBezTo>
                  <a:pt x="362523" y="3012053"/>
                  <a:pt x="362805" y="3013866"/>
                  <a:pt x="363368" y="3014692"/>
                </a:cubicBezTo>
                <a:cubicBezTo>
                  <a:pt x="361552" y="3016189"/>
                  <a:pt x="360086" y="3018284"/>
                  <a:pt x="358969" y="3020977"/>
                </a:cubicBezTo>
                <a:cubicBezTo>
                  <a:pt x="357852" y="3023670"/>
                  <a:pt x="357294" y="3026399"/>
                  <a:pt x="357294" y="3029163"/>
                </a:cubicBezTo>
                <a:cubicBezTo>
                  <a:pt x="357294" y="3033121"/>
                  <a:pt x="358194" y="3035558"/>
                  <a:pt x="359993" y="3036474"/>
                </a:cubicBezTo>
                <a:cubicBezTo>
                  <a:pt x="360336" y="3035990"/>
                  <a:pt x="360065" y="3035764"/>
                  <a:pt x="359181" y="3035796"/>
                </a:cubicBezTo>
                <a:cubicBezTo>
                  <a:pt x="358297" y="3035829"/>
                  <a:pt x="356622" y="3035845"/>
                  <a:pt x="354156" y="3035845"/>
                </a:cubicBezTo>
                <a:cubicBezTo>
                  <a:pt x="349368" y="3035845"/>
                  <a:pt x="344733" y="3035046"/>
                  <a:pt x="340251" y="3033449"/>
                </a:cubicBezTo>
                <a:cubicBezTo>
                  <a:pt x="335769" y="3031852"/>
                  <a:pt x="331796" y="3029628"/>
                  <a:pt x="328334" y="3026777"/>
                </a:cubicBezTo>
                <a:cubicBezTo>
                  <a:pt x="324872" y="3023926"/>
                  <a:pt x="322079" y="3020503"/>
                  <a:pt x="319954" y="3016508"/>
                </a:cubicBezTo>
                <a:cubicBezTo>
                  <a:pt x="317830" y="3012514"/>
                  <a:pt x="316768" y="3008015"/>
                  <a:pt x="316768" y="3003012"/>
                </a:cubicBezTo>
                <a:cubicBezTo>
                  <a:pt x="316768" y="3001047"/>
                  <a:pt x="316938" y="2998976"/>
                  <a:pt x="317276" y="2996798"/>
                </a:cubicBezTo>
                <a:cubicBezTo>
                  <a:pt x="316984" y="2994898"/>
                  <a:pt x="316799" y="2993474"/>
                  <a:pt x="316720" y="2992527"/>
                </a:cubicBezTo>
                <a:cubicBezTo>
                  <a:pt x="316641" y="2991580"/>
                  <a:pt x="316602" y="2990294"/>
                  <a:pt x="316602" y="2988670"/>
                </a:cubicBezTo>
                <a:cubicBezTo>
                  <a:pt x="316602" y="2982593"/>
                  <a:pt x="317932" y="2976944"/>
                  <a:pt x="320594" y="2971724"/>
                </a:cubicBezTo>
                <a:cubicBezTo>
                  <a:pt x="323256" y="2966503"/>
                  <a:pt x="326779" y="2962010"/>
                  <a:pt x="331163" y="2958246"/>
                </a:cubicBezTo>
                <a:cubicBezTo>
                  <a:pt x="335546" y="2954482"/>
                  <a:pt x="340693" y="2951508"/>
                  <a:pt x="346603" y="2949325"/>
                </a:cubicBezTo>
                <a:cubicBezTo>
                  <a:pt x="352513" y="2947142"/>
                  <a:pt x="358630" y="2946050"/>
                  <a:pt x="364954" y="2946050"/>
                </a:cubicBezTo>
                <a:close/>
                <a:moveTo>
                  <a:pt x="5042465" y="2941879"/>
                </a:moveTo>
                <a:cubicBezTo>
                  <a:pt x="5029273" y="2941879"/>
                  <a:pt x="5018890" y="2945293"/>
                  <a:pt x="5011319" y="2952118"/>
                </a:cubicBezTo>
                <a:cubicBezTo>
                  <a:pt x="5003747" y="2958944"/>
                  <a:pt x="4999961" y="2967405"/>
                  <a:pt x="4999961" y="2977501"/>
                </a:cubicBezTo>
                <a:cubicBezTo>
                  <a:pt x="4999961" y="2986219"/>
                  <a:pt x="5002915" y="2993590"/>
                  <a:pt x="5008823" y="2999613"/>
                </a:cubicBezTo>
                <a:cubicBezTo>
                  <a:pt x="5014731" y="3005636"/>
                  <a:pt x="5022103" y="3008647"/>
                  <a:pt x="5030935" y="3008647"/>
                </a:cubicBezTo>
                <a:cubicBezTo>
                  <a:pt x="5039311" y="3008647"/>
                  <a:pt x="5046223" y="3006095"/>
                  <a:pt x="5051671" y="3000990"/>
                </a:cubicBezTo>
                <a:cubicBezTo>
                  <a:pt x="5057121" y="2995885"/>
                  <a:pt x="5059845" y="2988973"/>
                  <a:pt x="5059845" y="2980254"/>
                </a:cubicBezTo>
                <a:cubicBezTo>
                  <a:pt x="5059845" y="2975665"/>
                  <a:pt x="5058756" y="2971133"/>
                  <a:pt x="5056576" y="2966659"/>
                </a:cubicBezTo>
                <a:cubicBezTo>
                  <a:pt x="5057379" y="2966315"/>
                  <a:pt x="5058355" y="2966143"/>
                  <a:pt x="5059501" y="2966143"/>
                </a:cubicBezTo>
                <a:cubicBezTo>
                  <a:pt x="5067647" y="2966143"/>
                  <a:pt x="5074817" y="2969441"/>
                  <a:pt x="5081011" y="2976038"/>
                </a:cubicBezTo>
                <a:cubicBezTo>
                  <a:pt x="5087207" y="2982635"/>
                  <a:pt x="5090304" y="2990923"/>
                  <a:pt x="5090304" y="3000904"/>
                </a:cubicBezTo>
                <a:cubicBezTo>
                  <a:pt x="5090304" y="3012491"/>
                  <a:pt x="5085859" y="3022328"/>
                  <a:pt x="5076967" y="3030416"/>
                </a:cubicBezTo>
                <a:cubicBezTo>
                  <a:pt x="5068077" y="3038504"/>
                  <a:pt x="5056347" y="3042548"/>
                  <a:pt x="5041777" y="3042548"/>
                </a:cubicBezTo>
                <a:cubicBezTo>
                  <a:pt x="5023651" y="3042548"/>
                  <a:pt x="5006901" y="3035206"/>
                  <a:pt x="4991529" y="3020521"/>
                </a:cubicBezTo>
                <a:cubicBezTo>
                  <a:pt x="4976157" y="3005837"/>
                  <a:pt x="4963135" y="2982491"/>
                  <a:pt x="4952467" y="2950484"/>
                </a:cubicBezTo>
                <a:lnTo>
                  <a:pt x="4936463" y="2945321"/>
                </a:lnTo>
                <a:cubicBezTo>
                  <a:pt x="4946443" y="2990981"/>
                  <a:pt x="4960669" y="3024623"/>
                  <a:pt x="4979139" y="3046247"/>
                </a:cubicBezTo>
                <a:cubicBezTo>
                  <a:pt x="4997609" y="3067873"/>
                  <a:pt x="5018489" y="3078685"/>
                  <a:pt x="5041777" y="3078685"/>
                </a:cubicBezTo>
                <a:cubicBezTo>
                  <a:pt x="5064033" y="3078685"/>
                  <a:pt x="5081270" y="3072347"/>
                  <a:pt x="5093487" y="3059670"/>
                </a:cubicBezTo>
                <a:cubicBezTo>
                  <a:pt x="5105705" y="3046993"/>
                  <a:pt x="5111815" y="3030445"/>
                  <a:pt x="5111815" y="3010024"/>
                </a:cubicBezTo>
                <a:cubicBezTo>
                  <a:pt x="5111815" y="2990063"/>
                  <a:pt x="5104989" y="2973715"/>
                  <a:pt x="5091337" y="2960981"/>
                </a:cubicBezTo>
                <a:cubicBezTo>
                  <a:pt x="5077685" y="2948246"/>
                  <a:pt x="5061395" y="2941879"/>
                  <a:pt x="5042465" y="2941879"/>
                </a:cubicBezTo>
                <a:close/>
                <a:moveTo>
                  <a:pt x="969705" y="2941019"/>
                </a:moveTo>
                <a:cubicBezTo>
                  <a:pt x="961674" y="2941019"/>
                  <a:pt x="953472" y="2944117"/>
                  <a:pt x="945097" y="2950311"/>
                </a:cubicBezTo>
                <a:cubicBezTo>
                  <a:pt x="936722" y="2956506"/>
                  <a:pt x="928348" y="2965627"/>
                  <a:pt x="919973" y="2977673"/>
                </a:cubicBezTo>
                <a:cubicBezTo>
                  <a:pt x="914466" y="2985588"/>
                  <a:pt x="910021" y="2993562"/>
                  <a:pt x="906637" y="3001592"/>
                </a:cubicBezTo>
                <a:cubicBezTo>
                  <a:pt x="903252" y="3009623"/>
                  <a:pt x="901560" y="3016277"/>
                  <a:pt x="901560" y="3021554"/>
                </a:cubicBezTo>
                <a:cubicBezTo>
                  <a:pt x="901560" y="3032682"/>
                  <a:pt x="903969" y="3040311"/>
                  <a:pt x="908788" y="3044441"/>
                </a:cubicBezTo>
                <a:cubicBezTo>
                  <a:pt x="914753" y="3049489"/>
                  <a:pt x="926570" y="3052012"/>
                  <a:pt x="944237" y="3052012"/>
                </a:cubicBezTo>
                <a:cubicBezTo>
                  <a:pt x="946531" y="3052012"/>
                  <a:pt x="950460" y="3052156"/>
                  <a:pt x="956024" y="3052442"/>
                </a:cubicBezTo>
                <a:cubicBezTo>
                  <a:pt x="961588" y="3052729"/>
                  <a:pt x="964370" y="3053446"/>
                  <a:pt x="964370" y="3054593"/>
                </a:cubicBezTo>
                <a:cubicBezTo>
                  <a:pt x="964370" y="3056773"/>
                  <a:pt x="961789" y="3059240"/>
                  <a:pt x="956627" y="3061993"/>
                </a:cubicBezTo>
                <a:cubicBezTo>
                  <a:pt x="955938" y="3062337"/>
                  <a:pt x="949915" y="3065033"/>
                  <a:pt x="938558" y="3070081"/>
                </a:cubicBezTo>
                <a:cubicBezTo>
                  <a:pt x="931445" y="3073178"/>
                  <a:pt x="925136" y="3075702"/>
                  <a:pt x="919629" y="3077653"/>
                </a:cubicBezTo>
                <a:cubicBezTo>
                  <a:pt x="911140" y="3080636"/>
                  <a:pt x="902765" y="3082959"/>
                  <a:pt x="894505" y="3084622"/>
                </a:cubicBezTo>
                <a:cubicBezTo>
                  <a:pt x="886245" y="3086285"/>
                  <a:pt x="877526" y="3087117"/>
                  <a:pt x="868348" y="3087117"/>
                </a:cubicBezTo>
                <a:cubicBezTo>
                  <a:pt x="843913" y="3087117"/>
                  <a:pt x="831695" y="3076276"/>
                  <a:pt x="831695" y="3054593"/>
                </a:cubicBezTo>
                <a:cubicBezTo>
                  <a:pt x="831695" y="3046219"/>
                  <a:pt x="833817" y="3036439"/>
                  <a:pt x="838062" y="3025253"/>
                </a:cubicBezTo>
                <a:cubicBezTo>
                  <a:pt x="842307" y="3014068"/>
                  <a:pt x="848674" y="3001305"/>
                  <a:pt x="857163" y="2986965"/>
                </a:cubicBezTo>
                <a:lnTo>
                  <a:pt x="849247" y="2981803"/>
                </a:lnTo>
                <a:cubicBezTo>
                  <a:pt x="834792" y="3004173"/>
                  <a:pt x="825328" y="3021898"/>
                  <a:pt x="820854" y="3034976"/>
                </a:cubicBezTo>
                <a:cubicBezTo>
                  <a:pt x="816838" y="3046678"/>
                  <a:pt x="814831" y="3060616"/>
                  <a:pt x="814831" y="3076792"/>
                </a:cubicBezTo>
                <a:cubicBezTo>
                  <a:pt x="814831" y="3108799"/>
                  <a:pt x="832670" y="3124803"/>
                  <a:pt x="868348" y="3124803"/>
                </a:cubicBezTo>
                <a:cubicBezTo>
                  <a:pt x="881082" y="3124803"/>
                  <a:pt x="894820" y="3122452"/>
                  <a:pt x="909562" y="3117748"/>
                </a:cubicBezTo>
                <a:cubicBezTo>
                  <a:pt x="924304" y="3113044"/>
                  <a:pt x="938501" y="3106849"/>
                  <a:pt x="952153" y="3099163"/>
                </a:cubicBezTo>
                <a:cubicBezTo>
                  <a:pt x="963051" y="3093083"/>
                  <a:pt x="971368" y="3082873"/>
                  <a:pt x="977104" y="3068532"/>
                </a:cubicBezTo>
                <a:cubicBezTo>
                  <a:pt x="981693" y="3057175"/>
                  <a:pt x="983988" y="3045301"/>
                  <a:pt x="983988" y="3032911"/>
                </a:cubicBezTo>
                <a:cubicBezTo>
                  <a:pt x="983988" y="3026602"/>
                  <a:pt x="982210" y="3022357"/>
                  <a:pt x="978653" y="3020177"/>
                </a:cubicBezTo>
                <a:cubicBezTo>
                  <a:pt x="974523" y="3017653"/>
                  <a:pt x="966206" y="3016391"/>
                  <a:pt x="953701" y="3016391"/>
                </a:cubicBezTo>
                <a:cubicBezTo>
                  <a:pt x="951980" y="3016506"/>
                  <a:pt x="950288" y="3016563"/>
                  <a:pt x="948625" y="3016563"/>
                </a:cubicBezTo>
                <a:cubicBezTo>
                  <a:pt x="946961" y="3016563"/>
                  <a:pt x="945269" y="3016563"/>
                  <a:pt x="943548" y="3016563"/>
                </a:cubicBezTo>
                <a:cubicBezTo>
                  <a:pt x="937009" y="3016563"/>
                  <a:pt x="932191" y="3016219"/>
                  <a:pt x="929093" y="3015531"/>
                </a:cubicBezTo>
                <a:cubicBezTo>
                  <a:pt x="924734" y="3014498"/>
                  <a:pt x="922554" y="3012720"/>
                  <a:pt x="922554" y="3010196"/>
                </a:cubicBezTo>
                <a:cubicBezTo>
                  <a:pt x="922554" y="3005378"/>
                  <a:pt x="927975" y="2999441"/>
                  <a:pt x="938816" y="2992386"/>
                </a:cubicBezTo>
                <a:cubicBezTo>
                  <a:pt x="949657" y="2985330"/>
                  <a:pt x="958175" y="2981803"/>
                  <a:pt x="964370" y="2981803"/>
                </a:cubicBezTo>
                <a:cubicBezTo>
                  <a:pt x="968386" y="2981803"/>
                  <a:pt x="971454" y="2983036"/>
                  <a:pt x="973577" y="2985502"/>
                </a:cubicBezTo>
                <a:cubicBezTo>
                  <a:pt x="975699" y="2987969"/>
                  <a:pt x="978309" y="2993275"/>
                  <a:pt x="981407" y="3001420"/>
                </a:cubicBezTo>
                <a:cubicBezTo>
                  <a:pt x="985537" y="2994652"/>
                  <a:pt x="988233" y="2989202"/>
                  <a:pt x="989494" y="2985072"/>
                </a:cubicBezTo>
                <a:cubicBezTo>
                  <a:pt x="990756" y="2980942"/>
                  <a:pt x="991387" y="2975722"/>
                  <a:pt x="991387" y="2969413"/>
                </a:cubicBezTo>
                <a:cubicBezTo>
                  <a:pt x="991387" y="2960809"/>
                  <a:pt x="989437" y="2953925"/>
                  <a:pt x="985537" y="2948763"/>
                </a:cubicBezTo>
                <a:cubicBezTo>
                  <a:pt x="981636" y="2943600"/>
                  <a:pt x="976359" y="2941019"/>
                  <a:pt x="969705" y="2941019"/>
                </a:cubicBezTo>
                <a:close/>
                <a:moveTo>
                  <a:pt x="1890439" y="2937405"/>
                </a:moveTo>
                <a:cubicBezTo>
                  <a:pt x="1884129" y="2937405"/>
                  <a:pt x="1876443" y="2941593"/>
                  <a:pt x="1867380" y="2949967"/>
                </a:cubicBezTo>
                <a:cubicBezTo>
                  <a:pt x="1857170" y="2959375"/>
                  <a:pt x="1848795" y="2971363"/>
                  <a:pt x="1842256" y="2985933"/>
                </a:cubicBezTo>
                <a:cubicBezTo>
                  <a:pt x="1839273" y="2993848"/>
                  <a:pt x="1833881" y="2999413"/>
                  <a:pt x="1826080" y="3002625"/>
                </a:cubicBezTo>
                <a:cubicBezTo>
                  <a:pt x="1820000" y="3005149"/>
                  <a:pt x="1811798" y="3006410"/>
                  <a:pt x="1801473" y="3006410"/>
                </a:cubicBezTo>
                <a:lnTo>
                  <a:pt x="1779371" y="3006410"/>
                </a:lnTo>
                <a:lnTo>
                  <a:pt x="1778323" y="2989331"/>
                </a:lnTo>
                <a:cubicBezTo>
                  <a:pt x="1777463" y="2982993"/>
                  <a:pt x="1776172" y="2977328"/>
                  <a:pt x="1774451" y="2972338"/>
                </a:cubicBezTo>
                <a:cubicBezTo>
                  <a:pt x="1772615" y="2966831"/>
                  <a:pt x="1767682" y="2956793"/>
                  <a:pt x="1759652" y="2942224"/>
                </a:cubicBezTo>
                <a:lnTo>
                  <a:pt x="1744509" y="2988686"/>
                </a:lnTo>
                <a:cubicBezTo>
                  <a:pt x="1752654" y="3004059"/>
                  <a:pt x="1757960" y="3015244"/>
                  <a:pt x="1760426" y="3022242"/>
                </a:cubicBezTo>
                <a:cubicBezTo>
                  <a:pt x="1762893" y="3029240"/>
                  <a:pt x="1764126" y="3036295"/>
                  <a:pt x="1764126" y="3043408"/>
                </a:cubicBezTo>
                <a:cubicBezTo>
                  <a:pt x="1764126" y="3054880"/>
                  <a:pt x="1757071" y="3064574"/>
                  <a:pt x="1742960" y="3072490"/>
                </a:cubicBezTo>
                <a:cubicBezTo>
                  <a:pt x="1728849" y="3080406"/>
                  <a:pt x="1711469" y="3084364"/>
                  <a:pt x="1690819" y="3084364"/>
                </a:cubicBezTo>
                <a:cubicBezTo>
                  <a:pt x="1669825" y="3084364"/>
                  <a:pt x="1652875" y="3080549"/>
                  <a:pt x="1639969" y="3072920"/>
                </a:cubicBezTo>
                <a:cubicBezTo>
                  <a:pt x="1627063" y="3065291"/>
                  <a:pt x="1620609" y="3055454"/>
                  <a:pt x="1620609" y="3043408"/>
                </a:cubicBezTo>
                <a:cubicBezTo>
                  <a:pt x="1620609" y="3034116"/>
                  <a:pt x="1622359" y="3025110"/>
                  <a:pt x="1625858" y="3016391"/>
                </a:cubicBezTo>
                <a:cubicBezTo>
                  <a:pt x="1629357" y="3007673"/>
                  <a:pt x="1636785" y="2993619"/>
                  <a:pt x="1648143" y="2974231"/>
                </a:cubicBezTo>
                <a:lnTo>
                  <a:pt x="1637818" y="2967003"/>
                </a:lnTo>
                <a:cubicBezTo>
                  <a:pt x="1622445" y="2990292"/>
                  <a:pt x="1612120" y="3009221"/>
                  <a:pt x="1606843" y="3023791"/>
                </a:cubicBezTo>
                <a:cubicBezTo>
                  <a:pt x="1602025" y="3036984"/>
                  <a:pt x="1599615" y="3051554"/>
                  <a:pt x="1599615" y="3067500"/>
                </a:cubicBezTo>
                <a:cubicBezTo>
                  <a:pt x="1599615" y="3086199"/>
                  <a:pt x="1607158" y="3100626"/>
                  <a:pt x="1622244" y="3110778"/>
                </a:cubicBezTo>
                <a:cubicBezTo>
                  <a:pt x="1637330" y="3120931"/>
                  <a:pt x="1658812" y="3126008"/>
                  <a:pt x="1686689" y="3126008"/>
                </a:cubicBezTo>
                <a:cubicBezTo>
                  <a:pt x="1701144" y="3126008"/>
                  <a:pt x="1715169" y="3124144"/>
                  <a:pt x="1728763" y="3120415"/>
                </a:cubicBezTo>
                <a:cubicBezTo>
                  <a:pt x="1742358" y="3116687"/>
                  <a:pt x="1752683" y="3111897"/>
                  <a:pt x="1759738" y="3106046"/>
                </a:cubicBezTo>
                <a:cubicBezTo>
                  <a:pt x="1766793" y="3100195"/>
                  <a:pt x="1771870" y="3092480"/>
                  <a:pt x="1774967" y="3082901"/>
                </a:cubicBezTo>
                <a:cubicBezTo>
                  <a:pt x="1776516" y="3078112"/>
                  <a:pt x="1777677" y="3072540"/>
                  <a:pt x="1778452" y="3066188"/>
                </a:cubicBezTo>
                <a:lnTo>
                  <a:pt x="1779156" y="3053217"/>
                </a:lnTo>
                <a:lnTo>
                  <a:pt x="1801473" y="3053217"/>
                </a:lnTo>
                <a:cubicBezTo>
                  <a:pt x="1809618" y="3053217"/>
                  <a:pt x="1816042" y="3052471"/>
                  <a:pt x="1820746" y="3050980"/>
                </a:cubicBezTo>
                <a:cubicBezTo>
                  <a:pt x="1830497" y="3047882"/>
                  <a:pt x="1838700" y="3041343"/>
                  <a:pt x="1845354" y="3031362"/>
                </a:cubicBezTo>
                <a:cubicBezTo>
                  <a:pt x="1856252" y="3036984"/>
                  <a:pt x="1868871" y="3041859"/>
                  <a:pt x="1883212" y="3045989"/>
                </a:cubicBezTo>
                <a:cubicBezTo>
                  <a:pt x="1899502" y="3050693"/>
                  <a:pt x="1913670" y="3053045"/>
                  <a:pt x="1925716" y="3053045"/>
                </a:cubicBezTo>
                <a:lnTo>
                  <a:pt x="1925716" y="3015531"/>
                </a:lnTo>
                <a:cubicBezTo>
                  <a:pt x="1925716" y="2999814"/>
                  <a:pt x="1921185" y="2982606"/>
                  <a:pt x="1912122" y="2963906"/>
                </a:cubicBezTo>
                <a:cubicBezTo>
                  <a:pt x="1903517" y="2946239"/>
                  <a:pt x="1896290" y="2937405"/>
                  <a:pt x="1890439" y="2937405"/>
                </a:cubicBezTo>
                <a:close/>
                <a:moveTo>
                  <a:pt x="2078670" y="2931210"/>
                </a:moveTo>
                <a:cubicBezTo>
                  <a:pt x="2075343" y="2936143"/>
                  <a:pt x="2072102" y="2941335"/>
                  <a:pt x="2068947" y="2946784"/>
                </a:cubicBezTo>
                <a:cubicBezTo>
                  <a:pt x="2065792" y="2952233"/>
                  <a:pt x="2063067" y="2958399"/>
                  <a:pt x="2060773" y="2965283"/>
                </a:cubicBezTo>
                <a:cubicBezTo>
                  <a:pt x="2058823" y="2971019"/>
                  <a:pt x="2057532" y="2976411"/>
                  <a:pt x="2056901" y="2981458"/>
                </a:cubicBezTo>
                <a:cubicBezTo>
                  <a:pt x="2056270" y="2986506"/>
                  <a:pt x="2055955" y="2991439"/>
                  <a:pt x="2055955" y="2996258"/>
                </a:cubicBezTo>
                <a:cubicBezTo>
                  <a:pt x="2055955" y="3008418"/>
                  <a:pt x="2058995" y="3019431"/>
                  <a:pt x="2065075" y="3029297"/>
                </a:cubicBezTo>
                <a:cubicBezTo>
                  <a:pt x="2071041" y="3039164"/>
                  <a:pt x="2078784" y="3045703"/>
                  <a:pt x="2088306" y="3048915"/>
                </a:cubicBezTo>
                <a:cubicBezTo>
                  <a:pt x="2093698" y="3050865"/>
                  <a:pt x="2098574" y="3052070"/>
                  <a:pt x="2102933" y="3052529"/>
                </a:cubicBezTo>
                <a:cubicBezTo>
                  <a:pt x="2105228" y="3052758"/>
                  <a:pt x="2108669" y="3052930"/>
                  <a:pt x="2113258" y="3053045"/>
                </a:cubicBezTo>
                <a:cubicBezTo>
                  <a:pt x="2117847" y="3053160"/>
                  <a:pt x="2123641" y="3053217"/>
                  <a:pt x="2130639" y="3053217"/>
                </a:cubicBezTo>
                <a:lnTo>
                  <a:pt x="2275016" y="3053217"/>
                </a:lnTo>
                <a:lnTo>
                  <a:pt x="2275016" y="3004517"/>
                </a:lnTo>
                <a:cubicBezTo>
                  <a:pt x="2275016" y="2987309"/>
                  <a:pt x="2273869" y="2974116"/>
                  <a:pt x="2271574" y="2964938"/>
                </a:cubicBezTo>
                <a:cubicBezTo>
                  <a:pt x="2268935" y="2954728"/>
                  <a:pt x="2263314" y="2943486"/>
                  <a:pt x="2254710" y="2931210"/>
                </a:cubicBezTo>
                <a:lnTo>
                  <a:pt x="2239223" y="2971133"/>
                </a:lnTo>
                <a:cubicBezTo>
                  <a:pt x="2244500" y="2977787"/>
                  <a:pt x="2248400" y="2983351"/>
                  <a:pt x="2250924" y="2987825"/>
                </a:cubicBezTo>
                <a:cubicBezTo>
                  <a:pt x="2252875" y="2991153"/>
                  <a:pt x="2255513" y="2997348"/>
                  <a:pt x="2258840" y="3006410"/>
                </a:cubicBezTo>
                <a:lnTo>
                  <a:pt x="2134424" y="3006410"/>
                </a:lnTo>
                <a:cubicBezTo>
                  <a:pt x="2127197" y="3006410"/>
                  <a:pt x="2120371" y="3006124"/>
                  <a:pt x="2113947" y="3005550"/>
                </a:cubicBezTo>
                <a:cubicBezTo>
                  <a:pt x="2107522" y="3004976"/>
                  <a:pt x="2102302" y="3004173"/>
                  <a:pt x="2098287" y="3003141"/>
                </a:cubicBezTo>
                <a:cubicBezTo>
                  <a:pt x="2091633" y="3001650"/>
                  <a:pt x="2086127" y="2998265"/>
                  <a:pt x="2081767" y="2992988"/>
                </a:cubicBezTo>
                <a:cubicBezTo>
                  <a:pt x="2077637" y="2987711"/>
                  <a:pt x="2075572" y="2981803"/>
                  <a:pt x="2075572" y="2975263"/>
                </a:cubicBezTo>
                <a:cubicBezTo>
                  <a:pt x="2075572" y="2970216"/>
                  <a:pt x="2076433" y="2964996"/>
                  <a:pt x="2078153" y="2959604"/>
                </a:cubicBezTo>
                <a:cubicBezTo>
                  <a:pt x="2079071" y="2956965"/>
                  <a:pt x="2080362" y="2953753"/>
                  <a:pt x="2082025" y="2949967"/>
                </a:cubicBezTo>
                <a:cubicBezTo>
                  <a:pt x="2083689" y="2946182"/>
                  <a:pt x="2085782" y="2941994"/>
                  <a:pt x="2088306" y="2937405"/>
                </a:cubicBezTo>
                <a:close/>
                <a:moveTo>
                  <a:pt x="4028704" y="2930178"/>
                </a:moveTo>
                <a:lnTo>
                  <a:pt x="4100635" y="2930178"/>
                </a:lnTo>
                <a:lnTo>
                  <a:pt x="4100635" y="2984556"/>
                </a:lnTo>
                <a:cubicBezTo>
                  <a:pt x="4076773" y="2960464"/>
                  <a:pt x="4052796" y="2942338"/>
                  <a:pt x="4028704" y="2930178"/>
                </a:cubicBezTo>
                <a:close/>
                <a:moveTo>
                  <a:pt x="364615" y="2928538"/>
                </a:moveTo>
                <a:cubicBezTo>
                  <a:pt x="359035" y="2928538"/>
                  <a:pt x="353699" y="2929189"/>
                  <a:pt x="348608" y="2930493"/>
                </a:cubicBezTo>
                <a:cubicBezTo>
                  <a:pt x="343516" y="2931796"/>
                  <a:pt x="338692" y="2933601"/>
                  <a:pt x="334135" y="2935909"/>
                </a:cubicBezTo>
                <a:cubicBezTo>
                  <a:pt x="329579" y="2938217"/>
                  <a:pt x="325400" y="2940945"/>
                  <a:pt x="321600" y="2944092"/>
                </a:cubicBezTo>
                <a:cubicBezTo>
                  <a:pt x="317800" y="2947240"/>
                  <a:pt x="316224" y="2950210"/>
                  <a:pt x="316873" y="2953003"/>
                </a:cubicBezTo>
                <a:cubicBezTo>
                  <a:pt x="317215" y="2952833"/>
                  <a:pt x="317274" y="2951566"/>
                  <a:pt x="317049" y="2949204"/>
                </a:cubicBezTo>
                <a:cubicBezTo>
                  <a:pt x="316824" y="2946841"/>
                  <a:pt x="316496" y="2943496"/>
                  <a:pt x="316064" y="2939167"/>
                </a:cubicBezTo>
                <a:lnTo>
                  <a:pt x="295685" y="2939167"/>
                </a:lnTo>
                <a:cubicBezTo>
                  <a:pt x="295623" y="2938453"/>
                  <a:pt x="294985" y="2935979"/>
                  <a:pt x="293774" y="2931743"/>
                </a:cubicBezTo>
                <a:lnTo>
                  <a:pt x="258591" y="2931743"/>
                </a:lnTo>
                <a:lnTo>
                  <a:pt x="258591" y="3057272"/>
                </a:lnTo>
                <a:lnTo>
                  <a:pt x="293774" y="3058589"/>
                </a:lnTo>
                <a:cubicBezTo>
                  <a:pt x="295104" y="3053909"/>
                  <a:pt x="295787" y="3051153"/>
                  <a:pt x="295823" y="3050321"/>
                </a:cubicBezTo>
                <a:lnTo>
                  <a:pt x="315940" y="3050321"/>
                </a:lnTo>
                <a:cubicBezTo>
                  <a:pt x="316539" y="3046329"/>
                  <a:pt x="316955" y="3042960"/>
                  <a:pt x="317189" y="3040214"/>
                </a:cubicBezTo>
                <a:cubicBezTo>
                  <a:pt x="317423" y="3037468"/>
                  <a:pt x="317473" y="3035775"/>
                  <a:pt x="317338" y="3035135"/>
                </a:cubicBezTo>
                <a:cubicBezTo>
                  <a:pt x="317801" y="3039401"/>
                  <a:pt x="321542" y="3043364"/>
                  <a:pt x="328563" y="3047025"/>
                </a:cubicBezTo>
                <a:cubicBezTo>
                  <a:pt x="335583" y="3050685"/>
                  <a:pt x="343495" y="3052515"/>
                  <a:pt x="352298" y="3052515"/>
                </a:cubicBezTo>
                <a:cubicBezTo>
                  <a:pt x="355867" y="3052515"/>
                  <a:pt x="359115" y="3052310"/>
                  <a:pt x="362042" y="3051899"/>
                </a:cubicBezTo>
                <a:cubicBezTo>
                  <a:pt x="364969" y="3051489"/>
                  <a:pt x="367440" y="3050794"/>
                  <a:pt x="369455" y="3049816"/>
                </a:cubicBezTo>
                <a:cubicBezTo>
                  <a:pt x="372434" y="3052237"/>
                  <a:pt x="376114" y="3054108"/>
                  <a:pt x="380495" y="3055427"/>
                </a:cubicBezTo>
                <a:cubicBezTo>
                  <a:pt x="384876" y="3056747"/>
                  <a:pt x="389369" y="3057406"/>
                  <a:pt x="393974" y="3057406"/>
                </a:cubicBezTo>
                <a:cubicBezTo>
                  <a:pt x="397229" y="3057406"/>
                  <a:pt x="400530" y="3057034"/>
                  <a:pt x="403876" y="3056290"/>
                </a:cubicBezTo>
                <a:cubicBezTo>
                  <a:pt x="407221" y="3055546"/>
                  <a:pt x="410343" y="3054337"/>
                  <a:pt x="413242" y="3052662"/>
                </a:cubicBezTo>
                <a:cubicBezTo>
                  <a:pt x="416140" y="3050987"/>
                  <a:pt x="418558" y="3048662"/>
                  <a:pt x="420495" y="3045688"/>
                </a:cubicBezTo>
                <a:cubicBezTo>
                  <a:pt x="422432" y="3042715"/>
                  <a:pt x="423400" y="3039231"/>
                  <a:pt x="423400" y="3035237"/>
                </a:cubicBezTo>
                <a:cubicBezTo>
                  <a:pt x="423400" y="3032624"/>
                  <a:pt x="422950" y="3031028"/>
                  <a:pt x="422050" y="3030451"/>
                </a:cubicBezTo>
                <a:cubicBezTo>
                  <a:pt x="427562" y="3027049"/>
                  <a:pt x="430318" y="3021895"/>
                  <a:pt x="430318" y="3014990"/>
                </a:cubicBezTo>
                <a:cubicBezTo>
                  <a:pt x="430318" y="3012737"/>
                  <a:pt x="430052" y="3010878"/>
                  <a:pt x="429519" y="3009411"/>
                </a:cubicBezTo>
                <a:cubicBezTo>
                  <a:pt x="428985" y="3007945"/>
                  <a:pt x="428465" y="3007256"/>
                  <a:pt x="427958" y="3007343"/>
                </a:cubicBezTo>
                <a:cubicBezTo>
                  <a:pt x="429472" y="3006444"/>
                  <a:pt x="430835" y="3004750"/>
                  <a:pt x="432046" y="3002262"/>
                </a:cubicBezTo>
                <a:cubicBezTo>
                  <a:pt x="433257" y="2999774"/>
                  <a:pt x="433862" y="2996931"/>
                  <a:pt x="433862" y="2993733"/>
                </a:cubicBezTo>
                <a:cubicBezTo>
                  <a:pt x="433862" y="2990288"/>
                  <a:pt x="433037" y="2987189"/>
                  <a:pt x="431386" y="2984438"/>
                </a:cubicBezTo>
                <a:lnTo>
                  <a:pt x="430896" y="2983959"/>
                </a:lnTo>
                <a:lnTo>
                  <a:pt x="437249" y="2984434"/>
                </a:lnTo>
                <a:cubicBezTo>
                  <a:pt x="442894" y="2984490"/>
                  <a:pt x="447989" y="2984518"/>
                  <a:pt x="452533" y="2984518"/>
                </a:cubicBezTo>
                <a:cubicBezTo>
                  <a:pt x="454847" y="2984834"/>
                  <a:pt x="457423" y="2985110"/>
                  <a:pt x="460259" y="2985347"/>
                </a:cubicBezTo>
                <a:cubicBezTo>
                  <a:pt x="463096" y="2985583"/>
                  <a:pt x="466309" y="2985701"/>
                  <a:pt x="469897" y="2985701"/>
                </a:cubicBezTo>
                <a:cubicBezTo>
                  <a:pt x="474580" y="2985701"/>
                  <a:pt x="479254" y="2985376"/>
                  <a:pt x="483922" y="2984727"/>
                </a:cubicBezTo>
                <a:cubicBezTo>
                  <a:pt x="488590" y="2984077"/>
                  <a:pt x="492913" y="2982773"/>
                  <a:pt x="496890" y="2980816"/>
                </a:cubicBezTo>
                <a:cubicBezTo>
                  <a:pt x="500868" y="2978859"/>
                  <a:pt x="504180" y="2976125"/>
                  <a:pt x="506828" y="2972617"/>
                </a:cubicBezTo>
                <a:cubicBezTo>
                  <a:pt x="509476" y="2969108"/>
                  <a:pt x="510799" y="2964617"/>
                  <a:pt x="510799" y="2959144"/>
                </a:cubicBezTo>
                <a:cubicBezTo>
                  <a:pt x="510799" y="2956267"/>
                  <a:pt x="510145" y="2953094"/>
                  <a:pt x="508835" y="2949625"/>
                </a:cubicBezTo>
                <a:cubicBezTo>
                  <a:pt x="507526" y="2946155"/>
                  <a:pt x="504890" y="2942501"/>
                  <a:pt x="500929" y="2938661"/>
                </a:cubicBezTo>
                <a:cubicBezTo>
                  <a:pt x="493508" y="2939502"/>
                  <a:pt x="486270" y="2940144"/>
                  <a:pt x="479217" y="2940588"/>
                </a:cubicBezTo>
                <a:cubicBezTo>
                  <a:pt x="472163" y="2941031"/>
                  <a:pt x="464871" y="2941355"/>
                  <a:pt x="457339" y="2941560"/>
                </a:cubicBezTo>
                <a:cubicBezTo>
                  <a:pt x="449808" y="2941764"/>
                  <a:pt x="440617" y="2941894"/>
                  <a:pt x="429767" y="2941951"/>
                </a:cubicBezTo>
                <a:cubicBezTo>
                  <a:pt x="418917" y="2942007"/>
                  <a:pt x="408016" y="2942036"/>
                  <a:pt x="397064" y="2942036"/>
                </a:cubicBezTo>
                <a:cubicBezTo>
                  <a:pt x="393378" y="2938549"/>
                  <a:pt x="388840" y="2935428"/>
                  <a:pt x="383450" y="2932672"/>
                </a:cubicBezTo>
                <a:cubicBezTo>
                  <a:pt x="378060" y="2929916"/>
                  <a:pt x="371782" y="2928538"/>
                  <a:pt x="364615" y="2928538"/>
                </a:cubicBezTo>
                <a:close/>
                <a:moveTo>
                  <a:pt x="2582565" y="2927080"/>
                </a:moveTo>
                <a:cubicBezTo>
                  <a:pt x="2572698" y="2927080"/>
                  <a:pt x="2563893" y="2930522"/>
                  <a:pt x="2556150" y="2937405"/>
                </a:cubicBezTo>
                <a:cubicBezTo>
                  <a:pt x="2548406" y="2944289"/>
                  <a:pt x="2541379" y="2954958"/>
                  <a:pt x="2535070" y="2969413"/>
                </a:cubicBezTo>
                <a:cubicBezTo>
                  <a:pt x="2539773" y="2968380"/>
                  <a:pt x="2543358" y="2967721"/>
                  <a:pt x="2545825" y="2967434"/>
                </a:cubicBezTo>
                <a:cubicBezTo>
                  <a:pt x="2548291" y="2967147"/>
                  <a:pt x="2551016" y="2967003"/>
                  <a:pt x="2553999" y="2967003"/>
                </a:cubicBezTo>
                <a:cubicBezTo>
                  <a:pt x="2563979" y="2967003"/>
                  <a:pt x="2574190" y="2969814"/>
                  <a:pt x="2584629" y="2975436"/>
                </a:cubicBezTo>
                <a:cubicBezTo>
                  <a:pt x="2596445" y="2981745"/>
                  <a:pt x="2609295" y="2992070"/>
                  <a:pt x="2623176" y="3006410"/>
                </a:cubicBezTo>
                <a:lnTo>
                  <a:pt x="2512936" y="3006410"/>
                </a:lnTo>
                <a:lnTo>
                  <a:pt x="2512936" y="3004517"/>
                </a:lnTo>
                <a:cubicBezTo>
                  <a:pt x="2512936" y="2991210"/>
                  <a:pt x="2510814" y="2979336"/>
                  <a:pt x="2506569" y="2968896"/>
                </a:cubicBezTo>
                <a:cubicBezTo>
                  <a:pt x="2502324" y="2958457"/>
                  <a:pt x="2496301" y="2949222"/>
                  <a:pt x="2488500" y="2941191"/>
                </a:cubicBezTo>
                <a:lnTo>
                  <a:pt x="2478864" y="2987653"/>
                </a:lnTo>
                <a:cubicBezTo>
                  <a:pt x="2484829" y="2993275"/>
                  <a:pt x="2489877" y="3000330"/>
                  <a:pt x="2494007" y="3008820"/>
                </a:cubicBezTo>
                <a:cubicBezTo>
                  <a:pt x="2497678" y="3016277"/>
                  <a:pt x="2499513" y="3022300"/>
                  <a:pt x="2499513" y="3026888"/>
                </a:cubicBezTo>
                <a:cubicBezTo>
                  <a:pt x="2499513" y="3036066"/>
                  <a:pt x="2489992" y="3049144"/>
                  <a:pt x="2470948" y="3066123"/>
                </a:cubicBezTo>
                <a:cubicBezTo>
                  <a:pt x="2457296" y="3078284"/>
                  <a:pt x="2446512" y="3086601"/>
                  <a:pt x="2438597" y="3091075"/>
                </a:cubicBezTo>
                <a:cubicBezTo>
                  <a:pt x="2430681" y="3095549"/>
                  <a:pt x="2422765" y="3097786"/>
                  <a:pt x="2414849" y="3097786"/>
                </a:cubicBezTo>
                <a:cubicBezTo>
                  <a:pt x="2407507" y="3097786"/>
                  <a:pt x="2400681" y="3096582"/>
                  <a:pt x="2394371" y="3094172"/>
                </a:cubicBezTo>
                <a:cubicBezTo>
                  <a:pt x="2388061" y="3091763"/>
                  <a:pt x="2379744" y="3087117"/>
                  <a:pt x="2369419" y="3080234"/>
                </a:cubicBezTo>
                <a:lnTo>
                  <a:pt x="2362192" y="3090903"/>
                </a:lnTo>
                <a:cubicBezTo>
                  <a:pt x="2383645" y="3105702"/>
                  <a:pt x="2399419" y="3115568"/>
                  <a:pt x="2409515" y="3120501"/>
                </a:cubicBezTo>
                <a:cubicBezTo>
                  <a:pt x="2421101" y="3126237"/>
                  <a:pt x="2431943" y="3129105"/>
                  <a:pt x="2442038" y="3129105"/>
                </a:cubicBezTo>
                <a:cubicBezTo>
                  <a:pt x="2450527" y="3129105"/>
                  <a:pt x="2460738" y="3124402"/>
                  <a:pt x="2472669" y="3114994"/>
                </a:cubicBezTo>
                <a:cubicBezTo>
                  <a:pt x="2483453" y="3106505"/>
                  <a:pt x="2492860" y="3096496"/>
                  <a:pt x="2500890" y="3084966"/>
                </a:cubicBezTo>
                <a:cubicBezTo>
                  <a:pt x="2508921" y="3073437"/>
                  <a:pt x="2512936" y="3064173"/>
                  <a:pt x="2512936" y="3057175"/>
                </a:cubicBezTo>
                <a:lnTo>
                  <a:pt x="2512936" y="3053217"/>
                </a:lnTo>
                <a:lnTo>
                  <a:pt x="2697343" y="3053217"/>
                </a:lnTo>
                <a:lnTo>
                  <a:pt x="2697343" y="3006410"/>
                </a:lnTo>
                <a:cubicBezTo>
                  <a:pt x="2688281" y="3004460"/>
                  <a:pt x="2681483" y="3002051"/>
                  <a:pt x="2676952" y="2999183"/>
                </a:cubicBezTo>
                <a:cubicBezTo>
                  <a:pt x="2672420" y="2996315"/>
                  <a:pt x="2665853" y="2990063"/>
                  <a:pt x="2657248" y="2980426"/>
                </a:cubicBezTo>
                <a:cubicBezTo>
                  <a:pt x="2644629" y="2966774"/>
                  <a:pt x="2634877" y="2956736"/>
                  <a:pt x="2627994" y="2950311"/>
                </a:cubicBezTo>
                <a:cubicBezTo>
                  <a:pt x="2619275" y="2942166"/>
                  <a:pt x="2611417" y="2936258"/>
                  <a:pt x="2604419" y="2932587"/>
                </a:cubicBezTo>
                <a:cubicBezTo>
                  <a:pt x="2597421" y="2928916"/>
                  <a:pt x="2590136" y="2927080"/>
                  <a:pt x="2582565" y="2927080"/>
                </a:cubicBezTo>
                <a:close/>
                <a:moveTo>
                  <a:pt x="4436921" y="2910560"/>
                </a:moveTo>
                <a:lnTo>
                  <a:pt x="4449311" y="2930178"/>
                </a:lnTo>
                <a:lnTo>
                  <a:pt x="4543957" y="2930178"/>
                </a:lnTo>
                <a:lnTo>
                  <a:pt x="4543957" y="2942912"/>
                </a:lnTo>
                <a:lnTo>
                  <a:pt x="4446385" y="3004517"/>
                </a:lnTo>
                <a:lnTo>
                  <a:pt x="4463594" y="3033772"/>
                </a:lnTo>
                <a:cubicBezTo>
                  <a:pt x="4504779" y="3038131"/>
                  <a:pt x="4532886" y="3056601"/>
                  <a:pt x="4547915" y="3089182"/>
                </a:cubicBezTo>
                <a:lnTo>
                  <a:pt x="4574243" y="3106390"/>
                </a:lnTo>
                <a:lnTo>
                  <a:pt x="4574243" y="2972338"/>
                </a:lnTo>
                <a:lnTo>
                  <a:pt x="4579405" y="2972338"/>
                </a:lnTo>
                <a:cubicBezTo>
                  <a:pt x="4596040" y="2972338"/>
                  <a:pt x="4608057" y="2975120"/>
                  <a:pt x="4615457" y="2980684"/>
                </a:cubicBezTo>
                <a:cubicBezTo>
                  <a:pt x="4622856" y="2986248"/>
                  <a:pt x="4626556" y="2992931"/>
                  <a:pt x="4626556" y="3000732"/>
                </a:cubicBezTo>
                <a:cubicBezTo>
                  <a:pt x="4626556" y="3005550"/>
                  <a:pt x="4625466" y="3009680"/>
                  <a:pt x="4623287" y="3013122"/>
                </a:cubicBezTo>
                <a:cubicBezTo>
                  <a:pt x="4618583" y="3006353"/>
                  <a:pt x="4612675" y="3002969"/>
                  <a:pt x="4605562" y="3002969"/>
                </a:cubicBezTo>
                <a:cubicBezTo>
                  <a:pt x="4599252" y="3002969"/>
                  <a:pt x="4594061" y="3005091"/>
                  <a:pt x="4589989" y="3009336"/>
                </a:cubicBezTo>
                <a:cubicBezTo>
                  <a:pt x="4585915" y="3013581"/>
                  <a:pt x="4583879" y="3018915"/>
                  <a:pt x="4583879" y="3025339"/>
                </a:cubicBezTo>
                <a:cubicBezTo>
                  <a:pt x="4583879" y="3032108"/>
                  <a:pt x="4586059" y="3037701"/>
                  <a:pt x="4590419" y="3042118"/>
                </a:cubicBezTo>
                <a:cubicBezTo>
                  <a:pt x="4594778" y="3046534"/>
                  <a:pt x="4600515" y="3048743"/>
                  <a:pt x="4607627" y="3048743"/>
                </a:cubicBezTo>
                <a:cubicBezTo>
                  <a:pt x="4617149" y="3048743"/>
                  <a:pt x="4625437" y="3044527"/>
                  <a:pt x="4632493" y="3036095"/>
                </a:cubicBezTo>
                <a:cubicBezTo>
                  <a:pt x="4639548" y="3027663"/>
                  <a:pt x="4643076" y="3016850"/>
                  <a:pt x="4643076" y="3003657"/>
                </a:cubicBezTo>
                <a:cubicBezTo>
                  <a:pt x="4643076" y="2985875"/>
                  <a:pt x="4636193" y="2971162"/>
                  <a:pt x="4622426" y="2959518"/>
                </a:cubicBezTo>
                <a:cubicBezTo>
                  <a:pt x="4608659" y="2947874"/>
                  <a:pt x="4592598" y="2941822"/>
                  <a:pt x="4574243" y="2941363"/>
                </a:cubicBezTo>
                <a:lnTo>
                  <a:pt x="4574243" y="2930178"/>
                </a:lnTo>
                <a:lnTo>
                  <a:pt x="4668386" y="2930178"/>
                </a:lnTo>
                <a:lnTo>
                  <a:pt x="4678353" y="2930178"/>
                </a:lnTo>
                <a:lnTo>
                  <a:pt x="4763031" y="2930178"/>
                </a:lnTo>
                <a:lnTo>
                  <a:pt x="4763031" y="2942912"/>
                </a:lnTo>
                <a:lnTo>
                  <a:pt x="4665461" y="3004517"/>
                </a:lnTo>
                <a:lnTo>
                  <a:pt x="4682669" y="3033772"/>
                </a:lnTo>
                <a:cubicBezTo>
                  <a:pt x="4723854" y="3038131"/>
                  <a:pt x="4751961" y="3056601"/>
                  <a:pt x="4766989" y="3089182"/>
                </a:cubicBezTo>
                <a:lnTo>
                  <a:pt x="4793318" y="3106390"/>
                </a:lnTo>
                <a:lnTo>
                  <a:pt x="4793318" y="2930178"/>
                </a:lnTo>
                <a:lnTo>
                  <a:pt x="4820786" y="2930178"/>
                </a:lnTo>
                <a:lnTo>
                  <a:pt x="4828595" y="2930178"/>
                </a:lnTo>
                <a:lnTo>
                  <a:pt x="4852621" y="2930178"/>
                </a:lnTo>
                <a:cubicBezTo>
                  <a:pt x="4844017" y="2938897"/>
                  <a:pt x="4836789" y="2949767"/>
                  <a:pt x="4830939" y="2962787"/>
                </a:cubicBezTo>
                <a:cubicBezTo>
                  <a:pt x="4825088" y="2975808"/>
                  <a:pt x="4822163" y="2990579"/>
                  <a:pt x="4822163" y="3007099"/>
                </a:cubicBezTo>
                <a:cubicBezTo>
                  <a:pt x="4822163" y="3033026"/>
                  <a:pt x="4829619" y="3055655"/>
                  <a:pt x="4844533" y="3074985"/>
                </a:cubicBezTo>
                <a:cubicBezTo>
                  <a:pt x="4859447" y="3094316"/>
                  <a:pt x="4876541" y="3103981"/>
                  <a:pt x="4895814" y="3103981"/>
                </a:cubicBezTo>
                <a:cubicBezTo>
                  <a:pt x="4905795" y="3103981"/>
                  <a:pt x="4913825" y="3101371"/>
                  <a:pt x="4919905" y="3096151"/>
                </a:cubicBezTo>
                <a:cubicBezTo>
                  <a:pt x="4925985" y="3090932"/>
                  <a:pt x="4929026" y="3084479"/>
                  <a:pt x="4929026" y="3076792"/>
                </a:cubicBezTo>
                <a:cubicBezTo>
                  <a:pt x="4929026" y="3070024"/>
                  <a:pt x="4926674" y="3064087"/>
                  <a:pt x="4921971" y="3058982"/>
                </a:cubicBezTo>
                <a:cubicBezTo>
                  <a:pt x="4917267" y="3053877"/>
                  <a:pt x="4911072" y="3051324"/>
                  <a:pt x="4903385" y="3051324"/>
                </a:cubicBezTo>
                <a:cubicBezTo>
                  <a:pt x="4895814" y="3051324"/>
                  <a:pt x="4889905" y="3053504"/>
                  <a:pt x="4885661" y="3057863"/>
                </a:cubicBezTo>
                <a:cubicBezTo>
                  <a:pt x="4881417" y="3062223"/>
                  <a:pt x="4879294" y="3067557"/>
                  <a:pt x="4879294" y="3073867"/>
                </a:cubicBezTo>
                <a:lnTo>
                  <a:pt x="4879294" y="3074899"/>
                </a:lnTo>
                <a:cubicBezTo>
                  <a:pt x="4868510" y="3071572"/>
                  <a:pt x="4859734" y="3064718"/>
                  <a:pt x="4852965" y="3054335"/>
                </a:cubicBezTo>
                <a:cubicBezTo>
                  <a:pt x="4846197" y="3043953"/>
                  <a:pt x="4842813" y="3032108"/>
                  <a:pt x="4842813" y="3018800"/>
                </a:cubicBezTo>
                <a:cubicBezTo>
                  <a:pt x="4842813" y="2998609"/>
                  <a:pt x="4851847" y="2978791"/>
                  <a:pt x="4869915" y="2959346"/>
                </a:cubicBezTo>
                <a:cubicBezTo>
                  <a:pt x="4887984" y="2939900"/>
                  <a:pt x="4911301" y="2930178"/>
                  <a:pt x="4939867" y="2930178"/>
                </a:cubicBezTo>
                <a:lnTo>
                  <a:pt x="4947611" y="2930178"/>
                </a:lnTo>
                <a:lnTo>
                  <a:pt x="5147091" y="2930178"/>
                </a:lnTo>
                <a:lnTo>
                  <a:pt x="5134701" y="2910560"/>
                </a:lnTo>
                <a:lnTo>
                  <a:pt x="4935221" y="2910560"/>
                </a:lnTo>
                <a:lnTo>
                  <a:pt x="4922696" y="2910560"/>
                </a:lnTo>
                <a:lnTo>
                  <a:pt x="4816205" y="2910560"/>
                </a:lnTo>
                <a:lnTo>
                  <a:pt x="4808396" y="2910560"/>
                </a:lnTo>
                <a:lnTo>
                  <a:pt x="4665963" y="2910560"/>
                </a:lnTo>
                <a:lnTo>
                  <a:pt x="4655996" y="2910560"/>
                </a:lnTo>
                <a:close/>
                <a:moveTo>
                  <a:pt x="3160571" y="2910560"/>
                </a:moveTo>
                <a:lnTo>
                  <a:pt x="3172961" y="2930178"/>
                </a:lnTo>
                <a:lnTo>
                  <a:pt x="3267607" y="2930178"/>
                </a:lnTo>
                <a:lnTo>
                  <a:pt x="3267607" y="2942912"/>
                </a:lnTo>
                <a:lnTo>
                  <a:pt x="3170035" y="3004517"/>
                </a:lnTo>
                <a:lnTo>
                  <a:pt x="3187244" y="3033772"/>
                </a:lnTo>
                <a:cubicBezTo>
                  <a:pt x="3228429" y="3038131"/>
                  <a:pt x="3256535" y="3056601"/>
                  <a:pt x="3271564" y="3089182"/>
                </a:cubicBezTo>
                <a:lnTo>
                  <a:pt x="3297893" y="3106390"/>
                </a:lnTo>
                <a:lnTo>
                  <a:pt x="3297893" y="2930178"/>
                </a:lnTo>
                <a:lnTo>
                  <a:pt x="3333170" y="2930178"/>
                </a:lnTo>
                <a:lnTo>
                  <a:pt x="3320780" y="2910560"/>
                </a:lnTo>
                <a:close/>
                <a:moveTo>
                  <a:pt x="3103607" y="2910044"/>
                </a:moveTo>
                <a:cubicBezTo>
                  <a:pt x="3085711" y="2910044"/>
                  <a:pt x="3068818" y="2917817"/>
                  <a:pt x="3052929" y="2933361"/>
                </a:cubicBezTo>
                <a:cubicBezTo>
                  <a:pt x="3037040" y="2948906"/>
                  <a:pt x="3029095" y="2966545"/>
                  <a:pt x="3029095" y="2986277"/>
                </a:cubicBezTo>
                <a:cubicBezTo>
                  <a:pt x="3029095" y="2996602"/>
                  <a:pt x="3032422" y="3005091"/>
                  <a:pt x="3039076" y="3011745"/>
                </a:cubicBezTo>
                <a:cubicBezTo>
                  <a:pt x="3045730" y="3018399"/>
                  <a:pt x="3053473" y="3021726"/>
                  <a:pt x="3062307" y="3021726"/>
                </a:cubicBezTo>
                <a:cubicBezTo>
                  <a:pt x="3071485" y="3021726"/>
                  <a:pt x="3078540" y="3019173"/>
                  <a:pt x="3083473" y="3014068"/>
                </a:cubicBezTo>
                <a:cubicBezTo>
                  <a:pt x="3088407" y="3008963"/>
                  <a:pt x="3090873" y="3002911"/>
                  <a:pt x="3090873" y="2995913"/>
                </a:cubicBezTo>
                <a:cubicBezTo>
                  <a:pt x="3090873" y="2988457"/>
                  <a:pt x="3088579" y="2982520"/>
                  <a:pt x="3083990" y="2978103"/>
                </a:cubicBezTo>
                <a:cubicBezTo>
                  <a:pt x="3079401" y="2973686"/>
                  <a:pt x="3073263" y="2971478"/>
                  <a:pt x="3065577" y="2971478"/>
                </a:cubicBezTo>
                <a:cubicBezTo>
                  <a:pt x="3063741" y="2971478"/>
                  <a:pt x="3061791" y="2971650"/>
                  <a:pt x="3059726" y="2971994"/>
                </a:cubicBezTo>
                <a:cubicBezTo>
                  <a:pt x="3061791" y="2962701"/>
                  <a:pt x="3067986" y="2953553"/>
                  <a:pt x="3078311" y="2944547"/>
                </a:cubicBezTo>
                <a:cubicBezTo>
                  <a:pt x="3088636" y="2935541"/>
                  <a:pt x="3098101" y="2931038"/>
                  <a:pt x="3106705" y="2931038"/>
                </a:cubicBezTo>
                <a:cubicBezTo>
                  <a:pt x="3110835" y="2931038"/>
                  <a:pt x="3113817" y="2932472"/>
                  <a:pt x="3115653" y="2935340"/>
                </a:cubicBezTo>
                <a:cubicBezTo>
                  <a:pt x="3117488" y="2938208"/>
                  <a:pt x="3118406" y="2942855"/>
                  <a:pt x="3118406" y="2949279"/>
                </a:cubicBezTo>
                <a:lnTo>
                  <a:pt x="3118406" y="3063886"/>
                </a:lnTo>
                <a:cubicBezTo>
                  <a:pt x="3105328" y="3047596"/>
                  <a:pt x="3091905" y="3039450"/>
                  <a:pt x="3078139" y="3039450"/>
                </a:cubicBezTo>
                <a:cubicBezTo>
                  <a:pt x="3073206" y="3039450"/>
                  <a:pt x="3066409" y="3040110"/>
                  <a:pt x="3057747" y="3041429"/>
                </a:cubicBezTo>
                <a:cubicBezTo>
                  <a:pt x="3049085" y="3042749"/>
                  <a:pt x="3041256" y="3043408"/>
                  <a:pt x="3034258" y="3043408"/>
                </a:cubicBezTo>
                <a:cubicBezTo>
                  <a:pt x="3024621" y="3043408"/>
                  <a:pt x="3016390" y="3039966"/>
                  <a:pt x="3009564" y="3033083"/>
                </a:cubicBezTo>
                <a:cubicBezTo>
                  <a:pt x="3002738" y="3026200"/>
                  <a:pt x="2999325" y="3015760"/>
                  <a:pt x="2999325" y="3001764"/>
                </a:cubicBezTo>
                <a:cubicBezTo>
                  <a:pt x="2999325" y="2994996"/>
                  <a:pt x="3000243" y="2988801"/>
                  <a:pt x="3002079" y="2983179"/>
                </a:cubicBezTo>
                <a:lnTo>
                  <a:pt x="2986591" y="2976296"/>
                </a:lnTo>
                <a:cubicBezTo>
                  <a:pt x="2984182" y="2986277"/>
                  <a:pt x="2982977" y="2996544"/>
                  <a:pt x="2982977" y="3007099"/>
                </a:cubicBezTo>
                <a:cubicBezTo>
                  <a:pt x="2982977" y="3029355"/>
                  <a:pt x="2987881" y="3046706"/>
                  <a:pt x="2997690" y="3059154"/>
                </a:cubicBezTo>
                <a:cubicBezTo>
                  <a:pt x="3007499" y="3071601"/>
                  <a:pt x="3020377" y="3077825"/>
                  <a:pt x="3036323" y="3077825"/>
                </a:cubicBezTo>
                <a:cubicBezTo>
                  <a:pt x="3043665" y="3077825"/>
                  <a:pt x="3053072" y="3076821"/>
                  <a:pt x="3064544" y="3074813"/>
                </a:cubicBezTo>
                <a:cubicBezTo>
                  <a:pt x="3076017" y="3072806"/>
                  <a:pt x="3085022" y="3071802"/>
                  <a:pt x="3091561" y="3071802"/>
                </a:cubicBezTo>
                <a:cubicBezTo>
                  <a:pt x="3101313" y="3071802"/>
                  <a:pt x="3108454" y="3073264"/>
                  <a:pt x="3112985" y="3076190"/>
                </a:cubicBezTo>
                <a:cubicBezTo>
                  <a:pt x="3117517" y="3079115"/>
                  <a:pt x="3120758" y="3083446"/>
                  <a:pt x="3122708" y="3089182"/>
                </a:cubicBezTo>
                <a:lnTo>
                  <a:pt x="3149037" y="3106390"/>
                </a:lnTo>
                <a:lnTo>
                  <a:pt x="3149037" y="2949279"/>
                </a:lnTo>
                <a:cubicBezTo>
                  <a:pt x="3149037" y="2937577"/>
                  <a:pt x="3144362" y="2928113"/>
                  <a:pt x="3135012" y="2920885"/>
                </a:cubicBezTo>
                <a:cubicBezTo>
                  <a:pt x="3125662" y="2913658"/>
                  <a:pt x="3115194" y="2910044"/>
                  <a:pt x="3103607" y="2910044"/>
                </a:cubicBezTo>
                <a:close/>
                <a:moveTo>
                  <a:pt x="1682903" y="2888018"/>
                </a:moveTo>
                <a:lnTo>
                  <a:pt x="1662081" y="2926908"/>
                </a:lnTo>
                <a:lnTo>
                  <a:pt x="1702349" y="2947902"/>
                </a:lnTo>
                <a:lnTo>
                  <a:pt x="1722999" y="2909356"/>
                </a:lnTo>
                <a:close/>
                <a:moveTo>
                  <a:pt x="2953616" y="2862721"/>
                </a:moveTo>
                <a:cubicBezTo>
                  <a:pt x="2950863" y="2862721"/>
                  <a:pt x="2948568" y="2862836"/>
                  <a:pt x="2946733" y="2863066"/>
                </a:cubicBezTo>
                <a:cubicBezTo>
                  <a:pt x="2944897" y="2863295"/>
                  <a:pt x="2943320" y="2863668"/>
                  <a:pt x="2942001" y="2864184"/>
                </a:cubicBezTo>
                <a:cubicBezTo>
                  <a:pt x="2940681" y="2864700"/>
                  <a:pt x="2939591" y="2865360"/>
                  <a:pt x="2938731" y="2866163"/>
                </a:cubicBezTo>
                <a:cubicBezTo>
                  <a:pt x="2937871" y="2866966"/>
                  <a:pt x="2937039" y="2867942"/>
                  <a:pt x="2936236" y="2869089"/>
                </a:cubicBezTo>
                <a:lnTo>
                  <a:pt x="2914381" y="2901956"/>
                </a:lnTo>
                <a:cubicBezTo>
                  <a:pt x="2912202" y="2905169"/>
                  <a:pt x="2910337" y="2908323"/>
                  <a:pt x="2908789" y="2911421"/>
                </a:cubicBezTo>
                <a:cubicBezTo>
                  <a:pt x="2907240" y="2914518"/>
                  <a:pt x="2906007" y="2917731"/>
                  <a:pt x="2905089" y="2921057"/>
                </a:cubicBezTo>
                <a:cubicBezTo>
                  <a:pt x="2904171" y="2924385"/>
                  <a:pt x="2903511" y="2927883"/>
                  <a:pt x="2903110" y="2931554"/>
                </a:cubicBezTo>
                <a:cubicBezTo>
                  <a:pt x="2902708" y="2935226"/>
                  <a:pt x="2902508" y="2939241"/>
                  <a:pt x="2902508" y="2943600"/>
                </a:cubicBezTo>
                <a:cubicBezTo>
                  <a:pt x="2902508" y="2947501"/>
                  <a:pt x="2902881" y="2950627"/>
                  <a:pt x="2903626" y="2952979"/>
                </a:cubicBezTo>
                <a:cubicBezTo>
                  <a:pt x="2904372" y="2955331"/>
                  <a:pt x="2905605" y="2957138"/>
                  <a:pt x="2907326" y="2958399"/>
                </a:cubicBezTo>
                <a:cubicBezTo>
                  <a:pt x="2909047" y="2959661"/>
                  <a:pt x="2911227" y="2960493"/>
                  <a:pt x="2913865" y="2960895"/>
                </a:cubicBezTo>
                <a:cubicBezTo>
                  <a:pt x="2916504" y="2961296"/>
                  <a:pt x="2919716" y="2961497"/>
                  <a:pt x="2923502" y="2961497"/>
                </a:cubicBezTo>
                <a:cubicBezTo>
                  <a:pt x="2927173" y="2961497"/>
                  <a:pt x="2930413" y="2961296"/>
                  <a:pt x="2933225" y="2960895"/>
                </a:cubicBezTo>
                <a:cubicBezTo>
                  <a:pt x="2936035" y="2960493"/>
                  <a:pt x="2938329" y="2959661"/>
                  <a:pt x="2940108" y="2958399"/>
                </a:cubicBezTo>
                <a:cubicBezTo>
                  <a:pt x="2941886" y="2957138"/>
                  <a:pt x="2943205" y="2955331"/>
                  <a:pt x="2944066" y="2952979"/>
                </a:cubicBezTo>
                <a:cubicBezTo>
                  <a:pt x="2944926" y="2950627"/>
                  <a:pt x="2945356" y="2947501"/>
                  <a:pt x="2945356" y="2943600"/>
                </a:cubicBezTo>
                <a:lnTo>
                  <a:pt x="2945356" y="2916927"/>
                </a:lnTo>
                <a:lnTo>
                  <a:pt x="2965490" y="2869949"/>
                </a:lnTo>
                <a:cubicBezTo>
                  <a:pt x="2966063" y="2868687"/>
                  <a:pt x="2966321" y="2867597"/>
                  <a:pt x="2966264" y="2866679"/>
                </a:cubicBezTo>
                <a:cubicBezTo>
                  <a:pt x="2966207" y="2865762"/>
                  <a:pt x="2965748" y="2864987"/>
                  <a:pt x="2964888" y="2864356"/>
                </a:cubicBezTo>
                <a:cubicBezTo>
                  <a:pt x="2964027" y="2863725"/>
                  <a:pt x="2962679" y="2863295"/>
                  <a:pt x="2960844" y="2863066"/>
                </a:cubicBezTo>
                <a:cubicBezTo>
                  <a:pt x="2959008" y="2862836"/>
                  <a:pt x="2956599" y="2862721"/>
                  <a:pt x="2953616" y="2862721"/>
                </a:cubicBezTo>
                <a:close/>
                <a:moveTo>
                  <a:pt x="2885988" y="2862721"/>
                </a:moveTo>
                <a:cubicBezTo>
                  <a:pt x="2883349" y="2862721"/>
                  <a:pt x="2881112" y="2862836"/>
                  <a:pt x="2879277" y="2863066"/>
                </a:cubicBezTo>
                <a:cubicBezTo>
                  <a:pt x="2877441" y="2863295"/>
                  <a:pt x="2875863" y="2863668"/>
                  <a:pt x="2874544" y="2864184"/>
                </a:cubicBezTo>
                <a:cubicBezTo>
                  <a:pt x="2873225" y="2864700"/>
                  <a:pt x="2872135" y="2865360"/>
                  <a:pt x="2871275" y="2866163"/>
                </a:cubicBezTo>
                <a:cubicBezTo>
                  <a:pt x="2870414" y="2866966"/>
                  <a:pt x="2869583" y="2867942"/>
                  <a:pt x="2868779" y="2869089"/>
                </a:cubicBezTo>
                <a:lnTo>
                  <a:pt x="2846753" y="2901956"/>
                </a:lnTo>
                <a:cubicBezTo>
                  <a:pt x="2844573" y="2905169"/>
                  <a:pt x="2842709" y="2908323"/>
                  <a:pt x="2841160" y="2911421"/>
                </a:cubicBezTo>
                <a:cubicBezTo>
                  <a:pt x="2839611" y="2914518"/>
                  <a:pt x="2838378" y="2917731"/>
                  <a:pt x="2837461" y="2921057"/>
                </a:cubicBezTo>
                <a:cubicBezTo>
                  <a:pt x="2836543" y="2924385"/>
                  <a:pt x="2835883" y="2927883"/>
                  <a:pt x="2835481" y="2931554"/>
                </a:cubicBezTo>
                <a:cubicBezTo>
                  <a:pt x="2835080" y="2935226"/>
                  <a:pt x="2834879" y="2939241"/>
                  <a:pt x="2834879" y="2943600"/>
                </a:cubicBezTo>
                <a:cubicBezTo>
                  <a:pt x="2834879" y="2947501"/>
                  <a:pt x="2835281" y="2950627"/>
                  <a:pt x="2836084" y="2952979"/>
                </a:cubicBezTo>
                <a:cubicBezTo>
                  <a:pt x="2836887" y="2955331"/>
                  <a:pt x="2838120" y="2957138"/>
                  <a:pt x="2839784" y="2958399"/>
                </a:cubicBezTo>
                <a:cubicBezTo>
                  <a:pt x="2841447" y="2959661"/>
                  <a:pt x="2843598" y="2960493"/>
                  <a:pt x="2846237" y="2960895"/>
                </a:cubicBezTo>
                <a:cubicBezTo>
                  <a:pt x="2848875" y="2961296"/>
                  <a:pt x="2852087" y="2961497"/>
                  <a:pt x="2855873" y="2961497"/>
                </a:cubicBezTo>
                <a:cubicBezTo>
                  <a:pt x="2859659" y="2961497"/>
                  <a:pt x="2862929" y="2961296"/>
                  <a:pt x="2865682" y="2960895"/>
                </a:cubicBezTo>
                <a:cubicBezTo>
                  <a:pt x="2868435" y="2960493"/>
                  <a:pt x="2870701" y="2959661"/>
                  <a:pt x="2872479" y="2958399"/>
                </a:cubicBezTo>
                <a:cubicBezTo>
                  <a:pt x="2874257" y="2957138"/>
                  <a:pt x="2875577" y="2955331"/>
                  <a:pt x="2876437" y="2952979"/>
                </a:cubicBezTo>
                <a:cubicBezTo>
                  <a:pt x="2877298" y="2950627"/>
                  <a:pt x="2877728" y="2947501"/>
                  <a:pt x="2877728" y="2943600"/>
                </a:cubicBezTo>
                <a:lnTo>
                  <a:pt x="2877728" y="2916927"/>
                </a:lnTo>
                <a:lnTo>
                  <a:pt x="2898033" y="2869949"/>
                </a:lnTo>
                <a:cubicBezTo>
                  <a:pt x="2898492" y="2868687"/>
                  <a:pt x="2898722" y="2867597"/>
                  <a:pt x="2898722" y="2866679"/>
                </a:cubicBezTo>
                <a:cubicBezTo>
                  <a:pt x="2898722" y="2865762"/>
                  <a:pt x="2898263" y="2864987"/>
                  <a:pt x="2897345" y="2864356"/>
                </a:cubicBezTo>
                <a:cubicBezTo>
                  <a:pt x="2896427" y="2863725"/>
                  <a:pt x="2895051" y="2863295"/>
                  <a:pt x="2893215" y="2863066"/>
                </a:cubicBezTo>
                <a:cubicBezTo>
                  <a:pt x="2891380" y="2862836"/>
                  <a:pt x="2888971" y="2862721"/>
                  <a:pt x="2885988" y="2862721"/>
                </a:cubicBezTo>
                <a:close/>
                <a:moveTo>
                  <a:pt x="761094" y="2862721"/>
                </a:moveTo>
                <a:cubicBezTo>
                  <a:pt x="757309" y="2862721"/>
                  <a:pt x="754010" y="2862922"/>
                  <a:pt x="751200" y="2863324"/>
                </a:cubicBezTo>
                <a:cubicBezTo>
                  <a:pt x="748389" y="2863725"/>
                  <a:pt x="746123" y="2864557"/>
                  <a:pt x="744402" y="2865819"/>
                </a:cubicBezTo>
                <a:cubicBezTo>
                  <a:pt x="742682" y="2867081"/>
                  <a:pt x="741391" y="2868888"/>
                  <a:pt x="740531" y="2871240"/>
                </a:cubicBezTo>
                <a:cubicBezTo>
                  <a:pt x="739670" y="2873591"/>
                  <a:pt x="739240" y="2876718"/>
                  <a:pt x="739240" y="2880618"/>
                </a:cubicBezTo>
                <a:lnTo>
                  <a:pt x="739240" y="2907291"/>
                </a:lnTo>
                <a:lnTo>
                  <a:pt x="718934" y="2954097"/>
                </a:lnTo>
                <a:cubicBezTo>
                  <a:pt x="718475" y="2955474"/>
                  <a:pt x="718275" y="2956621"/>
                  <a:pt x="718332" y="2957539"/>
                </a:cubicBezTo>
                <a:cubicBezTo>
                  <a:pt x="718389" y="2958457"/>
                  <a:pt x="718848" y="2959231"/>
                  <a:pt x="719709" y="2959862"/>
                </a:cubicBezTo>
                <a:cubicBezTo>
                  <a:pt x="720569" y="2960493"/>
                  <a:pt x="721917" y="2960923"/>
                  <a:pt x="723753" y="2961153"/>
                </a:cubicBezTo>
                <a:cubicBezTo>
                  <a:pt x="725588" y="2961382"/>
                  <a:pt x="727997" y="2961497"/>
                  <a:pt x="730980" y="2961497"/>
                </a:cubicBezTo>
                <a:cubicBezTo>
                  <a:pt x="733619" y="2961497"/>
                  <a:pt x="735856" y="2961382"/>
                  <a:pt x="737691" y="2961153"/>
                </a:cubicBezTo>
                <a:cubicBezTo>
                  <a:pt x="739527" y="2960923"/>
                  <a:pt x="741104" y="2960550"/>
                  <a:pt x="742423" y="2960034"/>
                </a:cubicBezTo>
                <a:cubicBezTo>
                  <a:pt x="743743" y="2959518"/>
                  <a:pt x="744833" y="2958858"/>
                  <a:pt x="745693" y="2958055"/>
                </a:cubicBezTo>
                <a:cubicBezTo>
                  <a:pt x="746553" y="2957252"/>
                  <a:pt x="747385" y="2956277"/>
                  <a:pt x="748188" y="2955130"/>
                </a:cubicBezTo>
                <a:lnTo>
                  <a:pt x="770215" y="2922262"/>
                </a:lnTo>
                <a:cubicBezTo>
                  <a:pt x="772509" y="2919050"/>
                  <a:pt x="774402" y="2915895"/>
                  <a:pt x="775894" y="2912797"/>
                </a:cubicBezTo>
                <a:cubicBezTo>
                  <a:pt x="777385" y="2909700"/>
                  <a:pt x="778589" y="2906488"/>
                  <a:pt x="779507" y="2903161"/>
                </a:cubicBezTo>
                <a:cubicBezTo>
                  <a:pt x="780425" y="2899834"/>
                  <a:pt x="781085" y="2896335"/>
                  <a:pt x="781486" y="2892664"/>
                </a:cubicBezTo>
                <a:cubicBezTo>
                  <a:pt x="781888" y="2888993"/>
                  <a:pt x="782088" y="2884978"/>
                  <a:pt x="782088" y="2880618"/>
                </a:cubicBezTo>
                <a:cubicBezTo>
                  <a:pt x="782088" y="2876718"/>
                  <a:pt x="781687" y="2873591"/>
                  <a:pt x="780884" y="2871240"/>
                </a:cubicBezTo>
                <a:cubicBezTo>
                  <a:pt x="780081" y="2868888"/>
                  <a:pt x="778848" y="2867081"/>
                  <a:pt x="777184" y="2865819"/>
                </a:cubicBezTo>
                <a:cubicBezTo>
                  <a:pt x="775521" y="2864557"/>
                  <a:pt x="773370" y="2863725"/>
                  <a:pt x="770731" y="2863324"/>
                </a:cubicBezTo>
                <a:cubicBezTo>
                  <a:pt x="768092" y="2862922"/>
                  <a:pt x="764880" y="2862721"/>
                  <a:pt x="761094" y="2862721"/>
                </a:cubicBezTo>
                <a:close/>
                <a:moveTo>
                  <a:pt x="693638" y="2862721"/>
                </a:moveTo>
                <a:cubicBezTo>
                  <a:pt x="689852" y="2862721"/>
                  <a:pt x="686554" y="2862922"/>
                  <a:pt x="683743" y="2863324"/>
                </a:cubicBezTo>
                <a:cubicBezTo>
                  <a:pt x="680933" y="2863725"/>
                  <a:pt x="678638" y="2864557"/>
                  <a:pt x="676860" y="2865819"/>
                </a:cubicBezTo>
                <a:cubicBezTo>
                  <a:pt x="675082" y="2867081"/>
                  <a:pt x="673791" y="2868888"/>
                  <a:pt x="672988" y="2871240"/>
                </a:cubicBezTo>
                <a:cubicBezTo>
                  <a:pt x="672185" y="2873591"/>
                  <a:pt x="671784" y="2876718"/>
                  <a:pt x="671784" y="2880618"/>
                </a:cubicBezTo>
                <a:lnTo>
                  <a:pt x="671784" y="2907291"/>
                </a:lnTo>
                <a:lnTo>
                  <a:pt x="651478" y="2954097"/>
                </a:lnTo>
                <a:cubicBezTo>
                  <a:pt x="650904" y="2955474"/>
                  <a:pt x="650646" y="2956621"/>
                  <a:pt x="650703" y="2957539"/>
                </a:cubicBezTo>
                <a:cubicBezTo>
                  <a:pt x="650761" y="2958457"/>
                  <a:pt x="651220" y="2959231"/>
                  <a:pt x="652080" y="2959862"/>
                </a:cubicBezTo>
                <a:cubicBezTo>
                  <a:pt x="652941" y="2960493"/>
                  <a:pt x="654317" y="2960923"/>
                  <a:pt x="656210" y="2961153"/>
                </a:cubicBezTo>
                <a:cubicBezTo>
                  <a:pt x="658103" y="2961382"/>
                  <a:pt x="660541" y="2961497"/>
                  <a:pt x="663524" y="2961497"/>
                </a:cubicBezTo>
                <a:cubicBezTo>
                  <a:pt x="666162" y="2961497"/>
                  <a:pt x="668371" y="2961382"/>
                  <a:pt x="670149" y="2961153"/>
                </a:cubicBezTo>
                <a:cubicBezTo>
                  <a:pt x="671927" y="2960923"/>
                  <a:pt x="673476" y="2960550"/>
                  <a:pt x="674795" y="2960034"/>
                </a:cubicBezTo>
                <a:cubicBezTo>
                  <a:pt x="676114" y="2959518"/>
                  <a:pt x="677233" y="2958858"/>
                  <a:pt x="678151" y="2958055"/>
                </a:cubicBezTo>
                <a:cubicBezTo>
                  <a:pt x="679068" y="2957252"/>
                  <a:pt x="679871" y="2956277"/>
                  <a:pt x="680560" y="2955130"/>
                </a:cubicBezTo>
                <a:lnTo>
                  <a:pt x="702758" y="2922262"/>
                </a:lnTo>
                <a:cubicBezTo>
                  <a:pt x="704938" y="2919050"/>
                  <a:pt x="706802" y="2915895"/>
                  <a:pt x="708351" y="2912797"/>
                </a:cubicBezTo>
                <a:cubicBezTo>
                  <a:pt x="709900" y="2909700"/>
                  <a:pt x="711133" y="2906488"/>
                  <a:pt x="712051" y="2903161"/>
                </a:cubicBezTo>
                <a:cubicBezTo>
                  <a:pt x="712969" y="2899834"/>
                  <a:pt x="713628" y="2896335"/>
                  <a:pt x="714030" y="2892664"/>
                </a:cubicBezTo>
                <a:cubicBezTo>
                  <a:pt x="714431" y="2888993"/>
                  <a:pt x="714632" y="2884978"/>
                  <a:pt x="714632" y="2880618"/>
                </a:cubicBezTo>
                <a:cubicBezTo>
                  <a:pt x="714632" y="2876718"/>
                  <a:pt x="714231" y="2873591"/>
                  <a:pt x="713428" y="2871240"/>
                </a:cubicBezTo>
                <a:cubicBezTo>
                  <a:pt x="712625" y="2868888"/>
                  <a:pt x="711391" y="2867081"/>
                  <a:pt x="709728" y="2865819"/>
                </a:cubicBezTo>
                <a:cubicBezTo>
                  <a:pt x="708064" y="2864557"/>
                  <a:pt x="705913" y="2863725"/>
                  <a:pt x="703275" y="2863324"/>
                </a:cubicBezTo>
                <a:cubicBezTo>
                  <a:pt x="700636" y="2862922"/>
                  <a:pt x="697424" y="2862721"/>
                  <a:pt x="693638" y="2862721"/>
                </a:cubicBezTo>
                <a:close/>
                <a:moveTo>
                  <a:pt x="2588071" y="2848611"/>
                </a:moveTo>
                <a:lnTo>
                  <a:pt x="2567249" y="2887501"/>
                </a:lnTo>
                <a:lnTo>
                  <a:pt x="2607517" y="2908495"/>
                </a:lnTo>
                <a:lnTo>
                  <a:pt x="2628166" y="2869949"/>
                </a:lnTo>
                <a:close/>
                <a:moveTo>
                  <a:pt x="2327980" y="2844309"/>
                </a:moveTo>
                <a:cubicBezTo>
                  <a:pt x="2321555" y="2856469"/>
                  <a:pt x="2316565" y="2866823"/>
                  <a:pt x="2313009" y="2875370"/>
                </a:cubicBezTo>
                <a:cubicBezTo>
                  <a:pt x="2309452" y="2883916"/>
                  <a:pt x="2307674" y="2889968"/>
                  <a:pt x="2307674" y="2893524"/>
                </a:cubicBezTo>
                <a:cubicBezTo>
                  <a:pt x="2307674" y="2895933"/>
                  <a:pt x="2308363" y="2900350"/>
                  <a:pt x="2309739" y="2906775"/>
                </a:cubicBezTo>
                <a:cubicBezTo>
                  <a:pt x="2313640" y="2925130"/>
                  <a:pt x="2316451" y="2940933"/>
                  <a:pt x="2318171" y="2954183"/>
                </a:cubicBezTo>
                <a:cubicBezTo>
                  <a:pt x="2319892" y="2967434"/>
                  <a:pt x="2321326" y="2980828"/>
                  <a:pt x="2322473" y="2994365"/>
                </a:cubicBezTo>
                <a:cubicBezTo>
                  <a:pt x="2323621" y="3007902"/>
                  <a:pt x="2324194" y="3018170"/>
                  <a:pt x="2324194" y="3025167"/>
                </a:cubicBezTo>
                <a:cubicBezTo>
                  <a:pt x="2324194" y="3034345"/>
                  <a:pt x="2322817" y="3046276"/>
                  <a:pt x="2320064" y="3060961"/>
                </a:cubicBezTo>
                <a:lnTo>
                  <a:pt x="2330389" y="3065091"/>
                </a:lnTo>
                <a:cubicBezTo>
                  <a:pt x="2337273" y="3050865"/>
                  <a:pt x="2341919" y="3039536"/>
                  <a:pt x="2344328" y="3031104"/>
                </a:cubicBezTo>
                <a:cubicBezTo>
                  <a:pt x="2346737" y="3022672"/>
                  <a:pt x="2347941" y="3013351"/>
                  <a:pt x="2347941" y="3003141"/>
                </a:cubicBezTo>
                <a:cubicBezTo>
                  <a:pt x="2347941" y="2991095"/>
                  <a:pt x="2347368" y="2978533"/>
                  <a:pt x="2346221" y="2965455"/>
                </a:cubicBezTo>
                <a:cubicBezTo>
                  <a:pt x="2344729" y="2948476"/>
                  <a:pt x="2342091" y="2928400"/>
                  <a:pt x="2338305" y="2905226"/>
                </a:cubicBezTo>
                <a:close/>
                <a:moveTo>
                  <a:pt x="1442155" y="2844309"/>
                </a:moveTo>
                <a:cubicBezTo>
                  <a:pt x="1435731" y="2856469"/>
                  <a:pt x="1430740" y="2866823"/>
                  <a:pt x="1427184" y="2875370"/>
                </a:cubicBezTo>
                <a:cubicBezTo>
                  <a:pt x="1423628" y="2883916"/>
                  <a:pt x="1421849" y="2889968"/>
                  <a:pt x="1421849" y="2893524"/>
                </a:cubicBezTo>
                <a:cubicBezTo>
                  <a:pt x="1421849" y="2895933"/>
                  <a:pt x="1422538" y="2900350"/>
                  <a:pt x="1423914" y="2906775"/>
                </a:cubicBezTo>
                <a:cubicBezTo>
                  <a:pt x="1427815" y="2925130"/>
                  <a:pt x="1430626" y="2940933"/>
                  <a:pt x="1432347" y="2954183"/>
                </a:cubicBezTo>
                <a:cubicBezTo>
                  <a:pt x="1434067" y="2967434"/>
                  <a:pt x="1435501" y="2980828"/>
                  <a:pt x="1436649" y="2994365"/>
                </a:cubicBezTo>
                <a:cubicBezTo>
                  <a:pt x="1437796" y="3007902"/>
                  <a:pt x="1438369" y="3018170"/>
                  <a:pt x="1438369" y="3025167"/>
                </a:cubicBezTo>
                <a:cubicBezTo>
                  <a:pt x="1438369" y="3034345"/>
                  <a:pt x="1436993" y="3046276"/>
                  <a:pt x="1434239" y="3060961"/>
                </a:cubicBezTo>
                <a:lnTo>
                  <a:pt x="1444564" y="3065091"/>
                </a:lnTo>
                <a:cubicBezTo>
                  <a:pt x="1451448" y="3050865"/>
                  <a:pt x="1456094" y="3039536"/>
                  <a:pt x="1458503" y="3031104"/>
                </a:cubicBezTo>
                <a:cubicBezTo>
                  <a:pt x="1460912" y="3022672"/>
                  <a:pt x="1462117" y="3013351"/>
                  <a:pt x="1462117" y="3003141"/>
                </a:cubicBezTo>
                <a:cubicBezTo>
                  <a:pt x="1462117" y="2991095"/>
                  <a:pt x="1461543" y="2978533"/>
                  <a:pt x="1460396" y="2965455"/>
                </a:cubicBezTo>
                <a:cubicBezTo>
                  <a:pt x="1458904" y="2948476"/>
                  <a:pt x="1456266" y="2928400"/>
                  <a:pt x="1452480" y="2905226"/>
                </a:cubicBezTo>
                <a:close/>
                <a:moveTo>
                  <a:pt x="1359356" y="2830714"/>
                </a:moveTo>
                <a:cubicBezTo>
                  <a:pt x="1353046" y="2842760"/>
                  <a:pt x="1348572" y="2853142"/>
                  <a:pt x="1345933" y="2861861"/>
                </a:cubicBezTo>
                <a:cubicBezTo>
                  <a:pt x="1343868" y="2868744"/>
                  <a:pt x="1342836" y="2875570"/>
                  <a:pt x="1342836" y="2882339"/>
                </a:cubicBezTo>
                <a:lnTo>
                  <a:pt x="1353849" y="2889566"/>
                </a:lnTo>
                <a:lnTo>
                  <a:pt x="1374671" y="3006410"/>
                </a:lnTo>
                <a:lnTo>
                  <a:pt x="1309800" y="3006410"/>
                </a:lnTo>
                <a:lnTo>
                  <a:pt x="1300675" y="3006410"/>
                </a:lnTo>
                <a:lnTo>
                  <a:pt x="1274696" y="3006410"/>
                </a:lnTo>
                <a:cubicBezTo>
                  <a:pt x="1268845" y="3006410"/>
                  <a:pt x="1262478" y="3006611"/>
                  <a:pt x="1255594" y="3007013"/>
                </a:cubicBezTo>
                <a:cubicBezTo>
                  <a:pt x="1248711" y="3007414"/>
                  <a:pt x="1241082" y="3008303"/>
                  <a:pt x="1232707" y="3009680"/>
                </a:cubicBezTo>
                <a:cubicBezTo>
                  <a:pt x="1244180" y="3004862"/>
                  <a:pt x="1252784" y="2997290"/>
                  <a:pt x="1258520" y="2986965"/>
                </a:cubicBezTo>
                <a:cubicBezTo>
                  <a:pt x="1263797" y="2977558"/>
                  <a:pt x="1266436" y="2966201"/>
                  <a:pt x="1266436" y="2952893"/>
                </a:cubicBezTo>
                <a:cubicBezTo>
                  <a:pt x="1266436" y="2943256"/>
                  <a:pt x="1264600" y="2933505"/>
                  <a:pt x="1260929" y="2923639"/>
                </a:cubicBezTo>
                <a:cubicBezTo>
                  <a:pt x="1256684" y="2912167"/>
                  <a:pt x="1251637" y="2906430"/>
                  <a:pt x="1245786" y="2906430"/>
                </a:cubicBezTo>
                <a:cubicBezTo>
                  <a:pt x="1238558" y="2906430"/>
                  <a:pt x="1230642" y="2913142"/>
                  <a:pt x="1222038" y="2926564"/>
                </a:cubicBezTo>
                <a:cubicBezTo>
                  <a:pt x="1212287" y="2941937"/>
                  <a:pt x="1201044" y="2966889"/>
                  <a:pt x="1188310" y="3001420"/>
                </a:cubicBezTo>
                <a:cubicBezTo>
                  <a:pt x="1185442" y="3001994"/>
                  <a:pt x="1180394" y="3003084"/>
                  <a:pt x="1173167" y="3004690"/>
                </a:cubicBezTo>
                <a:cubicBezTo>
                  <a:pt x="1166743" y="3005837"/>
                  <a:pt x="1160433" y="3006410"/>
                  <a:pt x="1154238" y="3006410"/>
                </a:cubicBezTo>
                <a:lnTo>
                  <a:pt x="1147773" y="3006410"/>
                </a:lnTo>
                <a:lnTo>
                  <a:pt x="1147773" y="2997978"/>
                </a:lnTo>
                <a:cubicBezTo>
                  <a:pt x="1147773" y="2971248"/>
                  <a:pt x="1144905" y="2949795"/>
                  <a:pt x="1139169" y="2933619"/>
                </a:cubicBezTo>
                <a:cubicBezTo>
                  <a:pt x="1132974" y="2916067"/>
                  <a:pt x="1122420" y="2901727"/>
                  <a:pt x="1107506" y="2890599"/>
                </a:cubicBezTo>
                <a:lnTo>
                  <a:pt x="1095116" y="2944289"/>
                </a:lnTo>
                <a:cubicBezTo>
                  <a:pt x="1104753" y="2950369"/>
                  <a:pt x="1112267" y="2957597"/>
                  <a:pt x="1117659" y="2965971"/>
                </a:cubicBezTo>
                <a:cubicBezTo>
                  <a:pt x="1124198" y="2976067"/>
                  <a:pt x="1128787" y="2989546"/>
                  <a:pt x="1131425" y="3006410"/>
                </a:cubicBezTo>
                <a:lnTo>
                  <a:pt x="1072229" y="3006410"/>
                </a:lnTo>
                <a:cubicBezTo>
                  <a:pt x="1067755" y="3006410"/>
                  <a:pt x="1063940" y="3005493"/>
                  <a:pt x="1060785" y="3003657"/>
                </a:cubicBezTo>
                <a:cubicBezTo>
                  <a:pt x="1057631" y="3001822"/>
                  <a:pt x="1055594" y="2998896"/>
                  <a:pt x="1054676" y="2994881"/>
                </a:cubicBezTo>
                <a:lnTo>
                  <a:pt x="1048137" y="2995225"/>
                </a:lnTo>
                <a:cubicBezTo>
                  <a:pt x="1047105" y="3001191"/>
                  <a:pt x="1046330" y="3007099"/>
                  <a:pt x="1045814" y="3012950"/>
                </a:cubicBezTo>
                <a:cubicBezTo>
                  <a:pt x="1045298" y="3018800"/>
                  <a:pt x="1045040" y="3024250"/>
                  <a:pt x="1045040" y="3029297"/>
                </a:cubicBezTo>
                <a:cubicBezTo>
                  <a:pt x="1045040" y="3038131"/>
                  <a:pt x="1047506" y="3044498"/>
                  <a:pt x="1052439" y="3048399"/>
                </a:cubicBezTo>
                <a:cubicBezTo>
                  <a:pt x="1056455" y="3051611"/>
                  <a:pt x="1062248" y="3053217"/>
                  <a:pt x="1069820" y="3053217"/>
                </a:cubicBezTo>
                <a:lnTo>
                  <a:pt x="1138750" y="3053217"/>
                </a:lnTo>
                <a:lnTo>
                  <a:pt x="1147773" y="3053217"/>
                </a:lnTo>
                <a:lnTo>
                  <a:pt x="1177985" y="3053217"/>
                </a:lnTo>
                <a:cubicBezTo>
                  <a:pt x="1177985" y="3076850"/>
                  <a:pt x="1183750" y="3097069"/>
                  <a:pt x="1195280" y="3113876"/>
                </a:cubicBezTo>
                <a:cubicBezTo>
                  <a:pt x="1206809" y="3130683"/>
                  <a:pt x="1220547" y="3139086"/>
                  <a:pt x="1236493" y="3139086"/>
                </a:cubicBezTo>
                <a:cubicBezTo>
                  <a:pt x="1242918" y="3139086"/>
                  <a:pt x="1248195" y="3136534"/>
                  <a:pt x="1252325" y="3131428"/>
                </a:cubicBezTo>
                <a:cubicBezTo>
                  <a:pt x="1256455" y="3126323"/>
                  <a:pt x="1260929" y="3116601"/>
                  <a:pt x="1265747" y="3102260"/>
                </a:cubicBezTo>
                <a:cubicBezTo>
                  <a:pt x="1268386" y="3094918"/>
                  <a:pt x="1270049" y="3089813"/>
                  <a:pt x="1270738" y="3086945"/>
                </a:cubicBezTo>
                <a:cubicBezTo>
                  <a:pt x="1272000" y="3081897"/>
                  <a:pt x="1272631" y="3077136"/>
                  <a:pt x="1272631" y="3072662"/>
                </a:cubicBezTo>
                <a:cubicBezTo>
                  <a:pt x="1272631" y="3067959"/>
                  <a:pt x="1270680" y="3064116"/>
                  <a:pt x="1266780" y="3061133"/>
                </a:cubicBezTo>
                <a:cubicBezTo>
                  <a:pt x="1262650" y="3058838"/>
                  <a:pt x="1258520" y="3056486"/>
                  <a:pt x="1254390" y="3054077"/>
                </a:cubicBezTo>
                <a:cubicBezTo>
                  <a:pt x="1259782" y="3053619"/>
                  <a:pt x="1263854" y="3053360"/>
                  <a:pt x="1266608" y="3053303"/>
                </a:cubicBezTo>
                <a:cubicBezTo>
                  <a:pt x="1269361" y="3053246"/>
                  <a:pt x="1272057" y="3053217"/>
                  <a:pt x="1274696" y="3053217"/>
                </a:cubicBezTo>
                <a:lnTo>
                  <a:pt x="1300675" y="3053217"/>
                </a:lnTo>
                <a:lnTo>
                  <a:pt x="1309800" y="3053217"/>
                </a:lnTo>
                <a:lnTo>
                  <a:pt x="1395321" y="3053217"/>
                </a:lnTo>
                <a:lnTo>
                  <a:pt x="1395321" y="3006410"/>
                </a:lnTo>
                <a:lnTo>
                  <a:pt x="1376564" y="2899891"/>
                </a:lnTo>
                <a:lnTo>
                  <a:pt x="1382759" y="2902300"/>
                </a:lnTo>
                <a:cubicBezTo>
                  <a:pt x="1385283" y="2896794"/>
                  <a:pt x="1387548" y="2890542"/>
                  <a:pt x="1389556" y="2883543"/>
                </a:cubicBezTo>
                <a:cubicBezTo>
                  <a:pt x="1391564" y="2876546"/>
                  <a:pt x="1393084" y="2869375"/>
                  <a:pt x="1394116" y="2862033"/>
                </a:cubicBezTo>
                <a:cubicBezTo>
                  <a:pt x="1384824" y="2858133"/>
                  <a:pt x="1378055" y="2854576"/>
                  <a:pt x="1373811" y="2851364"/>
                </a:cubicBezTo>
                <a:cubicBezTo>
                  <a:pt x="1368992" y="2847808"/>
                  <a:pt x="1366583" y="2844137"/>
                  <a:pt x="1366583" y="2840351"/>
                </a:cubicBezTo>
                <a:cubicBezTo>
                  <a:pt x="1367042" y="2837368"/>
                  <a:pt x="1367271" y="2835532"/>
                  <a:pt x="1367271" y="2834844"/>
                </a:cubicBezTo>
                <a:close/>
                <a:moveTo>
                  <a:pt x="3561384" y="2825552"/>
                </a:moveTo>
                <a:cubicBezTo>
                  <a:pt x="3520887" y="2825552"/>
                  <a:pt x="3481537" y="2843276"/>
                  <a:pt x="3443335" y="2878725"/>
                </a:cubicBezTo>
                <a:lnTo>
                  <a:pt x="3465706" y="2910560"/>
                </a:lnTo>
                <a:lnTo>
                  <a:pt x="3436796" y="2910560"/>
                </a:lnTo>
                <a:lnTo>
                  <a:pt x="3449186" y="2930178"/>
                </a:lnTo>
                <a:lnTo>
                  <a:pt x="3464673" y="2930178"/>
                </a:lnTo>
                <a:lnTo>
                  <a:pt x="3464673" y="3086601"/>
                </a:lnTo>
                <a:lnTo>
                  <a:pt x="3494960" y="3106390"/>
                </a:lnTo>
                <a:lnTo>
                  <a:pt x="3494960" y="2930178"/>
                </a:lnTo>
                <a:lnTo>
                  <a:pt x="3525386" y="2930178"/>
                </a:lnTo>
                <a:lnTo>
                  <a:pt x="3530237" y="2930178"/>
                </a:lnTo>
                <a:lnTo>
                  <a:pt x="3620031" y="2930178"/>
                </a:lnTo>
                <a:lnTo>
                  <a:pt x="3620031" y="2942912"/>
                </a:lnTo>
                <a:lnTo>
                  <a:pt x="3522461" y="3004517"/>
                </a:lnTo>
                <a:lnTo>
                  <a:pt x="3539669" y="3033772"/>
                </a:lnTo>
                <a:cubicBezTo>
                  <a:pt x="3580854" y="3038131"/>
                  <a:pt x="3608961" y="3056601"/>
                  <a:pt x="3623989" y="3089182"/>
                </a:cubicBezTo>
                <a:lnTo>
                  <a:pt x="3650318" y="3106390"/>
                </a:lnTo>
                <a:lnTo>
                  <a:pt x="3650318" y="2930178"/>
                </a:lnTo>
                <a:lnTo>
                  <a:pt x="3677786" y="2930178"/>
                </a:lnTo>
                <a:lnTo>
                  <a:pt x="3685595" y="2930178"/>
                </a:lnTo>
                <a:lnTo>
                  <a:pt x="3709621" y="2930178"/>
                </a:lnTo>
                <a:cubicBezTo>
                  <a:pt x="3701017" y="2938897"/>
                  <a:pt x="3693790" y="2949767"/>
                  <a:pt x="3687939" y="2962787"/>
                </a:cubicBezTo>
                <a:cubicBezTo>
                  <a:pt x="3682088" y="2975808"/>
                  <a:pt x="3679163" y="2990579"/>
                  <a:pt x="3679163" y="3007099"/>
                </a:cubicBezTo>
                <a:cubicBezTo>
                  <a:pt x="3679163" y="3033026"/>
                  <a:pt x="3686619" y="3055655"/>
                  <a:pt x="3701533" y="3074985"/>
                </a:cubicBezTo>
                <a:cubicBezTo>
                  <a:pt x="3716447" y="3094316"/>
                  <a:pt x="3733541" y="3103981"/>
                  <a:pt x="3752814" y="3103981"/>
                </a:cubicBezTo>
                <a:cubicBezTo>
                  <a:pt x="3762795" y="3103981"/>
                  <a:pt x="3770825" y="3101371"/>
                  <a:pt x="3776905" y="3096151"/>
                </a:cubicBezTo>
                <a:cubicBezTo>
                  <a:pt x="3782986" y="3090932"/>
                  <a:pt x="3786026" y="3084479"/>
                  <a:pt x="3786026" y="3076792"/>
                </a:cubicBezTo>
                <a:cubicBezTo>
                  <a:pt x="3786026" y="3070024"/>
                  <a:pt x="3783674" y="3064087"/>
                  <a:pt x="3778971" y="3058982"/>
                </a:cubicBezTo>
                <a:cubicBezTo>
                  <a:pt x="3774267" y="3053877"/>
                  <a:pt x="3768072" y="3051324"/>
                  <a:pt x="3760385" y="3051324"/>
                </a:cubicBezTo>
                <a:cubicBezTo>
                  <a:pt x="3752814" y="3051324"/>
                  <a:pt x="3746905" y="3053504"/>
                  <a:pt x="3742661" y="3057863"/>
                </a:cubicBezTo>
                <a:cubicBezTo>
                  <a:pt x="3738416" y="3062223"/>
                  <a:pt x="3736294" y="3067557"/>
                  <a:pt x="3736294" y="3073867"/>
                </a:cubicBezTo>
                <a:lnTo>
                  <a:pt x="3736294" y="3074899"/>
                </a:lnTo>
                <a:cubicBezTo>
                  <a:pt x="3725510" y="3071572"/>
                  <a:pt x="3716734" y="3064718"/>
                  <a:pt x="3709965" y="3054335"/>
                </a:cubicBezTo>
                <a:cubicBezTo>
                  <a:pt x="3703197" y="3043953"/>
                  <a:pt x="3699813" y="3032108"/>
                  <a:pt x="3699813" y="3018800"/>
                </a:cubicBezTo>
                <a:cubicBezTo>
                  <a:pt x="3699813" y="2998609"/>
                  <a:pt x="3708847" y="2978791"/>
                  <a:pt x="3726915" y="2959346"/>
                </a:cubicBezTo>
                <a:cubicBezTo>
                  <a:pt x="3744984" y="2939900"/>
                  <a:pt x="3768301" y="2930178"/>
                  <a:pt x="3796867" y="2930178"/>
                </a:cubicBezTo>
                <a:lnTo>
                  <a:pt x="3803615" y="2930178"/>
                </a:lnTo>
                <a:cubicBezTo>
                  <a:pt x="3814170" y="2930178"/>
                  <a:pt x="3823577" y="2936029"/>
                  <a:pt x="3831837" y="2947730"/>
                </a:cubicBezTo>
                <a:cubicBezTo>
                  <a:pt x="3822545" y="2957711"/>
                  <a:pt x="3815719" y="2966659"/>
                  <a:pt x="3811359" y="2974575"/>
                </a:cubicBezTo>
                <a:cubicBezTo>
                  <a:pt x="3807000" y="2982491"/>
                  <a:pt x="3804820" y="2990120"/>
                  <a:pt x="3804820" y="2997462"/>
                </a:cubicBezTo>
                <a:cubicBezTo>
                  <a:pt x="3804820" y="3004001"/>
                  <a:pt x="3806684" y="3009221"/>
                  <a:pt x="3810413" y="3013122"/>
                </a:cubicBezTo>
                <a:cubicBezTo>
                  <a:pt x="3814141" y="3017022"/>
                  <a:pt x="3819103" y="3018972"/>
                  <a:pt x="3825298" y="3018972"/>
                </a:cubicBezTo>
                <a:cubicBezTo>
                  <a:pt x="3836082" y="3018972"/>
                  <a:pt x="3845661" y="3010655"/>
                  <a:pt x="3854036" y="2994020"/>
                </a:cubicBezTo>
                <a:cubicBezTo>
                  <a:pt x="3857592" y="3001592"/>
                  <a:pt x="3861693" y="3007500"/>
                  <a:pt x="3866339" y="3011745"/>
                </a:cubicBezTo>
                <a:cubicBezTo>
                  <a:pt x="3870986" y="3015990"/>
                  <a:pt x="3876407" y="3018112"/>
                  <a:pt x="3882601" y="3018112"/>
                </a:cubicBezTo>
                <a:cubicBezTo>
                  <a:pt x="3888911" y="3018112"/>
                  <a:pt x="3893959" y="3016162"/>
                  <a:pt x="3897745" y="3012261"/>
                </a:cubicBezTo>
                <a:cubicBezTo>
                  <a:pt x="3901531" y="3008361"/>
                  <a:pt x="3903423" y="3003428"/>
                  <a:pt x="3903423" y="2997462"/>
                </a:cubicBezTo>
                <a:cubicBezTo>
                  <a:pt x="3903423" y="2989890"/>
                  <a:pt x="3900785" y="2982089"/>
                  <a:pt x="3895507" y="2974059"/>
                </a:cubicBezTo>
                <a:cubicBezTo>
                  <a:pt x="3890230" y="2966029"/>
                  <a:pt x="3882601" y="2957769"/>
                  <a:pt x="3872621" y="2949279"/>
                </a:cubicBezTo>
                <a:cubicBezTo>
                  <a:pt x="3880077" y="2941019"/>
                  <a:pt x="3885527" y="2936889"/>
                  <a:pt x="3888969" y="2936889"/>
                </a:cubicBezTo>
                <a:cubicBezTo>
                  <a:pt x="3893901" y="2936889"/>
                  <a:pt x="3901359" y="2942625"/>
                  <a:pt x="3911339" y="2954097"/>
                </a:cubicBezTo>
                <a:cubicBezTo>
                  <a:pt x="3921320" y="2965570"/>
                  <a:pt x="3926310" y="2976353"/>
                  <a:pt x="3926310" y="2986449"/>
                </a:cubicBezTo>
                <a:lnTo>
                  <a:pt x="3926310" y="3027060"/>
                </a:lnTo>
                <a:lnTo>
                  <a:pt x="3926310" y="3061649"/>
                </a:lnTo>
                <a:cubicBezTo>
                  <a:pt x="3915068" y="3048800"/>
                  <a:pt x="3905316" y="3042376"/>
                  <a:pt x="3897056" y="3042376"/>
                </a:cubicBezTo>
                <a:cubicBezTo>
                  <a:pt x="3893041" y="3042376"/>
                  <a:pt x="3889743" y="3044039"/>
                  <a:pt x="3887161" y="3047366"/>
                </a:cubicBezTo>
                <a:cubicBezTo>
                  <a:pt x="3884580" y="3050693"/>
                  <a:pt x="3883118" y="3054938"/>
                  <a:pt x="3882773" y="3060100"/>
                </a:cubicBezTo>
                <a:cubicBezTo>
                  <a:pt x="3871531" y="3044383"/>
                  <a:pt x="3859255" y="3036525"/>
                  <a:pt x="3845948" y="3036525"/>
                </a:cubicBezTo>
                <a:cubicBezTo>
                  <a:pt x="3836541" y="3036525"/>
                  <a:pt x="3828825" y="3039966"/>
                  <a:pt x="3822803" y="3046850"/>
                </a:cubicBezTo>
                <a:cubicBezTo>
                  <a:pt x="3816780" y="3053733"/>
                  <a:pt x="3813769" y="3062739"/>
                  <a:pt x="3813769" y="3073867"/>
                </a:cubicBezTo>
                <a:cubicBezTo>
                  <a:pt x="3813769" y="3086371"/>
                  <a:pt x="3818042" y="3097127"/>
                  <a:pt x="3826589" y="3106132"/>
                </a:cubicBezTo>
                <a:cubicBezTo>
                  <a:pt x="3835135" y="3115138"/>
                  <a:pt x="3844801" y="3119641"/>
                  <a:pt x="3855585" y="3119641"/>
                </a:cubicBezTo>
                <a:cubicBezTo>
                  <a:pt x="3863271" y="3119641"/>
                  <a:pt x="3869179" y="3117518"/>
                  <a:pt x="3873309" y="3113274"/>
                </a:cubicBezTo>
                <a:cubicBezTo>
                  <a:pt x="3877439" y="3109029"/>
                  <a:pt x="3879504" y="3103924"/>
                  <a:pt x="3879504" y="3097958"/>
                </a:cubicBezTo>
                <a:cubicBezTo>
                  <a:pt x="3879504" y="3092796"/>
                  <a:pt x="3877668" y="3088350"/>
                  <a:pt x="3873997" y="3084622"/>
                </a:cubicBezTo>
                <a:cubicBezTo>
                  <a:pt x="3870326" y="3080894"/>
                  <a:pt x="3865680" y="3079029"/>
                  <a:pt x="3860059" y="3079029"/>
                </a:cubicBezTo>
                <a:cubicBezTo>
                  <a:pt x="3854552" y="3079029"/>
                  <a:pt x="3850135" y="3081008"/>
                  <a:pt x="3846808" y="3084966"/>
                </a:cubicBezTo>
                <a:cubicBezTo>
                  <a:pt x="3843481" y="3088924"/>
                  <a:pt x="3841933" y="3093771"/>
                  <a:pt x="3842162" y="3099507"/>
                </a:cubicBezTo>
                <a:cubicBezTo>
                  <a:pt x="3839065" y="3097786"/>
                  <a:pt x="3836713" y="3095549"/>
                  <a:pt x="3835107" y="3092796"/>
                </a:cubicBezTo>
                <a:cubicBezTo>
                  <a:pt x="3833501" y="3090042"/>
                  <a:pt x="3832697" y="3086716"/>
                  <a:pt x="3832697" y="3082815"/>
                </a:cubicBezTo>
                <a:cubicBezTo>
                  <a:pt x="3832697" y="3077882"/>
                  <a:pt x="3834533" y="3073379"/>
                  <a:pt x="3838204" y="3069307"/>
                </a:cubicBezTo>
                <a:cubicBezTo>
                  <a:pt x="3841875" y="3065234"/>
                  <a:pt x="3846808" y="3063198"/>
                  <a:pt x="3853003" y="3063198"/>
                </a:cubicBezTo>
                <a:cubicBezTo>
                  <a:pt x="3860690" y="3063198"/>
                  <a:pt x="3867458" y="3065377"/>
                  <a:pt x="3873309" y="3069737"/>
                </a:cubicBezTo>
                <a:cubicBezTo>
                  <a:pt x="3879160" y="3074096"/>
                  <a:pt x="3884322" y="3080062"/>
                  <a:pt x="3888797" y="3087633"/>
                </a:cubicBezTo>
                <a:lnTo>
                  <a:pt x="3900670" y="3091419"/>
                </a:lnTo>
                <a:cubicBezTo>
                  <a:pt x="3900211" y="3087977"/>
                  <a:pt x="3899982" y="3085282"/>
                  <a:pt x="3899982" y="3083331"/>
                </a:cubicBezTo>
                <a:cubicBezTo>
                  <a:pt x="3899982" y="3078628"/>
                  <a:pt x="3900699" y="3075071"/>
                  <a:pt x="3902133" y="3072662"/>
                </a:cubicBezTo>
                <a:cubicBezTo>
                  <a:pt x="3903567" y="3070253"/>
                  <a:pt x="3905489" y="3069048"/>
                  <a:pt x="3907897" y="3069048"/>
                </a:cubicBezTo>
                <a:cubicBezTo>
                  <a:pt x="3910766" y="3069048"/>
                  <a:pt x="3913921" y="3070454"/>
                  <a:pt x="3917362" y="3073264"/>
                </a:cubicBezTo>
                <a:cubicBezTo>
                  <a:pt x="3920804" y="3076075"/>
                  <a:pt x="3923787" y="3079431"/>
                  <a:pt x="3926310" y="3083331"/>
                </a:cubicBezTo>
                <a:lnTo>
                  <a:pt x="3926310" y="3086601"/>
                </a:lnTo>
                <a:lnTo>
                  <a:pt x="3926310" y="3097614"/>
                </a:lnTo>
                <a:lnTo>
                  <a:pt x="3956597" y="3118264"/>
                </a:lnTo>
                <a:lnTo>
                  <a:pt x="3956597" y="3106390"/>
                </a:lnTo>
                <a:lnTo>
                  <a:pt x="3956597" y="3027060"/>
                </a:lnTo>
                <a:lnTo>
                  <a:pt x="3956597" y="2930178"/>
                </a:lnTo>
                <a:lnTo>
                  <a:pt x="3982586" y="2930178"/>
                </a:lnTo>
                <a:lnTo>
                  <a:pt x="3989985" y="2930178"/>
                </a:lnTo>
                <a:lnTo>
                  <a:pt x="3996181" y="2951172"/>
                </a:lnTo>
                <a:cubicBezTo>
                  <a:pt x="4013274" y="2951746"/>
                  <a:pt x="4031171" y="2957826"/>
                  <a:pt x="4049870" y="2969413"/>
                </a:cubicBezTo>
                <a:lnTo>
                  <a:pt x="4003064" y="3011401"/>
                </a:lnTo>
                <a:lnTo>
                  <a:pt x="4020272" y="3040655"/>
                </a:lnTo>
                <a:cubicBezTo>
                  <a:pt x="4059966" y="3043752"/>
                  <a:pt x="4088073" y="3059928"/>
                  <a:pt x="4104593" y="3089182"/>
                </a:cubicBezTo>
                <a:lnTo>
                  <a:pt x="4130921" y="3106390"/>
                </a:lnTo>
                <a:lnTo>
                  <a:pt x="4130921" y="2930178"/>
                </a:lnTo>
                <a:lnTo>
                  <a:pt x="4165291" y="2930178"/>
                </a:lnTo>
                <a:lnTo>
                  <a:pt x="4156875" y="2947408"/>
                </a:lnTo>
                <a:cubicBezTo>
                  <a:pt x="4154753" y="2954506"/>
                  <a:pt x="4153692" y="2962185"/>
                  <a:pt x="4153692" y="2970445"/>
                </a:cubicBezTo>
                <a:cubicBezTo>
                  <a:pt x="4153692" y="2989030"/>
                  <a:pt x="4158739" y="3004231"/>
                  <a:pt x="4168835" y="3016047"/>
                </a:cubicBezTo>
                <a:cubicBezTo>
                  <a:pt x="4178931" y="3027863"/>
                  <a:pt x="4190747" y="3033772"/>
                  <a:pt x="4204284" y="3033772"/>
                </a:cubicBezTo>
                <a:cubicBezTo>
                  <a:pt x="4213577" y="3033772"/>
                  <a:pt x="4221091" y="3031076"/>
                  <a:pt x="4226827" y="3025684"/>
                </a:cubicBezTo>
                <a:cubicBezTo>
                  <a:pt x="4232563" y="3020292"/>
                  <a:pt x="4235431" y="3013523"/>
                  <a:pt x="4235431" y="3005378"/>
                </a:cubicBezTo>
                <a:cubicBezTo>
                  <a:pt x="4235431" y="2997921"/>
                  <a:pt x="4232964" y="2991411"/>
                  <a:pt x="4228031" y="2985847"/>
                </a:cubicBezTo>
                <a:cubicBezTo>
                  <a:pt x="4223098" y="2980283"/>
                  <a:pt x="4216674" y="2977501"/>
                  <a:pt x="4208758" y="2977501"/>
                </a:cubicBezTo>
                <a:cubicBezTo>
                  <a:pt x="4201760" y="2977501"/>
                  <a:pt x="4196053" y="2979566"/>
                  <a:pt x="4191636" y="2983695"/>
                </a:cubicBezTo>
                <a:cubicBezTo>
                  <a:pt x="4187219" y="2987825"/>
                  <a:pt x="4184781" y="2992873"/>
                  <a:pt x="4184323" y="2998839"/>
                </a:cubicBezTo>
                <a:cubicBezTo>
                  <a:pt x="4176521" y="2992185"/>
                  <a:pt x="4172621" y="2984097"/>
                  <a:pt x="4172621" y="2974575"/>
                </a:cubicBezTo>
                <a:cubicBezTo>
                  <a:pt x="4172621" y="2966315"/>
                  <a:pt x="4175259" y="2959518"/>
                  <a:pt x="4180537" y="2954183"/>
                </a:cubicBezTo>
                <a:cubicBezTo>
                  <a:pt x="4185814" y="2948849"/>
                  <a:pt x="4192697" y="2946182"/>
                  <a:pt x="4201187" y="2946182"/>
                </a:cubicBezTo>
                <a:cubicBezTo>
                  <a:pt x="4211741" y="2946182"/>
                  <a:pt x="4221980" y="2950598"/>
                  <a:pt x="4231903" y="2959432"/>
                </a:cubicBezTo>
                <a:cubicBezTo>
                  <a:pt x="4241827" y="2968266"/>
                  <a:pt x="4250517" y="2979910"/>
                  <a:pt x="4257974" y="2994365"/>
                </a:cubicBezTo>
                <a:lnTo>
                  <a:pt x="4257974" y="3086601"/>
                </a:lnTo>
                <a:lnTo>
                  <a:pt x="4288260" y="3106390"/>
                </a:lnTo>
                <a:lnTo>
                  <a:pt x="4288260" y="2930178"/>
                </a:lnTo>
                <a:lnTo>
                  <a:pt x="4323537" y="2930178"/>
                </a:lnTo>
                <a:lnTo>
                  <a:pt x="4311147" y="2910560"/>
                </a:lnTo>
                <a:lnTo>
                  <a:pt x="4286711" y="2910560"/>
                </a:lnTo>
                <a:cubicBezTo>
                  <a:pt x="4284991" y="2908037"/>
                  <a:pt x="4283299" y="2905312"/>
                  <a:pt x="4281635" y="2902387"/>
                </a:cubicBezTo>
                <a:cubicBezTo>
                  <a:pt x="4279972" y="2899461"/>
                  <a:pt x="4277391" y="2894499"/>
                  <a:pt x="4273891" y="2887501"/>
                </a:cubicBezTo>
                <a:cubicBezTo>
                  <a:pt x="4270392" y="2880504"/>
                  <a:pt x="4265087" y="2877004"/>
                  <a:pt x="4257974" y="2877004"/>
                </a:cubicBezTo>
                <a:lnTo>
                  <a:pt x="4257974" y="2961497"/>
                </a:lnTo>
                <a:cubicBezTo>
                  <a:pt x="4239963" y="2927195"/>
                  <a:pt x="4220632" y="2910044"/>
                  <a:pt x="4199982" y="2910044"/>
                </a:cubicBezTo>
                <a:cubicBezTo>
                  <a:pt x="4186101" y="2910044"/>
                  <a:pt x="4174915" y="2915981"/>
                  <a:pt x="4166426" y="2927855"/>
                </a:cubicBezTo>
                <a:lnTo>
                  <a:pt x="4165687" y="2929368"/>
                </a:lnTo>
                <a:lnTo>
                  <a:pt x="4153808" y="2910560"/>
                </a:lnTo>
                <a:lnTo>
                  <a:pt x="3979484" y="2910560"/>
                </a:lnTo>
                <a:lnTo>
                  <a:pt x="3970196" y="2910560"/>
                </a:lnTo>
                <a:lnTo>
                  <a:pt x="3955048" y="2910560"/>
                </a:lnTo>
                <a:cubicBezTo>
                  <a:pt x="3953327" y="2908037"/>
                  <a:pt x="3951635" y="2905312"/>
                  <a:pt x="3949972" y="2902387"/>
                </a:cubicBezTo>
                <a:cubicBezTo>
                  <a:pt x="3948308" y="2899461"/>
                  <a:pt x="3945727" y="2894499"/>
                  <a:pt x="3942228" y="2887501"/>
                </a:cubicBezTo>
                <a:cubicBezTo>
                  <a:pt x="3938729" y="2880504"/>
                  <a:pt x="3933423" y="2877004"/>
                  <a:pt x="3926310" y="2877004"/>
                </a:cubicBezTo>
                <a:lnTo>
                  <a:pt x="3926310" y="2943772"/>
                </a:lnTo>
                <a:cubicBezTo>
                  <a:pt x="3909446" y="2921402"/>
                  <a:pt x="3895450" y="2910216"/>
                  <a:pt x="3884322" y="2910216"/>
                </a:cubicBezTo>
                <a:cubicBezTo>
                  <a:pt x="3874341" y="2910216"/>
                  <a:pt x="3862066" y="2917673"/>
                  <a:pt x="3847497" y="2932587"/>
                </a:cubicBezTo>
                <a:cubicBezTo>
                  <a:pt x="3839925" y="2923983"/>
                  <a:pt x="3833185" y="2918161"/>
                  <a:pt x="3827277" y="2915121"/>
                </a:cubicBezTo>
                <a:cubicBezTo>
                  <a:pt x="3821369" y="2912081"/>
                  <a:pt x="3813137" y="2910560"/>
                  <a:pt x="3802583" y="2910560"/>
                </a:cubicBezTo>
                <a:lnTo>
                  <a:pt x="3792221" y="2910560"/>
                </a:lnTo>
                <a:lnTo>
                  <a:pt x="3779696" y="2910560"/>
                </a:lnTo>
                <a:lnTo>
                  <a:pt x="3673205" y="2910560"/>
                </a:lnTo>
                <a:lnTo>
                  <a:pt x="3665396" y="2910560"/>
                </a:lnTo>
                <a:lnTo>
                  <a:pt x="3517847" y="2910560"/>
                </a:lnTo>
                <a:lnTo>
                  <a:pt x="3512996" y="2910560"/>
                </a:lnTo>
                <a:lnTo>
                  <a:pt x="3490486" y="2910560"/>
                </a:lnTo>
                <a:lnTo>
                  <a:pt x="3479645" y="2893524"/>
                </a:lnTo>
                <a:cubicBezTo>
                  <a:pt x="3507866" y="2864385"/>
                  <a:pt x="3540619" y="2849815"/>
                  <a:pt x="3577904" y="2849815"/>
                </a:cubicBezTo>
                <a:cubicBezTo>
                  <a:pt x="3606011" y="2849815"/>
                  <a:pt x="3633773" y="2858247"/>
                  <a:pt x="3661192" y="2875111"/>
                </a:cubicBezTo>
                <a:lnTo>
                  <a:pt x="3661192" y="2857559"/>
                </a:lnTo>
                <a:cubicBezTo>
                  <a:pt x="3625972" y="2836221"/>
                  <a:pt x="3592703" y="2825552"/>
                  <a:pt x="3561384" y="2825552"/>
                </a:cubicBezTo>
                <a:close/>
                <a:moveTo>
                  <a:pt x="2108500" y="2633712"/>
                </a:moveTo>
                <a:cubicBezTo>
                  <a:pt x="2102305" y="2633712"/>
                  <a:pt x="2097085" y="2635835"/>
                  <a:pt x="2092841" y="2640079"/>
                </a:cubicBezTo>
                <a:cubicBezTo>
                  <a:pt x="2088596" y="2644324"/>
                  <a:pt x="2086474" y="2649544"/>
                  <a:pt x="2086474" y="2655739"/>
                </a:cubicBezTo>
                <a:cubicBezTo>
                  <a:pt x="2086474" y="2661934"/>
                  <a:pt x="2088596" y="2667154"/>
                  <a:pt x="2092841" y="2671398"/>
                </a:cubicBezTo>
                <a:cubicBezTo>
                  <a:pt x="2097085" y="2675643"/>
                  <a:pt x="2102305" y="2677765"/>
                  <a:pt x="2108500" y="2677765"/>
                </a:cubicBezTo>
                <a:cubicBezTo>
                  <a:pt x="2114695" y="2677765"/>
                  <a:pt x="2119915" y="2675643"/>
                  <a:pt x="2124160" y="2671398"/>
                </a:cubicBezTo>
                <a:cubicBezTo>
                  <a:pt x="2128405" y="2667154"/>
                  <a:pt x="2130527" y="2661934"/>
                  <a:pt x="2130527" y="2655739"/>
                </a:cubicBezTo>
                <a:cubicBezTo>
                  <a:pt x="2130527" y="2649544"/>
                  <a:pt x="2128405" y="2644324"/>
                  <a:pt x="2124160" y="2640079"/>
                </a:cubicBezTo>
                <a:cubicBezTo>
                  <a:pt x="2119915" y="2635835"/>
                  <a:pt x="2114695" y="2633712"/>
                  <a:pt x="2108500" y="2633712"/>
                </a:cubicBezTo>
                <a:close/>
                <a:moveTo>
                  <a:pt x="1270301" y="2633712"/>
                </a:moveTo>
                <a:cubicBezTo>
                  <a:pt x="1264106" y="2633712"/>
                  <a:pt x="1258886" y="2635835"/>
                  <a:pt x="1254641" y="2640079"/>
                </a:cubicBezTo>
                <a:cubicBezTo>
                  <a:pt x="1250396" y="2644324"/>
                  <a:pt x="1248274" y="2649544"/>
                  <a:pt x="1248274" y="2655739"/>
                </a:cubicBezTo>
                <a:cubicBezTo>
                  <a:pt x="1248274" y="2661934"/>
                  <a:pt x="1250396" y="2667154"/>
                  <a:pt x="1254641" y="2671398"/>
                </a:cubicBezTo>
                <a:cubicBezTo>
                  <a:pt x="1258886" y="2675643"/>
                  <a:pt x="1264106" y="2677765"/>
                  <a:pt x="1270301" y="2677765"/>
                </a:cubicBezTo>
                <a:cubicBezTo>
                  <a:pt x="1276495" y="2677765"/>
                  <a:pt x="1281715" y="2675643"/>
                  <a:pt x="1285960" y="2671398"/>
                </a:cubicBezTo>
                <a:cubicBezTo>
                  <a:pt x="1290205" y="2667154"/>
                  <a:pt x="1292327" y="2661934"/>
                  <a:pt x="1292327" y="2655739"/>
                </a:cubicBezTo>
                <a:cubicBezTo>
                  <a:pt x="1292327" y="2649544"/>
                  <a:pt x="1290205" y="2644324"/>
                  <a:pt x="1285960" y="2640079"/>
                </a:cubicBezTo>
                <a:cubicBezTo>
                  <a:pt x="1281715" y="2635835"/>
                  <a:pt x="1276495" y="2633712"/>
                  <a:pt x="1270301" y="2633712"/>
                </a:cubicBezTo>
                <a:close/>
                <a:moveTo>
                  <a:pt x="2528461" y="2625280"/>
                </a:moveTo>
                <a:cubicBezTo>
                  <a:pt x="2524445" y="2625280"/>
                  <a:pt x="2520947" y="2625481"/>
                  <a:pt x="2517964" y="2625883"/>
                </a:cubicBezTo>
                <a:cubicBezTo>
                  <a:pt x="2514981" y="2626284"/>
                  <a:pt x="2512543" y="2627116"/>
                  <a:pt x="2510650" y="2628378"/>
                </a:cubicBezTo>
                <a:cubicBezTo>
                  <a:pt x="2508757" y="2629640"/>
                  <a:pt x="2507352" y="2631475"/>
                  <a:pt x="2506434" y="2633884"/>
                </a:cubicBezTo>
                <a:cubicBezTo>
                  <a:pt x="2505517" y="2636294"/>
                  <a:pt x="2505057" y="2639448"/>
                  <a:pt x="2505057" y="2643349"/>
                </a:cubicBezTo>
                <a:lnTo>
                  <a:pt x="2505057" y="2670538"/>
                </a:lnTo>
                <a:lnTo>
                  <a:pt x="2484924" y="2717344"/>
                </a:lnTo>
                <a:cubicBezTo>
                  <a:pt x="2484350" y="2718606"/>
                  <a:pt x="2484092" y="2719696"/>
                  <a:pt x="2484149" y="2720614"/>
                </a:cubicBezTo>
                <a:cubicBezTo>
                  <a:pt x="2484207" y="2721532"/>
                  <a:pt x="2484695" y="2722306"/>
                  <a:pt x="2485612" y="2722937"/>
                </a:cubicBezTo>
                <a:cubicBezTo>
                  <a:pt x="2486530" y="2723568"/>
                  <a:pt x="2487964" y="2723998"/>
                  <a:pt x="2489914" y="2724228"/>
                </a:cubicBezTo>
                <a:cubicBezTo>
                  <a:pt x="2491865" y="2724457"/>
                  <a:pt x="2494446" y="2724572"/>
                  <a:pt x="2497658" y="2724572"/>
                </a:cubicBezTo>
                <a:cubicBezTo>
                  <a:pt x="2500526" y="2724572"/>
                  <a:pt x="2502907" y="2724457"/>
                  <a:pt x="2504799" y="2724228"/>
                </a:cubicBezTo>
                <a:cubicBezTo>
                  <a:pt x="2506692" y="2723998"/>
                  <a:pt x="2508327" y="2723625"/>
                  <a:pt x="2509704" y="2723109"/>
                </a:cubicBezTo>
                <a:cubicBezTo>
                  <a:pt x="2511081" y="2722593"/>
                  <a:pt x="2512256" y="2721933"/>
                  <a:pt x="2513231" y="2721130"/>
                </a:cubicBezTo>
                <a:cubicBezTo>
                  <a:pt x="2514207" y="2720327"/>
                  <a:pt x="2515096" y="2719352"/>
                  <a:pt x="2515899" y="2718205"/>
                </a:cubicBezTo>
                <a:lnTo>
                  <a:pt x="2538269" y="2685853"/>
                </a:lnTo>
                <a:cubicBezTo>
                  <a:pt x="2540564" y="2682526"/>
                  <a:pt x="2542514" y="2679286"/>
                  <a:pt x="2544120" y="2676131"/>
                </a:cubicBezTo>
                <a:cubicBezTo>
                  <a:pt x="2545726" y="2672976"/>
                  <a:pt x="2547017" y="2669735"/>
                  <a:pt x="2547992" y="2666408"/>
                </a:cubicBezTo>
                <a:cubicBezTo>
                  <a:pt x="2548967" y="2663081"/>
                  <a:pt x="2549684" y="2659553"/>
                  <a:pt x="2550143" y="2655825"/>
                </a:cubicBezTo>
                <a:cubicBezTo>
                  <a:pt x="2550602" y="2652097"/>
                  <a:pt x="2550831" y="2647938"/>
                  <a:pt x="2550831" y="2643349"/>
                </a:cubicBezTo>
                <a:cubicBezTo>
                  <a:pt x="2550831" y="2639448"/>
                  <a:pt x="2550401" y="2636294"/>
                  <a:pt x="2549541" y="2633884"/>
                </a:cubicBezTo>
                <a:cubicBezTo>
                  <a:pt x="2548681" y="2631475"/>
                  <a:pt x="2547333" y="2629640"/>
                  <a:pt x="2545497" y="2628378"/>
                </a:cubicBezTo>
                <a:cubicBezTo>
                  <a:pt x="2543661" y="2627116"/>
                  <a:pt x="2541338" y="2626284"/>
                  <a:pt x="2538528" y="2625883"/>
                </a:cubicBezTo>
                <a:cubicBezTo>
                  <a:pt x="2535717" y="2625481"/>
                  <a:pt x="2532361" y="2625280"/>
                  <a:pt x="2528461" y="2625280"/>
                </a:cubicBezTo>
                <a:close/>
                <a:moveTo>
                  <a:pt x="2429407" y="2548532"/>
                </a:moveTo>
                <a:lnTo>
                  <a:pt x="2429407" y="2624936"/>
                </a:lnTo>
                <a:cubicBezTo>
                  <a:pt x="2415525" y="2606122"/>
                  <a:pt x="2398431" y="2591781"/>
                  <a:pt x="2378126" y="2581916"/>
                </a:cubicBezTo>
                <a:close/>
                <a:moveTo>
                  <a:pt x="2162706" y="2548532"/>
                </a:moveTo>
                <a:lnTo>
                  <a:pt x="2162706" y="2624936"/>
                </a:lnTo>
                <a:cubicBezTo>
                  <a:pt x="2148825" y="2606122"/>
                  <a:pt x="2131731" y="2591781"/>
                  <a:pt x="2111426" y="2581916"/>
                </a:cubicBezTo>
                <a:close/>
                <a:moveTo>
                  <a:pt x="1324507" y="2548532"/>
                </a:moveTo>
                <a:lnTo>
                  <a:pt x="1324507" y="2624936"/>
                </a:lnTo>
                <a:cubicBezTo>
                  <a:pt x="1310625" y="2606122"/>
                  <a:pt x="1293532" y="2591781"/>
                  <a:pt x="1273226" y="2581916"/>
                </a:cubicBezTo>
                <a:close/>
                <a:moveTo>
                  <a:pt x="1105432" y="2548532"/>
                </a:moveTo>
                <a:lnTo>
                  <a:pt x="1105432" y="2624936"/>
                </a:lnTo>
                <a:cubicBezTo>
                  <a:pt x="1091550" y="2606122"/>
                  <a:pt x="1074457" y="2591781"/>
                  <a:pt x="1054151" y="2581916"/>
                </a:cubicBezTo>
                <a:close/>
                <a:moveTo>
                  <a:pt x="333907" y="2548532"/>
                </a:moveTo>
                <a:lnTo>
                  <a:pt x="333907" y="2624936"/>
                </a:lnTo>
                <a:cubicBezTo>
                  <a:pt x="320025" y="2606122"/>
                  <a:pt x="302932" y="2591781"/>
                  <a:pt x="282626" y="2581916"/>
                </a:cubicBezTo>
                <a:close/>
                <a:moveTo>
                  <a:pt x="1603941" y="2513255"/>
                </a:moveTo>
                <a:cubicBezTo>
                  <a:pt x="1590748" y="2513255"/>
                  <a:pt x="1580365" y="2516667"/>
                  <a:pt x="1572794" y="2523493"/>
                </a:cubicBezTo>
                <a:cubicBezTo>
                  <a:pt x="1565222" y="2530319"/>
                  <a:pt x="1561436" y="2538780"/>
                  <a:pt x="1561436" y="2548876"/>
                </a:cubicBezTo>
                <a:cubicBezTo>
                  <a:pt x="1561436" y="2557594"/>
                  <a:pt x="1564390" y="2564965"/>
                  <a:pt x="1570299" y="2570988"/>
                </a:cubicBezTo>
                <a:cubicBezTo>
                  <a:pt x="1576207" y="2577011"/>
                  <a:pt x="1583578" y="2580023"/>
                  <a:pt x="1592411" y="2580023"/>
                </a:cubicBezTo>
                <a:cubicBezTo>
                  <a:pt x="1600786" y="2580023"/>
                  <a:pt x="1607698" y="2577470"/>
                  <a:pt x="1613147" y="2572365"/>
                </a:cubicBezTo>
                <a:cubicBezTo>
                  <a:pt x="1618596" y="2567260"/>
                  <a:pt x="1621321" y="2560348"/>
                  <a:pt x="1621321" y="2551629"/>
                </a:cubicBezTo>
                <a:cubicBezTo>
                  <a:pt x="1621321" y="2547040"/>
                  <a:pt x="1620231" y="2542509"/>
                  <a:pt x="1618051" y="2538034"/>
                </a:cubicBezTo>
                <a:cubicBezTo>
                  <a:pt x="1618854" y="2537690"/>
                  <a:pt x="1619830" y="2537518"/>
                  <a:pt x="1620977" y="2537518"/>
                </a:cubicBezTo>
                <a:cubicBezTo>
                  <a:pt x="1629122" y="2537518"/>
                  <a:pt x="1636292" y="2540816"/>
                  <a:pt x="1642487" y="2547413"/>
                </a:cubicBezTo>
                <a:cubicBezTo>
                  <a:pt x="1648682" y="2554009"/>
                  <a:pt x="1651780" y="2562298"/>
                  <a:pt x="1651780" y="2572279"/>
                </a:cubicBezTo>
                <a:cubicBezTo>
                  <a:pt x="1651780" y="2583866"/>
                  <a:pt x="1647334" y="2593703"/>
                  <a:pt x="1638443" y="2601791"/>
                </a:cubicBezTo>
                <a:cubicBezTo>
                  <a:pt x="1629552" y="2609879"/>
                  <a:pt x="1617822" y="2613923"/>
                  <a:pt x="1603252" y="2613923"/>
                </a:cubicBezTo>
                <a:cubicBezTo>
                  <a:pt x="1585126" y="2613923"/>
                  <a:pt x="1568377" y="2606581"/>
                  <a:pt x="1553004" y="2591896"/>
                </a:cubicBezTo>
                <a:cubicBezTo>
                  <a:pt x="1537631" y="2577212"/>
                  <a:pt x="1524611" y="2553866"/>
                  <a:pt x="1513942" y="2521859"/>
                </a:cubicBezTo>
                <a:lnTo>
                  <a:pt x="1497938" y="2516696"/>
                </a:lnTo>
                <a:cubicBezTo>
                  <a:pt x="1507919" y="2562355"/>
                  <a:pt x="1522144" y="2595998"/>
                  <a:pt x="1540614" y="2617623"/>
                </a:cubicBezTo>
                <a:cubicBezTo>
                  <a:pt x="1559084" y="2639248"/>
                  <a:pt x="1579964" y="2650060"/>
                  <a:pt x="1603252" y="2650060"/>
                </a:cubicBezTo>
                <a:cubicBezTo>
                  <a:pt x="1625508" y="2650060"/>
                  <a:pt x="1642745" y="2643722"/>
                  <a:pt x="1654963" y="2631045"/>
                </a:cubicBezTo>
                <a:cubicBezTo>
                  <a:pt x="1667181" y="2618368"/>
                  <a:pt x="1673290" y="2601820"/>
                  <a:pt x="1673290" y="2581399"/>
                </a:cubicBezTo>
                <a:cubicBezTo>
                  <a:pt x="1673290" y="2561438"/>
                  <a:pt x="1666464" y="2545090"/>
                  <a:pt x="1652812" y="2532356"/>
                </a:cubicBezTo>
                <a:cubicBezTo>
                  <a:pt x="1639160" y="2519622"/>
                  <a:pt x="1622870" y="2513255"/>
                  <a:pt x="1603941" y="2513255"/>
                </a:cubicBezTo>
                <a:close/>
                <a:moveTo>
                  <a:pt x="2526396" y="2512738"/>
                </a:moveTo>
                <a:cubicBezTo>
                  <a:pt x="2521692" y="2512738"/>
                  <a:pt x="2517792" y="2513197"/>
                  <a:pt x="2514694" y="2514115"/>
                </a:cubicBezTo>
                <a:cubicBezTo>
                  <a:pt x="2511597" y="2515033"/>
                  <a:pt x="2509101" y="2516524"/>
                  <a:pt x="2507209" y="2518589"/>
                </a:cubicBezTo>
                <a:cubicBezTo>
                  <a:pt x="2505316" y="2520654"/>
                  <a:pt x="2504025" y="2523350"/>
                  <a:pt x="2503337" y="2526677"/>
                </a:cubicBezTo>
                <a:cubicBezTo>
                  <a:pt x="2502649" y="2530004"/>
                  <a:pt x="2502304" y="2534134"/>
                  <a:pt x="2502304" y="2539067"/>
                </a:cubicBezTo>
                <a:cubicBezTo>
                  <a:pt x="2502304" y="2543885"/>
                  <a:pt x="2502649" y="2547900"/>
                  <a:pt x="2503337" y="2551113"/>
                </a:cubicBezTo>
                <a:cubicBezTo>
                  <a:pt x="2504025" y="2554325"/>
                  <a:pt x="2505316" y="2556964"/>
                  <a:pt x="2507209" y="2559029"/>
                </a:cubicBezTo>
                <a:cubicBezTo>
                  <a:pt x="2509101" y="2561094"/>
                  <a:pt x="2511597" y="2562556"/>
                  <a:pt x="2514694" y="2563417"/>
                </a:cubicBezTo>
                <a:cubicBezTo>
                  <a:pt x="2517792" y="2564277"/>
                  <a:pt x="2521692" y="2564707"/>
                  <a:pt x="2526396" y="2564707"/>
                </a:cubicBezTo>
                <a:cubicBezTo>
                  <a:pt x="2531099" y="2564707"/>
                  <a:pt x="2535000" y="2564277"/>
                  <a:pt x="2538097" y="2563417"/>
                </a:cubicBezTo>
                <a:cubicBezTo>
                  <a:pt x="2541195" y="2562556"/>
                  <a:pt x="2543690" y="2561094"/>
                  <a:pt x="2545583" y="2559029"/>
                </a:cubicBezTo>
                <a:cubicBezTo>
                  <a:pt x="2547476" y="2556964"/>
                  <a:pt x="2548824" y="2554325"/>
                  <a:pt x="2549627" y="2551113"/>
                </a:cubicBezTo>
                <a:cubicBezTo>
                  <a:pt x="2550430" y="2547900"/>
                  <a:pt x="2550831" y="2543885"/>
                  <a:pt x="2550831" y="2539067"/>
                </a:cubicBezTo>
                <a:cubicBezTo>
                  <a:pt x="2550831" y="2534134"/>
                  <a:pt x="2550430" y="2530004"/>
                  <a:pt x="2549627" y="2526677"/>
                </a:cubicBezTo>
                <a:cubicBezTo>
                  <a:pt x="2548824" y="2523350"/>
                  <a:pt x="2547476" y="2520654"/>
                  <a:pt x="2545583" y="2518589"/>
                </a:cubicBezTo>
                <a:cubicBezTo>
                  <a:pt x="2543690" y="2516524"/>
                  <a:pt x="2541195" y="2515033"/>
                  <a:pt x="2538097" y="2514115"/>
                </a:cubicBezTo>
                <a:cubicBezTo>
                  <a:pt x="2535000" y="2513197"/>
                  <a:pt x="2531099" y="2512738"/>
                  <a:pt x="2526396" y="2512738"/>
                </a:cubicBezTo>
                <a:close/>
                <a:moveTo>
                  <a:pt x="1864111" y="2508608"/>
                </a:moveTo>
                <a:cubicBezTo>
                  <a:pt x="1876042" y="2508608"/>
                  <a:pt x="1887227" y="2513771"/>
                  <a:pt x="1897667" y="2524096"/>
                </a:cubicBezTo>
                <a:lnTo>
                  <a:pt x="1864111" y="2556619"/>
                </a:lnTo>
                <a:cubicBezTo>
                  <a:pt x="1859063" y="2542050"/>
                  <a:pt x="1850401" y="2534765"/>
                  <a:pt x="1838126" y="2534765"/>
                </a:cubicBezTo>
                <a:cubicBezTo>
                  <a:pt x="1833881" y="2534765"/>
                  <a:pt x="1830268" y="2535338"/>
                  <a:pt x="1827285" y="2536486"/>
                </a:cubicBezTo>
                <a:cubicBezTo>
                  <a:pt x="1829809" y="2528799"/>
                  <a:pt x="1834254" y="2522232"/>
                  <a:pt x="1840621" y="2516782"/>
                </a:cubicBezTo>
                <a:cubicBezTo>
                  <a:pt x="1846989" y="2511333"/>
                  <a:pt x="1854818" y="2508608"/>
                  <a:pt x="1864111" y="2508608"/>
                </a:cubicBezTo>
                <a:close/>
                <a:moveTo>
                  <a:pt x="998396" y="2481936"/>
                </a:moveTo>
                <a:lnTo>
                  <a:pt x="1010786" y="2501553"/>
                </a:lnTo>
                <a:lnTo>
                  <a:pt x="1105432" y="2501553"/>
                </a:lnTo>
                <a:lnTo>
                  <a:pt x="1105432" y="2514287"/>
                </a:lnTo>
                <a:lnTo>
                  <a:pt x="1007861" y="2575893"/>
                </a:lnTo>
                <a:lnTo>
                  <a:pt x="1025069" y="2605147"/>
                </a:lnTo>
                <a:cubicBezTo>
                  <a:pt x="1066254" y="2609506"/>
                  <a:pt x="1094361" y="2627976"/>
                  <a:pt x="1109389" y="2660557"/>
                </a:cubicBezTo>
                <a:lnTo>
                  <a:pt x="1135718" y="2677765"/>
                </a:lnTo>
                <a:lnTo>
                  <a:pt x="1135718" y="2543713"/>
                </a:lnTo>
                <a:lnTo>
                  <a:pt x="1140881" y="2543713"/>
                </a:lnTo>
                <a:cubicBezTo>
                  <a:pt x="1157515" y="2543713"/>
                  <a:pt x="1169532" y="2546495"/>
                  <a:pt x="1176932" y="2552059"/>
                </a:cubicBezTo>
                <a:cubicBezTo>
                  <a:pt x="1184331" y="2557623"/>
                  <a:pt x="1188031" y="2564306"/>
                  <a:pt x="1188031" y="2572107"/>
                </a:cubicBezTo>
                <a:cubicBezTo>
                  <a:pt x="1188031" y="2576925"/>
                  <a:pt x="1186941" y="2581055"/>
                  <a:pt x="1184762" y="2584497"/>
                </a:cubicBezTo>
                <a:cubicBezTo>
                  <a:pt x="1180058" y="2577728"/>
                  <a:pt x="1174150" y="2574344"/>
                  <a:pt x="1167037" y="2574344"/>
                </a:cubicBezTo>
                <a:cubicBezTo>
                  <a:pt x="1160727" y="2574344"/>
                  <a:pt x="1155536" y="2576466"/>
                  <a:pt x="1151464" y="2580711"/>
                </a:cubicBezTo>
                <a:cubicBezTo>
                  <a:pt x="1147391" y="2584956"/>
                  <a:pt x="1145355" y="2590290"/>
                  <a:pt x="1145355" y="2596715"/>
                </a:cubicBezTo>
                <a:cubicBezTo>
                  <a:pt x="1145355" y="2603483"/>
                  <a:pt x="1147534" y="2609076"/>
                  <a:pt x="1151894" y="2613493"/>
                </a:cubicBezTo>
                <a:cubicBezTo>
                  <a:pt x="1156253" y="2617909"/>
                  <a:pt x="1161989" y="2620118"/>
                  <a:pt x="1169102" y="2620118"/>
                </a:cubicBezTo>
                <a:cubicBezTo>
                  <a:pt x="1178624" y="2620118"/>
                  <a:pt x="1186913" y="2615902"/>
                  <a:pt x="1193968" y="2607470"/>
                </a:cubicBezTo>
                <a:cubicBezTo>
                  <a:pt x="1201023" y="2599038"/>
                  <a:pt x="1204551" y="2588225"/>
                  <a:pt x="1204551" y="2575032"/>
                </a:cubicBezTo>
                <a:cubicBezTo>
                  <a:pt x="1204551" y="2557250"/>
                  <a:pt x="1197668" y="2542537"/>
                  <a:pt x="1183901" y="2530893"/>
                </a:cubicBezTo>
                <a:cubicBezTo>
                  <a:pt x="1170135" y="2519249"/>
                  <a:pt x="1154074" y="2513197"/>
                  <a:pt x="1135718" y="2512738"/>
                </a:cubicBezTo>
                <a:lnTo>
                  <a:pt x="1135718" y="2501553"/>
                </a:lnTo>
                <a:lnTo>
                  <a:pt x="1229861" y="2501553"/>
                </a:lnTo>
                <a:lnTo>
                  <a:pt x="1239828" y="2501553"/>
                </a:lnTo>
                <a:lnTo>
                  <a:pt x="1324507" y="2501553"/>
                </a:lnTo>
                <a:lnTo>
                  <a:pt x="1324507" y="2514287"/>
                </a:lnTo>
                <a:lnTo>
                  <a:pt x="1226936" y="2575893"/>
                </a:lnTo>
                <a:lnTo>
                  <a:pt x="1244144" y="2605147"/>
                </a:lnTo>
                <a:cubicBezTo>
                  <a:pt x="1285329" y="2609506"/>
                  <a:pt x="1313436" y="2627976"/>
                  <a:pt x="1328464" y="2660557"/>
                </a:cubicBezTo>
                <a:lnTo>
                  <a:pt x="1354793" y="2677765"/>
                </a:lnTo>
                <a:lnTo>
                  <a:pt x="1354793" y="2501553"/>
                </a:lnTo>
                <a:lnTo>
                  <a:pt x="1382261" y="2501553"/>
                </a:lnTo>
                <a:lnTo>
                  <a:pt x="1390070" y="2501553"/>
                </a:lnTo>
                <a:lnTo>
                  <a:pt x="1414096" y="2501553"/>
                </a:lnTo>
                <a:cubicBezTo>
                  <a:pt x="1405492" y="2510272"/>
                  <a:pt x="1398265" y="2521142"/>
                  <a:pt x="1392414" y="2534163"/>
                </a:cubicBezTo>
                <a:cubicBezTo>
                  <a:pt x="1386563" y="2547183"/>
                  <a:pt x="1383638" y="2561954"/>
                  <a:pt x="1383638" y="2578474"/>
                </a:cubicBezTo>
                <a:cubicBezTo>
                  <a:pt x="1383638" y="2604401"/>
                  <a:pt x="1391095" y="2627030"/>
                  <a:pt x="1406009" y="2646360"/>
                </a:cubicBezTo>
                <a:cubicBezTo>
                  <a:pt x="1420922" y="2665691"/>
                  <a:pt x="1438016" y="2675356"/>
                  <a:pt x="1457289" y="2675356"/>
                </a:cubicBezTo>
                <a:cubicBezTo>
                  <a:pt x="1467270" y="2675356"/>
                  <a:pt x="1475300" y="2672746"/>
                  <a:pt x="1481381" y="2667526"/>
                </a:cubicBezTo>
                <a:cubicBezTo>
                  <a:pt x="1487461" y="2662307"/>
                  <a:pt x="1490501" y="2655854"/>
                  <a:pt x="1490501" y="2648167"/>
                </a:cubicBezTo>
                <a:cubicBezTo>
                  <a:pt x="1490501" y="2641399"/>
                  <a:pt x="1488149" y="2635462"/>
                  <a:pt x="1483446" y="2630357"/>
                </a:cubicBezTo>
                <a:cubicBezTo>
                  <a:pt x="1478742" y="2625252"/>
                  <a:pt x="1472547" y="2622699"/>
                  <a:pt x="1464861" y="2622699"/>
                </a:cubicBezTo>
                <a:cubicBezTo>
                  <a:pt x="1457289" y="2622699"/>
                  <a:pt x="1451381" y="2624879"/>
                  <a:pt x="1447136" y="2629238"/>
                </a:cubicBezTo>
                <a:cubicBezTo>
                  <a:pt x="1442891" y="2633598"/>
                  <a:pt x="1440769" y="2638932"/>
                  <a:pt x="1440769" y="2645242"/>
                </a:cubicBezTo>
                <a:lnTo>
                  <a:pt x="1440769" y="2646274"/>
                </a:lnTo>
                <a:cubicBezTo>
                  <a:pt x="1429985" y="2642947"/>
                  <a:pt x="1421209" y="2636093"/>
                  <a:pt x="1414441" y="2625711"/>
                </a:cubicBezTo>
                <a:cubicBezTo>
                  <a:pt x="1407672" y="2615328"/>
                  <a:pt x="1404288" y="2603483"/>
                  <a:pt x="1404288" y="2590175"/>
                </a:cubicBezTo>
                <a:cubicBezTo>
                  <a:pt x="1404288" y="2569984"/>
                  <a:pt x="1413322" y="2550166"/>
                  <a:pt x="1431391" y="2530721"/>
                </a:cubicBezTo>
                <a:cubicBezTo>
                  <a:pt x="1449459" y="2511276"/>
                  <a:pt x="1472777" y="2501553"/>
                  <a:pt x="1501342" y="2501553"/>
                </a:cubicBezTo>
                <a:lnTo>
                  <a:pt x="1509086" y="2501553"/>
                </a:lnTo>
                <a:lnTo>
                  <a:pt x="1708567" y="2501553"/>
                </a:lnTo>
                <a:lnTo>
                  <a:pt x="1696177" y="2481936"/>
                </a:lnTo>
                <a:lnTo>
                  <a:pt x="1496696" y="2481936"/>
                </a:lnTo>
                <a:lnTo>
                  <a:pt x="1484171" y="2481936"/>
                </a:lnTo>
                <a:lnTo>
                  <a:pt x="1377680" y="2481936"/>
                </a:lnTo>
                <a:lnTo>
                  <a:pt x="1369871" y="2481936"/>
                </a:lnTo>
                <a:lnTo>
                  <a:pt x="1227438" y="2481936"/>
                </a:lnTo>
                <a:lnTo>
                  <a:pt x="1217471" y="2481936"/>
                </a:lnTo>
                <a:close/>
                <a:moveTo>
                  <a:pt x="1929674" y="2448379"/>
                </a:moveTo>
                <a:lnTo>
                  <a:pt x="1929674" y="2531323"/>
                </a:lnTo>
                <a:cubicBezTo>
                  <a:pt x="1907533" y="2498398"/>
                  <a:pt x="1883154" y="2481936"/>
                  <a:pt x="1856539" y="2481936"/>
                </a:cubicBezTo>
                <a:cubicBezTo>
                  <a:pt x="1837495" y="2481936"/>
                  <a:pt x="1821836" y="2488561"/>
                  <a:pt x="1809561" y="2501811"/>
                </a:cubicBezTo>
                <a:cubicBezTo>
                  <a:pt x="1797285" y="2515061"/>
                  <a:pt x="1791148" y="2529430"/>
                  <a:pt x="1791148" y="2544918"/>
                </a:cubicBezTo>
                <a:cubicBezTo>
                  <a:pt x="1791148" y="2551113"/>
                  <a:pt x="1792783" y="2555960"/>
                  <a:pt x="1796052" y="2559459"/>
                </a:cubicBezTo>
                <a:cubicBezTo>
                  <a:pt x="1799322" y="2562958"/>
                  <a:pt x="1803652" y="2564707"/>
                  <a:pt x="1809044" y="2564707"/>
                </a:cubicBezTo>
                <a:cubicBezTo>
                  <a:pt x="1813633" y="2564707"/>
                  <a:pt x="1818996" y="2563216"/>
                  <a:pt x="1825134" y="2560233"/>
                </a:cubicBezTo>
                <a:cubicBezTo>
                  <a:pt x="1831271" y="2557250"/>
                  <a:pt x="1836119" y="2555759"/>
                  <a:pt x="1839675" y="2555759"/>
                </a:cubicBezTo>
                <a:cubicBezTo>
                  <a:pt x="1843231" y="2555759"/>
                  <a:pt x="1846013" y="2556906"/>
                  <a:pt x="1848021" y="2559201"/>
                </a:cubicBezTo>
                <a:cubicBezTo>
                  <a:pt x="1850029" y="2561495"/>
                  <a:pt x="1851032" y="2563962"/>
                  <a:pt x="1851032" y="2566600"/>
                </a:cubicBezTo>
                <a:cubicBezTo>
                  <a:pt x="1851032" y="2568550"/>
                  <a:pt x="1842084" y="2578130"/>
                  <a:pt x="1824187" y="2595338"/>
                </a:cubicBezTo>
                <a:lnTo>
                  <a:pt x="1850688" y="2613235"/>
                </a:lnTo>
                <a:lnTo>
                  <a:pt x="1917284" y="2545778"/>
                </a:lnTo>
                <a:cubicBezTo>
                  <a:pt x="1925544" y="2557250"/>
                  <a:pt x="1929674" y="2570959"/>
                  <a:pt x="1929674" y="2586906"/>
                </a:cubicBezTo>
                <a:lnTo>
                  <a:pt x="1929674" y="2657976"/>
                </a:lnTo>
                <a:lnTo>
                  <a:pt x="1959961" y="2677765"/>
                </a:lnTo>
                <a:lnTo>
                  <a:pt x="1959961" y="2501553"/>
                </a:lnTo>
                <a:lnTo>
                  <a:pt x="1982336" y="2501553"/>
                </a:lnTo>
                <a:lnTo>
                  <a:pt x="1983713" y="2501553"/>
                </a:lnTo>
                <a:cubicBezTo>
                  <a:pt x="1990137" y="2501553"/>
                  <a:pt x="1996246" y="2506343"/>
                  <a:pt x="2002039" y="2515922"/>
                </a:cubicBezTo>
                <a:cubicBezTo>
                  <a:pt x="2007833" y="2525501"/>
                  <a:pt x="2010730" y="2534134"/>
                  <a:pt x="2010730" y="2541820"/>
                </a:cubicBezTo>
                <a:lnTo>
                  <a:pt x="2010730" y="2657976"/>
                </a:lnTo>
                <a:lnTo>
                  <a:pt x="2041016" y="2677765"/>
                </a:lnTo>
                <a:lnTo>
                  <a:pt x="2041016" y="2501553"/>
                </a:lnTo>
                <a:lnTo>
                  <a:pt x="2068061" y="2501553"/>
                </a:lnTo>
                <a:lnTo>
                  <a:pt x="2076293" y="2501553"/>
                </a:lnTo>
                <a:lnTo>
                  <a:pt x="2162706" y="2501553"/>
                </a:lnTo>
                <a:lnTo>
                  <a:pt x="2162706" y="2514287"/>
                </a:lnTo>
                <a:lnTo>
                  <a:pt x="2065136" y="2575893"/>
                </a:lnTo>
                <a:lnTo>
                  <a:pt x="2082344" y="2605147"/>
                </a:lnTo>
                <a:cubicBezTo>
                  <a:pt x="2123529" y="2609506"/>
                  <a:pt x="2151636" y="2627976"/>
                  <a:pt x="2166664" y="2660557"/>
                </a:cubicBezTo>
                <a:lnTo>
                  <a:pt x="2192993" y="2677765"/>
                </a:lnTo>
                <a:lnTo>
                  <a:pt x="2192993" y="2501553"/>
                </a:lnTo>
                <a:lnTo>
                  <a:pt x="2220461" y="2501553"/>
                </a:lnTo>
                <a:lnTo>
                  <a:pt x="2228270" y="2501553"/>
                </a:lnTo>
                <a:lnTo>
                  <a:pt x="2252296" y="2501553"/>
                </a:lnTo>
                <a:cubicBezTo>
                  <a:pt x="2243692" y="2510272"/>
                  <a:pt x="2236465" y="2521142"/>
                  <a:pt x="2230614" y="2534163"/>
                </a:cubicBezTo>
                <a:cubicBezTo>
                  <a:pt x="2224763" y="2547183"/>
                  <a:pt x="2221838" y="2561954"/>
                  <a:pt x="2221838" y="2578474"/>
                </a:cubicBezTo>
                <a:cubicBezTo>
                  <a:pt x="2221838" y="2604401"/>
                  <a:pt x="2229295" y="2627030"/>
                  <a:pt x="2244209" y="2646360"/>
                </a:cubicBezTo>
                <a:cubicBezTo>
                  <a:pt x="2259122" y="2665691"/>
                  <a:pt x="2276216" y="2675356"/>
                  <a:pt x="2295489" y="2675356"/>
                </a:cubicBezTo>
                <a:cubicBezTo>
                  <a:pt x="2305470" y="2675356"/>
                  <a:pt x="2313500" y="2672746"/>
                  <a:pt x="2319581" y="2667526"/>
                </a:cubicBezTo>
                <a:cubicBezTo>
                  <a:pt x="2325661" y="2662307"/>
                  <a:pt x="2328701" y="2655854"/>
                  <a:pt x="2328701" y="2648167"/>
                </a:cubicBezTo>
                <a:cubicBezTo>
                  <a:pt x="2328701" y="2641399"/>
                  <a:pt x="2326349" y="2635462"/>
                  <a:pt x="2321645" y="2630357"/>
                </a:cubicBezTo>
                <a:cubicBezTo>
                  <a:pt x="2316942" y="2625252"/>
                  <a:pt x="2310747" y="2622699"/>
                  <a:pt x="2303061" y="2622699"/>
                </a:cubicBezTo>
                <a:cubicBezTo>
                  <a:pt x="2295489" y="2622699"/>
                  <a:pt x="2289581" y="2624879"/>
                  <a:pt x="2285336" y="2629238"/>
                </a:cubicBezTo>
                <a:cubicBezTo>
                  <a:pt x="2281091" y="2633598"/>
                  <a:pt x="2278969" y="2638932"/>
                  <a:pt x="2278969" y="2645242"/>
                </a:cubicBezTo>
                <a:lnTo>
                  <a:pt x="2278969" y="2646274"/>
                </a:lnTo>
                <a:cubicBezTo>
                  <a:pt x="2268185" y="2642947"/>
                  <a:pt x="2259409" y="2636093"/>
                  <a:pt x="2252641" y="2625711"/>
                </a:cubicBezTo>
                <a:cubicBezTo>
                  <a:pt x="2245872" y="2615328"/>
                  <a:pt x="2242487" y="2603483"/>
                  <a:pt x="2242487" y="2590175"/>
                </a:cubicBezTo>
                <a:cubicBezTo>
                  <a:pt x="2242487" y="2569984"/>
                  <a:pt x="2251522" y="2550166"/>
                  <a:pt x="2269591" y="2530721"/>
                </a:cubicBezTo>
                <a:cubicBezTo>
                  <a:pt x="2287659" y="2511276"/>
                  <a:pt x="2310977" y="2501553"/>
                  <a:pt x="2339542" y="2501553"/>
                </a:cubicBezTo>
                <a:lnTo>
                  <a:pt x="2347286" y="2501553"/>
                </a:lnTo>
                <a:lnTo>
                  <a:pt x="2429407" y="2501553"/>
                </a:lnTo>
                <a:lnTo>
                  <a:pt x="2429407" y="2514287"/>
                </a:lnTo>
                <a:lnTo>
                  <a:pt x="2331835" y="2575893"/>
                </a:lnTo>
                <a:lnTo>
                  <a:pt x="2349044" y="2605147"/>
                </a:lnTo>
                <a:cubicBezTo>
                  <a:pt x="2390229" y="2609506"/>
                  <a:pt x="2418336" y="2627976"/>
                  <a:pt x="2433364" y="2660557"/>
                </a:cubicBezTo>
                <a:lnTo>
                  <a:pt x="2459693" y="2677765"/>
                </a:lnTo>
                <a:lnTo>
                  <a:pt x="2459693" y="2501553"/>
                </a:lnTo>
                <a:lnTo>
                  <a:pt x="2494970" y="2501553"/>
                </a:lnTo>
                <a:lnTo>
                  <a:pt x="2482580" y="2481936"/>
                </a:lnTo>
                <a:lnTo>
                  <a:pt x="2334896" y="2481936"/>
                </a:lnTo>
                <a:lnTo>
                  <a:pt x="2322371" y="2481936"/>
                </a:lnTo>
                <a:lnTo>
                  <a:pt x="2215880" y="2481936"/>
                </a:lnTo>
                <a:lnTo>
                  <a:pt x="2208071" y="2481936"/>
                </a:lnTo>
                <a:lnTo>
                  <a:pt x="2063903" y="2481936"/>
                </a:lnTo>
                <a:lnTo>
                  <a:pt x="2055671" y="2481936"/>
                </a:lnTo>
                <a:lnTo>
                  <a:pt x="2039467" y="2481936"/>
                </a:lnTo>
                <a:cubicBezTo>
                  <a:pt x="2037747" y="2479412"/>
                  <a:pt x="2036054" y="2476687"/>
                  <a:pt x="2034391" y="2473762"/>
                </a:cubicBezTo>
                <a:cubicBezTo>
                  <a:pt x="2032727" y="2470836"/>
                  <a:pt x="2030146" y="2465874"/>
                  <a:pt x="2026647" y="2458877"/>
                </a:cubicBezTo>
                <a:cubicBezTo>
                  <a:pt x="2023148" y="2451879"/>
                  <a:pt x="2017842" y="2448379"/>
                  <a:pt x="2010730" y="2448379"/>
                </a:cubicBezTo>
                <a:lnTo>
                  <a:pt x="2010730" y="2501553"/>
                </a:lnTo>
                <a:cubicBezTo>
                  <a:pt x="2005682" y="2493637"/>
                  <a:pt x="2001150" y="2488389"/>
                  <a:pt x="1997135" y="2485807"/>
                </a:cubicBezTo>
                <a:cubicBezTo>
                  <a:pt x="1995127" y="2484517"/>
                  <a:pt x="1992675" y="2483549"/>
                  <a:pt x="1989779" y="2482904"/>
                </a:cubicBezTo>
                <a:lnTo>
                  <a:pt x="1983049" y="2482254"/>
                </a:lnTo>
                <a:lnTo>
                  <a:pt x="1982848" y="2481936"/>
                </a:lnTo>
                <a:lnTo>
                  <a:pt x="1979755" y="2481936"/>
                </a:lnTo>
                <a:lnTo>
                  <a:pt x="1969946" y="2481936"/>
                </a:lnTo>
                <a:lnTo>
                  <a:pt x="1958412" y="2481936"/>
                </a:lnTo>
                <a:cubicBezTo>
                  <a:pt x="1956691" y="2479412"/>
                  <a:pt x="1954999" y="2476687"/>
                  <a:pt x="1953335" y="2473762"/>
                </a:cubicBezTo>
                <a:cubicBezTo>
                  <a:pt x="1951672" y="2470836"/>
                  <a:pt x="1949091" y="2465874"/>
                  <a:pt x="1945592" y="2458877"/>
                </a:cubicBezTo>
                <a:cubicBezTo>
                  <a:pt x="1942093" y="2451879"/>
                  <a:pt x="1936787" y="2448379"/>
                  <a:pt x="1929674" y="2448379"/>
                </a:cubicBezTo>
                <a:close/>
                <a:moveTo>
                  <a:pt x="515305" y="2448379"/>
                </a:moveTo>
                <a:lnTo>
                  <a:pt x="515305" y="2501553"/>
                </a:lnTo>
                <a:cubicBezTo>
                  <a:pt x="510257" y="2493637"/>
                  <a:pt x="505726" y="2488389"/>
                  <a:pt x="501710" y="2485807"/>
                </a:cubicBezTo>
                <a:cubicBezTo>
                  <a:pt x="497695" y="2483226"/>
                  <a:pt x="491902" y="2481936"/>
                  <a:pt x="484330" y="2481936"/>
                </a:cubicBezTo>
                <a:lnTo>
                  <a:pt x="479767" y="2481936"/>
                </a:lnTo>
                <a:lnTo>
                  <a:pt x="474521" y="2481936"/>
                </a:lnTo>
                <a:lnTo>
                  <a:pt x="387080" y="2481936"/>
                </a:lnTo>
                <a:lnTo>
                  <a:pt x="379271" y="2481936"/>
                </a:lnTo>
                <a:lnTo>
                  <a:pt x="226871" y="2481936"/>
                </a:lnTo>
                <a:lnTo>
                  <a:pt x="239261" y="2501553"/>
                </a:lnTo>
                <a:lnTo>
                  <a:pt x="333907" y="2501553"/>
                </a:lnTo>
                <a:lnTo>
                  <a:pt x="333907" y="2514287"/>
                </a:lnTo>
                <a:lnTo>
                  <a:pt x="236336" y="2575893"/>
                </a:lnTo>
                <a:lnTo>
                  <a:pt x="253544" y="2605147"/>
                </a:lnTo>
                <a:cubicBezTo>
                  <a:pt x="294729" y="2609506"/>
                  <a:pt x="322836" y="2627976"/>
                  <a:pt x="337864" y="2660557"/>
                </a:cubicBezTo>
                <a:lnTo>
                  <a:pt x="364193" y="2677765"/>
                </a:lnTo>
                <a:lnTo>
                  <a:pt x="364193" y="2501553"/>
                </a:lnTo>
                <a:lnTo>
                  <a:pt x="391661" y="2501553"/>
                </a:lnTo>
                <a:lnTo>
                  <a:pt x="399470" y="2501553"/>
                </a:lnTo>
                <a:lnTo>
                  <a:pt x="441393" y="2501553"/>
                </a:lnTo>
                <a:cubicBezTo>
                  <a:pt x="423726" y="2515090"/>
                  <a:pt x="414892" y="2532126"/>
                  <a:pt x="414892" y="2552661"/>
                </a:cubicBezTo>
                <a:cubicBezTo>
                  <a:pt x="414892" y="2561610"/>
                  <a:pt x="416785" y="2574774"/>
                  <a:pt x="420571" y="2592154"/>
                </a:cubicBezTo>
                <a:cubicBezTo>
                  <a:pt x="424357" y="2609535"/>
                  <a:pt x="426250" y="2623502"/>
                  <a:pt x="426250" y="2634057"/>
                </a:cubicBezTo>
                <a:cubicBezTo>
                  <a:pt x="426250" y="2645758"/>
                  <a:pt x="422521" y="2655050"/>
                  <a:pt x="415064" y="2661934"/>
                </a:cubicBezTo>
                <a:cubicBezTo>
                  <a:pt x="407607" y="2668817"/>
                  <a:pt x="399348" y="2672259"/>
                  <a:pt x="390285" y="2672259"/>
                </a:cubicBezTo>
                <a:cubicBezTo>
                  <a:pt x="387302" y="2672259"/>
                  <a:pt x="384262" y="2671972"/>
                  <a:pt x="381164" y="2671398"/>
                </a:cubicBezTo>
                <a:lnTo>
                  <a:pt x="390285" y="2691876"/>
                </a:lnTo>
                <a:cubicBezTo>
                  <a:pt x="405084" y="2691876"/>
                  <a:pt x="419825" y="2685337"/>
                  <a:pt x="434510" y="2672259"/>
                </a:cubicBezTo>
                <a:cubicBezTo>
                  <a:pt x="449194" y="2659180"/>
                  <a:pt x="456536" y="2642259"/>
                  <a:pt x="456536" y="2621494"/>
                </a:cubicBezTo>
                <a:cubicBezTo>
                  <a:pt x="456536" y="2611170"/>
                  <a:pt x="454643" y="2596829"/>
                  <a:pt x="450858" y="2578474"/>
                </a:cubicBezTo>
                <a:cubicBezTo>
                  <a:pt x="447072" y="2560118"/>
                  <a:pt x="445179" y="2547327"/>
                  <a:pt x="445179" y="2540099"/>
                </a:cubicBezTo>
                <a:cubicBezTo>
                  <a:pt x="445179" y="2528513"/>
                  <a:pt x="448248" y="2519191"/>
                  <a:pt x="454385" y="2512136"/>
                </a:cubicBezTo>
                <a:cubicBezTo>
                  <a:pt x="460523" y="2505081"/>
                  <a:pt x="468295" y="2501553"/>
                  <a:pt x="477702" y="2501553"/>
                </a:cubicBezTo>
                <a:lnTo>
                  <a:pt x="486911" y="2501553"/>
                </a:lnTo>
                <a:lnTo>
                  <a:pt x="488288" y="2501553"/>
                </a:lnTo>
                <a:cubicBezTo>
                  <a:pt x="494712" y="2501553"/>
                  <a:pt x="500821" y="2506343"/>
                  <a:pt x="506615" y="2515922"/>
                </a:cubicBezTo>
                <a:cubicBezTo>
                  <a:pt x="512408" y="2525501"/>
                  <a:pt x="515305" y="2534134"/>
                  <a:pt x="515305" y="2541820"/>
                </a:cubicBezTo>
                <a:lnTo>
                  <a:pt x="515305" y="2657976"/>
                </a:lnTo>
                <a:lnTo>
                  <a:pt x="545591" y="2677765"/>
                </a:lnTo>
                <a:lnTo>
                  <a:pt x="545591" y="2501553"/>
                </a:lnTo>
                <a:lnTo>
                  <a:pt x="575065" y="2501553"/>
                </a:lnTo>
                <a:lnTo>
                  <a:pt x="574013" y="2508092"/>
                </a:lnTo>
                <a:cubicBezTo>
                  <a:pt x="574013" y="2518302"/>
                  <a:pt x="577454" y="2526906"/>
                  <a:pt x="584338" y="2533904"/>
                </a:cubicBezTo>
                <a:cubicBezTo>
                  <a:pt x="591221" y="2540902"/>
                  <a:pt x="600686" y="2544402"/>
                  <a:pt x="612731" y="2544402"/>
                </a:cubicBezTo>
                <a:cubicBezTo>
                  <a:pt x="630399" y="2544402"/>
                  <a:pt x="646689" y="2536658"/>
                  <a:pt x="661603" y="2521170"/>
                </a:cubicBezTo>
                <a:cubicBezTo>
                  <a:pt x="663783" y="2524612"/>
                  <a:pt x="664872" y="2528513"/>
                  <a:pt x="664872" y="2532872"/>
                </a:cubicBezTo>
                <a:cubicBezTo>
                  <a:pt x="664872" y="2543656"/>
                  <a:pt x="658534" y="2552977"/>
                  <a:pt x="645857" y="2560835"/>
                </a:cubicBezTo>
                <a:cubicBezTo>
                  <a:pt x="633181" y="2568694"/>
                  <a:pt x="617836" y="2572623"/>
                  <a:pt x="599825" y="2572623"/>
                </a:cubicBezTo>
                <a:cubicBezTo>
                  <a:pt x="593860" y="2572623"/>
                  <a:pt x="587550" y="2572107"/>
                  <a:pt x="580896" y="2571074"/>
                </a:cubicBezTo>
                <a:lnTo>
                  <a:pt x="602234" y="2607040"/>
                </a:lnTo>
                <a:cubicBezTo>
                  <a:pt x="615657" y="2607040"/>
                  <a:pt x="629137" y="2609019"/>
                  <a:pt x="642674" y="2612976"/>
                </a:cubicBezTo>
                <a:cubicBezTo>
                  <a:pt x="656211" y="2616934"/>
                  <a:pt x="668056" y="2622728"/>
                  <a:pt x="678209" y="2630357"/>
                </a:cubicBezTo>
                <a:cubicBezTo>
                  <a:pt x="688362" y="2637986"/>
                  <a:pt x="697281" y="2648053"/>
                  <a:pt x="704968" y="2660557"/>
                </a:cubicBezTo>
                <a:lnTo>
                  <a:pt x="731296" y="2677765"/>
                </a:lnTo>
                <a:lnTo>
                  <a:pt x="731296" y="2501553"/>
                </a:lnTo>
                <a:lnTo>
                  <a:pt x="753611" y="2501553"/>
                </a:lnTo>
                <a:lnTo>
                  <a:pt x="766573" y="2501553"/>
                </a:lnTo>
                <a:lnTo>
                  <a:pt x="803343" y="2501553"/>
                </a:lnTo>
                <a:cubicBezTo>
                  <a:pt x="785676" y="2515090"/>
                  <a:pt x="776842" y="2532126"/>
                  <a:pt x="776842" y="2552661"/>
                </a:cubicBezTo>
                <a:cubicBezTo>
                  <a:pt x="776842" y="2561610"/>
                  <a:pt x="778735" y="2574774"/>
                  <a:pt x="782521" y="2592154"/>
                </a:cubicBezTo>
                <a:cubicBezTo>
                  <a:pt x="786307" y="2609535"/>
                  <a:pt x="788200" y="2623502"/>
                  <a:pt x="788200" y="2634057"/>
                </a:cubicBezTo>
                <a:cubicBezTo>
                  <a:pt x="788200" y="2645758"/>
                  <a:pt x="784471" y="2655050"/>
                  <a:pt x="777014" y="2661934"/>
                </a:cubicBezTo>
                <a:cubicBezTo>
                  <a:pt x="769557" y="2668817"/>
                  <a:pt x="761298" y="2672259"/>
                  <a:pt x="752234" y="2672259"/>
                </a:cubicBezTo>
                <a:cubicBezTo>
                  <a:pt x="749252" y="2672259"/>
                  <a:pt x="746212" y="2671972"/>
                  <a:pt x="743114" y="2671398"/>
                </a:cubicBezTo>
                <a:lnTo>
                  <a:pt x="752234" y="2691876"/>
                </a:lnTo>
                <a:cubicBezTo>
                  <a:pt x="767034" y="2691876"/>
                  <a:pt x="781775" y="2685337"/>
                  <a:pt x="796460" y="2672259"/>
                </a:cubicBezTo>
                <a:cubicBezTo>
                  <a:pt x="811144" y="2659180"/>
                  <a:pt x="818486" y="2642259"/>
                  <a:pt x="818486" y="2621494"/>
                </a:cubicBezTo>
                <a:cubicBezTo>
                  <a:pt x="818486" y="2611170"/>
                  <a:pt x="816593" y="2596829"/>
                  <a:pt x="812808" y="2578474"/>
                </a:cubicBezTo>
                <a:cubicBezTo>
                  <a:pt x="809022" y="2560118"/>
                  <a:pt x="807129" y="2547327"/>
                  <a:pt x="807129" y="2540099"/>
                </a:cubicBezTo>
                <a:cubicBezTo>
                  <a:pt x="807129" y="2528513"/>
                  <a:pt x="810198" y="2519191"/>
                  <a:pt x="816335" y="2512136"/>
                </a:cubicBezTo>
                <a:cubicBezTo>
                  <a:pt x="822473" y="2505081"/>
                  <a:pt x="830245" y="2501553"/>
                  <a:pt x="839652" y="2501553"/>
                </a:cubicBezTo>
                <a:lnTo>
                  <a:pt x="848861" y="2501553"/>
                </a:lnTo>
                <a:lnTo>
                  <a:pt x="850238" y="2501553"/>
                </a:lnTo>
                <a:cubicBezTo>
                  <a:pt x="856662" y="2501553"/>
                  <a:pt x="862771" y="2506343"/>
                  <a:pt x="868565" y="2515922"/>
                </a:cubicBezTo>
                <a:cubicBezTo>
                  <a:pt x="874358" y="2525501"/>
                  <a:pt x="877255" y="2534134"/>
                  <a:pt x="877255" y="2541820"/>
                </a:cubicBezTo>
                <a:lnTo>
                  <a:pt x="877255" y="2657976"/>
                </a:lnTo>
                <a:lnTo>
                  <a:pt x="907541" y="2677765"/>
                </a:lnTo>
                <a:lnTo>
                  <a:pt x="907541" y="2501553"/>
                </a:lnTo>
                <a:lnTo>
                  <a:pt x="942818" y="2501553"/>
                </a:lnTo>
                <a:lnTo>
                  <a:pt x="930428" y="2481936"/>
                </a:lnTo>
                <a:lnTo>
                  <a:pt x="905993" y="2481936"/>
                </a:lnTo>
                <a:cubicBezTo>
                  <a:pt x="904272" y="2479412"/>
                  <a:pt x="902580" y="2476687"/>
                  <a:pt x="900916" y="2473762"/>
                </a:cubicBezTo>
                <a:cubicBezTo>
                  <a:pt x="899253" y="2470836"/>
                  <a:pt x="896671" y="2465874"/>
                  <a:pt x="893172" y="2458877"/>
                </a:cubicBezTo>
                <a:cubicBezTo>
                  <a:pt x="889673" y="2451879"/>
                  <a:pt x="884367" y="2448379"/>
                  <a:pt x="877255" y="2448379"/>
                </a:cubicBezTo>
                <a:lnTo>
                  <a:pt x="877255" y="2501553"/>
                </a:lnTo>
                <a:cubicBezTo>
                  <a:pt x="872207" y="2493637"/>
                  <a:pt x="867675" y="2488389"/>
                  <a:pt x="863660" y="2485807"/>
                </a:cubicBezTo>
                <a:cubicBezTo>
                  <a:pt x="859645" y="2483226"/>
                  <a:pt x="853852" y="2481936"/>
                  <a:pt x="846280" y="2481936"/>
                </a:cubicBezTo>
                <a:lnTo>
                  <a:pt x="841717" y="2481936"/>
                </a:lnTo>
                <a:lnTo>
                  <a:pt x="836471" y="2481936"/>
                </a:lnTo>
                <a:lnTo>
                  <a:pt x="754183" y="2481936"/>
                </a:lnTo>
                <a:lnTo>
                  <a:pt x="741221" y="2481936"/>
                </a:lnTo>
                <a:lnTo>
                  <a:pt x="729747" y="2481936"/>
                </a:lnTo>
                <a:cubicBezTo>
                  <a:pt x="728027" y="2479412"/>
                  <a:pt x="726335" y="2476687"/>
                  <a:pt x="724671" y="2473762"/>
                </a:cubicBezTo>
                <a:cubicBezTo>
                  <a:pt x="723008" y="2470836"/>
                  <a:pt x="720426" y="2465874"/>
                  <a:pt x="716927" y="2458877"/>
                </a:cubicBezTo>
                <a:cubicBezTo>
                  <a:pt x="713428" y="2451879"/>
                  <a:pt x="708122" y="2448379"/>
                  <a:pt x="701010" y="2448379"/>
                </a:cubicBezTo>
                <a:lnTo>
                  <a:pt x="701010" y="2631131"/>
                </a:lnTo>
                <a:cubicBezTo>
                  <a:pt x="686440" y="2612546"/>
                  <a:pt x="670551" y="2599468"/>
                  <a:pt x="653343" y="2591896"/>
                </a:cubicBezTo>
                <a:cubicBezTo>
                  <a:pt x="675943" y="2579621"/>
                  <a:pt x="687243" y="2562527"/>
                  <a:pt x="687243" y="2540616"/>
                </a:cubicBezTo>
                <a:cubicBezTo>
                  <a:pt x="687243" y="2529143"/>
                  <a:pt x="683887" y="2518245"/>
                  <a:pt x="677176" y="2507920"/>
                </a:cubicBezTo>
                <a:cubicBezTo>
                  <a:pt x="670465" y="2497595"/>
                  <a:pt x="661087" y="2488761"/>
                  <a:pt x="649041" y="2481419"/>
                </a:cubicBezTo>
                <a:cubicBezTo>
                  <a:pt x="638601" y="2499201"/>
                  <a:pt x="627989" y="2510444"/>
                  <a:pt x="617206" y="2515147"/>
                </a:cubicBezTo>
                <a:cubicBezTo>
                  <a:pt x="618926" y="2511591"/>
                  <a:pt x="619787" y="2508035"/>
                  <a:pt x="619787" y="2504478"/>
                </a:cubicBezTo>
                <a:cubicBezTo>
                  <a:pt x="619787" y="2498398"/>
                  <a:pt x="617865" y="2493035"/>
                  <a:pt x="614022" y="2488389"/>
                </a:cubicBezTo>
                <a:cubicBezTo>
                  <a:pt x="610179" y="2483742"/>
                  <a:pt x="604701" y="2481419"/>
                  <a:pt x="597588" y="2481419"/>
                </a:cubicBezTo>
                <a:cubicBezTo>
                  <a:pt x="590820" y="2481419"/>
                  <a:pt x="585198" y="2483972"/>
                  <a:pt x="580724" y="2489077"/>
                </a:cubicBezTo>
                <a:lnTo>
                  <a:pt x="577000" y="2495428"/>
                </a:lnTo>
                <a:lnTo>
                  <a:pt x="568478" y="2481936"/>
                </a:lnTo>
                <a:lnTo>
                  <a:pt x="544043" y="2481936"/>
                </a:lnTo>
                <a:cubicBezTo>
                  <a:pt x="542322" y="2479412"/>
                  <a:pt x="540630" y="2476687"/>
                  <a:pt x="538966" y="2473762"/>
                </a:cubicBezTo>
                <a:cubicBezTo>
                  <a:pt x="537303" y="2470836"/>
                  <a:pt x="534721" y="2465874"/>
                  <a:pt x="531222" y="2458877"/>
                </a:cubicBezTo>
                <a:cubicBezTo>
                  <a:pt x="527723" y="2451879"/>
                  <a:pt x="522418" y="2448379"/>
                  <a:pt x="515305" y="2448379"/>
                </a:cubicBezTo>
                <a:close/>
                <a:moveTo>
                  <a:pt x="3623301" y="2284934"/>
                </a:moveTo>
                <a:lnTo>
                  <a:pt x="3609879" y="2300421"/>
                </a:lnTo>
                <a:lnTo>
                  <a:pt x="3590949" y="2288375"/>
                </a:lnTo>
                <a:lnTo>
                  <a:pt x="3574774" y="2309025"/>
                </a:lnTo>
                <a:lnTo>
                  <a:pt x="3596456" y="2321071"/>
                </a:lnTo>
                <a:lnTo>
                  <a:pt x="3609879" y="2306616"/>
                </a:lnTo>
                <a:lnTo>
                  <a:pt x="3628119" y="2317973"/>
                </a:lnTo>
                <a:lnTo>
                  <a:pt x="3644983" y="2298700"/>
                </a:lnTo>
                <a:close/>
                <a:moveTo>
                  <a:pt x="3875049" y="2210422"/>
                </a:moveTo>
                <a:lnTo>
                  <a:pt x="3854227" y="2249313"/>
                </a:lnTo>
                <a:lnTo>
                  <a:pt x="3894494" y="2270307"/>
                </a:lnTo>
                <a:lnTo>
                  <a:pt x="3915143" y="2231760"/>
                </a:lnTo>
                <a:close/>
                <a:moveTo>
                  <a:pt x="3993013" y="2208701"/>
                </a:moveTo>
                <a:lnTo>
                  <a:pt x="3979247" y="2235890"/>
                </a:lnTo>
                <a:lnTo>
                  <a:pt x="3954811" y="2222124"/>
                </a:lnTo>
                <a:lnTo>
                  <a:pt x="3935882" y="2257228"/>
                </a:lnTo>
                <a:lnTo>
                  <a:pt x="3967201" y="2274781"/>
                </a:lnTo>
                <a:lnTo>
                  <a:pt x="3981656" y="2246903"/>
                </a:lnTo>
                <a:lnTo>
                  <a:pt x="4007124" y="2259638"/>
                </a:lnTo>
                <a:lnTo>
                  <a:pt x="4025021" y="2226254"/>
                </a:lnTo>
                <a:close/>
                <a:moveTo>
                  <a:pt x="5023150" y="2205087"/>
                </a:moveTo>
                <a:cubicBezTo>
                  <a:pt x="5016955" y="2205087"/>
                  <a:pt x="5011735" y="2207210"/>
                  <a:pt x="5007491" y="2211454"/>
                </a:cubicBezTo>
                <a:cubicBezTo>
                  <a:pt x="5003246" y="2215699"/>
                  <a:pt x="5001124" y="2220919"/>
                  <a:pt x="5001124" y="2227114"/>
                </a:cubicBezTo>
                <a:cubicBezTo>
                  <a:pt x="5001124" y="2233309"/>
                  <a:pt x="5003246" y="2238529"/>
                  <a:pt x="5007491" y="2242773"/>
                </a:cubicBezTo>
                <a:cubicBezTo>
                  <a:pt x="5011735" y="2247018"/>
                  <a:pt x="5016955" y="2249141"/>
                  <a:pt x="5023150" y="2249141"/>
                </a:cubicBezTo>
                <a:cubicBezTo>
                  <a:pt x="5029345" y="2249141"/>
                  <a:pt x="5034565" y="2247018"/>
                  <a:pt x="5038809" y="2242773"/>
                </a:cubicBezTo>
                <a:cubicBezTo>
                  <a:pt x="5043055" y="2238529"/>
                  <a:pt x="5045177" y="2233309"/>
                  <a:pt x="5045177" y="2227114"/>
                </a:cubicBezTo>
                <a:cubicBezTo>
                  <a:pt x="5045177" y="2220919"/>
                  <a:pt x="5043055" y="2215699"/>
                  <a:pt x="5038809" y="2211454"/>
                </a:cubicBezTo>
                <a:cubicBezTo>
                  <a:pt x="5034565" y="2207210"/>
                  <a:pt x="5029345" y="2205087"/>
                  <a:pt x="5023150" y="2205087"/>
                </a:cubicBezTo>
                <a:close/>
                <a:moveTo>
                  <a:pt x="374027" y="2171742"/>
                </a:moveTo>
                <a:lnTo>
                  <a:pt x="383695" y="2177924"/>
                </a:lnTo>
                <a:cubicBezTo>
                  <a:pt x="389270" y="2179923"/>
                  <a:pt x="394833" y="2180923"/>
                  <a:pt x="400384" y="2180923"/>
                </a:cubicBezTo>
                <a:lnTo>
                  <a:pt x="404733" y="2180643"/>
                </a:lnTo>
                <a:lnTo>
                  <a:pt x="403400" y="2181462"/>
                </a:lnTo>
                <a:cubicBezTo>
                  <a:pt x="402379" y="2181870"/>
                  <a:pt x="401056" y="2182197"/>
                  <a:pt x="399432" y="2182444"/>
                </a:cubicBezTo>
                <a:cubicBezTo>
                  <a:pt x="397808" y="2182690"/>
                  <a:pt x="396157" y="2182813"/>
                  <a:pt x="394480" y="2182813"/>
                </a:cubicBezTo>
                <a:cubicBezTo>
                  <a:pt x="391423" y="2182813"/>
                  <a:pt x="388636" y="2182474"/>
                  <a:pt x="386116" y="2181796"/>
                </a:cubicBezTo>
                <a:cubicBezTo>
                  <a:pt x="383597" y="2181117"/>
                  <a:pt x="381413" y="2180210"/>
                  <a:pt x="379565" y="2179073"/>
                </a:cubicBezTo>
                <a:cubicBezTo>
                  <a:pt x="377717" y="2177937"/>
                  <a:pt x="376322" y="2176734"/>
                  <a:pt x="375380" y="2175464"/>
                </a:cubicBezTo>
                <a:close/>
                <a:moveTo>
                  <a:pt x="377290" y="2151398"/>
                </a:moveTo>
                <a:cubicBezTo>
                  <a:pt x="380596" y="2154189"/>
                  <a:pt x="384765" y="2156124"/>
                  <a:pt x="389800" y="2157203"/>
                </a:cubicBezTo>
                <a:cubicBezTo>
                  <a:pt x="394834" y="2158282"/>
                  <a:pt x="399487" y="2158821"/>
                  <a:pt x="403759" y="2158821"/>
                </a:cubicBezTo>
                <a:cubicBezTo>
                  <a:pt x="405969" y="2158821"/>
                  <a:pt x="408196" y="2158674"/>
                  <a:pt x="410442" y="2158378"/>
                </a:cubicBezTo>
                <a:lnTo>
                  <a:pt x="413345" y="2157374"/>
                </a:lnTo>
                <a:lnTo>
                  <a:pt x="413479" y="2157910"/>
                </a:lnTo>
                <a:cubicBezTo>
                  <a:pt x="413479" y="2159744"/>
                  <a:pt x="412430" y="2161175"/>
                  <a:pt x="410331" y="2162204"/>
                </a:cubicBezTo>
                <a:cubicBezTo>
                  <a:pt x="408233" y="2163233"/>
                  <a:pt x="405086" y="2163747"/>
                  <a:pt x="400890" y="2163747"/>
                </a:cubicBezTo>
                <a:cubicBezTo>
                  <a:pt x="398265" y="2163747"/>
                  <a:pt x="395610" y="2163399"/>
                  <a:pt x="392923" y="2162703"/>
                </a:cubicBezTo>
                <a:cubicBezTo>
                  <a:pt x="390236" y="2162006"/>
                  <a:pt x="387789" y="2161094"/>
                  <a:pt x="385581" y="2159965"/>
                </a:cubicBezTo>
                <a:cubicBezTo>
                  <a:pt x="383374" y="2158837"/>
                  <a:pt x="381673" y="2157656"/>
                  <a:pt x="380480" y="2156422"/>
                </a:cubicBezTo>
                <a:cubicBezTo>
                  <a:pt x="379288" y="2155188"/>
                  <a:pt x="378691" y="2154052"/>
                  <a:pt x="378691" y="2153016"/>
                </a:cubicBezTo>
                <a:cubicBezTo>
                  <a:pt x="378691" y="2151701"/>
                  <a:pt x="378224" y="2151161"/>
                  <a:pt x="377290" y="2151398"/>
                </a:cubicBezTo>
                <a:close/>
                <a:moveTo>
                  <a:pt x="4349438" y="2150021"/>
                </a:moveTo>
                <a:lnTo>
                  <a:pt x="4357698" y="2162755"/>
                </a:lnTo>
                <a:cubicBezTo>
                  <a:pt x="4351159" y="2166311"/>
                  <a:pt x="4346025" y="2168635"/>
                  <a:pt x="4342297" y="2169724"/>
                </a:cubicBezTo>
                <a:cubicBezTo>
                  <a:pt x="4338568" y="2170814"/>
                  <a:pt x="4332345" y="2171818"/>
                  <a:pt x="4323626" y="2172736"/>
                </a:cubicBezTo>
                <a:cubicBezTo>
                  <a:pt x="4330394" y="2167918"/>
                  <a:pt x="4335127" y="2164332"/>
                  <a:pt x="4337823" y="2161981"/>
                </a:cubicBezTo>
                <a:cubicBezTo>
                  <a:pt x="4340518" y="2159629"/>
                  <a:pt x="4344390" y="2155642"/>
                  <a:pt x="4349438" y="2150021"/>
                </a:cubicBezTo>
                <a:close/>
                <a:moveTo>
                  <a:pt x="2606363" y="2150021"/>
                </a:moveTo>
                <a:lnTo>
                  <a:pt x="2614623" y="2162755"/>
                </a:lnTo>
                <a:cubicBezTo>
                  <a:pt x="2608084" y="2166311"/>
                  <a:pt x="2602950" y="2168635"/>
                  <a:pt x="2599221" y="2169724"/>
                </a:cubicBezTo>
                <a:cubicBezTo>
                  <a:pt x="2595493" y="2170814"/>
                  <a:pt x="2589269" y="2171818"/>
                  <a:pt x="2580551" y="2172736"/>
                </a:cubicBezTo>
                <a:cubicBezTo>
                  <a:pt x="2587319" y="2167918"/>
                  <a:pt x="2592051" y="2164332"/>
                  <a:pt x="2594747" y="2161981"/>
                </a:cubicBezTo>
                <a:cubicBezTo>
                  <a:pt x="2597443" y="2159629"/>
                  <a:pt x="2601315" y="2155642"/>
                  <a:pt x="2606363" y="2150021"/>
                </a:cubicBezTo>
                <a:close/>
                <a:moveTo>
                  <a:pt x="1596713" y="2150021"/>
                </a:moveTo>
                <a:lnTo>
                  <a:pt x="1604973" y="2162755"/>
                </a:lnTo>
                <a:cubicBezTo>
                  <a:pt x="1598434" y="2166311"/>
                  <a:pt x="1593300" y="2168635"/>
                  <a:pt x="1589572" y="2169724"/>
                </a:cubicBezTo>
                <a:cubicBezTo>
                  <a:pt x="1585843" y="2170814"/>
                  <a:pt x="1579620" y="2171818"/>
                  <a:pt x="1570901" y="2172736"/>
                </a:cubicBezTo>
                <a:cubicBezTo>
                  <a:pt x="1577669" y="2167918"/>
                  <a:pt x="1582402" y="2164332"/>
                  <a:pt x="1585098" y="2161981"/>
                </a:cubicBezTo>
                <a:cubicBezTo>
                  <a:pt x="1587794" y="2159629"/>
                  <a:pt x="1591665" y="2155642"/>
                  <a:pt x="1596713" y="2150021"/>
                </a:cubicBezTo>
                <a:close/>
                <a:moveTo>
                  <a:pt x="415380" y="2129126"/>
                </a:moveTo>
                <a:cubicBezTo>
                  <a:pt x="415225" y="2130137"/>
                  <a:pt x="415517" y="2131298"/>
                  <a:pt x="416253" y="2132607"/>
                </a:cubicBezTo>
                <a:cubicBezTo>
                  <a:pt x="416990" y="2133916"/>
                  <a:pt x="417359" y="2135208"/>
                  <a:pt x="417359" y="2136483"/>
                </a:cubicBezTo>
                <a:cubicBezTo>
                  <a:pt x="417359" y="2137202"/>
                  <a:pt x="417075" y="2137844"/>
                  <a:pt x="416509" y="2138411"/>
                </a:cubicBezTo>
                <a:cubicBezTo>
                  <a:pt x="415942" y="2138977"/>
                  <a:pt x="415012" y="2139476"/>
                  <a:pt x="413718" y="2139908"/>
                </a:cubicBezTo>
                <a:cubicBezTo>
                  <a:pt x="412424" y="2140340"/>
                  <a:pt x="410899" y="2140654"/>
                  <a:pt x="409144" y="2140848"/>
                </a:cubicBezTo>
                <a:cubicBezTo>
                  <a:pt x="407389" y="2141043"/>
                  <a:pt x="405594" y="2141140"/>
                  <a:pt x="403759" y="2141140"/>
                </a:cubicBezTo>
                <a:cubicBezTo>
                  <a:pt x="400475" y="2141140"/>
                  <a:pt x="397457" y="2140864"/>
                  <a:pt x="394707" y="2140313"/>
                </a:cubicBezTo>
                <a:cubicBezTo>
                  <a:pt x="391956" y="2139762"/>
                  <a:pt x="389583" y="2139011"/>
                  <a:pt x="387588" y="2138061"/>
                </a:cubicBezTo>
                <a:cubicBezTo>
                  <a:pt x="385593" y="2137111"/>
                  <a:pt x="384089" y="2136111"/>
                  <a:pt x="383076" y="2135059"/>
                </a:cubicBezTo>
                <a:cubicBezTo>
                  <a:pt x="382064" y="2134008"/>
                  <a:pt x="381557" y="2133076"/>
                  <a:pt x="381557" y="2132264"/>
                </a:cubicBezTo>
                <a:cubicBezTo>
                  <a:pt x="381557" y="2131348"/>
                  <a:pt x="381100" y="2130921"/>
                  <a:pt x="380186" y="2130982"/>
                </a:cubicBezTo>
                <a:cubicBezTo>
                  <a:pt x="382041" y="2133213"/>
                  <a:pt x="384553" y="2134868"/>
                  <a:pt x="387721" y="2135945"/>
                </a:cubicBezTo>
                <a:cubicBezTo>
                  <a:pt x="390890" y="2137023"/>
                  <a:pt x="394436" y="2137561"/>
                  <a:pt x="398360" y="2137561"/>
                </a:cubicBezTo>
                <a:cubicBezTo>
                  <a:pt x="402633" y="2137561"/>
                  <a:pt x="406438" y="2136642"/>
                  <a:pt x="409775" y="2134804"/>
                </a:cubicBezTo>
                <a:cubicBezTo>
                  <a:pt x="413112" y="2132966"/>
                  <a:pt x="414980" y="2131073"/>
                  <a:pt x="415380" y="2129126"/>
                </a:cubicBezTo>
                <a:close/>
                <a:moveTo>
                  <a:pt x="3243454" y="2120423"/>
                </a:moveTo>
                <a:cubicBezTo>
                  <a:pt x="3247469" y="2120423"/>
                  <a:pt x="3252231" y="2123864"/>
                  <a:pt x="3257737" y="2130748"/>
                </a:cubicBezTo>
                <a:cubicBezTo>
                  <a:pt x="3262670" y="2136943"/>
                  <a:pt x="3265137" y="2141302"/>
                  <a:pt x="3265137" y="2143826"/>
                </a:cubicBezTo>
                <a:cubicBezTo>
                  <a:pt x="3265137" y="2145432"/>
                  <a:pt x="3263875" y="2146235"/>
                  <a:pt x="3261351" y="2146235"/>
                </a:cubicBezTo>
                <a:cubicBezTo>
                  <a:pt x="3260204" y="2146235"/>
                  <a:pt x="3254984" y="2144514"/>
                  <a:pt x="3245691" y="2141073"/>
                </a:cubicBezTo>
                <a:cubicBezTo>
                  <a:pt x="3242594" y="2139925"/>
                  <a:pt x="3238062" y="2138205"/>
                  <a:pt x="3232097" y="2135910"/>
                </a:cubicBezTo>
                <a:cubicBezTo>
                  <a:pt x="3235195" y="2125585"/>
                  <a:pt x="3238980" y="2120423"/>
                  <a:pt x="3243454" y="2120423"/>
                </a:cubicBezTo>
                <a:close/>
                <a:moveTo>
                  <a:pt x="919355" y="2120423"/>
                </a:moveTo>
                <a:cubicBezTo>
                  <a:pt x="923370" y="2120423"/>
                  <a:pt x="928131" y="2123864"/>
                  <a:pt x="933637" y="2130748"/>
                </a:cubicBezTo>
                <a:cubicBezTo>
                  <a:pt x="938570" y="2136943"/>
                  <a:pt x="941037" y="2141302"/>
                  <a:pt x="941037" y="2143826"/>
                </a:cubicBezTo>
                <a:cubicBezTo>
                  <a:pt x="941037" y="2145432"/>
                  <a:pt x="939775" y="2146235"/>
                  <a:pt x="937251" y="2146235"/>
                </a:cubicBezTo>
                <a:cubicBezTo>
                  <a:pt x="936104" y="2146235"/>
                  <a:pt x="930884" y="2144514"/>
                  <a:pt x="921592" y="2141073"/>
                </a:cubicBezTo>
                <a:cubicBezTo>
                  <a:pt x="918494" y="2139925"/>
                  <a:pt x="913963" y="2138205"/>
                  <a:pt x="907997" y="2135910"/>
                </a:cubicBezTo>
                <a:cubicBezTo>
                  <a:pt x="911095" y="2125585"/>
                  <a:pt x="914880" y="2120423"/>
                  <a:pt x="919355" y="2120423"/>
                </a:cubicBezTo>
                <a:close/>
                <a:moveTo>
                  <a:pt x="5077356" y="2119907"/>
                </a:moveTo>
                <a:lnTo>
                  <a:pt x="5077356" y="2196311"/>
                </a:lnTo>
                <a:cubicBezTo>
                  <a:pt x="5063475" y="2177497"/>
                  <a:pt x="5046381" y="2163157"/>
                  <a:pt x="5026075" y="2153291"/>
                </a:cubicBezTo>
                <a:close/>
                <a:moveTo>
                  <a:pt x="493112" y="2098757"/>
                </a:moveTo>
                <a:cubicBezTo>
                  <a:pt x="492648" y="2098391"/>
                  <a:pt x="492645" y="2098666"/>
                  <a:pt x="493103" y="2099581"/>
                </a:cubicBezTo>
                <a:cubicBezTo>
                  <a:pt x="493561" y="2100496"/>
                  <a:pt x="493790" y="2101323"/>
                  <a:pt x="493790" y="2102064"/>
                </a:cubicBezTo>
                <a:cubicBezTo>
                  <a:pt x="493790" y="2103569"/>
                  <a:pt x="493240" y="2104872"/>
                  <a:pt x="492140" y="2105972"/>
                </a:cubicBezTo>
                <a:cubicBezTo>
                  <a:pt x="491041" y="2107072"/>
                  <a:pt x="489431" y="2108022"/>
                  <a:pt x="487311" y="2108822"/>
                </a:cubicBezTo>
                <a:cubicBezTo>
                  <a:pt x="485192" y="2109622"/>
                  <a:pt x="482682" y="2110175"/>
                  <a:pt x="479781" y="2110480"/>
                </a:cubicBezTo>
                <a:cubicBezTo>
                  <a:pt x="476881" y="2110784"/>
                  <a:pt x="473699" y="2110937"/>
                  <a:pt x="470236" y="2110937"/>
                </a:cubicBezTo>
                <a:cubicBezTo>
                  <a:pt x="466755" y="2110937"/>
                  <a:pt x="463704" y="2110838"/>
                  <a:pt x="461084" y="2110640"/>
                </a:cubicBezTo>
                <a:cubicBezTo>
                  <a:pt x="458463" y="2110442"/>
                  <a:pt x="455825" y="2110222"/>
                  <a:pt x="453170" y="2109982"/>
                </a:cubicBezTo>
                <a:lnTo>
                  <a:pt x="415815" y="2109654"/>
                </a:lnTo>
                <a:cubicBezTo>
                  <a:pt x="414865" y="2108649"/>
                  <a:pt x="413544" y="2106962"/>
                  <a:pt x="411853" y="2104594"/>
                </a:cubicBezTo>
                <a:cubicBezTo>
                  <a:pt x="410162" y="2102226"/>
                  <a:pt x="408556" y="2101292"/>
                  <a:pt x="407036" y="2101792"/>
                </a:cubicBezTo>
                <a:cubicBezTo>
                  <a:pt x="414413" y="2101792"/>
                  <a:pt x="422628" y="2101764"/>
                  <a:pt x="431683" y="2101708"/>
                </a:cubicBezTo>
                <a:cubicBezTo>
                  <a:pt x="440738" y="2101651"/>
                  <a:pt x="449220" y="2101538"/>
                  <a:pt x="457128" y="2101367"/>
                </a:cubicBezTo>
                <a:cubicBezTo>
                  <a:pt x="465037" y="2101197"/>
                  <a:pt x="472252" y="2100882"/>
                  <a:pt x="478773" y="2100421"/>
                </a:cubicBezTo>
                <a:cubicBezTo>
                  <a:pt x="485294" y="2099960"/>
                  <a:pt x="490074" y="2099405"/>
                  <a:pt x="493112" y="2098757"/>
                </a:cubicBezTo>
                <a:close/>
                <a:moveTo>
                  <a:pt x="292413" y="2098248"/>
                </a:moveTo>
                <a:lnTo>
                  <a:pt x="303303" y="2098248"/>
                </a:lnTo>
                <a:cubicBezTo>
                  <a:pt x="302632" y="2103020"/>
                  <a:pt x="302043" y="2109284"/>
                  <a:pt x="301535" y="2117040"/>
                </a:cubicBezTo>
                <a:cubicBezTo>
                  <a:pt x="301027" y="2124797"/>
                  <a:pt x="300773" y="2132458"/>
                  <a:pt x="300773" y="2140024"/>
                </a:cubicBezTo>
                <a:cubicBezTo>
                  <a:pt x="300773" y="2147623"/>
                  <a:pt x="301030" y="2154978"/>
                  <a:pt x="301546" y="2162091"/>
                </a:cubicBezTo>
                <a:cubicBezTo>
                  <a:pt x="302061" y="2169204"/>
                  <a:pt x="302647" y="2174087"/>
                  <a:pt x="303303" y="2176739"/>
                </a:cubicBezTo>
                <a:lnTo>
                  <a:pt x="292349" y="2176739"/>
                </a:lnTo>
                <a:cubicBezTo>
                  <a:pt x="290970" y="2166540"/>
                  <a:pt x="290281" y="2154302"/>
                  <a:pt x="290281" y="2140024"/>
                </a:cubicBezTo>
                <a:cubicBezTo>
                  <a:pt x="290281" y="2124680"/>
                  <a:pt x="290992" y="2110755"/>
                  <a:pt x="292413" y="2098248"/>
                </a:cubicBezTo>
                <a:close/>
                <a:moveTo>
                  <a:pt x="2019557" y="2094610"/>
                </a:moveTo>
                <a:cubicBezTo>
                  <a:pt x="2010723" y="2094610"/>
                  <a:pt x="2002607" y="2099343"/>
                  <a:pt x="1995207" y="2108807"/>
                </a:cubicBezTo>
                <a:cubicBezTo>
                  <a:pt x="1987808" y="2118272"/>
                  <a:pt x="1981584" y="2131780"/>
                  <a:pt x="1976536" y="2149333"/>
                </a:cubicBezTo>
                <a:lnTo>
                  <a:pt x="1984796" y="2153463"/>
                </a:lnTo>
                <a:cubicBezTo>
                  <a:pt x="1990762" y="2145662"/>
                  <a:pt x="1995064" y="2140614"/>
                  <a:pt x="1997703" y="2138319"/>
                </a:cubicBezTo>
                <a:cubicBezTo>
                  <a:pt x="2000341" y="2136025"/>
                  <a:pt x="2003152" y="2134878"/>
                  <a:pt x="2006135" y="2134878"/>
                </a:cubicBezTo>
                <a:cubicBezTo>
                  <a:pt x="2013018" y="2134878"/>
                  <a:pt x="2021048" y="2141302"/>
                  <a:pt x="2030226" y="2154151"/>
                </a:cubicBezTo>
                <a:cubicBezTo>
                  <a:pt x="2011526" y="2156216"/>
                  <a:pt x="1997617" y="2158912"/>
                  <a:pt x="1988496" y="2162239"/>
                </a:cubicBezTo>
                <a:cubicBezTo>
                  <a:pt x="1979376" y="2165566"/>
                  <a:pt x="1972980" y="2170097"/>
                  <a:pt x="1969309" y="2175833"/>
                </a:cubicBezTo>
                <a:cubicBezTo>
                  <a:pt x="1966211" y="2180881"/>
                  <a:pt x="1963458" y="2186675"/>
                  <a:pt x="1961049" y="2193214"/>
                </a:cubicBezTo>
                <a:cubicBezTo>
                  <a:pt x="1958066" y="2201244"/>
                  <a:pt x="1956575" y="2207955"/>
                  <a:pt x="1956575" y="2213347"/>
                </a:cubicBezTo>
                <a:cubicBezTo>
                  <a:pt x="1956575" y="2217133"/>
                  <a:pt x="1958410" y="2224819"/>
                  <a:pt x="1962081" y="2236406"/>
                </a:cubicBezTo>
                <a:cubicBezTo>
                  <a:pt x="1968047" y="2255221"/>
                  <a:pt x="1971775" y="2267553"/>
                  <a:pt x="1973267" y="2273404"/>
                </a:cubicBezTo>
                <a:cubicBezTo>
                  <a:pt x="1977626" y="2290039"/>
                  <a:pt x="1980437" y="2305928"/>
                  <a:pt x="1981699" y="2321071"/>
                </a:cubicBezTo>
                <a:cubicBezTo>
                  <a:pt x="1985943" y="2315335"/>
                  <a:pt x="1988840" y="2310058"/>
                  <a:pt x="1990389" y="2305239"/>
                </a:cubicBezTo>
                <a:cubicBezTo>
                  <a:pt x="1991938" y="2300421"/>
                  <a:pt x="1992712" y="2294111"/>
                  <a:pt x="1992712" y="2286310"/>
                </a:cubicBezTo>
                <a:cubicBezTo>
                  <a:pt x="1992712" y="2275526"/>
                  <a:pt x="1990963" y="2264112"/>
                  <a:pt x="1987464" y="2252066"/>
                </a:cubicBezTo>
                <a:cubicBezTo>
                  <a:pt x="1983965" y="2240020"/>
                  <a:pt x="1979978" y="2227114"/>
                  <a:pt x="1975504" y="2213347"/>
                </a:cubicBezTo>
                <a:cubicBezTo>
                  <a:pt x="1975504" y="2208758"/>
                  <a:pt x="1983592" y="2204686"/>
                  <a:pt x="1999767" y="2201130"/>
                </a:cubicBezTo>
                <a:cubicBezTo>
                  <a:pt x="2015943" y="2197573"/>
                  <a:pt x="2034528" y="2195795"/>
                  <a:pt x="2055522" y="2195795"/>
                </a:cubicBezTo>
                <a:lnTo>
                  <a:pt x="2077893" y="2195967"/>
                </a:lnTo>
                <a:lnTo>
                  <a:pt x="2077893" y="2149161"/>
                </a:lnTo>
                <a:cubicBezTo>
                  <a:pt x="2065503" y="2130461"/>
                  <a:pt x="2054604" y="2116694"/>
                  <a:pt x="2045197" y="2107861"/>
                </a:cubicBezTo>
                <a:cubicBezTo>
                  <a:pt x="2035790" y="2099027"/>
                  <a:pt x="2027243" y="2094610"/>
                  <a:pt x="2019557" y="2094610"/>
                </a:cubicBezTo>
                <a:close/>
                <a:moveTo>
                  <a:pt x="3774971" y="2093234"/>
                </a:moveTo>
                <a:cubicBezTo>
                  <a:pt x="3780019" y="2093234"/>
                  <a:pt x="3785066" y="2095987"/>
                  <a:pt x="3790114" y="2101494"/>
                </a:cubicBezTo>
                <a:cubicBezTo>
                  <a:pt x="3795162" y="2107000"/>
                  <a:pt x="3799751" y="2114687"/>
                  <a:pt x="3803881" y="2124553"/>
                </a:cubicBezTo>
                <a:cubicBezTo>
                  <a:pt x="3793670" y="2122947"/>
                  <a:pt x="3784865" y="2119821"/>
                  <a:pt x="3777466" y="2115174"/>
                </a:cubicBezTo>
                <a:cubicBezTo>
                  <a:pt x="3770067" y="2110528"/>
                  <a:pt x="3766367" y="2105738"/>
                  <a:pt x="3766367" y="2100805"/>
                </a:cubicBezTo>
                <a:cubicBezTo>
                  <a:pt x="3766367" y="2098740"/>
                  <a:pt x="3767227" y="2096962"/>
                  <a:pt x="3768948" y="2095471"/>
                </a:cubicBezTo>
                <a:cubicBezTo>
                  <a:pt x="3770669" y="2093979"/>
                  <a:pt x="3772676" y="2093234"/>
                  <a:pt x="3774971" y="2093234"/>
                </a:cubicBezTo>
                <a:close/>
                <a:moveTo>
                  <a:pt x="364954" y="2088800"/>
                </a:moveTo>
                <a:cubicBezTo>
                  <a:pt x="370095" y="2088800"/>
                  <a:pt x="374457" y="2089733"/>
                  <a:pt x="378039" y="2091600"/>
                </a:cubicBezTo>
                <a:cubicBezTo>
                  <a:pt x="381621" y="2093467"/>
                  <a:pt x="384829" y="2095923"/>
                  <a:pt x="387662" y="2098966"/>
                </a:cubicBezTo>
                <a:cubicBezTo>
                  <a:pt x="390495" y="2102010"/>
                  <a:pt x="393187" y="2105515"/>
                  <a:pt x="395737" y="2109482"/>
                </a:cubicBezTo>
                <a:cubicBezTo>
                  <a:pt x="398286" y="2113449"/>
                  <a:pt x="400770" y="2116816"/>
                  <a:pt x="403186" y="2119584"/>
                </a:cubicBezTo>
                <a:cubicBezTo>
                  <a:pt x="402761" y="2120344"/>
                  <a:pt x="401265" y="2120724"/>
                  <a:pt x="398698" y="2120724"/>
                </a:cubicBezTo>
                <a:cubicBezTo>
                  <a:pt x="396302" y="2120724"/>
                  <a:pt x="394085" y="2120203"/>
                  <a:pt x="392048" y="2119162"/>
                </a:cubicBezTo>
                <a:cubicBezTo>
                  <a:pt x="390010" y="2118120"/>
                  <a:pt x="388058" y="2116665"/>
                  <a:pt x="386190" y="2114797"/>
                </a:cubicBezTo>
                <a:cubicBezTo>
                  <a:pt x="384322" y="2112928"/>
                  <a:pt x="382692" y="2110807"/>
                  <a:pt x="381299" y="2108433"/>
                </a:cubicBezTo>
                <a:cubicBezTo>
                  <a:pt x="379906" y="2106060"/>
                  <a:pt x="378425" y="2102902"/>
                  <a:pt x="376855" y="2098958"/>
                </a:cubicBezTo>
                <a:lnTo>
                  <a:pt x="363704" y="2102505"/>
                </a:lnTo>
                <a:cubicBezTo>
                  <a:pt x="364306" y="2106921"/>
                  <a:pt x="365043" y="2110281"/>
                  <a:pt x="365914" y="2112582"/>
                </a:cubicBezTo>
                <a:cubicBezTo>
                  <a:pt x="366785" y="2114884"/>
                  <a:pt x="367623" y="2116515"/>
                  <a:pt x="368428" y="2117476"/>
                </a:cubicBezTo>
                <a:cubicBezTo>
                  <a:pt x="366003" y="2121817"/>
                  <a:pt x="362015" y="2125694"/>
                  <a:pt x="356464" y="2129105"/>
                </a:cubicBezTo>
                <a:cubicBezTo>
                  <a:pt x="350914" y="2132516"/>
                  <a:pt x="344295" y="2134222"/>
                  <a:pt x="336609" y="2134222"/>
                </a:cubicBezTo>
                <a:cubicBezTo>
                  <a:pt x="334167" y="2134222"/>
                  <a:pt x="331909" y="2134125"/>
                  <a:pt x="329833" y="2133933"/>
                </a:cubicBezTo>
                <a:cubicBezTo>
                  <a:pt x="327757" y="2133740"/>
                  <a:pt x="324088" y="2133330"/>
                  <a:pt x="318825" y="2132702"/>
                </a:cubicBezTo>
                <a:lnTo>
                  <a:pt x="318825" y="2146652"/>
                </a:lnTo>
                <a:cubicBezTo>
                  <a:pt x="322822" y="2147649"/>
                  <a:pt x="326152" y="2148295"/>
                  <a:pt x="328813" y="2148591"/>
                </a:cubicBezTo>
                <a:cubicBezTo>
                  <a:pt x="331474" y="2148886"/>
                  <a:pt x="334128" y="2149034"/>
                  <a:pt x="336776" y="2149034"/>
                </a:cubicBezTo>
                <a:cubicBezTo>
                  <a:pt x="343569" y="2149034"/>
                  <a:pt x="349773" y="2147948"/>
                  <a:pt x="355387" y="2145775"/>
                </a:cubicBezTo>
                <a:cubicBezTo>
                  <a:pt x="361002" y="2143603"/>
                  <a:pt x="364336" y="2140696"/>
                  <a:pt x="365392" y="2137056"/>
                </a:cubicBezTo>
                <a:cubicBezTo>
                  <a:pt x="365392" y="2136174"/>
                  <a:pt x="365493" y="2136537"/>
                  <a:pt x="365693" y="2138146"/>
                </a:cubicBezTo>
                <a:cubicBezTo>
                  <a:pt x="365894" y="2139755"/>
                  <a:pt x="366244" y="2140528"/>
                  <a:pt x="366742" y="2140465"/>
                </a:cubicBezTo>
                <a:cubicBezTo>
                  <a:pt x="365548" y="2141273"/>
                  <a:pt x="364547" y="2142723"/>
                  <a:pt x="363737" y="2144814"/>
                </a:cubicBezTo>
                <a:cubicBezTo>
                  <a:pt x="362928" y="2146905"/>
                  <a:pt x="362523" y="2149302"/>
                  <a:pt x="362523" y="2152005"/>
                </a:cubicBezTo>
                <a:cubicBezTo>
                  <a:pt x="362523" y="2154803"/>
                  <a:pt x="362805" y="2156616"/>
                  <a:pt x="363368" y="2157442"/>
                </a:cubicBezTo>
                <a:cubicBezTo>
                  <a:pt x="361552" y="2158939"/>
                  <a:pt x="360086" y="2161034"/>
                  <a:pt x="358969" y="2163727"/>
                </a:cubicBezTo>
                <a:cubicBezTo>
                  <a:pt x="357852" y="2166420"/>
                  <a:pt x="357294" y="2169149"/>
                  <a:pt x="357294" y="2171913"/>
                </a:cubicBezTo>
                <a:cubicBezTo>
                  <a:pt x="357294" y="2175871"/>
                  <a:pt x="358194" y="2178308"/>
                  <a:pt x="359993" y="2179224"/>
                </a:cubicBezTo>
                <a:cubicBezTo>
                  <a:pt x="360336" y="2178740"/>
                  <a:pt x="360065" y="2178514"/>
                  <a:pt x="359181" y="2178546"/>
                </a:cubicBezTo>
                <a:cubicBezTo>
                  <a:pt x="358297" y="2178579"/>
                  <a:pt x="356622" y="2178595"/>
                  <a:pt x="354156" y="2178595"/>
                </a:cubicBezTo>
                <a:cubicBezTo>
                  <a:pt x="349368" y="2178595"/>
                  <a:pt x="344733" y="2177796"/>
                  <a:pt x="340251" y="2176199"/>
                </a:cubicBezTo>
                <a:cubicBezTo>
                  <a:pt x="335769" y="2174602"/>
                  <a:pt x="331796" y="2172378"/>
                  <a:pt x="328334" y="2169527"/>
                </a:cubicBezTo>
                <a:cubicBezTo>
                  <a:pt x="324872" y="2166676"/>
                  <a:pt x="322079" y="2163253"/>
                  <a:pt x="319954" y="2159258"/>
                </a:cubicBezTo>
                <a:cubicBezTo>
                  <a:pt x="317830" y="2155264"/>
                  <a:pt x="316768" y="2150765"/>
                  <a:pt x="316768" y="2145762"/>
                </a:cubicBezTo>
                <a:cubicBezTo>
                  <a:pt x="316768" y="2143797"/>
                  <a:pt x="316938" y="2141726"/>
                  <a:pt x="317276" y="2139548"/>
                </a:cubicBezTo>
                <a:cubicBezTo>
                  <a:pt x="316984" y="2137648"/>
                  <a:pt x="316799" y="2136224"/>
                  <a:pt x="316720" y="2135277"/>
                </a:cubicBezTo>
                <a:cubicBezTo>
                  <a:pt x="316641" y="2134330"/>
                  <a:pt x="316602" y="2133044"/>
                  <a:pt x="316602" y="2131420"/>
                </a:cubicBezTo>
                <a:cubicBezTo>
                  <a:pt x="316602" y="2125343"/>
                  <a:pt x="317932" y="2119695"/>
                  <a:pt x="320594" y="2114474"/>
                </a:cubicBezTo>
                <a:cubicBezTo>
                  <a:pt x="323256" y="2109253"/>
                  <a:pt x="326779" y="2104761"/>
                  <a:pt x="331163" y="2100996"/>
                </a:cubicBezTo>
                <a:cubicBezTo>
                  <a:pt x="335546" y="2097232"/>
                  <a:pt x="340693" y="2094258"/>
                  <a:pt x="346603" y="2092075"/>
                </a:cubicBezTo>
                <a:cubicBezTo>
                  <a:pt x="352513" y="2089892"/>
                  <a:pt x="358630" y="2088800"/>
                  <a:pt x="364954" y="2088800"/>
                </a:cubicBezTo>
                <a:close/>
                <a:moveTo>
                  <a:pt x="3262039" y="2080156"/>
                </a:moveTo>
                <a:cubicBezTo>
                  <a:pt x="3255729" y="2080156"/>
                  <a:pt x="3248043" y="2084343"/>
                  <a:pt x="3238980" y="2092718"/>
                </a:cubicBezTo>
                <a:cubicBezTo>
                  <a:pt x="3228770" y="2102125"/>
                  <a:pt x="3220395" y="2114113"/>
                  <a:pt x="3213856" y="2128683"/>
                </a:cubicBezTo>
                <a:cubicBezTo>
                  <a:pt x="3210873" y="2136599"/>
                  <a:pt x="3205481" y="2142162"/>
                  <a:pt x="3197681" y="2145375"/>
                </a:cubicBezTo>
                <a:cubicBezTo>
                  <a:pt x="3191600" y="2147899"/>
                  <a:pt x="3183397" y="2149161"/>
                  <a:pt x="3173073" y="2149161"/>
                </a:cubicBezTo>
                <a:lnTo>
                  <a:pt x="3141445" y="2149161"/>
                </a:lnTo>
                <a:lnTo>
                  <a:pt x="3140398" y="2132081"/>
                </a:lnTo>
                <a:cubicBezTo>
                  <a:pt x="3139537" y="2125743"/>
                  <a:pt x="3138247" y="2120079"/>
                  <a:pt x="3136526" y="2115088"/>
                </a:cubicBezTo>
                <a:cubicBezTo>
                  <a:pt x="3134690" y="2109582"/>
                  <a:pt x="3129757" y="2099543"/>
                  <a:pt x="3121727" y="2084974"/>
                </a:cubicBezTo>
                <a:lnTo>
                  <a:pt x="3106584" y="2131436"/>
                </a:lnTo>
                <a:cubicBezTo>
                  <a:pt x="3114729" y="2146809"/>
                  <a:pt x="3120035" y="2157994"/>
                  <a:pt x="3122501" y="2164992"/>
                </a:cubicBezTo>
                <a:cubicBezTo>
                  <a:pt x="3124968" y="2171990"/>
                  <a:pt x="3126201" y="2179046"/>
                  <a:pt x="3126201" y="2186158"/>
                </a:cubicBezTo>
                <a:cubicBezTo>
                  <a:pt x="3126201" y="2197630"/>
                  <a:pt x="3119146" y="2207324"/>
                  <a:pt x="3105035" y="2215240"/>
                </a:cubicBezTo>
                <a:cubicBezTo>
                  <a:pt x="3090924" y="2223156"/>
                  <a:pt x="3073544" y="2227114"/>
                  <a:pt x="3052894" y="2227114"/>
                </a:cubicBezTo>
                <a:cubicBezTo>
                  <a:pt x="3031900" y="2227114"/>
                  <a:pt x="3014950" y="2223299"/>
                  <a:pt x="3002043" y="2215670"/>
                </a:cubicBezTo>
                <a:cubicBezTo>
                  <a:pt x="2989137" y="2208041"/>
                  <a:pt x="2982684" y="2198204"/>
                  <a:pt x="2982684" y="2186158"/>
                </a:cubicBezTo>
                <a:cubicBezTo>
                  <a:pt x="2982684" y="2176866"/>
                  <a:pt x="2984433" y="2167860"/>
                  <a:pt x="2987933" y="2159141"/>
                </a:cubicBezTo>
                <a:cubicBezTo>
                  <a:pt x="2991432" y="2150422"/>
                  <a:pt x="2998860" y="2136369"/>
                  <a:pt x="3010217" y="2116981"/>
                </a:cubicBezTo>
                <a:lnTo>
                  <a:pt x="2999893" y="2109754"/>
                </a:lnTo>
                <a:cubicBezTo>
                  <a:pt x="2984519" y="2133042"/>
                  <a:pt x="2974195" y="2151971"/>
                  <a:pt x="2968918" y="2166541"/>
                </a:cubicBezTo>
                <a:cubicBezTo>
                  <a:pt x="2964099" y="2179734"/>
                  <a:pt x="2961690" y="2194303"/>
                  <a:pt x="2961690" y="2210250"/>
                </a:cubicBezTo>
                <a:cubicBezTo>
                  <a:pt x="2961690" y="2228949"/>
                  <a:pt x="2969233" y="2243376"/>
                  <a:pt x="2984319" y="2253529"/>
                </a:cubicBezTo>
                <a:cubicBezTo>
                  <a:pt x="2999405" y="2263682"/>
                  <a:pt x="3020887" y="2268758"/>
                  <a:pt x="3048764" y="2268758"/>
                </a:cubicBezTo>
                <a:cubicBezTo>
                  <a:pt x="3063219" y="2268758"/>
                  <a:pt x="3077243" y="2266894"/>
                  <a:pt x="3090838" y="2263165"/>
                </a:cubicBezTo>
                <a:cubicBezTo>
                  <a:pt x="3104433" y="2259437"/>
                  <a:pt x="3114757" y="2254647"/>
                  <a:pt x="3121813" y="2248796"/>
                </a:cubicBezTo>
                <a:cubicBezTo>
                  <a:pt x="3128868" y="2242946"/>
                  <a:pt x="3133945" y="2235230"/>
                  <a:pt x="3137042" y="2225651"/>
                </a:cubicBezTo>
                <a:cubicBezTo>
                  <a:pt x="3138591" y="2220862"/>
                  <a:pt x="3139753" y="2215290"/>
                  <a:pt x="3140527" y="2208938"/>
                </a:cubicBezTo>
                <a:lnTo>
                  <a:pt x="3141231" y="2195967"/>
                </a:lnTo>
                <a:lnTo>
                  <a:pt x="3173073" y="2195967"/>
                </a:lnTo>
                <a:cubicBezTo>
                  <a:pt x="3181218" y="2195967"/>
                  <a:pt x="3187642" y="2195221"/>
                  <a:pt x="3192346" y="2193730"/>
                </a:cubicBezTo>
                <a:cubicBezTo>
                  <a:pt x="3202097" y="2190632"/>
                  <a:pt x="3210300" y="2184093"/>
                  <a:pt x="3216954" y="2174113"/>
                </a:cubicBezTo>
                <a:cubicBezTo>
                  <a:pt x="3227852" y="2179734"/>
                  <a:pt x="3240471" y="2184610"/>
                  <a:pt x="3254812" y="2188740"/>
                </a:cubicBezTo>
                <a:cubicBezTo>
                  <a:pt x="3271102" y="2193443"/>
                  <a:pt x="3285271" y="2195795"/>
                  <a:pt x="3297316" y="2195795"/>
                </a:cubicBezTo>
                <a:lnTo>
                  <a:pt x="3297316" y="2158281"/>
                </a:lnTo>
                <a:cubicBezTo>
                  <a:pt x="3297316" y="2142564"/>
                  <a:pt x="3292785" y="2125356"/>
                  <a:pt x="3283722" y="2106656"/>
                </a:cubicBezTo>
                <a:cubicBezTo>
                  <a:pt x="3275117" y="2088989"/>
                  <a:pt x="3267890" y="2080156"/>
                  <a:pt x="3262039" y="2080156"/>
                </a:cubicBezTo>
                <a:close/>
                <a:moveTo>
                  <a:pt x="750435" y="2078091"/>
                </a:moveTo>
                <a:lnTo>
                  <a:pt x="753876" y="2098740"/>
                </a:lnTo>
                <a:cubicBezTo>
                  <a:pt x="748829" y="2102526"/>
                  <a:pt x="744928" y="2105136"/>
                  <a:pt x="742175" y="2106570"/>
                </a:cubicBezTo>
                <a:cubicBezTo>
                  <a:pt x="739421" y="2108004"/>
                  <a:pt x="736783" y="2108721"/>
                  <a:pt x="734259" y="2108721"/>
                </a:cubicBezTo>
                <a:cubicBezTo>
                  <a:pt x="730358" y="2108721"/>
                  <a:pt x="726400" y="2108262"/>
                  <a:pt x="722385" y="2107345"/>
                </a:cubicBezTo>
                <a:cubicBezTo>
                  <a:pt x="718370" y="2106427"/>
                  <a:pt x="716362" y="2105165"/>
                  <a:pt x="716362" y="2103559"/>
                </a:cubicBezTo>
                <a:cubicBezTo>
                  <a:pt x="716362" y="2102297"/>
                  <a:pt x="717509" y="2100404"/>
                  <a:pt x="719804" y="2097880"/>
                </a:cubicBezTo>
                <a:cubicBezTo>
                  <a:pt x="721639" y="2095930"/>
                  <a:pt x="723934" y="2093807"/>
                  <a:pt x="726687" y="2091513"/>
                </a:cubicBezTo>
                <a:cubicBezTo>
                  <a:pt x="730473" y="2088645"/>
                  <a:pt x="735521" y="2085547"/>
                  <a:pt x="741831" y="2082220"/>
                </a:cubicBezTo>
                <a:cubicBezTo>
                  <a:pt x="743895" y="2081188"/>
                  <a:pt x="746764" y="2079811"/>
                  <a:pt x="750435" y="2078091"/>
                </a:cubicBezTo>
                <a:close/>
                <a:moveTo>
                  <a:pt x="364615" y="2071288"/>
                </a:moveTo>
                <a:cubicBezTo>
                  <a:pt x="359035" y="2071288"/>
                  <a:pt x="353699" y="2071939"/>
                  <a:pt x="348608" y="2073243"/>
                </a:cubicBezTo>
                <a:cubicBezTo>
                  <a:pt x="343516" y="2074546"/>
                  <a:pt x="338692" y="2076351"/>
                  <a:pt x="334135" y="2078659"/>
                </a:cubicBezTo>
                <a:cubicBezTo>
                  <a:pt x="329579" y="2080967"/>
                  <a:pt x="325400" y="2083695"/>
                  <a:pt x="321600" y="2086842"/>
                </a:cubicBezTo>
                <a:cubicBezTo>
                  <a:pt x="317800" y="2089990"/>
                  <a:pt x="316224" y="2092960"/>
                  <a:pt x="316873" y="2095753"/>
                </a:cubicBezTo>
                <a:cubicBezTo>
                  <a:pt x="317215" y="2095583"/>
                  <a:pt x="317274" y="2094316"/>
                  <a:pt x="317049" y="2091954"/>
                </a:cubicBezTo>
                <a:cubicBezTo>
                  <a:pt x="316824" y="2089591"/>
                  <a:pt x="316496" y="2086246"/>
                  <a:pt x="316064" y="2081917"/>
                </a:cubicBezTo>
                <a:lnTo>
                  <a:pt x="295685" y="2081917"/>
                </a:lnTo>
                <a:cubicBezTo>
                  <a:pt x="295623" y="2081203"/>
                  <a:pt x="294985" y="2078729"/>
                  <a:pt x="293774" y="2074493"/>
                </a:cubicBezTo>
                <a:lnTo>
                  <a:pt x="258591" y="2074493"/>
                </a:lnTo>
                <a:lnTo>
                  <a:pt x="258591" y="2200022"/>
                </a:lnTo>
                <a:lnTo>
                  <a:pt x="293774" y="2201339"/>
                </a:lnTo>
                <a:cubicBezTo>
                  <a:pt x="295104" y="2196659"/>
                  <a:pt x="295787" y="2193903"/>
                  <a:pt x="295823" y="2193071"/>
                </a:cubicBezTo>
                <a:lnTo>
                  <a:pt x="315940" y="2193071"/>
                </a:lnTo>
                <a:cubicBezTo>
                  <a:pt x="316539" y="2189079"/>
                  <a:pt x="316955" y="2185710"/>
                  <a:pt x="317189" y="2182964"/>
                </a:cubicBezTo>
                <a:cubicBezTo>
                  <a:pt x="317423" y="2180218"/>
                  <a:pt x="317473" y="2178525"/>
                  <a:pt x="317338" y="2177885"/>
                </a:cubicBezTo>
                <a:cubicBezTo>
                  <a:pt x="317801" y="2182151"/>
                  <a:pt x="321542" y="2186114"/>
                  <a:pt x="328563" y="2189775"/>
                </a:cubicBezTo>
                <a:cubicBezTo>
                  <a:pt x="335583" y="2193435"/>
                  <a:pt x="343495" y="2195265"/>
                  <a:pt x="352298" y="2195265"/>
                </a:cubicBezTo>
                <a:cubicBezTo>
                  <a:pt x="355867" y="2195265"/>
                  <a:pt x="359115" y="2195060"/>
                  <a:pt x="362042" y="2194650"/>
                </a:cubicBezTo>
                <a:cubicBezTo>
                  <a:pt x="364969" y="2194239"/>
                  <a:pt x="367440" y="2193544"/>
                  <a:pt x="369455" y="2192566"/>
                </a:cubicBezTo>
                <a:cubicBezTo>
                  <a:pt x="372434" y="2194987"/>
                  <a:pt x="376114" y="2196858"/>
                  <a:pt x="380495" y="2198177"/>
                </a:cubicBezTo>
                <a:cubicBezTo>
                  <a:pt x="384876" y="2199496"/>
                  <a:pt x="389369" y="2200156"/>
                  <a:pt x="393974" y="2200156"/>
                </a:cubicBezTo>
                <a:cubicBezTo>
                  <a:pt x="397229" y="2200156"/>
                  <a:pt x="400530" y="2199784"/>
                  <a:pt x="403876" y="2199040"/>
                </a:cubicBezTo>
                <a:cubicBezTo>
                  <a:pt x="407221" y="2198296"/>
                  <a:pt x="410343" y="2197087"/>
                  <a:pt x="413242" y="2195412"/>
                </a:cubicBezTo>
                <a:cubicBezTo>
                  <a:pt x="416140" y="2193737"/>
                  <a:pt x="418558" y="2191412"/>
                  <a:pt x="420495" y="2188438"/>
                </a:cubicBezTo>
                <a:cubicBezTo>
                  <a:pt x="422432" y="2185465"/>
                  <a:pt x="423400" y="2181981"/>
                  <a:pt x="423400" y="2177987"/>
                </a:cubicBezTo>
                <a:cubicBezTo>
                  <a:pt x="423400" y="2175374"/>
                  <a:pt x="422950" y="2173778"/>
                  <a:pt x="422050" y="2173201"/>
                </a:cubicBezTo>
                <a:cubicBezTo>
                  <a:pt x="427562" y="2169799"/>
                  <a:pt x="430318" y="2164645"/>
                  <a:pt x="430318" y="2157740"/>
                </a:cubicBezTo>
                <a:cubicBezTo>
                  <a:pt x="430318" y="2155487"/>
                  <a:pt x="430052" y="2153627"/>
                  <a:pt x="429519" y="2152161"/>
                </a:cubicBezTo>
                <a:cubicBezTo>
                  <a:pt x="428985" y="2150695"/>
                  <a:pt x="428465" y="2150006"/>
                  <a:pt x="427958" y="2150094"/>
                </a:cubicBezTo>
                <a:cubicBezTo>
                  <a:pt x="429472" y="2149194"/>
                  <a:pt x="430835" y="2147500"/>
                  <a:pt x="432046" y="2145012"/>
                </a:cubicBezTo>
                <a:cubicBezTo>
                  <a:pt x="433257" y="2142524"/>
                  <a:pt x="433862" y="2139681"/>
                  <a:pt x="433862" y="2136483"/>
                </a:cubicBezTo>
                <a:cubicBezTo>
                  <a:pt x="433862" y="2133038"/>
                  <a:pt x="433037" y="2129939"/>
                  <a:pt x="431386" y="2127188"/>
                </a:cubicBezTo>
                <a:lnTo>
                  <a:pt x="430896" y="2126709"/>
                </a:lnTo>
                <a:lnTo>
                  <a:pt x="437249" y="2127184"/>
                </a:lnTo>
                <a:cubicBezTo>
                  <a:pt x="442894" y="2127240"/>
                  <a:pt x="447989" y="2127268"/>
                  <a:pt x="452533" y="2127268"/>
                </a:cubicBezTo>
                <a:cubicBezTo>
                  <a:pt x="454847" y="2127584"/>
                  <a:pt x="457423" y="2127860"/>
                  <a:pt x="460259" y="2128097"/>
                </a:cubicBezTo>
                <a:cubicBezTo>
                  <a:pt x="463096" y="2128333"/>
                  <a:pt x="466309" y="2128452"/>
                  <a:pt x="469897" y="2128452"/>
                </a:cubicBezTo>
                <a:cubicBezTo>
                  <a:pt x="474580" y="2128452"/>
                  <a:pt x="479254" y="2128127"/>
                  <a:pt x="483922" y="2127477"/>
                </a:cubicBezTo>
                <a:cubicBezTo>
                  <a:pt x="488590" y="2126827"/>
                  <a:pt x="492913" y="2125523"/>
                  <a:pt x="496890" y="2123566"/>
                </a:cubicBezTo>
                <a:cubicBezTo>
                  <a:pt x="500868" y="2121608"/>
                  <a:pt x="504180" y="2118875"/>
                  <a:pt x="506828" y="2115367"/>
                </a:cubicBezTo>
                <a:cubicBezTo>
                  <a:pt x="509476" y="2111858"/>
                  <a:pt x="510799" y="2107367"/>
                  <a:pt x="510799" y="2101894"/>
                </a:cubicBezTo>
                <a:cubicBezTo>
                  <a:pt x="510799" y="2099017"/>
                  <a:pt x="510145" y="2095844"/>
                  <a:pt x="508835" y="2092375"/>
                </a:cubicBezTo>
                <a:cubicBezTo>
                  <a:pt x="507526" y="2088905"/>
                  <a:pt x="504890" y="2085251"/>
                  <a:pt x="500929" y="2081411"/>
                </a:cubicBezTo>
                <a:cubicBezTo>
                  <a:pt x="493508" y="2082252"/>
                  <a:pt x="486270" y="2082894"/>
                  <a:pt x="479217" y="2083338"/>
                </a:cubicBezTo>
                <a:cubicBezTo>
                  <a:pt x="472163" y="2083781"/>
                  <a:pt x="464871" y="2084105"/>
                  <a:pt x="457339" y="2084310"/>
                </a:cubicBezTo>
                <a:cubicBezTo>
                  <a:pt x="449808" y="2084514"/>
                  <a:pt x="440617" y="2084644"/>
                  <a:pt x="429767" y="2084701"/>
                </a:cubicBezTo>
                <a:cubicBezTo>
                  <a:pt x="418917" y="2084757"/>
                  <a:pt x="408016" y="2084786"/>
                  <a:pt x="397064" y="2084786"/>
                </a:cubicBezTo>
                <a:cubicBezTo>
                  <a:pt x="393378" y="2081299"/>
                  <a:pt x="388840" y="2078178"/>
                  <a:pt x="383450" y="2075422"/>
                </a:cubicBezTo>
                <a:cubicBezTo>
                  <a:pt x="378060" y="2072666"/>
                  <a:pt x="371782" y="2071288"/>
                  <a:pt x="364615" y="2071288"/>
                </a:cubicBezTo>
                <a:close/>
                <a:moveTo>
                  <a:pt x="4970321" y="2053311"/>
                </a:moveTo>
                <a:lnTo>
                  <a:pt x="4982711" y="2072928"/>
                </a:lnTo>
                <a:lnTo>
                  <a:pt x="5077356" y="2072928"/>
                </a:lnTo>
                <a:lnTo>
                  <a:pt x="5077356" y="2085662"/>
                </a:lnTo>
                <a:lnTo>
                  <a:pt x="4979785" y="2147268"/>
                </a:lnTo>
                <a:lnTo>
                  <a:pt x="4996994" y="2176522"/>
                </a:lnTo>
                <a:cubicBezTo>
                  <a:pt x="5038179" y="2180881"/>
                  <a:pt x="5066286" y="2199351"/>
                  <a:pt x="5081314" y="2231932"/>
                </a:cubicBezTo>
                <a:lnTo>
                  <a:pt x="5107643" y="2249141"/>
                </a:lnTo>
                <a:lnTo>
                  <a:pt x="5107643" y="2072928"/>
                </a:lnTo>
                <a:lnTo>
                  <a:pt x="5142919" y="2072928"/>
                </a:lnTo>
                <a:lnTo>
                  <a:pt x="5130529" y="2053311"/>
                </a:lnTo>
                <a:close/>
                <a:moveTo>
                  <a:pt x="4913357" y="2052794"/>
                </a:moveTo>
                <a:cubicBezTo>
                  <a:pt x="4895461" y="2052794"/>
                  <a:pt x="4878567" y="2060567"/>
                  <a:pt x="4862679" y="2076112"/>
                </a:cubicBezTo>
                <a:cubicBezTo>
                  <a:pt x="4846789" y="2091656"/>
                  <a:pt x="4838845" y="2109295"/>
                  <a:pt x="4838845" y="2129027"/>
                </a:cubicBezTo>
                <a:cubicBezTo>
                  <a:pt x="4838845" y="2139352"/>
                  <a:pt x="4842172" y="2147841"/>
                  <a:pt x="4848826" y="2154495"/>
                </a:cubicBezTo>
                <a:cubicBezTo>
                  <a:pt x="4855480" y="2161149"/>
                  <a:pt x="4863223" y="2164476"/>
                  <a:pt x="4872057" y="2164476"/>
                </a:cubicBezTo>
                <a:cubicBezTo>
                  <a:pt x="4881235" y="2164476"/>
                  <a:pt x="4888291" y="2161923"/>
                  <a:pt x="4893223" y="2156818"/>
                </a:cubicBezTo>
                <a:cubicBezTo>
                  <a:pt x="4898157" y="2151713"/>
                  <a:pt x="4900623" y="2145662"/>
                  <a:pt x="4900623" y="2138664"/>
                </a:cubicBezTo>
                <a:cubicBezTo>
                  <a:pt x="4900623" y="2131207"/>
                  <a:pt x="4898329" y="2125270"/>
                  <a:pt x="4893739" y="2120853"/>
                </a:cubicBezTo>
                <a:cubicBezTo>
                  <a:pt x="4889151" y="2116436"/>
                  <a:pt x="4883013" y="2114228"/>
                  <a:pt x="4875327" y="2114228"/>
                </a:cubicBezTo>
                <a:cubicBezTo>
                  <a:pt x="4873491" y="2114228"/>
                  <a:pt x="4871541" y="2114400"/>
                  <a:pt x="4869476" y="2114744"/>
                </a:cubicBezTo>
                <a:cubicBezTo>
                  <a:pt x="4871541" y="2105452"/>
                  <a:pt x="4877736" y="2096302"/>
                  <a:pt x="4888061" y="2087297"/>
                </a:cubicBezTo>
                <a:cubicBezTo>
                  <a:pt x="4898386" y="2078291"/>
                  <a:pt x="4907851" y="2073788"/>
                  <a:pt x="4916455" y="2073788"/>
                </a:cubicBezTo>
                <a:cubicBezTo>
                  <a:pt x="4920585" y="2073788"/>
                  <a:pt x="4923567" y="2075222"/>
                  <a:pt x="4925403" y="2078091"/>
                </a:cubicBezTo>
                <a:cubicBezTo>
                  <a:pt x="4927238" y="2080959"/>
                  <a:pt x="4928156" y="2085605"/>
                  <a:pt x="4928156" y="2092029"/>
                </a:cubicBezTo>
                <a:lnTo>
                  <a:pt x="4928156" y="2206636"/>
                </a:lnTo>
                <a:cubicBezTo>
                  <a:pt x="4915078" y="2190346"/>
                  <a:pt x="4901655" y="2182200"/>
                  <a:pt x="4887889" y="2182200"/>
                </a:cubicBezTo>
                <a:cubicBezTo>
                  <a:pt x="4882956" y="2182200"/>
                  <a:pt x="4876159" y="2182860"/>
                  <a:pt x="4867497" y="2184179"/>
                </a:cubicBezTo>
                <a:cubicBezTo>
                  <a:pt x="4858835" y="2185499"/>
                  <a:pt x="4851005" y="2186158"/>
                  <a:pt x="4844008" y="2186158"/>
                </a:cubicBezTo>
                <a:cubicBezTo>
                  <a:pt x="4834371" y="2186158"/>
                  <a:pt x="4826139" y="2182717"/>
                  <a:pt x="4819314" y="2175833"/>
                </a:cubicBezTo>
                <a:cubicBezTo>
                  <a:pt x="4812488" y="2168950"/>
                  <a:pt x="4809075" y="2158510"/>
                  <a:pt x="4809075" y="2144514"/>
                </a:cubicBezTo>
                <a:cubicBezTo>
                  <a:pt x="4809075" y="2137746"/>
                  <a:pt x="4809993" y="2131551"/>
                  <a:pt x="4811829" y="2125929"/>
                </a:cubicBezTo>
                <a:lnTo>
                  <a:pt x="4796341" y="2119046"/>
                </a:lnTo>
                <a:cubicBezTo>
                  <a:pt x="4793932" y="2129027"/>
                  <a:pt x="4792727" y="2139294"/>
                  <a:pt x="4792727" y="2149849"/>
                </a:cubicBezTo>
                <a:cubicBezTo>
                  <a:pt x="4792727" y="2172105"/>
                  <a:pt x="4797631" y="2189457"/>
                  <a:pt x="4807441" y="2201904"/>
                </a:cubicBezTo>
                <a:cubicBezTo>
                  <a:pt x="4817249" y="2214351"/>
                  <a:pt x="4830127" y="2220575"/>
                  <a:pt x="4846073" y="2220575"/>
                </a:cubicBezTo>
                <a:cubicBezTo>
                  <a:pt x="4853415" y="2220575"/>
                  <a:pt x="4862822" y="2219571"/>
                  <a:pt x="4874295" y="2217563"/>
                </a:cubicBezTo>
                <a:cubicBezTo>
                  <a:pt x="4885767" y="2215556"/>
                  <a:pt x="4894772" y="2214552"/>
                  <a:pt x="4901311" y="2214552"/>
                </a:cubicBezTo>
                <a:cubicBezTo>
                  <a:pt x="4911063" y="2214552"/>
                  <a:pt x="4918204" y="2216015"/>
                  <a:pt x="4922735" y="2218940"/>
                </a:cubicBezTo>
                <a:cubicBezTo>
                  <a:pt x="4927267" y="2221865"/>
                  <a:pt x="4930508" y="2226196"/>
                  <a:pt x="4932459" y="2231932"/>
                </a:cubicBezTo>
                <a:lnTo>
                  <a:pt x="4958787" y="2249141"/>
                </a:lnTo>
                <a:lnTo>
                  <a:pt x="4958787" y="2092029"/>
                </a:lnTo>
                <a:cubicBezTo>
                  <a:pt x="4958787" y="2080328"/>
                  <a:pt x="4954112" y="2070863"/>
                  <a:pt x="4944762" y="2063636"/>
                </a:cubicBezTo>
                <a:cubicBezTo>
                  <a:pt x="4935412" y="2056408"/>
                  <a:pt x="4924944" y="2052794"/>
                  <a:pt x="4913357" y="2052794"/>
                </a:cubicBezTo>
                <a:close/>
                <a:moveTo>
                  <a:pt x="3783919" y="2042642"/>
                </a:moveTo>
                <a:cubicBezTo>
                  <a:pt x="3773709" y="2042642"/>
                  <a:pt x="3764503" y="2049783"/>
                  <a:pt x="3756300" y="2064066"/>
                </a:cubicBezTo>
                <a:cubicBezTo>
                  <a:pt x="3748097" y="2078349"/>
                  <a:pt x="3743996" y="2094381"/>
                  <a:pt x="3743996" y="2112163"/>
                </a:cubicBezTo>
                <a:cubicBezTo>
                  <a:pt x="3743996" y="2124094"/>
                  <a:pt x="3747409" y="2133186"/>
                  <a:pt x="3754235" y="2139438"/>
                </a:cubicBezTo>
                <a:cubicBezTo>
                  <a:pt x="3761061" y="2145690"/>
                  <a:pt x="3773020" y="2150709"/>
                  <a:pt x="3790114" y="2154495"/>
                </a:cubicBezTo>
                <a:cubicBezTo>
                  <a:pt x="3773938" y="2152774"/>
                  <a:pt x="3759541" y="2151226"/>
                  <a:pt x="3746921" y="2149849"/>
                </a:cubicBezTo>
                <a:cubicBezTo>
                  <a:pt x="3742217" y="2149390"/>
                  <a:pt x="3737227" y="2149161"/>
                  <a:pt x="3731950" y="2149161"/>
                </a:cubicBezTo>
                <a:lnTo>
                  <a:pt x="3716397" y="2149161"/>
                </a:lnTo>
                <a:lnTo>
                  <a:pt x="3700975" y="2149161"/>
                </a:lnTo>
                <a:lnTo>
                  <a:pt x="3697641" y="2149161"/>
                </a:lnTo>
                <a:cubicBezTo>
                  <a:pt x="3684562" y="2149161"/>
                  <a:pt x="3672029" y="2152086"/>
                  <a:pt x="3660041" y="2157937"/>
                </a:cubicBezTo>
                <a:cubicBezTo>
                  <a:pt x="3648052" y="2163788"/>
                  <a:pt x="3639936" y="2171474"/>
                  <a:pt x="3635691" y="2180996"/>
                </a:cubicBezTo>
                <a:cubicBezTo>
                  <a:pt x="3633397" y="2185699"/>
                  <a:pt x="3631159" y="2190403"/>
                  <a:pt x="3628980" y="2195107"/>
                </a:cubicBezTo>
                <a:cubicBezTo>
                  <a:pt x="3625882" y="2201875"/>
                  <a:pt x="3624333" y="2206579"/>
                  <a:pt x="3624333" y="2209217"/>
                </a:cubicBezTo>
                <a:cubicBezTo>
                  <a:pt x="3624333" y="2214953"/>
                  <a:pt x="3630873" y="2217822"/>
                  <a:pt x="3643951" y="2217822"/>
                </a:cubicBezTo>
                <a:cubicBezTo>
                  <a:pt x="3652899" y="2217822"/>
                  <a:pt x="3661102" y="2218395"/>
                  <a:pt x="3668559" y="2219542"/>
                </a:cubicBezTo>
                <a:cubicBezTo>
                  <a:pt x="3676015" y="2220690"/>
                  <a:pt x="3679744" y="2221951"/>
                  <a:pt x="3679744" y="2223328"/>
                </a:cubicBezTo>
                <a:cubicBezTo>
                  <a:pt x="3679744" y="2226311"/>
                  <a:pt x="3669993" y="2229810"/>
                  <a:pt x="3650490" y="2233825"/>
                </a:cubicBezTo>
                <a:cubicBezTo>
                  <a:pt x="3630987" y="2237840"/>
                  <a:pt x="3615729" y="2239848"/>
                  <a:pt x="3604716" y="2239848"/>
                </a:cubicBezTo>
                <a:cubicBezTo>
                  <a:pt x="3583492" y="2239848"/>
                  <a:pt x="3567804" y="2236894"/>
                  <a:pt x="3557651" y="2230986"/>
                </a:cubicBezTo>
                <a:cubicBezTo>
                  <a:pt x="3547499" y="2225078"/>
                  <a:pt x="3542422" y="2215986"/>
                  <a:pt x="3542422" y="2203711"/>
                </a:cubicBezTo>
                <a:cubicBezTo>
                  <a:pt x="3542422" y="2194877"/>
                  <a:pt x="3544745" y="2185871"/>
                  <a:pt x="3549391" y="2176694"/>
                </a:cubicBezTo>
                <a:cubicBezTo>
                  <a:pt x="3554038" y="2167516"/>
                  <a:pt x="3562384" y="2155642"/>
                  <a:pt x="3574429" y="2141073"/>
                </a:cubicBezTo>
                <a:lnTo>
                  <a:pt x="3564105" y="2133845"/>
                </a:lnTo>
                <a:cubicBezTo>
                  <a:pt x="3544946" y="2157363"/>
                  <a:pt x="3531810" y="2176808"/>
                  <a:pt x="3524698" y="2192181"/>
                </a:cubicBezTo>
                <a:cubicBezTo>
                  <a:pt x="3518847" y="2204915"/>
                  <a:pt x="3515921" y="2218280"/>
                  <a:pt x="3515921" y="2232276"/>
                </a:cubicBezTo>
                <a:cubicBezTo>
                  <a:pt x="3515921" y="2246731"/>
                  <a:pt x="3522575" y="2258433"/>
                  <a:pt x="3535883" y="2267381"/>
                </a:cubicBezTo>
                <a:cubicBezTo>
                  <a:pt x="3549191" y="2276330"/>
                  <a:pt x="3566628" y="2280804"/>
                  <a:pt x="3588196" y="2280804"/>
                </a:cubicBezTo>
                <a:cubicBezTo>
                  <a:pt x="3603339" y="2280804"/>
                  <a:pt x="3621379" y="2278481"/>
                  <a:pt x="3642316" y="2273834"/>
                </a:cubicBezTo>
                <a:cubicBezTo>
                  <a:pt x="3663253" y="2269188"/>
                  <a:pt x="3675843" y="2265087"/>
                  <a:pt x="3680088" y="2261530"/>
                </a:cubicBezTo>
                <a:cubicBezTo>
                  <a:pt x="3684562" y="2258777"/>
                  <a:pt x="3689123" y="2251750"/>
                  <a:pt x="3693769" y="2240450"/>
                </a:cubicBezTo>
                <a:cubicBezTo>
                  <a:pt x="3698415" y="2229150"/>
                  <a:pt x="3700738" y="2219428"/>
                  <a:pt x="3700738" y="2211282"/>
                </a:cubicBezTo>
                <a:cubicBezTo>
                  <a:pt x="3700738" y="2208644"/>
                  <a:pt x="3700279" y="2206722"/>
                  <a:pt x="3699361" y="2205518"/>
                </a:cubicBezTo>
                <a:cubicBezTo>
                  <a:pt x="3698443" y="2204313"/>
                  <a:pt x="3696522" y="2203338"/>
                  <a:pt x="3693597" y="2202592"/>
                </a:cubicBezTo>
                <a:cubicBezTo>
                  <a:pt x="3690671" y="2201846"/>
                  <a:pt x="3687545" y="2200498"/>
                  <a:pt x="3684218" y="2198548"/>
                </a:cubicBezTo>
                <a:cubicBezTo>
                  <a:pt x="3684218" y="2197286"/>
                  <a:pt x="3685337" y="2196541"/>
                  <a:pt x="3687574" y="2196311"/>
                </a:cubicBezTo>
                <a:cubicBezTo>
                  <a:pt x="3689811" y="2196082"/>
                  <a:pt x="3693511" y="2195967"/>
                  <a:pt x="3698673" y="2195967"/>
                </a:cubicBezTo>
                <a:lnTo>
                  <a:pt x="3700975" y="2195967"/>
                </a:lnTo>
                <a:lnTo>
                  <a:pt x="3716397" y="2195967"/>
                </a:lnTo>
                <a:lnTo>
                  <a:pt x="3824800" y="2195967"/>
                </a:lnTo>
                <a:lnTo>
                  <a:pt x="3827284" y="2195967"/>
                </a:lnTo>
                <a:lnTo>
                  <a:pt x="3920050" y="2195967"/>
                </a:lnTo>
                <a:lnTo>
                  <a:pt x="3932524" y="2195967"/>
                </a:lnTo>
                <a:lnTo>
                  <a:pt x="4027774" y="2195967"/>
                </a:lnTo>
                <a:lnTo>
                  <a:pt x="4027774" y="2151054"/>
                </a:lnTo>
                <a:cubicBezTo>
                  <a:pt x="4027774" y="2130059"/>
                  <a:pt x="4026197" y="2114228"/>
                  <a:pt x="4023042" y="2103559"/>
                </a:cubicBezTo>
                <a:cubicBezTo>
                  <a:pt x="4019887" y="2092890"/>
                  <a:pt x="4014007" y="2082679"/>
                  <a:pt x="4005403" y="2072928"/>
                </a:cubicBezTo>
                <a:lnTo>
                  <a:pt x="3991637" y="2113884"/>
                </a:lnTo>
                <a:cubicBezTo>
                  <a:pt x="3997947" y="2121226"/>
                  <a:pt x="4001961" y="2126388"/>
                  <a:pt x="4003683" y="2129371"/>
                </a:cubicBezTo>
                <a:cubicBezTo>
                  <a:pt x="4007009" y="2134763"/>
                  <a:pt x="4009304" y="2141359"/>
                  <a:pt x="4010566" y="2149161"/>
                </a:cubicBezTo>
                <a:lnTo>
                  <a:pt x="3932486" y="2149161"/>
                </a:lnTo>
                <a:lnTo>
                  <a:pt x="3932228" y="2136276"/>
                </a:lnTo>
                <a:cubicBezTo>
                  <a:pt x="3931637" y="2122466"/>
                  <a:pt x="3930158" y="2111561"/>
                  <a:pt x="3927792" y="2103559"/>
                </a:cubicBezTo>
                <a:cubicBezTo>
                  <a:pt x="3924637" y="2092890"/>
                  <a:pt x="3918757" y="2082679"/>
                  <a:pt x="3910153" y="2072928"/>
                </a:cubicBezTo>
                <a:lnTo>
                  <a:pt x="3896387" y="2113884"/>
                </a:lnTo>
                <a:cubicBezTo>
                  <a:pt x="3902696" y="2121226"/>
                  <a:pt x="3906711" y="2126388"/>
                  <a:pt x="3908433" y="2129371"/>
                </a:cubicBezTo>
                <a:cubicBezTo>
                  <a:pt x="3911759" y="2134763"/>
                  <a:pt x="3914053" y="2141359"/>
                  <a:pt x="3915316" y="2149161"/>
                </a:cubicBezTo>
                <a:lnTo>
                  <a:pt x="3827284" y="2149161"/>
                </a:lnTo>
                <a:lnTo>
                  <a:pt x="3827284" y="2145203"/>
                </a:lnTo>
                <a:cubicBezTo>
                  <a:pt x="3827284" y="2116866"/>
                  <a:pt x="3822953" y="2092689"/>
                  <a:pt x="3814291" y="2072670"/>
                </a:cubicBezTo>
                <a:cubicBezTo>
                  <a:pt x="3805630" y="2052651"/>
                  <a:pt x="3795506" y="2042642"/>
                  <a:pt x="3783919" y="2042642"/>
                </a:cubicBezTo>
                <a:close/>
                <a:moveTo>
                  <a:pt x="3044978" y="2030768"/>
                </a:moveTo>
                <a:lnTo>
                  <a:pt x="3024156" y="2069658"/>
                </a:lnTo>
                <a:lnTo>
                  <a:pt x="3064423" y="2090653"/>
                </a:lnTo>
                <a:lnTo>
                  <a:pt x="3085073" y="2052106"/>
                </a:lnTo>
                <a:close/>
                <a:moveTo>
                  <a:pt x="4532995" y="2005472"/>
                </a:moveTo>
                <a:cubicBezTo>
                  <a:pt x="4529209" y="2005472"/>
                  <a:pt x="4525910" y="2005672"/>
                  <a:pt x="4523099" y="2006074"/>
                </a:cubicBezTo>
                <a:cubicBezTo>
                  <a:pt x="4520289" y="2006476"/>
                  <a:pt x="4518023" y="2007307"/>
                  <a:pt x="4516303" y="2008569"/>
                </a:cubicBezTo>
                <a:cubicBezTo>
                  <a:pt x="4514581" y="2009831"/>
                  <a:pt x="4513291" y="2011638"/>
                  <a:pt x="4512431" y="2013990"/>
                </a:cubicBezTo>
                <a:cubicBezTo>
                  <a:pt x="4511570" y="2016342"/>
                  <a:pt x="4511140" y="2019468"/>
                  <a:pt x="4511140" y="2023368"/>
                </a:cubicBezTo>
                <a:lnTo>
                  <a:pt x="4511140" y="2050041"/>
                </a:lnTo>
                <a:lnTo>
                  <a:pt x="4490834" y="2096848"/>
                </a:lnTo>
                <a:cubicBezTo>
                  <a:pt x="4490375" y="2098224"/>
                  <a:pt x="4490174" y="2099371"/>
                  <a:pt x="4490232" y="2100289"/>
                </a:cubicBezTo>
                <a:cubicBezTo>
                  <a:pt x="4490289" y="2101207"/>
                  <a:pt x="4490748" y="2101981"/>
                  <a:pt x="4491609" y="2102612"/>
                </a:cubicBezTo>
                <a:cubicBezTo>
                  <a:pt x="4492469" y="2103243"/>
                  <a:pt x="4493817" y="2103673"/>
                  <a:pt x="4495653" y="2103903"/>
                </a:cubicBezTo>
                <a:cubicBezTo>
                  <a:pt x="4497487" y="2104132"/>
                  <a:pt x="4499897" y="2104247"/>
                  <a:pt x="4502880" y="2104247"/>
                </a:cubicBezTo>
                <a:cubicBezTo>
                  <a:pt x="4505519" y="2104247"/>
                  <a:pt x="4507755" y="2104132"/>
                  <a:pt x="4509591" y="2103903"/>
                </a:cubicBezTo>
                <a:cubicBezTo>
                  <a:pt x="4511427" y="2103673"/>
                  <a:pt x="4513004" y="2103301"/>
                  <a:pt x="4514323" y="2102784"/>
                </a:cubicBezTo>
                <a:cubicBezTo>
                  <a:pt x="4515643" y="2102268"/>
                  <a:pt x="4516733" y="2101608"/>
                  <a:pt x="4517593" y="2100805"/>
                </a:cubicBezTo>
                <a:cubicBezTo>
                  <a:pt x="4518453" y="2100002"/>
                  <a:pt x="4519285" y="2099027"/>
                  <a:pt x="4520088" y="2097880"/>
                </a:cubicBezTo>
                <a:lnTo>
                  <a:pt x="4542115" y="2065012"/>
                </a:lnTo>
                <a:cubicBezTo>
                  <a:pt x="4544409" y="2061800"/>
                  <a:pt x="4546302" y="2058645"/>
                  <a:pt x="4547793" y="2055548"/>
                </a:cubicBezTo>
                <a:cubicBezTo>
                  <a:pt x="4549285" y="2052450"/>
                  <a:pt x="4550489" y="2049238"/>
                  <a:pt x="4551407" y="2045911"/>
                </a:cubicBezTo>
                <a:cubicBezTo>
                  <a:pt x="4552325" y="2042584"/>
                  <a:pt x="4552985" y="2039085"/>
                  <a:pt x="4553386" y="2035414"/>
                </a:cubicBezTo>
                <a:cubicBezTo>
                  <a:pt x="4553787" y="2031743"/>
                  <a:pt x="4553989" y="2027728"/>
                  <a:pt x="4553989" y="2023368"/>
                </a:cubicBezTo>
                <a:cubicBezTo>
                  <a:pt x="4553989" y="2019468"/>
                  <a:pt x="4553587" y="2016342"/>
                  <a:pt x="4552784" y="2013990"/>
                </a:cubicBezTo>
                <a:cubicBezTo>
                  <a:pt x="4551981" y="2011638"/>
                  <a:pt x="4550747" y="2009831"/>
                  <a:pt x="4549084" y="2008569"/>
                </a:cubicBezTo>
                <a:cubicBezTo>
                  <a:pt x="4547421" y="2007307"/>
                  <a:pt x="4545269" y="2006476"/>
                  <a:pt x="4542631" y="2006074"/>
                </a:cubicBezTo>
                <a:cubicBezTo>
                  <a:pt x="4539992" y="2005672"/>
                  <a:pt x="4536780" y="2005472"/>
                  <a:pt x="4532995" y="2005472"/>
                </a:cubicBezTo>
                <a:close/>
                <a:moveTo>
                  <a:pt x="4465538" y="2005472"/>
                </a:moveTo>
                <a:cubicBezTo>
                  <a:pt x="4461752" y="2005472"/>
                  <a:pt x="4458454" y="2005672"/>
                  <a:pt x="4455643" y="2006074"/>
                </a:cubicBezTo>
                <a:cubicBezTo>
                  <a:pt x="4452833" y="2006476"/>
                  <a:pt x="4450538" y="2007307"/>
                  <a:pt x="4448760" y="2008569"/>
                </a:cubicBezTo>
                <a:cubicBezTo>
                  <a:pt x="4446981" y="2009831"/>
                  <a:pt x="4445691" y="2011638"/>
                  <a:pt x="4444888" y="2013990"/>
                </a:cubicBezTo>
                <a:cubicBezTo>
                  <a:pt x="4444085" y="2016342"/>
                  <a:pt x="4443683" y="2019468"/>
                  <a:pt x="4443683" y="2023368"/>
                </a:cubicBezTo>
                <a:lnTo>
                  <a:pt x="4443683" y="2050041"/>
                </a:lnTo>
                <a:lnTo>
                  <a:pt x="4423377" y="2096848"/>
                </a:lnTo>
                <a:cubicBezTo>
                  <a:pt x="4422804" y="2098224"/>
                  <a:pt x="4422546" y="2099371"/>
                  <a:pt x="4422603" y="2100289"/>
                </a:cubicBezTo>
                <a:cubicBezTo>
                  <a:pt x="4422661" y="2101207"/>
                  <a:pt x="4423119" y="2101981"/>
                  <a:pt x="4423980" y="2102612"/>
                </a:cubicBezTo>
                <a:cubicBezTo>
                  <a:pt x="4424841" y="2103243"/>
                  <a:pt x="4426217" y="2103673"/>
                  <a:pt x="4428110" y="2103903"/>
                </a:cubicBezTo>
                <a:cubicBezTo>
                  <a:pt x="4430003" y="2104132"/>
                  <a:pt x="4432441" y="2104247"/>
                  <a:pt x="4435423" y="2104247"/>
                </a:cubicBezTo>
                <a:cubicBezTo>
                  <a:pt x="4438062" y="2104247"/>
                  <a:pt x="4440271" y="2104132"/>
                  <a:pt x="4442049" y="2103903"/>
                </a:cubicBezTo>
                <a:cubicBezTo>
                  <a:pt x="4443827" y="2103673"/>
                  <a:pt x="4445375" y="2103301"/>
                  <a:pt x="4446695" y="2102784"/>
                </a:cubicBezTo>
                <a:cubicBezTo>
                  <a:pt x="4448014" y="2102268"/>
                  <a:pt x="4449133" y="2101608"/>
                  <a:pt x="4450051" y="2100805"/>
                </a:cubicBezTo>
                <a:cubicBezTo>
                  <a:pt x="4450968" y="2100002"/>
                  <a:pt x="4451771" y="2099027"/>
                  <a:pt x="4452459" y="2097880"/>
                </a:cubicBezTo>
                <a:lnTo>
                  <a:pt x="4474659" y="2065012"/>
                </a:lnTo>
                <a:cubicBezTo>
                  <a:pt x="4476838" y="2061800"/>
                  <a:pt x="4478702" y="2058645"/>
                  <a:pt x="4480251" y="2055548"/>
                </a:cubicBezTo>
                <a:cubicBezTo>
                  <a:pt x="4481799" y="2052450"/>
                  <a:pt x="4483033" y="2049238"/>
                  <a:pt x="4483951" y="2045911"/>
                </a:cubicBezTo>
                <a:cubicBezTo>
                  <a:pt x="4484869" y="2042584"/>
                  <a:pt x="4485528" y="2039085"/>
                  <a:pt x="4485929" y="2035414"/>
                </a:cubicBezTo>
                <a:cubicBezTo>
                  <a:pt x="4486331" y="2031743"/>
                  <a:pt x="4486532" y="2027728"/>
                  <a:pt x="4486532" y="2023368"/>
                </a:cubicBezTo>
                <a:cubicBezTo>
                  <a:pt x="4486532" y="2019468"/>
                  <a:pt x="4486131" y="2016342"/>
                  <a:pt x="4485327" y="2013990"/>
                </a:cubicBezTo>
                <a:cubicBezTo>
                  <a:pt x="4484525" y="2011638"/>
                  <a:pt x="4483291" y="2009831"/>
                  <a:pt x="4481627" y="2008569"/>
                </a:cubicBezTo>
                <a:cubicBezTo>
                  <a:pt x="4479964" y="2007307"/>
                  <a:pt x="4477813" y="2006476"/>
                  <a:pt x="4475175" y="2006074"/>
                </a:cubicBezTo>
                <a:cubicBezTo>
                  <a:pt x="4472535" y="2005672"/>
                  <a:pt x="4469323" y="2005472"/>
                  <a:pt x="4465538" y="2005472"/>
                </a:cubicBezTo>
                <a:close/>
                <a:moveTo>
                  <a:pt x="667616" y="2005472"/>
                </a:moveTo>
                <a:cubicBezTo>
                  <a:pt x="664863" y="2005472"/>
                  <a:pt x="662569" y="2005586"/>
                  <a:pt x="660733" y="2005816"/>
                </a:cubicBezTo>
                <a:cubicBezTo>
                  <a:pt x="658898" y="2006045"/>
                  <a:pt x="657320" y="2006418"/>
                  <a:pt x="656001" y="2006934"/>
                </a:cubicBezTo>
                <a:cubicBezTo>
                  <a:pt x="654682" y="2007451"/>
                  <a:pt x="653592" y="2008110"/>
                  <a:pt x="652731" y="2008913"/>
                </a:cubicBezTo>
                <a:cubicBezTo>
                  <a:pt x="651871" y="2009716"/>
                  <a:pt x="651039" y="2010692"/>
                  <a:pt x="650236" y="2011839"/>
                </a:cubicBezTo>
                <a:lnTo>
                  <a:pt x="628382" y="2044707"/>
                </a:lnTo>
                <a:cubicBezTo>
                  <a:pt x="626202" y="2047919"/>
                  <a:pt x="624338" y="2051074"/>
                  <a:pt x="622789" y="2054171"/>
                </a:cubicBezTo>
                <a:cubicBezTo>
                  <a:pt x="621240" y="2057269"/>
                  <a:pt x="620007" y="2060481"/>
                  <a:pt x="619089" y="2063808"/>
                </a:cubicBezTo>
                <a:cubicBezTo>
                  <a:pt x="618171" y="2067135"/>
                  <a:pt x="617512" y="2070634"/>
                  <a:pt x="617110" y="2074305"/>
                </a:cubicBezTo>
                <a:cubicBezTo>
                  <a:pt x="616709" y="2077976"/>
                  <a:pt x="616508" y="2081991"/>
                  <a:pt x="616508" y="2086350"/>
                </a:cubicBezTo>
                <a:cubicBezTo>
                  <a:pt x="616508" y="2090251"/>
                  <a:pt x="616881" y="2093377"/>
                  <a:pt x="617626" y="2095729"/>
                </a:cubicBezTo>
                <a:cubicBezTo>
                  <a:pt x="618372" y="2098081"/>
                  <a:pt x="619605" y="2099888"/>
                  <a:pt x="621326" y="2101150"/>
                </a:cubicBezTo>
                <a:cubicBezTo>
                  <a:pt x="623047" y="2102411"/>
                  <a:pt x="625227" y="2103243"/>
                  <a:pt x="627865" y="2103645"/>
                </a:cubicBezTo>
                <a:cubicBezTo>
                  <a:pt x="630504" y="2104046"/>
                  <a:pt x="633716" y="2104247"/>
                  <a:pt x="637502" y="2104247"/>
                </a:cubicBezTo>
                <a:cubicBezTo>
                  <a:pt x="641173" y="2104247"/>
                  <a:pt x="644414" y="2104046"/>
                  <a:pt x="647225" y="2103645"/>
                </a:cubicBezTo>
                <a:cubicBezTo>
                  <a:pt x="650035" y="2103243"/>
                  <a:pt x="652330" y="2102411"/>
                  <a:pt x="654108" y="2101150"/>
                </a:cubicBezTo>
                <a:cubicBezTo>
                  <a:pt x="655886" y="2099888"/>
                  <a:pt x="657205" y="2098081"/>
                  <a:pt x="658066" y="2095729"/>
                </a:cubicBezTo>
                <a:cubicBezTo>
                  <a:pt x="658926" y="2093377"/>
                  <a:pt x="659356" y="2090251"/>
                  <a:pt x="659356" y="2086350"/>
                </a:cubicBezTo>
                <a:lnTo>
                  <a:pt x="659356" y="2059678"/>
                </a:lnTo>
                <a:lnTo>
                  <a:pt x="679490" y="2012699"/>
                </a:lnTo>
                <a:cubicBezTo>
                  <a:pt x="680064" y="2011437"/>
                  <a:pt x="680322" y="2010347"/>
                  <a:pt x="680264" y="2009430"/>
                </a:cubicBezTo>
                <a:cubicBezTo>
                  <a:pt x="680207" y="2008512"/>
                  <a:pt x="679748" y="2007737"/>
                  <a:pt x="678888" y="2007106"/>
                </a:cubicBezTo>
                <a:cubicBezTo>
                  <a:pt x="678027" y="2006476"/>
                  <a:pt x="676679" y="2006045"/>
                  <a:pt x="674844" y="2005816"/>
                </a:cubicBezTo>
                <a:cubicBezTo>
                  <a:pt x="673008" y="2005586"/>
                  <a:pt x="670599" y="2005472"/>
                  <a:pt x="667616" y="2005472"/>
                </a:cubicBezTo>
                <a:close/>
                <a:moveTo>
                  <a:pt x="599988" y="2005472"/>
                </a:moveTo>
                <a:cubicBezTo>
                  <a:pt x="597349" y="2005472"/>
                  <a:pt x="595112" y="2005586"/>
                  <a:pt x="593277" y="2005816"/>
                </a:cubicBezTo>
                <a:cubicBezTo>
                  <a:pt x="591441" y="2006045"/>
                  <a:pt x="589864" y="2006418"/>
                  <a:pt x="588544" y="2006934"/>
                </a:cubicBezTo>
                <a:cubicBezTo>
                  <a:pt x="587225" y="2007451"/>
                  <a:pt x="586135" y="2008110"/>
                  <a:pt x="585275" y="2008913"/>
                </a:cubicBezTo>
                <a:cubicBezTo>
                  <a:pt x="584415" y="2009716"/>
                  <a:pt x="583583" y="2010692"/>
                  <a:pt x="582780" y="2011839"/>
                </a:cubicBezTo>
                <a:lnTo>
                  <a:pt x="560753" y="2044707"/>
                </a:lnTo>
                <a:cubicBezTo>
                  <a:pt x="558573" y="2047919"/>
                  <a:pt x="556709" y="2051074"/>
                  <a:pt x="555160" y="2054171"/>
                </a:cubicBezTo>
                <a:cubicBezTo>
                  <a:pt x="553612" y="2057269"/>
                  <a:pt x="552378" y="2060481"/>
                  <a:pt x="551461" y="2063808"/>
                </a:cubicBezTo>
                <a:cubicBezTo>
                  <a:pt x="550543" y="2067135"/>
                  <a:pt x="549883" y="2070634"/>
                  <a:pt x="549482" y="2074305"/>
                </a:cubicBezTo>
                <a:cubicBezTo>
                  <a:pt x="549080" y="2077976"/>
                  <a:pt x="548879" y="2081991"/>
                  <a:pt x="548879" y="2086350"/>
                </a:cubicBezTo>
                <a:cubicBezTo>
                  <a:pt x="548879" y="2090251"/>
                  <a:pt x="549281" y="2093377"/>
                  <a:pt x="550084" y="2095729"/>
                </a:cubicBezTo>
                <a:cubicBezTo>
                  <a:pt x="550887" y="2098081"/>
                  <a:pt x="552120" y="2099888"/>
                  <a:pt x="553784" y="2101150"/>
                </a:cubicBezTo>
                <a:cubicBezTo>
                  <a:pt x="555447" y="2102411"/>
                  <a:pt x="557598" y="2103243"/>
                  <a:pt x="560237" y="2103645"/>
                </a:cubicBezTo>
                <a:cubicBezTo>
                  <a:pt x="562876" y="2104046"/>
                  <a:pt x="566088" y="2104247"/>
                  <a:pt x="569874" y="2104247"/>
                </a:cubicBezTo>
                <a:cubicBezTo>
                  <a:pt x="573659" y="2104247"/>
                  <a:pt x="576929" y="2104046"/>
                  <a:pt x="579682" y="2103645"/>
                </a:cubicBezTo>
                <a:cubicBezTo>
                  <a:pt x="582436" y="2103243"/>
                  <a:pt x="584701" y="2102411"/>
                  <a:pt x="586480" y="2101150"/>
                </a:cubicBezTo>
                <a:cubicBezTo>
                  <a:pt x="588258" y="2099888"/>
                  <a:pt x="589577" y="2098081"/>
                  <a:pt x="590437" y="2095729"/>
                </a:cubicBezTo>
                <a:cubicBezTo>
                  <a:pt x="591298" y="2093377"/>
                  <a:pt x="591728" y="2090251"/>
                  <a:pt x="591728" y="2086350"/>
                </a:cubicBezTo>
                <a:lnTo>
                  <a:pt x="591728" y="2059678"/>
                </a:lnTo>
                <a:lnTo>
                  <a:pt x="612034" y="2012699"/>
                </a:lnTo>
                <a:cubicBezTo>
                  <a:pt x="612493" y="2011437"/>
                  <a:pt x="612722" y="2010347"/>
                  <a:pt x="612722" y="2009430"/>
                </a:cubicBezTo>
                <a:cubicBezTo>
                  <a:pt x="612722" y="2008512"/>
                  <a:pt x="612263" y="2007737"/>
                  <a:pt x="611345" y="2007106"/>
                </a:cubicBezTo>
                <a:cubicBezTo>
                  <a:pt x="610428" y="2006476"/>
                  <a:pt x="609051" y="2006045"/>
                  <a:pt x="607215" y="2005816"/>
                </a:cubicBezTo>
                <a:cubicBezTo>
                  <a:pt x="605380" y="2005586"/>
                  <a:pt x="602971" y="2005472"/>
                  <a:pt x="599988" y="2005472"/>
                </a:cubicBezTo>
                <a:close/>
                <a:moveTo>
                  <a:pt x="760071" y="2001686"/>
                </a:moveTo>
                <a:cubicBezTo>
                  <a:pt x="754909" y="2011437"/>
                  <a:pt x="751324" y="2019611"/>
                  <a:pt x="749316" y="2026208"/>
                </a:cubicBezTo>
                <a:cubicBezTo>
                  <a:pt x="747308" y="2032804"/>
                  <a:pt x="746305" y="2038282"/>
                  <a:pt x="746305" y="2042642"/>
                </a:cubicBezTo>
                <a:cubicBezTo>
                  <a:pt x="746305" y="2044133"/>
                  <a:pt x="746391" y="2045710"/>
                  <a:pt x="746563" y="2047374"/>
                </a:cubicBezTo>
                <a:cubicBezTo>
                  <a:pt x="746735" y="2049037"/>
                  <a:pt x="746993" y="2050672"/>
                  <a:pt x="747337" y="2052278"/>
                </a:cubicBezTo>
                <a:lnTo>
                  <a:pt x="738217" y="2057613"/>
                </a:lnTo>
                <a:cubicBezTo>
                  <a:pt x="730186" y="2062316"/>
                  <a:pt x="723991" y="2066159"/>
                  <a:pt x="719632" y="2069142"/>
                </a:cubicBezTo>
                <a:cubicBezTo>
                  <a:pt x="712290" y="2074075"/>
                  <a:pt x="707185" y="2078091"/>
                  <a:pt x="704317" y="2081188"/>
                </a:cubicBezTo>
                <a:cubicBezTo>
                  <a:pt x="700760" y="2085088"/>
                  <a:pt x="694995" y="2095270"/>
                  <a:pt x="687022" y="2111733"/>
                </a:cubicBezTo>
                <a:cubicBezTo>
                  <a:pt x="679049" y="2128195"/>
                  <a:pt x="675062" y="2137975"/>
                  <a:pt x="675062" y="2141073"/>
                </a:cubicBezTo>
                <a:cubicBezTo>
                  <a:pt x="675062" y="2143138"/>
                  <a:pt x="676095" y="2144572"/>
                  <a:pt x="678160" y="2145375"/>
                </a:cubicBezTo>
                <a:cubicBezTo>
                  <a:pt x="680225" y="2146178"/>
                  <a:pt x="685732" y="2147497"/>
                  <a:pt x="694680" y="2149333"/>
                </a:cubicBezTo>
                <a:lnTo>
                  <a:pt x="715674" y="2153463"/>
                </a:lnTo>
                <a:cubicBezTo>
                  <a:pt x="719001" y="2154151"/>
                  <a:pt x="721754" y="2154495"/>
                  <a:pt x="723934" y="2154495"/>
                </a:cubicBezTo>
                <a:cubicBezTo>
                  <a:pt x="728179" y="2154495"/>
                  <a:pt x="733456" y="2151570"/>
                  <a:pt x="739766" y="2145719"/>
                </a:cubicBezTo>
                <a:cubicBezTo>
                  <a:pt x="744125" y="2141704"/>
                  <a:pt x="750205" y="2134878"/>
                  <a:pt x="758006" y="2125241"/>
                </a:cubicBezTo>
                <a:cubicBezTo>
                  <a:pt x="759842" y="2146350"/>
                  <a:pt x="763857" y="2162984"/>
                  <a:pt x="770052" y="2175145"/>
                </a:cubicBezTo>
                <a:cubicBezTo>
                  <a:pt x="774641" y="2183979"/>
                  <a:pt x="780262" y="2190059"/>
                  <a:pt x="786916" y="2193386"/>
                </a:cubicBezTo>
                <a:cubicBezTo>
                  <a:pt x="790358" y="2195107"/>
                  <a:pt x="794144" y="2195967"/>
                  <a:pt x="798274" y="2195967"/>
                </a:cubicBezTo>
                <a:lnTo>
                  <a:pt x="814900" y="2195967"/>
                </a:lnTo>
                <a:lnTo>
                  <a:pt x="820816" y="2195967"/>
                </a:lnTo>
                <a:lnTo>
                  <a:pt x="848973" y="2195967"/>
                </a:lnTo>
                <a:cubicBezTo>
                  <a:pt x="857118" y="2195967"/>
                  <a:pt x="863542" y="2195221"/>
                  <a:pt x="868246" y="2193730"/>
                </a:cubicBezTo>
                <a:cubicBezTo>
                  <a:pt x="877997" y="2190632"/>
                  <a:pt x="886200" y="2184093"/>
                  <a:pt x="892854" y="2174113"/>
                </a:cubicBezTo>
                <a:cubicBezTo>
                  <a:pt x="903752" y="2179734"/>
                  <a:pt x="916372" y="2184610"/>
                  <a:pt x="930712" y="2188740"/>
                </a:cubicBezTo>
                <a:cubicBezTo>
                  <a:pt x="938857" y="2191091"/>
                  <a:pt x="946472" y="2192855"/>
                  <a:pt x="953556" y="2194031"/>
                </a:cubicBezTo>
                <a:lnTo>
                  <a:pt x="967300" y="2195264"/>
                </a:lnTo>
                <a:lnTo>
                  <a:pt x="967300" y="2195967"/>
                </a:lnTo>
                <a:lnTo>
                  <a:pt x="991908" y="2195967"/>
                </a:lnTo>
                <a:cubicBezTo>
                  <a:pt x="1001201" y="2195967"/>
                  <a:pt x="1009174" y="2194189"/>
                  <a:pt x="1015828" y="2190632"/>
                </a:cubicBezTo>
                <a:cubicBezTo>
                  <a:pt x="1023629" y="2186502"/>
                  <a:pt x="1030684" y="2179619"/>
                  <a:pt x="1036994" y="2169983"/>
                </a:cubicBezTo>
                <a:cubicBezTo>
                  <a:pt x="1040550" y="2179275"/>
                  <a:pt x="1044565" y="2185929"/>
                  <a:pt x="1049040" y="2189944"/>
                </a:cubicBezTo>
                <a:cubicBezTo>
                  <a:pt x="1053514" y="2193959"/>
                  <a:pt x="1059594" y="2195967"/>
                  <a:pt x="1067280" y="2195967"/>
                </a:cubicBezTo>
                <a:lnTo>
                  <a:pt x="1095330" y="2195967"/>
                </a:lnTo>
                <a:cubicBezTo>
                  <a:pt x="1105770" y="2195967"/>
                  <a:pt x="1113599" y="2195221"/>
                  <a:pt x="1118819" y="2193730"/>
                </a:cubicBezTo>
                <a:cubicBezTo>
                  <a:pt x="1124039" y="2192238"/>
                  <a:pt x="1129976" y="2189141"/>
                  <a:pt x="1136630" y="2184438"/>
                </a:cubicBezTo>
                <a:cubicBezTo>
                  <a:pt x="1144890" y="2188453"/>
                  <a:pt x="1153264" y="2191378"/>
                  <a:pt x="1161754" y="2193214"/>
                </a:cubicBezTo>
                <a:cubicBezTo>
                  <a:pt x="1170243" y="2195049"/>
                  <a:pt x="1180912" y="2195967"/>
                  <a:pt x="1193761" y="2195967"/>
                </a:cubicBezTo>
                <a:lnTo>
                  <a:pt x="1193761" y="2130920"/>
                </a:lnTo>
                <a:cubicBezTo>
                  <a:pt x="1193761" y="2122086"/>
                  <a:pt x="1193101" y="2114715"/>
                  <a:pt x="1191782" y="2108807"/>
                </a:cubicBezTo>
                <a:cubicBezTo>
                  <a:pt x="1190463" y="2102899"/>
                  <a:pt x="1188254" y="2096331"/>
                  <a:pt x="1185157" y="2089104"/>
                </a:cubicBezTo>
                <a:lnTo>
                  <a:pt x="1170530" y="2108893"/>
                </a:lnTo>
                <a:cubicBezTo>
                  <a:pt x="1168235" y="2111876"/>
                  <a:pt x="1166974" y="2113654"/>
                  <a:pt x="1166744" y="2114228"/>
                </a:cubicBezTo>
                <a:cubicBezTo>
                  <a:pt x="1165941" y="2115834"/>
                  <a:pt x="1165539" y="2118128"/>
                  <a:pt x="1165539" y="2121111"/>
                </a:cubicBezTo>
                <a:cubicBezTo>
                  <a:pt x="1165539" y="2123291"/>
                  <a:pt x="1166974" y="2127478"/>
                  <a:pt x="1169842" y="2133673"/>
                </a:cubicBezTo>
                <a:cubicBezTo>
                  <a:pt x="1172710" y="2139868"/>
                  <a:pt x="1174144" y="2144916"/>
                  <a:pt x="1174144" y="2148816"/>
                </a:cubicBezTo>
                <a:cubicBezTo>
                  <a:pt x="1168293" y="2148013"/>
                  <a:pt x="1162729" y="2146866"/>
                  <a:pt x="1157452" y="2145375"/>
                </a:cubicBezTo>
                <a:cubicBezTo>
                  <a:pt x="1152174" y="2143883"/>
                  <a:pt x="1147413" y="2142105"/>
                  <a:pt x="1143169" y="2140040"/>
                </a:cubicBezTo>
                <a:cubicBezTo>
                  <a:pt x="1145004" y="2129600"/>
                  <a:pt x="1145922" y="2121226"/>
                  <a:pt x="1145922" y="2114916"/>
                </a:cubicBezTo>
                <a:cubicBezTo>
                  <a:pt x="1145922" y="2113769"/>
                  <a:pt x="1145865" y="2111331"/>
                  <a:pt x="1145750" y="2107603"/>
                </a:cubicBezTo>
                <a:cubicBezTo>
                  <a:pt x="1145635" y="2103874"/>
                  <a:pt x="1145463" y="2100920"/>
                  <a:pt x="1145234" y="2098740"/>
                </a:cubicBezTo>
                <a:lnTo>
                  <a:pt x="1138695" y="2103903"/>
                </a:lnTo>
                <a:cubicBezTo>
                  <a:pt x="1135482" y="2106427"/>
                  <a:pt x="1133360" y="2108320"/>
                  <a:pt x="1132328" y="2109582"/>
                </a:cubicBezTo>
                <a:cubicBezTo>
                  <a:pt x="1130607" y="2111761"/>
                  <a:pt x="1129746" y="2114228"/>
                  <a:pt x="1129746" y="2116981"/>
                </a:cubicBezTo>
                <a:cubicBezTo>
                  <a:pt x="1129746" y="2129830"/>
                  <a:pt x="1126133" y="2138606"/>
                  <a:pt x="1118905" y="2143310"/>
                </a:cubicBezTo>
                <a:cubicBezTo>
                  <a:pt x="1112940" y="2147210"/>
                  <a:pt x="1102959" y="2149161"/>
                  <a:pt x="1088963" y="2149161"/>
                </a:cubicBezTo>
                <a:lnTo>
                  <a:pt x="1067797" y="2149161"/>
                </a:lnTo>
                <a:cubicBezTo>
                  <a:pt x="1062634" y="2149161"/>
                  <a:pt x="1058045" y="2147210"/>
                  <a:pt x="1054030" y="2143310"/>
                </a:cubicBezTo>
                <a:cubicBezTo>
                  <a:pt x="1050015" y="2139409"/>
                  <a:pt x="1048007" y="2134534"/>
                  <a:pt x="1048007" y="2128683"/>
                </a:cubicBezTo>
                <a:cubicBezTo>
                  <a:pt x="1048007" y="2122947"/>
                  <a:pt x="1048122" y="2117727"/>
                  <a:pt x="1048351" y="2113023"/>
                </a:cubicBezTo>
                <a:cubicBezTo>
                  <a:pt x="1048581" y="2108320"/>
                  <a:pt x="1048810" y="2104132"/>
                  <a:pt x="1049040" y="2100461"/>
                </a:cubicBezTo>
                <a:lnTo>
                  <a:pt x="1037682" y="2098740"/>
                </a:lnTo>
                <a:cubicBezTo>
                  <a:pt x="1037682" y="2116752"/>
                  <a:pt x="1032462" y="2130174"/>
                  <a:pt x="1022023" y="2139008"/>
                </a:cubicBezTo>
                <a:cubicBezTo>
                  <a:pt x="1013992" y="2145776"/>
                  <a:pt x="1003954" y="2149161"/>
                  <a:pt x="991908" y="2149161"/>
                </a:cubicBezTo>
                <a:lnTo>
                  <a:pt x="971961" y="2149161"/>
                </a:lnTo>
                <a:lnTo>
                  <a:pt x="969818" y="2133587"/>
                </a:lnTo>
                <a:cubicBezTo>
                  <a:pt x="967552" y="2124983"/>
                  <a:pt x="964153" y="2116006"/>
                  <a:pt x="959622" y="2106656"/>
                </a:cubicBezTo>
                <a:cubicBezTo>
                  <a:pt x="951018" y="2088989"/>
                  <a:pt x="943790" y="2080156"/>
                  <a:pt x="937939" y="2080156"/>
                </a:cubicBezTo>
                <a:cubicBezTo>
                  <a:pt x="931630" y="2080156"/>
                  <a:pt x="923943" y="2084343"/>
                  <a:pt x="914880" y="2092718"/>
                </a:cubicBezTo>
                <a:cubicBezTo>
                  <a:pt x="904670" y="2102125"/>
                  <a:pt x="896295" y="2114113"/>
                  <a:pt x="889756" y="2128683"/>
                </a:cubicBezTo>
                <a:cubicBezTo>
                  <a:pt x="886774" y="2136599"/>
                  <a:pt x="881382" y="2142162"/>
                  <a:pt x="873581" y="2145375"/>
                </a:cubicBezTo>
                <a:cubicBezTo>
                  <a:pt x="867500" y="2147899"/>
                  <a:pt x="859298" y="2149161"/>
                  <a:pt x="848973" y="2149161"/>
                </a:cubicBezTo>
                <a:lnTo>
                  <a:pt x="820816" y="2149161"/>
                </a:lnTo>
                <a:lnTo>
                  <a:pt x="814900" y="2149161"/>
                </a:lnTo>
                <a:lnTo>
                  <a:pt x="798274" y="2149161"/>
                </a:lnTo>
                <a:cubicBezTo>
                  <a:pt x="793455" y="2149161"/>
                  <a:pt x="789669" y="2147210"/>
                  <a:pt x="786916" y="2143310"/>
                </a:cubicBezTo>
                <a:cubicBezTo>
                  <a:pt x="782671" y="2137344"/>
                  <a:pt x="779230" y="2125929"/>
                  <a:pt x="776591" y="2109065"/>
                </a:cubicBezTo>
                <a:close/>
                <a:moveTo>
                  <a:pt x="2099389" y="2001342"/>
                </a:moveTo>
                <a:cubicBezTo>
                  <a:pt x="2095030" y="2001342"/>
                  <a:pt x="2092850" y="2005472"/>
                  <a:pt x="2092850" y="2013732"/>
                </a:cubicBezTo>
                <a:cubicBezTo>
                  <a:pt x="2092850" y="2019124"/>
                  <a:pt x="2093625" y="2026064"/>
                  <a:pt x="2095173" y="2034554"/>
                </a:cubicBezTo>
                <a:cubicBezTo>
                  <a:pt x="2096722" y="2043043"/>
                  <a:pt x="2099045" y="2049525"/>
                  <a:pt x="2102143" y="2053999"/>
                </a:cubicBezTo>
                <a:cubicBezTo>
                  <a:pt x="2106502" y="2060423"/>
                  <a:pt x="2113615" y="2067135"/>
                  <a:pt x="2123481" y="2074133"/>
                </a:cubicBezTo>
                <a:cubicBezTo>
                  <a:pt x="2132659" y="2080672"/>
                  <a:pt x="2138968" y="2083941"/>
                  <a:pt x="2142410" y="2083941"/>
                </a:cubicBezTo>
                <a:cubicBezTo>
                  <a:pt x="2144475" y="2083941"/>
                  <a:pt x="2146081" y="2082823"/>
                  <a:pt x="2147228" y="2080586"/>
                </a:cubicBezTo>
                <a:cubicBezTo>
                  <a:pt x="2148375" y="2078349"/>
                  <a:pt x="2148949" y="2074764"/>
                  <a:pt x="2148949" y="2069831"/>
                </a:cubicBezTo>
                <a:cubicBezTo>
                  <a:pt x="2160077" y="2075681"/>
                  <a:pt x="2169714" y="2083482"/>
                  <a:pt x="2177859" y="2093234"/>
                </a:cubicBezTo>
                <a:cubicBezTo>
                  <a:pt x="2186004" y="2102985"/>
                  <a:pt x="2193461" y="2115490"/>
                  <a:pt x="2200230" y="2130748"/>
                </a:cubicBezTo>
                <a:cubicBezTo>
                  <a:pt x="2202983" y="2126044"/>
                  <a:pt x="2204876" y="2122230"/>
                  <a:pt x="2205908" y="2119304"/>
                </a:cubicBezTo>
                <a:cubicBezTo>
                  <a:pt x="2206941" y="2116379"/>
                  <a:pt x="2207457" y="2113195"/>
                  <a:pt x="2207457" y="2109754"/>
                </a:cubicBezTo>
                <a:cubicBezTo>
                  <a:pt x="2207457" y="2089104"/>
                  <a:pt x="2194149" y="2066504"/>
                  <a:pt x="2167534" y="2041953"/>
                </a:cubicBezTo>
                <a:cubicBezTo>
                  <a:pt x="2155718" y="2030825"/>
                  <a:pt x="2143098" y="2021275"/>
                  <a:pt x="2129676" y="2013301"/>
                </a:cubicBezTo>
                <a:cubicBezTo>
                  <a:pt x="2116253" y="2005328"/>
                  <a:pt x="2106158" y="2001342"/>
                  <a:pt x="2099389" y="2001342"/>
                </a:cubicBezTo>
                <a:close/>
                <a:moveTo>
                  <a:pt x="2708980" y="1987059"/>
                </a:moveTo>
                <a:cubicBezTo>
                  <a:pt x="2702556" y="1999219"/>
                  <a:pt x="2697565" y="2009573"/>
                  <a:pt x="2694009" y="2018120"/>
                </a:cubicBezTo>
                <a:cubicBezTo>
                  <a:pt x="2690452" y="2026666"/>
                  <a:pt x="2688674" y="2032718"/>
                  <a:pt x="2688674" y="2036274"/>
                </a:cubicBezTo>
                <a:cubicBezTo>
                  <a:pt x="2688674" y="2038684"/>
                  <a:pt x="2689363" y="2043100"/>
                  <a:pt x="2690739" y="2049525"/>
                </a:cubicBezTo>
                <a:cubicBezTo>
                  <a:pt x="2694640" y="2067880"/>
                  <a:pt x="2697451" y="2083683"/>
                  <a:pt x="2699171" y="2096934"/>
                </a:cubicBezTo>
                <a:cubicBezTo>
                  <a:pt x="2700892" y="2110184"/>
                  <a:pt x="2702326" y="2123578"/>
                  <a:pt x="2703473" y="2137115"/>
                </a:cubicBezTo>
                <a:cubicBezTo>
                  <a:pt x="2704621" y="2150652"/>
                  <a:pt x="2705194" y="2160919"/>
                  <a:pt x="2705194" y="2167918"/>
                </a:cubicBezTo>
                <a:cubicBezTo>
                  <a:pt x="2705194" y="2177095"/>
                  <a:pt x="2703817" y="2189026"/>
                  <a:pt x="2701064" y="2203711"/>
                </a:cubicBezTo>
                <a:lnTo>
                  <a:pt x="2711389" y="2207841"/>
                </a:lnTo>
                <a:cubicBezTo>
                  <a:pt x="2718273" y="2193615"/>
                  <a:pt x="2722919" y="2182286"/>
                  <a:pt x="2725328" y="2173854"/>
                </a:cubicBezTo>
                <a:cubicBezTo>
                  <a:pt x="2727737" y="2165422"/>
                  <a:pt x="2728941" y="2156101"/>
                  <a:pt x="2728941" y="2145891"/>
                </a:cubicBezTo>
                <a:cubicBezTo>
                  <a:pt x="2728941" y="2133845"/>
                  <a:pt x="2728368" y="2121283"/>
                  <a:pt x="2727221" y="2108205"/>
                </a:cubicBezTo>
                <a:cubicBezTo>
                  <a:pt x="2725729" y="2091226"/>
                  <a:pt x="2723091" y="2071150"/>
                  <a:pt x="2719305" y="2047976"/>
                </a:cubicBezTo>
                <a:close/>
                <a:moveTo>
                  <a:pt x="1708855" y="1987059"/>
                </a:moveTo>
                <a:cubicBezTo>
                  <a:pt x="1702431" y="1999219"/>
                  <a:pt x="1697440" y="2009573"/>
                  <a:pt x="1693884" y="2018120"/>
                </a:cubicBezTo>
                <a:cubicBezTo>
                  <a:pt x="1690328" y="2026666"/>
                  <a:pt x="1688549" y="2032718"/>
                  <a:pt x="1688549" y="2036274"/>
                </a:cubicBezTo>
                <a:cubicBezTo>
                  <a:pt x="1688549" y="2038684"/>
                  <a:pt x="1689238" y="2043100"/>
                  <a:pt x="1690614" y="2049525"/>
                </a:cubicBezTo>
                <a:cubicBezTo>
                  <a:pt x="1694515" y="2067880"/>
                  <a:pt x="1697326" y="2083683"/>
                  <a:pt x="1699047" y="2096934"/>
                </a:cubicBezTo>
                <a:cubicBezTo>
                  <a:pt x="1700767" y="2110184"/>
                  <a:pt x="1702201" y="2123578"/>
                  <a:pt x="1703349" y="2137115"/>
                </a:cubicBezTo>
                <a:cubicBezTo>
                  <a:pt x="1704496" y="2150652"/>
                  <a:pt x="1705069" y="2160919"/>
                  <a:pt x="1705069" y="2167918"/>
                </a:cubicBezTo>
                <a:cubicBezTo>
                  <a:pt x="1705069" y="2177095"/>
                  <a:pt x="1703693" y="2189026"/>
                  <a:pt x="1700939" y="2203711"/>
                </a:cubicBezTo>
                <a:lnTo>
                  <a:pt x="1711264" y="2207841"/>
                </a:lnTo>
                <a:cubicBezTo>
                  <a:pt x="1718148" y="2193615"/>
                  <a:pt x="1722794" y="2182286"/>
                  <a:pt x="1725203" y="2173854"/>
                </a:cubicBezTo>
                <a:cubicBezTo>
                  <a:pt x="1727612" y="2165422"/>
                  <a:pt x="1728817" y="2156101"/>
                  <a:pt x="1728817" y="2145891"/>
                </a:cubicBezTo>
                <a:cubicBezTo>
                  <a:pt x="1728817" y="2133845"/>
                  <a:pt x="1728243" y="2121283"/>
                  <a:pt x="1727096" y="2108205"/>
                </a:cubicBezTo>
                <a:cubicBezTo>
                  <a:pt x="1725604" y="2091226"/>
                  <a:pt x="1722966" y="2071150"/>
                  <a:pt x="1719180" y="2047976"/>
                </a:cubicBezTo>
                <a:close/>
                <a:moveTo>
                  <a:pt x="1242130" y="1987059"/>
                </a:moveTo>
                <a:cubicBezTo>
                  <a:pt x="1235706" y="1999219"/>
                  <a:pt x="1230715" y="2009573"/>
                  <a:pt x="1227159" y="2018120"/>
                </a:cubicBezTo>
                <a:cubicBezTo>
                  <a:pt x="1223603" y="2026666"/>
                  <a:pt x="1221824" y="2032718"/>
                  <a:pt x="1221824" y="2036274"/>
                </a:cubicBezTo>
                <a:cubicBezTo>
                  <a:pt x="1221824" y="2038684"/>
                  <a:pt x="1222513" y="2043100"/>
                  <a:pt x="1223889" y="2049525"/>
                </a:cubicBezTo>
                <a:cubicBezTo>
                  <a:pt x="1227790" y="2067880"/>
                  <a:pt x="1230601" y="2083683"/>
                  <a:pt x="1232321" y="2096934"/>
                </a:cubicBezTo>
                <a:cubicBezTo>
                  <a:pt x="1234042" y="2110184"/>
                  <a:pt x="1235476" y="2123578"/>
                  <a:pt x="1236623" y="2137115"/>
                </a:cubicBezTo>
                <a:cubicBezTo>
                  <a:pt x="1237771" y="2150652"/>
                  <a:pt x="1238344" y="2160919"/>
                  <a:pt x="1238344" y="2167918"/>
                </a:cubicBezTo>
                <a:cubicBezTo>
                  <a:pt x="1238344" y="2177095"/>
                  <a:pt x="1236968" y="2189026"/>
                  <a:pt x="1234214" y="2203711"/>
                </a:cubicBezTo>
                <a:lnTo>
                  <a:pt x="1244539" y="2207841"/>
                </a:lnTo>
                <a:cubicBezTo>
                  <a:pt x="1251423" y="2193615"/>
                  <a:pt x="1256069" y="2182286"/>
                  <a:pt x="1258478" y="2173854"/>
                </a:cubicBezTo>
                <a:cubicBezTo>
                  <a:pt x="1260887" y="2165422"/>
                  <a:pt x="1262092" y="2156101"/>
                  <a:pt x="1262092" y="2145891"/>
                </a:cubicBezTo>
                <a:cubicBezTo>
                  <a:pt x="1262092" y="2133845"/>
                  <a:pt x="1261518" y="2121283"/>
                  <a:pt x="1260371" y="2108205"/>
                </a:cubicBezTo>
                <a:cubicBezTo>
                  <a:pt x="1258880" y="2091226"/>
                  <a:pt x="1256241" y="2071150"/>
                  <a:pt x="1252455" y="2047976"/>
                </a:cubicBezTo>
                <a:close/>
                <a:moveTo>
                  <a:pt x="4362861" y="1985854"/>
                </a:moveTo>
                <a:cubicBezTo>
                  <a:pt x="4359419" y="1993655"/>
                  <a:pt x="4356952" y="2001112"/>
                  <a:pt x="4355461" y="2008225"/>
                </a:cubicBezTo>
                <a:cubicBezTo>
                  <a:pt x="4353969" y="2015338"/>
                  <a:pt x="4353224" y="2022336"/>
                  <a:pt x="4353224" y="2029219"/>
                </a:cubicBezTo>
                <a:cubicBezTo>
                  <a:pt x="4353224" y="2032431"/>
                  <a:pt x="4353969" y="2034984"/>
                  <a:pt x="4355461" y="2036877"/>
                </a:cubicBezTo>
                <a:cubicBezTo>
                  <a:pt x="4356952" y="2038770"/>
                  <a:pt x="4359763" y="2040691"/>
                  <a:pt x="4363893" y="2042642"/>
                </a:cubicBezTo>
                <a:cubicBezTo>
                  <a:pt x="4363893" y="2055376"/>
                  <a:pt x="4363319" y="2066331"/>
                  <a:pt x="4362172" y="2075509"/>
                </a:cubicBezTo>
                <a:cubicBezTo>
                  <a:pt x="4360221" y="2090653"/>
                  <a:pt x="4356665" y="2103100"/>
                  <a:pt x="4351503" y="2112851"/>
                </a:cubicBezTo>
                <a:cubicBezTo>
                  <a:pt x="4340260" y="2095758"/>
                  <a:pt x="4332000" y="2083712"/>
                  <a:pt x="4326723" y="2076714"/>
                </a:cubicBezTo>
                <a:cubicBezTo>
                  <a:pt x="4320872" y="2068798"/>
                  <a:pt x="4314333" y="2060882"/>
                  <a:pt x="4307106" y="2052966"/>
                </a:cubicBezTo>
                <a:cubicBezTo>
                  <a:pt x="4297928" y="2041953"/>
                  <a:pt x="4287488" y="2030940"/>
                  <a:pt x="4275787" y="2019927"/>
                </a:cubicBezTo>
                <a:cubicBezTo>
                  <a:pt x="4262135" y="2007078"/>
                  <a:pt x="4253072" y="2000653"/>
                  <a:pt x="4248598" y="2000653"/>
                </a:cubicBezTo>
                <a:cubicBezTo>
                  <a:pt x="4246189" y="2000653"/>
                  <a:pt x="4244611" y="2001858"/>
                  <a:pt x="4243865" y="2004267"/>
                </a:cubicBezTo>
                <a:cubicBezTo>
                  <a:pt x="4243119" y="2006676"/>
                  <a:pt x="4242747" y="2010978"/>
                  <a:pt x="4242747" y="2017173"/>
                </a:cubicBezTo>
                <a:cubicBezTo>
                  <a:pt x="4242747" y="2031284"/>
                  <a:pt x="4243693" y="2042900"/>
                  <a:pt x="4245586" y="2052020"/>
                </a:cubicBezTo>
                <a:cubicBezTo>
                  <a:pt x="4247479" y="2061140"/>
                  <a:pt x="4250261" y="2067364"/>
                  <a:pt x="4253932" y="2070691"/>
                </a:cubicBezTo>
                <a:cubicBezTo>
                  <a:pt x="4257603" y="2074018"/>
                  <a:pt x="4262823" y="2077804"/>
                  <a:pt x="4269592" y="2082048"/>
                </a:cubicBezTo>
                <a:cubicBezTo>
                  <a:pt x="4277163" y="2086752"/>
                  <a:pt x="4282326" y="2089104"/>
                  <a:pt x="4285079" y="2089104"/>
                </a:cubicBezTo>
                <a:cubicBezTo>
                  <a:pt x="4285882" y="2089104"/>
                  <a:pt x="4286714" y="2088502"/>
                  <a:pt x="4287574" y="2087297"/>
                </a:cubicBezTo>
                <a:cubicBezTo>
                  <a:pt x="4288435" y="2086092"/>
                  <a:pt x="4289783" y="2083597"/>
                  <a:pt x="4291618" y="2079811"/>
                </a:cubicBezTo>
                <a:cubicBezTo>
                  <a:pt x="4299190" y="2087039"/>
                  <a:pt x="4305385" y="2093406"/>
                  <a:pt x="4310203" y="2098912"/>
                </a:cubicBezTo>
                <a:cubicBezTo>
                  <a:pt x="4316169" y="2105681"/>
                  <a:pt x="4325691" y="2117325"/>
                  <a:pt x="4338769" y="2133845"/>
                </a:cubicBezTo>
                <a:cubicBezTo>
                  <a:pt x="4330739" y="2143826"/>
                  <a:pt x="4324228" y="2150853"/>
                  <a:pt x="4319237" y="2154925"/>
                </a:cubicBezTo>
                <a:cubicBezTo>
                  <a:pt x="4314247" y="2158998"/>
                  <a:pt x="4305959" y="2164017"/>
                  <a:pt x="4294371" y="2169983"/>
                </a:cubicBezTo>
                <a:lnTo>
                  <a:pt x="4294371" y="2220919"/>
                </a:lnTo>
                <a:cubicBezTo>
                  <a:pt x="4314677" y="2220919"/>
                  <a:pt x="4329964" y="2220001"/>
                  <a:pt x="4340231" y="2218166"/>
                </a:cubicBezTo>
                <a:cubicBezTo>
                  <a:pt x="4350499" y="2216330"/>
                  <a:pt x="4362172" y="2212315"/>
                  <a:pt x="4375251" y="2206120"/>
                </a:cubicBezTo>
                <a:cubicBezTo>
                  <a:pt x="4377086" y="2185585"/>
                  <a:pt x="4378003" y="2173883"/>
                  <a:pt x="4378003" y="2171015"/>
                </a:cubicBezTo>
                <a:lnTo>
                  <a:pt x="4378003" y="2165681"/>
                </a:lnTo>
                <a:cubicBezTo>
                  <a:pt x="4378003" y="2161436"/>
                  <a:pt x="4376627" y="2156675"/>
                  <a:pt x="4373873" y="2151398"/>
                </a:cubicBezTo>
                <a:cubicBezTo>
                  <a:pt x="4372841" y="2149447"/>
                  <a:pt x="4369170" y="2142794"/>
                  <a:pt x="4362861" y="2131436"/>
                </a:cubicBezTo>
                <a:cubicBezTo>
                  <a:pt x="4369973" y="2118358"/>
                  <a:pt x="4375135" y="2105107"/>
                  <a:pt x="4378348" y="2091685"/>
                </a:cubicBezTo>
                <a:cubicBezTo>
                  <a:pt x="4381560" y="2078263"/>
                  <a:pt x="4383166" y="2064783"/>
                  <a:pt x="4383166" y="2051246"/>
                </a:cubicBezTo>
                <a:lnTo>
                  <a:pt x="4395556" y="2056064"/>
                </a:lnTo>
                <a:cubicBezTo>
                  <a:pt x="4398080" y="2047001"/>
                  <a:pt x="4399686" y="2040749"/>
                  <a:pt x="4400375" y="2037307"/>
                </a:cubicBezTo>
                <a:cubicBezTo>
                  <a:pt x="4401981" y="2029162"/>
                  <a:pt x="4402783" y="2021074"/>
                  <a:pt x="4402783" y="2013043"/>
                </a:cubicBezTo>
                <a:cubicBezTo>
                  <a:pt x="4387181" y="2008225"/>
                  <a:pt x="4378003" y="2004841"/>
                  <a:pt x="4375251" y="2002890"/>
                </a:cubicBezTo>
                <a:cubicBezTo>
                  <a:pt x="4371809" y="2000481"/>
                  <a:pt x="4370088" y="1995606"/>
                  <a:pt x="4370088" y="1988263"/>
                </a:cubicBezTo>
                <a:close/>
                <a:moveTo>
                  <a:pt x="2619785" y="1985854"/>
                </a:moveTo>
                <a:cubicBezTo>
                  <a:pt x="2616344" y="1993655"/>
                  <a:pt x="2613877" y="2001112"/>
                  <a:pt x="2612386" y="2008225"/>
                </a:cubicBezTo>
                <a:cubicBezTo>
                  <a:pt x="2610895" y="2015338"/>
                  <a:pt x="2610149" y="2022336"/>
                  <a:pt x="2610149" y="2029219"/>
                </a:cubicBezTo>
                <a:cubicBezTo>
                  <a:pt x="2610149" y="2032431"/>
                  <a:pt x="2610895" y="2034984"/>
                  <a:pt x="2612386" y="2036877"/>
                </a:cubicBezTo>
                <a:cubicBezTo>
                  <a:pt x="2613877" y="2038770"/>
                  <a:pt x="2616688" y="2040691"/>
                  <a:pt x="2620818" y="2042642"/>
                </a:cubicBezTo>
                <a:cubicBezTo>
                  <a:pt x="2620818" y="2055376"/>
                  <a:pt x="2620244" y="2066331"/>
                  <a:pt x="2619097" y="2075509"/>
                </a:cubicBezTo>
                <a:cubicBezTo>
                  <a:pt x="2617147" y="2090653"/>
                  <a:pt x="2613591" y="2103100"/>
                  <a:pt x="2608428" y="2112851"/>
                </a:cubicBezTo>
                <a:cubicBezTo>
                  <a:pt x="2597185" y="2095758"/>
                  <a:pt x="2588925" y="2083712"/>
                  <a:pt x="2583648" y="2076714"/>
                </a:cubicBezTo>
                <a:cubicBezTo>
                  <a:pt x="2577797" y="2068798"/>
                  <a:pt x="2571258" y="2060882"/>
                  <a:pt x="2564031" y="2052966"/>
                </a:cubicBezTo>
                <a:cubicBezTo>
                  <a:pt x="2554853" y="2041953"/>
                  <a:pt x="2544413" y="2030940"/>
                  <a:pt x="2532712" y="2019927"/>
                </a:cubicBezTo>
                <a:cubicBezTo>
                  <a:pt x="2519060" y="2007078"/>
                  <a:pt x="2509997" y="2000653"/>
                  <a:pt x="2505523" y="2000653"/>
                </a:cubicBezTo>
                <a:cubicBezTo>
                  <a:pt x="2503113" y="2000653"/>
                  <a:pt x="2501536" y="2001858"/>
                  <a:pt x="2500791" y="2004267"/>
                </a:cubicBezTo>
                <a:cubicBezTo>
                  <a:pt x="2500045" y="2006676"/>
                  <a:pt x="2499672" y="2010978"/>
                  <a:pt x="2499672" y="2017173"/>
                </a:cubicBezTo>
                <a:cubicBezTo>
                  <a:pt x="2499672" y="2031284"/>
                  <a:pt x="2500618" y="2042900"/>
                  <a:pt x="2502511" y="2052020"/>
                </a:cubicBezTo>
                <a:cubicBezTo>
                  <a:pt x="2504404" y="2061140"/>
                  <a:pt x="2507186" y="2067364"/>
                  <a:pt x="2510857" y="2070691"/>
                </a:cubicBezTo>
                <a:cubicBezTo>
                  <a:pt x="2514528" y="2074018"/>
                  <a:pt x="2519748" y="2077804"/>
                  <a:pt x="2526517" y="2082048"/>
                </a:cubicBezTo>
                <a:cubicBezTo>
                  <a:pt x="2534088" y="2086752"/>
                  <a:pt x="2539251" y="2089104"/>
                  <a:pt x="2542004" y="2089104"/>
                </a:cubicBezTo>
                <a:cubicBezTo>
                  <a:pt x="2542807" y="2089104"/>
                  <a:pt x="2543639" y="2088502"/>
                  <a:pt x="2544499" y="2087297"/>
                </a:cubicBezTo>
                <a:cubicBezTo>
                  <a:pt x="2545360" y="2086092"/>
                  <a:pt x="2546708" y="2083597"/>
                  <a:pt x="2548543" y="2079811"/>
                </a:cubicBezTo>
                <a:cubicBezTo>
                  <a:pt x="2556115" y="2087039"/>
                  <a:pt x="2562310" y="2093406"/>
                  <a:pt x="2567128" y="2098912"/>
                </a:cubicBezTo>
                <a:cubicBezTo>
                  <a:pt x="2573094" y="2105681"/>
                  <a:pt x="2582616" y="2117325"/>
                  <a:pt x="2595694" y="2133845"/>
                </a:cubicBezTo>
                <a:cubicBezTo>
                  <a:pt x="2587663" y="2143826"/>
                  <a:pt x="2581153" y="2150853"/>
                  <a:pt x="2576163" y="2154925"/>
                </a:cubicBezTo>
                <a:cubicBezTo>
                  <a:pt x="2571172" y="2158998"/>
                  <a:pt x="2562883" y="2164017"/>
                  <a:pt x="2551297" y="2169983"/>
                </a:cubicBezTo>
                <a:lnTo>
                  <a:pt x="2551297" y="2220919"/>
                </a:lnTo>
                <a:cubicBezTo>
                  <a:pt x="2571602" y="2220919"/>
                  <a:pt x="2586889" y="2220001"/>
                  <a:pt x="2597157" y="2218166"/>
                </a:cubicBezTo>
                <a:cubicBezTo>
                  <a:pt x="2607424" y="2216330"/>
                  <a:pt x="2619097" y="2212315"/>
                  <a:pt x="2632175" y="2206120"/>
                </a:cubicBezTo>
                <a:cubicBezTo>
                  <a:pt x="2634011" y="2185585"/>
                  <a:pt x="2634929" y="2173883"/>
                  <a:pt x="2634929" y="2171015"/>
                </a:cubicBezTo>
                <a:lnTo>
                  <a:pt x="2634929" y="2165681"/>
                </a:lnTo>
                <a:cubicBezTo>
                  <a:pt x="2634929" y="2161436"/>
                  <a:pt x="2633552" y="2156675"/>
                  <a:pt x="2630799" y="2151398"/>
                </a:cubicBezTo>
                <a:cubicBezTo>
                  <a:pt x="2629766" y="2149447"/>
                  <a:pt x="2626095" y="2142794"/>
                  <a:pt x="2619785" y="2131436"/>
                </a:cubicBezTo>
                <a:cubicBezTo>
                  <a:pt x="2626898" y="2118358"/>
                  <a:pt x="2632061" y="2105107"/>
                  <a:pt x="2635273" y="2091685"/>
                </a:cubicBezTo>
                <a:cubicBezTo>
                  <a:pt x="2638485" y="2078263"/>
                  <a:pt x="2640091" y="2064783"/>
                  <a:pt x="2640091" y="2051246"/>
                </a:cubicBezTo>
                <a:lnTo>
                  <a:pt x="2652481" y="2056064"/>
                </a:lnTo>
                <a:cubicBezTo>
                  <a:pt x="2655005" y="2047001"/>
                  <a:pt x="2656611" y="2040749"/>
                  <a:pt x="2657299" y="2037307"/>
                </a:cubicBezTo>
                <a:cubicBezTo>
                  <a:pt x="2658905" y="2029162"/>
                  <a:pt x="2659709" y="2021074"/>
                  <a:pt x="2659709" y="2013043"/>
                </a:cubicBezTo>
                <a:cubicBezTo>
                  <a:pt x="2644106" y="2008225"/>
                  <a:pt x="2634929" y="2004841"/>
                  <a:pt x="2632175" y="2002890"/>
                </a:cubicBezTo>
                <a:cubicBezTo>
                  <a:pt x="2628734" y="2000481"/>
                  <a:pt x="2627013" y="1995606"/>
                  <a:pt x="2627013" y="1988263"/>
                </a:cubicBezTo>
                <a:close/>
                <a:moveTo>
                  <a:pt x="1610136" y="1985854"/>
                </a:moveTo>
                <a:cubicBezTo>
                  <a:pt x="1606694" y="1993655"/>
                  <a:pt x="1604227" y="2001112"/>
                  <a:pt x="1602736" y="2008225"/>
                </a:cubicBezTo>
                <a:cubicBezTo>
                  <a:pt x="1601245" y="2015338"/>
                  <a:pt x="1600499" y="2022336"/>
                  <a:pt x="1600499" y="2029219"/>
                </a:cubicBezTo>
                <a:cubicBezTo>
                  <a:pt x="1600499" y="2032431"/>
                  <a:pt x="1601245" y="2034984"/>
                  <a:pt x="1602736" y="2036877"/>
                </a:cubicBezTo>
                <a:cubicBezTo>
                  <a:pt x="1604227" y="2038770"/>
                  <a:pt x="1607038" y="2040691"/>
                  <a:pt x="1611168" y="2042642"/>
                </a:cubicBezTo>
                <a:cubicBezTo>
                  <a:pt x="1611168" y="2055376"/>
                  <a:pt x="1610594" y="2066331"/>
                  <a:pt x="1609447" y="2075509"/>
                </a:cubicBezTo>
                <a:cubicBezTo>
                  <a:pt x="1607497" y="2090653"/>
                  <a:pt x="1603941" y="2103100"/>
                  <a:pt x="1598778" y="2112851"/>
                </a:cubicBezTo>
                <a:cubicBezTo>
                  <a:pt x="1587535" y="2095758"/>
                  <a:pt x="1579275" y="2083712"/>
                  <a:pt x="1573998" y="2076714"/>
                </a:cubicBezTo>
                <a:cubicBezTo>
                  <a:pt x="1568148" y="2068798"/>
                  <a:pt x="1561608" y="2060882"/>
                  <a:pt x="1554381" y="2052966"/>
                </a:cubicBezTo>
                <a:cubicBezTo>
                  <a:pt x="1545203" y="2041953"/>
                  <a:pt x="1534764" y="2030940"/>
                  <a:pt x="1523062" y="2019927"/>
                </a:cubicBezTo>
                <a:cubicBezTo>
                  <a:pt x="1509410" y="2007078"/>
                  <a:pt x="1500347" y="2000653"/>
                  <a:pt x="1495873" y="2000653"/>
                </a:cubicBezTo>
                <a:cubicBezTo>
                  <a:pt x="1493464" y="2000653"/>
                  <a:pt x="1491886" y="2001858"/>
                  <a:pt x="1491141" y="2004267"/>
                </a:cubicBezTo>
                <a:cubicBezTo>
                  <a:pt x="1490395" y="2006676"/>
                  <a:pt x="1490022" y="2010978"/>
                  <a:pt x="1490022" y="2017173"/>
                </a:cubicBezTo>
                <a:cubicBezTo>
                  <a:pt x="1490022" y="2031284"/>
                  <a:pt x="1490969" y="2042900"/>
                  <a:pt x="1492861" y="2052020"/>
                </a:cubicBezTo>
                <a:cubicBezTo>
                  <a:pt x="1494754" y="2061140"/>
                  <a:pt x="1497536" y="2067364"/>
                  <a:pt x="1501207" y="2070691"/>
                </a:cubicBezTo>
                <a:cubicBezTo>
                  <a:pt x="1504878" y="2074018"/>
                  <a:pt x="1510098" y="2077804"/>
                  <a:pt x="1516867" y="2082048"/>
                </a:cubicBezTo>
                <a:cubicBezTo>
                  <a:pt x="1524439" y="2086752"/>
                  <a:pt x="1529601" y="2089104"/>
                  <a:pt x="1532354" y="2089104"/>
                </a:cubicBezTo>
                <a:cubicBezTo>
                  <a:pt x="1533157" y="2089104"/>
                  <a:pt x="1533989" y="2088502"/>
                  <a:pt x="1534850" y="2087297"/>
                </a:cubicBezTo>
                <a:cubicBezTo>
                  <a:pt x="1535710" y="2086092"/>
                  <a:pt x="1537058" y="2083597"/>
                  <a:pt x="1538893" y="2079811"/>
                </a:cubicBezTo>
                <a:cubicBezTo>
                  <a:pt x="1546465" y="2087039"/>
                  <a:pt x="1552660" y="2093406"/>
                  <a:pt x="1557478" y="2098912"/>
                </a:cubicBezTo>
                <a:cubicBezTo>
                  <a:pt x="1563444" y="2105681"/>
                  <a:pt x="1572966" y="2117325"/>
                  <a:pt x="1586044" y="2133845"/>
                </a:cubicBezTo>
                <a:cubicBezTo>
                  <a:pt x="1578013" y="2143826"/>
                  <a:pt x="1571503" y="2150853"/>
                  <a:pt x="1566513" y="2154925"/>
                </a:cubicBezTo>
                <a:cubicBezTo>
                  <a:pt x="1561522" y="2158998"/>
                  <a:pt x="1553234" y="2164017"/>
                  <a:pt x="1541647" y="2169983"/>
                </a:cubicBezTo>
                <a:lnTo>
                  <a:pt x="1541647" y="2220919"/>
                </a:lnTo>
                <a:cubicBezTo>
                  <a:pt x="1561953" y="2220919"/>
                  <a:pt x="1577239" y="2220001"/>
                  <a:pt x="1587507" y="2218166"/>
                </a:cubicBezTo>
                <a:cubicBezTo>
                  <a:pt x="1597774" y="2216330"/>
                  <a:pt x="1609447" y="2212315"/>
                  <a:pt x="1622526" y="2206120"/>
                </a:cubicBezTo>
                <a:cubicBezTo>
                  <a:pt x="1624361" y="2185585"/>
                  <a:pt x="1625279" y="2173883"/>
                  <a:pt x="1625279" y="2171015"/>
                </a:cubicBezTo>
                <a:lnTo>
                  <a:pt x="1625279" y="2165681"/>
                </a:lnTo>
                <a:cubicBezTo>
                  <a:pt x="1625279" y="2161436"/>
                  <a:pt x="1623902" y="2156675"/>
                  <a:pt x="1621149" y="2151398"/>
                </a:cubicBezTo>
                <a:cubicBezTo>
                  <a:pt x="1620116" y="2149447"/>
                  <a:pt x="1616445" y="2142794"/>
                  <a:pt x="1610136" y="2131436"/>
                </a:cubicBezTo>
                <a:cubicBezTo>
                  <a:pt x="1617248" y="2118358"/>
                  <a:pt x="1622411" y="2105107"/>
                  <a:pt x="1625623" y="2091685"/>
                </a:cubicBezTo>
                <a:cubicBezTo>
                  <a:pt x="1628835" y="2078263"/>
                  <a:pt x="1630441" y="2064783"/>
                  <a:pt x="1630441" y="2051246"/>
                </a:cubicBezTo>
                <a:lnTo>
                  <a:pt x="1642831" y="2056064"/>
                </a:lnTo>
                <a:cubicBezTo>
                  <a:pt x="1645355" y="2047001"/>
                  <a:pt x="1646961" y="2040749"/>
                  <a:pt x="1647650" y="2037307"/>
                </a:cubicBezTo>
                <a:cubicBezTo>
                  <a:pt x="1649256" y="2029162"/>
                  <a:pt x="1650059" y="2021074"/>
                  <a:pt x="1650059" y="2013043"/>
                </a:cubicBezTo>
                <a:cubicBezTo>
                  <a:pt x="1634457" y="2008225"/>
                  <a:pt x="1625279" y="2004841"/>
                  <a:pt x="1622526" y="2002890"/>
                </a:cubicBezTo>
                <a:cubicBezTo>
                  <a:pt x="1619084" y="2000481"/>
                  <a:pt x="1617363" y="1995606"/>
                  <a:pt x="1617363" y="1988263"/>
                </a:cubicBezTo>
                <a:close/>
                <a:moveTo>
                  <a:pt x="2234646" y="1976562"/>
                </a:moveTo>
                <a:cubicBezTo>
                  <a:pt x="2221338" y="2000424"/>
                  <a:pt x="2214685" y="2016255"/>
                  <a:pt x="2214685" y="2024057"/>
                </a:cubicBezTo>
                <a:cubicBezTo>
                  <a:pt x="2216405" y="2034037"/>
                  <a:pt x="2218097" y="2044076"/>
                  <a:pt x="2219761" y="2054171"/>
                </a:cubicBezTo>
                <a:cubicBezTo>
                  <a:pt x="2221425" y="2064267"/>
                  <a:pt x="2222256" y="2074649"/>
                  <a:pt x="2222256" y="2085318"/>
                </a:cubicBezTo>
                <a:cubicBezTo>
                  <a:pt x="2222256" y="2103100"/>
                  <a:pt x="2218413" y="2118128"/>
                  <a:pt x="2210727" y="2130404"/>
                </a:cubicBezTo>
                <a:cubicBezTo>
                  <a:pt x="2204188" y="2140843"/>
                  <a:pt x="2193576" y="2150824"/>
                  <a:pt x="2178891" y="2160346"/>
                </a:cubicBezTo>
                <a:cubicBezTo>
                  <a:pt x="2170631" y="2165738"/>
                  <a:pt x="2154800" y="2174342"/>
                  <a:pt x="2131397" y="2186158"/>
                </a:cubicBezTo>
                <a:cubicBezTo>
                  <a:pt x="2127381" y="2188223"/>
                  <a:pt x="2121330" y="2190661"/>
                  <a:pt x="2113242" y="2193472"/>
                </a:cubicBezTo>
                <a:cubicBezTo>
                  <a:pt x="2105154" y="2196282"/>
                  <a:pt x="2096980" y="2199122"/>
                  <a:pt x="2088720" y="2201990"/>
                </a:cubicBezTo>
                <a:lnTo>
                  <a:pt x="2088720" y="2213003"/>
                </a:lnTo>
                <a:lnTo>
                  <a:pt x="2108682" y="2213347"/>
                </a:lnTo>
                <a:cubicBezTo>
                  <a:pt x="2144819" y="2213347"/>
                  <a:pt x="2171664" y="2207898"/>
                  <a:pt x="2189216" y="2197000"/>
                </a:cubicBezTo>
                <a:cubicBezTo>
                  <a:pt x="2207342" y="2185757"/>
                  <a:pt x="2221453" y="2165049"/>
                  <a:pt x="2231549" y="2134878"/>
                </a:cubicBezTo>
                <a:cubicBezTo>
                  <a:pt x="2231549" y="2151168"/>
                  <a:pt x="2234990" y="2165623"/>
                  <a:pt x="2241874" y="2178243"/>
                </a:cubicBezTo>
                <a:cubicBezTo>
                  <a:pt x="2248298" y="2190059"/>
                  <a:pt x="2255124" y="2195967"/>
                  <a:pt x="2262351" y="2195967"/>
                </a:cubicBezTo>
                <a:lnTo>
                  <a:pt x="2262700" y="2195967"/>
                </a:lnTo>
                <a:lnTo>
                  <a:pt x="2274913" y="2195967"/>
                </a:lnTo>
                <a:lnTo>
                  <a:pt x="2287308" y="2195967"/>
                </a:lnTo>
                <a:cubicBezTo>
                  <a:pt x="2296601" y="2195967"/>
                  <a:pt x="2304573" y="2194189"/>
                  <a:pt x="2311227" y="2190632"/>
                </a:cubicBezTo>
                <a:cubicBezTo>
                  <a:pt x="2319029" y="2186502"/>
                  <a:pt x="2326084" y="2179619"/>
                  <a:pt x="2332394" y="2169983"/>
                </a:cubicBezTo>
                <a:cubicBezTo>
                  <a:pt x="2335950" y="2179275"/>
                  <a:pt x="2339965" y="2185929"/>
                  <a:pt x="2344439" y="2189944"/>
                </a:cubicBezTo>
                <a:cubicBezTo>
                  <a:pt x="2348913" y="2193959"/>
                  <a:pt x="2354994" y="2195967"/>
                  <a:pt x="2362680" y="2195967"/>
                </a:cubicBezTo>
                <a:lnTo>
                  <a:pt x="2390730" y="2195967"/>
                </a:lnTo>
                <a:cubicBezTo>
                  <a:pt x="2401169" y="2195967"/>
                  <a:pt x="2408999" y="2195221"/>
                  <a:pt x="2414219" y="2193730"/>
                </a:cubicBezTo>
                <a:cubicBezTo>
                  <a:pt x="2419439" y="2192238"/>
                  <a:pt x="2425375" y="2189141"/>
                  <a:pt x="2432029" y="2184438"/>
                </a:cubicBezTo>
                <a:cubicBezTo>
                  <a:pt x="2440289" y="2188453"/>
                  <a:pt x="2448664" y="2191378"/>
                  <a:pt x="2457153" y="2193214"/>
                </a:cubicBezTo>
                <a:cubicBezTo>
                  <a:pt x="2465643" y="2195049"/>
                  <a:pt x="2476312" y="2195967"/>
                  <a:pt x="2489161" y="2195967"/>
                </a:cubicBezTo>
                <a:lnTo>
                  <a:pt x="2489161" y="2130920"/>
                </a:lnTo>
                <a:cubicBezTo>
                  <a:pt x="2489161" y="2122086"/>
                  <a:pt x="2488501" y="2114715"/>
                  <a:pt x="2487182" y="2108807"/>
                </a:cubicBezTo>
                <a:cubicBezTo>
                  <a:pt x="2485863" y="2102899"/>
                  <a:pt x="2483654" y="2096331"/>
                  <a:pt x="2480557" y="2089104"/>
                </a:cubicBezTo>
                <a:lnTo>
                  <a:pt x="2465930" y="2108893"/>
                </a:lnTo>
                <a:cubicBezTo>
                  <a:pt x="2463635" y="2111876"/>
                  <a:pt x="2462373" y="2113654"/>
                  <a:pt x="2462144" y="2114228"/>
                </a:cubicBezTo>
                <a:cubicBezTo>
                  <a:pt x="2461341" y="2115834"/>
                  <a:pt x="2460939" y="2118128"/>
                  <a:pt x="2460939" y="2121111"/>
                </a:cubicBezTo>
                <a:cubicBezTo>
                  <a:pt x="2460939" y="2123291"/>
                  <a:pt x="2462373" y="2127478"/>
                  <a:pt x="2465241" y="2133673"/>
                </a:cubicBezTo>
                <a:cubicBezTo>
                  <a:pt x="2468109" y="2139868"/>
                  <a:pt x="2469543" y="2144916"/>
                  <a:pt x="2469543" y="2148816"/>
                </a:cubicBezTo>
                <a:cubicBezTo>
                  <a:pt x="2463693" y="2148013"/>
                  <a:pt x="2458129" y="2146866"/>
                  <a:pt x="2452851" y="2145375"/>
                </a:cubicBezTo>
                <a:cubicBezTo>
                  <a:pt x="2447574" y="2143883"/>
                  <a:pt x="2442813" y="2142105"/>
                  <a:pt x="2438569" y="2140040"/>
                </a:cubicBezTo>
                <a:cubicBezTo>
                  <a:pt x="2440404" y="2129600"/>
                  <a:pt x="2441322" y="2121226"/>
                  <a:pt x="2441322" y="2114916"/>
                </a:cubicBezTo>
                <a:cubicBezTo>
                  <a:pt x="2441322" y="2113769"/>
                  <a:pt x="2441265" y="2111331"/>
                  <a:pt x="2441150" y="2107603"/>
                </a:cubicBezTo>
                <a:cubicBezTo>
                  <a:pt x="2441035" y="2103874"/>
                  <a:pt x="2440863" y="2100920"/>
                  <a:pt x="2440633" y="2098740"/>
                </a:cubicBezTo>
                <a:lnTo>
                  <a:pt x="2434095" y="2103903"/>
                </a:lnTo>
                <a:cubicBezTo>
                  <a:pt x="2430882" y="2106427"/>
                  <a:pt x="2428760" y="2108320"/>
                  <a:pt x="2427727" y="2109582"/>
                </a:cubicBezTo>
                <a:cubicBezTo>
                  <a:pt x="2426007" y="2111761"/>
                  <a:pt x="2425146" y="2114228"/>
                  <a:pt x="2425146" y="2116981"/>
                </a:cubicBezTo>
                <a:cubicBezTo>
                  <a:pt x="2425146" y="2129830"/>
                  <a:pt x="2421533" y="2138606"/>
                  <a:pt x="2414305" y="2143310"/>
                </a:cubicBezTo>
                <a:cubicBezTo>
                  <a:pt x="2408339" y="2147210"/>
                  <a:pt x="2398359" y="2149161"/>
                  <a:pt x="2384363" y="2149161"/>
                </a:cubicBezTo>
                <a:lnTo>
                  <a:pt x="2363197" y="2149161"/>
                </a:lnTo>
                <a:cubicBezTo>
                  <a:pt x="2358034" y="2149161"/>
                  <a:pt x="2353445" y="2147210"/>
                  <a:pt x="2349430" y="2143310"/>
                </a:cubicBezTo>
                <a:cubicBezTo>
                  <a:pt x="2345415" y="2139409"/>
                  <a:pt x="2343407" y="2134534"/>
                  <a:pt x="2343407" y="2128683"/>
                </a:cubicBezTo>
                <a:cubicBezTo>
                  <a:pt x="2343407" y="2122947"/>
                  <a:pt x="2343522" y="2117727"/>
                  <a:pt x="2343751" y="2113023"/>
                </a:cubicBezTo>
                <a:cubicBezTo>
                  <a:pt x="2343981" y="2108320"/>
                  <a:pt x="2344210" y="2104132"/>
                  <a:pt x="2344439" y="2100461"/>
                </a:cubicBezTo>
                <a:lnTo>
                  <a:pt x="2333082" y="2098740"/>
                </a:lnTo>
                <a:cubicBezTo>
                  <a:pt x="2333082" y="2116752"/>
                  <a:pt x="2327862" y="2130174"/>
                  <a:pt x="2317423" y="2139008"/>
                </a:cubicBezTo>
                <a:cubicBezTo>
                  <a:pt x="2309392" y="2145776"/>
                  <a:pt x="2299354" y="2149161"/>
                  <a:pt x="2287308" y="2149161"/>
                </a:cubicBezTo>
                <a:lnTo>
                  <a:pt x="2274913" y="2149161"/>
                </a:lnTo>
                <a:lnTo>
                  <a:pt x="2262700" y="2149161"/>
                </a:lnTo>
                <a:lnTo>
                  <a:pt x="2262351" y="2149161"/>
                </a:lnTo>
                <a:cubicBezTo>
                  <a:pt x="2255239" y="2149161"/>
                  <a:pt x="2250765" y="2139639"/>
                  <a:pt x="2248929" y="2120595"/>
                </a:cubicBezTo>
                <a:cubicBezTo>
                  <a:pt x="2247897" y="2098224"/>
                  <a:pt x="2246921" y="2075853"/>
                  <a:pt x="2246004" y="2053483"/>
                </a:cubicBezTo>
                <a:cubicBezTo>
                  <a:pt x="2244397" y="2021820"/>
                  <a:pt x="2240612" y="1996179"/>
                  <a:pt x="2234646" y="1976562"/>
                </a:cubicBezTo>
                <a:close/>
                <a:moveTo>
                  <a:pt x="3773938" y="1971399"/>
                </a:moveTo>
                <a:lnTo>
                  <a:pt x="3760172" y="1998588"/>
                </a:lnTo>
                <a:lnTo>
                  <a:pt x="3735736" y="1984822"/>
                </a:lnTo>
                <a:lnTo>
                  <a:pt x="3716807" y="2019927"/>
                </a:lnTo>
                <a:lnTo>
                  <a:pt x="3748126" y="2037479"/>
                </a:lnTo>
                <a:lnTo>
                  <a:pt x="3762581" y="2009602"/>
                </a:lnTo>
                <a:lnTo>
                  <a:pt x="3788049" y="2022336"/>
                </a:lnTo>
                <a:lnTo>
                  <a:pt x="3805945" y="1988952"/>
                </a:lnTo>
                <a:close/>
                <a:moveTo>
                  <a:pt x="555926" y="1776462"/>
                </a:moveTo>
                <a:cubicBezTo>
                  <a:pt x="549731" y="1776462"/>
                  <a:pt x="544511" y="1778585"/>
                  <a:pt x="540266" y="1782829"/>
                </a:cubicBezTo>
                <a:cubicBezTo>
                  <a:pt x="536021" y="1787074"/>
                  <a:pt x="533899" y="1792294"/>
                  <a:pt x="533899" y="1798489"/>
                </a:cubicBezTo>
                <a:cubicBezTo>
                  <a:pt x="533899" y="1804684"/>
                  <a:pt x="536021" y="1809904"/>
                  <a:pt x="540266" y="1814148"/>
                </a:cubicBezTo>
                <a:cubicBezTo>
                  <a:pt x="544511" y="1818393"/>
                  <a:pt x="549731" y="1820516"/>
                  <a:pt x="555926" y="1820516"/>
                </a:cubicBezTo>
                <a:cubicBezTo>
                  <a:pt x="562121" y="1820516"/>
                  <a:pt x="567340" y="1818393"/>
                  <a:pt x="571585" y="1814148"/>
                </a:cubicBezTo>
                <a:cubicBezTo>
                  <a:pt x="575830" y="1809904"/>
                  <a:pt x="577952" y="1804684"/>
                  <a:pt x="577952" y="1798489"/>
                </a:cubicBezTo>
                <a:cubicBezTo>
                  <a:pt x="577952" y="1792294"/>
                  <a:pt x="575830" y="1787074"/>
                  <a:pt x="571585" y="1782829"/>
                </a:cubicBezTo>
                <a:cubicBezTo>
                  <a:pt x="567340" y="1778585"/>
                  <a:pt x="562121" y="1776462"/>
                  <a:pt x="555926" y="1776462"/>
                </a:cubicBezTo>
                <a:close/>
                <a:moveTo>
                  <a:pt x="975886" y="1768030"/>
                </a:moveTo>
                <a:cubicBezTo>
                  <a:pt x="971871" y="1768030"/>
                  <a:pt x="968372" y="1768231"/>
                  <a:pt x="965389" y="1768633"/>
                </a:cubicBezTo>
                <a:cubicBezTo>
                  <a:pt x="962406" y="1769034"/>
                  <a:pt x="959968" y="1769866"/>
                  <a:pt x="958075" y="1771128"/>
                </a:cubicBezTo>
                <a:cubicBezTo>
                  <a:pt x="956183" y="1772390"/>
                  <a:pt x="954777" y="1774225"/>
                  <a:pt x="953859" y="1776634"/>
                </a:cubicBezTo>
                <a:cubicBezTo>
                  <a:pt x="952942" y="1779044"/>
                  <a:pt x="952483" y="1782198"/>
                  <a:pt x="952483" y="1786099"/>
                </a:cubicBezTo>
                <a:lnTo>
                  <a:pt x="952483" y="1813288"/>
                </a:lnTo>
                <a:lnTo>
                  <a:pt x="932349" y="1860095"/>
                </a:lnTo>
                <a:cubicBezTo>
                  <a:pt x="931775" y="1861356"/>
                  <a:pt x="931517" y="1862446"/>
                  <a:pt x="931575" y="1863364"/>
                </a:cubicBezTo>
                <a:cubicBezTo>
                  <a:pt x="931632" y="1864282"/>
                  <a:pt x="932120" y="1865056"/>
                  <a:pt x="933037" y="1865687"/>
                </a:cubicBezTo>
                <a:cubicBezTo>
                  <a:pt x="933955" y="1866318"/>
                  <a:pt x="935389" y="1866748"/>
                  <a:pt x="937339" y="1866978"/>
                </a:cubicBezTo>
                <a:cubicBezTo>
                  <a:pt x="939290" y="1867207"/>
                  <a:pt x="941871" y="1867322"/>
                  <a:pt x="945083" y="1867322"/>
                </a:cubicBezTo>
                <a:cubicBezTo>
                  <a:pt x="947951" y="1867322"/>
                  <a:pt x="950332" y="1867207"/>
                  <a:pt x="952225" y="1866978"/>
                </a:cubicBezTo>
                <a:cubicBezTo>
                  <a:pt x="954118" y="1866748"/>
                  <a:pt x="955752" y="1866376"/>
                  <a:pt x="957129" y="1865859"/>
                </a:cubicBezTo>
                <a:cubicBezTo>
                  <a:pt x="958506" y="1865343"/>
                  <a:pt x="959682" y="1864683"/>
                  <a:pt x="960657" y="1863880"/>
                </a:cubicBezTo>
                <a:cubicBezTo>
                  <a:pt x="961632" y="1863077"/>
                  <a:pt x="962521" y="1862102"/>
                  <a:pt x="963324" y="1860955"/>
                </a:cubicBezTo>
                <a:lnTo>
                  <a:pt x="985695" y="1828603"/>
                </a:lnTo>
                <a:cubicBezTo>
                  <a:pt x="987989" y="1825276"/>
                  <a:pt x="989939" y="1822036"/>
                  <a:pt x="991545" y="1818881"/>
                </a:cubicBezTo>
                <a:cubicBezTo>
                  <a:pt x="993152" y="1815726"/>
                  <a:pt x="994442" y="1812485"/>
                  <a:pt x="995417" y="1809158"/>
                </a:cubicBezTo>
                <a:cubicBezTo>
                  <a:pt x="996392" y="1805831"/>
                  <a:pt x="997110" y="1802303"/>
                  <a:pt x="997568" y="1798575"/>
                </a:cubicBezTo>
                <a:cubicBezTo>
                  <a:pt x="998027" y="1794846"/>
                  <a:pt x="998257" y="1790688"/>
                  <a:pt x="998257" y="1786099"/>
                </a:cubicBezTo>
                <a:cubicBezTo>
                  <a:pt x="998257" y="1782198"/>
                  <a:pt x="997826" y="1779044"/>
                  <a:pt x="996966" y="1776634"/>
                </a:cubicBezTo>
                <a:cubicBezTo>
                  <a:pt x="996106" y="1774225"/>
                  <a:pt x="994758" y="1772390"/>
                  <a:pt x="992922" y="1771128"/>
                </a:cubicBezTo>
                <a:cubicBezTo>
                  <a:pt x="991087" y="1769866"/>
                  <a:pt x="988764" y="1769034"/>
                  <a:pt x="985953" y="1768633"/>
                </a:cubicBezTo>
                <a:cubicBezTo>
                  <a:pt x="983142" y="1768231"/>
                  <a:pt x="979787" y="1768030"/>
                  <a:pt x="975886" y="1768030"/>
                </a:cubicBezTo>
                <a:close/>
                <a:moveTo>
                  <a:pt x="876832" y="1691282"/>
                </a:moveTo>
                <a:lnTo>
                  <a:pt x="876832" y="1767686"/>
                </a:lnTo>
                <a:cubicBezTo>
                  <a:pt x="862950" y="1748872"/>
                  <a:pt x="845857" y="1734532"/>
                  <a:pt x="825551" y="1724666"/>
                </a:cubicBezTo>
                <a:close/>
                <a:moveTo>
                  <a:pt x="610132" y="1691282"/>
                </a:moveTo>
                <a:lnTo>
                  <a:pt x="610132" y="1767686"/>
                </a:lnTo>
                <a:cubicBezTo>
                  <a:pt x="596250" y="1748872"/>
                  <a:pt x="579157" y="1734532"/>
                  <a:pt x="558851" y="1724666"/>
                </a:cubicBezTo>
                <a:close/>
                <a:moveTo>
                  <a:pt x="973821" y="1655488"/>
                </a:moveTo>
                <a:cubicBezTo>
                  <a:pt x="969117" y="1655488"/>
                  <a:pt x="965217" y="1655947"/>
                  <a:pt x="962119" y="1656865"/>
                </a:cubicBezTo>
                <a:cubicBezTo>
                  <a:pt x="959022" y="1657783"/>
                  <a:pt x="956527" y="1659274"/>
                  <a:pt x="954634" y="1661339"/>
                </a:cubicBezTo>
                <a:cubicBezTo>
                  <a:pt x="952741" y="1663404"/>
                  <a:pt x="951450" y="1666100"/>
                  <a:pt x="950762" y="1669427"/>
                </a:cubicBezTo>
                <a:cubicBezTo>
                  <a:pt x="950074" y="1672754"/>
                  <a:pt x="949729" y="1676884"/>
                  <a:pt x="949729" y="1681817"/>
                </a:cubicBezTo>
                <a:cubicBezTo>
                  <a:pt x="949729" y="1686635"/>
                  <a:pt x="950074" y="1690650"/>
                  <a:pt x="950762" y="1693863"/>
                </a:cubicBezTo>
                <a:cubicBezTo>
                  <a:pt x="951450" y="1697075"/>
                  <a:pt x="952741" y="1699714"/>
                  <a:pt x="954634" y="1701779"/>
                </a:cubicBezTo>
                <a:cubicBezTo>
                  <a:pt x="956527" y="1703844"/>
                  <a:pt x="959022" y="1705306"/>
                  <a:pt x="962119" y="1706167"/>
                </a:cubicBezTo>
                <a:cubicBezTo>
                  <a:pt x="965217" y="1707027"/>
                  <a:pt x="969117" y="1707457"/>
                  <a:pt x="973821" y="1707457"/>
                </a:cubicBezTo>
                <a:cubicBezTo>
                  <a:pt x="978525" y="1707457"/>
                  <a:pt x="982425" y="1707027"/>
                  <a:pt x="985523" y="1706167"/>
                </a:cubicBezTo>
                <a:cubicBezTo>
                  <a:pt x="988620" y="1705306"/>
                  <a:pt x="991115" y="1703844"/>
                  <a:pt x="993008" y="1701779"/>
                </a:cubicBezTo>
                <a:cubicBezTo>
                  <a:pt x="994901" y="1699714"/>
                  <a:pt x="996249" y="1697075"/>
                  <a:pt x="997052" y="1693863"/>
                </a:cubicBezTo>
                <a:cubicBezTo>
                  <a:pt x="997855" y="1690650"/>
                  <a:pt x="998257" y="1686635"/>
                  <a:pt x="998257" y="1681817"/>
                </a:cubicBezTo>
                <a:cubicBezTo>
                  <a:pt x="998257" y="1676884"/>
                  <a:pt x="997855" y="1672754"/>
                  <a:pt x="997052" y="1669427"/>
                </a:cubicBezTo>
                <a:cubicBezTo>
                  <a:pt x="996249" y="1666100"/>
                  <a:pt x="994901" y="1663404"/>
                  <a:pt x="993008" y="1661339"/>
                </a:cubicBezTo>
                <a:cubicBezTo>
                  <a:pt x="991115" y="1659274"/>
                  <a:pt x="988620" y="1657783"/>
                  <a:pt x="985523" y="1656865"/>
                </a:cubicBezTo>
                <a:cubicBezTo>
                  <a:pt x="982425" y="1655947"/>
                  <a:pt x="978525" y="1655488"/>
                  <a:pt x="973821" y="1655488"/>
                </a:cubicBezTo>
                <a:close/>
                <a:moveTo>
                  <a:pt x="311536" y="1651358"/>
                </a:moveTo>
                <a:cubicBezTo>
                  <a:pt x="323467" y="1651358"/>
                  <a:pt x="334652" y="1656521"/>
                  <a:pt x="345092" y="1666846"/>
                </a:cubicBezTo>
                <a:lnTo>
                  <a:pt x="311536" y="1699369"/>
                </a:lnTo>
                <a:cubicBezTo>
                  <a:pt x="306488" y="1684800"/>
                  <a:pt x="297827" y="1677515"/>
                  <a:pt x="285551" y="1677515"/>
                </a:cubicBezTo>
                <a:cubicBezTo>
                  <a:pt x="281307" y="1677515"/>
                  <a:pt x="277693" y="1678088"/>
                  <a:pt x="274710" y="1679236"/>
                </a:cubicBezTo>
                <a:cubicBezTo>
                  <a:pt x="277234" y="1671549"/>
                  <a:pt x="281680" y="1664982"/>
                  <a:pt x="288047" y="1659532"/>
                </a:cubicBezTo>
                <a:cubicBezTo>
                  <a:pt x="294414" y="1654083"/>
                  <a:pt x="302243" y="1651358"/>
                  <a:pt x="311536" y="1651358"/>
                </a:cubicBezTo>
                <a:close/>
                <a:moveTo>
                  <a:pt x="377099" y="1591130"/>
                </a:moveTo>
                <a:lnTo>
                  <a:pt x="377099" y="1674073"/>
                </a:lnTo>
                <a:cubicBezTo>
                  <a:pt x="354958" y="1641148"/>
                  <a:pt x="330580" y="1624686"/>
                  <a:pt x="303964" y="1624686"/>
                </a:cubicBezTo>
                <a:cubicBezTo>
                  <a:pt x="284920" y="1624686"/>
                  <a:pt x="269261" y="1631311"/>
                  <a:pt x="256986" y="1644561"/>
                </a:cubicBezTo>
                <a:cubicBezTo>
                  <a:pt x="244710" y="1657812"/>
                  <a:pt x="238573" y="1672180"/>
                  <a:pt x="238573" y="1687668"/>
                </a:cubicBezTo>
                <a:cubicBezTo>
                  <a:pt x="238573" y="1693863"/>
                  <a:pt x="240208" y="1698710"/>
                  <a:pt x="243477" y="1702209"/>
                </a:cubicBezTo>
                <a:cubicBezTo>
                  <a:pt x="246747" y="1705708"/>
                  <a:pt x="251078" y="1707457"/>
                  <a:pt x="256469" y="1707457"/>
                </a:cubicBezTo>
                <a:cubicBezTo>
                  <a:pt x="261058" y="1707457"/>
                  <a:pt x="266422" y="1705966"/>
                  <a:pt x="272559" y="1702983"/>
                </a:cubicBezTo>
                <a:cubicBezTo>
                  <a:pt x="278697" y="1700000"/>
                  <a:pt x="283544" y="1698509"/>
                  <a:pt x="287100" y="1698509"/>
                </a:cubicBezTo>
                <a:cubicBezTo>
                  <a:pt x="290657" y="1698509"/>
                  <a:pt x="293439" y="1699656"/>
                  <a:pt x="295446" y="1701951"/>
                </a:cubicBezTo>
                <a:cubicBezTo>
                  <a:pt x="297454" y="1704245"/>
                  <a:pt x="298458" y="1706712"/>
                  <a:pt x="298458" y="1709350"/>
                </a:cubicBezTo>
                <a:cubicBezTo>
                  <a:pt x="298458" y="1711300"/>
                  <a:pt x="289509" y="1720880"/>
                  <a:pt x="271613" y="1738088"/>
                </a:cubicBezTo>
                <a:lnTo>
                  <a:pt x="298113" y="1755985"/>
                </a:lnTo>
                <a:lnTo>
                  <a:pt x="364709" y="1688528"/>
                </a:lnTo>
                <a:cubicBezTo>
                  <a:pt x="372969" y="1700000"/>
                  <a:pt x="377099" y="1713710"/>
                  <a:pt x="377099" y="1729656"/>
                </a:cubicBezTo>
                <a:lnTo>
                  <a:pt x="377099" y="1800726"/>
                </a:lnTo>
                <a:lnTo>
                  <a:pt x="407386" y="1820516"/>
                </a:lnTo>
                <a:lnTo>
                  <a:pt x="407386" y="1644303"/>
                </a:lnTo>
                <a:lnTo>
                  <a:pt x="429761" y="1644303"/>
                </a:lnTo>
                <a:lnTo>
                  <a:pt x="431138" y="1644303"/>
                </a:lnTo>
                <a:cubicBezTo>
                  <a:pt x="437562" y="1644303"/>
                  <a:pt x="443671" y="1649093"/>
                  <a:pt x="449465" y="1658672"/>
                </a:cubicBezTo>
                <a:cubicBezTo>
                  <a:pt x="455258" y="1668251"/>
                  <a:pt x="458155" y="1676884"/>
                  <a:pt x="458155" y="1684570"/>
                </a:cubicBezTo>
                <a:lnTo>
                  <a:pt x="458155" y="1800726"/>
                </a:lnTo>
                <a:lnTo>
                  <a:pt x="488441" y="1820516"/>
                </a:lnTo>
                <a:lnTo>
                  <a:pt x="488441" y="1644303"/>
                </a:lnTo>
                <a:lnTo>
                  <a:pt x="515486" y="1644303"/>
                </a:lnTo>
                <a:lnTo>
                  <a:pt x="523718" y="1644303"/>
                </a:lnTo>
                <a:lnTo>
                  <a:pt x="610132" y="1644303"/>
                </a:lnTo>
                <a:lnTo>
                  <a:pt x="610132" y="1657037"/>
                </a:lnTo>
                <a:lnTo>
                  <a:pt x="512561" y="1718643"/>
                </a:lnTo>
                <a:lnTo>
                  <a:pt x="529769" y="1747897"/>
                </a:lnTo>
                <a:cubicBezTo>
                  <a:pt x="570954" y="1752256"/>
                  <a:pt x="599061" y="1770726"/>
                  <a:pt x="614089" y="1803307"/>
                </a:cubicBezTo>
                <a:lnTo>
                  <a:pt x="640418" y="1820516"/>
                </a:lnTo>
                <a:lnTo>
                  <a:pt x="640418" y="1644303"/>
                </a:lnTo>
                <a:lnTo>
                  <a:pt x="667886" y="1644303"/>
                </a:lnTo>
                <a:lnTo>
                  <a:pt x="675695" y="1644303"/>
                </a:lnTo>
                <a:lnTo>
                  <a:pt x="699721" y="1644303"/>
                </a:lnTo>
                <a:cubicBezTo>
                  <a:pt x="691117" y="1653022"/>
                  <a:pt x="683890" y="1663892"/>
                  <a:pt x="678039" y="1676913"/>
                </a:cubicBezTo>
                <a:cubicBezTo>
                  <a:pt x="672188" y="1689934"/>
                  <a:pt x="669263" y="1704704"/>
                  <a:pt x="669263" y="1721224"/>
                </a:cubicBezTo>
                <a:cubicBezTo>
                  <a:pt x="669263" y="1747151"/>
                  <a:pt x="676720" y="1769780"/>
                  <a:pt x="691634" y="1789110"/>
                </a:cubicBezTo>
                <a:cubicBezTo>
                  <a:pt x="706547" y="1808441"/>
                  <a:pt x="723641" y="1818106"/>
                  <a:pt x="742914" y="1818106"/>
                </a:cubicBezTo>
                <a:cubicBezTo>
                  <a:pt x="752895" y="1818106"/>
                  <a:pt x="760925" y="1815496"/>
                  <a:pt x="767006" y="1810277"/>
                </a:cubicBezTo>
                <a:cubicBezTo>
                  <a:pt x="773086" y="1805057"/>
                  <a:pt x="776126" y="1798604"/>
                  <a:pt x="776126" y="1790917"/>
                </a:cubicBezTo>
                <a:cubicBezTo>
                  <a:pt x="776126" y="1784149"/>
                  <a:pt x="773774" y="1778212"/>
                  <a:pt x="769071" y="1773107"/>
                </a:cubicBezTo>
                <a:cubicBezTo>
                  <a:pt x="764367" y="1768002"/>
                  <a:pt x="758172" y="1765449"/>
                  <a:pt x="750486" y="1765449"/>
                </a:cubicBezTo>
                <a:cubicBezTo>
                  <a:pt x="742914" y="1765449"/>
                  <a:pt x="737006" y="1767629"/>
                  <a:pt x="732761" y="1771988"/>
                </a:cubicBezTo>
                <a:cubicBezTo>
                  <a:pt x="728517" y="1776348"/>
                  <a:pt x="726394" y="1781682"/>
                  <a:pt x="726394" y="1787992"/>
                </a:cubicBezTo>
                <a:lnTo>
                  <a:pt x="726394" y="1789024"/>
                </a:lnTo>
                <a:cubicBezTo>
                  <a:pt x="715610" y="1785697"/>
                  <a:pt x="706834" y="1778843"/>
                  <a:pt x="700066" y="1768461"/>
                </a:cubicBezTo>
                <a:cubicBezTo>
                  <a:pt x="693297" y="1758078"/>
                  <a:pt x="689913" y="1746233"/>
                  <a:pt x="689913" y="1732926"/>
                </a:cubicBezTo>
                <a:cubicBezTo>
                  <a:pt x="689913" y="1712734"/>
                  <a:pt x="698947" y="1692916"/>
                  <a:pt x="717016" y="1673471"/>
                </a:cubicBezTo>
                <a:cubicBezTo>
                  <a:pt x="735084" y="1654026"/>
                  <a:pt x="758402" y="1644303"/>
                  <a:pt x="786967" y="1644303"/>
                </a:cubicBezTo>
                <a:lnTo>
                  <a:pt x="794711" y="1644303"/>
                </a:lnTo>
                <a:lnTo>
                  <a:pt x="876832" y="1644303"/>
                </a:lnTo>
                <a:lnTo>
                  <a:pt x="876832" y="1657037"/>
                </a:lnTo>
                <a:lnTo>
                  <a:pt x="779261" y="1718643"/>
                </a:lnTo>
                <a:lnTo>
                  <a:pt x="796469" y="1747897"/>
                </a:lnTo>
                <a:cubicBezTo>
                  <a:pt x="837654" y="1752256"/>
                  <a:pt x="865761" y="1770726"/>
                  <a:pt x="880789" y="1803307"/>
                </a:cubicBezTo>
                <a:lnTo>
                  <a:pt x="907118" y="1820516"/>
                </a:lnTo>
                <a:lnTo>
                  <a:pt x="907118" y="1644303"/>
                </a:lnTo>
                <a:lnTo>
                  <a:pt x="942395" y="1644303"/>
                </a:lnTo>
                <a:lnTo>
                  <a:pt x="930005" y="1624686"/>
                </a:lnTo>
                <a:lnTo>
                  <a:pt x="782321" y="1624686"/>
                </a:lnTo>
                <a:lnTo>
                  <a:pt x="769796" y="1624686"/>
                </a:lnTo>
                <a:lnTo>
                  <a:pt x="663305" y="1624686"/>
                </a:lnTo>
                <a:lnTo>
                  <a:pt x="655496" y="1624686"/>
                </a:lnTo>
                <a:lnTo>
                  <a:pt x="511328" y="1624686"/>
                </a:lnTo>
                <a:lnTo>
                  <a:pt x="503096" y="1624686"/>
                </a:lnTo>
                <a:lnTo>
                  <a:pt x="486893" y="1624686"/>
                </a:lnTo>
                <a:cubicBezTo>
                  <a:pt x="485172" y="1622162"/>
                  <a:pt x="483480" y="1619437"/>
                  <a:pt x="481816" y="1616512"/>
                </a:cubicBezTo>
                <a:cubicBezTo>
                  <a:pt x="480153" y="1613586"/>
                  <a:pt x="477571" y="1608625"/>
                  <a:pt x="474072" y="1601627"/>
                </a:cubicBezTo>
                <a:cubicBezTo>
                  <a:pt x="470573" y="1594629"/>
                  <a:pt x="465268" y="1591130"/>
                  <a:pt x="458155" y="1591130"/>
                </a:cubicBezTo>
                <a:lnTo>
                  <a:pt x="458155" y="1644303"/>
                </a:lnTo>
                <a:cubicBezTo>
                  <a:pt x="453107" y="1636387"/>
                  <a:pt x="448576" y="1631139"/>
                  <a:pt x="444560" y="1628557"/>
                </a:cubicBezTo>
                <a:cubicBezTo>
                  <a:pt x="442553" y="1627267"/>
                  <a:pt x="440100" y="1626299"/>
                  <a:pt x="437204" y="1625654"/>
                </a:cubicBezTo>
                <a:lnTo>
                  <a:pt x="430474" y="1625004"/>
                </a:lnTo>
                <a:lnTo>
                  <a:pt x="430273" y="1624686"/>
                </a:lnTo>
                <a:lnTo>
                  <a:pt x="427180" y="1624686"/>
                </a:lnTo>
                <a:lnTo>
                  <a:pt x="417371" y="1624686"/>
                </a:lnTo>
                <a:lnTo>
                  <a:pt x="405837" y="1624686"/>
                </a:lnTo>
                <a:cubicBezTo>
                  <a:pt x="404116" y="1622162"/>
                  <a:pt x="402424" y="1619437"/>
                  <a:pt x="400761" y="1616512"/>
                </a:cubicBezTo>
                <a:cubicBezTo>
                  <a:pt x="399097" y="1613586"/>
                  <a:pt x="396516" y="1608625"/>
                  <a:pt x="393017" y="1601627"/>
                </a:cubicBezTo>
                <a:cubicBezTo>
                  <a:pt x="389518" y="1594629"/>
                  <a:pt x="384212" y="1591130"/>
                  <a:pt x="377099" y="1591130"/>
                </a:cubicBezTo>
                <a:close/>
                <a:moveTo>
                  <a:pt x="3668159" y="1428260"/>
                </a:moveTo>
                <a:cubicBezTo>
                  <a:pt x="3672403" y="1428260"/>
                  <a:pt x="3676935" y="1429121"/>
                  <a:pt x="3681753" y="1430842"/>
                </a:cubicBezTo>
                <a:cubicBezTo>
                  <a:pt x="3680147" y="1435889"/>
                  <a:pt x="3677365" y="1440077"/>
                  <a:pt x="3673407" y="1443404"/>
                </a:cubicBezTo>
                <a:cubicBezTo>
                  <a:pt x="3669449" y="1446731"/>
                  <a:pt x="3665061" y="1448394"/>
                  <a:pt x="3660243" y="1448394"/>
                </a:cubicBezTo>
                <a:cubicBezTo>
                  <a:pt x="3657489" y="1448394"/>
                  <a:pt x="3655138" y="1447648"/>
                  <a:pt x="3653187" y="1446157"/>
                </a:cubicBezTo>
                <a:cubicBezTo>
                  <a:pt x="3651237" y="1444666"/>
                  <a:pt x="3650262" y="1442658"/>
                  <a:pt x="3650262" y="1440134"/>
                </a:cubicBezTo>
                <a:cubicBezTo>
                  <a:pt x="3650262" y="1437151"/>
                  <a:pt x="3651954" y="1434427"/>
                  <a:pt x="3655339" y="1431960"/>
                </a:cubicBezTo>
                <a:cubicBezTo>
                  <a:pt x="3658723" y="1429494"/>
                  <a:pt x="3662996" y="1428260"/>
                  <a:pt x="3668159" y="1428260"/>
                </a:cubicBezTo>
                <a:close/>
                <a:moveTo>
                  <a:pt x="4708825" y="1357362"/>
                </a:moveTo>
                <a:cubicBezTo>
                  <a:pt x="4702631" y="1357362"/>
                  <a:pt x="4697411" y="1359485"/>
                  <a:pt x="4693166" y="1363729"/>
                </a:cubicBezTo>
                <a:cubicBezTo>
                  <a:pt x="4688921" y="1367974"/>
                  <a:pt x="4686799" y="1373194"/>
                  <a:pt x="4686799" y="1379389"/>
                </a:cubicBezTo>
                <a:cubicBezTo>
                  <a:pt x="4686799" y="1385584"/>
                  <a:pt x="4688921" y="1390804"/>
                  <a:pt x="4693166" y="1395048"/>
                </a:cubicBezTo>
                <a:cubicBezTo>
                  <a:pt x="4697411" y="1399293"/>
                  <a:pt x="4702631" y="1401416"/>
                  <a:pt x="4708825" y="1401416"/>
                </a:cubicBezTo>
                <a:cubicBezTo>
                  <a:pt x="4715021" y="1401416"/>
                  <a:pt x="4720240" y="1399293"/>
                  <a:pt x="4724485" y="1395048"/>
                </a:cubicBezTo>
                <a:cubicBezTo>
                  <a:pt x="4728729" y="1390804"/>
                  <a:pt x="4730852" y="1385584"/>
                  <a:pt x="4730852" y="1379389"/>
                </a:cubicBezTo>
                <a:cubicBezTo>
                  <a:pt x="4730852" y="1373194"/>
                  <a:pt x="4728729" y="1367974"/>
                  <a:pt x="4724485" y="1363729"/>
                </a:cubicBezTo>
                <a:cubicBezTo>
                  <a:pt x="4720240" y="1359485"/>
                  <a:pt x="4715021" y="1357362"/>
                  <a:pt x="4708825" y="1357362"/>
                </a:cubicBezTo>
                <a:close/>
                <a:moveTo>
                  <a:pt x="2924199" y="1357362"/>
                </a:moveTo>
                <a:cubicBezTo>
                  <a:pt x="2918005" y="1357362"/>
                  <a:pt x="2912785" y="1359485"/>
                  <a:pt x="2908540" y="1363729"/>
                </a:cubicBezTo>
                <a:cubicBezTo>
                  <a:pt x="2904295" y="1367974"/>
                  <a:pt x="2902173" y="1373194"/>
                  <a:pt x="2902173" y="1379389"/>
                </a:cubicBezTo>
                <a:cubicBezTo>
                  <a:pt x="2902173" y="1385584"/>
                  <a:pt x="2904295" y="1390804"/>
                  <a:pt x="2908540" y="1395048"/>
                </a:cubicBezTo>
                <a:cubicBezTo>
                  <a:pt x="2912785" y="1399293"/>
                  <a:pt x="2918005" y="1401416"/>
                  <a:pt x="2924199" y="1401416"/>
                </a:cubicBezTo>
                <a:cubicBezTo>
                  <a:pt x="2930395" y="1401416"/>
                  <a:pt x="2935614" y="1399293"/>
                  <a:pt x="2939859" y="1395048"/>
                </a:cubicBezTo>
                <a:cubicBezTo>
                  <a:pt x="2944104" y="1390804"/>
                  <a:pt x="2946226" y="1385584"/>
                  <a:pt x="2946226" y="1379389"/>
                </a:cubicBezTo>
                <a:cubicBezTo>
                  <a:pt x="2946226" y="1373194"/>
                  <a:pt x="2944104" y="1367974"/>
                  <a:pt x="2939859" y="1363729"/>
                </a:cubicBezTo>
                <a:cubicBezTo>
                  <a:pt x="2935614" y="1359485"/>
                  <a:pt x="2930395" y="1357362"/>
                  <a:pt x="2924199" y="1357362"/>
                </a:cubicBezTo>
                <a:close/>
                <a:moveTo>
                  <a:pt x="1775125" y="1357362"/>
                </a:moveTo>
                <a:cubicBezTo>
                  <a:pt x="1768930" y="1357362"/>
                  <a:pt x="1763711" y="1359485"/>
                  <a:pt x="1759466" y="1363729"/>
                </a:cubicBezTo>
                <a:cubicBezTo>
                  <a:pt x="1755221" y="1367974"/>
                  <a:pt x="1753099" y="1373194"/>
                  <a:pt x="1753099" y="1379389"/>
                </a:cubicBezTo>
                <a:cubicBezTo>
                  <a:pt x="1753099" y="1385584"/>
                  <a:pt x="1755221" y="1390804"/>
                  <a:pt x="1759466" y="1395048"/>
                </a:cubicBezTo>
                <a:cubicBezTo>
                  <a:pt x="1763711" y="1399293"/>
                  <a:pt x="1768930" y="1401416"/>
                  <a:pt x="1775125" y="1401416"/>
                </a:cubicBezTo>
                <a:cubicBezTo>
                  <a:pt x="1781320" y="1401416"/>
                  <a:pt x="1786540" y="1399293"/>
                  <a:pt x="1790785" y="1395048"/>
                </a:cubicBezTo>
                <a:cubicBezTo>
                  <a:pt x="1795029" y="1390804"/>
                  <a:pt x="1797152" y="1385584"/>
                  <a:pt x="1797152" y="1379389"/>
                </a:cubicBezTo>
                <a:cubicBezTo>
                  <a:pt x="1797152" y="1373194"/>
                  <a:pt x="1795029" y="1367974"/>
                  <a:pt x="1790785" y="1363729"/>
                </a:cubicBezTo>
                <a:cubicBezTo>
                  <a:pt x="1786540" y="1359485"/>
                  <a:pt x="1781320" y="1357362"/>
                  <a:pt x="1775125" y="1357362"/>
                </a:cubicBezTo>
                <a:close/>
                <a:moveTo>
                  <a:pt x="374027" y="1324018"/>
                </a:moveTo>
                <a:lnTo>
                  <a:pt x="383695" y="1330199"/>
                </a:lnTo>
                <a:cubicBezTo>
                  <a:pt x="389270" y="1332198"/>
                  <a:pt x="394833" y="1333198"/>
                  <a:pt x="400384" y="1333198"/>
                </a:cubicBezTo>
                <a:lnTo>
                  <a:pt x="404733" y="1332918"/>
                </a:lnTo>
                <a:lnTo>
                  <a:pt x="403400" y="1333737"/>
                </a:lnTo>
                <a:cubicBezTo>
                  <a:pt x="402379" y="1334145"/>
                  <a:pt x="401056" y="1334472"/>
                  <a:pt x="399432" y="1334719"/>
                </a:cubicBezTo>
                <a:cubicBezTo>
                  <a:pt x="397808" y="1334965"/>
                  <a:pt x="396157" y="1335088"/>
                  <a:pt x="394480" y="1335088"/>
                </a:cubicBezTo>
                <a:cubicBezTo>
                  <a:pt x="391423" y="1335088"/>
                  <a:pt x="388636" y="1334749"/>
                  <a:pt x="386116" y="1334071"/>
                </a:cubicBezTo>
                <a:cubicBezTo>
                  <a:pt x="383597" y="1333392"/>
                  <a:pt x="381413" y="1332485"/>
                  <a:pt x="379565" y="1331348"/>
                </a:cubicBezTo>
                <a:cubicBezTo>
                  <a:pt x="377717" y="1330212"/>
                  <a:pt x="376322" y="1329009"/>
                  <a:pt x="375380" y="1327739"/>
                </a:cubicBezTo>
                <a:close/>
                <a:moveTo>
                  <a:pt x="2455995" y="1304189"/>
                </a:moveTo>
                <a:lnTo>
                  <a:pt x="2442573" y="1331034"/>
                </a:lnTo>
                <a:cubicBezTo>
                  <a:pt x="2473204" y="1350192"/>
                  <a:pt x="2503662" y="1376922"/>
                  <a:pt x="2533949" y="1411224"/>
                </a:cubicBezTo>
                <a:lnTo>
                  <a:pt x="2533949" y="1389198"/>
                </a:lnTo>
                <a:cubicBezTo>
                  <a:pt x="2523395" y="1372792"/>
                  <a:pt x="2511291" y="1356961"/>
                  <a:pt x="2497639" y="1341703"/>
                </a:cubicBezTo>
                <a:cubicBezTo>
                  <a:pt x="2483987" y="1326445"/>
                  <a:pt x="2470106" y="1313940"/>
                  <a:pt x="2455995" y="1304189"/>
                </a:cubicBezTo>
                <a:close/>
                <a:moveTo>
                  <a:pt x="377290" y="1303673"/>
                </a:moveTo>
                <a:cubicBezTo>
                  <a:pt x="380596" y="1306464"/>
                  <a:pt x="384765" y="1308399"/>
                  <a:pt x="389800" y="1309478"/>
                </a:cubicBezTo>
                <a:cubicBezTo>
                  <a:pt x="394834" y="1310557"/>
                  <a:pt x="399487" y="1311096"/>
                  <a:pt x="403759" y="1311096"/>
                </a:cubicBezTo>
                <a:cubicBezTo>
                  <a:pt x="405969" y="1311096"/>
                  <a:pt x="408196" y="1310949"/>
                  <a:pt x="410442" y="1310653"/>
                </a:cubicBezTo>
                <a:lnTo>
                  <a:pt x="413345" y="1309649"/>
                </a:lnTo>
                <a:lnTo>
                  <a:pt x="413479" y="1310185"/>
                </a:lnTo>
                <a:cubicBezTo>
                  <a:pt x="413479" y="1312019"/>
                  <a:pt x="412430" y="1313450"/>
                  <a:pt x="410331" y="1314479"/>
                </a:cubicBezTo>
                <a:cubicBezTo>
                  <a:pt x="408233" y="1315508"/>
                  <a:pt x="405086" y="1316022"/>
                  <a:pt x="400890" y="1316022"/>
                </a:cubicBezTo>
                <a:cubicBezTo>
                  <a:pt x="398265" y="1316022"/>
                  <a:pt x="395610" y="1315674"/>
                  <a:pt x="392923" y="1314978"/>
                </a:cubicBezTo>
                <a:cubicBezTo>
                  <a:pt x="390236" y="1314281"/>
                  <a:pt x="387789" y="1313369"/>
                  <a:pt x="385581" y="1312240"/>
                </a:cubicBezTo>
                <a:cubicBezTo>
                  <a:pt x="383374" y="1311112"/>
                  <a:pt x="381673" y="1309931"/>
                  <a:pt x="380480" y="1308697"/>
                </a:cubicBezTo>
                <a:cubicBezTo>
                  <a:pt x="379288" y="1307462"/>
                  <a:pt x="378691" y="1306327"/>
                  <a:pt x="378691" y="1305291"/>
                </a:cubicBezTo>
                <a:cubicBezTo>
                  <a:pt x="378691" y="1303976"/>
                  <a:pt x="378224" y="1303436"/>
                  <a:pt x="377290" y="1303673"/>
                </a:cubicBezTo>
                <a:close/>
                <a:moveTo>
                  <a:pt x="415380" y="1281401"/>
                </a:moveTo>
                <a:cubicBezTo>
                  <a:pt x="415225" y="1282412"/>
                  <a:pt x="415517" y="1283573"/>
                  <a:pt x="416253" y="1284882"/>
                </a:cubicBezTo>
                <a:cubicBezTo>
                  <a:pt x="416990" y="1286191"/>
                  <a:pt x="417359" y="1287483"/>
                  <a:pt x="417359" y="1288758"/>
                </a:cubicBezTo>
                <a:cubicBezTo>
                  <a:pt x="417359" y="1289477"/>
                  <a:pt x="417075" y="1290119"/>
                  <a:pt x="416509" y="1290686"/>
                </a:cubicBezTo>
                <a:cubicBezTo>
                  <a:pt x="415942" y="1291252"/>
                  <a:pt x="415012" y="1291751"/>
                  <a:pt x="413718" y="1292183"/>
                </a:cubicBezTo>
                <a:cubicBezTo>
                  <a:pt x="412424" y="1292615"/>
                  <a:pt x="410899" y="1292929"/>
                  <a:pt x="409144" y="1293123"/>
                </a:cubicBezTo>
                <a:cubicBezTo>
                  <a:pt x="407389" y="1293318"/>
                  <a:pt x="405594" y="1293415"/>
                  <a:pt x="403759" y="1293415"/>
                </a:cubicBezTo>
                <a:cubicBezTo>
                  <a:pt x="400475" y="1293415"/>
                  <a:pt x="397457" y="1293139"/>
                  <a:pt x="394707" y="1292588"/>
                </a:cubicBezTo>
                <a:cubicBezTo>
                  <a:pt x="391956" y="1292037"/>
                  <a:pt x="389583" y="1291286"/>
                  <a:pt x="387588" y="1290336"/>
                </a:cubicBezTo>
                <a:cubicBezTo>
                  <a:pt x="385593" y="1289386"/>
                  <a:pt x="384089" y="1288386"/>
                  <a:pt x="383076" y="1287334"/>
                </a:cubicBezTo>
                <a:cubicBezTo>
                  <a:pt x="382064" y="1286283"/>
                  <a:pt x="381557" y="1285351"/>
                  <a:pt x="381557" y="1284539"/>
                </a:cubicBezTo>
                <a:cubicBezTo>
                  <a:pt x="381557" y="1283623"/>
                  <a:pt x="381100" y="1283196"/>
                  <a:pt x="380186" y="1283257"/>
                </a:cubicBezTo>
                <a:cubicBezTo>
                  <a:pt x="382041" y="1285488"/>
                  <a:pt x="384553" y="1287143"/>
                  <a:pt x="387721" y="1288220"/>
                </a:cubicBezTo>
                <a:cubicBezTo>
                  <a:pt x="390890" y="1289297"/>
                  <a:pt x="394436" y="1289836"/>
                  <a:pt x="398360" y="1289836"/>
                </a:cubicBezTo>
                <a:cubicBezTo>
                  <a:pt x="402633" y="1289836"/>
                  <a:pt x="406438" y="1288917"/>
                  <a:pt x="409775" y="1287079"/>
                </a:cubicBezTo>
                <a:cubicBezTo>
                  <a:pt x="413112" y="1285241"/>
                  <a:pt x="414980" y="1283348"/>
                  <a:pt x="415380" y="1281401"/>
                </a:cubicBezTo>
                <a:close/>
                <a:moveTo>
                  <a:pt x="4763031" y="1272182"/>
                </a:moveTo>
                <a:lnTo>
                  <a:pt x="4763031" y="1348586"/>
                </a:lnTo>
                <a:cubicBezTo>
                  <a:pt x="4749150" y="1329772"/>
                  <a:pt x="4732057" y="1315432"/>
                  <a:pt x="4711751" y="1305566"/>
                </a:cubicBezTo>
                <a:close/>
                <a:moveTo>
                  <a:pt x="4543957" y="1272182"/>
                </a:moveTo>
                <a:lnTo>
                  <a:pt x="4543957" y="1348586"/>
                </a:lnTo>
                <a:cubicBezTo>
                  <a:pt x="4530075" y="1329772"/>
                  <a:pt x="4512981" y="1315432"/>
                  <a:pt x="4492676" y="1305566"/>
                </a:cubicBezTo>
                <a:close/>
                <a:moveTo>
                  <a:pt x="3829581" y="1272182"/>
                </a:moveTo>
                <a:lnTo>
                  <a:pt x="3829581" y="1348586"/>
                </a:lnTo>
                <a:cubicBezTo>
                  <a:pt x="3815700" y="1329772"/>
                  <a:pt x="3798607" y="1315432"/>
                  <a:pt x="3778301" y="1305566"/>
                </a:cubicBezTo>
                <a:close/>
                <a:moveTo>
                  <a:pt x="2286531" y="1272182"/>
                </a:moveTo>
                <a:lnTo>
                  <a:pt x="2286531" y="1348586"/>
                </a:lnTo>
                <a:cubicBezTo>
                  <a:pt x="2272650" y="1329772"/>
                  <a:pt x="2255557" y="1315432"/>
                  <a:pt x="2235251" y="1305566"/>
                </a:cubicBezTo>
                <a:close/>
                <a:moveTo>
                  <a:pt x="1829331" y="1272182"/>
                </a:moveTo>
                <a:lnTo>
                  <a:pt x="1829331" y="1348586"/>
                </a:lnTo>
                <a:cubicBezTo>
                  <a:pt x="1815450" y="1329772"/>
                  <a:pt x="1798357" y="1315432"/>
                  <a:pt x="1778051" y="1305566"/>
                </a:cubicBezTo>
                <a:close/>
                <a:moveTo>
                  <a:pt x="493112" y="1251032"/>
                </a:moveTo>
                <a:cubicBezTo>
                  <a:pt x="492648" y="1250666"/>
                  <a:pt x="492645" y="1250941"/>
                  <a:pt x="493103" y="1251856"/>
                </a:cubicBezTo>
                <a:cubicBezTo>
                  <a:pt x="493561" y="1252771"/>
                  <a:pt x="493790" y="1253598"/>
                  <a:pt x="493790" y="1254339"/>
                </a:cubicBezTo>
                <a:cubicBezTo>
                  <a:pt x="493790" y="1255844"/>
                  <a:pt x="493240" y="1257147"/>
                  <a:pt x="492140" y="1258247"/>
                </a:cubicBezTo>
                <a:cubicBezTo>
                  <a:pt x="491041" y="1259347"/>
                  <a:pt x="489431" y="1260297"/>
                  <a:pt x="487311" y="1261097"/>
                </a:cubicBezTo>
                <a:cubicBezTo>
                  <a:pt x="485192" y="1261897"/>
                  <a:pt x="482682" y="1262450"/>
                  <a:pt x="479781" y="1262755"/>
                </a:cubicBezTo>
                <a:cubicBezTo>
                  <a:pt x="476881" y="1263059"/>
                  <a:pt x="473699" y="1263212"/>
                  <a:pt x="470236" y="1263212"/>
                </a:cubicBezTo>
                <a:cubicBezTo>
                  <a:pt x="466755" y="1263212"/>
                  <a:pt x="463704" y="1263113"/>
                  <a:pt x="461084" y="1262915"/>
                </a:cubicBezTo>
                <a:cubicBezTo>
                  <a:pt x="458463" y="1262717"/>
                  <a:pt x="455825" y="1262497"/>
                  <a:pt x="453170" y="1262257"/>
                </a:cubicBezTo>
                <a:lnTo>
                  <a:pt x="415815" y="1261929"/>
                </a:lnTo>
                <a:cubicBezTo>
                  <a:pt x="414865" y="1260924"/>
                  <a:pt x="413544" y="1259237"/>
                  <a:pt x="411853" y="1256869"/>
                </a:cubicBezTo>
                <a:cubicBezTo>
                  <a:pt x="410162" y="1254501"/>
                  <a:pt x="408556" y="1253567"/>
                  <a:pt x="407036" y="1254067"/>
                </a:cubicBezTo>
                <a:cubicBezTo>
                  <a:pt x="414413" y="1254067"/>
                  <a:pt x="422628" y="1254039"/>
                  <a:pt x="431683" y="1253982"/>
                </a:cubicBezTo>
                <a:cubicBezTo>
                  <a:pt x="440738" y="1253926"/>
                  <a:pt x="449220" y="1253813"/>
                  <a:pt x="457128" y="1253642"/>
                </a:cubicBezTo>
                <a:cubicBezTo>
                  <a:pt x="465037" y="1253472"/>
                  <a:pt x="472252" y="1253157"/>
                  <a:pt x="478773" y="1252696"/>
                </a:cubicBezTo>
                <a:cubicBezTo>
                  <a:pt x="485294" y="1252235"/>
                  <a:pt x="490074" y="1251680"/>
                  <a:pt x="493112" y="1251032"/>
                </a:cubicBezTo>
                <a:close/>
                <a:moveTo>
                  <a:pt x="292413" y="1250523"/>
                </a:moveTo>
                <a:lnTo>
                  <a:pt x="303303" y="1250523"/>
                </a:lnTo>
                <a:cubicBezTo>
                  <a:pt x="302632" y="1255295"/>
                  <a:pt x="302043" y="1261559"/>
                  <a:pt x="301535" y="1269315"/>
                </a:cubicBezTo>
                <a:cubicBezTo>
                  <a:pt x="301027" y="1277072"/>
                  <a:pt x="300773" y="1284733"/>
                  <a:pt x="300773" y="1292299"/>
                </a:cubicBezTo>
                <a:cubicBezTo>
                  <a:pt x="300773" y="1299898"/>
                  <a:pt x="301030" y="1307253"/>
                  <a:pt x="301546" y="1314366"/>
                </a:cubicBezTo>
                <a:cubicBezTo>
                  <a:pt x="302061" y="1321479"/>
                  <a:pt x="302647" y="1326362"/>
                  <a:pt x="303303" y="1329015"/>
                </a:cubicBezTo>
                <a:lnTo>
                  <a:pt x="292349" y="1329015"/>
                </a:lnTo>
                <a:cubicBezTo>
                  <a:pt x="290970" y="1318815"/>
                  <a:pt x="290281" y="1306577"/>
                  <a:pt x="290281" y="1292299"/>
                </a:cubicBezTo>
                <a:cubicBezTo>
                  <a:pt x="290281" y="1276955"/>
                  <a:pt x="290992" y="1263030"/>
                  <a:pt x="292413" y="1250523"/>
                </a:cubicBezTo>
                <a:close/>
                <a:moveTo>
                  <a:pt x="364954" y="1241075"/>
                </a:moveTo>
                <a:cubicBezTo>
                  <a:pt x="370095" y="1241075"/>
                  <a:pt x="374457" y="1242008"/>
                  <a:pt x="378039" y="1243875"/>
                </a:cubicBezTo>
                <a:cubicBezTo>
                  <a:pt x="381621" y="1245742"/>
                  <a:pt x="384829" y="1248198"/>
                  <a:pt x="387662" y="1251241"/>
                </a:cubicBezTo>
                <a:cubicBezTo>
                  <a:pt x="390495" y="1254285"/>
                  <a:pt x="393187" y="1257790"/>
                  <a:pt x="395737" y="1261757"/>
                </a:cubicBezTo>
                <a:cubicBezTo>
                  <a:pt x="398286" y="1265724"/>
                  <a:pt x="400770" y="1269091"/>
                  <a:pt x="403186" y="1271859"/>
                </a:cubicBezTo>
                <a:cubicBezTo>
                  <a:pt x="402761" y="1272619"/>
                  <a:pt x="401265" y="1272999"/>
                  <a:pt x="398698" y="1272999"/>
                </a:cubicBezTo>
                <a:cubicBezTo>
                  <a:pt x="396302" y="1272999"/>
                  <a:pt x="394085" y="1272478"/>
                  <a:pt x="392048" y="1271437"/>
                </a:cubicBezTo>
                <a:cubicBezTo>
                  <a:pt x="390010" y="1270395"/>
                  <a:pt x="388058" y="1268940"/>
                  <a:pt x="386190" y="1267071"/>
                </a:cubicBezTo>
                <a:cubicBezTo>
                  <a:pt x="384322" y="1265203"/>
                  <a:pt x="382692" y="1263082"/>
                  <a:pt x="381299" y="1260709"/>
                </a:cubicBezTo>
                <a:cubicBezTo>
                  <a:pt x="379906" y="1258335"/>
                  <a:pt x="378425" y="1255177"/>
                  <a:pt x="376855" y="1251233"/>
                </a:cubicBezTo>
                <a:lnTo>
                  <a:pt x="363704" y="1254780"/>
                </a:lnTo>
                <a:cubicBezTo>
                  <a:pt x="364306" y="1259196"/>
                  <a:pt x="365043" y="1262556"/>
                  <a:pt x="365914" y="1264857"/>
                </a:cubicBezTo>
                <a:cubicBezTo>
                  <a:pt x="366785" y="1267159"/>
                  <a:pt x="367623" y="1268790"/>
                  <a:pt x="368428" y="1269751"/>
                </a:cubicBezTo>
                <a:cubicBezTo>
                  <a:pt x="366003" y="1274092"/>
                  <a:pt x="362015" y="1277969"/>
                  <a:pt x="356464" y="1281380"/>
                </a:cubicBezTo>
                <a:cubicBezTo>
                  <a:pt x="350914" y="1284791"/>
                  <a:pt x="344295" y="1286497"/>
                  <a:pt x="336609" y="1286497"/>
                </a:cubicBezTo>
                <a:cubicBezTo>
                  <a:pt x="334167" y="1286497"/>
                  <a:pt x="331909" y="1286400"/>
                  <a:pt x="329833" y="1286208"/>
                </a:cubicBezTo>
                <a:cubicBezTo>
                  <a:pt x="327757" y="1286015"/>
                  <a:pt x="324088" y="1285605"/>
                  <a:pt x="318825" y="1284978"/>
                </a:cubicBezTo>
                <a:lnTo>
                  <a:pt x="318825" y="1298927"/>
                </a:lnTo>
                <a:cubicBezTo>
                  <a:pt x="322822" y="1299924"/>
                  <a:pt x="326152" y="1300570"/>
                  <a:pt x="328813" y="1300866"/>
                </a:cubicBezTo>
                <a:cubicBezTo>
                  <a:pt x="331474" y="1301161"/>
                  <a:pt x="334128" y="1301309"/>
                  <a:pt x="336776" y="1301309"/>
                </a:cubicBezTo>
                <a:cubicBezTo>
                  <a:pt x="343569" y="1301309"/>
                  <a:pt x="349773" y="1300223"/>
                  <a:pt x="355387" y="1298050"/>
                </a:cubicBezTo>
                <a:cubicBezTo>
                  <a:pt x="361002" y="1295878"/>
                  <a:pt x="364336" y="1292971"/>
                  <a:pt x="365392" y="1289331"/>
                </a:cubicBezTo>
                <a:cubicBezTo>
                  <a:pt x="365392" y="1288449"/>
                  <a:pt x="365493" y="1288812"/>
                  <a:pt x="365693" y="1290421"/>
                </a:cubicBezTo>
                <a:cubicBezTo>
                  <a:pt x="365894" y="1292030"/>
                  <a:pt x="366244" y="1292803"/>
                  <a:pt x="366742" y="1292740"/>
                </a:cubicBezTo>
                <a:cubicBezTo>
                  <a:pt x="365548" y="1293548"/>
                  <a:pt x="364547" y="1294998"/>
                  <a:pt x="363737" y="1297089"/>
                </a:cubicBezTo>
                <a:cubicBezTo>
                  <a:pt x="362928" y="1299180"/>
                  <a:pt x="362523" y="1301577"/>
                  <a:pt x="362523" y="1304280"/>
                </a:cubicBezTo>
                <a:cubicBezTo>
                  <a:pt x="362523" y="1307078"/>
                  <a:pt x="362805" y="1308891"/>
                  <a:pt x="363368" y="1309717"/>
                </a:cubicBezTo>
                <a:cubicBezTo>
                  <a:pt x="361552" y="1311214"/>
                  <a:pt x="360086" y="1313309"/>
                  <a:pt x="358969" y="1316002"/>
                </a:cubicBezTo>
                <a:cubicBezTo>
                  <a:pt x="357852" y="1318695"/>
                  <a:pt x="357294" y="1321424"/>
                  <a:pt x="357294" y="1324188"/>
                </a:cubicBezTo>
                <a:cubicBezTo>
                  <a:pt x="357294" y="1328146"/>
                  <a:pt x="358194" y="1330583"/>
                  <a:pt x="359993" y="1331499"/>
                </a:cubicBezTo>
                <a:cubicBezTo>
                  <a:pt x="360336" y="1331015"/>
                  <a:pt x="360065" y="1330789"/>
                  <a:pt x="359181" y="1330821"/>
                </a:cubicBezTo>
                <a:cubicBezTo>
                  <a:pt x="358297" y="1330854"/>
                  <a:pt x="356622" y="1330870"/>
                  <a:pt x="354156" y="1330870"/>
                </a:cubicBezTo>
                <a:cubicBezTo>
                  <a:pt x="349368" y="1330870"/>
                  <a:pt x="344733" y="1330071"/>
                  <a:pt x="340251" y="1328474"/>
                </a:cubicBezTo>
                <a:cubicBezTo>
                  <a:pt x="335769" y="1326877"/>
                  <a:pt x="331796" y="1324653"/>
                  <a:pt x="328334" y="1321802"/>
                </a:cubicBezTo>
                <a:cubicBezTo>
                  <a:pt x="324872" y="1318951"/>
                  <a:pt x="322079" y="1315528"/>
                  <a:pt x="319954" y="1311533"/>
                </a:cubicBezTo>
                <a:cubicBezTo>
                  <a:pt x="317830" y="1307539"/>
                  <a:pt x="316768" y="1303040"/>
                  <a:pt x="316768" y="1298037"/>
                </a:cubicBezTo>
                <a:cubicBezTo>
                  <a:pt x="316768" y="1296072"/>
                  <a:pt x="316938" y="1294001"/>
                  <a:pt x="317276" y="1291823"/>
                </a:cubicBezTo>
                <a:cubicBezTo>
                  <a:pt x="316984" y="1289923"/>
                  <a:pt x="316799" y="1288499"/>
                  <a:pt x="316720" y="1287552"/>
                </a:cubicBezTo>
                <a:cubicBezTo>
                  <a:pt x="316641" y="1286605"/>
                  <a:pt x="316602" y="1285319"/>
                  <a:pt x="316602" y="1283695"/>
                </a:cubicBezTo>
                <a:cubicBezTo>
                  <a:pt x="316602" y="1277618"/>
                  <a:pt x="317932" y="1271970"/>
                  <a:pt x="320594" y="1266749"/>
                </a:cubicBezTo>
                <a:cubicBezTo>
                  <a:pt x="323256" y="1261528"/>
                  <a:pt x="326779" y="1257036"/>
                  <a:pt x="331163" y="1253271"/>
                </a:cubicBezTo>
                <a:cubicBezTo>
                  <a:pt x="335546" y="1249507"/>
                  <a:pt x="340693" y="1246533"/>
                  <a:pt x="346603" y="1244350"/>
                </a:cubicBezTo>
                <a:cubicBezTo>
                  <a:pt x="352513" y="1242167"/>
                  <a:pt x="358630" y="1241075"/>
                  <a:pt x="364954" y="1241075"/>
                </a:cubicBezTo>
                <a:close/>
                <a:moveTo>
                  <a:pt x="5042465" y="1236905"/>
                </a:moveTo>
                <a:cubicBezTo>
                  <a:pt x="5029273" y="1236905"/>
                  <a:pt x="5018890" y="1240318"/>
                  <a:pt x="5011319" y="1247144"/>
                </a:cubicBezTo>
                <a:cubicBezTo>
                  <a:pt x="5003747" y="1253969"/>
                  <a:pt x="4999961" y="1262430"/>
                  <a:pt x="4999961" y="1272526"/>
                </a:cubicBezTo>
                <a:cubicBezTo>
                  <a:pt x="4999961" y="1281245"/>
                  <a:pt x="5002915" y="1288615"/>
                  <a:pt x="5008823" y="1294638"/>
                </a:cubicBezTo>
                <a:cubicBezTo>
                  <a:pt x="5014731" y="1300661"/>
                  <a:pt x="5022103" y="1303673"/>
                  <a:pt x="5030935" y="1303673"/>
                </a:cubicBezTo>
                <a:cubicBezTo>
                  <a:pt x="5039311" y="1303673"/>
                  <a:pt x="5046223" y="1301120"/>
                  <a:pt x="5051671" y="1296015"/>
                </a:cubicBezTo>
                <a:cubicBezTo>
                  <a:pt x="5057121" y="1290910"/>
                  <a:pt x="5059845" y="1283998"/>
                  <a:pt x="5059845" y="1275279"/>
                </a:cubicBezTo>
                <a:cubicBezTo>
                  <a:pt x="5059845" y="1270690"/>
                  <a:pt x="5058756" y="1266159"/>
                  <a:pt x="5056576" y="1261685"/>
                </a:cubicBezTo>
                <a:cubicBezTo>
                  <a:pt x="5057379" y="1261340"/>
                  <a:pt x="5058355" y="1261168"/>
                  <a:pt x="5059501" y="1261168"/>
                </a:cubicBezTo>
                <a:cubicBezTo>
                  <a:pt x="5067647" y="1261168"/>
                  <a:pt x="5074817" y="1264466"/>
                  <a:pt x="5081011" y="1271063"/>
                </a:cubicBezTo>
                <a:cubicBezTo>
                  <a:pt x="5087207" y="1277660"/>
                  <a:pt x="5090304" y="1285948"/>
                  <a:pt x="5090304" y="1295929"/>
                </a:cubicBezTo>
                <a:cubicBezTo>
                  <a:pt x="5090304" y="1307516"/>
                  <a:pt x="5085859" y="1317353"/>
                  <a:pt x="5076967" y="1325441"/>
                </a:cubicBezTo>
                <a:cubicBezTo>
                  <a:pt x="5068077" y="1333529"/>
                  <a:pt x="5056347" y="1337573"/>
                  <a:pt x="5041777" y="1337573"/>
                </a:cubicBezTo>
                <a:cubicBezTo>
                  <a:pt x="5023651" y="1337573"/>
                  <a:pt x="5006901" y="1330231"/>
                  <a:pt x="4991529" y="1315546"/>
                </a:cubicBezTo>
                <a:cubicBezTo>
                  <a:pt x="4976157" y="1300862"/>
                  <a:pt x="4963135" y="1277516"/>
                  <a:pt x="4952467" y="1245509"/>
                </a:cubicBezTo>
                <a:lnTo>
                  <a:pt x="4936463" y="1240346"/>
                </a:lnTo>
                <a:cubicBezTo>
                  <a:pt x="4946443" y="1286006"/>
                  <a:pt x="4960669" y="1319648"/>
                  <a:pt x="4979139" y="1341273"/>
                </a:cubicBezTo>
                <a:cubicBezTo>
                  <a:pt x="4997609" y="1362898"/>
                  <a:pt x="5018489" y="1373710"/>
                  <a:pt x="5041777" y="1373710"/>
                </a:cubicBezTo>
                <a:cubicBezTo>
                  <a:pt x="5064033" y="1373710"/>
                  <a:pt x="5081270" y="1367372"/>
                  <a:pt x="5093487" y="1354695"/>
                </a:cubicBezTo>
                <a:cubicBezTo>
                  <a:pt x="5105705" y="1342018"/>
                  <a:pt x="5111815" y="1325470"/>
                  <a:pt x="5111815" y="1305049"/>
                </a:cubicBezTo>
                <a:cubicBezTo>
                  <a:pt x="5111815" y="1285088"/>
                  <a:pt x="5104989" y="1268740"/>
                  <a:pt x="5091337" y="1256006"/>
                </a:cubicBezTo>
                <a:cubicBezTo>
                  <a:pt x="5077685" y="1243272"/>
                  <a:pt x="5061395" y="1236905"/>
                  <a:pt x="5042465" y="1236905"/>
                </a:cubicBezTo>
                <a:close/>
                <a:moveTo>
                  <a:pt x="3417141" y="1225203"/>
                </a:moveTo>
                <a:lnTo>
                  <a:pt x="3511787" y="1225203"/>
                </a:lnTo>
                <a:lnTo>
                  <a:pt x="3511787" y="1332410"/>
                </a:lnTo>
                <a:cubicBezTo>
                  <a:pt x="3505362" y="1319676"/>
                  <a:pt x="3498135" y="1308319"/>
                  <a:pt x="3490105" y="1298338"/>
                </a:cubicBezTo>
                <a:cubicBezTo>
                  <a:pt x="3490105" y="1281015"/>
                  <a:pt x="3483737" y="1266445"/>
                  <a:pt x="3471003" y="1254629"/>
                </a:cubicBezTo>
                <a:cubicBezTo>
                  <a:pt x="3458269" y="1242813"/>
                  <a:pt x="3443069" y="1236905"/>
                  <a:pt x="3425401" y="1236905"/>
                </a:cubicBezTo>
                <a:close/>
                <a:moveTo>
                  <a:pt x="2899592" y="1225203"/>
                </a:moveTo>
                <a:lnTo>
                  <a:pt x="2976685" y="1225203"/>
                </a:lnTo>
                <a:lnTo>
                  <a:pt x="2976685" y="1351684"/>
                </a:lnTo>
                <a:cubicBezTo>
                  <a:pt x="2959017" y="1333099"/>
                  <a:pt x="2939572" y="1319275"/>
                  <a:pt x="2918349" y="1310212"/>
                </a:cubicBezTo>
                <a:lnTo>
                  <a:pt x="2955863" y="1276656"/>
                </a:lnTo>
                <a:cubicBezTo>
                  <a:pt x="2937163" y="1251991"/>
                  <a:pt x="2918406" y="1234840"/>
                  <a:pt x="2899592" y="1225203"/>
                </a:cubicBezTo>
                <a:close/>
                <a:moveTo>
                  <a:pt x="1368192" y="1225203"/>
                </a:moveTo>
                <a:lnTo>
                  <a:pt x="1460945" y="1225203"/>
                </a:lnTo>
                <a:lnTo>
                  <a:pt x="1460945" y="1285776"/>
                </a:lnTo>
                <a:cubicBezTo>
                  <a:pt x="1449817" y="1266273"/>
                  <a:pt x="1439836" y="1256522"/>
                  <a:pt x="1431002" y="1256522"/>
                </a:cubicBezTo>
                <a:cubicBezTo>
                  <a:pt x="1425955" y="1256522"/>
                  <a:pt x="1418899" y="1261627"/>
                  <a:pt x="1409836" y="1271837"/>
                </a:cubicBezTo>
                <a:cubicBezTo>
                  <a:pt x="1408918" y="1262889"/>
                  <a:pt x="1405219" y="1254371"/>
                  <a:pt x="1398737" y="1246283"/>
                </a:cubicBezTo>
                <a:cubicBezTo>
                  <a:pt x="1392255" y="1238195"/>
                  <a:pt x="1382074" y="1231168"/>
                  <a:pt x="1368192" y="1225203"/>
                </a:cubicBezTo>
                <a:close/>
                <a:moveTo>
                  <a:pt x="2492649" y="1224515"/>
                </a:moveTo>
                <a:cubicBezTo>
                  <a:pt x="2497582" y="1224515"/>
                  <a:pt x="2501511" y="1226006"/>
                  <a:pt x="2504437" y="1228989"/>
                </a:cubicBezTo>
                <a:cubicBezTo>
                  <a:pt x="2507362" y="1231972"/>
                  <a:pt x="2508825" y="1235815"/>
                  <a:pt x="2508825" y="1240518"/>
                </a:cubicBezTo>
                <a:cubicBezTo>
                  <a:pt x="2508825" y="1247287"/>
                  <a:pt x="2506129" y="1253425"/>
                  <a:pt x="2500737" y="1258931"/>
                </a:cubicBezTo>
                <a:cubicBezTo>
                  <a:pt x="2495345" y="1264438"/>
                  <a:pt x="2489379" y="1267191"/>
                  <a:pt x="2482840" y="1267191"/>
                </a:cubicBezTo>
                <a:cubicBezTo>
                  <a:pt x="2478022" y="1267191"/>
                  <a:pt x="2474121" y="1265614"/>
                  <a:pt x="2471139" y="1262459"/>
                </a:cubicBezTo>
                <a:cubicBezTo>
                  <a:pt x="2468156" y="1259304"/>
                  <a:pt x="2466665" y="1255375"/>
                  <a:pt x="2466665" y="1250671"/>
                </a:cubicBezTo>
                <a:cubicBezTo>
                  <a:pt x="2466665" y="1244247"/>
                  <a:pt x="2469361" y="1238281"/>
                  <a:pt x="2474753" y="1232775"/>
                </a:cubicBezTo>
                <a:cubicBezTo>
                  <a:pt x="2480144" y="1227268"/>
                  <a:pt x="2486110" y="1224515"/>
                  <a:pt x="2492649" y="1224515"/>
                </a:cubicBezTo>
                <a:close/>
                <a:moveTo>
                  <a:pt x="364615" y="1223563"/>
                </a:moveTo>
                <a:cubicBezTo>
                  <a:pt x="359035" y="1223563"/>
                  <a:pt x="353699" y="1224214"/>
                  <a:pt x="348608" y="1225518"/>
                </a:cubicBezTo>
                <a:cubicBezTo>
                  <a:pt x="343516" y="1226821"/>
                  <a:pt x="338692" y="1228626"/>
                  <a:pt x="334135" y="1230934"/>
                </a:cubicBezTo>
                <a:cubicBezTo>
                  <a:pt x="329579" y="1233242"/>
                  <a:pt x="325400" y="1235970"/>
                  <a:pt x="321600" y="1239117"/>
                </a:cubicBezTo>
                <a:cubicBezTo>
                  <a:pt x="317800" y="1242265"/>
                  <a:pt x="316224" y="1245235"/>
                  <a:pt x="316873" y="1248028"/>
                </a:cubicBezTo>
                <a:cubicBezTo>
                  <a:pt x="317215" y="1247858"/>
                  <a:pt x="317274" y="1246591"/>
                  <a:pt x="317049" y="1244229"/>
                </a:cubicBezTo>
                <a:cubicBezTo>
                  <a:pt x="316824" y="1241866"/>
                  <a:pt x="316496" y="1238521"/>
                  <a:pt x="316064" y="1234192"/>
                </a:cubicBezTo>
                <a:lnTo>
                  <a:pt x="295685" y="1234192"/>
                </a:lnTo>
                <a:cubicBezTo>
                  <a:pt x="295623" y="1233478"/>
                  <a:pt x="294985" y="1231004"/>
                  <a:pt x="293774" y="1226768"/>
                </a:cubicBezTo>
                <a:lnTo>
                  <a:pt x="258591" y="1226768"/>
                </a:lnTo>
                <a:lnTo>
                  <a:pt x="258591" y="1352297"/>
                </a:lnTo>
                <a:lnTo>
                  <a:pt x="293774" y="1353614"/>
                </a:lnTo>
                <a:cubicBezTo>
                  <a:pt x="295104" y="1348934"/>
                  <a:pt x="295787" y="1346178"/>
                  <a:pt x="295823" y="1345346"/>
                </a:cubicBezTo>
                <a:lnTo>
                  <a:pt x="315940" y="1345346"/>
                </a:lnTo>
                <a:cubicBezTo>
                  <a:pt x="316539" y="1341354"/>
                  <a:pt x="316955" y="1337985"/>
                  <a:pt x="317189" y="1335239"/>
                </a:cubicBezTo>
                <a:cubicBezTo>
                  <a:pt x="317423" y="1332493"/>
                  <a:pt x="317473" y="1330800"/>
                  <a:pt x="317338" y="1330160"/>
                </a:cubicBezTo>
                <a:cubicBezTo>
                  <a:pt x="317801" y="1334426"/>
                  <a:pt x="321542" y="1338389"/>
                  <a:pt x="328563" y="1342050"/>
                </a:cubicBezTo>
                <a:cubicBezTo>
                  <a:pt x="335583" y="1345710"/>
                  <a:pt x="343495" y="1347540"/>
                  <a:pt x="352298" y="1347540"/>
                </a:cubicBezTo>
                <a:cubicBezTo>
                  <a:pt x="355867" y="1347540"/>
                  <a:pt x="359115" y="1347335"/>
                  <a:pt x="362042" y="1346925"/>
                </a:cubicBezTo>
                <a:cubicBezTo>
                  <a:pt x="364969" y="1346514"/>
                  <a:pt x="367440" y="1345819"/>
                  <a:pt x="369455" y="1344841"/>
                </a:cubicBezTo>
                <a:cubicBezTo>
                  <a:pt x="372434" y="1347262"/>
                  <a:pt x="376114" y="1349133"/>
                  <a:pt x="380495" y="1350452"/>
                </a:cubicBezTo>
                <a:cubicBezTo>
                  <a:pt x="384876" y="1351771"/>
                  <a:pt x="389369" y="1352431"/>
                  <a:pt x="393974" y="1352431"/>
                </a:cubicBezTo>
                <a:cubicBezTo>
                  <a:pt x="397229" y="1352431"/>
                  <a:pt x="400530" y="1352059"/>
                  <a:pt x="403876" y="1351315"/>
                </a:cubicBezTo>
                <a:cubicBezTo>
                  <a:pt x="407221" y="1350571"/>
                  <a:pt x="410343" y="1349362"/>
                  <a:pt x="413242" y="1347687"/>
                </a:cubicBezTo>
                <a:cubicBezTo>
                  <a:pt x="416140" y="1346012"/>
                  <a:pt x="418558" y="1343687"/>
                  <a:pt x="420495" y="1340713"/>
                </a:cubicBezTo>
                <a:cubicBezTo>
                  <a:pt x="422432" y="1337740"/>
                  <a:pt x="423400" y="1334256"/>
                  <a:pt x="423400" y="1330262"/>
                </a:cubicBezTo>
                <a:cubicBezTo>
                  <a:pt x="423400" y="1327649"/>
                  <a:pt x="422950" y="1326053"/>
                  <a:pt x="422050" y="1325476"/>
                </a:cubicBezTo>
                <a:cubicBezTo>
                  <a:pt x="427562" y="1322074"/>
                  <a:pt x="430318" y="1316920"/>
                  <a:pt x="430318" y="1310016"/>
                </a:cubicBezTo>
                <a:cubicBezTo>
                  <a:pt x="430318" y="1307762"/>
                  <a:pt x="430052" y="1305903"/>
                  <a:pt x="429519" y="1304436"/>
                </a:cubicBezTo>
                <a:cubicBezTo>
                  <a:pt x="428985" y="1302970"/>
                  <a:pt x="428465" y="1302281"/>
                  <a:pt x="427958" y="1302369"/>
                </a:cubicBezTo>
                <a:cubicBezTo>
                  <a:pt x="429472" y="1301469"/>
                  <a:pt x="430835" y="1299775"/>
                  <a:pt x="432046" y="1297287"/>
                </a:cubicBezTo>
                <a:cubicBezTo>
                  <a:pt x="433257" y="1294799"/>
                  <a:pt x="433862" y="1291956"/>
                  <a:pt x="433862" y="1288758"/>
                </a:cubicBezTo>
                <a:cubicBezTo>
                  <a:pt x="433862" y="1285313"/>
                  <a:pt x="433037" y="1282214"/>
                  <a:pt x="431386" y="1279463"/>
                </a:cubicBezTo>
                <a:lnTo>
                  <a:pt x="430896" y="1278984"/>
                </a:lnTo>
                <a:lnTo>
                  <a:pt x="437249" y="1279459"/>
                </a:lnTo>
                <a:cubicBezTo>
                  <a:pt x="442894" y="1279515"/>
                  <a:pt x="447989" y="1279543"/>
                  <a:pt x="452533" y="1279543"/>
                </a:cubicBezTo>
                <a:cubicBezTo>
                  <a:pt x="454847" y="1279859"/>
                  <a:pt x="457423" y="1280135"/>
                  <a:pt x="460259" y="1280372"/>
                </a:cubicBezTo>
                <a:cubicBezTo>
                  <a:pt x="463096" y="1280608"/>
                  <a:pt x="466309" y="1280727"/>
                  <a:pt x="469897" y="1280727"/>
                </a:cubicBezTo>
                <a:cubicBezTo>
                  <a:pt x="474580" y="1280727"/>
                  <a:pt x="479254" y="1280402"/>
                  <a:pt x="483922" y="1279752"/>
                </a:cubicBezTo>
                <a:cubicBezTo>
                  <a:pt x="488590" y="1279102"/>
                  <a:pt x="492913" y="1277798"/>
                  <a:pt x="496890" y="1275841"/>
                </a:cubicBezTo>
                <a:cubicBezTo>
                  <a:pt x="500868" y="1273884"/>
                  <a:pt x="504180" y="1271150"/>
                  <a:pt x="506828" y="1267642"/>
                </a:cubicBezTo>
                <a:cubicBezTo>
                  <a:pt x="509476" y="1264133"/>
                  <a:pt x="510799" y="1259642"/>
                  <a:pt x="510799" y="1254169"/>
                </a:cubicBezTo>
                <a:cubicBezTo>
                  <a:pt x="510799" y="1251292"/>
                  <a:pt x="510145" y="1248119"/>
                  <a:pt x="508835" y="1244650"/>
                </a:cubicBezTo>
                <a:cubicBezTo>
                  <a:pt x="507526" y="1241180"/>
                  <a:pt x="504890" y="1237526"/>
                  <a:pt x="500929" y="1233686"/>
                </a:cubicBezTo>
                <a:cubicBezTo>
                  <a:pt x="493508" y="1234527"/>
                  <a:pt x="486270" y="1235169"/>
                  <a:pt x="479217" y="1235613"/>
                </a:cubicBezTo>
                <a:cubicBezTo>
                  <a:pt x="472163" y="1236056"/>
                  <a:pt x="464871" y="1236380"/>
                  <a:pt x="457339" y="1236585"/>
                </a:cubicBezTo>
                <a:cubicBezTo>
                  <a:pt x="449808" y="1236789"/>
                  <a:pt x="440617" y="1236919"/>
                  <a:pt x="429767" y="1236976"/>
                </a:cubicBezTo>
                <a:cubicBezTo>
                  <a:pt x="418917" y="1237032"/>
                  <a:pt x="408016" y="1237061"/>
                  <a:pt x="397064" y="1237061"/>
                </a:cubicBezTo>
                <a:cubicBezTo>
                  <a:pt x="393378" y="1233574"/>
                  <a:pt x="388840" y="1230453"/>
                  <a:pt x="383450" y="1227697"/>
                </a:cubicBezTo>
                <a:cubicBezTo>
                  <a:pt x="378060" y="1224941"/>
                  <a:pt x="371782" y="1223563"/>
                  <a:pt x="364615" y="1223563"/>
                </a:cubicBezTo>
                <a:close/>
                <a:moveTo>
                  <a:pt x="4436921" y="1205586"/>
                </a:moveTo>
                <a:lnTo>
                  <a:pt x="4449311" y="1225203"/>
                </a:lnTo>
                <a:lnTo>
                  <a:pt x="4543957" y="1225203"/>
                </a:lnTo>
                <a:lnTo>
                  <a:pt x="4543957" y="1237937"/>
                </a:lnTo>
                <a:lnTo>
                  <a:pt x="4446385" y="1299543"/>
                </a:lnTo>
                <a:lnTo>
                  <a:pt x="4463594" y="1328797"/>
                </a:lnTo>
                <a:cubicBezTo>
                  <a:pt x="4504779" y="1333156"/>
                  <a:pt x="4532886" y="1351626"/>
                  <a:pt x="4547915" y="1384207"/>
                </a:cubicBezTo>
                <a:lnTo>
                  <a:pt x="4574243" y="1401416"/>
                </a:lnTo>
                <a:lnTo>
                  <a:pt x="4574243" y="1267363"/>
                </a:lnTo>
                <a:lnTo>
                  <a:pt x="4579405" y="1267363"/>
                </a:lnTo>
                <a:cubicBezTo>
                  <a:pt x="4596040" y="1267363"/>
                  <a:pt x="4608057" y="1270145"/>
                  <a:pt x="4615457" y="1275709"/>
                </a:cubicBezTo>
                <a:cubicBezTo>
                  <a:pt x="4622856" y="1281273"/>
                  <a:pt x="4626556" y="1287956"/>
                  <a:pt x="4626556" y="1295757"/>
                </a:cubicBezTo>
                <a:cubicBezTo>
                  <a:pt x="4626556" y="1300575"/>
                  <a:pt x="4625466" y="1304705"/>
                  <a:pt x="4623287" y="1308147"/>
                </a:cubicBezTo>
                <a:cubicBezTo>
                  <a:pt x="4618583" y="1301378"/>
                  <a:pt x="4612675" y="1297994"/>
                  <a:pt x="4605562" y="1297994"/>
                </a:cubicBezTo>
                <a:cubicBezTo>
                  <a:pt x="4599252" y="1297994"/>
                  <a:pt x="4594061" y="1300116"/>
                  <a:pt x="4589989" y="1304361"/>
                </a:cubicBezTo>
                <a:cubicBezTo>
                  <a:pt x="4585915" y="1308606"/>
                  <a:pt x="4583879" y="1313940"/>
                  <a:pt x="4583879" y="1320365"/>
                </a:cubicBezTo>
                <a:cubicBezTo>
                  <a:pt x="4583879" y="1327133"/>
                  <a:pt x="4586059" y="1332726"/>
                  <a:pt x="4590419" y="1337143"/>
                </a:cubicBezTo>
                <a:cubicBezTo>
                  <a:pt x="4594778" y="1341559"/>
                  <a:pt x="4600515" y="1343768"/>
                  <a:pt x="4607627" y="1343768"/>
                </a:cubicBezTo>
                <a:cubicBezTo>
                  <a:pt x="4617149" y="1343768"/>
                  <a:pt x="4625437" y="1339552"/>
                  <a:pt x="4632493" y="1331120"/>
                </a:cubicBezTo>
                <a:cubicBezTo>
                  <a:pt x="4639548" y="1322688"/>
                  <a:pt x="4643076" y="1311875"/>
                  <a:pt x="4643076" y="1298682"/>
                </a:cubicBezTo>
                <a:cubicBezTo>
                  <a:pt x="4643076" y="1280900"/>
                  <a:pt x="4636193" y="1266187"/>
                  <a:pt x="4622426" y="1254543"/>
                </a:cubicBezTo>
                <a:cubicBezTo>
                  <a:pt x="4608659" y="1242899"/>
                  <a:pt x="4592598" y="1236847"/>
                  <a:pt x="4574243" y="1236388"/>
                </a:cubicBezTo>
                <a:lnTo>
                  <a:pt x="4574243" y="1225203"/>
                </a:lnTo>
                <a:lnTo>
                  <a:pt x="4668386" y="1225203"/>
                </a:lnTo>
                <a:lnTo>
                  <a:pt x="4678353" y="1225203"/>
                </a:lnTo>
                <a:lnTo>
                  <a:pt x="4763031" y="1225203"/>
                </a:lnTo>
                <a:lnTo>
                  <a:pt x="4763031" y="1237937"/>
                </a:lnTo>
                <a:lnTo>
                  <a:pt x="4665461" y="1299543"/>
                </a:lnTo>
                <a:lnTo>
                  <a:pt x="4682669" y="1328797"/>
                </a:lnTo>
                <a:cubicBezTo>
                  <a:pt x="4723854" y="1333156"/>
                  <a:pt x="4751961" y="1351626"/>
                  <a:pt x="4766989" y="1384207"/>
                </a:cubicBezTo>
                <a:lnTo>
                  <a:pt x="4793318" y="1401416"/>
                </a:lnTo>
                <a:lnTo>
                  <a:pt x="4793318" y="1225203"/>
                </a:lnTo>
                <a:lnTo>
                  <a:pt x="4820786" y="1225203"/>
                </a:lnTo>
                <a:lnTo>
                  <a:pt x="4828595" y="1225203"/>
                </a:lnTo>
                <a:lnTo>
                  <a:pt x="4852621" y="1225203"/>
                </a:lnTo>
                <a:cubicBezTo>
                  <a:pt x="4844017" y="1233922"/>
                  <a:pt x="4836789" y="1244792"/>
                  <a:pt x="4830939" y="1257813"/>
                </a:cubicBezTo>
                <a:cubicBezTo>
                  <a:pt x="4825088" y="1270834"/>
                  <a:pt x="4822163" y="1285604"/>
                  <a:pt x="4822163" y="1302124"/>
                </a:cubicBezTo>
                <a:cubicBezTo>
                  <a:pt x="4822163" y="1328051"/>
                  <a:pt x="4829619" y="1350680"/>
                  <a:pt x="4844533" y="1370010"/>
                </a:cubicBezTo>
                <a:cubicBezTo>
                  <a:pt x="4859447" y="1389341"/>
                  <a:pt x="4876541" y="1399006"/>
                  <a:pt x="4895814" y="1399006"/>
                </a:cubicBezTo>
                <a:cubicBezTo>
                  <a:pt x="4905795" y="1399006"/>
                  <a:pt x="4913825" y="1396396"/>
                  <a:pt x="4919905" y="1391177"/>
                </a:cubicBezTo>
                <a:cubicBezTo>
                  <a:pt x="4925985" y="1385957"/>
                  <a:pt x="4929026" y="1379504"/>
                  <a:pt x="4929026" y="1371817"/>
                </a:cubicBezTo>
                <a:cubicBezTo>
                  <a:pt x="4929026" y="1365049"/>
                  <a:pt x="4926674" y="1359112"/>
                  <a:pt x="4921971" y="1354007"/>
                </a:cubicBezTo>
                <a:cubicBezTo>
                  <a:pt x="4917267" y="1348902"/>
                  <a:pt x="4911072" y="1346349"/>
                  <a:pt x="4903385" y="1346349"/>
                </a:cubicBezTo>
                <a:cubicBezTo>
                  <a:pt x="4895814" y="1346349"/>
                  <a:pt x="4889905" y="1348529"/>
                  <a:pt x="4885661" y="1352888"/>
                </a:cubicBezTo>
                <a:cubicBezTo>
                  <a:pt x="4881417" y="1357248"/>
                  <a:pt x="4879294" y="1362582"/>
                  <a:pt x="4879294" y="1368892"/>
                </a:cubicBezTo>
                <a:lnTo>
                  <a:pt x="4879294" y="1369924"/>
                </a:lnTo>
                <a:cubicBezTo>
                  <a:pt x="4868510" y="1366597"/>
                  <a:pt x="4859734" y="1359743"/>
                  <a:pt x="4852965" y="1349361"/>
                </a:cubicBezTo>
                <a:cubicBezTo>
                  <a:pt x="4846197" y="1338978"/>
                  <a:pt x="4842813" y="1327133"/>
                  <a:pt x="4842813" y="1313826"/>
                </a:cubicBezTo>
                <a:cubicBezTo>
                  <a:pt x="4842813" y="1293634"/>
                  <a:pt x="4851847" y="1273816"/>
                  <a:pt x="4869915" y="1254371"/>
                </a:cubicBezTo>
                <a:cubicBezTo>
                  <a:pt x="4887984" y="1234926"/>
                  <a:pt x="4911301" y="1225203"/>
                  <a:pt x="4939867" y="1225203"/>
                </a:cubicBezTo>
                <a:lnTo>
                  <a:pt x="4947611" y="1225203"/>
                </a:lnTo>
                <a:lnTo>
                  <a:pt x="5147091" y="1225203"/>
                </a:lnTo>
                <a:lnTo>
                  <a:pt x="5134701" y="1205586"/>
                </a:lnTo>
                <a:lnTo>
                  <a:pt x="4935221" y="1205586"/>
                </a:lnTo>
                <a:lnTo>
                  <a:pt x="4922696" y="1205586"/>
                </a:lnTo>
                <a:lnTo>
                  <a:pt x="4816205" y="1205586"/>
                </a:lnTo>
                <a:lnTo>
                  <a:pt x="4808396" y="1205586"/>
                </a:lnTo>
                <a:lnTo>
                  <a:pt x="4665963" y="1205586"/>
                </a:lnTo>
                <a:lnTo>
                  <a:pt x="4655996" y="1205586"/>
                </a:lnTo>
                <a:close/>
                <a:moveTo>
                  <a:pt x="2487831" y="1204897"/>
                </a:moveTo>
                <a:cubicBezTo>
                  <a:pt x="2475441" y="1204897"/>
                  <a:pt x="2465231" y="1208913"/>
                  <a:pt x="2457200" y="1216943"/>
                </a:cubicBezTo>
                <a:cubicBezTo>
                  <a:pt x="2449169" y="1224974"/>
                  <a:pt x="2445154" y="1234840"/>
                  <a:pt x="2445154" y="1246541"/>
                </a:cubicBezTo>
                <a:cubicBezTo>
                  <a:pt x="2445154" y="1258243"/>
                  <a:pt x="2449227" y="1267880"/>
                  <a:pt x="2457372" y="1275451"/>
                </a:cubicBezTo>
                <a:cubicBezTo>
                  <a:pt x="2465517" y="1283023"/>
                  <a:pt x="2475613" y="1286809"/>
                  <a:pt x="2487659" y="1286809"/>
                </a:cubicBezTo>
                <a:cubicBezTo>
                  <a:pt x="2500163" y="1286809"/>
                  <a:pt x="2510402" y="1282793"/>
                  <a:pt x="2518375" y="1274763"/>
                </a:cubicBezTo>
                <a:cubicBezTo>
                  <a:pt x="2526349" y="1266732"/>
                  <a:pt x="2530335" y="1256694"/>
                  <a:pt x="2530335" y="1244648"/>
                </a:cubicBezTo>
                <a:cubicBezTo>
                  <a:pt x="2530335" y="1232947"/>
                  <a:pt x="2526263" y="1223396"/>
                  <a:pt x="2518117" y="1215997"/>
                </a:cubicBezTo>
                <a:cubicBezTo>
                  <a:pt x="2509972" y="1208597"/>
                  <a:pt x="2499877" y="1204897"/>
                  <a:pt x="2487831" y="1204897"/>
                </a:cubicBezTo>
                <a:close/>
                <a:moveTo>
                  <a:pt x="3915729" y="1172030"/>
                </a:moveTo>
                <a:lnTo>
                  <a:pt x="3915729" y="1225203"/>
                </a:lnTo>
                <a:cubicBezTo>
                  <a:pt x="3910682" y="1217287"/>
                  <a:pt x="3906150" y="1212039"/>
                  <a:pt x="3902135" y="1209457"/>
                </a:cubicBezTo>
                <a:cubicBezTo>
                  <a:pt x="3898120" y="1206876"/>
                  <a:pt x="3892327" y="1205586"/>
                  <a:pt x="3884755" y="1205586"/>
                </a:cubicBezTo>
                <a:lnTo>
                  <a:pt x="3882755" y="1205586"/>
                </a:lnTo>
                <a:lnTo>
                  <a:pt x="3874946" y="1205586"/>
                </a:lnTo>
                <a:lnTo>
                  <a:pt x="3733736" y="1205586"/>
                </a:lnTo>
                <a:lnTo>
                  <a:pt x="3722546" y="1205586"/>
                </a:lnTo>
                <a:lnTo>
                  <a:pt x="3564960" y="1205586"/>
                </a:lnTo>
                <a:lnTo>
                  <a:pt x="3560621" y="1205586"/>
                </a:lnTo>
                <a:lnTo>
                  <a:pt x="3322496" y="1205586"/>
                </a:lnTo>
                <a:lnTo>
                  <a:pt x="3334886" y="1225203"/>
                </a:lnTo>
                <a:lnTo>
                  <a:pt x="3383069" y="1225203"/>
                </a:lnTo>
                <a:cubicBezTo>
                  <a:pt x="3391788" y="1225203"/>
                  <a:pt x="3400277" y="1230021"/>
                  <a:pt x="3408537" y="1239658"/>
                </a:cubicBezTo>
                <a:cubicBezTo>
                  <a:pt x="3402916" y="1241608"/>
                  <a:pt x="3397954" y="1245222"/>
                  <a:pt x="3393652" y="1250499"/>
                </a:cubicBezTo>
                <a:cubicBezTo>
                  <a:pt x="3389350" y="1255776"/>
                  <a:pt x="3387199" y="1262143"/>
                  <a:pt x="3387199" y="1269600"/>
                </a:cubicBezTo>
                <a:cubicBezTo>
                  <a:pt x="3387199" y="1277860"/>
                  <a:pt x="3389953" y="1284830"/>
                  <a:pt x="3395459" y="1290508"/>
                </a:cubicBezTo>
                <a:cubicBezTo>
                  <a:pt x="3400966" y="1296187"/>
                  <a:pt x="3407849" y="1299026"/>
                  <a:pt x="3416109" y="1299026"/>
                </a:cubicBezTo>
                <a:cubicBezTo>
                  <a:pt x="3424025" y="1299026"/>
                  <a:pt x="3430650" y="1296732"/>
                  <a:pt x="3435985" y="1292143"/>
                </a:cubicBezTo>
                <a:cubicBezTo>
                  <a:pt x="3441319" y="1287554"/>
                  <a:pt x="3443986" y="1281359"/>
                  <a:pt x="3443986" y="1273558"/>
                </a:cubicBezTo>
                <a:cubicBezTo>
                  <a:pt x="3443986" y="1269428"/>
                  <a:pt x="3442954" y="1265356"/>
                  <a:pt x="3440889" y="1261340"/>
                </a:cubicBezTo>
                <a:cubicBezTo>
                  <a:pt x="3441692" y="1261226"/>
                  <a:pt x="3442610" y="1261168"/>
                  <a:pt x="3443642" y="1261168"/>
                </a:cubicBezTo>
                <a:cubicBezTo>
                  <a:pt x="3450296" y="1261168"/>
                  <a:pt x="3456261" y="1263922"/>
                  <a:pt x="3461539" y="1269428"/>
                </a:cubicBezTo>
                <a:cubicBezTo>
                  <a:pt x="3466816" y="1274935"/>
                  <a:pt x="3469455" y="1282048"/>
                  <a:pt x="3469455" y="1290766"/>
                </a:cubicBezTo>
                <a:cubicBezTo>
                  <a:pt x="3469455" y="1300977"/>
                  <a:pt x="3465669" y="1309638"/>
                  <a:pt x="3458097" y="1316751"/>
                </a:cubicBezTo>
                <a:cubicBezTo>
                  <a:pt x="3450525" y="1323864"/>
                  <a:pt x="3440315" y="1327420"/>
                  <a:pt x="3427467" y="1327420"/>
                </a:cubicBezTo>
                <a:cubicBezTo>
                  <a:pt x="3410487" y="1327420"/>
                  <a:pt x="3395230" y="1321311"/>
                  <a:pt x="3381693" y="1309093"/>
                </a:cubicBezTo>
                <a:cubicBezTo>
                  <a:pt x="3368155" y="1296875"/>
                  <a:pt x="3356970" y="1275681"/>
                  <a:pt x="3348136" y="1245509"/>
                </a:cubicBezTo>
                <a:lnTo>
                  <a:pt x="3332133" y="1240346"/>
                </a:lnTo>
                <a:cubicBezTo>
                  <a:pt x="3340622" y="1284170"/>
                  <a:pt x="3353385" y="1315374"/>
                  <a:pt x="3370421" y="1333959"/>
                </a:cubicBezTo>
                <a:cubicBezTo>
                  <a:pt x="3387457" y="1352544"/>
                  <a:pt x="3406071" y="1361837"/>
                  <a:pt x="3426262" y="1361837"/>
                </a:cubicBezTo>
                <a:cubicBezTo>
                  <a:pt x="3454139" y="1361837"/>
                  <a:pt x="3473929" y="1349160"/>
                  <a:pt x="3485630" y="1323806"/>
                </a:cubicBezTo>
                <a:cubicBezTo>
                  <a:pt x="3502265" y="1337458"/>
                  <a:pt x="3512303" y="1357592"/>
                  <a:pt x="3515745" y="1384207"/>
                </a:cubicBezTo>
                <a:lnTo>
                  <a:pt x="3542073" y="1401416"/>
                </a:lnTo>
                <a:lnTo>
                  <a:pt x="3542073" y="1225203"/>
                </a:lnTo>
                <a:lnTo>
                  <a:pt x="3573011" y="1225203"/>
                </a:lnTo>
                <a:lnTo>
                  <a:pt x="3577350" y="1225203"/>
                </a:lnTo>
                <a:lnTo>
                  <a:pt x="3680563" y="1225203"/>
                </a:lnTo>
                <a:lnTo>
                  <a:pt x="3680563" y="1315891"/>
                </a:lnTo>
                <a:cubicBezTo>
                  <a:pt x="3673220" y="1302583"/>
                  <a:pt x="3663842" y="1291598"/>
                  <a:pt x="3652427" y="1282937"/>
                </a:cubicBezTo>
                <a:cubicBezTo>
                  <a:pt x="3641012" y="1274275"/>
                  <a:pt x="3628536" y="1269944"/>
                  <a:pt x="3614999" y="1269944"/>
                </a:cubicBezTo>
                <a:cubicBezTo>
                  <a:pt x="3602953" y="1269944"/>
                  <a:pt x="3593173" y="1273530"/>
                  <a:pt x="3585659" y="1280700"/>
                </a:cubicBezTo>
                <a:cubicBezTo>
                  <a:pt x="3578145" y="1287870"/>
                  <a:pt x="3574388" y="1296617"/>
                  <a:pt x="3574388" y="1306942"/>
                </a:cubicBezTo>
                <a:cubicBezTo>
                  <a:pt x="3574388" y="1316694"/>
                  <a:pt x="3577456" y="1324810"/>
                  <a:pt x="3583594" y="1331292"/>
                </a:cubicBezTo>
                <a:cubicBezTo>
                  <a:pt x="3589732" y="1337774"/>
                  <a:pt x="3597389" y="1341015"/>
                  <a:pt x="3606567" y="1341015"/>
                </a:cubicBezTo>
                <a:cubicBezTo>
                  <a:pt x="3615974" y="1341015"/>
                  <a:pt x="3623632" y="1338089"/>
                  <a:pt x="3629540" y="1332238"/>
                </a:cubicBezTo>
                <a:cubicBezTo>
                  <a:pt x="3635448" y="1326388"/>
                  <a:pt x="3638402" y="1319103"/>
                  <a:pt x="3638402" y="1310384"/>
                </a:cubicBezTo>
                <a:cubicBezTo>
                  <a:pt x="3638402" y="1307172"/>
                  <a:pt x="3637771" y="1303730"/>
                  <a:pt x="3636509" y="1300059"/>
                </a:cubicBezTo>
                <a:cubicBezTo>
                  <a:pt x="3647867" y="1304418"/>
                  <a:pt x="3658278" y="1314112"/>
                  <a:pt x="3667743" y="1329141"/>
                </a:cubicBezTo>
                <a:cubicBezTo>
                  <a:pt x="3672475" y="1336655"/>
                  <a:pt x="3676239" y="1345001"/>
                  <a:pt x="3679035" y="1354179"/>
                </a:cubicBezTo>
                <a:lnTo>
                  <a:pt x="3683738" y="1379926"/>
                </a:lnTo>
                <a:lnTo>
                  <a:pt x="3679344" y="1378529"/>
                </a:lnTo>
                <a:cubicBezTo>
                  <a:pt x="3683474" y="1391033"/>
                  <a:pt x="3685539" y="1401760"/>
                  <a:pt x="3685539" y="1410708"/>
                </a:cubicBezTo>
                <a:cubicBezTo>
                  <a:pt x="3678656" y="1408414"/>
                  <a:pt x="3671715" y="1407266"/>
                  <a:pt x="3664717" y="1407266"/>
                </a:cubicBezTo>
                <a:cubicBezTo>
                  <a:pt x="3652442" y="1407266"/>
                  <a:pt x="3642576" y="1410737"/>
                  <a:pt x="3635119" y="1417677"/>
                </a:cubicBezTo>
                <a:cubicBezTo>
                  <a:pt x="3627662" y="1424618"/>
                  <a:pt x="3623933" y="1432735"/>
                  <a:pt x="3623933" y="1442027"/>
                </a:cubicBezTo>
                <a:cubicBezTo>
                  <a:pt x="3623933" y="1450516"/>
                  <a:pt x="3627146" y="1457715"/>
                  <a:pt x="3633570" y="1463623"/>
                </a:cubicBezTo>
                <a:cubicBezTo>
                  <a:pt x="3639995" y="1469531"/>
                  <a:pt x="3648369" y="1472486"/>
                  <a:pt x="3658694" y="1472486"/>
                </a:cubicBezTo>
                <a:cubicBezTo>
                  <a:pt x="3669937" y="1472486"/>
                  <a:pt x="3679344" y="1469531"/>
                  <a:pt x="3686916" y="1463623"/>
                </a:cubicBezTo>
                <a:cubicBezTo>
                  <a:pt x="3694487" y="1457715"/>
                  <a:pt x="3699764" y="1449771"/>
                  <a:pt x="3702747" y="1439790"/>
                </a:cubicBezTo>
                <a:cubicBezTo>
                  <a:pt x="3713990" y="1445755"/>
                  <a:pt x="3729993" y="1456654"/>
                  <a:pt x="3750758" y="1472486"/>
                </a:cubicBezTo>
                <a:lnTo>
                  <a:pt x="3750758" y="1451492"/>
                </a:lnTo>
                <a:cubicBezTo>
                  <a:pt x="3734238" y="1437037"/>
                  <a:pt x="3719152" y="1426023"/>
                  <a:pt x="3705501" y="1418452"/>
                </a:cubicBezTo>
                <a:cubicBezTo>
                  <a:pt x="3704124" y="1411855"/>
                  <a:pt x="3702518" y="1406069"/>
                  <a:pt x="3700682" y="1401093"/>
                </a:cubicBezTo>
                <a:lnTo>
                  <a:pt x="3696046" y="1391740"/>
                </a:lnTo>
                <a:lnTo>
                  <a:pt x="3710849" y="1401416"/>
                </a:lnTo>
                <a:lnTo>
                  <a:pt x="3710849" y="1225203"/>
                </a:lnTo>
                <a:lnTo>
                  <a:pt x="3734936" y="1225203"/>
                </a:lnTo>
                <a:lnTo>
                  <a:pt x="3746126" y="1225203"/>
                </a:lnTo>
                <a:lnTo>
                  <a:pt x="3829581" y="1225203"/>
                </a:lnTo>
                <a:lnTo>
                  <a:pt x="3829581" y="1237937"/>
                </a:lnTo>
                <a:lnTo>
                  <a:pt x="3732011" y="1299543"/>
                </a:lnTo>
                <a:lnTo>
                  <a:pt x="3749219" y="1328797"/>
                </a:lnTo>
                <a:cubicBezTo>
                  <a:pt x="3790404" y="1333156"/>
                  <a:pt x="3818511" y="1351626"/>
                  <a:pt x="3833539" y="1384207"/>
                </a:cubicBezTo>
                <a:lnTo>
                  <a:pt x="3859868" y="1401416"/>
                </a:lnTo>
                <a:lnTo>
                  <a:pt x="3859868" y="1225203"/>
                </a:lnTo>
                <a:lnTo>
                  <a:pt x="3887336" y="1225203"/>
                </a:lnTo>
                <a:lnTo>
                  <a:pt x="3888713" y="1225203"/>
                </a:lnTo>
                <a:cubicBezTo>
                  <a:pt x="3895137" y="1225203"/>
                  <a:pt x="3901246" y="1229993"/>
                  <a:pt x="3907039" y="1239572"/>
                </a:cubicBezTo>
                <a:cubicBezTo>
                  <a:pt x="3912833" y="1249151"/>
                  <a:pt x="3915729" y="1257784"/>
                  <a:pt x="3915729" y="1265470"/>
                </a:cubicBezTo>
                <a:lnTo>
                  <a:pt x="3915729" y="1381626"/>
                </a:lnTo>
                <a:lnTo>
                  <a:pt x="3946016" y="1401416"/>
                </a:lnTo>
                <a:lnTo>
                  <a:pt x="3946016" y="1225203"/>
                </a:lnTo>
                <a:lnTo>
                  <a:pt x="3973061" y="1225203"/>
                </a:lnTo>
                <a:lnTo>
                  <a:pt x="3981293" y="1225203"/>
                </a:lnTo>
                <a:lnTo>
                  <a:pt x="3988549" y="1225203"/>
                </a:lnTo>
                <a:lnTo>
                  <a:pt x="3988549" y="1323978"/>
                </a:lnTo>
                <a:lnTo>
                  <a:pt x="4016942" y="1349102"/>
                </a:lnTo>
                <a:cubicBezTo>
                  <a:pt x="4041033" y="1320193"/>
                  <a:pt x="4061053" y="1299715"/>
                  <a:pt x="4076999" y="1287669"/>
                </a:cubicBezTo>
                <a:cubicBezTo>
                  <a:pt x="4075163" y="1298223"/>
                  <a:pt x="4074245" y="1308663"/>
                  <a:pt x="4074245" y="1318988"/>
                </a:cubicBezTo>
                <a:cubicBezTo>
                  <a:pt x="4074245" y="1345259"/>
                  <a:pt x="4081530" y="1373481"/>
                  <a:pt x="4096100" y="1403653"/>
                </a:cubicBezTo>
                <a:lnTo>
                  <a:pt x="4110383" y="1407783"/>
                </a:lnTo>
                <a:cubicBezTo>
                  <a:pt x="4102352" y="1384838"/>
                  <a:pt x="4098337" y="1362525"/>
                  <a:pt x="4098337" y="1340842"/>
                </a:cubicBezTo>
                <a:cubicBezTo>
                  <a:pt x="4098337" y="1316866"/>
                  <a:pt x="4104991" y="1290308"/>
                  <a:pt x="4118299" y="1261168"/>
                </a:cubicBezTo>
                <a:lnTo>
                  <a:pt x="4083194" y="1241723"/>
                </a:lnTo>
                <a:cubicBezTo>
                  <a:pt x="4060020" y="1257325"/>
                  <a:pt x="4038567" y="1275795"/>
                  <a:pt x="4018835" y="1297134"/>
                </a:cubicBezTo>
                <a:lnTo>
                  <a:pt x="4018835" y="1225203"/>
                </a:lnTo>
                <a:lnTo>
                  <a:pt x="4153575" y="1225203"/>
                </a:lnTo>
                <a:lnTo>
                  <a:pt x="4141185" y="1205586"/>
                </a:lnTo>
                <a:lnTo>
                  <a:pt x="3968903" y="1205586"/>
                </a:lnTo>
                <a:lnTo>
                  <a:pt x="3960671" y="1205586"/>
                </a:lnTo>
                <a:lnTo>
                  <a:pt x="3944467" y="1205586"/>
                </a:lnTo>
                <a:cubicBezTo>
                  <a:pt x="3942747" y="1203062"/>
                  <a:pt x="3941055" y="1200337"/>
                  <a:pt x="3939391" y="1197412"/>
                </a:cubicBezTo>
                <a:cubicBezTo>
                  <a:pt x="3937727" y="1194486"/>
                  <a:pt x="3935146" y="1189525"/>
                  <a:pt x="3931647" y="1182527"/>
                </a:cubicBezTo>
                <a:cubicBezTo>
                  <a:pt x="3928148" y="1175528"/>
                  <a:pt x="3922842" y="1172030"/>
                  <a:pt x="3915729" y="1172030"/>
                </a:cubicBezTo>
                <a:close/>
                <a:moveTo>
                  <a:pt x="2801305" y="1172030"/>
                </a:moveTo>
                <a:lnTo>
                  <a:pt x="2801305" y="1225203"/>
                </a:lnTo>
                <a:cubicBezTo>
                  <a:pt x="2796257" y="1217287"/>
                  <a:pt x="2791725" y="1212039"/>
                  <a:pt x="2787710" y="1209457"/>
                </a:cubicBezTo>
                <a:cubicBezTo>
                  <a:pt x="2783695" y="1206876"/>
                  <a:pt x="2777901" y="1205586"/>
                  <a:pt x="2770330" y="1205586"/>
                </a:cubicBezTo>
                <a:lnTo>
                  <a:pt x="2766995" y="1205586"/>
                </a:lnTo>
                <a:lnTo>
                  <a:pt x="2760521" y="1205586"/>
                </a:lnTo>
                <a:lnTo>
                  <a:pt x="2560496" y="1205586"/>
                </a:lnTo>
                <a:lnTo>
                  <a:pt x="2572886" y="1225203"/>
                </a:lnTo>
                <a:lnTo>
                  <a:pt x="2713821" y="1225203"/>
                </a:lnTo>
                <a:lnTo>
                  <a:pt x="2713821" y="1271321"/>
                </a:lnTo>
                <a:cubicBezTo>
                  <a:pt x="2702349" y="1251818"/>
                  <a:pt x="2691393" y="1242067"/>
                  <a:pt x="2680954" y="1242067"/>
                </a:cubicBezTo>
                <a:cubicBezTo>
                  <a:pt x="2675332" y="1242067"/>
                  <a:pt x="2670743" y="1244448"/>
                  <a:pt x="2667187" y="1249209"/>
                </a:cubicBezTo>
                <a:cubicBezTo>
                  <a:pt x="2663631" y="1253969"/>
                  <a:pt x="2661221" y="1261054"/>
                  <a:pt x="2659960" y="1270461"/>
                </a:cubicBezTo>
                <a:cubicBezTo>
                  <a:pt x="2645505" y="1249237"/>
                  <a:pt x="2630075" y="1238625"/>
                  <a:pt x="2613669" y="1238625"/>
                </a:cubicBezTo>
                <a:cubicBezTo>
                  <a:pt x="2601165" y="1238625"/>
                  <a:pt x="2591184" y="1243558"/>
                  <a:pt x="2583727" y="1253425"/>
                </a:cubicBezTo>
                <a:cubicBezTo>
                  <a:pt x="2576270" y="1263291"/>
                  <a:pt x="2572542" y="1274935"/>
                  <a:pt x="2572542" y="1288357"/>
                </a:cubicBezTo>
                <a:cubicBezTo>
                  <a:pt x="2572542" y="1305566"/>
                  <a:pt x="2577733" y="1319820"/>
                  <a:pt x="2588115" y="1331120"/>
                </a:cubicBezTo>
                <a:cubicBezTo>
                  <a:pt x="2598497" y="1342420"/>
                  <a:pt x="2610228" y="1348070"/>
                  <a:pt x="2623306" y="1348070"/>
                </a:cubicBezTo>
                <a:cubicBezTo>
                  <a:pt x="2632599" y="1348070"/>
                  <a:pt x="2639855" y="1345431"/>
                  <a:pt x="2645075" y="1340154"/>
                </a:cubicBezTo>
                <a:cubicBezTo>
                  <a:pt x="2650294" y="1334877"/>
                  <a:pt x="2652904" y="1328567"/>
                  <a:pt x="2652904" y="1321225"/>
                </a:cubicBezTo>
                <a:cubicBezTo>
                  <a:pt x="2652904" y="1314915"/>
                  <a:pt x="2650639" y="1309265"/>
                  <a:pt x="2646107" y="1304275"/>
                </a:cubicBezTo>
                <a:cubicBezTo>
                  <a:pt x="2641575" y="1299285"/>
                  <a:pt x="2635868" y="1296789"/>
                  <a:pt x="2628985" y="1296789"/>
                </a:cubicBezTo>
                <a:cubicBezTo>
                  <a:pt x="2621757" y="1296789"/>
                  <a:pt x="2616050" y="1299285"/>
                  <a:pt x="2611863" y="1304275"/>
                </a:cubicBezTo>
                <a:cubicBezTo>
                  <a:pt x="2607675" y="1309265"/>
                  <a:pt x="2605696" y="1315833"/>
                  <a:pt x="2605926" y="1323978"/>
                </a:cubicBezTo>
                <a:cubicBezTo>
                  <a:pt x="2600993" y="1321340"/>
                  <a:pt x="2597494" y="1317927"/>
                  <a:pt x="2595429" y="1313739"/>
                </a:cubicBezTo>
                <a:cubicBezTo>
                  <a:pt x="2593364" y="1309552"/>
                  <a:pt x="2592331" y="1304762"/>
                  <a:pt x="2592331" y="1299371"/>
                </a:cubicBezTo>
                <a:cubicBezTo>
                  <a:pt x="2592331" y="1291684"/>
                  <a:pt x="2594970" y="1285088"/>
                  <a:pt x="2600247" y="1279581"/>
                </a:cubicBezTo>
                <a:cubicBezTo>
                  <a:pt x="2605524" y="1274074"/>
                  <a:pt x="2612522" y="1271321"/>
                  <a:pt x="2621241" y="1271321"/>
                </a:cubicBezTo>
                <a:cubicBezTo>
                  <a:pt x="2630075" y="1271321"/>
                  <a:pt x="2638306" y="1274161"/>
                  <a:pt x="2645935" y="1279839"/>
                </a:cubicBezTo>
                <a:cubicBezTo>
                  <a:pt x="2653564" y="1285518"/>
                  <a:pt x="2660705" y="1294036"/>
                  <a:pt x="2667359" y="1305393"/>
                </a:cubicBezTo>
                <a:lnTo>
                  <a:pt x="2679749" y="1309007"/>
                </a:lnTo>
                <a:cubicBezTo>
                  <a:pt x="2679175" y="1303845"/>
                  <a:pt x="2678889" y="1300059"/>
                  <a:pt x="2678889" y="1297650"/>
                </a:cubicBezTo>
                <a:cubicBezTo>
                  <a:pt x="2678889" y="1290422"/>
                  <a:pt x="2679950" y="1284801"/>
                  <a:pt x="2682072" y="1280786"/>
                </a:cubicBezTo>
                <a:cubicBezTo>
                  <a:pt x="2684195" y="1276770"/>
                  <a:pt x="2687206" y="1274763"/>
                  <a:pt x="2691107" y="1274763"/>
                </a:cubicBezTo>
                <a:cubicBezTo>
                  <a:pt x="2695925" y="1274763"/>
                  <a:pt x="2700915" y="1278147"/>
                  <a:pt x="2706078" y="1284916"/>
                </a:cubicBezTo>
                <a:cubicBezTo>
                  <a:pt x="2711240" y="1291684"/>
                  <a:pt x="2713821" y="1301264"/>
                  <a:pt x="2713821" y="1313653"/>
                </a:cubicBezTo>
                <a:lnTo>
                  <a:pt x="2713821" y="1381626"/>
                </a:lnTo>
                <a:lnTo>
                  <a:pt x="2744108" y="1401416"/>
                </a:lnTo>
                <a:lnTo>
                  <a:pt x="2744108" y="1225203"/>
                </a:lnTo>
                <a:lnTo>
                  <a:pt x="2772911" y="1225203"/>
                </a:lnTo>
                <a:lnTo>
                  <a:pt x="2774288" y="1225203"/>
                </a:lnTo>
                <a:cubicBezTo>
                  <a:pt x="2780712" y="1225203"/>
                  <a:pt x="2786821" y="1229993"/>
                  <a:pt x="2792615" y="1239572"/>
                </a:cubicBezTo>
                <a:cubicBezTo>
                  <a:pt x="2798408" y="1249151"/>
                  <a:pt x="2801305" y="1257784"/>
                  <a:pt x="2801305" y="1265470"/>
                </a:cubicBezTo>
                <a:lnTo>
                  <a:pt x="2801305" y="1381626"/>
                </a:lnTo>
                <a:lnTo>
                  <a:pt x="2831591" y="1401416"/>
                </a:lnTo>
                <a:lnTo>
                  <a:pt x="2831591" y="1225203"/>
                </a:lnTo>
                <a:lnTo>
                  <a:pt x="2858636" y="1225203"/>
                </a:lnTo>
                <a:lnTo>
                  <a:pt x="2866035" y="1225203"/>
                </a:lnTo>
                <a:lnTo>
                  <a:pt x="2872231" y="1246197"/>
                </a:lnTo>
                <a:cubicBezTo>
                  <a:pt x="2892077" y="1246656"/>
                  <a:pt x="2909056" y="1253597"/>
                  <a:pt x="2923167" y="1267019"/>
                </a:cubicBezTo>
                <a:lnTo>
                  <a:pt x="2879114" y="1306426"/>
                </a:lnTo>
                <a:lnTo>
                  <a:pt x="2896322" y="1335680"/>
                </a:lnTo>
                <a:cubicBezTo>
                  <a:pt x="2936016" y="1338777"/>
                  <a:pt x="2964123" y="1354953"/>
                  <a:pt x="2980643" y="1384207"/>
                </a:cubicBezTo>
                <a:lnTo>
                  <a:pt x="3006971" y="1401416"/>
                </a:lnTo>
                <a:lnTo>
                  <a:pt x="3006971" y="1225203"/>
                </a:lnTo>
                <a:lnTo>
                  <a:pt x="3042248" y="1225203"/>
                </a:lnTo>
                <a:lnTo>
                  <a:pt x="3029858" y="1205586"/>
                </a:lnTo>
                <a:lnTo>
                  <a:pt x="2854478" y="1205586"/>
                </a:lnTo>
                <a:lnTo>
                  <a:pt x="2846246" y="1205586"/>
                </a:lnTo>
                <a:lnTo>
                  <a:pt x="2830043" y="1205586"/>
                </a:lnTo>
                <a:cubicBezTo>
                  <a:pt x="2828321" y="1203062"/>
                  <a:pt x="2826629" y="1200337"/>
                  <a:pt x="2824966" y="1197412"/>
                </a:cubicBezTo>
                <a:cubicBezTo>
                  <a:pt x="2823303" y="1194486"/>
                  <a:pt x="2820721" y="1189525"/>
                  <a:pt x="2817222" y="1182527"/>
                </a:cubicBezTo>
                <a:cubicBezTo>
                  <a:pt x="2813723" y="1175528"/>
                  <a:pt x="2808417" y="1172030"/>
                  <a:pt x="2801305" y="1172030"/>
                </a:cubicBezTo>
                <a:close/>
                <a:moveTo>
                  <a:pt x="2372679" y="1172030"/>
                </a:moveTo>
                <a:lnTo>
                  <a:pt x="2372679" y="1225203"/>
                </a:lnTo>
                <a:cubicBezTo>
                  <a:pt x="2367632" y="1217287"/>
                  <a:pt x="2363100" y="1212039"/>
                  <a:pt x="2359085" y="1209457"/>
                </a:cubicBezTo>
                <a:cubicBezTo>
                  <a:pt x="2355070" y="1206876"/>
                  <a:pt x="2349277" y="1205586"/>
                  <a:pt x="2341705" y="1205586"/>
                </a:cubicBezTo>
                <a:lnTo>
                  <a:pt x="2339705" y="1205586"/>
                </a:lnTo>
                <a:lnTo>
                  <a:pt x="2331896" y="1205586"/>
                </a:lnTo>
                <a:lnTo>
                  <a:pt x="2179496" y="1205586"/>
                </a:lnTo>
                <a:lnTo>
                  <a:pt x="2191886" y="1225203"/>
                </a:lnTo>
                <a:lnTo>
                  <a:pt x="2286531" y="1225203"/>
                </a:lnTo>
                <a:lnTo>
                  <a:pt x="2286531" y="1237937"/>
                </a:lnTo>
                <a:lnTo>
                  <a:pt x="2188961" y="1299543"/>
                </a:lnTo>
                <a:lnTo>
                  <a:pt x="2206169" y="1328797"/>
                </a:lnTo>
                <a:cubicBezTo>
                  <a:pt x="2247354" y="1333156"/>
                  <a:pt x="2275461" y="1351626"/>
                  <a:pt x="2290489" y="1384207"/>
                </a:cubicBezTo>
                <a:lnTo>
                  <a:pt x="2316818" y="1401416"/>
                </a:lnTo>
                <a:lnTo>
                  <a:pt x="2316818" y="1225203"/>
                </a:lnTo>
                <a:lnTo>
                  <a:pt x="2344286" y="1225203"/>
                </a:lnTo>
                <a:lnTo>
                  <a:pt x="2345663" y="1225203"/>
                </a:lnTo>
                <a:cubicBezTo>
                  <a:pt x="2352087" y="1225203"/>
                  <a:pt x="2358196" y="1229993"/>
                  <a:pt x="2363989" y="1239572"/>
                </a:cubicBezTo>
                <a:cubicBezTo>
                  <a:pt x="2369783" y="1249151"/>
                  <a:pt x="2372679" y="1257784"/>
                  <a:pt x="2372679" y="1265470"/>
                </a:cubicBezTo>
                <a:lnTo>
                  <a:pt x="2372679" y="1381626"/>
                </a:lnTo>
                <a:lnTo>
                  <a:pt x="2402966" y="1401416"/>
                </a:lnTo>
                <a:lnTo>
                  <a:pt x="2402966" y="1225203"/>
                </a:lnTo>
                <a:lnTo>
                  <a:pt x="2438243" y="1225203"/>
                </a:lnTo>
                <a:lnTo>
                  <a:pt x="2425853" y="1205586"/>
                </a:lnTo>
                <a:lnTo>
                  <a:pt x="2401417" y="1205586"/>
                </a:lnTo>
                <a:cubicBezTo>
                  <a:pt x="2399697" y="1203062"/>
                  <a:pt x="2398005" y="1200337"/>
                  <a:pt x="2396341" y="1197412"/>
                </a:cubicBezTo>
                <a:cubicBezTo>
                  <a:pt x="2394677" y="1194486"/>
                  <a:pt x="2392096" y="1189525"/>
                  <a:pt x="2388597" y="1182527"/>
                </a:cubicBezTo>
                <a:cubicBezTo>
                  <a:pt x="2385098" y="1175528"/>
                  <a:pt x="2379792" y="1172030"/>
                  <a:pt x="2372679" y="1172030"/>
                </a:cubicBezTo>
                <a:close/>
                <a:moveTo>
                  <a:pt x="1580617" y="1162209"/>
                </a:moveTo>
                <a:lnTo>
                  <a:pt x="1585046" y="1168760"/>
                </a:lnTo>
                <a:cubicBezTo>
                  <a:pt x="1594511" y="1177938"/>
                  <a:pt x="1607790" y="1182527"/>
                  <a:pt x="1624884" y="1182527"/>
                </a:cubicBezTo>
                <a:cubicBezTo>
                  <a:pt x="1631767" y="1182527"/>
                  <a:pt x="1638707" y="1182326"/>
                  <a:pt x="1645706" y="1181924"/>
                </a:cubicBezTo>
                <a:cubicBezTo>
                  <a:pt x="1652704" y="1181523"/>
                  <a:pt x="1659472" y="1181322"/>
                  <a:pt x="1666011" y="1181322"/>
                </a:cubicBezTo>
                <a:cubicBezTo>
                  <a:pt x="1674845" y="1181322"/>
                  <a:pt x="1681298" y="1182899"/>
                  <a:pt x="1685371" y="1186054"/>
                </a:cubicBezTo>
                <a:cubicBezTo>
                  <a:pt x="1689443" y="1189209"/>
                  <a:pt x="1691480" y="1192851"/>
                  <a:pt x="1691480" y="1196981"/>
                </a:cubicBezTo>
                <a:cubicBezTo>
                  <a:pt x="1691480" y="1200079"/>
                  <a:pt x="1690848" y="1202947"/>
                  <a:pt x="1689587" y="1205586"/>
                </a:cubicBezTo>
                <a:lnTo>
                  <a:pt x="1584272" y="1205586"/>
                </a:lnTo>
                <a:lnTo>
                  <a:pt x="1561385" y="1205586"/>
                </a:lnTo>
                <a:lnTo>
                  <a:pt x="1556911" y="1205586"/>
                </a:lnTo>
                <a:lnTo>
                  <a:pt x="1546070" y="1188549"/>
                </a:lnTo>
                <a:cubicBezTo>
                  <a:pt x="1553125" y="1181265"/>
                  <a:pt x="1560464" y="1174890"/>
                  <a:pt x="1568086" y="1169427"/>
                </a:cubicBezTo>
                <a:close/>
                <a:moveTo>
                  <a:pt x="1199184" y="1120577"/>
                </a:moveTo>
                <a:cubicBezTo>
                  <a:pt x="1158687" y="1120577"/>
                  <a:pt x="1119338" y="1138301"/>
                  <a:pt x="1081135" y="1173750"/>
                </a:cubicBezTo>
                <a:lnTo>
                  <a:pt x="1103506" y="1205586"/>
                </a:lnTo>
                <a:lnTo>
                  <a:pt x="1082828" y="1205586"/>
                </a:lnTo>
                <a:lnTo>
                  <a:pt x="1074596" y="1205586"/>
                </a:lnTo>
                <a:lnTo>
                  <a:pt x="1058393" y="1205586"/>
                </a:lnTo>
                <a:cubicBezTo>
                  <a:pt x="1056672" y="1203062"/>
                  <a:pt x="1054980" y="1200337"/>
                  <a:pt x="1053316" y="1197412"/>
                </a:cubicBezTo>
                <a:cubicBezTo>
                  <a:pt x="1051653" y="1194486"/>
                  <a:pt x="1049071" y="1189525"/>
                  <a:pt x="1045572" y="1182527"/>
                </a:cubicBezTo>
                <a:cubicBezTo>
                  <a:pt x="1042073" y="1175528"/>
                  <a:pt x="1036768" y="1172030"/>
                  <a:pt x="1029655" y="1172030"/>
                </a:cubicBezTo>
                <a:lnTo>
                  <a:pt x="1029655" y="1225203"/>
                </a:lnTo>
                <a:cubicBezTo>
                  <a:pt x="1024607" y="1217287"/>
                  <a:pt x="1020076" y="1212039"/>
                  <a:pt x="1016060" y="1209457"/>
                </a:cubicBezTo>
                <a:cubicBezTo>
                  <a:pt x="1012045" y="1206876"/>
                  <a:pt x="1006252" y="1205586"/>
                  <a:pt x="998680" y="1205586"/>
                </a:cubicBezTo>
                <a:lnTo>
                  <a:pt x="994727" y="1205586"/>
                </a:lnTo>
                <a:lnTo>
                  <a:pt x="988871" y="1205586"/>
                </a:lnTo>
                <a:lnTo>
                  <a:pt x="826946" y="1205586"/>
                </a:lnTo>
                <a:lnTo>
                  <a:pt x="839336" y="1225203"/>
                </a:lnTo>
                <a:lnTo>
                  <a:pt x="875818" y="1225203"/>
                </a:lnTo>
                <a:cubicBezTo>
                  <a:pt x="880751" y="1229677"/>
                  <a:pt x="884422" y="1234438"/>
                  <a:pt x="886831" y="1239486"/>
                </a:cubicBezTo>
                <a:cubicBezTo>
                  <a:pt x="876277" y="1242239"/>
                  <a:pt x="868045" y="1246828"/>
                  <a:pt x="862137" y="1253252"/>
                </a:cubicBezTo>
                <a:cubicBezTo>
                  <a:pt x="856229" y="1259677"/>
                  <a:pt x="853275" y="1266904"/>
                  <a:pt x="853275" y="1274935"/>
                </a:cubicBezTo>
                <a:cubicBezTo>
                  <a:pt x="853275" y="1282392"/>
                  <a:pt x="855741" y="1288558"/>
                  <a:pt x="860674" y="1293434"/>
                </a:cubicBezTo>
                <a:cubicBezTo>
                  <a:pt x="865607" y="1298309"/>
                  <a:pt x="871688" y="1300747"/>
                  <a:pt x="878915" y="1300747"/>
                </a:cubicBezTo>
                <a:cubicBezTo>
                  <a:pt x="887634" y="1300747"/>
                  <a:pt x="895062" y="1297506"/>
                  <a:pt x="901200" y="1291025"/>
                </a:cubicBezTo>
                <a:cubicBezTo>
                  <a:pt x="907337" y="1284543"/>
                  <a:pt x="910406" y="1275279"/>
                  <a:pt x="910406" y="1263233"/>
                </a:cubicBezTo>
                <a:cubicBezTo>
                  <a:pt x="910406" y="1261627"/>
                  <a:pt x="910292" y="1259964"/>
                  <a:pt x="910062" y="1258243"/>
                </a:cubicBezTo>
                <a:cubicBezTo>
                  <a:pt x="911553" y="1258013"/>
                  <a:pt x="913102" y="1257899"/>
                  <a:pt x="914708" y="1257899"/>
                </a:cubicBezTo>
                <a:cubicBezTo>
                  <a:pt x="923427" y="1257899"/>
                  <a:pt x="930827" y="1260337"/>
                  <a:pt x="936907" y="1265212"/>
                </a:cubicBezTo>
                <a:cubicBezTo>
                  <a:pt x="942987" y="1270088"/>
                  <a:pt x="946027" y="1276369"/>
                  <a:pt x="946027" y="1284055"/>
                </a:cubicBezTo>
                <a:cubicBezTo>
                  <a:pt x="946027" y="1295298"/>
                  <a:pt x="940004" y="1305250"/>
                  <a:pt x="927959" y="1313912"/>
                </a:cubicBezTo>
                <a:cubicBezTo>
                  <a:pt x="915913" y="1322573"/>
                  <a:pt x="900368" y="1326904"/>
                  <a:pt x="881324" y="1326904"/>
                </a:cubicBezTo>
                <a:cubicBezTo>
                  <a:pt x="870999" y="1326904"/>
                  <a:pt x="859068" y="1324896"/>
                  <a:pt x="845531" y="1320881"/>
                </a:cubicBezTo>
                <a:lnTo>
                  <a:pt x="871344" y="1361320"/>
                </a:lnTo>
                <a:cubicBezTo>
                  <a:pt x="903351" y="1364877"/>
                  <a:pt x="940234" y="1386158"/>
                  <a:pt x="981993" y="1425163"/>
                </a:cubicBezTo>
                <a:lnTo>
                  <a:pt x="981993" y="1403825"/>
                </a:lnTo>
                <a:cubicBezTo>
                  <a:pt x="964325" y="1385354"/>
                  <a:pt x="944134" y="1368376"/>
                  <a:pt x="921420" y="1352888"/>
                </a:cubicBezTo>
                <a:cubicBezTo>
                  <a:pt x="936448" y="1347382"/>
                  <a:pt x="948609" y="1339408"/>
                  <a:pt x="957901" y="1328969"/>
                </a:cubicBezTo>
                <a:cubicBezTo>
                  <a:pt x="967193" y="1318529"/>
                  <a:pt x="971840" y="1306655"/>
                  <a:pt x="971840" y="1293348"/>
                </a:cubicBezTo>
                <a:cubicBezTo>
                  <a:pt x="971840" y="1278549"/>
                  <a:pt x="965444" y="1265671"/>
                  <a:pt x="952652" y="1254715"/>
                </a:cubicBezTo>
                <a:cubicBezTo>
                  <a:pt x="939861" y="1243759"/>
                  <a:pt x="923886" y="1238281"/>
                  <a:pt x="904728" y="1238281"/>
                </a:cubicBezTo>
                <a:lnTo>
                  <a:pt x="898877" y="1225203"/>
                </a:lnTo>
                <a:lnTo>
                  <a:pt x="1001261" y="1225203"/>
                </a:lnTo>
                <a:lnTo>
                  <a:pt x="1002638" y="1225203"/>
                </a:lnTo>
                <a:cubicBezTo>
                  <a:pt x="1009062" y="1225203"/>
                  <a:pt x="1015171" y="1229993"/>
                  <a:pt x="1020965" y="1239572"/>
                </a:cubicBezTo>
                <a:cubicBezTo>
                  <a:pt x="1026758" y="1249151"/>
                  <a:pt x="1029655" y="1257784"/>
                  <a:pt x="1029655" y="1265470"/>
                </a:cubicBezTo>
                <a:lnTo>
                  <a:pt x="1029655" y="1381626"/>
                </a:lnTo>
                <a:lnTo>
                  <a:pt x="1059941" y="1401416"/>
                </a:lnTo>
                <a:lnTo>
                  <a:pt x="1059941" y="1225203"/>
                </a:lnTo>
                <a:lnTo>
                  <a:pt x="1086986" y="1225203"/>
                </a:lnTo>
                <a:lnTo>
                  <a:pt x="1095218" y="1225203"/>
                </a:lnTo>
                <a:lnTo>
                  <a:pt x="1102474" y="1225203"/>
                </a:lnTo>
                <a:lnTo>
                  <a:pt x="1102474" y="1381626"/>
                </a:lnTo>
                <a:lnTo>
                  <a:pt x="1132760" y="1401416"/>
                </a:lnTo>
                <a:lnTo>
                  <a:pt x="1132760" y="1225203"/>
                </a:lnTo>
                <a:lnTo>
                  <a:pt x="1163186" y="1225203"/>
                </a:lnTo>
                <a:lnTo>
                  <a:pt x="1168037" y="1225203"/>
                </a:lnTo>
                <a:lnTo>
                  <a:pt x="1178674" y="1225203"/>
                </a:lnTo>
                <a:lnTo>
                  <a:pt x="1178674" y="1323978"/>
                </a:lnTo>
                <a:lnTo>
                  <a:pt x="1207067" y="1349102"/>
                </a:lnTo>
                <a:cubicBezTo>
                  <a:pt x="1231159" y="1320193"/>
                  <a:pt x="1251178" y="1299715"/>
                  <a:pt x="1267124" y="1287669"/>
                </a:cubicBezTo>
                <a:cubicBezTo>
                  <a:pt x="1265288" y="1298223"/>
                  <a:pt x="1264371" y="1308663"/>
                  <a:pt x="1264371" y="1318988"/>
                </a:cubicBezTo>
                <a:cubicBezTo>
                  <a:pt x="1264371" y="1345259"/>
                  <a:pt x="1271656" y="1373481"/>
                  <a:pt x="1286225" y="1403653"/>
                </a:cubicBezTo>
                <a:lnTo>
                  <a:pt x="1300508" y="1407783"/>
                </a:lnTo>
                <a:cubicBezTo>
                  <a:pt x="1292477" y="1384838"/>
                  <a:pt x="1288462" y="1362525"/>
                  <a:pt x="1288462" y="1340842"/>
                </a:cubicBezTo>
                <a:cubicBezTo>
                  <a:pt x="1288462" y="1316866"/>
                  <a:pt x="1295116" y="1290308"/>
                  <a:pt x="1308424" y="1261168"/>
                </a:cubicBezTo>
                <a:lnTo>
                  <a:pt x="1273319" y="1241723"/>
                </a:lnTo>
                <a:cubicBezTo>
                  <a:pt x="1250145" y="1257325"/>
                  <a:pt x="1228692" y="1275795"/>
                  <a:pt x="1208960" y="1297134"/>
                </a:cubicBezTo>
                <a:lnTo>
                  <a:pt x="1208960" y="1225203"/>
                </a:lnTo>
                <a:lnTo>
                  <a:pt x="1334636" y="1225203"/>
                </a:lnTo>
                <a:lnTo>
                  <a:pt x="1338594" y="1225203"/>
                </a:lnTo>
                <a:lnTo>
                  <a:pt x="1344789" y="1246197"/>
                </a:lnTo>
                <a:cubicBezTo>
                  <a:pt x="1356261" y="1248147"/>
                  <a:pt x="1365697" y="1250671"/>
                  <a:pt x="1373097" y="1253769"/>
                </a:cubicBezTo>
                <a:cubicBezTo>
                  <a:pt x="1380496" y="1256866"/>
                  <a:pt x="1386031" y="1260566"/>
                  <a:pt x="1389703" y="1264868"/>
                </a:cubicBezTo>
                <a:cubicBezTo>
                  <a:pt x="1393374" y="1269170"/>
                  <a:pt x="1395209" y="1274591"/>
                  <a:pt x="1395209" y="1281130"/>
                </a:cubicBezTo>
                <a:cubicBezTo>
                  <a:pt x="1395209" y="1283539"/>
                  <a:pt x="1394922" y="1286006"/>
                  <a:pt x="1394349" y="1288529"/>
                </a:cubicBezTo>
                <a:cubicBezTo>
                  <a:pt x="1388269" y="1295872"/>
                  <a:pt x="1382074" y="1302439"/>
                  <a:pt x="1375764" y="1308233"/>
                </a:cubicBezTo>
                <a:cubicBezTo>
                  <a:pt x="1369454" y="1314026"/>
                  <a:pt x="1363833" y="1316923"/>
                  <a:pt x="1358900" y="1316923"/>
                </a:cubicBezTo>
                <a:cubicBezTo>
                  <a:pt x="1354081" y="1316923"/>
                  <a:pt x="1350296" y="1311646"/>
                  <a:pt x="1347542" y="1301091"/>
                </a:cubicBezTo>
                <a:lnTo>
                  <a:pt x="1333259" y="1306254"/>
                </a:lnTo>
                <a:cubicBezTo>
                  <a:pt x="1338651" y="1321971"/>
                  <a:pt x="1344273" y="1333271"/>
                  <a:pt x="1350124" y="1340154"/>
                </a:cubicBezTo>
                <a:cubicBezTo>
                  <a:pt x="1355974" y="1347037"/>
                  <a:pt x="1361997" y="1350479"/>
                  <a:pt x="1368192" y="1350479"/>
                </a:cubicBezTo>
                <a:cubicBezTo>
                  <a:pt x="1373125" y="1350479"/>
                  <a:pt x="1378632" y="1348127"/>
                  <a:pt x="1384712" y="1343424"/>
                </a:cubicBezTo>
                <a:cubicBezTo>
                  <a:pt x="1390792" y="1338720"/>
                  <a:pt x="1400687" y="1328510"/>
                  <a:pt x="1414396" y="1312793"/>
                </a:cubicBezTo>
                <a:cubicBezTo>
                  <a:pt x="1428106" y="1297076"/>
                  <a:pt x="1437427" y="1289218"/>
                  <a:pt x="1442360" y="1289218"/>
                </a:cubicBezTo>
                <a:cubicBezTo>
                  <a:pt x="1446834" y="1289218"/>
                  <a:pt x="1451050" y="1292602"/>
                  <a:pt x="1455008" y="1299371"/>
                </a:cubicBezTo>
                <a:cubicBezTo>
                  <a:pt x="1458966" y="1306139"/>
                  <a:pt x="1460945" y="1315718"/>
                  <a:pt x="1460945" y="1328108"/>
                </a:cubicBezTo>
                <a:lnTo>
                  <a:pt x="1460945" y="1381626"/>
                </a:lnTo>
                <a:lnTo>
                  <a:pt x="1491231" y="1401416"/>
                </a:lnTo>
                <a:lnTo>
                  <a:pt x="1491231" y="1225203"/>
                </a:lnTo>
                <a:lnTo>
                  <a:pt x="1515611" y="1225203"/>
                </a:lnTo>
                <a:lnTo>
                  <a:pt x="1526508" y="1225203"/>
                </a:lnTo>
                <a:lnTo>
                  <a:pt x="1531099" y="1225203"/>
                </a:lnTo>
                <a:lnTo>
                  <a:pt x="1531099" y="1381626"/>
                </a:lnTo>
                <a:lnTo>
                  <a:pt x="1561385" y="1401416"/>
                </a:lnTo>
                <a:lnTo>
                  <a:pt x="1561385" y="1225203"/>
                </a:lnTo>
                <a:lnTo>
                  <a:pt x="1573775" y="1225203"/>
                </a:lnTo>
                <a:lnTo>
                  <a:pt x="1589263" y="1225203"/>
                </a:lnTo>
                <a:lnTo>
                  <a:pt x="1589263" y="1343768"/>
                </a:lnTo>
                <a:cubicBezTo>
                  <a:pt x="1589263" y="1355355"/>
                  <a:pt x="1593077" y="1364532"/>
                  <a:pt x="1600706" y="1371301"/>
                </a:cubicBezTo>
                <a:cubicBezTo>
                  <a:pt x="1608335" y="1378070"/>
                  <a:pt x="1617427" y="1381454"/>
                  <a:pt x="1627981" y="1381454"/>
                </a:cubicBezTo>
                <a:cubicBezTo>
                  <a:pt x="1640600" y="1381454"/>
                  <a:pt x="1652732" y="1377525"/>
                  <a:pt x="1664377" y="1369666"/>
                </a:cubicBezTo>
                <a:cubicBezTo>
                  <a:pt x="1676021" y="1361808"/>
                  <a:pt x="1686317" y="1351053"/>
                  <a:pt x="1695265" y="1337401"/>
                </a:cubicBezTo>
                <a:cubicBezTo>
                  <a:pt x="1704214" y="1323749"/>
                  <a:pt x="1708688" y="1310097"/>
                  <a:pt x="1708688" y="1296445"/>
                </a:cubicBezTo>
                <a:cubicBezTo>
                  <a:pt x="1708688" y="1285776"/>
                  <a:pt x="1705590" y="1277115"/>
                  <a:pt x="1699395" y="1270461"/>
                </a:cubicBezTo>
                <a:cubicBezTo>
                  <a:pt x="1693200" y="1263807"/>
                  <a:pt x="1685399" y="1260480"/>
                  <a:pt x="1675992" y="1260480"/>
                </a:cubicBezTo>
                <a:cubicBezTo>
                  <a:pt x="1667388" y="1260480"/>
                  <a:pt x="1660390" y="1262975"/>
                  <a:pt x="1654998" y="1267966"/>
                </a:cubicBezTo>
                <a:cubicBezTo>
                  <a:pt x="1649606" y="1272956"/>
                  <a:pt x="1646910" y="1279237"/>
                  <a:pt x="1646910" y="1286809"/>
                </a:cubicBezTo>
                <a:cubicBezTo>
                  <a:pt x="1646910" y="1293807"/>
                  <a:pt x="1649233" y="1299543"/>
                  <a:pt x="1653879" y="1304017"/>
                </a:cubicBezTo>
                <a:cubicBezTo>
                  <a:pt x="1658526" y="1308491"/>
                  <a:pt x="1664463" y="1310728"/>
                  <a:pt x="1671690" y="1310728"/>
                </a:cubicBezTo>
                <a:cubicBezTo>
                  <a:pt x="1673640" y="1310728"/>
                  <a:pt x="1675763" y="1310499"/>
                  <a:pt x="1678057" y="1310040"/>
                </a:cubicBezTo>
                <a:cubicBezTo>
                  <a:pt x="1674501" y="1322888"/>
                  <a:pt x="1667302" y="1334361"/>
                  <a:pt x="1656461" y="1344456"/>
                </a:cubicBezTo>
                <a:cubicBezTo>
                  <a:pt x="1645620" y="1354552"/>
                  <a:pt x="1636987" y="1359599"/>
                  <a:pt x="1630562" y="1359599"/>
                </a:cubicBezTo>
                <a:cubicBezTo>
                  <a:pt x="1626891" y="1359599"/>
                  <a:pt x="1624138" y="1358165"/>
                  <a:pt x="1622302" y="1355297"/>
                </a:cubicBezTo>
                <a:cubicBezTo>
                  <a:pt x="1620467" y="1352429"/>
                  <a:pt x="1619549" y="1348242"/>
                  <a:pt x="1619549" y="1342735"/>
                </a:cubicBezTo>
                <a:lnTo>
                  <a:pt x="1619549" y="1225203"/>
                </a:lnTo>
                <a:lnTo>
                  <a:pt x="1734686" y="1225203"/>
                </a:lnTo>
                <a:lnTo>
                  <a:pt x="1743965" y="1225203"/>
                </a:lnTo>
                <a:lnTo>
                  <a:pt x="1829331" y="1225203"/>
                </a:lnTo>
                <a:lnTo>
                  <a:pt x="1829331" y="1237937"/>
                </a:lnTo>
                <a:lnTo>
                  <a:pt x="1731761" y="1299543"/>
                </a:lnTo>
                <a:lnTo>
                  <a:pt x="1748969" y="1328797"/>
                </a:lnTo>
                <a:cubicBezTo>
                  <a:pt x="1790154" y="1333156"/>
                  <a:pt x="1818261" y="1351626"/>
                  <a:pt x="1833289" y="1384207"/>
                </a:cubicBezTo>
                <a:lnTo>
                  <a:pt x="1859618" y="1401416"/>
                </a:lnTo>
                <a:lnTo>
                  <a:pt x="1859618" y="1225203"/>
                </a:lnTo>
                <a:lnTo>
                  <a:pt x="1894895" y="1225203"/>
                </a:lnTo>
                <a:lnTo>
                  <a:pt x="1882505" y="1205586"/>
                </a:lnTo>
                <a:lnTo>
                  <a:pt x="1731575" y="1205586"/>
                </a:lnTo>
                <a:lnTo>
                  <a:pt x="1722296" y="1205586"/>
                </a:lnTo>
                <a:lnTo>
                  <a:pt x="1707483" y="1205586"/>
                </a:lnTo>
                <a:cubicBezTo>
                  <a:pt x="1708286" y="1202144"/>
                  <a:pt x="1708688" y="1198588"/>
                  <a:pt x="1708688" y="1194916"/>
                </a:cubicBezTo>
                <a:cubicBezTo>
                  <a:pt x="1708688" y="1184362"/>
                  <a:pt x="1704328" y="1174869"/>
                  <a:pt x="1695610" y="1166437"/>
                </a:cubicBezTo>
                <a:cubicBezTo>
                  <a:pt x="1686891" y="1158005"/>
                  <a:pt x="1674271" y="1153789"/>
                  <a:pt x="1657751" y="1153789"/>
                </a:cubicBezTo>
                <a:cubicBezTo>
                  <a:pt x="1649262" y="1153789"/>
                  <a:pt x="1641776" y="1153989"/>
                  <a:pt x="1635295" y="1154391"/>
                </a:cubicBezTo>
                <a:cubicBezTo>
                  <a:pt x="1628813" y="1154793"/>
                  <a:pt x="1622073" y="1154993"/>
                  <a:pt x="1615075" y="1154993"/>
                </a:cubicBezTo>
                <a:cubicBezTo>
                  <a:pt x="1609626" y="1154993"/>
                  <a:pt x="1604987" y="1154506"/>
                  <a:pt x="1601158" y="1153531"/>
                </a:cubicBezTo>
                <a:lnTo>
                  <a:pt x="1600191" y="1153062"/>
                </a:lnTo>
                <a:lnTo>
                  <a:pt x="1617215" y="1147572"/>
                </a:lnTo>
                <a:cubicBezTo>
                  <a:pt x="1625970" y="1145751"/>
                  <a:pt x="1635008" y="1144840"/>
                  <a:pt x="1644329" y="1144840"/>
                </a:cubicBezTo>
                <a:cubicBezTo>
                  <a:pt x="1672436" y="1144840"/>
                  <a:pt x="1700198" y="1153273"/>
                  <a:pt x="1727617" y="1170137"/>
                </a:cubicBezTo>
                <a:lnTo>
                  <a:pt x="1727617" y="1152584"/>
                </a:lnTo>
                <a:cubicBezTo>
                  <a:pt x="1692397" y="1131246"/>
                  <a:pt x="1659128" y="1120577"/>
                  <a:pt x="1627809" y="1120577"/>
                </a:cubicBezTo>
                <a:cubicBezTo>
                  <a:pt x="1617685" y="1120577"/>
                  <a:pt x="1607632" y="1121685"/>
                  <a:pt x="1597652" y="1123900"/>
                </a:cubicBezTo>
                <a:lnTo>
                  <a:pt x="1586377" y="1127682"/>
                </a:lnTo>
                <a:lnTo>
                  <a:pt x="1586509" y="1126600"/>
                </a:lnTo>
                <a:lnTo>
                  <a:pt x="1572226" y="1121265"/>
                </a:lnTo>
                <a:lnTo>
                  <a:pt x="1570900" y="1132872"/>
                </a:lnTo>
                <a:lnTo>
                  <a:pt x="1567924" y="1133870"/>
                </a:lnTo>
                <a:cubicBezTo>
                  <a:pt x="1548249" y="1142732"/>
                  <a:pt x="1528862" y="1156026"/>
                  <a:pt x="1509760" y="1173750"/>
                </a:cubicBezTo>
                <a:lnTo>
                  <a:pt x="1532131" y="1205586"/>
                </a:lnTo>
                <a:lnTo>
                  <a:pt x="1514118" y="1205586"/>
                </a:lnTo>
                <a:lnTo>
                  <a:pt x="1503221" y="1205586"/>
                </a:lnTo>
                <a:lnTo>
                  <a:pt x="1331311" y="1205586"/>
                </a:lnTo>
                <a:lnTo>
                  <a:pt x="1322246" y="1205586"/>
                </a:lnTo>
                <a:lnTo>
                  <a:pt x="1155647" y="1205586"/>
                </a:lnTo>
                <a:lnTo>
                  <a:pt x="1150796" y="1205586"/>
                </a:lnTo>
                <a:lnTo>
                  <a:pt x="1128286" y="1205586"/>
                </a:lnTo>
                <a:lnTo>
                  <a:pt x="1117445" y="1188549"/>
                </a:lnTo>
                <a:cubicBezTo>
                  <a:pt x="1145666" y="1159410"/>
                  <a:pt x="1178419" y="1144840"/>
                  <a:pt x="1215704" y="1144840"/>
                </a:cubicBezTo>
                <a:cubicBezTo>
                  <a:pt x="1243811" y="1144840"/>
                  <a:pt x="1271573" y="1153273"/>
                  <a:pt x="1298992" y="1170137"/>
                </a:cubicBezTo>
                <a:lnTo>
                  <a:pt x="1298992" y="1152584"/>
                </a:lnTo>
                <a:cubicBezTo>
                  <a:pt x="1263772" y="1131246"/>
                  <a:pt x="1230503" y="1120577"/>
                  <a:pt x="1199184" y="1120577"/>
                </a:cubicBezTo>
                <a:close/>
                <a:moveTo>
                  <a:pt x="555926" y="919213"/>
                </a:moveTo>
                <a:cubicBezTo>
                  <a:pt x="549731" y="919213"/>
                  <a:pt x="544511" y="921335"/>
                  <a:pt x="540266" y="925579"/>
                </a:cubicBezTo>
                <a:cubicBezTo>
                  <a:pt x="536021" y="929825"/>
                  <a:pt x="533899" y="935044"/>
                  <a:pt x="533899" y="941239"/>
                </a:cubicBezTo>
                <a:cubicBezTo>
                  <a:pt x="533899" y="947434"/>
                  <a:pt x="536021" y="952654"/>
                  <a:pt x="540266" y="956899"/>
                </a:cubicBezTo>
                <a:cubicBezTo>
                  <a:pt x="544511" y="961144"/>
                  <a:pt x="549731" y="963266"/>
                  <a:pt x="555926" y="963266"/>
                </a:cubicBezTo>
                <a:cubicBezTo>
                  <a:pt x="562121" y="963266"/>
                  <a:pt x="567340" y="961144"/>
                  <a:pt x="571585" y="956899"/>
                </a:cubicBezTo>
                <a:cubicBezTo>
                  <a:pt x="575830" y="952654"/>
                  <a:pt x="577952" y="947434"/>
                  <a:pt x="577952" y="941239"/>
                </a:cubicBezTo>
                <a:cubicBezTo>
                  <a:pt x="577952" y="935044"/>
                  <a:pt x="575830" y="929825"/>
                  <a:pt x="571585" y="925579"/>
                </a:cubicBezTo>
                <a:cubicBezTo>
                  <a:pt x="567340" y="921335"/>
                  <a:pt x="562121" y="919213"/>
                  <a:pt x="555926" y="919213"/>
                </a:cubicBezTo>
                <a:close/>
                <a:moveTo>
                  <a:pt x="876832" y="834032"/>
                </a:moveTo>
                <a:lnTo>
                  <a:pt x="876832" y="910437"/>
                </a:lnTo>
                <a:cubicBezTo>
                  <a:pt x="862950" y="891622"/>
                  <a:pt x="845857" y="877282"/>
                  <a:pt x="825551" y="867416"/>
                </a:cubicBezTo>
                <a:close/>
                <a:moveTo>
                  <a:pt x="610132" y="834032"/>
                </a:moveTo>
                <a:lnTo>
                  <a:pt x="610132" y="910437"/>
                </a:lnTo>
                <a:cubicBezTo>
                  <a:pt x="596250" y="891622"/>
                  <a:pt x="579157" y="877282"/>
                  <a:pt x="558851" y="867416"/>
                </a:cubicBezTo>
                <a:close/>
                <a:moveTo>
                  <a:pt x="311536" y="794108"/>
                </a:moveTo>
                <a:cubicBezTo>
                  <a:pt x="323467" y="794108"/>
                  <a:pt x="334652" y="799272"/>
                  <a:pt x="345092" y="809596"/>
                </a:cubicBezTo>
                <a:lnTo>
                  <a:pt x="311536" y="842119"/>
                </a:lnTo>
                <a:cubicBezTo>
                  <a:pt x="306488" y="827550"/>
                  <a:pt x="297827" y="820265"/>
                  <a:pt x="285551" y="820265"/>
                </a:cubicBezTo>
                <a:cubicBezTo>
                  <a:pt x="281307" y="820265"/>
                  <a:pt x="277693" y="820839"/>
                  <a:pt x="274710" y="821986"/>
                </a:cubicBezTo>
                <a:cubicBezTo>
                  <a:pt x="277234" y="814300"/>
                  <a:pt x="281680" y="807732"/>
                  <a:pt x="288047" y="802283"/>
                </a:cubicBezTo>
                <a:cubicBezTo>
                  <a:pt x="294414" y="796833"/>
                  <a:pt x="302243" y="794108"/>
                  <a:pt x="311536" y="794108"/>
                </a:cubicBezTo>
                <a:close/>
                <a:moveTo>
                  <a:pt x="377099" y="733880"/>
                </a:moveTo>
                <a:lnTo>
                  <a:pt x="377099" y="816824"/>
                </a:lnTo>
                <a:cubicBezTo>
                  <a:pt x="354958" y="783899"/>
                  <a:pt x="330580" y="767436"/>
                  <a:pt x="303964" y="767436"/>
                </a:cubicBezTo>
                <a:cubicBezTo>
                  <a:pt x="284920" y="767436"/>
                  <a:pt x="269261" y="774061"/>
                  <a:pt x="256986" y="787312"/>
                </a:cubicBezTo>
                <a:cubicBezTo>
                  <a:pt x="244710" y="800562"/>
                  <a:pt x="238573" y="814931"/>
                  <a:pt x="238573" y="830418"/>
                </a:cubicBezTo>
                <a:cubicBezTo>
                  <a:pt x="238573" y="836614"/>
                  <a:pt x="240208" y="841460"/>
                  <a:pt x="243477" y="844959"/>
                </a:cubicBezTo>
                <a:cubicBezTo>
                  <a:pt x="246747" y="848458"/>
                  <a:pt x="251078" y="850208"/>
                  <a:pt x="256469" y="850208"/>
                </a:cubicBezTo>
                <a:cubicBezTo>
                  <a:pt x="261058" y="850208"/>
                  <a:pt x="266422" y="848717"/>
                  <a:pt x="272559" y="845734"/>
                </a:cubicBezTo>
                <a:cubicBezTo>
                  <a:pt x="278697" y="842750"/>
                  <a:pt x="283544" y="841259"/>
                  <a:pt x="287100" y="841259"/>
                </a:cubicBezTo>
                <a:cubicBezTo>
                  <a:pt x="290657" y="841259"/>
                  <a:pt x="293439" y="842407"/>
                  <a:pt x="295446" y="844701"/>
                </a:cubicBezTo>
                <a:cubicBezTo>
                  <a:pt x="297454" y="846995"/>
                  <a:pt x="298458" y="849462"/>
                  <a:pt x="298458" y="852101"/>
                </a:cubicBezTo>
                <a:cubicBezTo>
                  <a:pt x="298458" y="854051"/>
                  <a:pt x="289509" y="863630"/>
                  <a:pt x="271613" y="880838"/>
                </a:cubicBezTo>
                <a:lnTo>
                  <a:pt x="298113" y="898735"/>
                </a:lnTo>
                <a:lnTo>
                  <a:pt x="364709" y="831279"/>
                </a:lnTo>
                <a:cubicBezTo>
                  <a:pt x="372969" y="842750"/>
                  <a:pt x="377099" y="856460"/>
                  <a:pt x="377099" y="872407"/>
                </a:cubicBezTo>
                <a:lnTo>
                  <a:pt x="377099" y="943476"/>
                </a:lnTo>
                <a:lnTo>
                  <a:pt x="407386" y="963266"/>
                </a:lnTo>
                <a:lnTo>
                  <a:pt x="407386" y="787053"/>
                </a:lnTo>
                <a:lnTo>
                  <a:pt x="429761" y="787053"/>
                </a:lnTo>
                <a:lnTo>
                  <a:pt x="431138" y="787053"/>
                </a:lnTo>
                <a:cubicBezTo>
                  <a:pt x="437562" y="787053"/>
                  <a:pt x="443671" y="791843"/>
                  <a:pt x="449465" y="801422"/>
                </a:cubicBezTo>
                <a:cubicBezTo>
                  <a:pt x="455258" y="811002"/>
                  <a:pt x="458155" y="819634"/>
                  <a:pt x="458155" y="827321"/>
                </a:cubicBezTo>
                <a:lnTo>
                  <a:pt x="458155" y="943476"/>
                </a:lnTo>
                <a:lnTo>
                  <a:pt x="488441" y="963266"/>
                </a:lnTo>
                <a:lnTo>
                  <a:pt x="488441" y="787053"/>
                </a:lnTo>
                <a:lnTo>
                  <a:pt x="515486" y="787053"/>
                </a:lnTo>
                <a:lnTo>
                  <a:pt x="523718" y="787053"/>
                </a:lnTo>
                <a:lnTo>
                  <a:pt x="610132" y="787053"/>
                </a:lnTo>
                <a:lnTo>
                  <a:pt x="610132" y="799787"/>
                </a:lnTo>
                <a:lnTo>
                  <a:pt x="512561" y="861393"/>
                </a:lnTo>
                <a:lnTo>
                  <a:pt x="529769" y="890647"/>
                </a:lnTo>
                <a:cubicBezTo>
                  <a:pt x="570954" y="895007"/>
                  <a:pt x="599061" y="913476"/>
                  <a:pt x="614089" y="946057"/>
                </a:cubicBezTo>
                <a:lnTo>
                  <a:pt x="640418" y="963266"/>
                </a:lnTo>
                <a:lnTo>
                  <a:pt x="640418" y="787053"/>
                </a:lnTo>
                <a:lnTo>
                  <a:pt x="667886" y="787053"/>
                </a:lnTo>
                <a:lnTo>
                  <a:pt x="675695" y="787053"/>
                </a:lnTo>
                <a:lnTo>
                  <a:pt x="699721" y="787053"/>
                </a:lnTo>
                <a:cubicBezTo>
                  <a:pt x="691117" y="795772"/>
                  <a:pt x="683890" y="806642"/>
                  <a:pt x="678039" y="819663"/>
                </a:cubicBezTo>
                <a:cubicBezTo>
                  <a:pt x="672188" y="832684"/>
                  <a:pt x="669263" y="847454"/>
                  <a:pt x="669263" y="863974"/>
                </a:cubicBezTo>
                <a:cubicBezTo>
                  <a:pt x="669263" y="889901"/>
                  <a:pt x="676720" y="912530"/>
                  <a:pt x="691634" y="931861"/>
                </a:cubicBezTo>
                <a:cubicBezTo>
                  <a:pt x="706547" y="951192"/>
                  <a:pt x="723641" y="960857"/>
                  <a:pt x="742914" y="960857"/>
                </a:cubicBezTo>
                <a:cubicBezTo>
                  <a:pt x="752895" y="960857"/>
                  <a:pt x="760925" y="958247"/>
                  <a:pt x="767006" y="953027"/>
                </a:cubicBezTo>
                <a:cubicBezTo>
                  <a:pt x="773086" y="947808"/>
                  <a:pt x="776126" y="941354"/>
                  <a:pt x="776126" y="933668"/>
                </a:cubicBezTo>
                <a:cubicBezTo>
                  <a:pt x="776126" y="926899"/>
                  <a:pt x="773774" y="920962"/>
                  <a:pt x="769071" y="915857"/>
                </a:cubicBezTo>
                <a:cubicBezTo>
                  <a:pt x="764367" y="910752"/>
                  <a:pt x="758172" y="908199"/>
                  <a:pt x="750486" y="908199"/>
                </a:cubicBezTo>
                <a:cubicBezTo>
                  <a:pt x="742914" y="908199"/>
                  <a:pt x="737006" y="910379"/>
                  <a:pt x="732761" y="914739"/>
                </a:cubicBezTo>
                <a:cubicBezTo>
                  <a:pt x="728517" y="919098"/>
                  <a:pt x="726394" y="924433"/>
                  <a:pt x="726394" y="930743"/>
                </a:cubicBezTo>
                <a:lnTo>
                  <a:pt x="726394" y="931775"/>
                </a:lnTo>
                <a:cubicBezTo>
                  <a:pt x="715610" y="928448"/>
                  <a:pt x="706834" y="921594"/>
                  <a:pt x="700066" y="911211"/>
                </a:cubicBezTo>
                <a:cubicBezTo>
                  <a:pt x="693297" y="900829"/>
                  <a:pt x="689913" y="888984"/>
                  <a:pt x="689913" y="875676"/>
                </a:cubicBezTo>
                <a:cubicBezTo>
                  <a:pt x="689913" y="855485"/>
                  <a:pt x="698947" y="835667"/>
                  <a:pt x="717016" y="816221"/>
                </a:cubicBezTo>
                <a:cubicBezTo>
                  <a:pt x="735084" y="796776"/>
                  <a:pt x="758402" y="787053"/>
                  <a:pt x="786967" y="787053"/>
                </a:cubicBezTo>
                <a:lnTo>
                  <a:pt x="794711" y="787053"/>
                </a:lnTo>
                <a:lnTo>
                  <a:pt x="876832" y="787053"/>
                </a:lnTo>
                <a:lnTo>
                  <a:pt x="876832" y="799787"/>
                </a:lnTo>
                <a:lnTo>
                  <a:pt x="779261" y="861393"/>
                </a:lnTo>
                <a:lnTo>
                  <a:pt x="796469" y="890647"/>
                </a:lnTo>
                <a:cubicBezTo>
                  <a:pt x="837654" y="895007"/>
                  <a:pt x="865761" y="913476"/>
                  <a:pt x="880789" y="946057"/>
                </a:cubicBezTo>
                <a:lnTo>
                  <a:pt x="907118" y="963266"/>
                </a:lnTo>
                <a:lnTo>
                  <a:pt x="907118" y="787053"/>
                </a:lnTo>
                <a:lnTo>
                  <a:pt x="942395" y="787053"/>
                </a:lnTo>
                <a:lnTo>
                  <a:pt x="930005" y="767436"/>
                </a:lnTo>
                <a:lnTo>
                  <a:pt x="782321" y="767436"/>
                </a:lnTo>
                <a:lnTo>
                  <a:pt x="769796" y="767436"/>
                </a:lnTo>
                <a:lnTo>
                  <a:pt x="663305" y="767436"/>
                </a:lnTo>
                <a:lnTo>
                  <a:pt x="655496" y="767436"/>
                </a:lnTo>
                <a:lnTo>
                  <a:pt x="511328" y="767436"/>
                </a:lnTo>
                <a:lnTo>
                  <a:pt x="503096" y="767436"/>
                </a:lnTo>
                <a:lnTo>
                  <a:pt x="486893" y="767436"/>
                </a:lnTo>
                <a:cubicBezTo>
                  <a:pt x="485172" y="764912"/>
                  <a:pt x="483480" y="762188"/>
                  <a:pt x="481816" y="759262"/>
                </a:cubicBezTo>
                <a:cubicBezTo>
                  <a:pt x="480153" y="756336"/>
                  <a:pt x="477571" y="751375"/>
                  <a:pt x="474072" y="744377"/>
                </a:cubicBezTo>
                <a:cubicBezTo>
                  <a:pt x="470573" y="737379"/>
                  <a:pt x="465268" y="733880"/>
                  <a:pt x="458155" y="733880"/>
                </a:cubicBezTo>
                <a:lnTo>
                  <a:pt x="458155" y="787053"/>
                </a:lnTo>
                <a:cubicBezTo>
                  <a:pt x="453107" y="779138"/>
                  <a:pt x="448576" y="773889"/>
                  <a:pt x="444560" y="771308"/>
                </a:cubicBezTo>
                <a:cubicBezTo>
                  <a:pt x="442553" y="770017"/>
                  <a:pt x="440100" y="769050"/>
                  <a:pt x="437204" y="768404"/>
                </a:cubicBezTo>
                <a:lnTo>
                  <a:pt x="430474" y="767754"/>
                </a:lnTo>
                <a:lnTo>
                  <a:pt x="430273" y="767436"/>
                </a:lnTo>
                <a:lnTo>
                  <a:pt x="427180" y="767436"/>
                </a:lnTo>
                <a:lnTo>
                  <a:pt x="417371" y="767436"/>
                </a:lnTo>
                <a:lnTo>
                  <a:pt x="405837" y="767436"/>
                </a:lnTo>
                <a:cubicBezTo>
                  <a:pt x="404116" y="764912"/>
                  <a:pt x="402424" y="762188"/>
                  <a:pt x="400761" y="759262"/>
                </a:cubicBezTo>
                <a:cubicBezTo>
                  <a:pt x="399097" y="756336"/>
                  <a:pt x="396516" y="751375"/>
                  <a:pt x="393017" y="744377"/>
                </a:cubicBezTo>
                <a:cubicBezTo>
                  <a:pt x="389518" y="737379"/>
                  <a:pt x="384212" y="733880"/>
                  <a:pt x="377099" y="733880"/>
                </a:cubicBezTo>
                <a:close/>
                <a:moveTo>
                  <a:pt x="3632501" y="500113"/>
                </a:moveTo>
                <a:cubicBezTo>
                  <a:pt x="3626305" y="500113"/>
                  <a:pt x="3621086" y="502235"/>
                  <a:pt x="3616841" y="506480"/>
                </a:cubicBezTo>
                <a:cubicBezTo>
                  <a:pt x="3612596" y="510724"/>
                  <a:pt x="3610474" y="515944"/>
                  <a:pt x="3610474" y="522139"/>
                </a:cubicBezTo>
                <a:cubicBezTo>
                  <a:pt x="3610474" y="528334"/>
                  <a:pt x="3612596" y="533555"/>
                  <a:pt x="3616841" y="537799"/>
                </a:cubicBezTo>
                <a:cubicBezTo>
                  <a:pt x="3621086" y="542043"/>
                  <a:pt x="3626305" y="544166"/>
                  <a:pt x="3632501" y="544166"/>
                </a:cubicBezTo>
                <a:cubicBezTo>
                  <a:pt x="3638695" y="544166"/>
                  <a:pt x="3643915" y="542043"/>
                  <a:pt x="3648160" y="537799"/>
                </a:cubicBezTo>
                <a:cubicBezTo>
                  <a:pt x="3652405" y="533555"/>
                  <a:pt x="3654527" y="528334"/>
                  <a:pt x="3654527" y="522139"/>
                </a:cubicBezTo>
                <a:cubicBezTo>
                  <a:pt x="3654527" y="515944"/>
                  <a:pt x="3652405" y="510724"/>
                  <a:pt x="3648160" y="506480"/>
                </a:cubicBezTo>
                <a:cubicBezTo>
                  <a:pt x="3643915" y="502235"/>
                  <a:pt x="3638695" y="500113"/>
                  <a:pt x="3632501" y="500113"/>
                </a:cubicBezTo>
                <a:close/>
                <a:moveTo>
                  <a:pt x="374027" y="466768"/>
                </a:moveTo>
                <a:lnTo>
                  <a:pt x="383695" y="472950"/>
                </a:lnTo>
                <a:cubicBezTo>
                  <a:pt x="389270" y="474949"/>
                  <a:pt x="394833" y="475949"/>
                  <a:pt x="400384" y="475949"/>
                </a:cubicBezTo>
                <a:lnTo>
                  <a:pt x="404733" y="475669"/>
                </a:lnTo>
                <a:lnTo>
                  <a:pt x="403400" y="476488"/>
                </a:lnTo>
                <a:cubicBezTo>
                  <a:pt x="402379" y="476896"/>
                  <a:pt x="401056" y="477223"/>
                  <a:pt x="399432" y="477469"/>
                </a:cubicBezTo>
                <a:cubicBezTo>
                  <a:pt x="397808" y="477716"/>
                  <a:pt x="396157" y="477839"/>
                  <a:pt x="394480" y="477839"/>
                </a:cubicBezTo>
                <a:cubicBezTo>
                  <a:pt x="391423" y="477839"/>
                  <a:pt x="388636" y="477500"/>
                  <a:pt x="386116" y="476821"/>
                </a:cubicBezTo>
                <a:cubicBezTo>
                  <a:pt x="383597" y="476143"/>
                  <a:pt x="381413" y="475236"/>
                  <a:pt x="379565" y="474099"/>
                </a:cubicBezTo>
                <a:cubicBezTo>
                  <a:pt x="377717" y="472962"/>
                  <a:pt x="376322" y="471759"/>
                  <a:pt x="375380" y="470490"/>
                </a:cubicBezTo>
                <a:close/>
                <a:moveTo>
                  <a:pt x="377290" y="446423"/>
                </a:moveTo>
                <a:cubicBezTo>
                  <a:pt x="380596" y="449214"/>
                  <a:pt x="384765" y="451149"/>
                  <a:pt x="389800" y="452228"/>
                </a:cubicBezTo>
                <a:cubicBezTo>
                  <a:pt x="394834" y="453307"/>
                  <a:pt x="399487" y="453846"/>
                  <a:pt x="403759" y="453846"/>
                </a:cubicBezTo>
                <a:cubicBezTo>
                  <a:pt x="405969" y="453846"/>
                  <a:pt x="408196" y="453699"/>
                  <a:pt x="410442" y="453404"/>
                </a:cubicBezTo>
                <a:lnTo>
                  <a:pt x="413345" y="452400"/>
                </a:lnTo>
                <a:lnTo>
                  <a:pt x="413479" y="452936"/>
                </a:lnTo>
                <a:cubicBezTo>
                  <a:pt x="413479" y="454770"/>
                  <a:pt x="412430" y="456201"/>
                  <a:pt x="410331" y="457229"/>
                </a:cubicBezTo>
                <a:cubicBezTo>
                  <a:pt x="408233" y="458259"/>
                  <a:pt x="405086" y="458773"/>
                  <a:pt x="400890" y="458773"/>
                </a:cubicBezTo>
                <a:cubicBezTo>
                  <a:pt x="398265" y="458773"/>
                  <a:pt x="395610" y="458425"/>
                  <a:pt x="392923" y="457728"/>
                </a:cubicBezTo>
                <a:cubicBezTo>
                  <a:pt x="390236" y="457032"/>
                  <a:pt x="387789" y="456119"/>
                  <a:pt x="385581" y="454991"/>
                </a:cubicBezTo>
                <a:cubicBezTo>
                  <a:pt x="383374" y="453862"/>
                  <a:pt x="381673" y="452681"/>
                  <a:pt x="380480" y="451447"/>
                </a:cubicBezTo>
                <a:cubicBezTo>
                  <a:pt x="379288" y="450213"/>
                  <a:pt x="378691" y="449077"/>
                  <a:pt x="378691" y="448042"/>
                </a:cubicBezTo>
                <a:cubicBezTo>
                  <a:pt x="378691" y="446726"/>
                  <a:pt x="378224" y="446186"/>
                  <a:pt x="377290" y="446423"/>
                </a:cubicBezTo>
                <a:close/>
                <a:moveTo>
                  <a:pt x="2483287" y="424569"/>
                </a:moveTo>
                <a:cubicBezTo>
                  <a:pt x="2493267" y="432829"/>
                  <a:pt x="2502159" y="441777"/>
                  <a:pt x="2509959" y="451414"/>
                </a:cubicBezTo>
                <a:lnTo>
                  <a:pt x="2509959" y="494434"/>
                </a:lnTo>
                <a:cubicBezTo>
                  <a:pt x="2492292" y="475849"/>
                  <a:pt x="2472847" y="462025"/>
                  <a:pt x="2451624" y="452962"/>
                </a:cubicBezTo>
                <a:close/>
                <a:moveTo>
                  <a:pt x="415380" y="424152"/>
                </a:moveTo>
                <a:cubicBezTo>
                  <a:pt x="415225" y="425163"/>
                  <a:pt x="415517" y="426323"/>
                  <a:pt x="416253" y="427632"/>
                </a:cubicBezTo>
                <a:cubicBezTo>
                  <a:pt x="416990" y="428942"/>
                  <a:pt x="417359" y="430233"/>
                  <a:pt x="417359" y="431508"/>
                </a:cubicBezTo>
                <a:cubicBezTo>
                  <a:pt x="417359" y="432227"/>
                  <a:pt x="417075" y="432870"/>
                  <a:pt x="416509" y="433436"/>
                </a:cubicBezTo>
                <a:cubicBezTo>
                  <a:pt x="415942" y="434002"/>
                  <a:pt x="415012" y="434502"/>
                  <a:pt x="413718" y="434934"/>
                </a:cubicBezTo>
                <a:cubicBezTo>
                  <a:pt x="412424" y="435366"/>
                  <a:pt x="410899" y="435679"/>
                  <a:pt x="409144" y="435874"/>
                </a:cubicBezTo>
                <a:cubicBezTo>
                  <a:pt x="407389" y="436068"/>
                  <a:pt x="405594" y="436165"/>
                  <a:pt x="403759" y="436165"/>
                </a:cubicBezTo>
                <a:cubicBezTo>
                  <a:pt x="400475" y="436165"/>
                  <a:pt x="397457" y="435890"/>
                  <a:pt x="394707" y="435339"/>
                </a:cubicBezTo>
                <a:cubicBezTo>
                  <a:pt x="391956" y="434788"/>
                  <a:pt x="389583" y="434037"/>
                  <a:pt x="387588" y="433087"/>
                </a:cubicBezTo>
                <a:cubicBezTo>
                  <a:pt x="385593" y="432137"/>
                  <a:pt x="384089" y="431136"/>
                  <a:pt x="383076" y="430085"/>
                </a:cubicBezTo>
                <a:cubicBezTo>
                  <a:pt x="382064" y="429034"/>
                  <a:pt x="381557" y="428101"/>
                  <a:pt x="381557" y="427290"/>
                </a:cubicBezTo>
                <a:cubicBezTo>
                  <a:pt x="381557" y="426373"/>
                  <a:pt x="381100" y="425947"/>
                  <a:pt x="380186" y="426007"/>
                </a:cubicBezTo>
                <a:cubicBezTo>
                  <a:pt x="382041" y="428239"/>
                  <a:pt x="384553" y="429893"/>
                  <a:pt x="387721" y="430971"/>
                </a:cubicBezTo>
                <a:cubicBezTo>
                  <a:pt x="390890" y="432048"/>
                  <a:pt x="394436" y="432587"/>
                  <a:pt x="398360" y="432587"/>
                </a:cubicBezTo>
                <a:cubicBezTo>
                  <a:pt x="402633" y="432587"/>
                  <a:pt x="406438" y="431667"/>
                  <a:pt x="409775" y="429829"/>
                </a:cubicBezTo>
                <a:cubicBezTo>
                  <a:pt x="413112" y="427991"/>
                  <a:pt x="414980" y="426099"/>
                  <a:pt x="415380" y="424152"/>
                </a:cubicBezTo>
                <a:close/>
                <a:moveTo>
                  <a:pt x="3686707" y="414932"/>
                </a:moveTo>
                <a:lnTo>
                  <a:pt x="3686707" y="491336"/>
                </a:lnTo>
                <a:cubicBezTo>
                  <a:pt x="3672825" y="472522"/>
                  <a:pt x="3655731" y="458182"/>
                  <a:pt x="3635426" y="448316"/>
                </a:cubicBezTo>
                <a:close/>
                <a:moveTo>
                  <a:pt x="493112" y="393782"/>
                </a:moveTo>
                <a:cubicBezTo>
                  <a:pt x="492648" y="393416"/>
                  <a:pt x="492645" y="393691"/>
                  <a:pt x="493103" y="394606"/>
                </a:cubicBezTo>
                <a:cubicBezTo>
                  <a:pt x="493561" y="395521"/>
                  <a:pt x="493790" y="396349"/>
                  <a:pt x="493790" y="397089"/>
                </a:cubicBezTo>
                <a:cubicBezTo>
                  <a:pt x="493790" y="398595"/>
                  <a:pt x="493240" y="399898"/>
                  <a:pt x="492140" y="400997"/>
                </a:cubicBezTo>
                <a:cubicBezTo>
                  <a:pt x="491041" y="402097"/>
                  <a:pt x="489431" y="403047"/>
                  <a:pt x="487311" y="403848"/>
                </a:cubicBezTo>
                <a:cubicBezTo>
                  <a:pt x="485192" y="404648"/>
                  <a:pt x="482682" y="405200"/>
                  <a:pt x="479781" y="405505"/>
                </a:cubicBezTo>
                <a:cubicBezTo>
                  <a:pt x="476881" y="405810"/>
                  <a:pt x="473699" y="405962"/>
                  <a:pt x="470236" y="405962"/>
                </a:cubicBezTo>
                <a:cubicBezTo>
                  <a:pt x="466755" y="405962"/>
                  <a:pt x="463704" y="405863"/>
                  <a:pt x="461084" y="405665"/>
                </a:cubicBezTo>
                <a:cubicBezTo>
                  <a:pt x="458463" y="405467"/>
                  <a:pt x="455825" y="405249"/>
                  <a:pt x="453170" y="405008"/>
                </a:cubicBezTo>
                <a:lnTo>
                  <a:pt x="415815" y="404679"/>
                </a:lnTo>
                <a:cubicBezTo>
                  <a:pt x="414865" y="403674"/>
                  <a:pt x="413544" y="401987"/>
                  <a:pt x="411853" y="399620"/>
                </a:cubicBezTo>
                <a:cubicBezTo>
                  <a:pt x="410162" y="397251"/>
                  <a:pt x="408556" y="396317"/>
                  <a:pt x="407036" y="396818"/>
                </a:cubicBezTo>
                <a:cubicBezTo>
                  <a:pt x="414413" y="396818"/>
                  <a:pt x="422628" y="396789"/>
                  <a:pt x="431683" y="396733"/>
                </a:cubicBezTo>
                <a:cubicBezTo>
                  <a:pt x="440738" y="396677"/>
                  <a:pt x="449220" y="396563"/>
                  <a:pt x="457128" y="396393"/>
                </a:cubicBezTo>
                <a:cubicBezTo>
                  <a:pt x="465037" y="396223"/>
                  <a:pt x="472252" y="395907"/>
                  <a:pt x="478773" y="395446"/>
                </a:cubicBezTo>
                <a:cubicBezTo>
                  <a:pt x="485294" y="394986"/>
                  <a:pt x="490074" y="394430"/>
                  <a:pt x="493112" y="393782"/>
                </a:cubicBezTo>
                <a:close/>
                <a:moveTo>
                  <a:pt x="292413" y="393274"/>
                </a:moveTo>
                <a:lnTo>
                  <a:pt x="303303" y="393274"/>
                </a:lnTo>
                <a:cubicBezTo>
                  <a:pt x="302632" y="398046"/>
                  <a:pt x="302043" y="404310"/>
                  <a:pt x="301535" y="412066"/>
                </a:cubicBezTo>
                <a:cubicBezTo>
                  <a:pt x="301027" y="419822"/>
                  <a:pt x="300773" y="427484"/>
                  <a:pt x="300773" y="435050"/>
                </a:cubicBezTo>
                <a:cubicBezTo>
                  <a:pt x="300773" y="442648"/>
                  <a:pt x="301030" y="450004"/>
                  <a:pt x="301546" y="457116"/>
                </a:cubicBezTo>
                <a:cubicBezTo>
                  <a:pt x="302061" y="464229"/>
                  <a:pt x="302647" y="469112"/>
                  <a:pt x="303303" y="471765"/>
                </a:cubicBezTo>
                <a:lnTo>
                  <a:pt x="292349" y="471765"/>
                </a:lnTo>
                <a:cubicBezTo>
                  <a:pt x="290970" y="461566"/>
                  <a:pt x="290281" y="449327"/>
                  <a:pt x="290281" y="435050"/>
                </a:cubicBezTo>
                <a:cubicBezTo>
                  <a:pt x="290281" y="419706"/>
                  <a:pt x="290992" y="405781"/>
                  <a:pt x="292413" y="393274"/>
                </a:cubicBezTo>
                <a:close/>
                <a:moveTo>
                  <a:pt x="1732421" y="383957"/>
                </a:moveTo>
                <a:cubicBezTo>
                  <a:pt x="1740910" y="394512"/>
                  <a:pt x="1747306" y="404865"/>
                  <a:pt x="1751608" y="415018"/>
                </a:cubicBezTo>
                <a:cubicBezTo>
                  <a:pt x="1755910" y="425171"/>
                  <a:pt x="1758061" y="435238"/>
                  <a:pt x="1758061" y="445219"/>
                </a:cubicBezTo>
                <a:cubicBezTo>
                  <a:pt x="1758061" y="463230"/>
                  <a:pt x="1753157" y="477771"/>
                  <a:pt x="1743348" y="488841"/>
                </a:cubicBezTo>
                <a:cubicBezTo>
                  <a:pt x="1733539" y="499912"/>
                  <a:pt x="1722096" y="505448"/>
                  <a:pt x="1709018" y="505448"/>
                </a:cubicBezTo>
                <a:cubicBezTo>
                  <a:pt x="1700873" y="505448"/>
                  <a:pt x="1694506" y="503440"/>
                  <a:pt x="1689917" y="499424"/>
                </a:cubicBezTo>
                <a:cubicBezTo>
                  <a:pt x="1685328" y="495409"/>
                  <a:pt x="1683034" y="491279"/>
                  <a:pt x="1683034" y="487035"/>
                </a:cubicBezTo>
                <a:cubicBezTo>
                  <a:pt x="1683034" y="484167"/>
                  <a:pt x="1685328" y="481528"/>
                  <a:pt x="1689917" y="479119"/>
                </a:cubicBezTo>
                <a:cubicBezTo>
                  <a:pt x="1704028" y="471662"/>
                  <a:pt x="1714926" y="461911"/>
                  <a:pt x="1722613" y="449865"/>
                </a:cubicBezTo>
                <a:cubicBezTo>
                  <a:pt x="1730299" y="437819"/>
                  <a:pt x="1734142" y="422102"/>
                  <a:pt x="1734142" y="402714"/>
                </a:cubicBezTo>
                <a:cubicBezTo>
                  <a:pt x="1734142" y="398010"/>
                  <a:pt x="1733568" y="391758"/>
                  <a:pt x="1732421" y="383957"/>
                </a:cubicBezTo>
                <a:close/>
                <a:moveTo>
                  <a:pt x="364954" y="383826"/>
                </a:moveTo>
                <a:cubicBezTo>
                  <a:pt x="370095" y="383826"/>
                  <a:pt x="374457" y="384759"/>
                  <a:pt x="378039" y="386626"/>
                </a:cubicBezTo>
                <a:cubicBezTo>
                  <a:pt x="381621" y="388492"/>
                  <a:pt x="384829" y="390948"/>
                  <a:pt x="387662" y="393992"/>
                </a:cubicBezTo>
                <a:cubicBezTo>
                  <a:pt x="390495" y="397035"/>
                  <a:pt x="393187" y="400541"/>
                  <a:pt x="395737" y="404507"/>
                </a:cubicBezTo>
                <a:cubicBezTo>
                  <a:pt x="398286" y="408474"/>
                  <a:pt x="400770" y="411842"/>
                  <a:pt x="403186" y="414609"/>
                </a:cubicBezTo>
                <a:cubicBezTo>
                  <a:pt x="402761" y="415369"/>
                  <a:pt x="401265" y="415749"/>
                  <a:pt x="398698" y="415749"/>
                </a:cubicBezTo>
                <a:cubicBezTo>
                  <a:pt x="396302" y="415749"/>
                  <a:pt x="394085" y="415229"/>
                  <a:pt x="392048" y="414187"/>
                </a:cubicBezTo>
                <a:cubicBezTo>
                  <a:pt x="390010" y="413146"/>
                  <a:pt x="388058" y="411691"/>
                  <a:pt x="386190" y="409822"/>
                </a:cubicBezTo>
                <a:cubicBezTo>
                  <a:pt x="384322" y="407954"/>
                  <a:pt x="382692" y="405832"/>
                  <a:pt x="381299" y="403459"/>
                </a:cubicBezTo>
                <a:cubicBezTo>
                  <a:pt x="379906" y="401086"/>
                  <a:pt x="378425" y="397927"/>
                  <a:pt x="376855" y="393984"/>
                </a:cubicBezTo>
                <a:lnTo>
                  <a:pt x="363704" y="397530"/>
                </a:lnTo>
                <a:cubicBezTo>
                  <a:pt x="364306" y="401947"/>
                  <a:pt x="365043" y="405306"/>
                  <a:pt x="365914" y="407608"/>
                </a:cubicBezTo>
                <a:cubicBezTo>
                  <a:pt x="366785" y="409909"/>
                  <a:pt x="367623" y="411541"/>
                  <a:pt x="368428" y="412501"/>
                </a:cubicBezTo>
                <a:cubicBezTo>
                  <a:pt x="366003" y="416843"/>
                  <a:pt x="362015" y="420719"/>
                  <a:pt x="356464" y="424131"/>
                </a:cubicBezTo>
                <a:cubicBezTo>
                  <a:pt x="350914" y="427542"/>
                  <a:pt x="344295" y="429247"/>
                  <a:pt x="336609" y="429247"/>
                </a:cubicBezTo>
                <a:cubicBezTo>
                  <a:pt x="334167" y="429247"/>
                  <a:pt x="331909" y="429151"/>
                  <a:pt x="329833" y="428958"/>
                </a:cubicBezTo>
                <a:cubicBezTo>
                  <a:pt x="327757" y="428766"/>
                  <a:pt x="324088" y="428356"/>
                  <a:pt x="318825" y="427728"/>
                </a:cubicBezTo>
                <a:lnTo>
                  <a:pt x="318825" y="441677"/>
                </a:lnTo>
                <a:cubicBezTo>
                  <a:pt x="322822" y="442674"/>
                  <a:pt x="326152" y="443320"/>
                  <a:pt x="328813" y="443616"/>
                </a:cubicBezTo>
                <a:cubicBezTo>
                  <a:pt x="331474" y="443912"/>
                  <a:pt x="334128" y="444060"/>
                  <a:pt x="336776" y="444060"/>
                </a:cubicBezTo>
                <a:cubicBezTo>
                  <a:pt x="343569" y="444060"/>
                  <a:pt x="349773" y="442973"/>
                  <a:pt x="355387" y="440801"/>
                </a:cubicBezTo>
                <a:cubicBezTo>
                  <a:pt x="361002" y="438629"/>
                  <a:pt x="364336" y="435722"/>
                  <a:pt x="365392" y="432082"/>
                </a:cubicBezTo>
                <a:cubicBezTo>
                  <a:pt x="365392" y="431199"/>
                  <a:pt x="365493" y="431563"/>
                  <a:pt x="365693" y="433172"/>
                </a:cubicBezTo>
                <a:cubicBezTo>
                  <a:pt x="365894" y="434780"/>
                  <a:pt x="366244" y="435553"/>
                  <a:pt x="366742" y="435491"/>
                </a:cubicBezTo>
                <a:cubicBezTo>
                  <a:pt x="365548" y="436299"/>
                  <a:pt x="364547" y="437749"/>
                  <a:pt x="363737" y="439840"/>
                </a:cubicBezTo>
                <a:cubicBezTo>
                  <a:pt x="362928" y="441930"/>
                  <a:pt x="362523" y="444328"/>
                  <a:pt x="362523" y="447031"/>
                </a:cubicBezTo>
                <a:cubicBezTo>
                  <a:pt x="362523" y="449829"/>
                  <a:pt x="362805" y="451642"/>
                  <a:pt x="363368" y="452468"/>
                </a:cubicBezTo>
                <a:cubicBezTo>
                  <a:pt x="361552" y="453964"/>
                  <a:pt x="360086" y="456060"/>
                  <a:pt x="358969" y="458753"/>
                </a:cubicBezTo>
                <a:cubicBezTo>
                  <a:pt x="357852" y="461446"/>
                  <a:pt x="357294" y="464175"/>
                  <a:pt x="357294" y="466939"/>
                </a:cubicBezTo>
                <a:cubicBezTo>
                  <a:pt x="357294" y="470896"/>
                  <a:pt x="358194" y="473333"/>
                  <a:pt x="359993" y="474249"/>
                </a:cubicBezTo>
                <a:cubicBezTo>
                  <a:pt x="360336" y="473766"/>
                  <a:pt x="360065" y="473539"/>
                  <a:pt x="359181" y="473572"/>
                </a:cubicBezTo>
                <a:cubicBezTo>
                  <a:pt x="358297" y="473604"/>
                  <a:pt x="356622" y="473620"/>
                  <a:pt x="354156" y="473620"/>
                </a:cubicBezTo>
                <a:cubicBezTo>
                  <a:pt x="349368" y="473620"/>
                  <a:pt x="344733" y="472822"/>
                  <a:pt x="340251" y="471225"/>
                </a:cubicBezTo>
                <a:cubicBezTo>
                  <a:pt x="335769" y="469627"/>
                  <a:pt x="331796" y="467404"/>
                  <a:pt x="328334" y="464552"/>
                </a:cubicBezTo>
                <a:cubicBezTo>
                  <a:pt x="324872" y="461701"/>
                  <a:pt x="322079" y="458279"/>
                  <a:pt x="319954" y="454284"/>
                </a:cubicBezTo>
                <a:cubicBezTo>
                  <a:pt x="317830" y="450289"/>
                  <a:pt x="316768" y="445791"/>
                  <a:pt x="316768" y="440787"/>
                </a:cubicBezTo>
                <a:cubicBezTo>
                  <a:pt x="316768" y="438823"/>
                  <a:pt x="316938" y="436752"/>
                  <a:pt x="317276" y="434574"/>
                </a:cubicBezTo>
                <a:cubicBezTo>
                  <a:pt x="316984" y="432673"/>
                  <a:pt x="316799" y="431250"/>
                  <a:pt x="316720" y="430303"/>
                </a:cubicBezTo>
                <a:cubicBezTo>
                  <a:pt x="316641" y="429355"/>
                  <a:pt x="316602" y="428070"/>
                  <a:pt x="316602" y="426445"/>
                </a:cubicBezTo>
                <a:cubicBezTo>
                  <a:pt x="316602" y="420369"/>
                  <a:pt x="317932" y="414720"/>
                  <a:pt x="320594" y="409499"/>
                </a:cubicBezTo>
                <a:cubicBezTo>
                  <a:pt x="323256" y="404278"/>
                  <a:pt x="326779" y="399786"/>
                  <a:pt x="331163" y="396022"/>
                </a:cubicBezTo>
                <a:cubicBezTo>
                  <a:pt x="335546" y="392257"/>
                  <a:pt x="340693" y="389284"/>
                  <a:pt x="346603" y="387101"/>
                </a:cubicBezTo>
                <a:cubicBezTo>
                  <a:pt x="352513" y="384917"/>
                  <a:pt x="358630" y="383826"/>
                  <a:pt x="364954" y="383826"/>
                </a:cubicBezTo>
                <a:close/>
                <a:moveTo>
                  <a:pt x="5042465" y="379655"/>
                </a:moveTo>
                <a:cubicBezTo>
                  <a:pt x="5029273" y="379655"/>
                  <a:pt x="5018890" y="383068"/>
                  <a:pt x="5011319" y="389894"/>
                </a:cubicBezTo>
                <a:cubicBezTo>
                  <a:pt x="5003747" y="396720"/>
                  <a:pt x="4999961" y="405181"/>
                  <a:pt x="4999961" y="415276"/>
                </a:cubicBezTo>
                <a:cubicBezTo>
                  <a:pt x="4999961" y="423995"/>
                  <a:pt x="5002915" y="431366"/>
                  <a:pt x="5008823" y="437389"/>
                </a:cubicBezTo>
                <a:cubicBezTo>
                  <a:pt x="5014731" y="443412"/>
                  <a:pt x="5022103" y="446423"/>
                  <a:pt x="5030935" y="446423"/>
                </a:cubicBezTo>
                <a:cubicBezTo>
                  <a:pt x="5039311" y="446423"/>
                  <a:pt x="5046223" y="443871"/>
                  <a:pt x="5051671" y="438766"/>
                </a:cubicBezTo>
                <a:cubicBezTo>
                  <a:pt x="5057121" y="433661"/>
                  <a:pt x="5059845" y="426748"/>
                  <a:pt x="5059845" y="418030"/>
                </a:cubicBezTo>
                <a:cubicBezTo>
                  <a:pt x="5059845" y="413441"/>
                  <a:pt x="5058756" y="408909"/>
                  <a:pt x="5056576" y="404435"/>
                </a:cubicBezTo>
                <a:cubicBezTo>
                  <a:pt x="5057379" y="404090"/>
                  <a:pt x="5058355" y="403918"/>
                  <a:pt x="5059501" y="403918"/>
                </a:cubicBezTo>
                <a:cubicBezTo>
                  <a:pt x="5067647" y="403918"/>
                  <a:pt x="5074817" y="407217"/>
                  <a:pt x="5081011" y="413813"/>
                </a:cubicBezTo>
                <a:cubicBezTo>
                  <a:pt x="5087207" y="420410"/>
                  <a:pt x="5090304" y="428699"/>
                  <a:pt x="5090304" y="438680"/>
                </a:cubicBezTo>
                <a:cubicBezTo>
                  <a:pt x="5090304" y="450266"/>
                  <a:pt x="5085859" y="460104"/>
                  <a:pt x="5076967" y="468191"/>
                </a:cubicBezTo>
                <a:cubicBezTo>
                  <a:pt x="5068077" y="476279"/>
                  <a:pt x="5056347" y="480323"/>
                  <a:pt x="5041777" y="480323"/>
                </a:cubicBezTo>
                <a:cubicBezTo>
                  <a:pt x="5023651" y="480323"/>
                  <a:pt x="5006901" y="472981"/>
                  <a:pt x="4991529" y="458297"/>
                </a:cubicBezTo>
                <a:cubicBezTo>
                  <a:pt x="4976157" y="443613"/>
                  <a:pt x="4963135" y="420267"/>
                  <a:pt x="4952467" y="388259"/>
                </a:cubicBezTo>
                <a:lnTo>
                  <a:pt x="4936463" y="383097"/>
                </a:lnTo>
                <a:cubicBezTo>
                  <a:pt x="4946443" y="428756"/>
                  <a:pt x="4960669" y="462399"/>
                  <a:pt x="4979139" y="484023"/>
                </a:cubicBezTo>
                <a:cubicBezTo>
                  <a:pt x="4997609" y="505648"/>
                  <a:pt x="5018489" y="516461"/>
                  <a:pt x="5041777" y="516461"/>
                </a:cubicBezTo>
                <a:cubicBezTo>
                  <a:pt x="5064033" y="516461"/>
                  <a:pt x="5081270" y="510122"/>
                  <a:pt x="5093487" y="497446"/>
                </a:cubicBezTo>
                <a:cubicBezTo>
                  <a:pt x="5105705" y="484769"/>
                  <a:pt x="5111815" y="468220"/>
                  <a:pt x="5111815" y="447800"/>
                </a:cubicBezTo>
                <a:cubicBezTo>
                  <a:pt x="5111815" y="427838"/>
                  <a:pt x="5104989" y="411490"/>
                  <a:pt x="5091337" y="398756"/>
                </a:cubicBezTo>
                <a:cubicBezTo>
                  <a:pt x="5077685" y="386022"/>
                  <a:pt x="5061395" y="379655"/>
                  <a:pt x="5042465" y="379655"/>
                </a:cubicBezTo>
                <a:close/>
                <a:moveTo>
                  <a:pt x="1040012" y="376213"/>
                </a:moveTo>
                <a:cubicBezTo>
                  <a:pt x="1023148" y="376213"/>
                  <a:pt x="1007632" y="382810"/>
                  <a:pt x="993464" y="396003"/>
                </a:cubicBezTo>
                <a:cubicBezTo>
                  <a:pt x="979296" y="409196"/>
                  <a:pt x="972212" y="423995"/>
                  <a:pt x="972212" y="440400"/>
                </a:cubicBezTo>
                <a:cubicBezTo>
                  <a:pt x="972212" y="451758"/>
                  <a:pt x="975539" y="460906"/>
                  <a:pt x="982193" y="467848"/>
                </a:cubicBezTo>
                <a:cubicBezTo>
                  <a:pt x="988846" y="474788"/>
                  <a:pt x="996590" y="478258"/>
                  <a:pt x="1005424" y="478258"/>
                </a:cubicBezTo>
                <a:cubicBezTo>
                  <a:pt x="1014601" y="478258"/>
                  <a:pt x="1021657" y="475706"/>
                  <a:pt x="1026590" y="470600"/>
                </a:cubicBezTo>
                <a:cubicBezTo>
                  <a:pt x="1031523" y="465496"/>
                  <a:pt x="1033989" y="459444"/>
                  <a:pt x="1033989" y="452446"/>
                </a:cubicBezTo>
                <a:cubicBezTo>
                  <a:pt x="1033989" y="444989"/>
                  <a:pt x="1031695" y="439052"/>
                  <a:pt x="1027106" y="434635"/>
                </a:cubicBezTo>
                <a:cubicBezTo>
                  <a:pt x="1022517" y="430219"/>
                  <a:pt x="1016380" y="428011"/>
                  <a:pt x="1008693" y="428011"/>
                </a:cubicBezTo>
                <a:cubicBezTo>
                  <a:pt x="1006858" y="428011"/>
                  <a:pt x="1004907" y="428183"/>
                  <a:pt x="1002842" y="428526"/>
                </a:cubicBezTo>
                <a:cubicBezTo>
                  <a:pt x="1004907" y="420726"/>
                  <a:pt x="1010242" y="413555"/>
                  <a:pt x="1018846" y="407016"/>
                </a:cubicBezTo>
                <a:cubicBezTo>
                  <a:pt x="1027450" y="400477"/>
                  <a:pt x="1035538" y="397208"/>
                  <a:pt x="1043110" y="397208"/>
                </a:cubicBezTo>
                <a:cubicBezTo>
                  <a:pt x="1047240" y="397208"/>
                  <a:pt x="1050223" y="398527"/>
                  <a:pt x="1052058" y="401165"/>
                </a:cubicBezTo>
                <a:cubicBezTo>
                  <a:pt x="1053894" y="403804"/>
                  <a:pt x="1054811" y="408336"/>
                  <a:pt x="1054811" y="414760"/>
                </a:cubicBezTo>
                <a:lnTo>
                  <a:pt x="1054811" y="517493"/>
                </a:lnTo>
                <a:cubicBezTo>
                  <a:pt x="1041848" y="501547"/>
                  <a:pt x="1028425" y="493574"/>
                  <a:pt x="1014544" y="493574"/>
                </a:cubicBezTo>
                <a:cubicBezTo>
                  <a:pt x="1009611" y="493574"/>
                  <a:pt x="1003416" y="494061"/>
                  <a:pt x="995959" y="495036"/>
                </a:cubicBezTo>
                <a:cubicBezTo>
                  <a:pt x="988502" y="496012"/>
                  <a:pt x="981734" y="496499"/>
                  <a:pt x="975653" y="496499"/>
                </a:cubicBezTo>
                <a:cubicBezTo>
                  <a:pt x="965443" y="496499"/>
                  <a:pt x="957413" y="493058"/>
                  <a:pt x="951562" y="486174"/>
                </a:cubicBezTo>
                <a:cubicBezTo>
                  <a:pt x="945711" y="479291"/>
                  <a:pt x="942786" y="469597"/>
                  <a:pt x="942786" y="457092"/>
                </a:cubicBezTo>
                <a:cubicBezTo>
                  <a:pt x="942786" y="450324"/>
                  <a:pt x="943703" y="444128"/>
                  <a:pt x="945539" y="438508"/>
                </a:cubicBezTo>
                <a:lnTo>
                  <a:pt x="930052" y="431625"/>
                </a:lnTo>
                <a:cubicBezTo>
                  <a:pt x="927642" y="441605"/>
                  <a:pt x="926438" y="451873"/>
                  <a:pt x="926438" y="462427"/>
                </a:cubicBezTo>
                <a:cubicBezTo>
                  <a:pt x="926438" y="483191"/>
                  <a:pt x="931141" y="499798"/>
                  <a:pt x="940549" y="512245"/>
                </a:cubicBezTo>
                <a:cubicBezTo>
                  <a:pt x="949956" y="524692"/>
                  <a:pt x="962346" y="530915"/>
                  <a:pt x="977718" y="530915"/>
                </a:cubicBezTo>
                <a:cubicBezTo>
                  <a:pt x="984487" y="530915"/>
                  <a:pt x="992919" y="530084"/>
                  <a:pt x="1003015" y="528420"/>
                </a:cubicBezTo>
                <a:cubicBezTo>
                  <a:pt x="1013110" y="526757"/>
                  <a:pt x="1021427" y="525926"/>
                  <a:pt x="1027966" y="525926"/>
                </a:cubicBezTo>
                <a:cubicBezTo>
                  <a:pt x="1037488" y="525926"/>
                  <a:pt x="1044859" y="527732"/>
                  <a:pt x="1050079" y="531345"/>
                </a:cubicBezTo>
                <a:cubicBezTo>
                  <a:pt x="1055299" y="534960"/>
                  <a:pt x="1059228" y="540323"/>
                  <a:pt x="1061867" y="547435"/>
                </a:cubicBezTo>
                <a:lnTo>
                  <a:pt x="1085098" y="559998"/>
                </a:lnTo>
                <a:lnTo>
                  <a:pt x="1085098" y="414760"/>
                </a:lnTo>
                <a:cubicBezTo>
                  <a:pt x="1085098" y="403058"/>
                  <a:pt x="1080480" y="393708"/>
                  <a:pt x="1071245" y="386710"/>
                </a:cubicBezTo>
                <a:cubicBezTo>
                  <a:pt x="1062010" y="379713"/>
                  <a:pt x="1051599" y="376213"/>
                  <a:pt x="1040012" y="376213"/>
                </a:cubicBezTo>
                <a:close/>
                <a:moveTo>
                  <a:pt x="1330711" y="375009"/>
                </a:moveTo>
                <a:cubicBezTo>
                  <a:pt x="1342642" y="375009"/>
                  <a:pt x="1353827" y="380172"/>
                  <a:pt x="1364267" y="390496"/>
                </a:cubicBezTo>
                <a:lnTo>
                  <a:pt x="1330711" y="423020"/>
                </a:lnTo>
                <a:cubicBezTo>
                  <a:pt x="1325663" y="408450"/>
                  <a:pt x="1317002" y="401165"/>
                  <a:pt x="1304726" y="401165"/>
                </a:cubicBezTo>
                <a:cubicBezTo>
                  <a:pt x="1300482" y="401165"/>
                  <a:pt x="1296868" y="401739"/>
                  <a:pt x="1293885" y="402887"/>
                </a:cubicBezTo>
                <a:cubicBezTo>
                  <a:pt x="1296409" y="395200"/>
                  <a:pt x="1300854" y="388633"/>
                  <a:pt x="1307222" y="383183"/>
                </a:cubicBezTo>
                <a:cubicBezTo>
                  <a:pt x="1313589" y="377734"/>
                  <a:pt x="1321418" y="375009"/>
                  <a:pt x="1330711" y="375009"/>
                </a:cubicBezTo>
                <a:close/>
                <a:moveTo>
                  <a:pt x="4004492" y="367953"/>
                </a:moveTo>
                <a:lnTo>
                  <a:pt x="4081585" y="367953"/>
                </a:lnTo>
                <a:lnTo>
                  <a:pt x="4081585" y="494434"/>
                </a:lnTo>
                <a:cubicBezTo>
                  <a:pt x="4063917" y="475849"/>
                  <a:pt x="4044472" y="462025"/>
                  <a:pt x="4023249" y="452962"/>
                </a:cubicBezTo>
                <a:lnTo>
                  <a:pt x="4060763" y="419406"/>
                </a:lnTo>
                <a:cubicBezTo>
                  <a:pt x="4042063" y="394741"/>
                  <a:pt x="4023306" y="377591"/>
                  <a:pt x="4004492" y="367953"/>
                </a:cubicBezTo>
                <a:close/>
                <a:moveTo>
                  <a:pt x="3094203" y="367953"/>
                </a:moveTo>
                <a:lnTo>
                  <a:pt x="3127587" y="367953"/>
                </a:lnTo>
                <a:lnTo>
                  <a:pt x="3127587" y="389120"/>
                </a:lnTo>
                <a:cubicBezTo>
                  <a:pt x="3123687" y="389349"/>
                  <a:pt x="3120532" y="389464"/>
                  <a:pt x="3118123" y="389464"/>
                </a:cubicBezTo>
                <a:cubicBezTo>
                  <a:pt x="3110436" y="389464"/>
                  <a:pt x="3104471" y="387542"/>
                  <a:pt x="3100226" y="383699"/>
                </a:cubicBezTo>
                <a:cubicBezTo>
                  <a:pt x="3095981" y="379856"/>
                  <a:pt x="3093859" y="375583"/>
                  <a:pt x="3093859" y="370879"/>
                </a:cubicBezTo>
                <a:cubicBezTo>
                  <a:pt x="3093859" y="369847"/>
                  <a:pt x="3093974" y="368871"/>
                  <a:pt x="3094203" y="367953"/>
                </a:cubicBezTo>
                <a:close/>
                <a:moveTo>
                  <a:pt x="3035523" y="367953"/>
                </a:moveTo>
                <a:lnTo>
                  <a:pt x="3076134" y="367953"/>
                </a:lnTo>
                <a:cubicBezTo>
                  <a:pt x="3077855" y="382982"/>
                  <a:pt x="3083305" y="395773"/>
                  <a:pt x="3092482" y="406328"/>
                </a:cubicBezTo>
                <a:cubicBezTo>
                  <a:pt x="3101660" y="416882"/>
                  <a:pt x="3113361" y="422676"/>
                  <a:pt x="3127587" y="423708"/>
                </a:cubicBezTo>
                <a:lnTo>
                  <a:pt x="3127587" y="468105"/>
                </a:lnTo>
                <a:cubicBezTo>
                  <a:pt x="3118524" y="454798"/>
                  <a:pt x="3107797" y="446194"/>
                  <a:pt x="3095407" y="442293"/>
                </a:cubicBezTo>
                <a:cubicBezTo>
                  <a:pt x="3093801" y="428642"/>
                  <a:pt x="3088581" y="416796"/>
                  <a:pt x="3079748" y="406758"/>
                </a:cubicBezTo>
                <a:cubicBezTo>
                  <a:pt x="3070914" y="396720"/>
                  <a:pt x="3059213" y="391013"/>
                  <a:pt x="3044643" y="389636"/>
                </a:cubicBezTo>
                <a:cubicBezTo>
                  <a:pt x="3042693" y="381376"/>
                  <a:pt x="3039653" y="374149"/>
                  <a:pt x="3035523" y="367953"/>
                </a:cubicBezTo>
                <a:close/>
                <a:moveTo>
                  <a:pt x="2438029" y="367953"/>
                </a:moveTo>
                <a:lnTo>
                  <a:pt x="2509959" y="367953"/>
                </a:lnTo>
                <a:lnTo>
                  <a:pt x="2509959" y="422332"/>
                </a:lnTo>
                <a:cubicBezTo>
                  <a:pt x="2486097" y="398240"/>
                  <a:pt x="2462121" y="380114"/>
                  <a:pt x="2438029" y="367953"/>
                </a:cubicBezTo>
                <a:close/>
                <a:moveTo>
                  <a:pt x="769192" y="367953"/>
                </a:moveTo>
                <a:lnTo>
                  <a:pt x="863837" y="367953"/>
                </a:lnTo>
                <a:lnTo>
                  <a:pt x="863837" y="475161"/>
                </a:lnTo>
                <a:cubicBezTo>
                  <a:pt x="857413" y="462427"/>
                  <a:pt x="850185" y="451069"/>
                  <a:pt x="842155" y="441088"/>
                </a:cubicBezTo>
                <a:cubicBezTo>
                  <a:pt x="842155" y="423766"/>
                  <a:pt x="835788" y="409196"/>
                  <a:pt x="823053" y="397380"/>
                </a:cubicBezTo>
                <a:cubicBezTo>
                  <a:pt x="810319" y="385563"/>
                  <a:pt x="795119" y="379655"/>
                  <a:pt x="777452" y="379655"/>
                </a:cubicBezTo>
                <a:close/>
                <a:moveTo>
                  <a:pt x="364615" y="366313"/>
                </a:moveTo>
                <a:cubicBezTo>
                  <a:pt x="359035" y="366313"/>
                  <a:pt x="353699" y="366965"/>
                  <a:pt x="348608" y="368268"/>
                </a:cubicBezTo>
                <a:cubicBezTo>
                  <a:pt x="343516" y="369571"/>
                  <a:pt x="338692" y="371377"/>
                  <a:pt x="334135" y="373685"/>
                </a:cubicBezTo>
                <a:cubicBezTo>
                  <a:pt x="329579" y="375993"/>
                  <a:pt x="325400" y="378721"/>
                  <a:pt x="321600" y="381868"/>
                </a:cubicBezTo>
                <a:cubicBezTo>
                  <a:pt x="317800" y="385015"/>
                  <a:pt x="316224" y="387986"/>
                  <a:pt x="316873" y="390779"/>
                </a:cubicBezTo>
                <a:cubicBezTo>
                  <a:pt x="317215" y="390608"/>
                  <a:pt x="317274" y="389342"/>
                  <a:pt x="317049" y="386979"/>
                </a:cubicBezTo>
                <a:cubicBezTo>
                  <a:pt x="316824" y="384617"/>
                  <a:pt x="316496" y="381271"/>
                  <a:pt x="316064" y="376943"/>
                </a:cubicBezTo>
                <a:lnTo>
                  <a:pt x="295685" y="376943"/>
                </a:lnTo>
                <a:cubicBezTo>
                  <a:pt x="295623" y="376229"/>
                  <a:pt x="294985" y="373754"/>
                  <a:pt x="293774" y="369519"/>
                </a:cubicBezTo>
                <a:lnTo>
                  <a:pt x="258591" y="369519"/>
                </a:lnTo>
                <a:lnTo>
                  <a:pt x="258591" y="495047"/>
                </a:lnTo>
                <a:lnTo>
                  <a:pt x="293774" y="496365"/>
                </a:lnTo>
                <a:cubicBezTo>
                  <a:pt x="295104" y="491685"/>
                  <a:pt x="295787" y="488928"/>
                  <a:pt x="295823" y="488097"/>
                </a:cubicBezTo>
                <a:lnTo>
                  <a:pt x="315940" y="488097"/>
                </a:lnTo>
                <a:cubicBezTo>
                  <a:pt x="316539" y="484105"/>
                  <a:pt x="316955" y="480736"/>
                  <a:pt x="317189" y="477990"/>
                </a:cubicBezTo>
                <a:cubicBezTo>
                  <a:pt x="317423" y="475243"/>
                  <a:pt x="317473" y="473550"/>
                  <a:pt x="317338" y="472910"/>
                </a:cubicBezTo>
                <a:cubicBezTo>
                  <a:pt x="317801" y="477176"/>
                  <a:pt x="321542" y="481140"/>
                  <a:pt x="328563" y="484800"/>
                </a:cubicBezTo>
                <a:cubicBezTo>
                  <a:pt x="335583" y="488460"/>
                  <a:pt x="343495" y="490290"/>
                  <a:pt x="352298" y="490290"/>
                </a:cubicBezTo>
                <a:cubicBezTo>
                  <a:pt x="355867" y="490290"/>
                  <a:pt x="359115" y="490086"/>
                  <a:pt x="362042" y="489675"/>
                </a:cubicBezTo>
                <a:cubicBezTo>
                  <a:pt x="364969" y="489264"/>
                  <a:pt x="367440" y="488570"/>
                  <a:pt x="369455" y="487591"/>
                </a:cubicBezTo>
                <a:cubicBezTo>
                  <a:pt x="372434" y="490013"/>
                  <a:pt x="376114" y="491884"/>
                  <a:pt x="380495" y="493203"/>
                </a:cubicBezTo>
                <a:cubicBezTo>
                  <a:pt x="384876" y="494522"/>
                  <a:pt x="389369" y="495182"/>
                  <a:pt x="393974" y="495182"/>
                </a:cubicBezTo>
                <a:cubicBezTo>
                  <a:pt x="397229" y="495182"/>
                  <a:pt x="400530" y="494809"/>
                  <a:pt x="403876" y="494066"/>
                </a:cubicBezTo>
                <a:cubicBezTo>
                  <a:pt x="407221" y="493322"/>
                  <a:pt x="410343" y="492112"/>
                  <a:pt x="413242" y="490437"/>
                </a:cubicBezTo>
                <a:cubicBezTo>
                  <a:pt x="416140" y="488762"/>
                  <a:pt x="418558" y="486437"/>
                  <a:pt x="420495" y="483464"/>
                </a:cubicBezTo>
                <a:cubicBezTo>
                  <a:pt x="422432" y="480490"/>
                  <a:pt x="423400" y="477006"/>
                  <a:pt x="423400" y="473013"/>
                </a:cubicBezTo>
                <a:cubicBezTo>
                  <a:pt x="423400" y="470399"/>
                  <a:pt x="422950" y="468804"/>
                  <a:pt x="422050" y="468226"/>
                </a:cubicBezTo>
                <a:cubicBezTo>
                  <a:pt x="427562" y="464824"/>
                  <a:pt x="430318" y="459671"/>
                  <a:pt x="430318" y="452766"/>
                </a:cubicBezTo>
                <a:cubicBezTo>
                  <a:pt x="430318" y="450513"/>
                  <a:pt x="430052" y="448654"/>
                  <a:pt x="429519" y="447186"/>
                </a:cubicBezTo>
                <a:cubicBezTo>
                  <a:pt x="428985" y="445720"/>
                  <a:pt x="428465" y="445032"/>
                  <a:pt x="427958" y="445119"/>
                </a:cubicBezTo>
                <a:cubicBezTo>
                  <a:pt x="429472" y="444219"/>
                  <a:pt x="430835" y="442525"/>
                  <a:pt x="432046" y="440037"/>
                </a:cubicBezTo>
                <a:cubicBezTo>
                  <a:pt x="433257" y="437549"/>
                  <a:pt x="433862" y="434707"/>
                  <a:pt x="433862" y="431508"/>
                </a:cubicBezTo>
                <a:cubicBezTo>
                  <a:pt x="433862" y="428063"/>
                  <a:pt x="433037" y="424965"/>
                  <a:pt x="431386" y="422214"/>
                </a:cubicBezTo>
                <a:lnTo>
                  <a:pt x="430896" y="421735"/>
                </a:lnTo>
                <a:lnTo>
                  <a:pt x="437249" y="422209"/>
                </a:lnTo>
                <a:cubicBezTo>
                  <a:pt x="442894" y="422266"/>
                  <a:pt x="447989" y="422294"/>
                  <a:pt x="452533" y="422294"/>
                </a:cubicBezTo>
                <a:cubicBezTo>
                  <a:pt x="454847" y="422609"/>
                  <a:pt x="457423" y="422885"/>
                  <a:pt x="460259" y="423122"/>
                </a:cubicBezTo>
                <a:cubicBezTo>
                  <a:pt x="463096" y="423359"/>
                  <a:pt x="466309" y="423477"/>
                  <a:pt x="469897" y="423477"/>
                </a:cubicBezTo>
                <a:cubicBezTo>
                  <a:pt x="474580" y="423477"/>
                  <a:pt x="479254" y="423152"/>
                  <a:pt x="483922" y="422503"/>
                </a:cubicBezTo>
                <a:cubicBezTo>
                  <a:pt x="488590" y="421853"/>
                  <a:pt x="492913" y="420550"/>
                  <a:pt x="496890" y="418591"/>
                </a:cubicBezTo>
                <a:cubicBezTo>
                  <a:pt x="500868" y="416634"/>
                  <a:pt x="504180" y="413901"/>
                  <a:pt x="506828" y="410392"/>
                </a:cubicBezTo>
                <a:cubicBezTo>
                  <a:pt x="509476" y="406883"/>
                  <a:pt x="510799" y="402393"/>
                  <a:pt x="510799" y="396920"/>
                </a:cubicBezTo>
                <a:cubicBezTo>
                  <a:pt x="510799" y="394043"/>
                  <a:pt x="510145" y="390870"/>
                  <a:pt x="508835" y="387400"/>
                </a:cubicBezTo>
                <a:cubicBezTo>
                  <a:pt x="507526" y="383931"/>
                  <a:pt x="504890" y="380276"/>
                  <a:pt x="500929" y="376437"/>
                </a:cubicBezTo>
                <a:cubicBezTo>
                  <a:pt x="493508" y="377277"/>
                  <a:pt x="486270" y="377920"/>
                  <a:pt x="479217" y="378363"/>
                </a:cubicBezTo>
                <a:cubicBezTo>
                  <a:pt x="472163" y="378807"/>
                  <a:pt x="464871" y="379131"/>
                  <a:pt x="457339" y="379335"/>
                </a:cubicBezTo>
                <a:cubicBezTo>
                  <a:pt x="449808" y="379539"/>
                  <a:pt x="440617" y="379670"/>
                  <a:pt x="429767" y="379727"/>
                </a:cubicBezTo>
                <a:cubicBezTo>
                  <a:pt x="418917" y="379783"/>
                  <a:pt x="408016" y="379811"/>
                  <a:pt x="397064" y="379811"/>
                </a:cubicBezTo>
                <a:cubicBezTo>
                  <a:pt x="393378" y="376325"/>
                  <a:pt x="388840" y="373203"/>
                  <a:pt x="383450" y="370447"/>
                </a:cubicBezTo>
                <a:cubicBezTo>
                  <a:pt x="378060" y="367692"/>
                  <a:pt x="371782" y="366313"/>
                  <a:pt x="364615" y="366313"/>
                </a:cubicBezTo>
                <a:close/>
                <a:moveTo>
                  <a:pt x="674546" y="348336"/>
                </a:moveTo>
                <a:lnTo>
                  <a:pt x="686936" y="367953"/>
                </a:lnTo>
                <a:lnTo>
                  <a:pt x="735119" y="367953"/>
                </a:lnTo>
                <a:cubicBezTo>
                  <a:pt x="743838" y="367953"/>
                  <a:pt x="752328" y="372772"/>
                  <a:pt x="760587" y="382409"/>
                </a:cubicBezTo>
                <a:cubicBezTo>
                  <a:pt x="754966" y="384359"/>
                  <a:pt x="750004" y="387973"/>
                  <a:pt x="745702" y="393250"/>
                </a:cubicBezTo>
                <a:cubicBezTo>
                  <a:pt x="741400" y="398527"/>
                  <a:pt x="739249" y="404894"/>
                  <a:pt x="739249" y="412351"/>
                </a:cubicBezTo>
                <a:cubicBezTo>
                  <a:pt x="739249" y="420610"/>
                  <a:pt x="742003" y="427580"/>
                  <a:pt x="747509" y="433259"/>
                </a:cubicBezTo>
                <a:cubicBezTo>
                  <a:pt x="753016" y="438938"/>
                  <a:pt x="759899" y="441777"/>
                  <a:pt x="768159" y="441777"/>
                </a:cubicBezTo>
                <a:cubicBezTo>
                  <a:pt x="776075" y="441777"/>
                  <a:pt x="782700" y="439482"/>
                  <a:pt x="788035" y="434893"/>
                </a:cubicBezTo>
                <a:cubicBezTo>
                  <a:pt x="793369" y="430305"/>
                  <a:pt x="796036" y="424110"/>
                  <a:pt x="796036" y="416309"/>
                </a:cubicBezTo>
                <a:cubicBezTo>
                  <a:pt x="796036" y="412179"/>
                  <a:pt x="795004" y="408106"/>
                  <a:pt x="792939" y="404090"/>
                </a:cubicBezTo>
                <a:cubicBezTo>
                  <a:pt x="793742" y="403976"/>
                  <a:pt x="794660" y="403918"/>
                  <a:pt x="795692" y="403918"/>
                </a:cubicBezTo>
                <a:cubicBezTo>
                  <a:pt x="802346" y="403918"/>
                  <a:pt x="808312" y="406672"/>
                  <a:pt x="813589" y="412179"/>
                </a:cubicBezTo>
                <a:cubicBezTo>
                  <a:pt x="818866" y="417685"/>
                  <a:pt x="821505" y="424798"/>
                  <a:pt x="821505" y="433517"/>
                </a:cubicBezTo>
                <a:cubicBezTo>
                  <a:pt x="821505" y="443727"/>
                  <a:pt x="817719" y="452389"/>
                  <a:pt x="810147" y="459502"/>
                </a:cubicBezTo>
                <a:cubicBezTo>
                  <a:pt x="802576" y="466614"/>
                  <a:pt x="792365" y="470170"/>
                  <a:pt x="779517" y="470170"/>
                </a:cubicBezTo>
                <a:cubicBezTo>
                  <a:pt x="762538" y="470170"/>
                  <a:pt x="747280" y="464062"/>
                  <a:pt x="733743" y="451844"/>
                </a:cubicBezTo>
                <a:cubicBezTo>
                  <a:pt x="720205" y="439626"/>
                  <a:pt x="709020" y="418431"/>
                  <a:pt x="700187" y="388259"/>
                </a:cubicBezTo>
                <a:lnTo>
                  <a:pt x="684183" y="383097"/>
                </a:lnTo>
                <a:cubicBezTo>
                  <a:pt x="692672" y="426921"/>
                  <a:pt x="705435" y="458125"/>
                  <a:pt x="722471" y="476710"/>
                </a:cubicBezTo>
                <a:cubicBezTo>
                  <a:pt x="739507" y="495295"/>
                  <a:pt x="758121" y="504587"/>
                  <a:pt x="778312" y="504587"/>
                </a:cubicBezTo>
                <a:cubicBezTo>
                  <a:pt x="806189" y="504587"/>
                  <a:pt x="825979" y="491910"/>
                  <a:pt x="837680" y="466557"/>
                </a:cubicBezTo>
                <a:cubicBezTo>
                  <a:pt x="854315" y="480209"/>
                  <a:pt x="864353" y="500342"/>
                  <a:pt x="867795" y="526957"/>
                </a:cubicBezTo>
                <a:lnTo>
                  <a:pt x="894123" y="544166"/>
                </a:lnTo>
                <a:lnTo>
                  <a:pt x="894123" y="367953"/>
                </a:lnTo>
                <a:lnTo>
                  <a:pt x="925061" y="367953"/>
                </a:lnTo>
                <a:lnTo>
                  <a:pt x="929400" y="367953"/>
                </a:lnTo>
                <a:lnTo>
                  <a:pt x="1120375" y="367953"/>
                </a:lnTo>
                <a:lnTo>
                  <a:pt x="1107985" y="348336"/>
                </a:lnTo>
                <a:lnTo>
                  <a:pt x="917010" y="348336"/>
                </a:lnTo>
                <a:lnTo>
                  <a:pt x="912671" y="348336"/>
                </a:lnTo>
                <a:close/>
                <a:moveTo>
                  <a:pt x="3514991" y="316077"/>
                </a:moveTo>
                <a:lnTo>
                  <a:pt x="3523389" y="323664"/>
                </a:lnTo>
                <a:cubicBezTo>
                  <a:pt x="3528753" y="331164"/>
                  <a:pt x="3531979" y="339388"/>
                  <a:pt x="3533069" y="348336"/>
                </a:cubicBezTo>
                <a:lnTo>
                  <a:pt x="3509550" y="348336"/>
                </a:lnTo>
                <a:lnTo>
                  <a:pt x="3503471" y="348336"/>
                </a:lnTo>
                <a:lnTo>
                  <a:pt x="3489705" y="348336"/>
                </a:lnTo>
                <a:cubicBezTo>
                  <a:pt x="3488844" y="342026"/>
                  <a:pt x="3487195" y="336298"/>
                  <a:pt x="3484757" y="331150"/>
                </a:cubicBezTo>
                <a:lnTo>
                  <a:pt x="3477813" y="321319"/>
                </a:lnTo>
                <a:lnTo>
                  <a:pt x="3510182" y="321319"/>
                </a:lnTo>
                <a:close/>
                <a:moveTo>
                  <a:pt x="4163379" y="314780"/>
                </a:moveTo>
                <a:lnTo>
                  <a:pt x="4163379" y="367953"/>
                </a:lnTo>
                <a:cubicBezTo>
                  <a:pt x="4158332" y="360038"/>
                  <a:pt x="4153800" y="354790"/>
                  <a:pt x="4149785" y="352208"/>
                </a:cubicBezTo>
                <a:cubicBezTo>
                  <a:pt x="4147777" y="350918"/>
                  <a:pt x="4145325" y="349950"/>
                  <a:pt x="4142429" y="349304"/>
                </a:cubicBezTo>
                <a:lnTo>
                  <a:pt x="4134911" y="348578"/>
                </a:lnTo>
                <a:lnTo>
                  <a:pt x="4134758" y="348336"/>
                </a:lnTo>
                <a:lnTo>
                  <a:pt x="4132405" y="348336"/>
                </a:lnTo>
                <a:lnTo>
                  <a:pt x="4122596" y="348336"/>
                </a:lnTo>
                <a:lnTo>
                  <a:pt x="3951146" y="348336"/>
                </a:lnTo>
                <a:lnTo>
                  <a:pt x="3963536" y="367953"/>
                </a:lnTo>
                <a:lnTo>
                  <a:pt x="3970935" y="367953"/>
                </a:lnTo>
                <a:lnTo>
                  <a:pt x="3977131" y="388948"/>
                </a:lnTo>
                <a:cubicBezTo>
                  <a:pt x="3996977" y="389407"/>
                  <a:pt x="4013956" y="396347"/>
                  <a:pt x="4028067" y="409769"/>
                </a:cubicBezTo>
                <a:lnTo>
                  <a:pt x="3984014" y="449176"/>
                </a:lnTo>
                <a:lnTo>
                  <a:pt x="4001222" y="478430"/>
                </a:lnTo>
                <a:cubicBezTo>
                  <a:pt x="4040916" y="481528"/>
                  <a:pt x="4069023" y="497703"/>
                  <a:pt x="4085543" y="526957"/>
                </a:cubicBezTo>
                <a:lnTo>
                  <a:pt x="4111871" y="544166"/>
                </a:lnTo>
                <a:lnTo>
                  <a:pt x="4111871" y="367953"/>
                </a:lnTo>
                <a:lnTo>
                  <a:pt x="4134986" y="367953"/>
                </a:lnTo>
                <a:lnTo>
                  <a:pt x="4136363" y="367953"/>
                </a:lnTo>
                <a:cubicBezTo>
                  <a:pt x="4142787" y="367953"/>
                  <a:pt x="4148896" y="372744"/>
                  <a:pt x="4154689" y="382323"/>
                </a:cubicBezTo>
                <a:cubicBezTo>
                  <a:pt x="4160483" y="391902"/>
                  <a:pt x="4163379" y="400534"/>
                  <a:pt x="4163379" y="408221"/>
                </a:cubicBezTo>
                <a:lnTo>
                  <a:pt x="4163379" y="524376"/>
                </a:lnTo>
                <a:lnTo>
                  <a:pt x="4193666" y="544166"/>
                </a:lnTo>
                <a:lnTo>
                  <a:pt x="4193666" y="367953"/>
                </a:lnTo>
                <a:lnTo>
                  <a:pt x="4228943" y="367953"/>
                </a:lnTo>
                <a:lnTo>
                  <a:pt x="4216553" y="348336"/>
                </a:lnTo>
                <a:lnTo>
                  <a:pt x="4192117" y="348336"/>
                </a:lnTo>
                <a:cubicBezTo>
                  <a:pt x="4190397" y="345812"/>
                  <a:pt x="4188704" y="343087"/>
                  <a:pt x="4187041" y="340163"/>
                </a:cubicBezTo>
                <a:cubicBezTo>
                  <a:pt x="4185377" y="337237"/>
                  <a:pt x="4182796" y="332275"/>
                  <a:pt x="4179297" y="325277"/>
                </a:cubicBezTo>
                <a:cubicBezTo>
                  <a:pt x="4175798" y="318279"/>
                  <a:pt x="4170492" y="314780"/>
                  <a:pt x="4163379" y="314780"/>
                </a:cubicBezTo>
                <a:close/>
                <a:moveTo>
                  <a:pt x="2221335" y="314780"/>
                </a:moveTo>
                <a:lnTo>
                  <a:pt x="2221335" y="381549"/>
                </a:lnTo>
                <a:cubicBezTo>
                  <a:pt x="2204471" y="359178"/>
                  <a:pt x="2190475" y="347992"/>
                  <a:pt x="2179347" y="347992"/>
                </a:cubicBezTo>
                <a:cubicBezTo>
                  <a:pt x="2169367" y="347992"/>
                  <a:pt x="2157091" y="355449"/>
                  <a:pt x="2142522" y="370363"/>
                </a:cubicBezTo>
                <a:cubicBezTo>
                  <a:pt x="2134950" y="361759"/>
                  <a:pt x="2128210" y="355936"/>
                  <a:pt x="2122302" y="352896"/>
                </a:cubicBezTo>
                <a:cubicBezTo>
                  <a:pt x="2116394" y="349856"/>
                  <a:pt x="2108162" y="348336"/>
                  <a:pt x="2097608" y="348336"/>
                </a:cubicBezTo>
                <a:lnTo>
                  <a:pt x="2087246" y="348336"/>
                </a:lnTo>
                <a:lnTo>
                  <a:pt x="2074721" y="348336"/>
                </a:lnTo>
                <a:lnTo>
                  <a:pt x="2073479" y="348336"/>
                </a:lnTo>
                <a:cubicBezTo>
                  <a:pt x="2041013" y="348336"/>
                  <a:pt x="2016348" y="357973"/>
                  <a:pt x="1999484" y="377246"/>
                </a:cubicBezTo>
                <a:cubicBezTo>
                  <a:pt x="1982620" y="396519"/>
                  <a:pt x="1974188" y="419062"/>
                  <a:pt x="1974188" y="444874"/>
                </a:cubicBezTo>
                <a:cubicBezTo>
                  <a:pt x="1974188" y="470801"/>
                  <a:pt x="1981645" y="493430"/>
                  <a:pt x="1996558" y="512761"/>
                </a:cubicBezTo>
                <a:cubicBezTo>
                  <a:pt x="2011472" y="532091"/>
                  <a:pt x="2028566" y="541757"/>
                  <a:pt x="2047839" y="541757"/>
                </a:cubicBezTo>
                <a:cubicBezTo>
                  <a:pt x="2057820" y="541757"/>
                  <a:pt x="2065850" y="539147"/>
                  <a:pt x="2071931" y="533927"/>
                </a:cubicBezTo>
                <a:cubicBezTo>
                  <a:pt x="2078011" y="528707"/>
                  <a:pt x="2081051" y="522254"/>
                  <a:pt x="2081051" y="514568"/>
                </a:cubicBezTo>
                <a:cubicBezTo>
                  <a:pt x="2081051" y="507799"/>
                  <a:pt x="2078699" y="501862"/>
                  <a:pt x="2073995" y="496757"/>
                </a:cubicBezTo>
                <a:cubicBezTo>
                  <a:pt x="2069292" y="491652"/>
                  <a:pt x="2063097" y="489099"/>
                  <a:pt x="2055411" y="489099"/>
                </a:cubicBezTo>
                <a:cubicBezTo>
                  <a:pt x="2047839" y="489099"/>
                  <a:pt x="2041931" y="491279"/>
                  <a:pt x="2037686" y="495639"/>
                </a:cubicBezTo>
                <a:cubicBezTo>
                  <a:pt x="2033441" y="499998"/>
                  <a:pt x="2031319" y="505333"/>
                  <a:pt x="2031319" y="511643"/>
                </a:cubicBezTo>
                <a:lnTo>
                  <a:pt x="2031319" y="512675"/>
                </a:lnTo>
                <a:cubicBezTo>
                  <a:pt x="2020535" y="509348"/>
                  <a:pt x="2011759" y="502494"/>
                  <a:pt x="2004990" y="492111"/>
                </a:cubicBezTo>
                <a:cubicBezTo>
                  <a:pt x="1998222" y="481729"/>
                  <a:pt x="1994837" y="469884"/>
                  <a:pt x="1994837" y="456576"/>
                </a:cubicBezTo>
                <a:cubicBezTo>
                  <a:pt x="1994837" y="436729"/>
                  <a:pt x="2003872" y="416997"/>
                  <a:pt x="2021941" y="397380"/>
                </a:cubicBezTo>
                <a:cubicBezTo>
                  <a:pt x="2040009" y="377762"/>
                  <a:pt x="2063326" y="367953"/>
                  <a:pt x="2091892" y="367953"/>
                </a:cubicBezTo>
                <a:lnTo>
                  <a:pt x="2098641" y="367953"/>
                </a:lnTo>
                <a:cubicBezTo>
                  <a:pt x="2109195" y="367953"/>
                  <a:pt x="2118602" y="373804"/>
                  <a:pt x="2126862" y="385507"/>
                </a:cubicBezTo>
                <a:cubicBezTo>
                  <a:pt x="2117570" y="395486"/>
                  <a:pt x="2110744" y="404435"/>
                  <a:pt x="2106384" y="412351"/>
                </a:cubicBezTo>
                <a:cubicBezTo>
                  <a:pt x="2102025" y="420267"/>
                  <a:pt x="2099845" y="427895"/>
                  <a:pt x="2099845" y="435238"/>
                </a:cubicBezTo>
                <a:cubicBezTo>
                  <a:pt x="2099845" y="441777"/>
                  <a:pt x="2101709" y="446996"/>
                  <a:pt x="2105438" y="450897"/>
                </a:cubicBezTo>
                <a:cubicBezTo>
                  <a:pt x="2109166" y="454798"/>
                  <a:pt x="2114128" y="456748"/>
                  <a:pt x="2120323" y="456748"/>
                </a:cubicBezTo>
                <a:cubicBezTo>
                  <a:pt x="2131107" y="456748"/>
                  <a:pt x="2140686" y="448431"/>
                  <a:pt x="2149061" y="431796"/>
                </a:cubicBezTo>
                <a:cubicBezTo>
                  <a:pt x="2152617" y="439368"/>
                  <a:pt x="2156718" y="445276"/>
                  <a:pt x="2161365" y="449521"/>
                </a:cubicBezTo>
                <a:cubicBezTo>
                  <a:pt x="2166011" y="453765"/>
                  <a:pt x="2171431" y="455887"/>
                  <a:pt x="2177626" y="455887"/>
                </a:cubicBezTo>
                <a:cubicBezTo>
                  <a:pt x="2183936" y="455887"/>
                  <a:pt x="2188984" y="453937"/>
                  <a:pt x="2192770" y="450037"/>
                </a:cubicBezTo>
                <a:cubicBezTo>
                  <a:pt x="2196555" y="446136"/>
                  <a:pt x="2198448" y="441204"/>
                  <a:pt x="2198448" y="435238"/>
                </a:cubicBezTo>
                <a:cubicBezTo>
                  <a:pt x="2198448" y="427666"/>
                  <a:pt x="2195810" y="419865"/>
                  <a:pt x="2190533" y="411834"/>
                </a:cubicBezTo>
                <a:cubicBezTo>
                  <a:pt x="2185255" y="403804"/>
                  <a:pt x="2177626" y="395544"/>
                  <a:pt x="2167646" y="387055"/>
                </a:cubicBezTo>
                <a:cubicBezTo>
                  <a:pt x="2175102" y="378794"/>
                  <a:pt x="2180552" y="374665"/>
                  <a:pt x="2183993" y="374665"/>
                </a:cubicBezTo>
                <a:cubicBezTo>
                  <a:pt x="2188927" y="374665"/>
                  <a:pt x="2196383" y="380401"/>
                  <a:pt x="2206364" y="391873"/>
                </a:cubicBezTo>
                <a:cubicBezTo>
                  <a:pt x="2216345" y="403345"/>
                  <a:pt x="2221335" y="414129"/>
                  <a:pt x="2221335" y="424225"/>
                </a:cubicBezTo>
                <a:lnTo>
                  <a:pt x="2221335" y="524376"/>
                </a:lnTo>
                <a:lnTo>
                  <a:pt x="2251622" y="544166"/>
                </a:lnTo>
                <a:lnTo>
                  <a:pt x="2251622" y="367953"/>
                </a:lnTo>
                <a:lnTo>
                  <a:pt x="2277611" y="367953"/>
                </a:lnTo>
                <a:lnTo>
                  <a:pt x="2286899" y="367953"/>
                </a:lnTo>
                <a:lnTo>
                  <a:pt x="2309446" y="367953"/>
                </a:lnTo>
                <a:cubicBezTo>
                  <a:pt x="2300842" y="376672"/>
                  <a:pt x="2293615" y="387542"/>
                  <a:pt x="2287764" y="400563"/>
                </a:cubicBezTo>
                <a:cubicBezTo>
                  <a:pt x="2281913" y="413584"/>
                  <a:pt x="2278988" y="428354"/>
                  <a:pt x="2278988" y="444874"/>
                </a:cubicBezTo>
                <a:cubicBezTo>
                  <a:pt x="2278988" y="470801"/>
                  <a:pt x="2286445" y="493430"/>
                  <a:pt x="2301359" y="512761"/>
                </a:cubicBezTo>
                <a:cubicBezTo>
                  <a:pt x="2316272" y="532091"/>
                  <a:pt x="2333366" y="541757"/>
                  <a:pt x="2352639" y="541757"/>
                </a:cubicBezTo>
                <a:cubicBezTo>
                  <a:pt x="2362620" y="541757"/>
                  <a:pt x="2370650" y="539147"/>
                  <a:pt x="2376731" y="533927"/>
                </a:cubicBezTo>
                <a:cubicBezTo>
                  <a:pt x="2382811" y="528707"/>
                  <a:pt x="2385851" y="522254"/>
                  <a:pt x="2385851" y="514568"/>
                </a:cubicBezTo>
                <a:cubicBezTo>
                  <a:pt x="2385851" y="507799"/>
                  <a:pt x="2383499" y="501862"/>
                  <a:pt x="2378795" y="496757"/>
                </a:cubicBezTo>
                <a:cubicBezTo>
                  <a:pt x="2374092" y="491652"/>
                  <a:pt x="2367897" y="489099"/>
                  <a:pt x="2360211" y="489099"/>
                </a:cubicBezTo>
                <a:cubicBezTo>
                  <a:pt x="2352639" y="489099"/>
                  <a:pt x="2346731" y="491279"/>
                  <a:pt x="2342486" y="495639"/>
                </a:cubicBezTo>
                <a:cubicBezTo>
                  <a:pt x="2338241" y="499998"/>
                  <a:pt x="2336119" y="505333"/>
                  <a:pt x="2336119" y="511643"/>
                </a:cubicBezTo>
                <a:lnTo>
                  <a:pt x="2336119" y="512675"/>
                </a:lnTo>
                <a:cubicBezTo>
                  <a:pt x="2325335" y="509348"/>
                  <a:pt x="2316559" y="502494"/>
                  <a:pt x="2309791" y="492111"/>
                </a:cubicBezTo>
                <a:cubicBezTo>
                  <a:pt x="2303022" y="481729"/>
                  <a:pt x="2299637" y="469884"/>
                  <a:pt x="2299637" y="456576"/>
                </a:cubicBezTo>
                <a:cubicBezTo>
                  <a:pt x="2299637" y="436385"/>
                  <a:pt x="2308672" y="416567"/>
                  <a:pt x="2326741" y="397121"/>
                </a:cubicBezTo>
                <a:cubicBezTo>
                  <a:pt x="2344809" y="377676"/>
                  <a:pt x="2368127" y="367953"/>
                  <a:pt x="2396692" y="367953"/>
                </a:cubicBezTo>
                <a:lnTo>
                  <a:pt x="2399311" y="367953"/>
                </a:lnTo>
                <a:lnTo>
                  <a:pt x="2405505" y="388948"/>
                </a:lnTo>
                <a:cubicBezTo>
                  <a:pt x="2422599" y="389521"/>
                  <a:pt x="2440495" y="395602"/>
                  <a:pt x="2459195" y="407188"/>
                </a:cubicBezTo>
                <a:lnTo>
                  <a:pt x="2412389" y="449176"/>
                </a:lnTo>
                <a:lnTo>
                  <a:pt x="2429597" y="478430"/>
                </a:lnTo>
                <a:cubicBezTo>
                  <a:pt x="2469291" y="481528"/>
                  <a:pt x="2497397" y="497703"/>
                  <a:pt x="2513917" y="526957"/>
                </a:cubicBezTo>
                <a:lnTo>
                  <a:pt x="2540246" y="544166"/>
                </a:lnTo>
                <a:lnTo>
                  <a:pt x="2540246" y="367953"/>
                </a:lnTo>
                <a:lnTo>
                  <a:pt x="2575523" y="367953"/>
                </a:lnTo>
                <a:lnTo>
                  <a:pt x="2563133" y="348336"/>
                </a:lnTo>
                <a:lnTo>
                  <a:pt x="2392046" y="348336"/>
                </a:lnTo>
                <a:lnTo>
                  <a:pt x="2379521" y="348336"/>
                </a:lnTo>
                <a:lnTo>
                  <a:pt x="2274509" y="348336"/>
                </a:lnTo>
                <a:lnTo>
                  <a:pt x="2265221" y="348336"/>
                </a:lnTo>
                <a:lnTo>
                  <a:pt x="2250073" y="348336"/>
                </a:lnTo>
                <a:cubicBezTo>
                  <a:pt x="2248352" y="345812"/>
                  <a:pt x="2246660" y="343087"/>
                  <a:pt x="2244997" y="340163"/>
                </a:cubicBezTo>
                <a:cubicBezTo>
                  <a:pt x="2243333" y="337237"/>
                  <a:pt x="2240752" y="332275"/>
                  <a:pt x="2237253" y="325277"/>
                </a:cubicBezTo>
                <a:cubicBezTo>
                  <a:pt x="2233754" y="318279"/>
                  <a:pt x="2228448" y="314780"/>
                  <a:pt x="2221335" y="314780"/>
                </a:cubicBezTo>
                <a:close/>
                <a:moveTo>
                  <a:pt x="3431541" y="285182"/>
                </a:moveTo>
                <a:cubicBezTo>
                  <a:pt x="3451760" y="285182"/>
                  <a:pt x="3469818" y="288586"/>
                  <a:pt x="3485714" y="295394"/>
                </a:cubicBezTo>
                <a:lnTo>
                  <a:pt x="3492164" y="298770"/>
                </a:lnTo>
                <a:lnTo>
                  <a:pt x="3471952" y="315502"/>
                </a:lnTo>
                <a:lnTo>
                  <a:pt x="3460665" y="308477"/>
                </a:lnTo>
                <a:cubicBezTo>
                  <a:pt x="3455073" y="306484"/>
                  <a:pt x="3448691" y="305487"/>
                  <a:pt x="3441521" y="305487"/>
                </a:cubicBezTo>
                <a:cubicBezTo>
                  <a:pt x="3437850" y="305487"/>
                  <a:pt x="3432774" y="305746"/>
                  <a:pt x="3426292" y="306262"/>
                </a:cubicBezTo>
                <a:cubicBezTo>
                  <a:pt x="3419810" y="306779"/>
                  <a:pt x="3414275" y="307036"/>
                  <a:pt x="3409686" y="307036"/>
                </a:cubicBezTo>
                <a:cubicBezTo>
                  <a:pt x="3404179" y="307036"/>
                  <a:pt x="3400250" y="306377"/>
                  <a:pt x="3397899" y="305057"/>
                </a:cubicBezTo>
                <a:cubicBezTo>
                  <a:pt x="3395547" y="303738"/>
                  <a:pt x="3394371" y="301759"/>
                  <a:pt x="3394371" y="299120"/>
                </a:cubicBezTo>
                <a:cubicBezTo>
                  <a:pt x="3394371" y="295449"/>
                  <a:pt x="3397497" y="292209"/>
                  <a:pt x="3403749" y="289398"/>
                </a:cubicBezTo>
                <a:cubicBezTo>
                  <a:pt x="3410001" y="286588"/>
                  <a:pt x="3419265" y="285182"/>
                  <a:pt x="3431541" y="285182"/>
                </a:cubicBezTo>
                <a:close/>
                <a:moveTo>
                  <a:pt x="1683034" y="264016"/>
                </a:moveTo>
                <a:cubicBezTo>
                  <a:pt x="1679248" y="272620"/>
                  <a:pt x="1677355" y="281339"/>
                  <a:pt x="1677355" y="290172"/>
                </a:cubicBezTo>
                <a:cubicBezTo>
                  <a:pt x="1677355" y="307036"/>
                  <a:pt x="1685787" y="326424"/>
                  <a:pt x="1702651" y="348336"/>
                </a:cubicBezTo>
                <a:lnTo>
                  <a:pt x="1649096" y="348336"/>
                </a:lnTo>
                <a:lnTo>
                  <a:pt x="1636571" y="348336"/>
                </a:lnTo>
                <a:lnTo>
                  <a:pt x="1530503" y="348336"/>
                </a:lnTo>
                <a:lnTo>
                  <a:pt x="1522271" y="348336"/>
                </a:lnTo>
                <a:lnTo>
                  <a:pt x="1506068" y="348336"/>
                </a:lnTo>
                <a:cubicBezTo>
                  <a:pt x="1504347" y="345812"/>
                  <a:pt x="1502655" y="343087"/>
                  <a:pt x="1500991" y="340163"/>
                </a:cubicBezTo>
                <a:cubicBezTo>
                  <a:pt x="1499328" y="337237"/>
                  <a:pt x="1496746" y="332275"/>
                  <a:pt x="1493247" y="325277"/>
                </a:cubicBezTo>
                <a:cubicBezTo>
                  <a:pt x="1489748" y="318279"/>
                  <a:pt x="1484442" y="314780"/>
                  <a:pt x="1477330" y="314780"/>
                </a:cubicBezTo>
                <a:lnTo>
                  <a:pt x="1477330" y="367953"/>
                </a:lnTo>
                <a:cubicBezTo>
                  <a:pt x="1472282" y="360038"/>
                  <a:pt x="1467750" y="354790"/>
                  <a:pt x="1463735" y="352208"/>
                </a:cubicBezTo>
                <a:cubicBezTo>
                  <a:pt x="1461728" y="350918"/>
                  <a:pt x="1459275" y="349950"/>
                  <a:pt x="1456379" y="349304"/>
                </a:cubicBezTo>
                <a:lnTo>
                  <a:pt x="1449649" y="348654"/>
                </a:lnTo>
                <a:lnTo>
                  <a:pt x="1449448" y="348336"/>
                </a:lnTo>
                <a:lnTo>
                  <a:pt x="1446355" y="348336"/>
                </a:lnTo>
                <a:lnTo>
                  <a:pt x="1436546" y="348336"/>
                </a:lnTo>
                <a:lnTo>
                  <a:pt x="1425012" y="348336"/>
                </a:lnTo>
                <a:cubicBezTo>
                  <a:pt x="1423291" y="345812"/>
                  <a:pt x="1421599" y="343087"/>
                  <a:pt x="1419936" y="340163"/>
                </a:cubicBezTo>
                <a:cubicBezTo>
                  <a:pt x="1418272" y="337237"/>
                  <a:pt x="1415691" y="332275"/>
                  <a:pt x="1412192" y="325277"/>
                </a:cubicBezTo>
                <a:cubicBezTo>
                  <a:pt x="1408693" y="318279"/>
                  <a:pt x="1403387" y="314780"/>
                  <a:pt x="1396274" y="314780"/>
                </a:cubicBezTo>
                <a:lnTo>
                  <a:pt x="1396274" y="397723"/>
                </a:lnTo>
                <a:cubicBezTo>
                  <a:pt x="1374133" y="364799"/>
                  <a:pt x="1349755" y="348336"/>
                  <a:pt x="1323139" y="348336"/>
                </a:cubicBezTo>
                <a:cubicBezTo>
                  <a:pt x="1304095" y="348336"/>
                  <a:pt x="1288436" y="354962"/>
                  <a:pt x="1276161" y="368212"/>
                </a:cubicBezTo>
                <a:cubicBezTo>
                  <a:pt x="1263885" y="381462"/>
                  <a:pt x="1257748" y="395831"/>
                  <a:pt x="1257748" y="411318"/>
                </a:cubicBezTo>
                <a:cubicBezTo>
                  <a:pt x="1257748" y="417513"/>
                  <a:pt x="1259383" y="422360"/>
                  <a:pt x="1262652" y="425860"/>
                </a:cubicBezTo>
                <a:cubicBezTo>
                  <a:pt x="1265922" y="429359"/>
                  <a:pt x="1270252" y="431108"/>
                  <a:pt x="1275644" y="431108"/>
                </a:cubicBezTo>
                <a:cubicBezTo>
                  <a:pt x="1280233" y="431108"/>
                  <a:pt x="1285597" y="429617"/>
                  <a:pt x="1291734" y="426634"/>
                </a:cubicBezTo>
                <a:cubicBezTo>
                  <a:pt x="1297872" y="423651"/>
                  <a:pt x="1302719" y="422159"/>
                  <a:pt x="1306275" y="422159"/>
                </a:cubicBezTo>
                <a:cubicBezTo>
                  <a:pt x="1309831" y="422159"/>
                  <a:pt x="1312613" y="423306"/>
                  <a:pt x="1314621" y="425602"/>
                </a:cubicBezTo>
                <a:cubicBezTo>
                  <a:pt x="1316629" y="427895"/>
                  <a:pt x="1317633" y="430362"/>
                  <a:pt x="1317633" y="433001"/>
                </a:cubicBezTo>
                <a:cubicBezTo>
                  <a:pt x="1317633" y="434951"/>
                  <a:pt x="1308684" y="444530"/>
                  <a:pt x="1290788" y="461738"/>
                </a:cubicBezTo>
                <a:lnTo>
                  <a:pt x="1317288" y="479635"/>
                </a:lnTo>
                <a:lnTo>
                  <a:pt x="1383884" y="412179"/>
                </a:lnTo>
                <a:cubicBezTo>
                  <a:pt x="1392144" y="423651"/>
                  <a:pt x="1396274" y="437360"/>
                  <a:pt x="1396274" y="453306"/>
                </a:cubicBezTo>
                <a:lnTo>
                  <a:pt x="1396274" y="524376"/>
                </a:lnTo>
                <a:lnTo>
                  <a:pt x="1426561" y="544166"/>
                </a:lnTo>
                <a:lnTo>
                  <a:pt x="1426561" y="367953"/>
                </a:lnTo>
                <a:lnTo>
                  <a:pt x="1448936" y="367953"/>
                </a:lnTo>
                <a:lnTo>
                  <a:pt x="1450313" y="367953"/>
                </a:lnTo>
                <a:cubicBezTo>
                  <a:pt x="1456737" y="367953"/>
                  <a:pt x="1462846" y="372744"/>
                  <a:pt x="1468640" y="382323"/>
                </a:cubicBezTo>
                <a:cubicBezTo>
                  <a:pt x="1474433" y="391902"/>
                  <a:pt x="1477330" y="400534"/>
                  <a:pt x="1477330" y="408221"/>
                </a:cubicBezTo>
                <a:lnTo>
                  <a:pt x="1477330" y="524376"/>
                </a:lnTo>
                <a:lnTo>
                  <a:pt x="1507616" y="544166"/>
                </a:lnTo>
                <a:lnTo>
                  <a:pt x="1507616" y="367953"/>
                </a:lnTo>
                <a:lnTo>
                  <a:pt x="1534661" y="367953"/>
                </a:lnTo>
                <a:lnTo>
                  <a:pt x="1542893" y="367953"/>
                </a:lnTo>
                <a:lnTo>
                  <a:pt x="1566496" y="367953"/>
                </a:lnTo>
                <a:cubicBezTo>
                  <a:pt x="1557892" y="376672"/>
                  <a:pt x="1550665" y="387542"/>
                  <a:pt x="1544814" y="400563"/>
                </a:cubicBezTo>
                <a:cubicBezTo>
                  <a:pt x="1538963" y="413584"/>
                  <a:pt x="1536038" y="428354"/>
                  <a:pt x="1536038" y="444874"/>
                </a:cubicBezTo>
                <a:cubicBezTo>
                  <a:pt x="1536038" y="470801"/>
                  <a:pt x="1543495" y="493430"/>
                  <a:pt x="1558409" y="512761"/>
                </a:cubicBezTo>
                <a:cubicBezTo>
                  <a:pt x="1573322" y="532091"/>
                  <a:pt x="1590416" y="541757"/>
                  <a:pt x="1609689" y="541757"/>
                </a:cubicBezTo>
                <a:cubicBezTo>
                  <a:pt x="1619670" y="541757"/>
                  <a:pt x="1627700" y="539147"/>
                  <a:pt x="1633781" y="533927"/>
                </a:cubicBezTo>
                <a:cubicBezTo>
                  <a:pt x="1639861" y="528707"/>
                  <a:pt x="1642901" y="522254"/>
                  <a:pt x="1642901" y="514568"/>
                </a:cubicBezTo>
                <a:cubicBezTo>
                  <a:pt x="1642901" y="507799"/>
                  <a:pt x="1640549" y="501862"/>
                  <a:pt x="1635846" y="496757"/>
                </a:cubicBezTo>
                <a:cubicBezTo>
                  <a:pt x="1631142" y="491652"/>
                  <a:pt x="1624947" y="489099"/>
                  <a:pt x="1617261" y="489099"/>
                </a:cubicBezTo>
                <a:cubicBezTo>
                  <a:pt x="1609689" y="489099"/>
                  <a:pt x="1603781" y="491279"/>
                  <a:pt x="1599536" y="495639"/>
                </a:cubicBezTo>
                <a:cubicBezTo>
                  <a:pt x="1595291" y="499998"/>
                  <a:pt x="1593169" y="505333"/>
                  <a:pt x="1593169" y="511643"/>
                </a:cubicBezTo>
                <a:lnTo>
                  <a:pt x="1593169" y="512675"/>
                </a:lnTo>
                <a:cubicBezTo>
                  <a:pt x="1582385" y="509348"/>
                  <a:pt x="1573609" y="502494"/>
                  <a:pt x="1566841" y="492111"/>
                </a:cubicBezTo>
                <a:cubicBezTo>
                  <a:pt x="1560072" y="481729"/>
                  <a:pt x="1556688" y="469884"/>
                  <a:pt x="1556688" y="456576"/>
                </a:cubicBezTo>
                <a:cubicBezTo>
                  <a:pt x="1556688" y="436385"/>
                  <a:pt x="1565722" y="416567"/>
                  <a:pt x="1583791" y="397121"/>
                </a:cubicBezTo>
                <a:cubicBezTo>
                  <a:pt x="1601859" y="377676"/>
                  <a:pt x="1625177" y="367953"/>
                  <a:pt x="1653742" y="367953"/>
                </a:cubicBezTo>
                <a:lnTo>
                  <a:pt x="1661486" y="367953"/>
                </a:lnTo>
                <a:lnTo>
                  <a:pt x="1713320" y="367953"/>
                </a:lnTo>
                <a:cubicBezTo>
                  <a:pt x="1715385" y="374378"/>
                  <a:pt x="1716418" y="380974"/>
                  <a:pt x="1716418" y="387743"/>
                </a:cubicBezTo>
                <a:cubicBezTo>
                  <a:pt x="1716418" y="403575"/>
                  <a:pt x="1711570" y="417513"/>
                  <a:pt x="1701877" y="429559"/>
                </a:cubicBezTo>
                <a:cubicBezTo>
                  <a:pt x="1692183" y="441605"/>
                  <a:pt x="1676265" y="450152"/>
                  <a:pt x="1654124" y="455199"/>
                </a:cubicBezTo>
                <a:cubicBezTo>
                  <a:pt x="1653894" y="456806"/>
                  <a:pt x="1653779" y="458239"/>
                  <a:pt x="1653779" y="459502"/>
                </a:cubicBezTo>
                <a:cubicBezTo>
                  <a:pt x="1653779" y="479004"/>
                  <a:pt x="1660032" y="495582"/>
                  <a:pt x="1672536" y="509234"/>
                </a:cubicBezTo>
                <a:cubicBezTo>
                  <a:pt x="1685041" y="522885"/>
                  <a:pt x="1700471" y="529711"/>
                  <a:pt x="1718827" y="529711"/>
                </a:cubicBezTo>
                <a:cubicBezTo>
                  <a:pt x="1738329" y="529711"/>
                  <a:pt x="1754620" y="523201"/>
                  <a:pt x="1767698" y="510179"/>
                </a:cubicBezTo>
                <a:cubicBezTo>
                  <a:pt x="1780776" y="497159"/>
                  <a:pt x="1787315" y="479750"/>
                  <a:pt x="1787315" y="457953"/>
                </a:cubicBezTo>
                <a:cubicBezTo>
                  <a:pt x="1787315" y="443498"/>
                  <a:pt x="1783357" y="428871"/>
                  <a:pt x="1775442" y="414072"/>
                </a:cubicBezTo>
                <a:cubicBezTo>
                  <a:pt x="1767526" y="399272"/>
                  <a:pt x="1756398" y="383900"/>
                  <a:pt x="1742058" y="367953"/>
                </a:cubicBezTo>
                <a:lnTo>
                  <a:pt x="1822592" y="367953"/>
                </a:lnTo>
                <a:lnTo>
                  <a:pt x="1810202" y="348336"/>
                </a:lnTo>
                <a:lnTo>
                  <a:pt x="1726226" y="348336"/>
                </a:lnTo>
                <a:cubicBezTo>
                  <a:pt x="1713148" y="332849"/>
                  <a:pt x="1706609" y="316730"/>
                  <a:pt x="1706609" y="299981"/>
                </a:cubicBezTo>
                <a:cubicBezTo>
                  <a:pt x="1706609" y="291033"/>
                  <a:pt x="1708100" y="282773"/>
                  <a:pt x="1711083" y="275201"/>
                </a:cubicBezTo>
                <a:close/>
                <a:moveTo>
                  <a:pt x="4485309" y="263328"/>
                </a:moveTo>
                <a:cubicBezTo>
                  <a:pt x="4444812" y="263328"/>
                  <a:pt x="4405463" y="281052"/>
                  <a:pt x="4367260" y="316501"/>
                </a:cubicBezTo>
                <a:lnTo>
                  <a:pt x="4389631" y="348336"/>
                </a:lnTo>
                <a:lnTo>
                  <a:pt x="4360721" y="348336"/>
                </a:lnTo>
                <a:lnTo>
                  <a:pt x="4373111" y="367953"/>
                </a:lnTo>
                <a:lnTo>
                  <a:pt x="4388599" y="367953"/>
                </a:lnTo>
                <a:lnTo>
                  <a:pt x="4388599" y="524376"/>
                </a:lnTo>
                <a:lnTo>
                  <a:pt x="4418885" y="544166"/>
                </a:lnTo>
                <a:lnTo>
                  <a:pt x="4418885" y="367953"/>
                </a:lnTo>
                <a:lnTo>
                  <a:pt x="4449311" y="367953"/>
                </a:lnTo>
                <a:lnTo>
                  <a:pt x="4454162" y="367953"/>
                </a:lnTo>
                <a:lnTo>
                  <a:pt x="4460841" y="367953"/>
                </a:lnTo>
                <a:cubicBezTo>
                  <a:pt x="4471395" y="367953"/>
                  <a:pt x="4480802" y="373804"/>
                  <a:pt x="4489062" y="385507"/>
                </a:cubicBezTo>
                <a:cubicBezTo>
                  <a:pt x="4479769" y="395486"/>
                  <a:pt x="4472943" y="404435"/>
                  <a:pt x="4468584" y="412351"/>
                </a:cubicBezTo>
                <a:cubicBezTo>
                  <a:pt x="4464225" y="420267"/>
                  <a:pt x="4462045" y="427895"/>
                  <a:pt x="4462045" y="435238"/>
                </a:cubicBezTo>
                <a:cubicBezTo>
                  <a:pt x="4462045" y="441777"/>
                  <a:pt x="4463909" y="446996"/>
                  <a:pt x="4467638" y="450897"/>
                </a:cubicBezTo>
                <a:cubicBezTo>
                  <a:pt x="4471366" y="454798"/>
                  <a:pt x="4476328" y="456748"/>
                  <a:pt x="4482523" y="456748"/>
                </a:cubicBezTo>
                <a:cubicBezTo>
                  <a:pt x="4493307" y="456748"/>
                  <a:pt x="4502886" y="448431"/>
                  <a:pt x="4511261" y="431796"/>
                </a:cubicBezTo>
                <a:cubicBezTo>
                  <a:pt x="4514817" y="439368"/>
                  <a:pt x="4518919" y="445276"/>
                  <a:pt x="4523565" y="449521"/>
                </a:cubicBezTo>
                <a:cubicBezTo>
                  <a:pt x="4528211" y="453765"/>
                  <a:pt x="4533631" y="455887"/>
                  <a:pt x="4539827" y="455887"/>
                </a:cubicBezTo>
                <a:cubicBezTo>
                  <a:pt x="4546136" y="455887"/>
                  <a:pt x="4551184" y="453937"/>
                  <a:pt x="4554969" y="450037"/>
                </a:cubicBezTo>
                <a:cubicBezTo>
                  <a:pt x="4558755" y="446136"/>
                  <a:pt x="4560649" y="441204"/>
                  <a:pt x="4560649" y="435238"/>
                </a:cubicBezTo>
                <a:cubicBezTo>
                  <a:pt x="4560649" y="427666"/>
                  <a:pt x="4558009" y="419865"/>
                  <a:pt x="4552733" y="411834"/>
                </a:cubicBezTo>
                <a:cubicBezTo>
                  <a:pt x="4547455" y="403804"/>
                  <a:pt x="4539827" y="395544"/>
                  <a:pt x="4529845" y="387055"/>
                </a:cubicBezTo>
                <a:cubicBezTo>
                  <a:pt x="4537303" y="378794"/>
                  <a:pt x="4542752" y="374665"/>
                  <a:pt x="4546193" y="374665"/>
                </a:cubicBezTo>
                <a:cubicBezTo>
                  <a:pt x="4551127" y="374665"/>
                  <a:pt x="4558583" y="380401"/>
                  <a:pt x="4568564" y="391873"/>
                </a:cubicBezTo>
                <a:cubicBezTo>
                  <a:pt x="4578545" y="403345"/>
                  <a:pt x="4583535" y="414129"/>
                  <a:pt x="4583535" y="424225"/>
                </a:cubicBezTo>
                <a:lnTo>
                  <a:pt x="4583535" y="524376"/>
                </a:lnTo>
                <a:lnTo>
                  <a:pt x="4613822" y="544166"/>
                </a:lnTo>
                <a:lnTo>
                  <a:pt x="4613822" y="367953"/>
                </a:lnTo>
                <a:lnTo>
                  <a:pt x="4642239" y="367953"/>
                </a:lnTo>
                <a:lnTo>
                  <a:pt x="4641187" y="374493"/>
                </a:lnTo>
                <a:cubicBezTo>
                  <a:pt x="4641187" y="384703"/>
                  <a:pt x="4644629" y="393307"/>
                  <a:pt x="4651513" y="400305"/>
                </a:cubicBezTo>
                <a:cubicBezTo>
                  <a:pt x="4658396" y="407303"/>
                  <a:pt x="4667861" y="410802"/>
                  <a:pt x="4679906" y="410802"/>
                </a:cubicBezTo>
                <a:cubicBezTo>
                  <a:pt x="4697573" y="410802"/>
                  <a:pt x="4713863" y="403058"/>
                  <a:pt x="4728777" y="387571"/>
                </a:cubicBezTo>
                <a:cubicBezTo>
                  <a:pt x="4730957" y="391013"/>
                  <a:pt x="4732047" y="394913"/>
                  <a:pt x="4732047" y="399272"/>
                </a:cubicBezTo>
                <a:cubicBezTo>
                  <a:pt x="4732047" y="410056"/>
                  <a:pt x="4725709" y="419378"/>
                  <a:pt x="4713032" y="427236"/>
                </a:cubicBezTo>
                <a:cubicBezTo>
                  <a:pt x="4700355" y="435094"/>
                  <a:pt x="4685011" y="439023"/>
                  <a:pt x="4667000" y="439023"/>
                </a:cubicBezTo>
                <a:cubicBezTo>
                  <a:pt x="4661035" y="439023"/>
                  <a:pt x="4654725" y="438508"/>
                  <a:pt x="4648071" y="437475"/>
                </a:cubicBezTo>
                <a:lnTo>
                  <a:pt x="4669409" y="473440"/>
                </a:lnTo>
                <a:cubicBezTo>
                  <a:pt x="4682831" y="473440"/>
                  <a:pt x="4696311" y="475419"/>
                  <a:pt x="4709849" y="479377"/>
                </a:cubicBezTo>
                <a:cubicBezTo>
                  <a:pt x="4723385" y="483334"/>
                  <a:pt x="4735231" y="489128"/>
                  <a:pt x="4745383" y="496757"/>
                </a:cubicBezTo>
                <a:cubicBezTo>
                  <a:pt x="4755537" y="504387"/>
                  <a:pt x="4764456" y="514453"/>
                  <a:pt x="4772143" y="526957"/>
                </a:cubicBezTo>
                <a:lnTo>
                  <a:pt x="4798471" y="544166"/>
                </a:lnTo>
                <a:lnTo>
                  <a:pt x="4798471" y="367953"/>
                </a:lnTo>
                <a:lnTo>
                  <a:pt x="4820786" y="367953"/>
                </a:lnTo>
                <a:lnTo>
                  <a:pt x="4833748" y="367953"/>
                </a:lnTo>
                <a:lnTo>
                  <a:pt x="4852621" y="367953"/>
                </a:lnTo>
                <a:cubicBezTo>
                  <a:pt x="4844017" y="376672"/>
                  <a:pt x="4836789" y="387542"/>
                  <a:pt x="4830939" y="400563"/>
                </a:cubicBezTo>
                <a:cubicBezTo>
                  <a:pt x="4825088" y="413584"/>
                  <a:pt x="4822163" y="428354"/>
                  <a:pt x="4822163" y="444874"/>
                </a:cubicBezTo>
                <a:cubicBezTo>
                  <a:pt x="4822163" y="470801"/>
                  <a:pt x="4829619" y="493430"/>
                  <a:pt x="4844533" y="512761"/>
                </a:cubicBezTo>
                <a:cubicBezTo>
                  <a:pt x="4859447" y="532091"/>
                  <a:pt x="4876541" y="541757"/>
                  <a:pt x="4895814" y="541757"/>
                </a:cubicBezTo>
                <a:cubicBezTo>
                  <a:pt x="4905795" y="541757"/>
                  <a:pt x="4913825" y="539147"/>
                  <a:pt x="4919905" y="533927"/>
                </a:cubicBezTo>
                <a:cubicBezTo>
                  <a:pt x="4925985" y="528707"/>
                  <a:pt x="4929026" y="522254"/>
                  <a:pt x="4929026" y="514568"/>
                </a:cubicBezTo>
                <a:cubicBezTo>
                  <a:pt x="4929026" y="507799"/>
                  <a:pt x="4926674" y="501862"/>
                  <a:pt x="4921971" y="496757"/>
                </a:cubicBezTo>
                <a:cubicBezTo>
                  <a:pt x="4917267" y="491652"/>
                  <a:pt x="4911072" y="489099"/>
                  <a:pt x="4903385" y="489099"/>
                </a:cubicBezTo>
                <a:cubicBezTo>
                  <a:pt x="4895814" y="489099"/>
                  <a:pt x="4889905" y="491279"/>
                  <a:pt x="4885661" y="495639"/>
                </a:cubicBezTo>
                <a:cubicBezTo>
                  <a:pt x="4881417" y="499998"/>
                  <a:pt x="4879294" y="505333"/>
                  <a:pt x="4879294" y="511643"/>
                </a:cubicBezTo>
                <a:lnTo>
                  <a:pt x="4879294" y="512675"/>
                </a:lnTo>
                <a:cubicBezTo>
                  <a:pt x="4868510" y="509348"/>
                  <a:pt x="4859734" y="502494"/>
                  <a:pt x="4852965" y="492111"/>
                </a:cubicBezTo>
                <a:cubicBezTo>
                  <a:pt x="4846197" y="481729"/>
                  <a:pt x="4842813" y="469884"/>
                  <a:pt x="4842813" y="456576"/>
                </a:cubicBezTo>
                <a:cubicBezTo>
                  <a:pt x="4842813" y="436385"/>
                  <a:pt x="4851847" y="416567"/>
                  <a:pt x="4869915" y="397121"/>
                </a:cubicBezTo>
                <a:cubicBezTo>
                  <a:pt x="4887984" y="377676"/>
                  <a:pt x="4911301" y="367953"/>
                  <a:pt x="4939867" y="367953"/>
                </a:cubicBezTo>
                <a:lnTo>
                  <a:pt x="4947611" y="367953"/>
                </a:lnTo>
                <a:lnTo>
                  <a:pt x="5147091" y="367953"/>
                </a:lnTo>
                <a:lnTo>
                  <a:pt x="5134701" y="348336"/>
                </a:lnTo>
                <a:lnTo>
                  <a:pt x="4935221" y="348336"/>
                </a:lnTo>
                <a:lnTo>
                  <a:pt x="4922696" y="348336"/>
                </a:lnTo>
                <a:lnTo>
                  <a:pt x="4821358" y="348336"/>
                </a:lnTo>
                <a:lnTo>
                  <a:pt x="4808396" y="348336"/>
                </a:lnTo>
                <a:lnTo>
                  <a:pt x="4796923" y="348336"/>
                </a:lnTo>
                <a:cubicBezTo>
                  <a:pt x="4795201" y="345812"/>
                  <a:pt x="4793509" y="343087"/>
                  <a:pt x="4791846" y="340163"/>
                </a:cubicBezTo>
                <a:cubicBezTo>
                  <a:pt x="4790183" y="337237"/>
                  <a:pt x="4787601" y="332275"/>
                  <a:pt x="4784102" y="325277"/>
                </a:cubicBezTo>
                <a:cubicBezTo>
                  <a:pt x="4780603" y="318279"/>
                  <a:pt x="4775297" y="314780"/>
                  <a:pt x="4768185" y="314780"/>
                </a:cubicBezTo>
                <a:lnTo>
                  <a:pt x="4768185" y="497532"/>
                </a:lnTo>
                <a:cubicBezTo>
                  <a:pt x="4753615" y="478946"/>
                  <a:pt x="4737726" y="465868"/>
                  <a:pt x="4720517" y="458297"/>
                </a:cubicBezTo>
                <a:cubicBezTo>
                  <a:pt x="4743118" y="446022"/>
                  <a:pt x="4754418" y="428928"/>
                  <a:pt x="4754418" y="407016"/>
                </a:cubicBezTo>
                <a:cubicBezTo>
                  <a:pt x="4754418" y="395544"/>
                  <a:pt x="4751063" y="384645"/>
                  <a:pt x="4744351" y="374321"/>
                </a:cubicBezTo>
                <a:cubicBezTo>
                  <a:pt x="4737640" y="363996"/>
                  <a:pt x="4728261" y="355162"/>
                  <a:pt x="4716215" y="347820"/>
                </a:cubicBezTo>
                <a:cubicBezTo>
                  <a:pt x="4705776" y="365602"/>
                  <a:pt x="4695164" y="376845"/>
                  <a:pt x="4684381" y="381549"/>
                </a:cubicBezTo>
                <a:cubicBezTo>
                  <a:pt x="4686101" y="377992"/>
                  <a:pt x="4686961" y="374435"/>
                  <a:pt x="4686961" y="370879"/>
                </a:cubicBezTo>
                <a:cubicBezTo>
                  <a:pt x="4686961" y="364799"/>
                  <a:pt x="4685040" y="359435"/>
                  <a:pt x="4681197" y="354790"/>
                </a:cubicBezTo>
                <a:cubicBezTo>
                  <a:pt x="4677353" y="350143"/>
                  <a:pt x="4671875" y="347820"/>
                  <a:pt x="4664763" y="347820"/>
                </a:cubicBezTo>
                <a:cubicBezTo>
                  <a:pt x="4657994" y="347820"/>
                  <a:pt x="4652373" y="350373"/>
                  <a:pt x="4647899" y="355478"/>
                </a:cubicBezTo>
                <a:lnTo>
                  <a:pt x="4644683" y="360962"/>
                </a:lnTo>
                <a:lnTo>
                  <a:pt x="4636709" y="348336"/>
                </a:lnTo>
                <a:lnTo>
                  <a:pt x="4612273" y="348336"/>
                </a:lnTo>
                <a:cubicBezTo>
                  <a:pt x="4610553" y="345812"/>
                  <a:pt x="4608860" y="343087"/>
                  <a:pt x="4607197" y="340163"/>
                </a:cubicBezTo>
                <a:cubicBezTo>
                  <a:pt x="4605533" y="337237"/>
                  <a:pt x="4602952" y="332275"/>
                  <a:pt x="4599453" y="325277"/>
                </a:cubicBezTo>
                <a:cubicBezTo>
                  <a:pt x="4595954" y="318279"/>
                  <a:pt x="4590648" y="314780"/>
                  <a:pt x="4583535" y="314780"/>
                </a:cubicBezTo>
                <a:lnTo>
                  <a:pt x="4583535" y="381549"/>
                </a:lnTo>
                <a:cubicBezTo>
                  <a:pt x="4566671" y="359178"/>
                  <a:pt x="4552675" y="347992"/>
                  <a:pt x="4541547" y="347992"/>
                </a:cubicBezTo>
                <a:cubicBezTo>
                  <a:pt x="4531567" y="347992"/>
                  <a:pt x="4519291" y="355449"/>
                  <a:pt x="4504721" y="370363"/>
                </a:cubicBezTo>
                <a:cubicBezTo>
                  <a:pt x="4497150" y="361759"/>
                  <a:pt x="4490410" y="355936"/>
                  <a:pt x="4484502" y="352896"/>
                </a:cubicBezTo>
                <a:cubicBezTo>
                  <a:pt x="4478593" y="349856"/>
                  <a:pt x="4470363" y="348336"/>
                  <a:pt x="4459808" y="348336"/>
                </a:cubicBezTo>
                <a:lnTo>
                  <a:pt x="4441772" y="348336"/>
                </a:lnTo>
                <a:lnTo>
                  <a:pt x="4436921" y="348336"/>
                </a:lnTo>
                <a:lnTo>
                  <a:pt x="4414411" y="348336"/>
                </a:lnTo>
                <a:lnTo>
                  <a:pt x="4403569" y="331300"/>
                </a:lnTo>
                <a:cubicBezTo>
                  <a:pt x="4431791" y="302161"/>
                  <a:pt x="4464544" y="287591"/>
                  <a:pt x="4501829" y="287591"/>
                </a:cubicBezTo>
                <a:cubicBezTo>
                  <a:pt x="4529935" y="287591"/>
                  <a:pt x="4557698" y="296023"/>
                  <a:pt x="4585117" y="312887"/>
                </a:cubicBezTo>
                <a:lnTo>
                  <a:pt x="4585117" y="295335"/>
                </a:lnTo>
                <a:cubicBezTo>
                  <a:pt x="4549897" y="273997"/>
                  <a:pt x="4516628" y="263328"/>
                  <a:pt x="4485309" y="263328"/>
                </a:cubicBezTo>
                <a:close/>
                <a:moveTo>
                  <a:pt x="2837484" y="263328"/>
                </a:moveTo>
                <a:cubicBezTo>
                  <a:pt x="2796987" y="263328"/>
                  <a:pt x="2757637" y="281052"/>
                  <a:pt x="2719435" y="316501"/>
                </a:cubicBezTo>
                <a:lnTo>
                  <a:pt x="2741806" y="348336"/>
                </a:lnTo>
                <a:lnTo>
                  <a:pt x="2712896" y="348336"/>
                </a:lnTo>
                <a:lnTo>
                  <a:pt x="2725286" y="367953"/>
                </a:lnTo>
                <a:lnTo>
                  <a:pt x="2740773" y="367953"/>
                </a:lnTo>
                <a:lnTo>
                  <a:pt x="2740773" y="524376"/>
                </a:lnTo>
                <a:lnTo>
                  <a:pt x="2771060" y="544166"/>
                </a:lnTo>
                <a:lnTo>
                  <a:pt x="2771060" y="367953"/>
                </a:lnTo>
                <a:lnTo>
                  <a:pt x="2801486" y="367953"/>
                </a:lnTo>
                <a:lnTo>
                  <a:pt x="2806337" y="367953"/>
                </a:lnTo>
                <a:lnTo>
                  <a:pt x="2813015" y="367953"/>
                </a:lnTo>
                <a:cubicBezTo>
                  <a:pt x="2823570" y="367953"/>
                  <a:pt x="2832977" y="373804"/>
                  <a:pt x="2841237" y="385507"/>
                </a:cubicBezTo>
                <a:cubicBezTo>
                  <a:pt x="2831945" y="395486"/>
                  <a:pt x="2825119" y="404435"/>
                  <a:pt x="2820759" y="412351"/>
                </a:cubicBezTo>
                <a:cubicBezTo>
                  <a:pt x="2816400" y="420267"/>
                  <a:pt x="2814220" y="427895"/>
                  <a:pt x="2814220" y="435238"/>
                </a:cubicBezTo>
                <a:cubicBezTo>
                  <a:pt x="2814220" y="441777"/>
                  <a:pt x="2816084" y="446996"/>
                  <a:pt x="2819813" y="450897"/>
                </a:cubicBezTo>
                <a:cubicBezTo>
                  <a:pt x="2823541" y="454798"/>
                  <a:pt x="2828503" y="456748"/>
                  <a:pt x="2834698" y="456748"/>
                </a:cubicBezTo>
                <a:cubicBezTo>
                  <a:pt x="2845482" y="456748"/>
                  <a:pt x="2855061" y="448431"/>
                  <a:pt x="2863436" y="431796"/>
                </a:cubicBezTo>
                <a:cubicBezTo>
                  <a:pt x="2866992" y="439368"/>
                  <a:pt x="2871093" y="445276"/>
                  <a:pt x="2875739" y="449521"/>
                </a:cubicBezTo>
                <a:cubicBezTo>
                  <a:pt x="2880386" y="453765"/>
                  <a:pt x="2885807" y="455887"/>
                  <a:pt x="2892001" y="455887"/>
                </a:cubicBezTo>
                <a:cubicBezTo>
                  <a:pt x="2898311" y="455887"/>
                  <a:pt x="2903359" y="453937"/>
                  <a:pt x="2907145" y="450037"/>
                </a:cubicBezTo>
                <a:cubicBezTo>
                  <a:pt x="2910931" y="446136"/>
                  <a:pt x="2912823" y="441204"/>
                  <a:pt x="2912823" y="435238"/>
                </a:cubicBezTo>
                <a:cubicBezTo>
                  <a:pt x="2912823" y="427666"/>
                  <a:pt x="2910185" y="419865"/>
                  <a:pt x="2904907" y="411834"/>
                </a:cubicBezTo>
                <a:cubicBezTo>
                  <a:pt x="2899630" y="403804"/>
                  <a:pt x="2892001" y="395544"/>
                  <a:pt x="2882021" y="387055"/>
                </a:cubicBezTo>
                <a:cubicBezTo>
                  <a:pt x="2889477" y="378794"/>
                  <a:pt x="2894927" y="374665"/>
                  <a:pt x="2898369" y="374665"/>
                </a:cubicBezTo>
                <a:cubicBezTo>
                  <a:pt x="2903301" y="374665"/>
                  <a:pt x="2910759" y="380401"/>
                  <a:pt x="2920739" y="391873"/>
                </a:cubicBezTo>
                <a:cubicBezTo>
                  <a:pt x="2930720" y="403345"/>
                  <a:pt x="2935710" y="414129"/>
                  <a:pt x="2935710" y="424225"/>
                </a:cubicBezTo>
                <a:lnTo>
                  <a:pt x="2935710" y="524376"/>
                </a:lnTo>
                <a:lnTo>
                  <a:pt x="2965997" y="544166"/>
                </a:lnTo>
                <a:lnTo>
                  <a:pt x="2965997" y="367953"/>
                </a:lnTo>
                <a:lnTo>
                  <a:pt x="2991986" y="367953"/>
                </a:lnTo>
                <a:lnTo>
                  <a:pt x="3001274" y="367953"/>
                </a:lnTo>
                <a:lnTo>
                  <a:pt x="3007990" y="367953"/>
                </a:lnTo>
                <a:cubicBezTo>
                  <a:pt x="3017511" y="373231"/>
                  <a:pt x="3023936" y="380745"/>
                  <a:pt x="3027263" y="390496"/>
                </a:cubicBezTo>
                <a:cubicBezTo>
                  <a:pt x="3019577" y="392102"/>
                  <a:pt x="3013009" y="395659"/>
                  <a:pt x="3007559" y="401165"/>
                </a:cubicBezTo>
                <a:cubicBezTo>
                  <a:pt x="3002110" y="406672"/>
                  <a:pt x="2999385" y="413269"/>
                  <a:pt x="2999385" y="420955"/>
                </a:cubicBezTo>
                <a:cubicBezTo>
                  <a:pt x="2999385" y="428068"/>
                  <a:pt x="3001709" y="434004"/>
                  <a:pt x="3006355" y="438766"/>
                </a:cubicBezTo>
                <a:cubicBezTo>
                  <a:pt x="3011001" y="443527"/>
                  <a:pt x="3016823" y="445907"/>
                  <a:pt x="3023821" y="445907"/>
                </a:cubicBezTo>
                <a:cubicBezTo>
                  <a:pt x="3031622" y="445907"/>
                  <a:pt x="3037703" y="443670"/>
                  <a:pt x="3042062" y="439196"/>
                </a:cubicBezTo>
                <a:cubicBezTo>
                  <a:pt x="3046421" y="434721"/>
                  <a:pt x="3048601" y="429272"/>
                  <a:pt x="3048601" y="422848"/>
                </a:cubicBezTo>
                <a:cubicBezTo>
                  <a:pt x="3048601" y="418833"/>
                  <a:pt x="3047741" y="415161"/>
                  <a:pt x="3046020" y="411834"/>
                </a:cubicBezTo>
                <a:cubicBezTo>
                  <a:pt x="3047741" y="411032"/>
                  <a:pt x="3049749" y="410630"/>
                  <a:pt x="3052043" y="410630"/>
                </a:cubicBezTo>
                <a:cubicBezTo>
                  <a:pt x="3057664" y="410630"/>
                  <a:pt x="3062454" y="413010"/>
                  <a:pt x="3066412" y="417772"/>
                </a:cubicBezTo>
                <a:cubicBezTo>
                  <a:pt x="3070369" y="422532"/>
                  <a:pt x="3072349" y="428125"/>
                  <a:pt x="3072349" y="434549"/>
                </a:cubicBezTo>
                <a:cubicBezTo>
                  <a:pt x="3072349" y="436959"/>
                  <a:pt x="3072062" y="439081"/>
                  <a:pt x="3071488" y="440917"/>
                </a:cubicBezTo>
                <a:cubicBezTo>
                  <a:pt x="3063228" y="442982"/>
                  <a:pt x="3056947" y="446624"/>
                  <a:pt x="3052645" y="451844"/>
                </a:cubicBezTo>
                <a:cubicBezTo>
                  <a:pt x="3048343" y="457064"/>
                  <a:pt x="3046192" y="463058"/>
                  <a:pt x="3046192" y="469826"/>
                </a:cubicBezTo>
                <a:cubicBezTo>
                  <a:pt x="3046192" y="476939"/>
                  <a:pt x="3048572" y="482847"/>
                  <a:pt x="3053333" y="487551"/>
                </a:cubicBezTo>
                <a:cubicBezTo>
                  <a:pt x="3058094" y="492255"/>
                  <a:pt x="3063917" y="494606"/>
                  <a:pt x="3070800" y="494606"/>
                </a:cubicBezTo>
                <a:cubicBezTo>
                  <a:pt x="3078371" y="494606"/>
                  <a:pt x="3084365" y="492255"/>
                  <a:pt x="3088783" y="487551"/>
                </a:cubicBezTo>
                <a:cubicBezTo>
                  <a:pt x="3093199" y="482847"/>
                  <a:pt x="3095407" y="477284"/>
                  <a:pt x="3095407" y="470859"/>
                </a:cubicBezTo>
                <a:cubicBezTo>
                  <a:pt x="3095407" y="468909"/>
                  <a:pt x="3095235" y="467188"/>
                  <a:pt x="3094891" y="465697"/>
                </a:cubicBezTo>
                <a:cubicBezTo>
                  <a:pt x="3103610" y="467647"/>
                  <a:pt x="3111239" y="473841"/>
                  <a:pt x="3117778" y="484281"/>
                </a:cubicBezTo>
                <a:cubicBezTo>
                  <a:pt x="3124317" y="494721"/>
                  <a:pt x="3128907" y="508946"/>
                  <a:pt x="3131545" y="526957"/>
                </a:cubicBezTo>
                <a:lnTo>
                  <a:pt x="3157873" y="544166"/>
                </a:lnTo>
                <a:lnTo>
                  <a:pt x="3157873" y="422159"/>
                </a:lnTo>
                <a:cubicBezTo>
                  <a:pt x="3162233" y="421930"/>
                  <a:pt x="3166076" y="421816"/>
                  <a:pt x="3169403" y="421816"/>
                </a:cubicBezTo>
                <a:cubicBezTo>
                  <a:pt x="3180187" y="421816"/>
                  <a:pt x="3188160" y="423938"/>
                  <a:pt x="3193323" y="428183"/>
                </a:cubicBezTo>
                <a:cubicBezTo>
                  <a:pt x="3198485" y="432427"/>
                  <a:pt x="3201066" y="437303"/>
                  <a:pt x="3201066" y="442809"/>
                </a:cubicBezTo>
                <a:cubicBezTo>
                  <a:pt x="3201066" y="446366"/>
                  <a:pt x="3200263" y="449521"/>
                  <a:pt x="3198657" y="452274"/>
                </a:cubicBezTo>
                <a:cubicBezTo>
                  <a:pt x="3194412" y="447915"/>
                  <a:pt x="3189594" y="445735"/>
                  <a:pt x="3184202" y="445735"/>
                </a:cubicBezTo>
                <a:cubicBezTo>
                  <a:pt x="3178695" y="445735"/>
                  <a:pt x="3174078" y="447685"/>
                  <a:pt x="3170349" y="451585"/>
                </a:cubicBezTo>
                <a:cubicBezTo>
                  <a:pt x="3166621" y="455487"/>
                  <a:pt x="3164757" y="460305"/>
                  <a:pt x="3164757" y="466041"/>
                </a:cubicBezTo>
                <a:cubicBezTo>
                  <a:pt x="3164757" y="472809"/>
                  <a:pt x="3166908" y="478201"/>
                  <a:pt x="3171210" y="482216"/>
                </a:cubicBezTo>
                <a:cubicBezTo>
                  <a:pt x="3175512" y="486231"/>
                  <a:pt x="3180703" y="488239"/>
                  <a:pt x="3186783" y="488239"/>
                </a:cubicBezTo>
                <a:cubicBezTo>
                  <a:pt x="3196076" y="488239"/>
                  <a:pt x="3203647" y="484081"/>
                  <a:pt x="3209498" y="475764"/>
                </a:cubicBezTo>
                <a:cubicBezTo>
                  <a:pt x="3215349" y="467446"/>
                  <a:pt x="3218275" y="457207"/>
                  <a:pt x="3218275" y="445046"/>
                </a:cubicBezTo>
                <a:cubicBezTo>
                  <a:pt x="3218275" y="428985"/>
                  <a:pt x="3212625" y="415420"/>
                  <a:pt x="3201325" y="404349"/>
                </a:cubicBezTo>
                <a:cubicBezTo>
                  <a:pt x="3190024" y="393279"/>
                  <a:pt x="3175541" y="387628"/>
                  <a:pt x="3157873" y="387398"/>
                </a:cubicBezTo>
                <a:lnTo>
                  <a:pt x="3157873" y="367953"/>
                </a:lnTo>
                <a:lnTo>
                  <a:pt x="3249161" y="367953"/>
                </a:lnTo>
                <a:lnTo>
                  <a:pt x="3250538" y="367953"/>
                </a:lnTo>
                <a:cubicBezTo>
                  <a:pt x="3256962" y="367953"/>
                  <a:pt x="3263071" y="372744"/>
                  <a:pt x="3268865" y="382323"/>
                </a:cubicBezTo>
                <a:cubicBezTo>
                  <a:pt x="3274658" y="391902"/>
                  <a:pt x="3277555" y="400534"/>
                  <a:pt x="3277555" y="408221"/>
                </a:cubicBezTo>
                <a:lnTo>
                  <a:pt x="3277555" y="524376"/>
                </a:lnTo>
                <a:lnTo>
                  <a:pt x="3307841" y="544166"/>
                </a:lnTo>
                <a:lnTo>
                  <a:pt x="3307841" y="367953"/>
                </a:lnTo>
                <a:lnTo>
                  <a:pt x="3343118" y="367953"/>
                </a:lnTo>
                <a:lnTo>
                  <a:pt x="3330728" y="348336"/>
                </a:lnTo>
                <a:lnTo>
                  <a:pt x="3306293" y="348336"/>
                </a:lnTo>
                <a:cubicBezTo>
                  <a:pt x="3304571" y="345812"/>
                  <a:pt x="3302879" y="343087"/>
                  <a:pt x="3301216" y="340163"/>
                </a:cubicBezTo>
                <a:cubicBezTo>
                  <a:pt x="3299553" y="337237"/>
                  <a:pt x="3296971" y="332275"/>
                  <a:pt x="3293472" y="325277"/>
                </a:cubicBezTo>
                <a:cubicBezTo>
                  <a:pt x="3289973" y="318279"/>
                  <a:pt x="3284667" y="314780"/>
                  <a:pt x="3277555" y="314780"/>
                </a:cubicBezTo>
                <a:lnTo>
                  <a:pt x="3277555" y="367953"/>
                </a:lnTo>
                <a:cubicBezTo>
                  <a:pt x="3272507" y="360038"/>
                  <a:pt x="3267975" y="354790"/>
                  <a:pt x="3263960" y="352208"/>
                </a:cubicBezTo>
                <a:cubicBezTo>
                  <a:pt x="3259945" y="349627"/>
                  <a:pt x="3254151" y="348336"/>
                  <a:pt x="3246580" y="348336"/>
                </a:cubicBezTo>
                <a:lnTo>
                  <a:pt x="3241161" y="348336"/>
                </a:lnTo>
                <a:lnTo>
                  <a:pt x="3236771" y="348336"/>
                </a:lnTo>
                <a:lnTo>
                  <a:pt x="2988884" y="348336"/>
                </a:lnTo>
                <a:lnTo>
                  <a:pt x="2979596" y="348336"/>
                </a:lnTo>
                <a:lnTo>
                  <a:pt x="2964448" y="348336"/>
                </a:lnTo>
                <a:cubicBezTo>
                  <a:pt x="2962727" y="345812"/>
                  <a:pt x="2961035" y="343087"/>
                  <a:pt x="2959372" y="340163"/>
                </a:cubicBezTo>
                <a:cubicBezTo>
                  <a:pt x="2957708" y="337237"/>
                  <a:pt x="2955127" y="332275"/>
                  <a:pt x="2951628" y="325277"/>
                </a:cubicBezTo>
                <a:cubicBezTo>
                  <a:pt x="2948129" y="318279"/>
                  <a:pt x="2942823" y="314780"/>
                  <a:pt x="2935710" y="314780"/>
                </a:cubicBezTo>
                <a:lnTo>
                  <a:pt x="2935710" y="381549"/>
                </a:lnTo>
                <a:cubicBezTo>
                  <a:pt x="2918846" y="359178"/>
                  <a:pt x="2904850" y="347992"/>
                  <a:pt x="2893722" y="347992"/>
                </a:cubicBezTo>
                <a:cubicBezTo>
                  <a:pt x="2883741" y="347992"/>
                  <a:pt x="2871466" y="355449"/>
                  <a:pt x="2856897" y="370363"/>
                </a:cubicBezTo>
                <a:cubicBezTo>
                  <a:pt x="2849325" y="361759"/>
                  <a:pt x="2842585" y="355936"/>
                  <a:pt x="2836677" y="352896"/>
                </a:cubicBezTo>
                <a:cubicBezTo>
                  <a:pt x="2830769" y="349856"/>
                  <a:pt x="2822537" y="348336"/>
                  <a:pt x="2811983" y="348336"/>
                </a:cubicBezTo>
                <a:lnTo>
                  <a:pt x="2793947" y="348336"/>
                </a:lnTo>
                <a:lnTo>
                  <a:pt x="2789096" y="348336"/>
                </a:lnTo>
                <a:lnTo>
                  <a:pt x="2766586" y="348336"/>
                </a:lnTo>
                <a:lnTo>
                  <a:pt x="2755745" y="331300"/>
                </a:lnTo>
                <a:cubicBezTo>
                  <a:pt x="2783966" y="302161"/>
                  <a:pt x="2816719" y="287591"/>
                  <a:pt x="2854004" y="287591"/>
                </a:cubicBezTo>
                <a:cubicBezTo>
                  <a:pt x="2882111" y="287591"/>
                  <a:pt x="2909873" y="296023"/>
                  <a:pt x="2937292" y="312887"/>
                </a:cubicBezTo>
                <a:lnTo>
                  <a:pt x="2937292" y="295335"/>
                </a:lnTo>
                <a:cubicBezTo>
                  <a:pt x="2902072" y="273997"/>
                  <a:pt x="2868803" y="263328"/>
                  <a:pt x="2837484" y="263328"/>
                </a:cubicBezTo>
                <a:close/>
                <a:moveTo>
                  <a:pt x="3542878" y="256789"/>
                </a:moveTo>
                <a:lnTo>
                  <a:pt x="3513507" y="281102"/>
                </a:lnTo>
                <a:lnTo>
                  <a:pt x="3499723" y="271829"/>
                </a:lnTo>
                <a:cubicBezTo>
                  <a:pt x="3482633" y="262376"/>
                  <a:pt x="3463462" y="257649"/>
                  <a:pt x="3442210" y="257649"/>
                </a:cubicBezTo>
                <a:cubicBezTo>
                  <a:pt x="3422133" y="257649"/>
                  <a:pt x="3406273" y="261951"/>
                  <a:pt x="3394629" y="270555"/>
                </a:cubicBezTo>
                <a:cubicBezTo>
                  <a:pt x="3382985" y="279159"/>
                  <a:pt x="3377163" y="289197"/>
                  <a:pt x="3377163" y="300669"/>
                </a:cubicBezTo>
                <a:cubicBezTo>
                  <a:pt x="3377163" y="311683"/>
                  <a:pt x="3380977" y="320086"/>
                  <a:pt x="3388606" y="325880"/>
                </a:cubicBezTo>
                <a:cubicBezTo>
                  <a:pt x="3396235" y="331673"/>
                  <a:pt x="3406474" y="334569"/>
                  <a:pt x="3419323" y="334569"/>
                </a:cubicBezTo>
                <a:cubicBezTo>
                  <a:pt x="3423911" y="334569"/>
                  <a:pt x="3429389" y="334311"/>
                  <a:pt x="3435757" y="333795"/>
                </a:cubicBezTo>
                <a:cubicBezTo>
                  <a:pt x="3442124" y="333279"/>
                  <a:pt x="3447601" y="333021"/>
                  <a:pt x="3452191" y="333021"/>
                </a:cubicBezTo>
                <a:lnTo>
                  <a:pt x="3456376" y="333450"/>
                </a:lnTo>
                <a:lnTo>
                  <a:pt x="3456376" y="497532"/>
                </a:lnTo>
                <a:cubicBezTo>
                  <a:pt x="3441807" y="478946"/>
                  <a:pt x="3425115" y="465352"/>
                  <a:pt x="3406300" y="456748"/>
                </a:cubicBezTo>
                <a:cubicBezTo>
                  <a:pt x="3429933" y="443555"/>
                  <a:pt x="3441749" y="425257"/>
                  <a:pt x="3441749" y="401854"/>
                </a:cubicBezTo>
                <a:cubicBezTo>
                  <a:pt x="3441749" y="387398"/>
                  <a:pt x="3436501" y="374780"/>
                  <a:pt x="3426004" y="363996"/>
                </a:cubicBezTo>
                <a:cubicBezTo>
                  <a:pt x="3415507" y="353212"/>
                  <a:pt x="3402457" y="347820"/>
                  <a:pt x="3386855" y="347820"/>
                </a:cubicBezTo>
                <a:cubicBezTo>
                  <a:pt x="3372629" y="347820"/>
                  <a:pt x="3360756" y="352179"/>
                  <a:pt x="3351234" y="360898"/>
                </a:cubicBezTo>
                <a:cubicBezTo>
                  <a:pt x="3341712" y="369617"/>
                  <a:pt x="3336951" y="379655"/>
                  <a:pt x="3336951" y="391013"/>
                </a:cubicBezTo>
                <a:cubicBezTo>
                  <a:pt x="3336951" y="399501"/>
                  <a:pt x="3339274" y="406328"/>
                  <a:pt x="3343920" y="411490"/>
                </a:cubicBezTo>
                <a:cubicBezTo>
                  <a:pt x="3348567" y="416653"/>
                  <a:pt x="3354561" y="419234"/>
                  <a:pt x="3361903" y="419234"/>
                </a:cubicBezTo>
                <a:cubicBezTo>
                  <a:pt x="3368786" y="419234"/>
                  <a:pt x="3374436" y="417169"/>
                  <a:pt x="3378853" y="413039"/>
                </a:cubicBezTo>
                <a:cubicBezTo>
                  <a:pt x="3383270" y="408909"/>
                  <a:pt x="3385478" y="403402"/>
                  <a:pt x="3385478" y="396519"/>
                </a:cubicBezTo>
                <a:cubicBezTo>
                  <a:pt x="3385478" y="386998"/>
                  <a:pt x="3380430" y="380343"/>
                  <a:pt x="3370335" y="376558"/>
                </a:cubicBezTo>
                <a:cubicBezTo>
                  <a:pt x="3375268" y="370477"/>
                  <a:pt x="3381865" y="367438"/>
                  <a:pt x="3390125" y="367438"/>
                </a:cubicBezTo>
                <a:cubicBezTo>
                  <a:pt x="3399073" y="367438"/>
                  <a:pt x="3406042" y="370105"/>
                  <a:pt x="3411033" y="375439"/>
                </a:cubicBezTo>
                <a:cubicBezTo>
                  <a:pt x="3416023" y="380774"/>
                  <a:pt x="3418518" y="387284"/>
                  <a:pt x="3418518" y="394971"/>
                </a:cubicBezTo>
                <a:cubicBezTo>
                  <a:pt x="3418518" y="407475"/>
                  <a:pt x="3412381" y="417943"/>
                  <a:pt x="3400105" y="426376"/>
                </a:cubicBezTo>
                <a:cubicBezTo>
                  <a:pt x="3387830" y="434808"/>
                  <a:pt x="3373031" y="439023"/>
                  <a:pt x="3355708" y="439023"/>
                </a:cubicBezTo>
                <a:cubicBezTo>
                  <a:pt x="3349742" y="439023"/>
                  <a:pt x="3343261" y="438508"/>
                  <a:pt x="3336263" y="437475"/>
                </a:cubicBezTo>
                <a:lnTo>
                  <a:pt x="3357601" y="473440"/>
                </a:lnTo>
                <a:cubicBezTo>
                  <a:pt x="3371023" y="473440"/>
                  <a:pt x="3384646" y="475534"/>
                  <a:pt x="3398471" y="479721"/>
                </a:cubicBezTo>
                <a:cubicBezTo>
                  <a:pt x="3412294" y="483908"/>
                  <a:pt x="3424139" y="489702"/>
                  <a:pt x="3434005" y="497101"/>
                </a:cubicBezTo>
                <a:cubicBezTo>
                  <a:pt x="3443871" y="504501"/>
                  <a:pt x="3452648" y="514453"/>
                  <a:pt x="3460334" y="526957"/>
                </a:cubicBezTo>
                <a:lnTo>
                  <a:pt x="3486663" y="544166"/>
                </a:lnTo>
                <a:lnTo>
                  <a:pt x="3486663" y="367953"/>
                </a:lnTo>
                <a:lnTo>
                  <a:pt x="3515861" y="367953"/>
                </a:lnTo>
                <a:lnTo>
                  <a:pt x="3521940" y="367953"/>
                </a:lnTo>
                <a:lnTo>
                  <a:pt x="3531349" y="367953"/>
                </a:lnTo>
                <a:lnTo>
                  <a:pt x="3531349" y="524376"/>
                </a:lnTo>
                <a:lnTo>
                  <a:pt x="3561635" y="544166"/>
                </a:lnTo>
                <a:lnTo>
                  <a:pt x="3561635" y="367953"/>
                </a:lnTo>
                <a:lnTo>
                  <a:pt x="3592061" y="367953"/>
                </a:lnTo>
                <a:lnTo>
                  <a:pt x="3596912" y="367953"/>
                </a:lnTo>
                <a:lnTo>
                  <a:pt x="3686707" y="367953"/>
                </a:lnTo>
                <a:lnTo>
                  <a:pt x="3686707" y="380688"/>
                </a:lnTo>
                <a:lnTo>
                  <a:pt x="3589135" y="442293"/>
                </a:lnTo>
                <a:lnTo>
                  <a:pt x="3606344" y="471547"/>
                </a:lnTo>
                <a:cubicBezTo>
                  <a:pt x="3647529" y="475906"/>
                  <a:pt x="3675636" y="494377"/>
                  <a:pt x="3690664" y="526957"/>
                </a:cubicBezTo>
                <a:lnTo>
                  <a:pt x="3716993" y="544166"/>
                </a:lnTo>
                <a:lnTo>
                  <a:pt x="3716993" y="367953"/>
                </a:lnTo>
                <a:lnTo>
                  <a:pt x="3744461" y="367953"/>
                </a:lnTo>
                <a:lnTo>
                  <a:pt x="3745838" y="367953"/>
                </a:lnTo>
                <a:cubicBezTo>
                  <a:pt x="3752262" y="367953"/>
                  <a:pt x="3758371" y="372744"/>
                  <a:pt x="3764165" y="382323"/>
                </a:cubicBezTo>
                <a:cubicBezTo>
                  <a:pt x="3769958" y="391902"/>
                  <a:pt x="3772855" y="400534"/>
                  <a:pt x="3772855" y="408221"/>
                </a:cubicBezTo>
                <a:lnTo>
                  <a:pt x="3772855" y="524376"/>
                </a:lnTo>
                <a:lnTo>
                  <a:pt x="3803141" y="544166"/>
                </a:lnTo>
                <a:lnTo>
                  <a:pt x="3803141" y="367953"/>
                </a:lnTo>
                <a:lnTo>
                  <a:pt x="3838418" y="367953"/>
                </a:lnTo>
                <a:lnTo>
                  <a:pt x="3826028" y="348336"/>
                </a:lnTo>
                <a:lnTo>
                  <a:pt x="3801593" y="348336"/>
                </a:lnTo>
                <a:cubicBezTo>
                  <a:pt x="3799871" y="345812"/>
                  <a:pt x="3798179" y="343087"/>
                  <a:pt x="3796516" y="340163"/>
                </a:cubicBezTo>
                <a:cubicBezTo>
                  <a:pt x="3794853" y="337237"/>
                  <a:pt x="3792271" y="332275"/>
                  <a:pt x="3788772" y="325277"/>
                </a:cubicBezTo>
                <a:cubicBezTo>
                  <a:pt x="3785273" y="318279"/>
                  <a:pt x="3779967" y="314780"/>
                  <a:pt x="3772855" y="314780"/>
                </a:cubicBezTo>
                <a:lnTo>
                  <a:pt x="3772855" y="367953"/>
                </a:lnTo>
                <a:cubicBezTo>
                  <a:pt x="3767807" y="360038"/>
                  <a:pt x="3763275" y="354790"/>
                  <a:pt x="3759260" y="352208"/>
                </a:cubicBezTo>
                <a:cubicBezTo>
                  <a:pt x="3755245" y="349627"/>
                  <a:pt x="3749451" y="348336"/>
                  <a:pt x="3741880" y="348336"/>
                </a:cubicBezTo>
                <a:lnTo>
                  <a:pt x="3739880" y="348336"/>
                </a:lnTo>
                <a:lnTo>
                  <a:pt x="3732071" y="348336"/>
                </a:lnTo>
                <a:lnTo>
                  <a:pt x="3584522" y="348336"/>
                </a:lnTo>
                <a:lnTo>
                  <a:pt x="3579671" y="348336"/>
                </a:lnTo>
                <a:lnTo>
                  <a:pt x="3556301" y="348336"/>
                </a:lnTo>
                <a:cubicBezTo>
                  <a:pt x="3553375" y="334914"/>
                  <a:pt x="3548564" y="322746"/>
                  <a:pt x="3541867" y="311833"/>
                </a:cubicBezTo>
                <a:lnTo>
                  <a:pt x="3531584" y="297989"/>
                </a:lnTo>
                <a:lnTo>
                  <a:pt x="3569379" y="256789"/>
                </a:lnTo>
                <a:close/>
                <a:moveTo>
                  <a:pt x="0" y="0"/>
                </a:moveTo>
                <a:lnTo>
                  <a:pt x="5441494" y="0"/>
                </a:lnTo>
                <a:lnTo>
                  <a:pt x="5441494" y="5284541"/>
                </a:lnTo>
                <a:lnTo>
                  <a:pt x="0" y="5284541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4E763151-3EE0-484A-80B6-0FF47CBCD645}"/>
              </a:ext>
            </a:extLst>
          </p:cNvPr>
          <p:cNvGrpSpPr/>
          <p:nvPr/>
        </p:nvGrpSpPr>
        <p:grpSpPr>
          <a:xfrm>
            <a:off x="2697608" y="1841840"/>
            <a:ext cx="2398742" cy="2474511"/>
            <a:chOff x="4523951" y="1856951"/>
            <a:chExt cx="3144098" cy="3144098"/>
          </a:xfrm>
        </p:grpSpPr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F9CBE873-01D6-4752-87E9-49E257BB9CD2}"/>
                </a:ext>
              </a:extLst>
            </p:cNvPr>
            <p:cNvSpPr/>
            <p:nvPr/>
          </p:nvSpPr>
          <p:spPr>
            <a:xfrm>
              <a:off x="5311867" y="1856951"/>
              <a:ext cx="782587" cy="1559404"/>
            </a:xfrm>
            <a:custGeom>
              <a:avLst/>
              <a:gdLst>
                <a:gd name="connsiteX0" fmla="*/ 782587 w 782587"/>
                <a:gd name="connsiteY0" fmla="*/ 0 h 1559404"/>
                <a:gd name="connsiteX1" fmla="*/ 780746 w 782587"/>
                <a:gd name="connsiteY1" fmla="*/ 1559404 h 1559404"/>
                <a:gd name="connsiteX2" fmla="*/ 0 w 782587"/>
                <a:gd name="connsiteY2" fmla="*/ 210790 h 1559404"/>
                <a:gd name="connsiteX3" fmla="*/ 34765 w 782587"/>
                <a:gd name="connsiteY3" fmla="*/ 189669 h 1559404"/>
                <a:gd name="connsiteX4" fmla="*/ 623393 w 782587"/>
                <a:gd name="connsiteY4" fmla="*/ 8039 h 1559404"/>
                <a:gd name="connsiteX5" fmla="*/ 782587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2587" y="0"/>
                  </a:moveTo>
                  <a:lnTo>
                    <a:pt x="780746" y="1559404"/>
                  </a:lnTo>
                  <a:lnTo>
                    <a:pt x="0" y="210790"/>
                  </a:lnTo>
                  <a:lnTo>
                    <a:pt x="34765" y="189669"/>
                  </a:lnTo>
                  <a:cubicBezTo>
                    <a:pt x="212973" y="92861"/>
                    <a:pt x="411992" y="29508"/>
                    <a:pt x="623393" y="8039"/>
                  </a:cubicBezTo>
                  <a:lnTo>
                    <a:pt x="78258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2AB0D25D-A724-4A4C-B71C-85F0709625A6}"/>
                </a:ext>
              </a:extLst>
            </p:cNvPr>
            <p:cNvSpPr/>
            <p:nvPr/>
          </p:nvSpPr>
          <p:spPr>
            <a:xfrm>
              <a:off x="6097549" y="1856951"/>
              <a:ext cx="782587" cy="1559404"/>
            </a:xfrm>
            <a:custGeom>
              <a:avLst/>
              <a:gdLst>
                <a:gd name="connsiteX0" fmla="*/ 0 w 782587"/>
                <a:gd name="connsiteY0" fmla="*/ 0 h 1559404"/>
                <a:gd name="connsiteX1" fmla="*/ 159193 w 782587"/>
                <a:gd name="connsiteY1" fmla="*/ 8039 h 1559404"/>
                <a:gd name="connsiteX2" fmla="*/ 747821 w 782587"/>
                <a:gd name="connsiteY2" fmla="*/ 189669 h 1559404"/>
                <a:gd name="connsiteX3" fmla="*/ 782587 w 782587"/>
                <a:gd name="connsiteY3" fmla="*/ 210790 h 1559404"/>
                <a:gd name="connsiteX4" fmla="*/ 1840 w 782587"/>
                <a:gd name="connsiteY4" fmla="*/ 1559404 h 1559404"/>
                <a:gd name="connsiteX5" fmla="*/ 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0" y="0"/>
                  </a:moveTo>
                  <a:lnTo>
                    <a:pt x="159193" y="8039"/>
                  </a:lnTo>
                  <a:cubicBezTo>
                    <a:pt x="370594" y="29508"/>
                    <a:pt x="569614" y="92861"/>
                    <a:pt x="747821" y="189669"/>
                  </a:cubicBezTo>
                  <a:lnTo>
                    <a:pt x="782587" y="210790"/>
                  </a:lnTo>
                  <a:lnTo>
                    <a:pt x="1840" y="15594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0947789A-4BFE-47EC-B568-095D4063A93B}"/>
                </a:ext>
              </a:extLst>
            </p:cNvPr>
            <p:cNvSpPr/>
            <p:nvPr/>
          </p:nvSpPr>
          <p:spPr>
            <a:xfrm>
              <a:off x="4736351" y="2069351"/>
              <a:ext cx="1350393" cy="1350393"/>
            </a:xfrm>
            <a:custGeom>
              <a:avLst/>
              <a:gdLst>
                <a:gd name="connsiteX0" fmla="*/ 572867 w 1350393"/>
                <a:gd name="connsiteY0" fmla="*/ 0 h 1350393"/>
                <a:gd name="connsiteX1" fmla="*/ 1350393 w 1350393"/>
                <a:gd name="connsiteY1" fmla="*/ 1350393 h 1350393"/>
                <a:gd name="connsiteX2" fmla="*/ 0 w 1350393"/>
                <a:gd name="connsiteY2" fmla="*/ 572867 h 1350393"/>
                <a:gd name="connsiteX3" fmla="*/ 56018 w 1350393"/>
                <a:gd name="connsiteY3" fmla="*/ 480659 h 1350393"/>
                <a:gd name="connsiteX4" fmla="*/ 480659 w 1350393"/>
                <a:gd name="connsiteY4" fmla="*/ 56018 h 1350393"/>
                <a:gd name="connsiteX5" fmla="*/ 57286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572867" y="0"/>
                  </a:moveTo>
                  <a:lnTo>
                    <a:pt x="1350393" y="1350393"/>
                  </a:lnTo>
                  <a:lnTo>
                    <a:pt x="0" y="572867"/>
                  </a:lnTo>
                  <a:lnTo>
                    <a:pt x="56018" y="480659"/>
                  </a:lnTo>
                  <a:cubicBezTo>
                    <a:pt x="169027" y="313383"/>
                    <a:pt x="313384" y="169027"/>
                    <a:pt x="480659" y="56018"/>
                  </a:cubicBezTo>
                  <a:lnTo>
                    <a:pt x="572867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1857A130-9F18-447F-BF62-D642D1A46246}"/>
                </a:ext>
              </a:extLst>
            </p:cNvPr>
            <p:cNvSpPr/>
            <p:nvPr/>
          </p:nvSpPr>
          <p:spPr>
            <a:xfrm>
              <a:off x="5804115" y="2012588"/>
              <a:ext cx="1737487" cy="1726312"/>
            </a:xfrm>
            <a:custGeom>
              <a:avLst/>
              <a:gdLst>
                <a:gd name="connsiteX0" fmla="*/ 777527 w 1350393"/>
                <a:gd name="connsiteY0" fmla="*/ 0 h 1350393"/>
                <a:gd name="connsiteX1" fmla="*/ 869734 w 1350393"/>
                <a:gd name="connsiteY1" fmla="*/ 56018 h 1350393"/>
                <a:gd name="connsiteX2" fmla="*/ 1294375 w 1350393"/>
                <a:gd name="connsiteY2" fmla="*/ 480659 h 1350393"/>
                <a:gd name="connsiteX3" fmla="*/ 1350393 w 1350393"/>
                <a:gd name="connsiteY3" fmla="*/ 572867 h 1350393"/>
                <a:gd name="connsiteX4" fmla="*/ 0 w 1350393"/>
                <a:gd name="connsiteY4" fmla="*/ 1350393 h 1350393"/>
                <a:gd name="connsiteX5" fmla="*/ 77752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777527" y="0"/>
                  </a:moveTo>
                  <a:lnTo>
                    <a:pt x="869734" y="56018"/>
                  </a:lnTo>
                  <a:cubicBezTo>
                    <a:pt x="1037010" y="169027"/>
                    <a:pt x="1181367" y="313383"/>
                    <a:pt x="1294375" y="480659"/>
                  </a:cubicBezTo>
                  <a:lnTo>
                    <a:pt x="1350393" y="572867"/>
                  </a:lnTo>
                  <a:lnTo>
                    <a:pt x="0" y="1350393"/>
                  </a:lnTo>
                  <a:lnTo>
                    <a:pt x="77752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048465CB-3DD3-49D3-8E01-9B7E8BA3771D}"/>
                </a:ext>
              </a:extLst>
            </p:cNvPr>
            <p:cNvSpPr/>
            <p:nvPr/>
          </p:nvSpPr>
          <p:spPr>
            <a:xfrm>
              <a:off x="4523951" y="2644866"/>
              <a:ext cx="1559404" cy="782586"/>
            </a:xfrm>
            <a:custGeom>
              <a:avLst/>
              <a:gdLst>
                <a:gd name="connsiteX0" fmla="*/ 210790 w 1559404"/>
                <a:gd name="connsiteY0" fmla="*/ 0 h 782586"/>
                <a:gd name="connsiteX1" fmla="*/ 1559404 w 1559404"/>
                <a:gd name="connsiteY1" fmla="*/ 780746 h 782586"/>
                <a:gd name="connsiteX2" fmla="*/ 0 w 1559404"/>
                <a:gd name="connsiteY2" fmla="*/ 782586 h 782586"/>
                <a:gd name="connsiteX3" fmla="*/ 8039 w 1559404"/>
                <a:gd name="connsiteY3" fmla="*/ 623393 h 782586"/>
                <a:gd name="connsiteX4" fmla="*/ 189669 w 1559404"/>
                <a:gd name="connsiteY4" fmla="*/ 34765 h 782586"/>
                <a:gd name="connsiteX5" fmla="*/ 210790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210790" y="0"/>
                  </a:moveTo>
                  <a:lnTo>
                    <a:pt x="1559404" y="780746"/>
                  </a:lnTo>
                  <a:lnTo>
                    <a:pt x="0" y="782586"/>
                  </a:lnTo>
                  <a:lnTo>
                    <a:pt x="8039" y="623393"/>
                  </a:lnTo>
                  <a:cubicBezTo>
                    <a:pt x="29508" y="411992"/>
                    <a:pt x="92861" y="212973"/>
                    <a:pt x="189669" y="34765"/>
                  </a:cubicBezTo>
                  <a:lnTo>
                    <a:pt x="21079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B2D352ED-CCEB-4172-B8F5-CE5038FE5984}"/>
                </a:ext>
              </a:extLst>
            </p:cNvPr>
            <p:cNvSpPr/>
            <p:nvPr/>
          </p:nvSpPr>
          <p:spPr>
            <a:xfrm>
              <a:off x="6108645" y="2644866"/>
              <a:ext cx="1559404" cy="782586"/>
            </a:xfrm>
            <a:custGeom>
              <a:avLst/>
              <a:gdLst>
                <a:gd name="connsiteX0" fmla="*/ 1348615 w 1559404"/>
                <a:gd name="connsiteY0" fmla="*/ 0 h 782586"/>
                <a:gd name="connsiteX1" fmla="*/ 1369735 w 1559404"/>
                <a:gd name="connsiteY1" fmla="*/ 34765 h 782586"/>
                <a:gd name="connsiteX2" fmla="*/ 1551365 w 1559404"/>
                <a:gd name="connsiteY2" fmla="*/ 623393 h 782586"/>
                <a:gd name="connsiteX3" fmla="*/ 1559404 w 1559404"/>
                <a:gd name="connsiteY3" fmla="*/ 782586 h 782586"/>
                <a:gd name="connsiteX4" fmla="*/ 0 w 1559404"/>
                <a:gd name="connsiteY4" fmla="*/ 780746 h 782586"/>
                <a:gd name="connsiteX5" fmla="*/ 1348615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1348615" y="0"/>
                  </a:moveTo>
                  <a:lnTo>
                    <a:pt x="1369735" y="34765"/>
                  </a:lnTo>
                  <a:cubicBezTo>
                    <a:pt x="1466543" y="212973"/>
                    <a:pt x="1529897" y="411992"/>
                    <a:pt x="1551365" y="623393"/>
                  </a:cubicBezTo>
                  <a:lnTo>
                    <a:pt x="1559404" y="782586"/>
                  </a:lnTo>
                  <a:lnTo>
                    <a:pt x="0" y="780746"/>
                  </a:lnTo>
                  <a:lnTo>
                    <a:pt x="1348615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36B6AAA9-905D-4AEB-9230-DDDF3BBAD1D3}"/>
                </a:ext>
              </a:extLst>
            </p:cNvPr>
            <p:cNvSpPr/>
            <p:nvPr/>
          </p:nvSpPr>
          <p:spPr>
            <a:xfrm>
              <a:off x="4523951" y="3430549"/>
              <a:ext cx="1559404" cy="782587"/>
            </a:xfrm>
            <a:custGeom>
              <a:avLst/>
              <a:gdLst>
                <a:gd name="connsiteX0" fmla="*/ 0 w 1559404"/>
                <a:gd name="connsiteY0" fmla="*/ 0 h 782587"/>
                <a:gd name="connsiteX1" fmla="*/ 1559404 w 1559404"/>
                <a:gd name="connsiteY1" fmla="*/ 1840 h 782587"/>
                <a:gd name="connsiteX2" fmla="*/ 210790 w 1559404"/>
                <a:gd name="connsiteY2" fmla="*/ 782587 h 782587"/>
                <a:gd name="connsiteX3" fmla="*/ 189669 w 1559404"/>
                <a:gd name="connsiteY3" fmla="*/ 747821 h 782587"/>
                <a:gd name="connsiteX4" fmla="*/ 8039 w 1559404"/>
                <a:gd name="connsiteY4" fmla="*/ 159193 h 782587"/>
                <a:gd name="connsiteX5" fmla="*/ 0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0" y="0"/>
                  </a:moveTo>
                  <a:lnTo>
                    <a:pt x="1559404" y="1840"/>
                  </a:lnTo>
                  <a:lnTo>
                    <a:pt x="210790" y="782587"/>
                  </a:lnTo>
                  <a:lnTo>
                    <a:pt x="189669" y="747821"/>
                  </a:lnTo>
                  <a:cubicBezTo>
                    <a:pt x="92861" y="569613"/>
                    <a:pt x="29508" y="370594"/>
                    <a:pt x="8039" y="1591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883AE56B-46BD-49C9-B88D-7AA0C8BFD41D}"/>
                </a:ext>
              </a:extLst>
            </p:cNvPr>
            <p:cNvSpPr/>
            <p:nvPr/>
          </p:nvSpPr>
          <p:spPr>
            <a:xfrm>
              <a:off x="6108645" y="3430549"/>
              <a:ext cx="1559404" cy="782587"/>
            </a:xfrm>
            <a:custGeom>
              <a:avLst/>
              <a:gdLst>
                <a:gd name="connsiteX0" fmla="*/ 1559404 w 1559404"/>
                <a:gd name="connsiteY0" fmla="*/ 0 h 782587"/>
                <a:gd name="connsiteX1" fmla="*/ 1551365 w 1559404"/>
                <a:gd name="connsiteY1" fmla="*/ 159193 h 782587"/>
                <a:gd name="connsiteX2" fmla="*/ 1369735 w 1559404"/>
                <a:gd name="connsiteY2" fmla="*/ 747821 h 782587"/>
                <a:gd name="connsiteX3" fmla="*/ 1348614 w 1559404"/>
                <a:gd name="connsiteY3" fmla="*/ 782587 h 782587"/>
                <a:gd name="connsiteX4" fmla="*/ 0 w 1559404"/>
                <a:gd name="connsiteY4" fmla="*/ 1840 h 782587"/>
                <a:gd name="connsiteX5" fmla="*/ 1559404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1559404" y="0"/>
                  </a:moveTo>
                  <a:lnTo>
                    <a:pt x="1551365" y="159193"/>
                  </a:lnTo>
                  <a:cubicBezTo>
                    <a:pt x="1529897" y="370594"/>
                    <a:pt x="1466543" y="569613"/>
                    <a:pt x="1369735" y="747821"/>
                  </a:cubicBezTo>
                  <a:lnTo>
                    <a:pt x="1348614" y="782587"/>
                  </a:lnTo>
                  <a:lnTo>
                    <a:pt x="0" y="1840"/>
                  </a:lnTo>
                  <a:lnTo>
                    <a:pt x="1559404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F30F416F-4586-411A-8B9A-11DB32889616}"/>
                </a:ext>
              </a:extLst>
            </p:cNvPr>
            <p:cNvSpPr/>
            <p:nvPr/>
          </p:nvSpPr>
          <p:spPr>
            <a:xfrm>
              <a:off x="4736351" y="3438258"/>
              <a:ext cx="1350393" cy="1350393"/>
            </a:xfrm>
            <a:custGeom>
              <a:avLst/>
              <a:gdLst>
                <a:gd name="connsiteX0" fmla="*/ 1350393 w 1350393"/>
                <a:gd name="connsiteY0" fmla="*/ 0 h 1350393"/>
                <a:gd name="connsiteX1" fmla="*/ 572867 w 1350393"/>
                <a:gd name="connsiteY1" fmla="*/ 1350393 h 1350393"/>
                <a:gd name="connsiteX2" fmla="*/ 480659 w 1350393"/>
                <a:gd name="connsiteY2" fmla="*/ 1294375 h 1350393"/>
                <a:gd name="connsiteX3" fmla="*/ 56018 w 1350393"/>
                <a:gd name="connsiteY3" fmla="*/ 869734 h 1350393"/>
                <a:gd name="connsiteX4" fmla="*/ 0 w 1350393"/>
                <a:gd name="connsiteY4" fmla="*/ 777527 h 1350393"/>
                <a:gd name="connsiteX5" fmla="*/ 1350393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1350393" y="0"/>
                  </a:moveTo>
                  <a:lnTo>
                    <a:pt x="572867" y="1350393"/>
                  </a:lnTo>
                  <a:lnTo>
                    <a:pt x="480659" y="1294375"/>
                  </a:lnTo>
                  <a:cubicBezTo>
                    <a:pt x="313384" y="1181367"/>
                    <a:pt x="169027" y="1037010"/>
                    <a:pt x="56018" y="869734"/>
                  </a:cubicBezTo>
                  <a:lnTo>
                    <a:pt x="0" y="777527"/>
                  </a:lnTo>
                  <a:lnTo>
                    <a:pt x="1350393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F8FFD6B5-4A0B-468A-8D39-6D9883AB9E36}"/>
                </a:ext>
              </a:extLst>
            </p:cNvPr>
            <p:cNvSpPr/>
            <p:nvPr/>
          </p:nvSpPr>
          <p:spPr>
            <a:xfrm>
              <a:off x="6105258" y="3438258"/>
              <a:ext cx="1350393" cy="1350393"/>
            </a:xfrm>
            <a:custGeom>
              <a:avLst/>
              <a:gdLst>
                <a:gd name="connsiteX0" fmla="*/ 0 w 1350393"/>
                <a:gd name="connsiteY0" fmla="*/ 0 h 1350393"/>
                <a:gd name="connsiteX1" fmla="*/ 1350393 w 1350393"/>
                <a:gd name="connsiteY1" fmla="*/ 777527 h 1350393"/>
                <a:gd name="connsiteX2" fmla="*/ 1294375 w 1350393"/>
                <a:gd name="connsiteY2" fmla="*/ 869734 h 1350393"/>
                <a:gd name="connsiteX3" fmla="*/ 869734 w 1350393"/>
                <a:gd name="connsiteY3" fmla="*/ 1294375 h 1350393"/>
                <a:gd name="connsiteX4" fmla="*/ 777527 w 1350393"/>
                <a:gd name="connsiteY4" fmla="*/ 1350393 h 1350393"/>
                <a:gd name="connsiteX5" fmla="*/ 0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0" y="0"/>
                  </a:moveTo>
                  <a:lnTo>
                    <a:pt x="1350393" y="777527"/>
                  </a:lnTo>
                  <a:lnTo>
                    <a:pt x="1294375" y="869734"/>
                  </a:lnTo>
                  <a:cubicBezTo>
                    <a:pt x="1181367" y="1037010"/>
                    <a:pt x="1037010" y="1181367"/>
                    <a:pt x="869734" y="1294375"/>
                  </a:cubicBezTo>
                  <a:lnTo>
                    <a:pt x="777527" y="1350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161A4FDC-0FB8-4A93-8982-8812E69A3CD8}"/>
                </a:ext>
              </a:extLst>
            </p:cNvPr>
            <p:cNvSpPr/>
            <p:nvPr/>
          </p:nvSpPr>
          <p:spPr>
            <a:xfrm>
              <a:off x="5311867" y="3441645"/>
              <a:ext cx="782587" cy="1559404"/>
            </a:xfrm>
            <a:custGeom>
              <a:avLst/>
              <a:gdLst>
                <a:gd name="connsiteX0" fmla="*/ 780746 w 782587"/>
                <a:gd name="connsiteY0" fmla="*/ 0 h 1559404"/>
                <a:gd name="connsiteX1" fmla="*/ 782587 w 782587"/>
                <a:gd name="connsiteY1" fmla="*/ 1559404 h 1559404"/>
                <a:gd name="connsiteX2" fmla="*/ 623393 w 782587"/>
                <a:gd name="connsiteY2" fmla="*/ 1551365 h 1559404"/>
                <a:gd name="connsiteX3" fmla="*/ 34765 w 782587"/>
                <a:gd name="connsiteY3" fmla="*/ 1369735 h 1559404"/>
                <a:gd name="connsiteX4" fmla="*/ 0 w 782587"/>
                <a:gd name="connsiteY4" fmla="*/ 1348615 h 1559404"/>
                <a:gd name="connsiteX5" fmla="*/ 780746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0746" y="0"/>
                  </a:moveTo>
                  <a:lnTo>
                    <a:pt x="782587" y="1559404"/>
                  </a:lnTo>
                  <a:lnTo>
                    <a:pt x="623393" y="1551365"/>
                  </a:lnTo>
                  <a:cubicBezTo>
                    <a:pt x="411992" y="1529897"/>
                    <a:pt x="212973" y="1466543"/>
                    <a:pt x="34765" y="1369735"/>
                  </a:cubicBezTo>
                  <a:lnTo>
                    <a:pt x="0" y="1348615"/>
                  </a:lnTo>
                  <a:lnTo>
                    <a:pt x="780746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C2E9D36C-6D10-49B9-B21B-E48865E8A69D}"/>
                </a:ext>
              </a:extLst>
            </p:cNvPr>
            <p:cNvSpPr/>
            <p:nvPr/>
          </p:nvSpPr>
          <p:spPr>
            <a:xfrm>
              <a:off x="6097549" y="3441645"/>
              <a:ext cx="782587" cy="1559404"/>
            </a:xfrm>
            <a:custGeom>
              <a:avLst/>
              <a:gdLst>
                <a:gd name="connsiteX0" fmla="*/ 1840 w 782587"/>
                <a:gd name="connsiteY0" fmla="*/ 0 h 1559404"/>
                <a:gd name="connsiteX1" fmla="*/ 782587 w 782587"/>
                <a:gd name="connsiteY1" fmla="*/ 1348614 h 1559404"/>
                <a:gd name="connsiteX2" fmla="*/ 747821 w 782587"/>
                <a:gd name="connsiteY2" fmla="*/ 1369735 h 1559404"/>
                <a:gd name="connsiteX3" fmla="*/ 159193 w 782587"/>
                <a:gd name="connsiteY3" fmla="*/ 1551365 h 1559404"/>
                <a:gd name="connsiteX4" fmla="*/ 0 w 782587"/>
                <a:gd name="connsiteY4" fmla="*/ 1559404 h 1559404"/>
                <a:gd name="connsiteX5" fmla="*/ 184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1840" y="0"/>
                  </a:moveTo>
                  <a:lnTo>
                    <a:pt x="782587" y="1348614"/>
                  </a:lnTo>
                  <a:lnTo>
                    <a:pt x="747821" y="1369735"/>
                  </a:lnTo>
                  <a:cubicBezTo>
                    <a:pt x="569614" y="1466543"/>
                    <a:pt x="370594" y="1529897"/>
                    <a:pt x="159193" y="1551365"/>
                  </a:cubicBezTo>
                  <a:lnTo>
                    <a:pt x="0" y="1559404"/>
                  </a:lnTo>
                  <a:lnTo>
                    <a:pt x="184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B56996AD-96E0-4682-BE54-C4DCE7CBD4F5}"/>
              </a:ext>
            </a:extLst>
          </p:cNvPr>
          <p:cNvGrpSpPr/>
          <p:nvPr/>
        </p:nvGrpSpPr>
        <p:grpSpPr>
          <a:xfrm>
            <a:off x="354064" y="1930940"/>
            <a:ext cx="2398742" cy="2402354"/>
            <a:chOff x="4523951" y="1856951"/>
            <a:chExt cx="3144098" cy="3144098"/>
          </a:xfrm>
        </p:grpSpPr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0E471BE3-2B63-41D3-80D6-2FB823FE4C8E}"/>
                </a:ext>
              </a:extLst>
            </p:cNvPr>
            <p:cNvSpPr/>
            <p:nvPr/>
          </p:nvSpPr>
          <p:spPr>
            <a:xfrm>
              <a:off x="5311867" y="1856951"/>
              <a:ext cx="782587" cy="1559404"/>
            </a:xfrm>
            <a:custGeom>
              <a:avLst/>
              <a:gdLst>
                <a:gd name="connsiteX0" fmla="*/ 782587 w 782587"/>
                <a:gd name="connsiteY0" fmla="*/ 0 h 1559404"/>
                <a:gd name="connsiteX1" fmla="*/ 780746 w 782587"/>
                <a:gd name="connsiteY1" fmla="*/ 1559404 h 1559404"/>
                <a:gd name="connsiteX2" fmla="*/ 0 w 782587"/>
                <a:gd name="connsiteY2" fmla="*/ 210790 h 1559404"/>
                <a:gd name="connsiteX3" fmla="*/ 34765 w 782587"/>
                <a:gd name="connsiteY3" fmla="*/ 189669 h 1559404"/>
                <a:gd name="connsiteX4" fmla="*/ 623393 w 782587"/>
                <a:gd name="connsiteY4" fmla="*/ 8039 h 1559404"/>
                <a:gd name="connsiteX5" fmla="*/ 782587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2587" y="0"/>
                  </a:moveTo>
                  <a:lnTo>
                    <a:pt x="780746" y="1559404"/>
                  </a:lnTo>
                  <a:lnTo>
                    <a:pt x="0" y="210790"/>
                  </a:lnTo>
                  <a:lnTo>
                    <a:pt x="34765" y="189669"/>
                  </a:lnTo>
                  <a:cubicBezTo>
                    <a:pt x="212973" y="92861"/>
                    <a:pt x="411992" y="29508"/>
                    <a:pt x="623393" y="8039"/>
                  </a:cubicBezTo>
                  <a:lnTo>
                    <a:pt x="78258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684FBE31-F920-47E8-A6C1-FDF39C0C7AEA}"/>
                </a:ext>
              </a:extLst>
            </p:cNvPr>
            <p:cNvSpPr/>
            <p:nvPr/>
          </p:nvSpPr>
          <p:spPr>
            <a:xfrm>
              <a:off x="6097549" y="1856951"/>
              <a:ext cx="782587" cy="1559404"/>
            </a:xfrm>
            <a:custGeom>
              <a:avLst/>
              <a:gdLst>
                <a:gd name="connsiteX0" fmla="*/ 0 w 782587"/>
                <a:gd name="connsiteY0" fmla="*/ 0 h 1559404"/>
                <a:gd name="connsiteX1" fmla="*/ 159193 w 782587"/>
                <a:gd name="connsiteY1" fmla="*/ 8039 h 1559404"/>
                <a:gd name="connsiteX2" fmla="*/ 747821 w 782587"/>
                <a:gd name="connsiteY2" fmla="*/ 189669 h 1559404"/>
                <a:gd name="connsiteX3" fmla="*/ 782587 w 782587"/>
                <a:gd name="connsiteY3" fmla="*/ 210790 h 1559404"/>
                <a:gd name="connsiteX4" fmla="*/ 1840 w 782587"/>
                <a:gd name="connsiteY4" fmla="*/ 1559404 h 1559404"/>
                <a:gd name="connsiteX5" fmla="*/ 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0" y="0"/>
                  </a:moveTo>
                  <a:lnTo>
                    <a:pt x="159193" y="8039"/>
                  </a:lnTo>
                  <a:cubicBezTo>
                    <a:pt x="370594" y="29508"/>
                    <a:pt x="569614" y="92861"/>
                    <a:pt x="747821" y="189669"/>
                  </a:cubicBezTo>
                  <a:lnTo>
                    <a:pt x="782587" y="210790"/>
                  </a:lnTo>
                  <a:lnTo>
                    <a:pt x="1840" y="15594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466F2B3F-B944-40FF-ABEE-DDCE64894677}"/>
                </a:ext>
              </a:extLst>
            </p:cNvPr>
            <p:cNvSpPr/>
            <p:nvPr/>
          </p:nvSpPr>
          <p:spPr>
            <a:xfrm>
              <a:off x="4736351" y="2069351"/>
              <a:ext cx="1350393" cy="1350393"/>
            </a:xfrm>
            <a:custGeom>
              <a:avLst/>
              <a:gdLst>
                <a:gd name="connsiteX0" fmla="*/ 572867 w 1350393"/>
                <a:gd name="connsiteY0" fmla="*/ 0 h 1350393"/>
                <a:gd name="connsiteX1" fmla="*/ 1350393 w 1350393"/>
                <a:gd name="connsiteY1" fmla="*/ 1350393 h 1350393"/>
                <a:gd name="connsiteX2" fmla="*/ 0 w 1350393"/>
                <a:gd name="connsiteY2" fmla="*/ 572867 h 1350393"/>
                <a:gd name="connsiteX3" fmla="*/ 56018 w 1350393"/>
                <a:gd name="connsiteY3" fmla="*/ 480659 h 1350393"/>
                <a:gd name="connsiteX4" fmla="*/ 480659 w 1350393"/>
                <a:gd name="connsiteY4" fmla="*/ 56018 h 1350393"/>
                <a:gd name="connsiteX5" fmla="*/ 57286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572867" y="0"/>
                  </a:moveTo>
                  <a:lnTo>
                    <a:pt x="1350393" y="1350393"/>
                  </a:lnTo>
                  <a:lnTo>
                    <a:pt x="0" y="572867"/>
                  </a:lnTo>
                  <a:lnTo>
                    <a:pt x="56018" y="480659"/>
                  </a:lnTo>
                  <a:cubicBezTo>
                    <a:pt x="169027" y="313383"/>
                    <a:pt x="313384" y="169027"/>
                    <a:pt x="480659" y="56018"/>
                  </a:cubicBezTo>
                  <a:lnTo>
                    <a:pt x="572867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EB77E0DF-0D70-4C48-A577-D6708047A036}"/>
                </a:ext>
              </a:extLst>
            </p:cNvPr>
            <p:cNvSpPr/>
            <p:nvPr/>
          </p:nvSpPr>
          <p:spPr>
            <a:xfrm>
              <a:off x="5804115" y="2012588"/>
              <a:ext cx="1737487" cy="1726312"/>
            </a:xfrm>
            <a:custGeom>
              <a:avLst/>
              <a:gdLst>
                <a:gd name="connsiteX0" fmla="*/ 777527 w 1350393"/>
                <a:gd name="connsiteY0" fmla="*/ 0 h 1350393"/>
                <a:gd name="connsiteX1" fmla="*/ 869734 w 1350393"/>
                <a:gd name="connsiteY1" fmla="*/ 56018 h 1350393"/>
                <a:gd name="connsiteX2" fmla="*/ 1294375 w 1350393"/>
                <a:gd name="connsiteY2" fmla="*/ 480659 h 1350393"/>
                <a:gd name="connsiteX3" fmla="*/ 1350393 w 1350393"/>
                <a:gd name="connsiteY3" fmla="*/ 572867 h 1350393"/>
                <a:gd name="connsiteX4" fmla="*/ 0 w 1350393"/>
                <a:gd name="connsiteY4" fmla="*/ 1350393 h 1350393"/>
                <a:gd name="connsiteX5" fmla="*/ 77752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777527" y="0"/>
                  </a:moveTo>
                  <a:lnTo>
                    <a:pt x="869734" y="56018"/>
                  </a:lnTo>
                  <a:cubicBezTo>
                    <a:pt x="1037010" y="169027"/>
                    <a:pt x="1181367" y="313383"/>
                    <a:pt x="1294375" y="480659"/>
                  </a:cubicBezTo>
                  <a:lnTo>
                    <a:pt x="1350393" y="572867"/>
                  </a:lnTo>
                  <a:lnTo>
                    <a:pt x="0" y="1350393"/>
                  </a:lnTo>
                  <a:lnTo>
                    <a:pt x="77752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8B342743-C118-4F23-A9EE-1BE6B533A76F}"/>
                </a:ext>
              </a:extLst>
            </p:cNvPr>
            <p:cNvSpPr/>
            <p:nvPr/>
          </p:nvSpPr>
          <p:spPr>
            <a:xfrm>
              <a:off x="4523951" y="2644866"/>
              <a:ext cx="1559404" cy="782586"/>
            </a:xfrm>
            <a:custGeom>
              <a:avLst/>
              <a:gdLst>
                <a:gd name="connsiteX0" fmla="*/ 210790 w 1559404"/>
                <a:gd name="connsiteY0" fmla="*/ 0 h 782586"/>
                <a:gd name="connsiteX1" fmla="*/ 1559404 w 1559404"/>
                <a:gd name="connsiteY1" fmla="*/ 780746 h 782586"/>
                <a:gd name="connsiteX2" fmla="*/ 0 w 1559404"/>
                <a:gd name="connsiteY2" fmla="*/ 782586 h 782586"/>
                <a:gd name="connsiteX3" fmla="*/ 8039 w 1559404"/>
                <a:gd name="connsiteY3" fmla="*/ 623393 h 782586"/>
                <a:gd name="connsiteX4" fmla="*/ 189669 w 1559404"/>
                <a:gd name="connsiteY4" fmla="*/ 34765 h 782586"/>
                <a:gd name="connsiteX5" fmla="*/ 210790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210790" y="0"/>
                  </a:moveTo>
                  <a:lnTo>
                    <a:pt x="1559404" y="780746"/>
                  </a:lnTo>
                  <a:lnTo>
                    <a:pt x="0" y="782586"/>
                  </a:lnTo>
                  <a:lnTo>
                    <a:pt x="8039" y="623393"/>
                  </a:lnTo>
                  <a:cubicBezTo>
                    <a:pt x="29508" y="411992"/>
                    <a:pt x="92861" y="212973"/>
                    <a:pt x="189669" y="34765"/>
                  </a:cubicBezTo>
                  <a:lnTo>
                    <a:pt x="21079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264189FE-EE34-4C70-8ACC-22CE4D9B81C3}"/>
                </a:ext>
              </a:extLst>
            </p:cNvPr>
            <p:cNvSpPr/>
            <p:nvPr/>
          </p:nvSpPr>
          <p:spPr>
            <a:xfrm>
              <a:off x="6108645" y="2644866"/>
              <a:ext cx="1559404" cy="782586"/>
            </a:xfrm>
            <a:custGeom>
              <a:avLst/>
              <a:gdLst>
                <a:gd name="connsiteX0" fmla="*/ 1348615 w 1559404"/>
                <a:gd name="connsiteY0" fmla="*/ 0 h 782586"/>
                <a:gd name="connsiteX1" fmla="*/ 1369735 w 1559404"/>
                <a:gd name="connsiteY1" fmla="*/ 34765 h 782586"/>
                <a:gd name="connsiteX2" fmla="*/ 1551365 w 1559404"/>
                <a:gd name="connsiteY2" fmla="*/ 623393 h 782586"/>
                <a:gd name="connsiteX3" fmla="*/ 1559404 w 1559404"/>
                <a:gd name="connsiteY3" fmla="*/ 782586 h 782586"/>
                <a:gd name="connsiteX4" fmla="*/ 0 w 1559404"/>
                <a:gd name="connsiteY4" fmla="*/ 780746 h 782586"/>
                <a:gd name="connsiteX5" fmla="*/ 1348615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1348615" y="0"/>
                  </a:moveTo>
                  <a:lnTo>
                    <a:pt x="1369735" y="34765"/>
                  </a:lnTo>
                  <a:cubicBezTo>
                    <a:pt x="1466543" y="212973"/>
                    <a:pt x="1529897" y="411992"/>
                    <a:pt x="1551365" y="623393"/>
                  </a:cubicBezTo>
                  <a:lnTo>
                    <a:pt x="1559404" y="782586"/>
                  </a:lnTo>
                  <a:lnTo>
                    <a:pt x="0" y="780746"/>
                  </a:lnTo>
                  <a:lnTo>
                    <a:pt x="1348615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5FF70C2C-88DF-4229-9AEF-43E3E604CC6D}"/>
                </a:ext>
              </a:extLst>
            </p:cNvPr>
            <p:cNvSpPr/>
            <p:nvPr/>
          </p:nvSpPr>
          <p:spPr>
            <a:xfrm>
              <a:off x="4523951" y="3430549"/>
              <a:ext cx="1559404" cy="782587"/>
            </a:xfrm>
            <a:custGeom>
              <a:avLst/>
              <a:gdLst>
                <a:gd name="connsiteX0" fmla="*/ 0 w 1559404"/>
                <a:gd name="connsiteY0" fmla="*/ 0 h 782587"/>
                <a:gd name="connsiteX1" fmla="*/ 1559404 w 1559404"/>
                <a:gd name="connsiteY1" fmla="*/ 1840 h 782587"/>
                <a:gd name="connsiteX2" fmla="*/ 210790 w 1559404"/>
                <a:gd name="connsiteY2" fmla="*/ 782587 h 782587"/>
                <a:gd name="connsiteX3" fmla="*/ 189669 w 1559404"/>
                <a:gd name="connsiteY3" fmla="*/ 747821 h 782587"/>
                <a:gd name="connsiteX4" fmla="*/ 8039 w 1559404"/>
                <a:gd name="connsiteY4" fmla="*/ 159193 h 782587"/>
                <a:gd name="connsiteX5" fmla="*/ 0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0" y="0"/>
                  </a:moveTo>
                  <a:lnTo>
                    <a:pt x="1559404" y="1840"/>
                  </a:lnTo>
                  <a:lnTo>
                    <a:pt x="210790" y="782587"/>
                  </a:lnTo>
                  <a:lnTo>
                    <a:pt x="189669" y="747821"/>
                  </a:lnTo>
                  <a:cubicBezTo>
                    <a:pt x="92861" y="569613"/>
                    <a:pt x="29508" y="370594"/>
                    <a:pt x="8039" y="1591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EED9F3BA-0938-4A09-BB72-C49E3E6AD74B}"/>
                </a:ext>
              </a:extLst>
            </p:cNvPr>
            <p:cNvSpPr/>
            <p:nvPr/>
          </p:nvSpPr>
          <p:spPr>
            <a:xfrm>
              <a:off x="6108645" y="3430549"/>
              <a:ext cx="1559404" cy="782587"/>
            </a:xfrm>
            <a:custGeom>
              <a:avLst/>
              <a:gdLst>
                <a:gd name="connsiteX0" fmla="*/ 1559404 w 1559404"/>
                <a:gd name="connsiteY0" fmla="*/ 0 h 782587"/>
                <a:gd name="connsiteX1" fmla="*/ 1551365 w 1559404"/>
                <a:gd name="connsiteY1" fmla="*/ 159193 h 782587"/>
                <a:gd name="connsiteX2" fmla="*/ 1369735 w 1559404"/>
                <a:gd name="connsiteY2" fmla="*/ 747821 h 782587"/>
                <a:gd name="connsiteX3" fmla="*/ 1348614 w 1559404"/>
                <a:gd name="connsiteY3" fmla="*/ 782587 h 782587"/>
                <a:gd name="connsiteX4" fmla="*/ 0 w 1559404"/>
                <a:gd name="connsiteY4" fmla="*/ 1840 h 782587"/>
                <a:gd name="connsiteX5" fmla="*/ 1559404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1559404" y="0"/>
                  </a:moveTo>
                  <a:lnTo>
                    <a:pt x="1551365" y="159193"/>
                  </a:lnTo>
                  <a:cubicBezTo>
                    <a:pt x="1529897" y="370594"/>
                    <a:pt x="1466543" y="569613"/>
                    <a:pt x="1369735" y="747821"/>
                  </a:cubicBezTo>
                  <a:lnTo>
                    <a:pt x="1348614" y="782587"/>
                  </a:lnTo>
                  <a:lnTo>
                    <a:pt x="0" y="1840"/>
                  </a:lnTo>
                  <a:lnTo>
                    <a:pt x="1559404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8F882FAF-BE9B-4FAE-B4BC-14FFACBB004C}"/>
                </a:ext>
              </a:extLst>
            </p:cNvPr>
            <p:cNvSpPr/>
            <p:nvPr/>
          </p:nvSpPr>
          <p:spPr>
            <a:xfrm>
              <a:off x="4736351" y="3438258"/>
              <a:ext cx="1350393" cy="1350393"/>
            </a:xfrm>
            <a:custGeom>
              <a:avLst/>
              <a:gdLst>
                <a:gd name="connsiteX0" fmla="*/ 1350393 w 1350393"/>
                <a:gd name="connsiteY0" fmla="*/ 0 h 1350393"/>
                <a:gd name="connsiteX1" fmla="*/ 572867 w 1350393"/>
                <a:gd name="connsiteY1" fmla="*/ 1350393 h 1350393"/>
                <a:gd name="connsiteX2" fmla="*/ 480659 w 1350393"/>
                <a:gd name="connsiteY2" fmla="*/ 1294375 h 1350393"/>
                <a:gd name="connsiteX3" fmla="*/ 56018 w 1350393"/>
                <a:gd name="connsiteY3" fmla="*/ 869734 h 1350393"/>
                <a:gd name="connsiteX4" fmla="*/ 0 w 1350393"/>
                <a:gd name="connsiteY4" fmla="*/ 777527 h 1350393"/>
                <a:gd name="connsiteX5" fmla="*/ 1350393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1350393" y="0"/>
                  </a:moveTo>
                  <a:lnTo>
                    <a:pt x="572867" y="1350393"/>
                  </a:lnTo>
                  <a:lnTo>
                    <a:pt x="480659" y="1294375"/>
                  </a:lnTo>
                  <a:cubicBezTo>
                    <a:pt x="313384" y="1181367"/>
                    <a:pt x="169027" y="1037010"/>
                    <a:pt x="56018" y="869734"/>
                  </a:cubicBezTo>
                  <a:lnTo>
                    <a:pt x="0" y="777527"/>
                  </a:lnTo>
                  <a:lnTo>
                    <a:pt x="1350393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5DAE3440-638D-47BF-BAF7-8FF80D4F630B}"/>
                </a:ext>
              </a:extLst>
            </p:cNvPr>
            <p:cNvSpPr/>
            <p:nvPr/>
          </p:nvSpPr>
          <p:spPr>
            <a:xfrm>
              <a:off x="6105258" y="3438258"/>
              <a:ext cx="1350393" cy="1350393"/>
            </a:xfrm>
            <a:custGeom>
              <a:avLst/>
              <a:gdLst>
                <a:gd name="connsiteX0" fmla="*/ 0 w 1350393"/>
                <a:gd name="connsiteY0" fmla="*/ 0 h 1350393"/>
                <a:gd name="connsiteX1" fmla="*/ 1350393 w 1350393"/>
                <a:gd name="connsiteY1" fmla="*/ 777527 h 1350393"/>
                <a:gd name="connsiteX2" fmla="*/ 1294375 w 1350393"/>
                <a:gd name="connsiteY2" fmla="*/ 869734 h 1350393"/>
                <a:gd name="connsiteX3" fmla="*/ 869734 w 1350393"/>
                <a:gd name="connsiteY3" fmla="*/ 1294375 h 1350393"/>
                <a:gd name="connsiteX4" fmla="*/ 777527 w 1350393"/>
                <a:gd name="connsiteY4" fmla="*/ 1350393 h 1350393"/>
                <a:gd name="connsiteX5" fmla="*/ 0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0" y="0"/>
                  </a:moveTo>
                  <a:lnTo>
                    <a:pt x="1350393" y="777527"/>
                  </a:lnTo>
                  <a:lnTo>
                    <a:pt x="1294375" y="869734"/>
                  </a:lnTo>
                  <a:cubicBezTo>
                    <a:pt x="1181367" y="1037010"/>
                    <a:pt x="1037010" y="1181367"/>
                    <a:pt x="869734" y="1294375"/>
                  </a:cubicBezTo>
                  <a:lnTo>
                    <a:pt x="777527" y="1350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D8E13E09-32F5-4A2A-9A1A-7BF84639A64E}"/>
                </a:ext>
              </a:extLst>
            </p:cNvPr>
            <p:cNvSpPr/>
            <p:nvPr/>
          </p:nvSpPr>
          <p:spPr>
            <a:xfrm>
              <a:off x="5311867" y="3441645"/>
              <a:ext cx="782587" cy="1559404"/>
            </a:xfrm>
            <a:custGeom>
              <a:avLst/>
              <a:gdLst>
                <a:gd name="connsiteX0" fmla="*/ 780746 w 782587"/>
                <a:gd name="connsiteY0" fmla="*/ 0 h 1559404"/>
                <a:gd name="connsiteX1" fmla="*/ 782587 w 782587"/>
                <a:gd name="connsiteY1" fmla="*/ 1559404 h 1559404"/>
                <a:gd name="connsiteX2" fmla="*/ 623393 w 782587"/>
                <a:gd name="connsiteY2" fmla="*/ 1551365 h 1559404"/>
                <a:gd name="connsiteX3" fmla="*/ 34765 w 782587"/>
                <a:gd name="connsiteY3" fmla="*/ 1369735 h 1559404"/>
                <a:gd name="connsiteX4" fmla="*/ 0 w 782587"/>
                <a:gd name="connsiteY4" fmla="*/ 1348615 h 1559404"/>
                <a:gd name="connsiteX5" fmla="*/ 780746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0746" y="0"/>
                  </a:moveTo>
                  <a:lnTo>
                    <a:pt x="782587" y="1559404"/>
                  </a:lnTo>
                  <a:lnTo>
                    <a:pt x="623393" y="1551365"/>
                  </a:lnTo>
                  <a:cubicBezTo>
                    <a:pt x="411992" y="1529897"/>
                    <a:pt x="212973" y="1466543"/>
                    <a:pt x="34765" y="1369735"/>
                  </a:cubicBezTo>
                  <a:lnTo>
                    <a:pt x="0" y="1348615"/>
                  </a:lnTo>
                  <a:lnTo>
                    <a:pt x="780746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FD925543-FD52-4338-9BAB-0281E823FAFF}"/>
                </a:ext>
              </a:extLst>
            </p:cNvPr>
            <p:cNvSpPr/>
            <p:nvPr/>
          </p:nvSpPr>
          <p:spPr>
            <a:xfrm>
              <a:off x="6097549" y="3441645"/>
              <a:ext cx="782587" cy="1559404"/>
            </a:xfrm>
            <a:custGeom>
              <a:avLst/>
              <a:gdLst>
                <a:gd name="connsiteX0" fmla="*/ 1840 w 782587"/>
                <a:gd name="connsiteY0" fmla="*/ 0 h 1559404"/>
                <a:gd name="connsiteX1" fmla="*/ 782587 w 782587"/>
                <a:gd name="connsiteY1" fmla="*/ 1348614 h 1559404"/>
                <a:gd name="connsiteX2" fmla="*/ 747821 w 782587"/>
                <a:gd name="connsiteY2" fmla="*/ 1369735 h 1559404"/>
                <a:gd name="connsiteX3" fmla="*/ 159193 w 782587"/>
                <a:gd name="connsiteY3" fmla="*/ 1551365 h 1559404"/>
                <a:gd name="connsiteX4" fmla="*/ 0 w 782587"/>
                <a:gd name="connsiteY4" fmla="*/ 1559404 h 1559404"/>
                <a:gd name="connsiteX5" fmla="*/ 184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1840" y="0"/>
                  </a:moveTo>
                  <a:lnTo>
                    <a:pt x="782587" y="1348614"/>
                  </a:lnTo>
                  <a:lnTo>
                    <a:pt x="747821" y="1369735"/>
                  </a:lnTo>
                  <a:cubicBezTo>
                    <a:pt x="569614" y="1466543"/>
                    <a:pt x="370594" y="1529897"/>
                    <a:pt x="159193" y="1551365"/>
                  </a:cubicBezTo>
                  <a:lnTo>
                    <a:pt x="0" y="1559404"/>
                  </a:lnTo>
                  <a:lnTo>
                    <a:pt x="184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23E6BB57-73C7-497D-8B4D-6A53706BC4E2}"/>
              </a:ext>
            </a:extLst>
          </p:cNvPr>
          <p:cNvGrpSpPr/>
          <p:nvPr/>
        </p:nvGrpSpPr>
        <p:grpSpPr>
          <a:xfrm>
            <a:off x="2763996" y="3861516"/>
            <a:ext cx="2398742" cy="2346890"/>
            <a:chOff x="4523951" y="1856951"/>
            <a:chExt cx="3144098" cy="3144098"/>
          </a:xfrm>
        </p:grpSpPr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F590098A-837A-4F3F-8307-2DC9FECB623C}"/>
                </a:ext>
              </a:extLst>
            </p:cNvPr>
            <p:cNvSpPr/>
            <p:nvPr/>
          </p:nvSpPr>
          <p:spPr>
            <a:xfrm>
              <a:off x="5311867" y="1856951"/>
              <a:ext cx="782587" cy="1559404"/>
            </a:xfrm>
            <a:custGeom>
              <a:avLst/>
              <a:gdLst>
                <a:gd name="connsiteX0" fmla="*/ 782587 w 782587"/>
                <a:gd name="connsiteY0" fmla="*/ 0 h 1559404"/>
                <a:gd name="connsiteX1" fmla="*/ 780746 w 782587"/>
                <a:gd name="connsiteY1" fmla="*/ 1559404 h 1559404"/>
                <a:gd name="connsiteX2" fmla="*/ 0 w 782587"/>
                <a:gd name="connsiteY2" fmla="*/ 210790 h 1559404"/>
                <a:gd name="connsiteX3" fmla="*/ 34765 w 782587"/>
                <a:gd name="connsiteY3" fmla="*/ 189669 h 1559404"/>
                <a:gd name="connsiteX4" fmla="*/ 623393 w 782587"/>
                <a:gd name="connsiteY4" fmla="*/ 8039 h 1559404"/>
                <a:gd name="connsiteX5" fmla="*/ 782587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2587" y="0"/>
                  </a:moveTo>
                  <a:lnTo>
                    <a:pt x="780746" y="1559404"/>
                  </a:lnTo>
                  <a:lnTo>
                    <a:pt x="0" y="210790"/>
                  </a:lnTo>
                  <a:lnTo>
                    <a:pt x="34765" y="189669"/>
                  </a:lnTo>
                  <a:cubicBezTo>
                    <a:pt x="212973" y="92861"/>
                    <a:pt x="411992" y="29508"/>
                    <a:pt x="623393" y="8039"/>
                  </a:cubicBezTo>
                  <a:lnTo>
                    <a:pt x="78258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52A2D2D5-27FD-462C-B204-BF8294811AFC}"/>
                </a:ext>
              </a:extLst>
            </p:cNvPr>
            <p:cNvSpPr/>
            <p:nvPr/>
          </p:nvSpPr>
          <p:spPr>
            <a:xfrm>
              <a:off x="6097549" y="1856951"/>
              <a:ext cx="782587" cy="1559404"/>
            </a:xfrm>
            <a:custGeom>
              <a:avLst/>
              <a:gdLst>
                <a:gd name="connsiteX0" fmla="*/ 0 w 782587"/>
                <a:gd name="connsiteY0" fmla="*/ 0 h 1559404"/>
                <a:gd name="connsiteX1" fmla="*/ 159193 w 782587"/>
                <a:gd name="connsiteY1" fmla="*/ 8039 h 1559404"/>
                <a:gd name="connsiteX2" fmla="*/ 747821 w 782587"/>
                <a:gd name="connsiteY2" fmla="*/ 189669 h 1559404"/>
                <a:gd name="connsiteX3" fmla="*/ 782587 w 782587"/>
                <a:gd name="connsiteY3" fmla="*/ 210790 h 1559404"/>
                <a:gd name="connsiteX4" fmla="*/ 1840 w 782587"/>
                <a:gd name="connsiteY4" fmla="*/ 1559404 h 1559404"/>
                <a:gd name="connsiteX5" fmla="*/ 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0" y="0"/>
                  </a:moveTo>
                  <a:lnTo>
                    <a:pt x="159193" y="8039"/>
                  </a:lnTo>
                  <a:cubicBezTo>
                    <a:pt x="370594" y="29508"/>
                    <a:pt x="569614" y="92861"/>
                    <a:pt x="747821" y="189669"/>
                  </a:cubicBezTo>
                  <a:lnTo>
                    <a:pt x="782587" y="210790"/>
                  </a:lnTo>
                  <a:lnTo>
                    <a:pt x="1840" y="15594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7C37B34D-46EA-42AE-85F9-A85D2FF4C0FC}"/>
                </a:ext>
              </a:extLst>
            </p:cNvPr>
            <p:cNvSpPr/>
            <p:nvPr/>
          </p:nvSpPr>
          <p:spPr>
            <a:xfrm>
              <a:off x="4736351" y="2069351"/>
              <a:ext cx="1350393" cy="1350393"/>
            </a:xfrm>
            <a:custGeom>
              <a:avLst/>
              <a:gdLst>
                <a:gd name="connsiteX0" fmla="*/ 572867 w 1350393"/>
                <a:gd name="connsiteY0" fmla="*/ 0 h 1350393"/>
                <a:gd name="connsiteX1" fmla="*/ 1350393 w 1350393"/>
                <a:gd name="connsiteY1" fmla="*/ 1350393 h 1350393"/>
                <a:gd name="connsiteX2" fmla="*/ 0 w 1350393"/>
                <a:gd name="connsiteY2" fmla="*/ 572867 h 1350393"/>
                <a:gd name="connsiteX3" fmla="*/ 56018 w 1350393"/>
                <a:gd name="connsiteY3" fmla="*/ 480659 h 1350393"/>
                <a:gd name="connsiteX4" fmla="*/ 480659 w 1350393"/>
                <a:gd name="connsiteY4" fmla="*/ 56018 h 1350393"/>
                <a:gd name="connsiteX5" fmla="*/ 57286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572867" y="0"/>
                  </a:moveTo>
                  <a:lnTo>
                    <a:pt x="1350393" y="1350393"/>
                  </a:lnTo>
                  <a:lnTo>
                    <a:pt x="0" y="572867"/>
                  </a:lnTo>
                  <a:lnTo>
                    <a:pt x="56018" y="480659"/>
                  </a:lnTo>
                  <a:cubicBezTo>
                    <a:pt x="169027" y="313383"/>
                    <a:pt x="313384" y="169027"/>
                    <a:pt x="480659" y="56018"/>
                  </a:cubicBezTo>
                  <a:lnTo>
                    <a:pt x="572867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7BB85A21-5247-4EFA-8546-9644B68A948A}"/>
                </a:ext>
              </a:extLst>
            </p:cNvPr>
            <p:cNvSpPr/>
            <p:nvPr/>
          </p:nvSpPr>
          <p:spPr>
            <a:xfrm>
              <a:off x="5804115" y="2012588"/>
              <a:ext cx="1737487" cy="1726312"/>
            </a:xfrm>
            <a:custGeom>
              <a:avLst/>
              <a:gdLst>
                <a:gd name="connsiteX0" fmla="*/ 777527 w 1350393"/>
                <a:gd name="connsiteY0" fmla="*/ 0 h 1350393"/>
                <a:gd name="connsiteX1" fmla="*/ 869734 w 1350393"/>
                <a:gd name="connsiteY1" fmla="*/ 56018 h 1350393"/>
                <a:gd name="connsiteX2" fmla="*/ 1294375 w 1350393"/>
                <a:gd name="connsiteY2" fmla="*/ 480659 h 1350393"/>
                <a:gd name="connsiteX3" fmla="*/ 1350393 w 1350393"/>
                <a:gd name="connsiteY3" fmla="*/ 572867 h 1350393"/>
                <a:gd name="connsiteX4" fmla="*/ 0 w 1350393"/>
                <a:gd name="connsiteY4" fmla="*/ 1350393 h 1350393"/>
                <a:gd name="connsiteX5" fmla="*/ 77752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777527" y="0"/>
                  </a:moveTo>
                  <a:lnTo>
                    <a:pt x="869734" y="56018"/>
                  </a:lnTo>
                  <a:cubicBezTo>
                    <a:pt x="1037010" y="169027"/>
                    <a:pt x="1181367" y="313383"/>
                    <a:pt x="1294375" y="480659"/>
                  </a:cubicBezTo>
                  <a:lnTo>
                    <a:pt x="1350393" y="572867"/>
                  </a:lnTo>
                  <a:lnTo>
                    <a:pt x="0" y="1350393"/>
                  </a:lnTo>
                  <a:lnTo>
                    <a:pt x="77752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3CE82AE9-BF62-47D0-8DD7-95E04CDC8A7E}"/>
                </a:ext>
              </a:extLst>
            </p:cNvPr>
            <p:cNvSpPr/>
            <p:nvPr/>
          </p:nvSpPr>
          <p:spPr>
            <a:xfrm>
              <a:off x="4523951" y="2644866"/>
              <a:ext cx="1559404" cy="782586"/>
            </a:xfrm>
            <a:custGeom>
              <a:avLst/>
              <a:gdLst>
                <a:gd name="connsiteX0" fmla="*/ 210790 w 1559404"/>
                <a:gd name="connsiteY0" fmla="*/ 0 h 782586"/>
                <a:gd name="connsiteX1" fmla="*/ 1559404 w 1559404"/>
                <a:gd name="connsiteY1" fmla="*/ 780746 h 782586"/>
                <a:gd name="connsiteX2" fmla="*/ 0 w 1559404"/>
                <a:gd name="connsiteY2" fmla="*/ 782586 h 782586"/>
                <a:gd name="connsiteX3" fmla="*/ 8039 w 1559404"/>
                <a:gd name="connsiteY3" fmla="*/ 623393 h 782586"/>
                <a:gd name="connsiteX4" fmla="*/ 189669 w 1559404"/>
                <a:gd name="connsiteY4" fmla="*/ 34765 h 782586"/>
                <a:gd name="connsiteX5" fmla="*/ 210790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210790" y="0"/>
                  </a:moveTo>
                  <a:lnTo>
                    <a:pt x="1559404" y="780746"/>
                  </a:lnTo>
                  <a:lnTo>
                    <a:pt x="0" y="782586"/>
                  </a:lnTo>
                  <a:lnTo>
                    <a:pt x="8039" y="623393"/>
                  </a:lnTo>
                  <a:cubicBezTo>
                    <a:pt x="29508" y="411992"/>
                    <a:pt x="92861" y="212973"/>
                    <a:pt x="189669" y="34765"/>
                  </a:cubicBezTo>
                  <a:lnTo>
                    <a:pt x="21079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D7E9A694-7CDA-4A06-91AB-02DF21C80C80}"/>
                </a:ext>
              </a:extLst>
            </p:cNvPr>
            <p:cNvSpPr/>
            <p:nvPr/>
          </p:nvSpPr>
          <p:spPr>
            <a:xfrm>
              <a:off x="6108645" y="2644866"/>
              <a:ext cx="1559404" cy="782586"/>
            </a:xfrm>
            <a:custGeom>
              <a:avLst/>
              <a:gdLst>
                <a:gd name="connsiteX0" fmla="*/ 1348615 w 1559404"/>
                <a:gd name="connsiteY0" fmla="*/ 0 h 782586"/>
                <a:gd name="connsiteX1" fmla="*/ 1369735 w 1559404"/>
                <a:gd name="connsiteY1" fmla="*/ 34765 h 782586"/>
                <a:gd name="connsiteX2" fmla="*/ 1551365 w 1559404"/>
                <a:gd name="connsiteY2" fmla="*/ 623393 h 782586"/>
                <a:gd name="connsiteX3" fmla="*/ 1559404 w 1559404"/>
                <a:gd name="connsiteY3" fmla="*/ 782586 h 782586"/>
                <a:gd name="connsiteX4" fmla="*/ 0 w 1559404"/>
                <a:gd name="connsiteY4" fmla="*/ 780746 h 782586"/>
                <a:gd name="connsiteX5" fmla="*/ 1348615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1348615" y="0"/>
                  </a:moveTo>
                  <a:lnTo>
                    <a:pt x="1369735" y="34765"/>
                  </a:lnTo>
                  <a:cubicBezTo>
                    <a:pt x="1466543" y="212973"/>
                    <a:pt x="1529897" y="411992"/>
                    <a:pt x="1551365" y="623393"/>
                  </a:cubicBezTo>
                  <a:lnTo>
                    <a:pt x="1559404" y="782586"/>
                  </a:lnTo>
                  <a:lnTo>
                    <a:pt x="0" y="780746"/>
                  </a:lnTo>
                  <a:lnTo>
                    <a:pt x="1348615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C83BED0A-72C3-48D6-9718-162B841D21E0}"/>
                </a:ext>
              </a:extLst>
            </p:cNvPr>
            <p:cNvSpPr/>
            <p:nvPr/>
          </p:nvSpPr>
          <p:spPr>
            <a:xfrm>
              <a:off x="4523951" y="3430549"/>
              <a:ext cx="1559404" cy="782587"/>
            </a:xfrm>
            <a:custGeom>
              <a:avLst/>
              <a:gdLst>
                <a:gd name="connsiteX0" fmla="*/ 0 w 1559404"/>
                <a:gd name="connsiteY0" fmla="*/ 0 h 782587"/>
                <a:gd name="connsiteX1" fmla="*/ 1559404 w 1559404"/>
                <a:gd name="connsiteY1" fmla="*/ 1840 h 782587"/>
                <a:gd name="connsiteX2" fmla="*/ 210790 w 1559404"/>
                <a:gd name="connsiteY2" fmla="*/ 782587 h 782587"/>
                <a:gd name="connsiteX3" fmla="*/ 189669 w 1559404"/>
                <a:gd name="connsiteY3" fmla="*/ 747821 h 782587"/>
                <a:gd name="connsiteX4" fmla="*/ 8039 w 1559404"/>
                <a:gd name="connsiteY4" fmla="*/ 159193 h 782587"/>
                <a:gd name="connsiteX5" fmla="*/ 0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0" y="0"/>
                  </a:moveTo>
                  <a:lnTo>
                    <a:pt x="1559404" y="1840"/>
                  </a:lnTo>
                  <a:lnTo>
                    <a:pt x="210790" y="782587"/>
                  </a:lnTo>
                  <a:lnTo>
                    <a:pt x="189669" y="747821"/>
                  </a:lnTo>
                  <a:cubicBezTo>
                    <a:pt x="92861" y="569613"/>
                    <a:pt x="29508" y="370594"/>
                    <a:pt x="8039" y="1591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AA7E94EB-45FB-4F2D-A50E-A68CB5C352D4}"/>
                </a:ext>
              </a:extLst>
            </p:cNvPr>
            <p:cNvSpPr/>
            <p:nvPr/>
          </p:nvSpPr>
          <p:spPr>
            <a:xfrm>
              <a:off x="6108645" y="3430549"/>
              <a:ext cx="1559404" cy="782587"/>
            </a:xfrm>
            <a:custGeom>
              <a:avLst/>
              <a:gdLst>
                <a:gd name="connsiteX0" fmla="*/ 1559404 w 1559404"/>
                <a:gd name="connsiteY0" fmla="*/ 0 h 782587"/>
                <a:gd name="connsiteX1" fmla="*/ 1551365 w 1559404"/>
                <a:gd name="connsiteY1" fmla="*/ 159193 h 782587"/>
                <a:gd name="connsiteX2" fmla="*/ 1369735 w 1559404"/>
                <a:gd name="connsiteY2" fmla="*/ 747821 h 782587"/>
                <a:gd name="connsiteX3" fmla="*/ 1348614 w 1559404"/>
                <a:gd name="connsiteY3" fmla="*/ 782587 h 782587"/>
                <a:gd name="connsiteX4" fmla="*/ 0 w 1559404"/>
                <a:gd name="connsiteY4" fmla="*/ 1840 h 782587"/>
                <a:gd name="connsiteX5" fmla="*/ 1559404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1559404" y="0"/>
                  </a:moveTo>
                  <a:lnTo>
                    <a:pt x="1551365" y="159193"/>
                  </a:lnTo>
                  <a:cubicBezTo>
                    <a:pt x="1529897" y="370594"/>
                    <a:pt x="1466543" y="569613"/>
                    <a:pt x="1369735" y="747821"/>
                  </a:cubicBezTo>
                  <a:lnTo>
                    <a:pt x="1348614" y="782587"/>
                  </a:lnTo>
                  <a:lnTo>
                    <a:pt x="0" y="1840"/>
                  </a:lnTo>
                  <a:lnTo>
                    <a:pt x="1559404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2DA61B36-8923-45CD-8EFD-655375E48CC8}"/>
                </a:ext>
              </a:extLst>
            </p:cNvPr>
            <p:cNvSpPr/>
            <p:nvPr/>
          </p:nvSpPr>
          <p:spPr>
            <a:xfrm>
              <a:off x="4736351" y="3438258"/>
              <a:ext cx="1350393" cy="1350393"/>
            </a:xfrm>
            <a:custGeom>
              <a:avLst/>
              <a:gdLst>
                <a:gd name="connsiteX0" fmla="*/ 1350393 w 1350393"/>
                <a:gd name="connsiteY0" fmla="*/ 0 h 1350393"/>
                <a:gd name="connsiteX1" fmla="*/ 572867 w 1350393"/>
                <a:gd name="connsiteY1" fmla="*/ 1350393 h 1350393"/>
                <a:gd name="connsiteX2" fmla="*/ 480659 w 1350393"/>
                <a:gd name="connsiteY2" fmla="*/ 1294375 h 1350393"/>
                <a:gd name="connsiteX3" fmla="*/ 56018 w 1350393"/>
                <a:gd name="connsiteY3" fmla="*/ 869734 h 1350393"/>
                <a:gd name="connsiteX4" fmla="*/ 0 w 1350393"/>
                <a:gd name="connsiteY4" fmla="*/ 777527 h 1350393"/>
                <a:gd name="connsiteX5" fmla="*/ 1350393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1350393" y="0"/>
                  </a:moveTo>
                  <a:lnTo>
                    <a:pt x="572867" y="1350393"/>
                  </a:lnTo>
                  <a:lnTo>
                    <a:pt x="480659" y="1294375"/>
                  </a:lnTo>
                  <a:cubicBezTo>
                    <a:pt x="313384" y="1181367"/>
                    <a:pt x="169027" y="1037010"/>
                    <a:pt x="56018" y="869734"/>
                  </a:cubicBezTo>
                  <a:lnTo>
                    <a:pt x="0" y="777527"/>
                  </a:lnTo>
                  <a:lnTo>
                    <a:pt x="1350393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409F01EC-8B9A-4BB9-94FD-08A05CEB1BE6}"/>
                </a:ext>
              </a:extLst>
            </p:cNvPr>
            <p:cNvSpPr/>
            <p:nvPr/>
          </p:nvSpPr>
          <p:spPr>
            <a:xfrm>
              <a:off x="6105258" y="3438258"/>
              <a:ext cx="1350393" cy="1350393"/>
            </a:xfrm>
            <a:custGeom>
              <a:avLst/>
              <a:gdLst>
                <a:gd name="connsiteX0" fmla="*/ 0 w 1350393"/>
                <a:gd name="connsiteY0" fmla="*/ 0 h 1350393"/>
                <a:gd name="connsiteX1" fmla="*/ 1350393 w 1350393"/>
                <a:gd name="connsiteY1" fmla="*/ 777527 h 1350393"/>
                <a:gd name="connsiteX2" fmla="*/ 1294375 w 1350393"/>
                <a:gd name="connsiteY2" fmla="*/ 869734 h 1350393"/>
                <a:gd name="connsiteX3" fmla="*/ 869734 w 1350393"/>
                <a:gd name="connsiteY3" fmla="*/ 1294375 h 1350393"/>
                <a:gd name="connsiteX4" fmla="*/ 777527 w 1350393"/>
                <a:gd name="connsiteY4" fmla="*/ 1350393 h 1350393"/>
                <a:gd name="connsiteX5" fmla="*/ 0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0" y="0"/>
                  </a:moveTo>
                  <a:lnTo>
                    <a:pt x="1350393" y="777527"/>
                  </a:lnTo>
                  <a:lnTo>
                    <a:pt x="1294375" y="869734"/>
                  </a:lnTo>
                  <a:cubicBezTo>
                    <a:pt x="1181367" y="1037010"/>
                    <a:pt x="1037010" y="1181367"/>
                    <a:pt x="869734" y="1294375"/>
                  </a:cubicBezTo>
                  <a:lnTo>
                    <a:pt x="777527" y="1350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996C85B9-9475-4098-A8BE-14824EE61B60}"/>
                </a:ext>
              </a:extLst>
            </p:cNvPr>
            <p:cNvSpPr/>
            <p:nvPr/>
          </p:nvSpPr>
          <p:spPr>
            <a:xfrm>
              <a:off x="5311867" y="3441645"/>
              <a:ext cx="782587" cy="1559404"/>
            </a:xfrm>
            <a:custGeom>
              <a:avLst/>
              <a:gdLst>
                <a:gd name="connsiteX0" fmla="*/ 780746 w 782587"/>
                <a:gd name="connsiteY0" fmla="*/ 0 h 1559404"/>
                <a:gd name="connsiteX1" fmla="*/ 782587 w 782587"/>
                <a:gd name="connsiteY1" fmla="*/ 1559404 h 1559404"/>
                <a:gd name="connsiteX2" fmla="*/ 623393 w 782587"/>
                <a:gd name="connsiteY2" fmla="*/ 1551365 h 1559404"/>
                <a:gd name="connsiteX3" fmla="*/ 34765 w 782587"/>
                <a:gd name="connsiteY3" fmla="*/ 1369735 h 1559404"/>
                <a:gd name="connsiteX4" fmla="*/ 0 w 782587"/>
                <a:gd name="connsiteY4" fmla="*/ 1348615 h 1559404"/>
                <a:gd name="connsiteX5" fmla="*/ 780746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0746" y="0"/>
                  </a:moveTo>
                  <a:lnTo>
                    <a:pt x="782587" y="1559404"/>
                  </a:lnTo>
                  <a:lnTo>
                    <a:pt x="623393" y="1551365"/>
                  </a:lnTo>
                  <a:cubicBezTo>
                    <a:pt x="411992" y="1529897"/>
                    <a:pt x="212973" y="1466543"/>
                    <a:pt x="34765" y="1369735"/>
                  </a:cubicBezTo>
                  <a:lnTo>
                    <a:pt x="0" y="1348615"/>
                  </a:lnTo>
                  <a:lnTo>
                    <a:pt x="780746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D6D2EFE6-7415-493A-8CCD-81FB0CBCB63F}"/>
                </a:ext>
              </a:extLst>
            </p:cNvPr>
            <p:cNvSpPr/>
            <p:nvPr/>
          </p:nvSpPr>
          <p:spPr>
            <a:xfrm>
              <a:off x="6097549" y="3441645"/>
              <a:ext cx="782587" cy="1559404"/>
            </a:xfrm>
            <a:custGeom>
              <a:avLst/>
              <a:gdLst>
                <a:gd name="connsiteX0" fmla="*/ 1840 w 782587"/>
                <a:gd name="connsiteY0" fmla="*/ 0 h 1559404"/>
                <a:gd name="connsiteX1" fmla="*/ 782587 w 782587"/>
                <a:gd name="connsiteY1" fmla="*/ 1348614 h 1559404"/>
                <a:gd name="connsiteX2" fmla="*/ 747821 w 782587"/>
                <a:gd name="connsiteY2" fmla="*/ 1369735 h 1559404"/>
                <a:gd name="connsiteX3" fmla="*/ 159193 w 782587"/>
                <a:gd name="connsiteY3" fmla="*/ 1551365 h 1559404"/>
                <a:gd name="connsiteX4" fmla="*/ 0 w 782587"/>
                <a:gd name="connsiteY4" fmla="*/ 1559404 h 1559404"/>
                <a:gd name="connsiteX5" fmla="*/ 184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1840" y="0"/>
                  </a:moveTo>
                  <a:lnTo>
                    <a:pt x="782587" y="1348614"/>
                  </a:lnTo>
                  <a:lnTo>
                    <a:pt x="747821" y="1369735"/>
                  </a:lnTo>
                  <a:cubicBezTo>
                    <a:pt x="569614" y="1466543"/>
                    <a:pt x="370594" y="1529897"/>
                    <a:pt x="159193" y="1551365"/>
                  </a:cubicBezTo>
                  <a:lnTo>
                    <a:pt x="0" y="1559404"/>
                  </a:lnTo>
                  <a:lnTo>
                    <a:pt x="184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23FAC091-1BD2-4593-9DDE-A25430341794}"/>
              </a:ext>
            </a:extLst>
          </p:cNvPr>
          <p:cNvGrpSpPr/>
          <p:nvPr/>
        </p:nvGrpSpPr>
        <p:grpSpPr>
          <a:xfrm>
            <a:off x="436824" y="3783376"/>
            <a:ext cx="2398742" cy="2427775"/>
            <a:chOff x="4523951" y="1856951"/>
            <a:chExt cx="3144098" cy="3144098"/>
          </a:xfrm>
        </p:grpSpPr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1A9FD55F-1494-422E-83BA-D0F97FB47B4E}"/>
                </a:ext>
              </a:extLst>
            </p:cNvPr>
            <p:cNvSpPr/>
            <p:nvPr/>
          </p:nvSpPr>
          <p:spPr>
            <a:xfrm>
              <a:off x="5311867" y="1856951"/>
              <a:ext cx="782587" cy="1559404"/>
            </a:xfrm>
            <a:custGeom>
              <a:avLst/>
              <a:gdLst>
                <a:gd name="connsiteX0" fmla="*/ 782587 w 782587"/>
                <a:gd name="connsiteY0" fmla="*/ 0 h 1559404"/>
                <a:gd name="connsiteX1" fmla="*/ 780746 w 782587"/>
                <a:gd name="connsiteY1" fmla="*/ 1559404 h 1559404"/>
                <a:gd name="connsiteX2" fmla="*/ 0 w 782587"/>
                <a:gd name="connsiteY2" fmla="*/ 210790 h 1559404"/>
                <a:gd name="connsiteX3" fmla="*/ 34765 w 782587"/>
                <a:gd name="connsiteY3" fmla="*/ 189669 h 1559404"/>
                <a:gd name="connsiteX4" fmla="*/ 623393 w 782587"/>
                <a:gd name="connsiteY4" fmla="*/ 8039 h 1559404"/>
                <a:gd name="connsiteX5" fmla="*/ 782587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2587" y="0"/>
                  </a:moveTo>
                  <a:lnTo>
                    <a:pt x="780746" y="1559404"/>
                  </a:lnTo>
                  <a:lnTo>
                    <a:pt x="0" y="210790"/>
                  </a:lnTo>
                  <a:lnTo>
                    <a:pt x="34765" y="189669"/>
                  </a:lnTo>
                  <a:cubicBezTo>
                    <a:pt x="212973" y="92861"/>
                    <a:pt x="411992" y="29508"/>
                    <a:pt x="623393" y="8039"/>
                  </a:cubicBezTo>
                  <a:lnTo>
                    <a:pt x="78258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28912F81-3905-4085-91D6-9086849FAE9F}"/>
                </a:ext>
              </a:extLst>
            </p:cNvPr>
            <p:cNvSpPr/>
            <p:nvPr/>
          </p:nvSpPr>
          <p:spPr>
            <a:xfrm>
              <a:off x="6097549" y="1856951"/>
              <a:ext cx="782587" cy="1559404"/>
            </a:xfrm>
            <a:custGeom>
              <a:avLst/>
              <a:gdLst>
                <a:gd name="connsiteX0" fmla="*/ 0 w 782587"/>
                <a:gd name="connsiteY0" fmla="*/ 0 h 1559404"/>
                <a:gd name="connsiteX1" fmla="*/ 159193 w 782587"/>
                <a:gd name="connsiteY1" fmla="*/ 8039 h 1559404"/>
                <a:gd name="connsiteX2" fmla="*/ 747821 w 782587"/>
                <a:gd name="connsiteY2" fmla="*/ 189669 h 1559404"/>
                <a:gd name="connsiteX3" fmla="*/ 782587 w 782587"/>
                <a:gd name="connsiteY3" fmla="*/ 210790 h 1559404"/>
                <a:gd name="connsiteX4" fmla="*/ 1840 w 782587"/>
                <a:gd name="connsiteY4" fmla="*/ 1559404 h 1559404"/>
                <a:gd name="connsiteX5" fmla="*/ 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0" y="0"/>
                  </a:moveTo>
                  <a:lnTo>
                    <a:pt x="159193" y="8039"/>
                  </a:lnTo>
                  <a:cubicBezTo>
                    <a:pt x="370594" y="29508"/>
                    <a:pt x="569614" y="92861"/>
                    <a:pt x="747821" y="189669"/>
                  </a:cubicBezTo>
                  <a:lnTo>
                    <a:pt x="782587" y="210790"/>
                  </a:lnTo>
                  <a:lnTo>
                    <a:pt x="1840" y="15594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9A96785B-924C-498E-9384-1A80FCFAE0FE}"/>
                </a:ext>
              </a:extLst>
            </p:cNvPr>
            <p:cNvSpPr/>
            <p:nvPr/>
          </p:nvSpPr>
          <p:spPr>
            <a:xfrm>
              <a:off x="4736351" y="2069351"/>
              <a:ext cx="1350393" cy="1350393"/>
            </a:xfrm>
            <a:custGeom>
              <a:avLst/>
              <a:gdLst>
                <a:gd name="connsiteX0" fmla="*/ 572867 w 1350393"/>
                <a:gd name="connsiteY0" fmla="*/ 0 h 1350393"/>
                <a:gd name="connsiteX1" fmla="*/ 1350393 w 1350393"/>
                <a:gd name="connsiteY1" fmla="*/ 1350393 h 1350393"/>
                <a:gd name="connsiteX2" fmla="*/ 0 w 1350393"/>
                <a:gd name="connsiteY2" fmla="*/ 572867 h 1350393"/>
                <a:gd name="connsiteX3" fmla="*/ 56018 w 1350393"/>
                <a:gd name="connsiteY3" fmla="*/ 480659 h 1350393"/>
                <a:gd name="connsiteX4" fmla="*/ 480659 w 1350393"/>
                <a:gd name="connsiteY4" fmla="*/ 56018 h 1350393"/>
                <a:gd name="connsiteX5" fmla="*/ 57286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572867" y="0"/>
                  </a:moveTo>
                  <a:lnTo>
                    <a:pt x="1350393" y="1350393"/>
                  </a:lnTo>
                  <a:lnTo>
                    <a:pt x="0" y="572867"/>
                  </a:lnTo>
                  <a:lnTo>
                    <a:pt x="56018" y="480659"/>
                  </a:lnTo>
                  <a:cubicBezTo>
                    <a:pt x="169027" y="313383"/>
                    <a:pt x="313384" y="169027"/>
                    <a:pt x="480659" y="56018"/>
                  </a:cubicBezTo>
                  <a:lnTo>
                    <a:pt x="572867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4851040F-834B-4F26-890E-906441812E20}"/>
                </a:ext>
              </a:extLst>
            </p:cNvPr>
            <p:cNvSpPr/>
            <p:nvPr/>
          </p:nvSpPr>
          <p:spPr>
            <a:xfrm>
              <a:off x="5804115" y="2012588"/>
              <a:ext cx="1737487" cy="1726312"/>
            </a:xfrm>
            <a:custGeom>
              <a:avLst/>
              <a:gdLst>
                <a:gd name="connsiteX0" fmla="*/ 777527 w 1350393"/>
                <a:gd name="connsiteY0" fmla="*/ 0 h 1350393"/>
                <a:gd name="connsiteX1" fmla="*/ 869734 w 1350393"/>
                <a:gd name="connsiteY1" fmla="*/ 56018 h 1350393"/>
                <a:gd name="connsiteX2" fmla="*/ 1294375 w 1350393"/>
                <a:gd name="connsiteY2" fmla="*/ 480659 h 1350393"/>
                <a:gd name="connsiteX3" fmla="*/ 1350393 w 1350393"/>
                <a:gd name="connsiteY3" fmla="*/ 572867 h 1350393"/>
                <a:gd name="connsiteX4" fmla="*/ 0 w 1350393"/>
                <a:gd name="connsiteY4" fmla="*/ 1350393 h 1350393"/>
                <a:gd name="connsiteX5" fmla="*/ 77752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777527" y="0"/>
                  </a:moveTo>
                  <a:lnTo>
                    <a:pt x="869734" y="56018"/>
                  </a:lnTo>
                  <a:cubicBezTo>
                    <a:pt x="1037010" y="169027"/>
                    <a:pt x="1181367" y="313383"/>
                    <a:pt x="1294375" y="480659"/>
                  </a:cubicBezTo>
                  <a:lnTo>
                    <a:pt x="1350393" y="572867"/>
                  </a:lnTo>
                  <a:lnTo>
                    <a:pt x="0" y="1350393"/>
                  </a:lnTo>
                  <a:lnTo>
                    <a:pt x="77752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A974FB52-D66D-429C-B915-726E56C21F14}"/>
                </a:ext>
              </a:extLst>
            </p:cNvPr>
            <p:cNvSpPr/>
            <p:nvPr/>
          </p:nvSpPr>
          <p:spPr>
            <a:xfrm>
              <a:off x="4523951" y="2644866"/>
              <a:ext cx="1559404" cy="782586"/>
            </a:xfrm>
            <a:custGeom>
              <a:avLst/>
              <a:gdLst>
                <a:gd name="connsiteX0" fmla="*/ 210790 w 1559404"/>
                <a:gd name="connsiteY0" fmla="*/ 0 h 782586"/>
                <a:gd name="connsiteX1" fmla="*/ 1559404 w 1559404"/>
                <a:gd name="connsiteY1" fmla="*/ 780746 h 782586"/>
                <a:gd name="connsiteX2" fmla="*/ 0 w 1559404"/>
                <a:gd name="connsiteY2" fmla="*/ 782586 h 782586"/>
                <a:gd name="connsiteX3" fmla="*/ 8039 w 1559404"/>
                <a:gd name="connsiteY3" fmla="*/ 623393 h 782586"/>
                <a:gd name="connsiteX4" fmla="*/ 189669 w 1559404"/>
                <a:gd name="connsiteY4" fmla="*/ 34765 h 782586"/>
                <a:gd name="connsiteX5" fmla="*/ 210790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210790" y="0"/>
                  </a:moveTo>
                  <a:lnTo>
                    <a:pt x="1559404" y="780746"/>
                  </a:lnTo>
                  <a:lnTo>
                    <a:pt x="0" y="782586"/>
                  </a:lnTo>
                  <a:lnTo>
                    <a:pt x="8039" y="623393"/>
                  </a:lnTo>
                  <a:cubicBezTo>
                    <a:pt x="29508" y="411992"/>
                    <a:pt x="92861" y="212973"/>
                    <a:pt x="189669" y="34765"/>
                  </a:cubicBezTo>
                  <a:lnTo>
                    <a:pt x="21079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B6F1F85F-30B6-47CC-9794-4EE30353FD2C}"/>
                </a:ext>
              </a:extLst>
            </p:cNvPr>
            <p:cNvSpPr/>
            <p:nvPr/>
          </p:nvSpPr>
          <p:spPr>
            <a:xfrm>
              <a:off x="6108645" y="2644866"/>
              <a:ext cx="1559404" cy="782586"/>
            </a:xfrm>
            <a:custGeom>
              <a:avLst/>
              <a:gdLst>
                <a:gd name="connsiteX0" fmla="*/ 1348615 w 1559404"/>
                <a:gd name="connsiteY0" fmla="*/ 0 h 782586"/>
                <a:gd name="connsiteX1" fmla="*/ 1369735 w 1559404"/>
                <a:gd name="connsiteY1" fmla="*/ 34765 h 782586"/>
                <a:gd name="connsiteX2" fmla="*/ 1551365 w 1559404"/>
                <a:gd name="connsiteY2" fmla="*/ 623393 h 782586"/>
                <a:gd name="connsiteX3" fmla="*/ 1559404 w 1559404"/>
                <a:gd name="connsiteY3" fmla="*/ 782586 h 782586"/>
                <a:gd name="connsiteX4" fmla="*/ 0 w 1559404"/>
                <a:gd name="connsiteY4" fmla="*/ 780746 h 782586"/>
                <a:gd name="connsiteX5" fmla="*/ 1348615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1348615" y="0"/>
                  </a:moveTo>
                  <a:lnTo>
                    <a:pt x="1369735" y="34765"/>
                  </a:lnTo>
                  <a:cubicBezTo>
                    <a:pt x="1466543" y="212973"/>
                    <a:pt x="1529897" y="411992"/>
                    <a:pt x="1551365" y="623393"/>
                  </a:cubicBezTo>
                  <a:lnTo>
                    <a:pt x="1559404" y="782586"/>
                  </a:lnTo>
                  <a:lnTo>
                    <a:pt x="0" y="780746"/>
                  </a:lnTo>
                  <a:lnTo>
                    <a:pt x="1348615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1E49998D-6283-4E29-8B73-8D4000E5D918}"/>
                </a:ext>
              </a:extLst>
            </p:cNvPr>
            <p:cNvSpPr/>
            <p:nvPr/>
          </p:nvSpPr>
          <p:spPr>
            <a:xfrm>
              <a:off x="4523951" y="3430549"/>
              <a:ext cx="1559404" cy="782587"/>
            </a:xfrm>
            <a:custGeom>
              <a:avLst/>
              <a:gdLst>
                <a:gd name="connsiteX0" fmla="*/ 0 w 1559404"/>
                <a:gd name="connsiteY0" fmla="*/ 0 h 782587"/>
                <a:gd name="connsiteX1" fmla="*/ 1559404 w 1559404"/>
                <a:gd name="connsiteY1" fmla="*/ 1840 h 782587"/>
                <a:gd name="connsiteX2" fmla="*/ 210790 w 1559404"/>
                <a:gd name="connsiteY2" fmla="*/ 782587 h 782587"/>
                <a:gd name="connsiteX3" fmla="*/ 189669 w 1559404"/>
                <a:gd name="connsiteY3" fmla="*/ 747821 h 782587"/>
                <a:gd name="connsiteX4" fmla="*/ 8039 w 1559404"/>
                <a:gd name="connsiteY4" fmla="*/ 159193 h 782587"/>
                <a:gd name="connsiteX5" fmla="*/ 0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0" y="0"/>
                  </a:moveTo>
                  <a:lnTo>
                    <a:pt x="1559404" y="1840"/>
                  </a:lnTo>
                  <a:lnTo>
                    <a:pt x="210790" y="782587"/>
                  </a:lnTo>
                  <a:lnTo>
                    <a:pt x="189669" y="747821"/>
                  </a:lnTo>
                  <a:cubicBezTo>
                    <a:pt x="92861" y="569613"/>
                    <a:pt x="29508" y="370594"/>
                    <a:pt x="8039" y="1591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0EE73CC8-8790-45AE-9B11-CD8434BBEF89}"/>
                </a:ext>
              </a:extLst>
            </p:cNvPr>
            <p:cNvSpPr/>
            <p:nvPr/>
          </p:nvSpPr>
          <p:spPr>
            <a:xfrm>
              <a:off x="6108645" y="3430549"/>
              <a:ext cx="1559404" cy="782587"/>
            </a:xfrm>
            <a:custGeom>
              <a:avLst/>
              <a:gdLst>
                <a:gd name="connsiteX0" fmla="*/ 1559404 w 1559404"/>
                <a:gd name="connsiteY0" fmla="*/ 0 h 782587"/>
                <a:gd name="connsiteX1" fmla="*/ 1551365 w 1559404"/>
                <a:gd name="connsiteY1" fmla="*/ 159193 h 782587"/>
                <a:gd name="connsiteX2" fmla="*/ 1369735 w 1559404"/>
                <a:gd name="connsiteY2" fmla="*/ 747821 h 782587"/>
                <a:gd name="connsiteX3" fmla="*/ 1348614 w 1559404"/>
                <a:gd name="connsiteY3" fmla="*/ 782587 h 782587"/>
                <a:gd name="connsiteX4" fmla="*/ 0 w 1559404"/>
                <a:gd name="connsiteY4" fmla="*/ 1840 h 782587"/>
                <a:gd name="connsiteX5" fmla="*/ 1559404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1559404" y="0"/>
                  </a:moveTo>
                  <a:lnTo>
                    <a:pt x="1551365" y="159193"/>
                  </a:lnTo>
                  <a:cubicBezTo>
                    <a:pt x="1529897" y="370594"/>
                    <a:pt x="1466543" y="569613"/>
                    <a:pt x="1369735" y="747821"/>
                  </a:cubicBezTo>
                  <a:lnTo>
                    <a:pt x="1348614" y="782587"/>
                  </a:lnTo>
                  <a:lnTo>
                    <a:pt x="0" y="1840"/>
                  </a:lnTo>
                  <a:lnTo>
                    <a:pt x="1559404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581C2FAD-3646-42DA-81F7-FD67CEC45D36}"/>
                </a:ext>
              </a:extLst>
            </p:cNvPr>
            <p:cNvSpPr/>
            <p:nvPr/>
          </p:nvSpPr>
          <p:spPr>
            <a:xfrm>
              <a:off x="4736351" y="3438258"/>
              <a:ext cx="1350393" cy="1350393"/>
            </a:xfrm>
            <a:custGeom>
              <a:avLst/>
              <a:gdLst>
                <a:gd name="connsiteX0" fmla="*/ 1350393 w 1350393"/>
                <a:gd name="connsiteY0" fmla="*/ 0 h 1350393"/>
                <a:gd name="connsiteX1" fmla="*/ 572867 w 1350393"/>
                <a:gd name="connsiteY1" fmla="*/ 1350393 h 1350393"/>
                <a:gd name="connsiteX2" fmla="*/ 480659 w 1350393"/>
                <a:gd name="connsiteY2" fmla="*/ 1294375 h 1350393"/>
                <a:gd name="connsiteX3" fmla="*/ 56018 w 1350393"/>
                <a:gd name="connsiteY3" fmla="*/ 869734 h 1350393"/>
                <a:gd name="connsiteX4" fmla="*/ 0 w 1350393"/>
                <a:gd name="connsiteY4" fmla="*/ 777527 h 1350393"/>
                <a:gd name="connsiteX5" fmla="*/ 1350393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1350393" y="0"/>
                  </a:moveTo>
                  <a:lnTo>
                    <a:pt x="572867" y="1350393"/>
                  </a:lnTo>
                  <a:lnTo>
                    <a:pt x="480659" y="1294375"/>
                  </a:lnTo>
                  <a:cubicBezTo>
                    <a:pt x="313384" y="1181367"/>
                    <a:pt x="169027" y="1037010"/>
                    <a:pt x="56018" y="869734"/>
                  </a:cubicBezTo>
                  <a:lnTo>
                    <a:pt x="0" y="777527"/>
                  </a:lnTo>
                  <a:lnTo>
                    <a:pt x="1350393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FA6167CF-51B0-492E-8B5D-F99F6DE5D564}"/>
                </a:ext>
              </a:extLst>
            </p:cNvPr>
            <p:cNvSpPr/>
            <p:nvPr/>
          </p:nvSpPr>
          <p:spPr>
            <a:xfrm>
              <a:off x="6105258" y="3438258"/>
              <a:ext cx="1350393" cy="1350393"/>
            </a:xfrm>
            <a:custGeom>
              <a:avLst/>
              <a:gdLst>
                <a:gd name="connsiteX0" fmla="*/ 0 w 1350393"/>
                <a:gd name="connsiteY0" fmla="*/ 0 h 1350393"/>
                <a:gd name="connsiteX1" fmla="*/ 1350393 w 1350393"/>
                <a:gd name="connsiteY1" fmla="*/ 777527 h 1350393"/>
                <a:gd name="connsiteX2" fmla="*/ 1294375 w 1350393"/>
                <a:gd name="connsiteY2" fmla="*/ 869734 h 1350393"/>
                <a:gd name="connsiteX3" fmla="*/ 869734 w 1350393"/>
                <a:gd name="connsiteY3" fmla="*/ 1294375 h 1350393"/>
                <a:gd name="connsiteX4" fmla="*/ 777527 w 1350393"/>
                <a:gd name="connsiteY4" fmla="*/ 1350393 h 1350393"/>
                <a:gd name="connsiteX5" fmla="*/ 0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0" y="0"/>
                  </a:moveTo>
                  <a:lnTo>
                    <a:pt x="1350393" y="777527"/>
                  </a:lnTo>
                  <a:lnTo>
                    <a:pt x="1294375" y="869734"/>
                  </a:lnTo>
                  <a:cubicBezTo>
                    <a:pt x="1181367" y="1037010"/>
                    <a:pt x="1037010" y="1181367"/>
                    <a:pt x="869734" y="1294375"/>
                  </a:cubicBezTo>
                  <a:lnTo>
                    <a:pt x="777527" y="1350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F19C94D1-29BD-40D8-8BC1-048FA085F9DE}"/>
                </a:ext>
              </a:extLst>
            </p:cNvPr>
            <p:cNvSpPr/>
            <p:nvPr/>
          </p:nvSpPr>
          <p:spPr>
            <a:xfrm>
              <a:off x="5311867" y="3441645"/>
              <a:ext cx="782587" cy="1559404"/>
            </a:xfrm>
            <a:custGeom>
              <a:avLst/>
              <a:gdLst>
                <a:gd name="connsiteX0" fmla="*/ 780746 w 782587"/>
                <a:gd name="connsiteY0" fmla="*/ 0 h 1559404"/>
                <a:gd name="connsiteX1" fmla="*/ 782587 w 782587"/>
                <a:gd name="connsiteY1" fmla="*/ 1559404 h 1559404"/>
                <a:gd name="connsiteX2" fmla="*/ 623393 w 782587"/>
                <a:gd name="connsiteY2" fmla="*/ 1551365 h 1559404"/>
                <a:gd name="connsiteX3" fmla="*/ 34765 w 782587"/>
                <a:gd name="connsiteY3" fmla="*/ 1369735 h 1559404"/>
                <a:gd name="connsiteX4" fmla="*/ 0 w 782587"/>
                <a:gd name="connsiteY4" fmla="*/ 1348615 h 1559404"/>
                <a:gd name="connsiteX5" fmla="*/ 780746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0746" y="0"/>
                  </a:moveTo>
                  <a:lnTo>
                    <a:pt x="782587" y="1559404"/>
                  </a:lnTo>
                  <a:lnTo>
                    <a:pt x="623393" y="1551365"/>
                  </a:lnTo>
                  <a:cubicBezTo>
                    <a:pt x="411992" y="1529897"/>
                    <a:pt x="212973" y="1466543"/>
                    <a:pt x="34765" y="1369735"/>
                  </a:cubicBezTo>
                  <a:lnTo>
                    <a:pt x="0" y="1348615"/>
                  </a:lnTo>
                  <a:lnTo>
                    <a:pt x="780746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662CF5C5-290B-4623-9A83-E48989C37D0D}"/>
                </a:ext>
              </a:extLst>
            </p:cNvPr>
            <p:cNvSpPr/>
            <p:nvPr/>
          </p:nvSpPr>
          <p:spPr>
            <a:xfrm>
              <a:off x="6097549" y="3441645"/>
              <a:ext cx="782587" cy="1559404"/>
            </a:xfrm>
            <a:custGeom>
              <a:avLst/>
              <a:gdLst>
                <a:gd name="connsiteX0" fmla="*/ 1840 w 782587"/>
                <a:gd name="connsiteY0" fmla="*/ 0 h 1559404"/>
                <a:gd name="connsiteX1" fmla="*/ 782587 w 782587"/>
                <a:gd name="connsiteY1" fmla="*/ 1348614 h 1559404"/>
                <a:gd name="connsiteX2" fmla="*/ 747821 w 782587"/>
                <a:gd name="connsiteY2" fmla="*/ 1369735 h 1559404"/>
                <a:gd name="connsiteX3" fmla="*/ 159193 w 782587"/>
                <a:gd name="connsiteY3" fmla="*/ 1551365 h 1559404"/>
                <a:gd name="connsiteX4" fmla="*/ 0 w 782587"/>
                <a:gd name="connsiteY4" fmla="*/ 1559404 h 1559404"/>
                <a:gd name="connsiteX5" fmla="*/ 184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1840" y="0"/>
                  </a:moveTo>
                  <a:lnTo>
                    <a:pt x="782587" y="1348614"/>
                  </a:lnTo>
                  <a:lnTo>
                    <a:pt x="747821" y="1369735"/>
                  </a:lnTo>
                  <a:cubicBezTo>
                    <a:pt x="569614" y="1466543"/>
                    <a:pt x="370594" y="1529897"/>
                    <a:pt x="159193" y="1551365"/>
                  </a:cubicBezTo>
                  <a:lnTo>
                    <a:pt x="0" y="1559404"/>
                  </a:lnTo>
                  <a:lnTo>
                    <a:pt x="184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40" name="Freeform: Shape 239">
            <a:extLst>
              <a:ext uri="{FF2B5EF4-FFF2-40B4-BE49-F238E27FC236}">
                <a16:creationId xmlns:a16="http://schemas.microsoft.com/office/drawing/2014/main" id="{F7084FA9-BD8C-4585-A30D-78A6F0EDD9CD}"/>
              </a:ext>
            </a:extLst>
          </p:cNvPr>
          <p:cNvSpPr/>
          <p:nvPr/>
        </p:nvSpPr>
        <p:spPr>
          <a:xfrm>
            <a:off x="108343" y="1053372"/>
            <a:ext cx="5228683" cy="5343791"/>
          </a:xfrm>
          <a:custGeom>
            <a:avLst/>
            <a:gdLst/>
            <a:ahLst/>
            <a:cxnLst/>
            <a:rect l="l" t="t" r="r" b="b"/>
            <a:pathLst>
              <a:path w="5228683" h="5343791">
                <a:moveTo>
                  <a:pt x="4297919" y="4068577"/>
                </a:moveTo>
                <a:cubicBezTo>
                  <a:pt x="4286459" y="4068577"/>
                  <a:pt x="4277046" y="4069601"/>
                  <a:pt x="4269679" y="4071647"/>
                </a:cubicBezTo>
                <a:cubicBezTo>
                  <a:pt x="4262312" y="4073693"/>
                  <a:pt x="4256378" y="4077104"/>
                  <a:pt x="4251875" y="4081879"/>
                </a:cubicBezTo>
                <a:cubicBezTo>
                  <a:pt x="4247373" y="4086654"/>
                  <a:pt x="4244236" y="4092929"/>
                  <a:pt x="4242462" y="4100706"/>
                </a:cubicBezTo>
                <a:cubicBezTo>
                  <a:pt x="4240688" y="4108482"/>
                  <a:pt x="4239802" y="4118100"/>
                  <a:pt x="4239802" y="4129560"/>
                </a:cubicBezTo>
                <a:cubicBezTo>
                  <a:pt x="4239802" y="4140747"/>
                  <a:pt x="4240688" y="4150160"/>
                  <a:pt x="4242462" y="4157800"/>
                </a:cubicBezTo>
                <a:cubicBezTo>
                  <a:pt x="4244236" y="4165440"/>
                  <a:pt x="4247373" y="4171579"/>
                  <a:pt x="4251875" y="4176217"/>
                </a:cubicBezTo>
                <a:cubicBezTo>
                  <a:pt x="4256378" y="4180856"/>
                  <a:pt x="4262312" y="4184198"/>
                  <a:pt x="4269679" y="4186245"/>
                </a:cubicBezTo>
                <a:cubicBezTo>
                  <a:pt x="4277046" y="4188291"/>
                  <a:pt x="4286459" y="4189314"/>
                  <a:pt x="4297919" y="4189314"/>
                </a:cubicBezTo>
                <a:cubicBezTo>
                  <a:pt x="4308833" y="4189314"/>
                  <a:pt x="4318042" y="4188291"/>
                  <a:pt x="4325545" y="4186245"/>
                </a:cubicBezTo>
                <a:cubicBezTo>
                  <a:pt x="4333049" y="4184198"/>
                  <a:pt x="4339052" y="4180856"/>
                  <a:pt x="4343554" y="4176217"/>
                </a:cubicBezTo>
                <a:cubicBezTo>
                  <a:pt x="4348056" y="4171579"/>
                  <a:pt x="4351193" y="4165440"/>
                  <a:pt x="4352967" y="4157800"/>
                </a:cubicBezTo>
                <a:cubicBezTo>
                  <a:pt x="4354740" y="4150160"/>
                  <a:pt x="4355627" y="4140747"/>
                  <a:pt x="4355627" y="4129560"/>
                </a:cubicBezTo>
                <a:cubicBezTo>
                  <a:pt x="4355627" y="4118100"/>
                  <a:pt x="4354740" y="4108482"/>
                  <a:pt x="4352967" y="4100706"/>
                </a:cubicBezTo>
                <a:cubicBezTo>
                  <a:pt x="4351193" y="4092929"/>
                  <a:pt x="4348056" y="4086654"/>
                  <a:pt x="4343554" y="4081879"/>
                </a:cubicBezTo>
                <a:cubicBezTo>
                  <a:pt x="4339052" y="4077104"/>
                  <a:pt x="4333049" y="4073693"/>
                  <a:pt x="4325545" y="4071647"/>
                </a:cubicBezTo>
                <a:cubicBezTo>
                  <a:pt x="4318042" y="4069601"/>
                  <a:pt x="4308833" y="4068577"/>
                  <a:pt x="4297919" y="4068577"/>
                </a:cubicBezTo>
                <a:close/>
                <a:moveTo>
                  <a:pt x="2550826" y="3942111"/>
                </a:moveTo>
                <a:cubicBezTo>
                  <a:pt x="2557920" y="3942111"/>
                  <a:pt x="2564195" y="3943066"/>
                  <a:pt x="2569653" y="3944976"/>
                </a:cubicBezTo>
                <a:lnTo>
                  <a:pt x="2569653" y="3967077"/>
                </a:lnTo>
                <a:cubicBezTo>
                  <a:pt x="2569653" y="3993543"/>
                  <a:pt x="2560921" y="4006776"/>
                  <a:pt x="2543459" y="4006776"/>
                </a:cubicBezTo>
                <a:cubicBezTo>
                  <a:pt x="2539639" y="4006776"/>
                  <a:pt x="2535751" y="4006026"/>
                  <a:pt x="2531794" y="4004525"/>
                </a:cubicBezTo>
                <a:cubicBezTo>
                  <a:pt x="2527838" y="4003025"/>
                  <a:pt x="2524223" y="4000774"/>
                  <a:pt x="2520949" y="3997772"/>
                </a:cubicBezTo>
                <a:cubicBezTo>
                  <a:pt x="2517674" y="3994771"/>
                  <a:pt x="2514946" y="3990951"/>
                  <a:pt x="2512763" y="3986313"/>
                </a:cubicBezTo>
                <a:cubicBezTo>
                  <a:pt x="2510580" y="3981674"/>
                  <a:pt x="2509489" y="3976081"/>
                  <a:pt x="2509489" y="3969532"/>
                </a:cubicBezTo>
                <a:cubicBezTo>
                  <a:pt x="2509489" y="3964894"/>
                  <a:pt x="2510717" y="3960869"/>
                  <a:pt x="2513172" y="3957459"/>
                </a:cubicBezTo>
                <a:cubicBezTo>
                  <a:pt x="2515628" y="3954048"/>
                  <a:pt x="2518766" y="3951183"/>
                  <a:pt x="2522586" y="3948864"/>
                </a:cubicBezTo>
                <a:cubicBezTo>
                  <a:pt x="2526406" y="3946545"/>
                  <a:pt x="2530839" y="3944839"/>
                  <a:pt x="2535887" y="3943748"/>
                </a:cubicBezTo>
                <a:cubicBezTo>
                  <a:pt x="2540935" y="3942657"/>
                  <a:pt x="2545914" y="3942111"/>
                  <a:pt x="2550826" y="3942111"/>
                </a:cubicBezTo>
                <a:close/>
                <a:moveTo>
                  <a:pt x="3755589" y="3862711"/>
                </a:moveTo>
                <a:lnTo>
                  <a:pt x="3755589" y="4006776"/>
                </a:lnTo>
                <a:cubicBezTo>
                  <a:pt x="3747677" y="3999682"/>
                  <a:pt x="3738468" y="3992111"/>
                  <a:pt x="3727963" y="3984062"/>
                </a:cubicBezTo>
                <a:cubicBezTo>
                  <a:pt x="3717458" y="3976013"/>
                  <a:pt x="3706272" y="3968304"/>
                  <a:pt x="3694403" y="3960937"/>
                </a:cubicBezTo>
                <a:cubicBezTo>
                  <a:pt x="3682533" y="3953570"/>
                  <a:pt x="3670187" y="3946886"/>
                  <a:pt x="3657363" y="3940883"/>
                </a:cubicBezTo>
                <a:cubicBezTo>
                  <a:pt x="3644539" y="3934880"/>
                  <a:pt x="3631851" y="3930242"/>
                  <a:pt x="3619300" y="3926967"/>
                </a:cubicBezTo>
                <a:cubicBezTo>
                  <a:pt x="3625303" y="3919055"/>
                  <a:pt x="3633216" y="3911551"/>
                  <a:pt x="3643038" y="3904457"/>
                </a:cubicBezTo>
                <a:cubicBezTo>
                  <a:pt x="3652861" y="3897363"/>
                  <a:pt x="3663843" y="3890951"/>
                  <a:pt x="3675985" y="3885221"/>
                </a:cubicBezTo>
                <a:cubicBezTo>
                  <a:pt x="3688127" y="3879491"/>
                  <a:pt x="3700951" y="3874717"/>
                  <a:pt x="3714457" y="3870896"/>
                </a:cubicBezTo>
                <a:cubicBezTo>
                  <a:pt x="3727963" y="3867077"/>
                  <a:pt x="3741674" y="3864348"/>
                  <a:pt x="3755589" y="3862711"/>
                </a:cubicBezTo>
                <a:close/>
                <a:moveTo>
                  <a:pt x="2581931" y="3728877"/>
                </a:moveTo>
                <a:lnTo>
                  <a:pt x="2762013" y="3728877"/>
                </a:lnTo>
                <a:lnTo>
                  <a:pt x="2762013" y="3965030"/>
                </a:lnTo>
                <a:cubicBezTo>
                  <a:pt x="2755192" y="3955480"/>
                  <a:pt x="2747006" y="3945931"/>
                  <a:pt x="2737456" y="3936381"/>
                </a:cubicBezTo>
                <a:cubicBezTo>
                  <a:pt x="2727906" y="3926831"/>
                  <a:pt x="2718084" y="3917963"/>
                  <a:pt x="2707988" y="3909778"/>
                </a:cubicBezTo>
                <a:cubicBezTo>
                  <a:pt x="2697893" y="3901592"/>
                  <a:pt x="2688138" y="3894634"/>
                  <a:pt x="2678725" y="3888905"/>
                </a:cubicBezTo>
                <a:cubicBezTo>
                  <a:pt x="2669312" y="3883175"/>
                  <a:pt x="2661603" y="3879219"/>
                  <a:pt x="2655601" y="3877036"/>
                </a:cubicBezTo>
                <a:cubicBezTo>
                  <a:pt x="2653145" y="3864757"/>
                  <a:pt x="2649734" y="3851933"/>
                  <a:pt x="2645369" y="3838563"/>
                </a:cubicBezTo>
                <a:cubicBezTo>
                  <a:pt x="2641003" y="3825194"/>
                  <a:pt x="2635751" y="3812029"/>
                  <a:pt x="2629612" y="3799068"/>
                </a:cubicBezTo>
                <a:cubicBezTo>
                  <a:pt x="2623473" y="3786108"/>
                  <a:pt x="2616447" y="3773625"/>
                  <a:pt x="2608534" y="3761619"/>
                </a:cubicBezTo>
                <a:cubicBezTo>
                  <a:pt x="2600621" y="3749614"/>
                  <a:pt x="2591754" y="3738700"/>
                  <a:pt x="2581931" y="3728877"/>
                </a:cubicBezTo>
                <a:close/>
                <a:moveTo>
                  <a:pt x="1078581" y="3728877"/>
                </a:moveTo>
                <a:lnTo>
                  <a:pt x="1289359" y="3728877"/>
                </a:lnTo>
                <a:lnTo>
                  <a:pt x="1289359" y="3890542"/>
                </a:lnTo>
                <a:cubicBezTo>
                  <a:pt x="1284448" y="3883993"/>
                  <a:pt x="1278445" y="3877854"/>
                  <a:pt x="1271350" y="3872124"/>
                </a:cubicBezTo>
                <a:cubicBezTo>
                  <a:pt x="1264256" y="3866394"/>
                  <a:pt x="1256480" y="3861347"/>
                  <a:pt x="1248022" y="3856981"/>
                </a:cubicBezTo>
                <a:cubicBezTo>
                  <a:pt x="1239563" y="3852616"/>
                  <a:pt x="1230696" y="3849137"/>
                  <a:pt x="1221419" y="3846544"/>
                </a:cubicBezTo>
                <a:cubicBezTo>
                  <a:pt x="1212142" y="3843952"/>
                  <a:pt x="1202592" y="3842656"/>
                  <a:pt x="1192769" y="3842656"/>
                </a:cubicBezTo>
                <a:cubicBezTo>
                  <a:pt x="1190041" y="3842656"/>
                  <a:pt x="1185334" y="3842793"/>
                  <a:pt x="1178649" y="3843066"/>
                </a:cubicBezTo>
                <a:cubicBezTo>
                  <a:pt x="1171964" y="3843338"/>
                  <a:pt x="1165620" y="3844021"/>
                  <a:pt x="1159618" y="3845112"/>
                </a:cubicBezTo>
                <a:cubicBezTo>
                  <a:pt x="1153615" y="3846203"/>
                  <a:pt x="1148977" y="3847295"/>
                  <a:pt x="1145702" y="3848386"/>
                </a:cubicBezTo>
                <a:cubicBezTo>
                  <a:pt x="1142974" y="3839655"/>
                  <a:pt x="1138404" y="3830446"/>
                  <a:pt x="1131992" y="3820760"/>
                </a:cubicBezTo>
                <a:cubicBezTo>
                  <a:pt x="1125580" y="3811074"/>
                  <a:pt x="1118895" y="3801183"/>
                  <a:pt x="1111937" y="3791087"/>
                </a:cubicBezTo>
                <a:cubicBezTo>
                  <a:pt x="1104979" y="3780992"/>
                  <a:pt x="1098363" y="3770760"/>
                  <a:pt x="1092087" y="3760392"/>
                </a:cubicBezTo>
                <a:cubicBezTo>
                  <a:pt x="1085812" y="3750023"/>
                  <a:pt x="1081309" y="3739518"/>
                  <a:pt x="1078581" y="3728877"/>
                </a:cubicBezTo>
                <a:close/>
                <a:moveTo>
                  <a:pt x="4295463" y="3616735"/>
                </a:moveTo>
                <a:cubicBezTo>
                  <a:pt x="4281275" y="3616735"/>
                  <a:pt x="4267633" y="3617827"/>
                  <a:pt x="4254536" y="3620009"/>
                </a:cubicBezTo>
                <a:cubicBezTo>
                  <a:pt x="4241439" y="3622192"/>
                  <a:pt x="4229570" y="3624853"/>
                  <a:pt x="4218929" y="3627990"/>
                </a:cubicBezTo>
                <a:cubicBezTo>
                  <a:pt x="4208287" y="3631128"/>
                  <a:pt x="4199147" y="3634539"/>
                  <a:pt x="4191507" y="3638222"/>
                </a:cubicBezTo>
                <a:cubicBezTo>
                  <a:pt x="4183867" y="3641906"/>
                  <a:pt x="4178683" y="3645112"/>
                  <a:pt x="4175955" y="3647840"/>
                </a:cubicBezTo>
                <a:cubicBezTo>
                  <a:pt x="4173226" y="3650569"/>
                  <a:pt x="4171452" y="3654116"/>
                  <a:pt x="4170634" y="3658481"/>
                </a:cubicBezTo>
                <a:cubicBezTo>
                  <a:pt x="4169815" y="3662847"/>
                  <a:pt x="4169406" y="3669805"/>
                  <a:pt x="4169406" y="3679355"/>
                </a:cubicBezTo>
                <a:cubicBezTo>
                  <a:pt x="4169406" y="3688632"/>
                  <a:pt x="4169747" y="3696272"/>
                  <a:pt x="4170429" y="3702274"/>
                </a:cubicBezTo>
                <a:cubicBezTo>
                  <a:pt x="4171111" y="3708277"/>
                  <a:pt x="4171998" y="3712915"/>
                  <a:pt x="4173090" y="3716190"/>
                </a:cubicBezTo>
                <a:cubicBezTo>
                  <a:pt x="4174181" y="3719464"/>
                  <a:pt x="4175545" y="3721715"/>
                  <a:pt x="4177182" y="3722943"/>
                </a:cubicBezTo>
                <a:cubicBezTo>
                  <a:pt x="4178819" y="3724170"/>
                  <a:pt x="4180593" y="3724784"/>
                  <a:pt x="4182503" y="3724784"/>
                </a:cubicBezTo>
                <a:cubicBezTo>
                  <a:pt x="4185231" y="3724784"/>
                  <a:pt x="4189119" y="3723420"/>
                  <a:pt x="4194167" y="3720692"/>
                </a:cubicBezTo>
                <a:cubicBezTo>
                  <a:pt x="4199215" y="3717963"/>
                  <a:pt x="4205559" y="3714962"/>
                  <a:pt x="4213199" y="3711688"/>
                </a:cubicBezTo>
                <a:cubicBezTo>
                  <a:pt x="4220839" y="3708413"/>
                  <a:pt x="4229979" y="3705412"/>
                  <a:pt x="4240620" y="3702683"/>
                </a:cubicBezTo>
                <a:cubicBezTo>
                  <a:pt x="4251262" y="3699955"/>
                  <a:pt x="4263540" y="3698591"/>
                  <a:pt x="4277455" y="3698591"/>
                </a:cubicBezTo>
                <a:cubicBezTo>
                  <a:pt x="4292735" y="3698591"/>
                  <a:pt x="4306036" y="3700705"/>
                  <a:pt x="4317360" y="3704934"/>
                </a:cubicBezTo>
                <a:cubicBezTo>
                  <a:pt x="4328683" y="3709164"/>
                  <a:pt x="4338096" y="3715235"/>
                  <a:pt x="4345600" y="3723147"/>
                </a:cubicBezTo>
                <a:cubicBezTo>
                  <a:pt x="4353103" y="3731060"/>
                  <a:pt x="4358697" y="3740474"/>
                  <a:pt x="4362380" y="3751387"/>
                </a:cubicBezTo>
                <a:cubicBezTo>
                  <a:pt x="4366064" y="3762302"/>
                  <a:pt x="4367906" y="3774307"/>
                  <a:pt x="4367906" y="3787404"/>
                </a:cubicBezTo>
                <a:cubicBezTo>
                  <a:pt x="4367906" y="3799137"/>
                  <a:pt x="4366336" y="3810187"/>
                  <a:pt x="4363199" y="3820555"/>
                </a:cubicBezTo>
                <a:cubicBezTo>
                  <a:pt x="4360061" y="3830924"/>
                  <a:pt x="4355081" y="3839928"/>
                  <a:pt x="4348260" y="3847568"/>
                </a:cubicBezTo>
                <a:cubicBezTo>
                  <a:pt x="4341439" y="3855208"/>
                  <a:pt x="4332776" y="3861347"/>
                  <a:pt x="4322271" y="3865985"/>
                </a:cubicBezTo>
                <a:cubicBezTo>
                  <a:pt x="4311766" y="3870624"/>
                  <a:pt x="4299283" y="3872943"/>
                  <a:pt x="4284822" y="3872943"/>
                </a:cubicBezTo>
                <a:lnTo>
                  <a:pt x="4279092" y="3872943"/>
                </a:lnTo>
                <a:cubicBezTo>
                  <a:pt x="4273090" y="3872943"/>
                  <a:pt x="4267905" y="3873557"/>
                  <a:pt x="4263540" y="3874785"/>
                </a:cubicBezTo>
                <a:cubicBezTo>
                  <a:pt x="4259174" y="3876012"/>
                  <a:pt x="4255559" y="3878263"/>
                  <a:pt x="4252694" y="3881538"/>
                </a:cubicBezTo>
                <a:cubicBezTo>
                  <a:pt x="4249829" y="3884812"/>
                  <a:pt x="4247851" y="3889178"/>
                  <a:pt x="4246759" y="3894634"/>
                </a:cubicBezTo>
                <a:cubicBezTo>
                  <a:pt x="4245668" y="3900092"/>
                  <a:pt x="4245259" y="3907186"/>
                  <a:pt x="4245532" y="3915917"/>
                </a:cubicBezTo>
                <a:lnTo>
                  <a:pt x="4249215" y="4012506"/>
                </a:lnTo>
                <a:cubicBezTo>
                  <a:pt x="4249488" y="4015508"/>
                  <a:pt x="4250443" y="4017964"/>
                  <a:pt x="4252080" y="4019873"/>
                </a:cubicBezTo>
                <a:cubicBezTo>
                  <a:pt x="4253717" y="4021783"/>
                  <a:pt x="4256309" y="4023284"/>
                  <a:pt x="4259856" y="4024375"/>
                </a:cubicBezTo>
                <a:cubicBezTo>
                  <a:pt x="4263403" y="4025467"/>
                  <a:pt x="4268247" y="4026217"/>
                  <a:pt x="4274386" y="4026626"/>
                </a:cubicBezTo>
                <a:cubicBezTo>
                  <a:pt x="4280525" y="4027036"/>
                  <a:pt x="4288097" y="4027240"/>
                  <a:pt x="4297101" y="4027240"/>
                </a:cubicBezTo>
                <a:cubicBezTo>
                  <a:pt x="4311289" y="4027240"/>
                  <a:pt x="4322135" y="4026013"/>
                  <a:pt x="4329638" y="4023557"/>
                </a:cubicBezTo>
                <a:cubicBezTo>
                  <a:pt x="4337141" y="4021101"/>
                  <a:pt x="4341030" y="4017418"/>
                  <a:pt x="4341303" y="4012506"/>
                </a:cubicBezTo>
                <a:lnTo>
                  <a:pt x="4344577" y="3932697"/>
                </a:lnTo>
                <a:cubicBezTo>
                  <a:pt x="4364222" y="3930515"/>
                  <a:pt x="4382162" y="3925467"/>
                  <a:pt x="4398397" y="3917554"/>
                </a:cubicBezTo>
                <a:cubicBezTo>
                  <a:pt x="4414631" y="3909641"/>
                  <a:pt x="4428547" y="3899137"/>
                  <a:pt x="4440143" y="3886040"/>
                </a:cubicBezTo>
                <a:cubicBezTo>
                  <a:pt x="4451739" y="3872943"/>
                  <a:pt x="4460743" y="3857390"/>
                  <a:pt x="4467155" y="3839382"/>
                </a:cubicBezTo>
                <a:cubicBezTo>
                  <a:pt x="4473567" y="3821374"/>
                  <a:pt x="4476773" y="3801183"/>
                  <a:pt x="4476773" y="3778809"/>
                </a:cubicBezTo>
                <a:cubicBezTo>
                  <a:pt x="4476773" y="3757254"/>
                  <a:pt x="4473363" y="3736790"/>
                  <a:pt x="4466541" y="3717417"/>
                </a:cubicBezTo>
                <a:cubicBezTo>
                  <a:pt x="4459720" y="3698045"/>
                  <a:pt x="4449011" y="3680855"/>
                  <a:pt x="4434413" y="3665848"/>
                </a:cubicBezTo>
                <a:cubicBezTo>
                  <a:pt x="4419816" y="3650842"/>
                  <a:pt x="4401057" y="3638904"/>
                  <a:pt x="4378138" y="3630037"/>
                </a:cubicBezTo>
                <a:cubicBezTo>
                  <a:pt x="4355218" y="3621169"/>
                  <a:pt x="4327660" y="3616735"/>
                  <a:pt x="4295463" y="3616735"/>
                </a:cubicBezTo>
                <a:close/>
                <a:moveTo>
                  <a:pt x="420537" y="3436244"/>
                </a:moveTo>
                <a:cubicBezTo>
                  <a:pt x="430360" y="3476080"/>
                  <a:pt x="451233" y="3507185"/>
                  <a:pt x="483157" y="3529559"/>
                </a:cubicBezTo>
                <a:cubicBezTo>
                  <a:pt x="515080" y="3551933"/>
                  <a:pt x="559555" y="3565439"/>
                  <a:pt x="616581" y="3570078"/>
                </a:cubicBezTo>
                <a:cubicBezTo>
                  <a:pt x="637864" y="3571715"/>
                  <a:pt x="654985" y="3574580"/>
                  <a:pt x="667945" y="3578672"/>
                </a:cubicBezTo>
                <a:cubicBezTo>
                  <a:pt x="680906" y="3582765"/>
                  <a:pt x="691411" y="3587949"/>
                  <a:pt x="699460" y="3594225"/>
                </a:cubicBezTo>
                <a:cubicBezTo>
                  <a:pt x="707509" y="3600501"/>
                  <a:pt x="713785" y="3607731"/>
                  <a:pt x="718287" y="3615917"/>
                </a:cubicBezTo>
                <a:cubicBezTo>
                  <a:pt x="722789" y="3624102"/>
                  <a:pt x="727359" y="3633106"/>
                  <a:pt x="731997" y="3642929"/>
                </a:cubicBezTo>
                <a:lnTo>
                  <a:pt x="464739" y="3642929"/>
                </a:lnTo>
                <a:lnTo>
                  <a:pt x="464739" y="3728877"/>
                </a:lnTo>
                <a:lnTo>
                  <a:pt x="578518" y="3728877"/>
                </a:lnTo>
                <a:lnTo>
                  <a:pt x="578518" y="3787404"/>
                </a:lnTo>
                <a:cubicBezTo>
                  <a:pt x="566786" y="3792042"/>
                  <a:pt x="557168" y="3799955"/>
                  <a:pt x="549664" y="3811142"/>
                </a:cubicBezTo>
                <a:cubicBezTo>
                  <a:pt x="542161" y="3822329"/>
                  <a:pt x="538409" y="3835017"/>
                  <a:pt x="538409" y="3849205"/>
                </a:cubicBezTo>
                <a:cubicBezTo>
                  <a:pt x="538409" y="3858209"/>
                  <a:pt x="540115" y="3866736"/>
                  <a:pt x="543525" y="3874785"/>
                </a:cubicBezTo>
                <a:cubicBezTo>
                  <a:pt x="546936" y="3882834"/>
                  <a:pt x="551643" y="3889928"/>
                  <a:pt x="557645" y="3896067"/>
                </a:cubicBezTo>
                <a:cubicBezTo>
                  <a:pt x="563648" y="3902206"/>
                  <a:pt x="570742" y="3907049"/>
                  <a:pt x="578928" y="3910596"/>
                </a:cubicBezTo>
                <a:cubicBezTo>
                  <a:pt x="587113" y="3914143"/>
                  <a:pt x="595981" y="3915917"/>
                  <a:pt x="605531" y="3915917"/>
                </a:cubicBezTo>
                <a:cubicBezTo>
                  <a:pt x="615626" y="3915917"/>
                  <a:pt x="624767" y="3914075"/>
                  <a:pt x="632952" y="3910392"/>
                </a:cubicBezTo>
                <a:cubicBezTo>
                  <a:pt x="641138" y="3906708"/>
                  <a:pt x="648164" y="3901865"/>
                  <a:pt x="654030" y="3895862"/>
                </a:cubicBezTo>
                <a:cubicBezTo>
                  <a:pt x="659896" y="3889860"/>
                  <a:pt x="664398" y="3882970"/>
                  <a:pt x="667536" y="3875194"/>
                </a:cubicBezTo>
                <a:cubicBezTo>
                  <a:pt x="670674" y="3867418"/>
                  <a:pt x="672243" y="3859437"/>
                  <a:pt x="672243" y="3851251"/>
                </a:cubicBezTo>
                <a:cubicBezTo>
                  <a:pt x="672243" y="3849068"/>
                  <a:pt x="672106" y="3847295"/>
                  <a:pt x="671834" y="3845930"/>
                </a:cubicBezTo>
                <a:cubicBezTo>
                  <a:pt x="683566" y="3845930"/>
                  <a:pt x="693457" y="3847568"/>
                  <a:pt x="701506" y="3850842"/>
                </a:cubicBezTo>
                <a:cubicBezTo>
                  <a:pt x="709555" y="3854116"/>
                  <a:pt x="716104" y="3858550"/>
                  <a:pt x="721152" y="3864143"/>
                </a:cubicBezTo>
                <a:cubicBezTo>
                  <a:pt x="726199" y="3869737"/>
                  <a:pt x="729815" y="3876012"/>
                  <a:pt x="731997" y="3882970"/>
                </a:cubicBezTo>
                <a:cubicBezTo>
                  <a:pt x="734180" y="3889928"/>
                  <a:pt x="735272" y="3897090"/>
                  <a:pt x="735272" y="3904457"/>
                </a:cubicBezTo>
                <a:cubicBezTo>
                  <a:pt x="735272" y="3919464"/>
                  <a:pt x="732475" y="3932288"/>
                  <a:pt x="726881" y="3942929"/>
                </a:cubicBezTo>
                <a:cubicBezTo>
                  <a:pt x="721288" y="3953570"/>
                  <a:pt x="713580" y="3962302"/>
                  <a:pt x="703757" y="3969123"/>
                </a:cubicBezTo>
                <a:cubicBezTo>
                  <a:pt x="693935" y="3975944"/>
                  <a:pt x="682338" y="3980992"/>
                  <a:pt x="668969" y="3984266"/>
                </a:cubicBezTo>
                <a:cubicBezTo>
                  <a:pt x="655599" y="3987540"/>
                  <a:pt x="641138" y="3989178"/>
                  <a:pt x="625585" y="3989178"/>
                </a:cubicBezTo>
                <a:cubicBezTo>
                  <a:pt x="600756" y="3989178"/>
                  <a:pt x="578791" y="3987609"/>
                  <a:pt x="559692" y="3984471"/>
                </a:cubicBezTo>
                <a:cubicBezTo>
                  <a:pt x="540592" y="3981333"/>
                  <a:pt x="525722" y="3978536"/>
                  <a:pt x="515080" y="3976081"/>
                </a:cubicBezTo>
                <a:lnTo>
                  <a:pt x="515080" y="4059983"/>
                </a:lnTo>
                <a:cubicBezTo>
                  <a:pt x="526540" y="4062438"/>
                  <a:pt x="539501" y="4065303"/>
                  <a:pt x="553962" y="4068577"/>
                </a:cubicBezTo>
                <a:cubicBezTo>
                  <a:pt x="568423" y="4071852"/>
                  <a:pt x="583907" y="4076013"/>
                  <a:pt x="600415" y="4081060"/>
                </a:cubicBezTo>
                <a:cubicBezTo>
                  <a:pt x="616922" y="4086108"/>
                  <a:pt x="633975" y="4092179"/>
                  <a:pt x="651574" y="4099273"/>
                </a:cubicBezTo>
                <a:cubicBezTo>
                  <a:pt x="669173" y="4106367"/>
                  <a:pt x="686772" y="4114894"/>
                  <a:pt x="704371" y="4124853"/>
                </a:cubicBezTo>
                <a:cubicBezTo>
                  <a:pt x="721970" y="4134812"/>
                  <a:pt x="739364" y="4146545"/>
                  <a:pt x="756554" y="4160051"/>
                </a:cubicBezTo>
                <a:cubicBezTo>
                  <a:pt x="773744" y="4173557"/>
                  <a:pt x="789978" y="4189042"/>
                  <a:pt x="805258" y="4206504"/>
                </a:cubicBezTo>
                <a:lnTo>
                  <a:pt x="880974" y="4159437"/>
                </a:lnTo>
                <a:cubicBezTo>
                  <a:pt x="871970" y="4145794"/>
                  <a:pt x="861943" y="4133243"/>
                  <a:pt x="850893" y="4121783"/>
                </a:cubicBezTo>
                <a:cubicBezTo>
                  <a:pt x="839842" y="4110324"/>
                  <a:pt x="828519" y="4099819"/>
                  <a:pt x="816922" y="4090269"/>
                </a:cubicBezTo>
                <a:cubicBezTo>
                  <a:pt x="805326" y="4080719"/>
                  <a:pt x="793730" y="4072125"/>
                  <a:pt x="782134" y="4064485"/>
                </a:cubicBezTo>
                <a:cubicBezTo>
                  <a:pt x="770538" y="4056845"/>
                  <a:pt x="759828" y="4049887"/>
                  <a:pt x="750006" y="4043611"/>
                </a:cubicBezTo>
                <a:cubicBezTo>
                  <a:pt x="761738" y="4037609"/>
                  <a:pt x="772516" y="4030037"/>
                  <a:pt x="782338" y="4020897"/>
                </a:cubicBezTo>
                <a:cubicBezTo>
                  <a:pt x="792161" y="4011756"/>
                  <a:pt x="800620" y="4001251"/>
                  <a:pt x="807714" y="3989382"/>
                </a:cubicBezTo>
                <a:cubicBezTo>
                  <a:pt x="814808" y="3977513"/>
                  <a:pt x="820333" y="3964416"/>
                  <a:pt x="824289" y="3950092"/>
                </a:cubicBezTo>
                <a:cubicBezTo>
                  <a:pt x="828246" y="3935767"/>
                  <a:pt x="830224" y="3920419"/>
                  <a:pt x="830224" y="3904048"/>
                </a:cubicBezTo>
                <a:cubicBezTo>
                  <a:pt x="830224" y="3885767"/>
                  <a:pt x="827359" y="3868100"/>
                  <a:pt x="821629" y="3851046"/>
                </a:cubicBezTo>
                <a:cubicBezTo>
                  <a:pt x="815899" y="3833993"/>
                  <a:pt x="806827" y="3818782"/>
                  <a:pt x="794412" y="3805412"/>
                </a:cubicBezTo>
                <a:cubicBezTo>
                  <a:pt x="781997" y="3792042"/>
                  <a:pt x="765831" y="3781333"/>
                  <a:pt x="745913" y="3773284"/>
                </a:cubicBezTo>
                <a:cubicBezTo>
                  <a:pt x="725995" y="3765235"/>
                  <a:pt x="701847" y="3761210"/>
                  <a:pt x="673471" y="3761210"/>
                </a:cubicBezTo>
                <a:lnTo>
                  <a:pt x="673471" y="3728877"/>
                </a:lnTo>
                <a:lnTo>
                  <a:pt x="912414" y="3728877"/>
                </a:lnTo>
                <a:lnTo>
                  <a:pt x="944822" y="3728877"/>
                </a:lnTo>
                <a:lnTo>
                  <a:pt x="982810" y="3728877"/>
                </a:lnTo>
                <a:cubicBezTo>
                  <a:pt x="984447" y="3744703"/>
                  <a:pt x="987789" y="3758482"/>
                  <a:pt x="992837" y="3770214"/>
                </a:cubicBezTo>
                <a:cubicBezTo>
                  <a:pt x="997885" y="3781947"/>
                  <a:pt x="1003819" y="3792588"/>
                  <a:pt x="1010641" y="3802138"/>
                </a:cubicBezTo>
                <a:cubicBezTo>
                  <a:pt x="1017462" y="3811688"/>
                  <a:pt x="1024556" y="3820555"/>
                  <a:pt x="1031923" y="3828741"/>
                </a:cubicBezTo>
                <a:cubicBezTo>
                  <a:pt x="1039290" y="3836926"/>
                  <a:pt x="1046112" y="3845385"/>
                  <a:pt x="1052387" y="3854116"/>
                </a:cubicBezTo>
                <a:cubicBezTo>
                  <a:pt x="1058663" y="3862847"/>
                  <a:pt x="1063847" y="3872193"/>
                  <a:pt x="1067940" y="3882152"/>
                </a:cubicBezTo>
                <a:cubicBezTo>
                  <a:pt x="1072032" y="3892111"/>
                  <a:pt x="1074079" y="3903639"/>
                  <a:pt x="1074079" y="3916735"/>
                </a:cubicBezTo>
                <a:cubicBezTo>
                  <a:pt x="1074079" y="3924102"/>
                  <a:pt x="1073056" y="3930924"/>
                  <a:pt x="1071009" y="3937199"/>
                </a:cubicBezTo>
                <a:cubicBezTo>
                  <a:pt x="1068963" y="3943475"/>
                  <a:pt x="1066098" y="3948932"/>
                  <a:pt x="1062414" y="3953570"/>
                </a:cubicBezTo>
                <a:cubicBezTo>
                  <a:pt x="1058731" y="3958209"/>
                  <a:pt x="1054297" y="3961893"/>
                  <a:pt x="1049113" y="3964621"/>
                </a:cubicBezTo>
                <a:cubicBezTo>
                  <a:pt x="1043929" y="3967350"/>
                  <a:pt x="1038335" y="3968714"/>
                  <a:pt x="1032333" y="3968714"/>
                </a:cubicBezTo>
                <a:cubicBezTo>
                  <a:pt x="1024966" y="3968714"/>
                  <a:pt x="1016712" y="3968304"/>
                  <a:pt x="1007571" y="3967486"/>
                </a:cubicBezTo>
                <a:cubicBezTo>
                  <a:pt x="998431" y="3966667"/>
                  <a:pt x="986766" y="3964075"/>
                  <a:pt x="972578" y="3959710"/>
                </a:cubicBezTo>
                <a:lnTo>
                  <a:pt x="972578" y="4048113"/>
                </a:lnTo>
                <a:cubicBezTo>
                  <a:pt x="986221" y="4051388"/>
                  <a:pt x="997135" y="4053707"/>
                  <a:pt x="1005320" y="4055071"/>
                </a:cubicBezTo>
                <a:cubicBezTo>
                  <a:pt x="1013506" y="4056436"/>
                  <a:pt x="1020600" y="4057118"/>
                  <a:pt x="1026603" y="4057118"/>
                </a:cubicBezTo>
                <a:cubicBezTo>
                  <a:pt x="1049795" y="4057118"/>
                  <a:pt x="1069918" y="4054730"/>
                  <a:pt x="1086971" y="4049955"/>
                </a:cubicBezTo>
                <a:cubicBezTo>
                  <a:pt x="1104024" y="4045181"/>
                  <a:pt x="1118281" y="4037814"/>
                  <a:pt x="1129740" y="4027854"/>
                </a:cubicBezTo>
                <a:cubicBezTo>
                  <a:pt x="1141200" y="4017895"/>
                  <a:pt x="1149932" y="4005139"/>
                  <a:pt x="1155934" y="3989587"/>
                </a:cubicBezTo>
                <a:cubicBezTo>
                  <a:pt x="1161937" y="3974034"/>
                  <a:pt x="1165348" y="3955617"/>
                  <a:pt x="1166166" y="3934334"/>
                </a:cubicBezTo>
                <a:cubicBezTo>
                  <a:pt x="1172988" y="3932697"/>
                  <a:pt x="1178786" y="3931742"/>
                  <a:pt x="1183561" y="3931469"/>
                </a:cubicBezTo>
                <a:cubicBezTo>
                  <a:pt x="1188336" y="3931197"/>
                  <a:pt x="1192496" y="3931060"/>
                  <a:pt x="1196043" y="3931060"/>
                </a:cubicBezTo>
                <a:cubicBezTo>
                  <a:pt x="1202592" y="3931060"/>
                  <a:pt x="1209686" y="3932493"/>
                  <a:pt x="1217326" y="3935358"/>
                </a:cubicBezTo>
                <a:cubicBezTo>
                  <a:pt x="1224966" y="3938223"/>
                  <a:pt x="1232879" y="3943543"/>
                  <a:pt x="1241064" y="3951319"/>
                </a:cubicBezTo>
                <a:cubicBezTo>
                  <a:pt x="1249250" y="3959096"/>
                  <a:pt x="1257503" y="3969873"/>
                  <a:pt x="1265825" y="3983652"/>
                </a:cubicBezTo>
                <a:cubicBezTo>
                  <a:pt x="1274147" y="3997431"/>
                  <a:pt x="1281992" y="4015235"/>
                  <a:pt x="1289359" y="4037063"/>
                </a:cubicBezTo>
                <a:lnTo>
                  <a:pt x="1289359" y="4183175"/>
                </a:lnTo>
                <a:lnTo>
                  <a:pt x="1384311" y="4183175"/>
                </a:lnTo>
                <a:lnTo>
                  <a:pt x="1384311" y="3728877"/>
                </a:lnTo>
                <a:lnTo>
                  <a:pt x="1474389" y="3728877"/>
                </a:lnTo>
                <a:lnTo>
                  <a:pt x="1498909" y="3728877"/>
                </a:lnTo>
                <a:lnTo>
                  <a:pt x="1870570" y="3728877"/>
                </a:lnTo>
                <a:lnTo>
                  <a:pt x="1870570" y="3786995"/>
                </a:lnTo>
                <a:cubicBezTo>
                  <a:pt x="1867568" y="3786449"/>
                  <a:pt x="1862452" y="3785562"/>
                  <a:pt x="1855222" y="3784334"/>
                </a:cubicBezTo>
                <a:cubicBezTo>
                  <a:pt x="1847991" y="3783106"/>
                  <a:pt x="1840693" y="3782492"/>
                  <a:pt x="1833325" y="3782492"/>
                </a:cubicBezTo>
                <a:cubicBezTo>
                  <a:pt x="1819410" y="3782492"/>
                  <a:pt x="1805427" y="3784130"/>
                  <a:pt x="1791375" y="3787404"/>
                </a:cubicBezTo>
                <a:cubicBezTo>
                  <a:pt x="1777323" y="3790678"/>
                  <a:pt x="1764976" y="3796681"/>
                  <a:pt x="1754335" y="3805412"/>
                </a:cubicBezTo>
                <a:cubicBezTo>
                  <a:pt x="1743694" y="3795862"/>
                  <a:pt x="1730392" y="3788291"/>
                  <a:pt x="1714430" y="3782697"/>
                </a:cubicBezTo>
                <a:cubicBezTo>
                  <a:pt x="1698469" y="3777104"/>
                  <a:pt x="1680938" y="3774307"/>
                  <a:pt x="1661838" y="3774307"/>
                </a:cubicBezTo>
                <a:cubicBezTo>
                  <a:pt x="1644103" y="3774307"/>
                  <a:pt x="1626504" y="3776899"/>
                  <a:pt x="1609041" y="3782083"/>
                </a:cubicBezTo>
                <a:cubicBezTo>
                  <a:pt x="1591579" y="3787267"/>
                  <a:pt x="1575958" y="3795521"/>
                  <a:pt x="1562179" y="3806844"/>
                </a:cubicBezTo>
                <a:cubicBezTo>
                  <a:pt x="1548400" y="3818168"/>
                  <a:pt x="1537281" y="3832697"/>
                  <a:pt x="1528823" y="3850433"/>
                </a:cubicBezTo>
                <a:cubicBezTo>
                  <a:pt x="1520365" y="3868168"/>
                  <a:pt x="1516136" y="3889587"/>
                  <a:pt x="1516136" y="3914689"/>
                </a:cubicBezTo>
                <a:cubicBezTo>
                  <a:pt x="1516136" y="3933516"/>
                  <a:pt x="1518523" y="3950774"/>
                  <a:pt x="1523298" y="3966463"/>
                </a:cubicBezTo>
                <a:cubicBezTo>
                  <a:pt x="1528073" y="3982152"/>
                  <a:pt x="1535099" y="3995658"/>
                  <a:pt x="1544376" y="4006981"/>
                </a:cubicBezTo>
                <a:cubicBezTo>
                  <a:pt x="1553653" y="4018305"/>
                  <a:pt x="1565181" y="4027104"/>
                  <a:pt x="1578960" y="4033380"/>
                </a:cubicBezTo>
                <a:cubicBezTo>
                  <a:pt x="1592739" y="4039655"/>
                  <a:pt x="1608632" y="4042793"/>
                  <a:pt x="1626641" y="4042793"/>
                </a:cubicBezTo>
                <a:cubicBezTo>
                  <a:pt x="1636736" y="4042793"/>
                  <a:pt x="1645945" y="4041088"/>
                  <a:pt x="1654267" y="4037677"/>
                </a:cubicBezTo>
                <a:cubicBezTo>
                  <a:pt x="1662589" y="4034266"/>
                  <a:pt x="1669751" y="4029628"/>
                  <a:pt x="1675754" y="4023761"/>
                </a:cubicBezTo>
                <a:cubicBezTo>
                  <a:pt x="1681756" y="4017895"/>
                  <a:pt x="1686463" y="4010869"/>
                  <a:pt x="1689874" y="4002684"/>
                </a:cubicBezTo>
                <a:cubicBezTo>
                  <a:pt x="1693285" y="3994498"/>
                  <a:pt x="1694990" y="3985631"/>
                  <a:pt x="1694990" y="3976081"/>
                </a:cubicBezTo>
                <a:cubicBezTo>
                  <a:pt x="1694990" y="3967622"/>
                  <a:pt x="1693285" y="3959505"/>
                  <a:pt x="1689874" y="3951729"/>
                </a:cubicBezTo>
                <a:cubicBezTo>
                  <a:pt x="1686463" y="3943952"/>
                  <a:pt x="1681825" y="3937063"/>
                  <a:pt x="1675958" y="3931060"/>
                </a:cubicBezTo>
                <a:cubicBezTo>
                  <a:pt x="1670092" y="3925058"/>
                  <a:pt x="1663203" y="3920351"/>
                  <a:pt x="1655290" y="3916940"/>
                </a:cubicBezTo>
                <a:cubicBezTo>
                  <a:pt x="1647377" y="3913530"/>
                  <a:pt x="1639055" y="3911824"/>
                  <a:pt x="1630324" y="3911824"/>
                </a:cubicBezTo>
                <a:cubicBezTo>
                  <a:pt x="1627322" y="3911824"/>
                  <a:pt x="1624526" y="3911892"/>
                  <a:pt x="1621934" y="3912029"/>
                </a:cubicBezTo>
                <a:cubicBezTo>
                  <a:pt x="1619342" y="3912165"/>
                  <a:pt x="1617364" y="3912370"/>
                  <a:pt x="1615999" y="3912643"/>
                </a:cubicBezTo>
                <a:cubicBezTo>
                  <a:pt x="1614362" y="3908004"/>
                  <a:pt x="1613544" y="3903093"/>
                  <a:pt x="1613544" y="3897909"/>
                </a:cubicBezTo>
                <a:cubicBezTo>
                  <a:pt x="1613544" y="3889178"/>
                  <a:pt x="1615112" y="3882220"/>
                  <a:pt x="1618250" y="3877036"/>
                </a:cubicBezTo>
                <a:cubicBezTo>
                  <a:pt x="1621388" y="3871852"/>
                  <a:pt x="1625344" y="3867963"/>
                  <a:pt x="1630119" y="3865371"/>
                </a:cubicBezTo>
                <a:cubicBezTo>
                  <a:pt x="1634894" y="3862779"/>
                  <a:pt x="1639874" y="3861074"/>
                  <a:pt x="1645058" y="3860255"/>
                </a:cubicBezTo>
                <a:cubicBezTo>
                  <a:pt x="1650242" y="3859437"/>
                  <a:pt x="1654881" y="3859027"/>
                  <a:pt x="1658973" y="3859027"/>
                </a:cubicBezTo>
                <a:cubicBezTo>
                  <a:pt x="1666613" y="3859027"/>
                  <a:pt x="1673435" y="3860801"/>
                  <a:pt x="1679437" y="3864348"/>
                </a:cubicBezTo>
                <a:cubicBezTo>
                  <a:pt x="1685440" y="3867895"/>
                  <a:pt x="1690488" y="3872806"/>
                  <a:pt x="1694581" y="3879082"/>
                </a:cubicBezTo>
                <a:cubicBezTo>
                  <a:pt x="1698673" y="3885358"/>
                  <a:pt x="1701743" y="3892725"/>
                  <a:pt x="1703789" y="3901183"/>
                </a:cubicBezTo>
                <a:cubicBezTo>
                  <a:pt x="1705836" y="3909641"/>
                  <a:pt x="1706859" y="3918646"/>
                  <a:pt x="1706859" y="3928195"/>
                </a:cubicBezTo>
                <a:lnTo>
                  <a:pt x="1795672" y="3928195"/>
                </a:lnTo>
                <a:cubicBezTo>
                  <a:pt x="1795672" y="3919191"/>
                  <a:pt x="1796218" y="3910938"/>
                  <a:pt x="1797309" y="3903434"/>
                </a:cubicBezTo>
                <a:cubicBezTo>
                  <a:pt x="1798401" y="3895931"/>
                  <a:pt x="1800447" y="3889519"/>
                  <a:pt x="1803448" y="3884198"/>
                </a:cubicBezTo>
                <a:cubicBezTo>
                  <a:pt x="1806450" y="3878877"/>
                  <a:pt x="1810474" y="3874717"/>
                  <a:pt x="1815522" y="3871715"/>
                </a:cubicBezTo>
                <a:cubicBezTo>
                  <a:pt x="1820570" y="3868714"/>
                  <a:pt x="1827050" y="3867213"/>
                  <a:pt x="1834963" y="3867213"/>
                </a:cubicBezTo>
                <a:cubicBezTo>
                  <a:pt x="1846968" y="3867213"/>
                  <a:pt x="1855904" y="3871852"/>
                  <a:pt x="1861771" y="3881128"/>
                </a:cubicBezTo>
                <a:cubicBezTo>
                  <a:pt x="1867637" y="3890405"/>
                  <a:pt x="1870570" y="3903502"/>
                  <a:pt x="1870570" y="3920419"/>
                </a:cubicBezTo>
                <a:lnTo>
                  <a:pt x="1870570" y="4183175"/>
                </a:lnTo>
                <a:lnTo>
                  <a:pt x="1965522" y="4183175"/>
                </a:lnTo>
                <a:lnTo>
                  <a:pt x="1965522" y="3728877"/>
                </a:lnTo>
                <a:lnTo>
                  <a:pt x="2055414" y="3728877"/>
                </a:lnTo>
                <a:lnTo>
                  <a:pt x="2080120" y="3728877"/>
                </a:lnTo>
                <a:lnTo>
                  <a:pt x="2102890" y="3728877"/>
                </a:lnTo>
                <a:cubicBezTo>
                  <a:pt x="2113259" y="3728877"/>
                  <a:pt x="2122604" y="3730583"/>
                  <a:pt x="2130926" y="3733993"/>
                </a:cubicBezTo>
                <a:cubicBezTo>
                  <a:pt x="2139248" y="3737404"/>
                  <a:pt x="2146274" y="3742179"/>
                  <a:pt x="2152004" y="3748318"/>
                </a:cubicBezTo>
                <a:cubicBezTo>
                  <a:pt x="2157734" y="3754457"/>
                  <a:pt x="2162167" y="3761688"/>
                  <a:pt x="2165305" y="3770010"/>
                </a:cubicBezTo>
                <a:cubicBezTo>
                  <a:pt x="2168443" y="3778332"/>
                  <a:pt x="2170012" y="3787404"/>
                  <a:pt x="2170012" y="3797226"/>
                </a:cubicBezTo>
                <a:lnTo>
                  <a:pt x="2170012" y="4224103"/>
                </a:lnTo>
                <a:lnTo>
                  <a:pt x="2264964" y="4224103"/>
                </a:lnTo>
                <a:lnTo>
                  <a:pt x="2264964" y="3771851"/>
                </a:lnTo>
                <a:cubicBezTo>
                  <a:pt x="2264964" y="3767759"/>
                  <a:pt x="2265305" y="3763256"/>
                  <a:pt x="2265988" y="3758345"/>
                </a:cubicBezTo>
                <a:cubicBezTo>
                  <a:pt x="2266670" y="3753434"/>
                  <a:pt x="2268238" y="3748795"/>
                  <a:pt x="2270694" y="3744430"/>
                </a:cubicBezTo>
                <a:cubicBezTo>
                  <a:pt x="2273150" y="3740064"/>
                  <a:pt x="2276902" y="3736381"/>
                  <a:pt x="2281949" y="3733379"/>
                </a:cubicBezTo>
                <a:cubicBezTo>
                  <a:pt x="2286997" y="3730378"/>
                  <a:pt x="2293886" y="3728877"/>
                  <a:pt x="2302618" y="3728877"/>
                </a:cubicBezTo>
                <a:lnTo>
                  <a:pt x="2350689" y="3728877"/>
                </a:lnTo>
                <a:lnTo>
                  <a:pt x="2379562" y="3728877"/>
                </a:lnTo>
                <a:lnTo>
                  <a:pt x="2431726" y="3728877"/>
                </a:lnTo>
                <a:cubicBezTo>
                  <a:pt x="2441822" y="3728877"/>
                  <a:pt x="2452804" y="3732697"/>
                  <a:pt x="2464673" y="3740337"/>
                </a:cubicBezTo>
                <a:cubicBezTo>
                  <a:pt x="2476542" y="3747977"/>
                  <a:pt x="2488138" y="3757800"/>
                  <a:pt x="2499461" y="3769805"/>
                </a:cubicBezTo>
                <a:cubicBezTo>
                  <a:pt x="2510785" y="3781811"/>
                  <a:pt x="2521290" y="3795453"/>
                  <a:pt x="2530976" y="3810733"/>
                </a:cubicBezTo>
                <a:cubicBezTo>
                  <a:pt x="2540662" y="3826013"/>
                  <a:pt x="2548234" y="3841156"/>
                  <a:pt x="2553691" y="3856162"/>
                </a:cubicBezTo>
                <a:cubicBezTo>
                  <a:pt x="2547142" y="3855890"/>
                  <a:pt x="2541549" y="3855753"/>
                  <a:pt x="2536910" y="3855753"/>
                </a:cubicBezTo>
                <a:cubicBezTo>
                  <a:pt x="2519721" y="3855753"/>
                  <a:pt x="2503350" y="3858618"/>
                  <a:pt x="2487797" y="3864348"/>
                </a:cubicBezTo>
                <a:cubicBezTo>
                  <a:pt x="2472245" y="3870078"/>
                  <a:pt x="2458875" y="3878059"/>
                  <a:pt x="2447688" y="3888291"/>
                </a:cubicBezTo>
                <a:cubicBezTo>
                  <a:pt x="2436501" y="3898523"/>
                  <a:pt x="2427770" y="3910596"/>
                  <a:pt x="2421494" y="3924512"/>
                </a:cubicBezTo>
                <a:cubicBezTo>
                  <a:pt x="2415219" y="3938427"/>
                  <a:pt x="2412081" y="3953434"/>
                  <a:pt x="2412081" y="3969532"/>
                </a:cubicBezTo>
                <a:cubicBezTo>
                  <a:pt x="2412081" y="3988905"/>
                  <a:pt x="2415492" y="4006367"/>
                  <a:pt x="2422313" y="4021920"/>
                </a:cubicBezTo>
                <a:cubicBezTo>
                  <a:pt x="2429134" y="4037472"/>
                  <a:pt x="2438479" y="4050706"/>
                  <a:pt x="2450348" y="4061620"/>
                </a:cubicBezTo>
                <a:cubicBezTo>
                  <a:pt x="2462217" y="4072534"/>
                  <a:pt x="2476133" y="4080856"/>
                  <a:pt x="2492095" y="4086586"/>
                </a:cubicBezTo>
                <a:cubicBezTo>
                  <a:pt x="2508056" y="4092315"/>
                  <a:pt x="2525178" y="4095180"/>
                  <a:pt x="2543459" y="4095180"/>
                </a:cubicBezTo>
                <a:cubicBezTo>
                  <a:pt x="2564195" y="4095180"/>
                  <a:pt x="2581999" y="4091634"/>
                  <a:pt x="2596870" y="4084539"/>
                </a:cubicBezTo>
                <a:cubicBezTo>
                  <a:pt x="2611740" y="4077445"/>
                  <a:pt x="2623882" y="4068373"/>
                  <a:pt x="2633295" y="4057322"/>
                </a:cubicBezTo>
                <a:cubicBezTo>
                  <a:pt x="2642709" y="4046272"/>
                  <a:pt x="2649598" y="4034062"/>
                  <a:pt x="2653964" y="4020692"/>
                </a:cubicBezTo>
                <a:cubicBezTo>
                  <a:pt x="2658329" y="4007322"/>
                  <a:pt x="2660512" y="3994498"/>
                  <a:pt x="2660512" y="3982220"/>
                </a:cubicBezTo>
                <a:cubicBezTo>
                  <a:pt x="2671699" y="3988223"/>
                  <a:pt x="2683091" y="3997431"/>
                  <a:pt x="2694687" y="4009846"/>
                </a:cubicBezTo>
                <a:cubicBezTo>
                  <a:pt x="2706283" y="4022261"/>
                  <a:pt x="2716856" y="4035494"/>
                  <a:pt x="2726406" y="4049546"/>
                </a:cubicBezTo>
                <a:cubicBezTo>
                  <a:pt x="2735956" y="4063598"/>
                  <a:pt x="2743937" y="4077172"/>
                  <a:pt x="2750349" y="4090269"/>
                </a:cubicBezTo>
                <a:cubicBezTo>
                  <a:pt x="2756760" y="4103366"/>
                  <a:pt x="2760649" y="4113462"/>
                  <a:pt x="2762013" y="4120556"/>
                </a:cubicBezTo>
                <a:lnTo>
                  <a:pt x="2762013" y="4183175"/>
                </a:lnTo>
                <a:lnTo>
                  <a:pt x="2856965" y="4183175"/>
                </a:lnTo>
                <a:lnTo>
                  <a:pt x="2856965" y="3728877"/>
                </a:lnTo>
                <a:lnTo>
                  <a:pt x="2971563" y="3728877"/>
                </a:lnTo>
                <a:lnTo>
                  <a:pt x="2971563" y="3642929"/>
                </a:lnTo>
                <a:lnTo>
                  <a:pt x="2379562" y="3642929"/>
                </a:lnTo>
                <a:lnTo>
                  <a:pt x="2350689" y="3642929"/>
                </a:lnTo>
                <a:lnTo>
                  <a:pt x="2284610" y="3642929"/>
                </a:lnTo>
                <a:cubicBezTo>
                  <a:pt x="2265237" y="3642929"/>
                  <a:pt x="2249412" y="3645658"/>
                  <a:pt x="2237133" y="3651114"/>
                </a:cubicBezTo>
                <a:cubicBezTo>
                  <a:pt x="2224855" y="3656572"/>
                  <a:pt x="2214350" y="3663529"/>
                  <a:pt x="2205619" y="3671988"/>
                </a:cubicBezTo>
                <a:cubicBezTo>
                  <a:pt x="2196342" y="3664348"/>
                  <a:pt x="2184814" y="3657595"/>
                  <a:pt x="2171035" y="3651728"/>
                </a:cubicBezTo>
                <a:cubicBezTo>
                  <a:pt x="2157256" y="3645862"/>
                  <a:pt x="2141772" y="3642929"/>
                  <a:pt x="2124582" y="3642929"/>
                </a:cubicBezTo>
                <a:lnTo>
                  <a:pt x="2080120" y="3642929"/>
                </a:lnTo>
                <a:lnTo>
                  <a:pt x="2055414" y="3642929"/>
                </a:lnTo>
                <a:lnTo>
                  <a:pt x="1498909" y="3642929"/>
                </a:lnTo>
                <a:lnTo>
                  <a:pt x="1474389" y="3642929"/>
                </a:lnTo>
                <a:lnTo>
                  <a:pt x="944822" y="3642929"/>
                </a:lnTo>
                <a:lnTo>
                  <a:pt x="912414" y="3642929"/>
                </a:lnTo>
                <a:lnTo>
                  <a:pt x="826540" y="3642929"/>
                </a:lnTo>
                <a:cubicBezTo>
                  <a:pt x="822448" y="3621646"/>
                  <a:pt x="815285" y="3601933"/>
                  <a:pt x="805053" y="3583788"/>
                </a:cubicBezTo>
                <a:cubicBezTo>
                  <a:pt x="794821" y="3565644"/>
                  <a:pt x="781656" y="3549955"/>
                  <a:pt x="765558" y="3536721"/>
                </a:cubicBezTo>
                <a:cubicBezTo>
                  <a:pt x="749460" y="3523488"/>
                  <a:pt x="730224" y="3512983"/>
                  <a:pt x="707850" y="3505207"/>
                </a:cubicBezTo>
                <a:cubicBezTo>
                  <a:pt x="685476" y="3497431"/>
                  <a:pt x="660101" y="3493133"/>
                  <a:pt x="631724" y="3492315"/>
                </a:cubicBezTo>
                <a:cubicBezTo>
                  <a:pt x="613443" y="3491769"/>
                  <a:pt x="597618" y="3490064"/>
                  <a:pt x="584248" y="3487199"/>
                </a:cubicBezTo>
                <a:cubicBezTo>
                  <a:pt x="570879" y="3484334"/>
                  <a:pt x="559419" y="3480514"/>
                  <a:pt x="549869" y="3475739"/>
                </a:cubicBezTo>
                <a:cubicBezTo>
                  <a:pt x="540319" y="3470964"/>
                  <a:pt x="532270" y="3465235"/>
                  <a:pt x="525722" y="3458549"/>
                </a:cubicBezTo>
                <a:cubicBezTo>
                  <a:pt x="519173" y="3451865"/>
                  <a:pt x="513580" y="3444429"/>
                  <a:pt x="508941" y="3436244"/>
                </a:cubicBezTo>
                <a:close/>
                <a:moveTo>
                  <a:pt x="3467719" y="3417826"/>
                </a:moveTo>
                <a:cubicBezTo>
                  <a:pt x="3436887" y="3417826"/>
                  <a:pt x="3408169" y="3421305"/>
                  <a:pt x="3381566" y="3428263"/>
                </a:cubicBezTo>
                <a:cubicBezTo>
                  <a:pt x="3354963" y="3435221"/>
                  <a:pt x="3331839" y="3445385"/>
                  <a:pt x="3312193" y="3458754"/>
                </a:cubicBezTo>
                <a:cubicBezTo>
                  <a:pt x="3292548" y="3472124"/>
                  <a:pt x="3277064" y="3488700"/>
                  <a:pt x="3265740" y="3508481"/>
                </a:cubicBezTo>
                <a:cubicBezTo>
                  <a:pt x="3254417" y="3528263"/>
                  <a:pt x="3248755" y="3550842"/>
                  <a:pt x="3248755" y="3576217"/>
                </a:cubicBezTo>
                <a:cubicBezTo>
                  <a:pt x="3248755" y="3591497"/>
                  <a:pt x="3250119" y="3604252"/>
                  <a:pt x="3252848" y="3614484"/>
                </a:cubicBezTo>
                <a:cubicBezTo>
                  <a:pt x="3255577" y="3624716"/>
                  <a:pt x="3259397" y="3634198"/>
                  <a:pt x="3264308" y="3642929"/>
                </a:cubicBezTo>
                <a:lnTo>
                  <a:pt x="3198414" y="3642929"/>
                </a:lnTo>
                <a:lnTo>
                  <a:pt x="3198414" y="3728877"/>
                </a:lnTo>
                <a:lnTo>
                  <a:pt x="3272084" y="3728877"/>
                </a:lnTo>
                <a:lnTo>
                  <a:pt x="3272084" y="4220010"/>
                </a:lnTo>
                <a:lnTo>
                  <a:pt x="3367855" y="4220010"/>
                </a:lnTo>
                <a:lnTo>
                  <a:pt x="3367855" y="3728877"/>
                </a:lnTo>
                <a:lnTo>
                  <a:pt x="3455589" y="3728877"/>
                </a:lnTo>
                <a:lnTo>
                  <a:pt x="3482453" y="3728877"/>
                </a:lnTo>
                <a:lnTo>
                  <a:pt x="3755589" y="3728877"/>
                </a:lnTo>
                <a:lnTo>
                  <a:pt x="3755589" y="3777172"/>
                </a:lnTo>
                <a:cubicBezTo>
                  <a:pt x="3723666" y="3780446"/>
                  <a:pt x="3693789" y="3787267"/>
                  <a:pt x="3665958" y="3797636"/>
                </a:cubicBezTo>
                <a:cubicBezTo>
                  <a:pt x="3638127" y="3808004"/>
                  <a:pt x="3613297" y="3821715"/>
                  <a:pt x="3591469" y="3838768"/>
                </a:cubicBezTo>
                <a:cubicBezTo>
                  <a:pt x="3569641" y="3855821"/>
                  <a:pt x="3551087" y="3876081"/>
                  <a:pt x="3535808" y="3899546"/>
                </a:cubicBezTo>
                <a:cubicBezTo>
                  <a:pt x="3520528" y="3923011"/>
                  <a:pt x="3509341" y="3949478"/>
                  <a:pt x="3502247" y="3978946"/>
                </a:cubicBezTo>
                <a:cubicBezTo>
                  <a:pt x="3511524" y="3980583"/>
                  <a:pt x="3523120" y="3983448"/>
                  <a:pt x="3537035" y="3987540"/>
                </a:cubicBezTo>
                <a:cubicBezTo>
                  <a:pt x="3550951" y="3991633"/>
                  <a:pt x="3565889" y="3997022"/>
                  <a:pt x="3581851" y="4003707"/>
                </a:cubicBezTo>
                <a:cubicBezTo>
                  <a:pt x="3597813" y="4010392"/>
                  <a:pt x="3614252" y="4018236"/>
                  <a:pt x="3631169" y="4027240"/>
                </a:cubicBezTo>
                <a:cubicBezTo>
                  <a:pt x="3648086" y="4036244"/>
                  <a:pt x="3664389" y="4046204"/>
                  <a:pt x="3680078" y="4057118"/>
                </a:cubicBezTo>
                <a:cubicBezTo>
                  <a:pt x="3695767" y="4068032"/>
                  <a:pt x="3710160" y="4079901"/>
                  <a:pt x="3723257" y="4092725"/>
                </a:cubicBezTo>
                <a:cubicBezTo>
                  <a:pt x="3736353" y="4105549"/>
                  <a:pt x="3747131" y="4119191"/>
                  <a:pt x="3755589" y="4133652"/>
                </a:cubicBezTo>
                <a:lnTo>
                  <a:pt x="3755589" y="4183175"/>
                </a:lnTo>
                <a:lnTo>
                  <a:pt x="3850542" y="4183175"/>
                </a:lnTo>
                <a:lnTo>
                  <a:pt x="3850542" y="3862302"/>
                </a:lnTo>
                <a:cubicBezTo>
                  <a:pt x="3861729" y="3863120"/>
                  <a:pt x="3873325" y="3865303"/>
                  <a:pt x="3885330" y="3868850"/>
                </a:cubicBezTo>
                <a:cubicBezTo>
                  <a:pt x="3897336" y="3872397"/>
                  <a:pt x="3908523" y="3876968"/>
                  <a:pt x="3918891" y="3882561"/>
                </a:cubicBezTo>
                <a:cubicBezTo>
                  <a:pt x="3929259" y="3888154"/>
                  <a:pt x="3938332" y="3894566"/>
                  <a:pt x="3946108" y="3901797"/>
                </a:cubicBezTo>
                <a:cubicBezTo>
                  <a:pt x="3953884" y="3909027"/>
                  <a:pt x="3959273" y="3916599"/>
                  <a:pt x="3962275" y="3924512"/>
                </a:cubicBezTo>
                <a:cubicBezTo>
                  <a:pt x="3956272" y="3924785"/>
                  <a:pt x="3949587" y="3926217"/>
                  <a:pt x="3942220" y="3928809"/>
                </a:cubicBezTo>
                <a:cubicBezTo>
                  <a:pt x="3934853" y="3931401"/>
                  <a:pt x="3927895" y="3935358"/>
                  <a:pt x="3921347" y="3940678"/>
                </a:cubicBezTo>
                <a:cubicBezTo>
                  <a:pt x="3914798" y="3945999"/>
                  <a:pt x="3909341" y="3952820"/>
                  <a:pt x="3904976" y="3961142"/>
                </a:cubicBezTo>
                <a:cubicBezTo>
                  <a:pt x="3900610" y="3969464"/>
                  <a:pt x="3898427" y="3979628"/>
                  <a:pt x="3898427" y="3991633"/>
                </a:cubicBezTo>
                <a:cubicBezTo>
                  <a:pt x="3898427" y="3999819"/>
                  <a:pt x="3899996" y="4007868"/>
                  <a:pt x="3903134" y="4015781"/>
                </a:cubicBezTo>
                <a:cubicBezTo>
                  <a:pt x="3906272" y="4023693"/>
                  <a:pt x="3910774" y="4030788"/>
                  <a:pt x="3916640" y="4037063"/>
                </a:cubicBezTo>
                <a:cubicBezTo>
                  <a:pt x="3922506" y="4043339"/>
                  <a:pt x="3929600" y="4048455"/>
                  <a:pt x="3937923" y="4052411"/>
                </a:cubicBezTo>
                <a:cubicBezTo>
                  <a:pt x="3946244" y="4056367"/>
                  <a:pt x="3955589" y="4058345"/>
                  <a:pt x="3965958" y="4058345"/>
                </a:cubicBezTo>
                <a:cubicBezTo>
                  <a:pt x="3974962" y="4058345"/>
                  <a:pt x="3984921" y="4056299"/>
                  <a:pt x="3995835" y="4052206"/>
                </a:cubicBezTo>
                <a:cubicBezTo>
                  <a:pt x="4006749" y="4048113"/>
                  <a:pt x="4016913" y="4041429"/>
                  <a:pt x="4026326" y="4032152"/>
                </a:cubicBezTo>
                <a:cubicBezTo>
                  <a:pt x="4035740" y="4022875"/>
                  <a:pt x="4043652" y="4010801"/>
                  <a:pt x="4050065" y="3995931"/>
                </a:cubicBezTo>
                <a:cubicBezTo>
                  <a:pt x="4056476" y="3981060"/>
                  <a:pt x="4059683" y="3962984"/>
                  <a:pt x="4059683" y="3941701"/>
                </a:cubicBezTo>
                <a:cubicBezTo>
                  <a:pt x="4059683" y="3918782"/>
                  <a:pt x="4054225" y="3897636"/>
                  <a:pt x="4043311" y="3878263"/>
                </a:cubicBezTo>
                <a:cubicBezTo>
                  <a:pt x="4032397" y="3858891"/>
                  <a:pt x="4017459" y="3841974"/>
                  <a:pt x="3998496" y="3827513"/>
                </a:cubicBezTo>
                <a:cubicBezTo>
                  <a:pt x="3979532" y="3813052"/>
                  <a:pt x="3957363" y="3801456"/>
                  <a:pt x="3931988" y="3792724"/>
                </a:cubicBezTo>
                <a:cubicBezTo>
                  <a:pt x="3906613" y="3783993"/>
                  <a:pt x="3879464" y="3778809"/>
                  <a:pt x="3850542" y="3777172"/>
                </a:cubicBezTo>
                <a:lnTo>
                  <a:pt x="3850542" y="3728877"/>
                </a:lnTo>
                <a:lnTo>
                  <a:pt x="4149724" y="3728877"/>
                </a:lnTo>
                <a:lnTo>
                  <a:pt x="4149724" y="3642929"/>
                </a:lnTo>
                <a:lnTo>
                  <a:pt x="3482453" y="3642929"/>
                </a:lnTo>
                <a:lnTo>
                  <a:pt x="3455589" y="3642929"/>
                </a:lnTo>
                <a:lnTo>
                  <a:pt x="3392412" y="3642929"/>
                </a:lnTo>
                <a:cubicBezTo>
                  <a:pt x="3377405" y="3642929"/>
                  <a:pt x="3365945" y="3637199"/>
                  <a:pt x="3358032" y="3625739"/>
                </a:cubicBezTo>
                <a:cubicBezTo>
                  <a:pt x="3350120" y="3614280"/>
                  <a:pt x="3346163" y="3598727"/>
                  <a:pt x="3346163" y="3579082"/>
                </a:cubicBezTo>
                <a:cubicBezTo>
                  <a:pt x="3346163" y="3565985"/>
                  <a:pt x="3349301" y="3554662"/>
                  <a:pt x="3355577" y="3545112"/>
                </a:cubicBezTo>
                <a:cubicBezTo>
                  <a:pt x="3361852" y="3535562"/>
                  <a:pt x="3370515" y="3527717"/>
                  <a:pt x="3381566" y="3521578"/>
                </a:cubicBezTo>
                <a:cubicBezTo>
                  <a:pt x="3392616" y="3515439"/>
                  <a:pt x="3405645" y="3510937"/>
                  <a:pt x="3420652" y="3508072"/>
                </a:cubicBezTo>
                <a:cubicBezTo>
                  <a:pt x="3435659" y="3505207"/>
                  <a:pt x="3451893" y="3503775"/>
                  <a:pt x="3469356" y="3503775"/>
                </a:cubicBezTo>
                <a:cubicBezTo>
                  <a:pt x="3489547" y="3503775"/>
                  <a:pt x="3510079" y="3505616"/>
                  <a:pt x="3530952" y="3509300"/>
                </a:cubicBezTo>
                <a:cubicBezTo>
                  <a:pt x="3551825" y="3512983"/>
                  <a:pt x="3572698" y="3518782"/>
                  <a:pt x="3593571" y="3526694"/>
                </a:cubicBezTo>
                <a:cubicBezTo>
                  <a:pt x="3614445" y="3534607"/>
                  <a:pt x="3635113" y="3545044"/>
                  <a:pt x="3655577" y="3558004"/>
                </a:cubicBezTo>
                <a:cubicBezTo>
                  <a:pt x="3676041" y="3570964"/>
                  <a:pt x="3696095" y="3586585"/>
                  <a:pt x="3715741" y="3604866"/>
                </a:cubicBezTo>
                <a:lnTo>
                  <a:pt x="3775905" y="3539791"/>
                </a:lnTo>
                <a:cubicBezTo>
                  <a:pt x="3749711" y="3516599"/>
                  <a:pt x="3724336" y="3497158"/>
                  <a:pt x="3699779" y="3481469"/>
                </a:cubicBezTo>
                <a:cubicBezTo>
                  <a:pt x="3675222" y="3465780"/>
                  <a:pt x="3650597" y="3453229"/>
                  <a:pt x="3625904" y="3443815"/>
                </a:cubicBezTo>
                <a:cubicBezTo>
                  <a:pt x="3601211" y="3434402"/>
                  <a:pt x="3575904" y="3427717"/>
                  <a:pt x="3549983" y="3423761"/>
                </a:cubicBezTo>
                <a:cubicBezTo>
                  <a:pt x="3524063" y="3419805"/>
                  <a:pt x="3496641" y="3417826"/>
                  <a:pt x="3467719" y="3417826"/>
                </a:cubicBezTo>
                <a:close/>
                <a:moveTo>
                  <a:pt x="1717240" y="2834011"/>
                </a:moveTo>
                <a:lnTo>
                  <a:pt x="1717240" y="2978076"/>
                </a:lnTo>
                <a:cubicBezTo>
                  <a:pt x="1709327" y="2970982"/>
                  <a:pt x="1700118" y="2963411"/>
                  <a:pt x="1689613" y="2955362"/>
                </a:cubicBezTo>
                <a:cubicBezTo>
                  <a:pt x="1679109" y="2947313"/>
                  <a:pt x="1667922" y="2939604"/>
                  <a:pt x="1656053" y="2932237"/>
                </a:cubicBezTo>
                <a:cubicBezTo>
                  <a:pt x="1644184" y="2924870"/>
                  <a:pt x="1631837" y="2918186"/>
                  <a:pt x="1619013" y="2912183"/>
                </a:cubicBezTo>
                <a:cubicBezTo>
                  <a:pt x="1606189" y="2906180"/>
                  <a:pt x="1593502" y="2901542"/>
                  <a:pt x="1580950" y="2898267"/>
                </a:cubicBezTo>
                <a:cubicBezTo>
                  <a:pt x="1586953" y="2890355"/>
                  <a:pt x="1594866" y="2882851"/>
                  <a:pt x="1604688" y="2875757"/>
                </a:cubicBezTo>
                <a:cubicBezTo>
                  <a:pt x="1614511" y="2868663"/>
                  <a:pt x="1625493" y="2862251"/>
                  <a:pt x="1637635" y="2856521"/>
                </a:cubicBezTo>
                <a:cubicBezTo>
                  <a:pt x="1649777" y="2850791"/>
                  <a:pt x="1662601" y="2846017"/>
                  <a:pt x="1676107" y="2842196"/>
                </a:cubicBezTo>
                <a:cubicBezTo>
                  <a:pt x="1689613" y="2838377"/>
                  <a:pt x="1703324" y="2835648"/>
                  <a:pt x="1717240" y="2834011"/>
                </a:cubicBezTo>
                <a:close/>
                <a:moveTo>
                  <a:pt x="622720" y="2816412"/>
                </a:moveTo>
                <a:lnTo>
                  <a:pt x="622720" y="2883533"/>
                </a:lnTo>
                <a:lnTo>
                  <a:pt x="571970" y="2832783"/>
                </a:lnTo>
                <a:lnTo>
                  <a:pt x="533089" y="2871255"/>
                </a:lnTo>
                <a:lnTo>
                  <a:pt x="585067" y="2923233"/>
                </a:lnTo>
                <a:lnTo>
                  <a:pt x="517127" y="2923233"/>
                </a:lnTo>
                <a:lnTo>
                  <a:pt x="517127" y="2987490"/>
                </a:lnTo>
                <a:lnTo>
                  <a:pt x="585067" y="2987490"/>
                </a:lnTo>
                <a:lnTo>
                  <a:pt x="533089" y="3039059"/>
                </a:lnTo>
                <a:lnTo>
                  <a:pt x="571970" y="3077940"/>
                </a:lnTo>
                <a:lnTo>
                  <a:pt x="622720" y="3026780"/>
                </a:lnTo>
                <a:lnTo>
                  <a:pt x="622720" y="3093083"/>
                </a:lnTo>
                <a:lnTo>
                  <a:pt x="688614" y="3093083"/>
                </a:lnTo>
                <a:lnTo>
                  <a:pt x="688614" y="3026780"/>
                </a:lnTo>
                <a:lnTo>
                  <a:pt x="740183" y="3077940"/>
                </a:lnTo>
                <a:lnTo>
                  <a:pt x="778246" y="3039059"/>
                </a:lnTo>
                <a:lnTo>
                  <a:pt x="726677" y="2987490"/>
                </a:lnTo>
                <a:lnTo>
                  <a:pt x="795026" y="2987490"/>
                </a:lnTo>
                <a:lnTo>
                  <a:pt x="795026" y="2923233"/>
                </a:lnTo>
                <a:lnTo>
                  <a:pt x="726677" y="2923233"/>
                </a:lnTo>
                <a:lnTo>
                  <a:pt x="778246" y="2871255"/>
                </a:lnTo>
                <a:lnTo>
                  <a:pt x="740183" y="2832783"/>
                </a:lnTo>
                <a:lnTo>
                  <a:pt x="688614" y="2883533"/>
                </a:lnTo>
                <a:lnTo>
                  <a:pt x="688614" y="2816412"/>
                </a:lnTo>
                <a:close/>
                <a:moveTo>
                  <a:pt x="2471166" y="2737012"/>
                </a:moveTo>
                <a:cubicBezTo>
                  <a:pt x="2445245" y="2737012"/>
                  <a:pt x="2422530" y="2740832"/>
                  <a:pt x="2403021" y="2748472"/>
                </a:cubicBezTo>
                <a:cubicBezTo>
                  <a:pt x="2383512" y="2756112"/>
                  <a:pt x="2367277" y="2766207"/>
                  <a:pt x="2354317" y="2778759"/>
                </a:cubicBezTo>
                <a:cubicBezTo>
                  <a:pt x="2341357" y="2791310"/>
                  <a:pt x="2331602" y="2805703"/>
                  <a:pt x="2325054" y="2821937"/>
                </a:cubicBezTo>
                <a:cubicBezTo>
                  <a:pt x="2318505" y="2838172"/>
                  <a:pt x="2315231" y="2854748"/>
                  <a:pt x="2315231" y="2871664"/>
                </a:cubicBezTo>
                <a:cubicBezTo>
                  <a:pt x="2315231" y="2888581"/>
                  <a:pt x="2318437" y="2904270"/>
                  <a:pt x="2324849" y="2918731"/>
                </a:cubicBezTo>
                <a:cubicBezTo>
                  <a:pt x="2331261" y="2933193"/>
                  <a:pt x="2340129" y="2945744"/>
                  <a:pt x="2351452" y="2956385"/>
                </a:cubicBezTo>
                <a:cubicBezTo>
                  <a:pt x="2362775" y="2967026"/>
                  <a:pt x="2376282" y="2975348"/>
                  <a:pt x="2391970" y="2981351"/>
                </a:cubicBezTo>
                <a:cubicBezTo>
                  <a:pt x="2407659" y="2987354"/>
                  <a:pt x="2424781" y="2990355"/>
                  <a:pt x="2443335" y="2990355"/>
                </a:cubicBezTo>
                <a:cubicBezTo>
                  <a:pt x="2454522" y="2990355"/>
                  <a:pt x="2464754" y="2988854"/>
                  <a:pt x="2474030" y="2985853"/>
                </a:cubicBezTo>
                <a:cubicBezTo>
                  <a:pt x="2483307" y="2982851"/>
                  <a:pt x="2491357" y="2978349"/>
                  <a:pt x="2498178" y="2972347"/>
                </a:cubicBezTo>
                <a:cubicBezTo>
                  <a:pt x="2504999" y="2966344"/>
                  <a:pt x="2510252" y="2959113"/>
                  <a:pt x="2513935" y="2950655"/>
                </a:cubicBezTo>
                <a:cubicBezTo>
                  <a:pt x="2517619" y="2942197"/>
                  <a:pt x="2519460" y="2932374"/>
                  <a:pt x="2519460" y="2921187"/>
                </a:cubicBezTo>
                <a:cubicBezTo>
                  <a:pt x="2519460" y="2913547"/>
                  <a:pt x="2517891" y="2905839"/>
                  <a:pt x="2514754" y="2898063"/>
                </a:cubicBezTo>
                <a:cubicBezTo>
                  <a:pt x="2511616" y="2890286"/>
                  <a:pt x="2507114" y="2883329"/>
                  <a:pt x="2501247" y="2877190"/>
                </a:cubicBezTo>
                <a:cubicBezTo>
                  <a:pt x="2495381" y="2871050"/>
                  <a:pt x="2488287" y="2866071"/>
                  <a:pt x="2479965" y="2862251"/>
                </a:cubicBezTo>
                <a:cubicBezTo>
                  <a:pt x="2471643" y="2858431"/>
                  <a:pt x="2462434" y="2856521"/>
                  <a:pt x="2452339" y="2856521"/>
                </a:cubicBezTo>
                <a:cubicBezTo>
                  <a:pt x="2445245" y="2856521"/>
                  <a:pt x="2438833" y="2857408"/>
                  <a:pt x="2433103" y="2859181"/>
                </a:cubicBezTo>
                <a:cubicBezTo>
                  <a:pt x="2427373" y="2860955"/>
                  <a:pt x="2422393" y="2863002"/>
                  <a:pt x="2418164" y="2865321"/>
                </a:cubicBezTo>
                <a:cubicBezTo>
                  <a:pt x="2413935" y="2867640"/>
                  <a:pt x="2410524" y="2869959"/>
                  <a:pt x="2407932" y="2872278"/>
                </a:cubicBezTo>
                <a:cubicBezTo>
                  <a:pt x="2405340" y="2874598"/>
                  <a:pt x="2403635" y="2876303"/>
                  <a:pt x="2402816" y="2877394"/>
                </a:cubicBezTo>
                <a:cubicBezTo>
                  <a:pt x="2402816" y="2870027"/>
                  <a:pt x="2404181" y="2863138"/>
                  <a:pt x="2406909" y="2856726"/>
                </a:cubicBezTo>
                <a:cubicBezTo>
                  <a:pt x="2409638" y="2850314"/>
                  <a:pt x="2413594" y="2844720"/>
                  <a:pt x="2418778" y="2839945"/>
                </a:cubicBezTo>
                <a:cubicBezTo>
                  <a:pt x="2423962" y="2835171"/>
                  <a:pt x="2430443" y="2831419"/>
                  <a:pt x="2438219" y="2828690"/>
                </a:cubicBezTo>
                <a:cubicBezTo>
                  <a:pt x="2445995" y="2825962"/>
                  <a:pt x="2454795" y="2824597"/>
                  <a:pt x="2464617" y="2824597"/>
                </a:cubicBezTo>
                <a:cubicBezTo>
                  <a:pt x="2483990" y="2824597"/>
                  <a:pt x="2500429" y="2828213"/>
                  <a:pt x="2513935" y="2835443"/>
                </a:cubicBezTo>
                <a:cubicBezTo>
                  <a:pt x="2527441" y="2842674"/>
                  <a:pt x="2538424" y="2852292"/>
                  <a:pt x="2546882" y="2864297"/>
                </a:cubicBezTo>
                <a:cubicBezTo>
                  <a:pt x="2555340" y="2876303"/>
                  <a:pt x="2561479" y="2890014"/>
                  <a:pt x="2565299" y="2905430"/>
                </a:cubicBezTo>
                <a:cubicBezTo>
                  <a:pt x="2569119" y="2920846"/>
                  <a:pt x="2571029" y="2936739"/>
                  <a:pt x="2571029" y="2953111"/>
                </a:cubicBezTo>
                <a:cubicBezTo>
                  <a:pt x="2571029" y="2976849"/>
                  <a:pt x="2566595" y="2996903"/>
                  <a:pt x="2557728" y="3013274"/>
                </a:cubicBezTo>
                <a:cubicBezTo>
                  <a:pt x="2548860" y="3029645"/>
                  <a:pt x="2537196" y="3042879"/>
                  <a:pt x="2522734" y="3052974"/>
                </a:cubicBezTo>
                <a:cubicBezTo>
                  <a:pt x="2508273" y="3063070"/>
                  <a:pt x="2491766" y="3070369"/>
                  <a:pt x="2473212" y="3074871"/>
                </a:cubicBezTo>
                <a:cubicBezTo>
                  <a:pt x="2454658" y="3079373"/>
                  <a:pt x="2435831" y="3081624"/>
                  <a:pt x="2416732" y="3081624"/>
                </a:cubicBezTo>
                <a:cubicBezTo>
                  <a:pt x="2396814" y="3081624"/>
                  <a:pt x="2378737" y="3079032"/>
                  <a:pt x="2362502" y="3073847"/>
                </a:cubicBezTo>
                <a:cubicBezTo>
                  <a:pt x="2346268" y="3068663"/>
                  <a:pt x="2331534" y="3061160"/>
                  <a:pt x="2318301" y="3051337"/>
                </a:cubicBezTo>
                <a:cubicBezTo>
                  <a:pt x="2305067" y="3041514"/>
                  <a:pt x="2293130" y="3029509"/>
                  <a:pt x="2282489" y="3015321"/>
                </a:cubicBezTo>
                <a:cubicBezTo>
                  <a:pt x="2271848" y="3001133"/>
                  <a:pt x="2262298" y="2984898"/>
                  <a:pt x="2253839" y="2966617"/>
                </a:cubicBezTo>
                <a:cubicBezTo>
                  <a:pt x="2250019" y="2958977"/>
                  <a:pt x="2245927" y="2950109"/>
                  <a:pt x="2241561" y="2940014"/>
                </a:cubicBezTo>
                <a:cubicBezTo>
                  <a:pt x="2237195" y="2929918"/>
                  <a:pt x="2232421" y="2917845"/>
                  <a:pt x="2227236" y="2903793"/>
                </a:cubicBezTo>
                <a:cubicBezTo>
                  <a:pt x="2222052" y="2889741"/>
                  <a:pt x="2216595" y="2873370"/>
                  <a:pt x="2210865" y="2854679"/>
                </a:cubicBezTo>
                <a:cubicBezTo>
                  <a:pt x="2205135" y="2835989"/>
                  <a:pt x="2199133" y="2813956"/>
                  <a:pt x="2192857" y="2788581"/>
                </a:cubicBezTo>
                <a:lnTo>
                  <a:pt x="2101179" y="2808636"/>
                </a:lnTo>
                <a:cubicBezTo>
                  <a:pt x="2107727" y="2836739"/>
                  <a:pt x="2114344" y="2861774"/>
                  <a:pt x="2121029" y="2883738"/>
                </a:cubicBezTo>
                <a:cubicBezTo>
                  <a:pt x="2127714" y="2905703"/>
                  <a:pt x="2134330" y="2925280"/>
                  <a:pt x="2140879" y="2942469"/>
                </a:cubicBezTo>
                <a:cubicBezTo>
                  <a:pt x="2147427" y="2959659"/>
                  <a:pt x="2153908" y="2975007"/>
                  <a:pt x="2160319" y="2988513"/>
                </a:cubicBezTo>
                <a:cubicBezTo>
                  <a:pt x="2166731" y="3002019"/>
                  <a:pt x="2173075" y="3014502"/>
                  <a:pt x="2179351" y="3025962"/>
                </a:cubicBezTo>
                <a:cubicBezTo>
                  <a:pt x="2194085" y="3052429"/>
                  <a:pt x="2210388" y="3074803"/>
                  <a:pt x="2228260" y="3093083"/>
                </a:cubicBezTo>
                <a:cubicBezTo>
                  <a:pt x="2246131" y="3111365"/>
                  <a:pt x="2265094" y="3126235"/>
                  <a:pt x="2285149" y="3137695"/>
                </a:cubicBezTo>
                <a:cubicBezTo>
                  <a:pt x="2305204" y="3149154"/>
                  <a:pt x="2326281" y="3157408"/>
                  <a:pt x="2348382" y="3162456"/>
                </a:cubicBezTo>
                <a:cubicBezTo>
                  <a:pt x="2370483" y="3167504"/>
                  <a:pt x="2393267" y="3170028"/>
                  <a:pt x="2416732" y="3170028"/>
                </a:cubicBezTo>
                <a:cubicBezTo>
                  <a:pt x="2459024" y="3170028"/>
                  <a:pt x="2495927" y="3164161"/>
                  <a:pt x="2527441" y="3152429"/>
                </a:cubicBezTo>
                <a:cubicBezTo>
                  <a:pt x="2558956" y="3140696"/>
                  <a:pt x="2585149" y="3124871"/>
                  <a:pt x="2606022" y="3104952"/>
                </a:cubicBezTo>
                <a:cubicBezTo>
                  <a:pt x="2626896" y="3085034"/>
                  <a:pt x="2642516" y="3061978"/>
                  <a:pt x="2652885" y="3035785"/>
                </a:cubicBezTo>
                <a:cubicBezTo>
                  <a:pt x="2663253" y="3009591"/>
                  <a:pt x="2668437" y="2982033"/>
                  <a:pt x="2668437" y="2953111"/>
                </a:cubicBezTo>
                <a:cubicBezTo>
                  <a:pt x="2668437" y="2924188"/>
                  <a:pt x="2664344" y="2896630"/>
                  <a:pt x="2656159" y="2870437"/>
                </a:cubicBezTo>
                <a:cubicBezTo>
                  <a:pt x="2647973" y="2844243"/>
                  <a:pt x="2635695" y="2821255"/>
                  <a:pt x="2619324" y="2801473"/>
                </a:cubicBezTo>
                <a:cubicBezTo>
                  <a:pt x="2602953" y="2781692"/>
                  <a:pt x="2582421" y="2766003"/>
                  <a:pt x="2557728" y="2754407"/>
                </a:cubicBezTo>
                <a:cubicBezTo>
                  <a:pt x="2533035" y="2742810"/>
                  <a:pt x="2504181" y="2737012"/>
                  <a:pt x="2471166" y="2737012"/>
                </a:cubicBezTo>
                <a:close/>
                <a:moveTo>
                  <a:pt x="1118727" y="2693629"/>
                </a:moveTo>
                <a:cubicBezTo>
                  <a:pt x="1150924" y="2693629"/>
                  <a:pt x="1176367" y="2698881"/>
                  <a:pt x="1195058" y="2709386"/>
                </a:cubicBezTo>
                <a:cubicBezTo>
                  <a:pt x="1213748" y="2719891"/>
                  <a:pt x="1228004" y="2736603"/>
                  <a:pt x="1237827" y="2759523"/>
                </a:cubicBezTo>
                <a:lnTo>
                  <a:pt x="1120774" y="2812319"/>
                </a:lnTo>
                <a:cubicBezTo>
                  <a:pt x="1121320" y="2809318"/>
                  <a:pt x="1121660" y="2806248"/>
                  <a:pt x="1121797" y="2803111"/>
                </a:cubicBezTo>
                <a:cubicBezTo>
                  <a:pt x="1121933" y="2799973"/>
                  <a:pt x="1122001" y="2796903"/>
                  <a:pt x="1122001" y="2793902"/>
                </a:cubicBezTo>
                <a:cubicBezTo>
                  <a:pt x="1122001" y="2783533"/>
                  <a:pt x="1120706" y="2773506"/>
                  <a:pt x="1118113" y="2763820"/>
                </a:cubicBezTo>
                <a:cubicBezTo>
                  <a:pt x="1115521" y="2754134"/>
                  <a:pt x="1111770" y="2745266"/>
                  <a:pt x="1106858" y="2737217"/>
                </a:cubicBezTo>
                <a:cubicBezTo>
                  <a:pt x="1101947" y="2729168"/>
                  <a:pt x="1096012" y="2722210"/>
                  <a:pt x="1089055" y="2716344"/>
                </a:cubicBezTo>
                <a:cubicBezTo>
                  <a:pt x="1082097" y="2710477"/>
                  <a:pt x="1074116" y="2706180"/>
                  <a:pt x="1065112" y="2703452"/>
                </a:cubicBezTo>
                <a:cubicBezTo>
                  <a:pt x="1071388" y="2700450"/>
                  <a:pt x="1079232" y="2698063"/>
                  <a:pt x="1088645" y="2696289"/>
                </a:cubicBezTo>
                <a:cubicBezTo>
                  <a:pt x="1098059" y="2694516"/>
                  <a:pt x="1108086" y="2693629"/>
                  <a:pt x="1118727" y="2693629"/>
                </a:cubicBezTo>
                <a:close/>
                <a:moveTo>
                  <a:pt x="1114635" y="2605225"/>
                </a:moveTo>
                <a:cubicBezTo>
                  <a:pt x="1097445" y="2605225"/>
                  <a:pt x="1079505" y="2607612"/>
                  <a:pt x="1060815" y="2612387"/>
                </a:cubicBezTo>
                <a:cubicBezTo>
                  <a:pt x="1042124" y="2617162"/>
                  <a:pt x="1023366" y="2624256"/>
                  <a:pt x="1004539" y="2633670"/>
                </a:cubicBezTo>
                <a:cubicBezTo>
                  <a:pt x="985712" y="2643083"/>
                  <a:pt x="967295" y="2654748"/>
                  <a:pt x="949287" y="2668663"/>
                </a:cubicBezTo>
                <a:cubicBezTo>
                  <a:pt x="931278" y="2682578"/>
                  <a:pt x="914498" y="2698813"/>
                  <a:pt x="898945" y="2717367"/>
                </a:cubicBezTo>
                <a:lnTo>
                  <a:pt x="934143" y="2787763"/>
                </a:lnTo>
                <a:lnTo>
                  <a:pt x="975071" y="2757476"/>
                </a:lnTo>
                <a:cubicBezTo>
                  <a:pt x="993625" y="2758567"/>
                  <a:pt x="1006926" y="2763411"/>
                  <a:pt x="1014975" y="2772005"/>
                </a:cubicBezTo>
                <a:cubicBezTo>
                  <a:pt x="1023025" y="2780600"/>
                  <a:pt x="1027049" y="2792810"/>
                  <a:pt x="1027049" y="2808636"/>
                </a:cubicBezTo>
                <a:cubicBezTo>
                  <a:pt x="1027049" y="2821733"/>
                  <a:pt x="1023025" y="2833192"/>
                  <a:pt x="1014975" y="2843015"/>
                </a:cubicBezTo>
                <a:cubicBezTo>
                  <a:pt x="1006926" y="2852838"/>
                  <a:pt x="996353" y="2861023"/>
                  <a:pt x="983257" y="2867572"/>
                </a:cubicBezTo>
                <a:lnTo>
                  <a:pt x="957881" y="2880259"/>
                </a:lnTo>
                <a:lnTo>
                  <a:pt x="993079" y="2949836"/>
                </a:lnTo>
                <a:lnTo>
                  <a:pt x="1247650" y="2840969"/>
                </a:lnTo>
                <a:lnTo>
                  <a:pt x="1247650" y="3021051"/>
                </a:lnTo>
                <a:lnTo>
                  <a:pt x="1247650" y="3068527"/>
                </a:lnTo>
                <a:cubicBezTo>
                  <a:pt x="1243011" y="3067163"/>
                  <a:pt x="1237350" y="3066139"/>
                  <a:pt x="1230665" y="3065457"/>
                </a:cubicBezTo>
                <a:cubicBezTo>
                  <a:pt x="1223980" y="3064775"/>
                  <a:pt x="1218318" y="3064434"/>
                  <a:pt x="1213680" y="3064434"/>
                </a:cubicBezTo>
                <a:cubicBezTo>
                  <a:pt x="1201401" y="3064434"/>
                  <a:pt x="1189055" y="3066685"/>
                  <a:pt x="1176640" y="3071187"/>
                </a:cubicBezTo>
                <a:cubicBezTo>
                  <a:pt x="1164225" y="3075689"/>
                  <a:pt x="1151947" y="3080669"/>
                  <a:pt x="1139805" y="3086126"/>
                </a:cubicBezTo>
                <a:cubicBezTo>
                  <a:pt x="1127663" y="3091583"/>
                  <a:pt x="1115590" y="3096562"/>
                  <a:pt x="1103584" y="3101064"/>
                </a:cubicBezTo>
                <a:cubicBezTo>
                  <a:pt x="1091579" y="3105566"/>
                  <a:pt x="1079846" y="3107817"/>
                  <a:pt x="1068386" y="3107817"/>
                </a:cubicBezTo>
                <a:cubicBezTo>
                  <a:pt x="1062929" y="3107817"/>
                  <a:pt x="1057472" y="3106931"/>
                  <a:pt x="1052015" y="3105157"/>
                </a:cubicBezTo>
                <a:cubicBezTo>
                  <a:pt x="1046558" y="3103384"/>
                  <a:pt x="1041510" y="3100450"/>
                  <a:pt x="1036872" y="3096358"/>
                </a:cubicBezTo>
                <a:cubicBezTo>
                  <a:pt x="1032233" y="3092265"/>
                  <a:pt x="1028004" y="3086876"/>
                  <a:pt x="1024184" y="3080191"/>
                </a:cubicBezTo>
                <a:cubicBezTo>
                  <a:pt x="1020364" y="3073506"/>
                  <a:pt x="1017227" y="3065253"/>
                  <a:pt x="1014771" y="3055430"/>
                </a:cubicBezTo>
                <a:lnTo>
                  <a:pt x="920637" y="3068117"/>
                </a:lnTo>
                <a:cubicBezTo>
                  <a:pt x="922274" y="3086944"/>
                  <a:pt x="926913" y="3103929"/>
                  <a:pt x="934552" y="3119073"/>
                </a:cubicBezTo>
                <a:cubicBezTo>
                  <a:pt x="942192" y="3134216"/>
                  <a:pt x="952288" y="3147108"/>
                  <a:pt x="964839" y="3157749"/>
                </a:cubicBezTo>
                <a:cubicBezTo>
                  <a:pt x="977390" y="3168390"/>
                  <a:pt x="991988" y="3176576"/>
                  <a:pt x="1008632" y="3182306"/>
                </a:cubicBezTo>
                <a:cubicBezTo>
                  <a:pt x="1025276" y="3188036"/>
                  <a:pt x="1043420" y="3190901"/>
                  <a:pt x="1063065" y="3190901"/>
                </a:cubicBezTo>
                <a:cubicBezTo>
                  <a:pt x="1081347" y="3190901"/>
                  <a:pt x="1098127" y="3188582"/>
                  <a:pt x="1113407" y="3183943"/>
                </a:cubicBezTo>
                <a:cubicBezTo>
                  <a:pt x="1128686" y="3179305"/>
                  <a:pt x="1142602" y="3174189"/>
                  <a:pt x="1155153" y="3168595"/>
                </a:cubicBezTo>
                <a:cubicBezTo>
                  <a:pt x="1167704" y="3163002"/>
                  <a:pt x="1178823" y="3157886"/>
                  <a:pt x="1188509" y="3153247"/>
                </a:cubicBezTo>
                <a:cubicBezTo>
                  <a:pt x="1198195" y="3148609"/>
                  <a:pt x="1206585" y="3146289"/>
                  <a:pt x="1213680" y="3146289"/>
                </a:cubicBezTo>
                <a:cubicBezTo>
                  <a:pt x="1222138" y="3146289"/>
                  <a:pt x="1228823" y="3147381"/>
                  <a:pt x="1233734" y="3149564"/>
                </a:cubicBezTo>
                <a:cubicBezTo>
                  <a:pt x="1238646" y="3151747"/>
                  <a:pt x="1243284" y="3154339"/>
                  <a:pt x="1247650" y="3157340"/>
                </a:cubicBezTo>
                <a:lnTo>
                  <a:pt x="1247650" y="3191310"/>
                </a:lnTo>
                <a:lnTo>
                  <a:pt x="1342602" y="3191310"/>
                </a:lnTo>
                <a:lnTo>
                  <a:pt x="1342602" y="3154475"/>
                </a:lnTo>
                <a:lnTo>
                  <a:pt x="1342602" y="3021051"/>
                </a:lnTo>
                <a:lnTo>
                  <a:pt x="1342602" y="2700177"/>
                </a:lnTo>
                <a:lnTo>
                  <a:pt x="1417239" y="2700177"/>
                </a:lnTo>
                <a:lnTo>
                  <a:pt x="1441238" y="2700177"/>
                </a:lnTo>
                <a:lnTo>
                  <a:pt x="1717240" y="2700177"/>
                </a:lnTo>
                <a:lnTo>
                  <a:pt x="1717240" y="2748472"/>
                </a:lnTo>
                <a:cubicBezTo>
                  <a:pt x="1685316" y="2751746"/>
                  <a:pt x="1655439" y="2758567"/>
                  <a:pt x="1627608" y="2768936"/>
                </a:cubicBezTo>
                <a:cubicBezTo>
                  <a:pt x="1599777" y="2779304"/>
                  <a:pt x="1574948" y="2793015"/>
                  <a:pt x="1553119" y="2810068"/>
                </a:cubicBezTo>
                <a:cubicBezTo>
                  <a:pt x="1531291" y="2827121"/>
                  <a:pt x="1512738" y="2847381"/>
                  <a:pt x="1497458" y="2870846"/>
                </a:cubicBezTo>
                <a:cubicBezTo>
                  <a:pt x="1482178" y="2894311"/>
                  <a:pt x="1470991" y="2920778"/>
                  <a:pt x="1463897" y="2950246"/>
                </a:cubicBezTo>
                <a:cubicBezTo>
                  <a:pt x="1473174" y="2951883"/>
                  <a:pt x="1484770" y="2954748"/>
                  <a:pt x="1498686" y="2958840"/>
                </a:cubicBezTo>
                <a:cubicBezTo>
                  <a:pt x="1512601" y="2962933"/>
                  <a:pt x="1527540" y="2968322"/>
                  <a:pt x="1543501" y="2975007"/>
                </a:cubicBezTo>
                <a:cubicBezTo>
                  <a:pt x="1559463" y="2981692"/>
                  <a:pt x="1575902" y="2989536"/>
                  <a:pt x="1592819" y="2998540"/>
                </a:cubicBezTo>
                <a:cubicBezTo>
                  <a:pt x="1609736" y="3007544"/>
                  <a:pt x="1626039" y="3017504"/>
                  <a:pt x="1641728" y="3028418"/>
                </a:cubicBezTo>
                <a:cubicBezTo>
                  <a:pt x="1657417" y="3039332"/>
                  <a:pt x="1671810" y="3051201"/>
                  <a:pt x="1684907" y="3064025"/>
                </a:cubicBezTo>
                <a:cubicBezTo>
                  <a:pt x="1698004" y="3076849"/>
                  <a:pt x="1708781" y="3090491"/>
                  <a:pt x="1717240" y="3104952"/>
                </a:cubicBezTo>
                <a:lnTo>
                  <a:pt x="1717240" y="3135720"/>
                </a:lnTo>
                <a:lnTo>
                  <a:pt x="1607107" y="3220480"/>
                </a:lnTo>
                <a:lnTo>
                  <a:pt x="1607107" y="3289239"/>
                </a:lnTo>
                <a:lnTo>
                  <a:pt x="1632073" y="3289239"/>
                </a:lnTo>
                <a:cubicBezTo>
                  <a:pt x="1656084" y="3289239"/>
                  <a:pt x="1678935" y="3291695"/>
                  <a:pt x="1700627" y="3296606"/>
                </a:cubicBezTo>
                <a:cubicBezTo>
                  <a:pt x="1722318" y="3301517"/>
                  <a:pt x="1742032" y="3309293"/>
                  <a:pt x="1759767" y="3319935"/>
                </a:cubicBezTo>
                <a:cubicBezTo>
                  <a:pt x="1777503" y="3330576"/>
                  <a:pt x="1793055" y="3344150"/>
                  <a:pt x="1806425" y="3360658"/>
                </a:cubicBezTo>
                <a:cubicBezTo>
                  <a:pt x="1819795" y="3377165"/>
                  <a:pt x="1830299" y="3396879"/>
                  <a:pt x="1837939" y="3419798"/>
                </a:cubicBezTo>
                <a:lnTo>
                  <a:pt x="1921023" y="3392786"/>
                </a:lnTo>
                <a:cubicBezTo>
                  <a:pt x="1915565" y="3372050"/>
                  <a:pt x="1906971" y="3352745"/>
                  <a:pt x="1895238" y="3334873"/>
                </a:cubicBezTo>
                <a:cubicBezTo>
                  <a:pt x="1883505" y="3317002"/>
                  <a:pt x="1869863" y="3300903"/>
                  <a:pt x="1854310" y="3286579"/>
                </a:cubicBezTo>
                <a:cubicBezTo>
                  <a:pt x="1838758" y="3272254"/>
                  <a:pt x="1821773" y="3259908"/>
                  <a:pt x="1803355" y="3249539"/>
                </a:cubicBezTo>
                <a:cubicBezTo>
                  <a:pt x="1784938" y="3239171"/>
                  <a:pt x="1764542" y="3230849"/>
                  <a:pt x="1742168" y="3224573"/>
                </a:cubicBezTo>
                <a:lnTo>
                  <a:pt x="1817066" y="3164409"/>
                </a:lnTo>
                <a:lnTo>
                  <a:pt x="1810047" y="3154475"/>
                </a:lnTo>
                <a:lnTo>
                  <a:pt x="1812192" y="3154475"/>
                </a:lnTo>
                <a:lnTo>
                  <a:pt x="1812192" y="2833602"/>
                </a:lnTo>
                <a:cubicBezTo>
                  <a:pt x="1823379" y="2834420"/>
                  <a:pt x="1834975" y="2836603"/>
                  <a:pt x="1846981" y="2840150"/>
                </a:cubicBezTo>
                <a:cubicBezTo>
                  <a:pt x="1858986" y="2843697"/>
                  <a:pt x="1870173" y="2848268"/>
                  <a:pt x="1880541" y="2853861"/>
                </a:cubicBezTo>
                <a:cubicBezTo>
                  <a:pt x="1890910" y="2859454"/>
                  <a:pt x="1899982" y="2865866"/>
                  <a:pt x="1907758" y="2873097"/>
                </a:cubicBezTo>
                <a:cubicBezTo>
                  <a:pt x="1915534" y="2880327"/>
                  <a:pt x="1920923" y="2887899"/>
                  <a:pt x="1923925" y="2895812"/>
                </a:cubicBezTo>
                <a:cubicBezTo>
                  <a:pt x="1917922" y="2896085"/>
                  <a:pt x="1911237" y="2897517"/>
                  <a:pt x="1903870" y="2900109"/>
                </a:cubicBezTo>
                <a:cubicBezTo>
                  <a:pt x="1896503" y="2902701"/>
                  <a:pt x="1889545" y="2906658"/>
                  <a:pt x="1882997" y="2911978"/>
                </a:cubicBezTo>
                <a:cubicBezTo>
                  <a:pt x="1876449" y="2917299"/>
                  <a:pt x="1870991" y="2924120"/>
                  <a:pt x="1866626" y="2932442"/>
                </a:cubicBezTo>
                <a:cubicBezTo>
                  <a:pt x="1862260" y="2940764"/>
                  <a:pt x="1860077" y="2950928"/>
                  <a:pt x="1860077" y="2962933"/>
                </a:cubicBezTo>
                <a:cubicBezTo>
                  <a:pt x="1860077" y="2971119"/>
                  <a:pt x="1861646" y="2979168"/>
                  <a:pt x="1864784" y="2987081"/>
                </a:cubicBezTo>
                <a:cubicBezTo>
                  <a:pt x="1867922" y="2994993"/>
                  <a:pt x="1872424" y="3002088"/>
                  <a:pt x="1878290" y="3008363"/>
                </a:cubicBezTo>
                <a:cubicBezTo>
                  <a:pt x="1884157" y="3014639"/>
                  <a:pt x="1891251" y="3019755"/>
                  <a:pt x="1899572" y="3023711"/>
                </a:cubicBezTo>
                <a:cubicBezTo>
                  <a:pt x="1907895" y="3027667"/>
                  <a:pt x="1917240" y="3029645"/>
                  <a:pt x="1927608" y="3029645"/>
                </a:cubicBezTo>
                <a:cubicBezTo>
                  <a:pt x="1936612" y="3029645"/>
                  <a:pt x="1946571" y="3027599"/>
                  <a:pt x="1957485" y="3023506"/>
                </a:cubicBezTo>
                <a:cubicBezTo>
                  <a:pt x="1968400" y="3019413"/>
                  <a:pt x="1978563" y="3012729"/>
                  <a:pt x="1987977" y="3003452"/>
                </a:cubicBezTo>
                <a:cubicBezTo>
                  <a:pt x="1997390" y="2994175"/>
                  <a:pt x="2005303" y="2982101"/>
                  <a:pt x="2011714" y="2967231"/>
                </a:cubicBezTo>
                <a:cubicBezTo>
                  <a:pt x="2018127" y="2952360"/>
                  <a:pt x="2021332" y="2934284"/>
                  <a:pt x="2021332" y="2913001"/>
                </a:cubicBezTo>
                <a:cubicBezTo>
                  <a:pt x="2021332" y="2890082"/>
                  <a:pt x="2015876" y="2868936"/>
                  <a:pt x="2004961" y="2849563"/>
                </a:cubicBezTo>
                <a:cubicBezTo>
                  <a:pt x="1994047" y="2830191"/>
                  <a:pt x="1979109" y="2813274"/>
                  <a:pt x="1960146" y="2798813"/>
                </a:cubicBezTo>
                <a:cubicBezTo>
                  <a:pt x="1941183" y="2784352"/>
                  <a:pt x="1919013" y="2772756"/>
                  <a:pt x="1893638" y="2764025"/>
                </a:cubicBezTo>
                <a:cubicBezTo>
                  <a:pt x="1868263" y="2755293"/>
                  <a:pt x="1841114" y="2750109"/>
                  <a:pt x="1812192" y="2748472"/>
                </a:cubicBezTo>
                <a:lnTo>
                  <a:pt x="1812192" y="2700177"/>
                </a:lnTo>
                <a:lnTo>
                  <a:pt x="2083989" y="2700177"/>
                </a:lnTo>
                <a:lnTo>
                  <a:pt x="2111374" y="2700177"/>
                </a:lnTo>
                <a:lnTo>
                  <a:pt x="2760115" y="2700177"/>
                </a:lnTo>
                <a:lnTo>
                  <a:pt x="2760115" y="2614229"/>
                </a:lnTo>
                <a:lnTo>
                  <a:pt x="2111374" y="2614229"/>
                </a:lnTo>
                <a:lnTo>
                  <a:pt x="2083989" y="2614229"/>
                </a:lnTo>
                <a:lnTo>
                  <a:pt x="1441238" y="2614229"/>
                </a:lnTo>
                <a:lnTo>
                  <a:pt x="1417239" y="2614229"/>
                </a:lnTo>
                <a:lnTo>
                  <a:pt x="1247650" y="2614229"/>
                </a:lnTo>
                <a:lnTo>
                  <a:pt x="1247650" y="2642469"/>
                </a:lnTo>
                <a:cubicBezTo>
                  <a:pt x="1241920" y="2638376"/>
                  <a:pt x="1235099" y="2634147"/>
                  <a:pt x="1227186" y="2629782"/>
                </a:cubicBezTo>
                <a:cubicBezTo>
                  <a:pt x="1219273" y="2625416"/>
                  <a:pt x="1209928" y="2621391"/>
                  <a:pt x="1199150" y="2617708"/>
                </a:cubicBezTo>
                <a:cubicBezTo>
                  <a:pt x="1188373" y="2614024"/>
                  <a:pt x="1176026" y="2611023"/>
                  <a:pt x="1162111" y="2608704"/>
                </a:cubicBezTo>
                <a:cubicBezTo>
                  <a:pt x="1148195" y="2606385"/>
                  <a:pt x="1132370" y="2605225"/>
                  <a:pt x="1114635" y="2605225"/>
                </a:cubicBezTo>
                <a:close/>
                <a:moveTo>
                  <a:pt x="1250961" y="2265078"/>
                </a:moveTo>
                <a:lnTo>
                  <a:pt x="1219038" y="2301913"/>
                </a:lnTo>
                <a:lnTo>
                  <a:pt x="1174017" y="2273264"/>
                </a:lnTo>
                <a:lnTo>
                  <a:pt x="1135545" y="2322377"/>
                </a:lnTo>
                <a:lnTo>
                  <a:pt x="1187114" y="2351027"/>
                </a:lnTo>
                <a:lnTo>
                  <a:pt x="1219038" y="2316647"/>
                </a:lnTo>
                <a:lnTo>
                  <a:pt x="1262421" y="2343660"/>
                </a:lnTo>
                <a:lnTo>
                  <a:pt x="1302530" y="2297821"/>
                </a:lnTo>
                <a:close/>
                <a:moveTo>
                  <a:pt x="842726" y="1956893"/>
                </a:moveTo>
                <a:cubicBezTo>
                  <a:pt x="828537" y="1956893"/>
                  <a:pt x="816464" y="1961872"/>
                  <a:pt x="806505" y="1971831"/>
                </a:cubicBezTo>
                <a:cubicBezTo>
                  <a:pt x="796546" y="1981790"/>
                  <a:pt x="791566" y="1993864"/>
                  <a:pt x="791566" y="2008052"/>
                </a:cubicBezTo>
                <a:cubicBezTo>
                  <a:pt x="791566" y="2021695"/>
                  <a:pt x="796477" y="2033564"/>
                  <a:pt x="806300" y="2043659"/>
                </a:cubicBezTo>
                <a:cubicBezTo>
                  <a:pt x="816123" y="2053755"/>
                  <a:pt x="827719" y="2058803"/>
                  <a:pt x="841089" y="2058803"/>
                </a:cubicBezTo>
                <a:cubicBezTo>
                  <a:pt x="855277" y="2058803"/>
                  <a:pt x="867351" y="2053823"/>
                  <a:pt x="877310" y="2043864"/>
                </a:cubicBezTo>
                <a:cubicBezTo>
                  <a:pt x="887269" y="2033905"/>
                  <a:pt x="892248" y="2021968"/>
                  <a:pt x="892248" y="2008052"/>
                </a:cubicBezTo>
                <a:cubicBezTo>
                  <a:pt x="892248" y="1994137"/>
                  <a:pt x="887473" y="1982131"/>
                  <a:pt x="877924" y="1972036"/>
                </a:cubicBezTo>
                <a:cubicBezTo>
                  <a:pt x="868374" y="1961940"/>
                  <a:pt x="856641" y="1956893"/>
                  <a:pt x="842726" y="1956893"/>
                </a:cubicBezTo>
                <a:close/>
                <a:moveTo>
                  <a:pt x="2513321" y="1873809"/>
                </a:moveTo>
                <a:cubicBezTo>
                  <a:pt x="2522871" y="1873809"/>
                  <a:pt x="2534194" y="1881995"/>
                  <a:pt x="2547291" y="1898366"/>
                </a:cubicBezTo>
                <a:cubicBezTo>
                  <a:pt x="2559024" y="1913100"/>
                  <a:pt x="2564890" y="1923468"/>
                  <a:pt x="2564890" y="1929471"/>
                </a:cubicBezTo>
                <a:cubicBezTo>
                  <a:pt x="2564890" y="1933291"/>
                  <a:pt x="2561889" y="1935201"/>
                  <a:pt x="2555886" y="1935201"/>
                </a:cubicBezTo>
                <a:cubicBezTo>
                  <a:pt x="2553157" y="1935201"/>
                  <a:pt x="2540743" y="1931108"/>
                  <a:pt x="2518642" y="1922922"/>
                </a:cubicBezTo>
                <a:cubicBezTo>
                  <a:pt x="2511275" y="1920194"/>
                  <a:pt x="2500497" y="1916101"/>
                  <a:pt x="2486309" y="1910644"/>
                </a:cubicBezTo>
                <a:cubicBezTo>
                  <a:pt x="2493676" y="1886088"/>
                  <a:pt x="2502680" y="1873809"/>
                  <a:pt x="2513321" y="1873809"/>
                </a:cubicBezTo>
                <a:close/>
                <a:moveTo>
                  <a:pt x="1698674" y="1860712"/>
                </a:moveTo>
                <a:cubicBezTo>
                  <a:pt x="1715863" y="1876811"/>
                  <a:pt x="1730392" y="1893250"/>
                  <a:pt x="1742262" y="1910030"/>
                </a:cubicBezTo>
                <a:cubicBezTo>
                  <a:pt x="1754131" y="1926811"/>
                  <a:pt x="1760065" y="1939294"/>
                  <a:pt x="1760065" y="1947479"/>
                </a:cubicBezTo>
                <a:cubicBezTo>
                  <a:pt x="1760065" y="1951845"/>
                  <a:pt x="1757609" y="1954028"/>
                  <a:pt x="1752698" y="1954028"/>
                </a:cubicBezTo>
                <a:cubicBezTo>
                  <a:pt x="1737691" y="1954028"/>
                  <a:pt x="1712316" y="1944205"/>
                  <a:pt x="1676573" y="1924560"/>
                </a:cubicBezTo>
                <a:cubicBezTo>
                  <a:pt x="1685031" y="1908734"/>
                  <a:pt x="1690420" y="1897411"/>
                  <a:pt x="1692739" y="1890590"/>
                </a:cubicBezTo>
                <a:cubicBezTo>
                  <a:pt x="1695058" y="1883768"/>
                  <a:pt x="1697036" y="1873809"/>
                  <a:pt x="1698674" y="1860712"/>
                </a:cubicBezTo>
                <a:close/>
                <a:moveTo>
                  <a:pt x="1624185" y="1827152"/>
                </a:moveTo>
                <a:cubicBezTo>
                  <a:pt x="1631552" y="1827152"/>
                  <a:pt x="1637214" y="1831040"/>
                  <a:pt x="1641170" y="1838816"/>
                </a:cubicBezTo>
                <a:cubicBezTo>
                  <a:pt x="1645126" y="1846592"/>
                  <a:pt x="1647105" y="1857438"/>
                  <a:pt x="1647105" y="1871354"/>
                </a:cubicBezTo>
                <a:cubicBezTo>
                  <a:pt x="1647105" y="1878175"/>
                  <a:pt x="1642602" y="1884587"/>
                  <a:pt x="1633598" y="1890590"/>
                </a:cubicBezTo>
                <a:cubicBezTo>
                  <a:pt x="1630597" y="1892499"/>
                  <a:pt x="1626095" y="1894819"/>
                  <a:pt x="1620092" y="1897547"/>
                </a:cubicBezTo>
                <a:cubicBezTo>
                  <a:pt x="1594990" y="1886088"/>
                  <a:pt x="1582439" y="1874901"/>
                  <a:pt x="1582439" y="1863987"/>
                </a:cubicBezTo>
                <a:cubicBezTo>
                  <a:pt x="1582439" y="1856074"/>
                  <a:pt x="1585986" y="1848298"/>
                  <a:pt x="1593080" y="1840658"/>
                </a:cubicBezTo>
                <a:cubicBezTo>
                  <a:pt x="1601538" y="1831654"/>
                  <a:pt x="1611907" y="1827152"/>
                  <a:pt x="1624185" y="1827152"/>
                </a:cubicBezTo>
                <a:close/>
                <a:moveTo>
                  <a:pt x="1595536" y="1647888"/>
                </a:moveTo>
                <a:cubicBezTo>
                  <a:pt x="1588169" y="1671080"/>
                  <a:pt x="1583053" y="1688952"/>
                  <a:pt x="1580187" y="1701503"/>
                </a:cubicBezTo>
                <a:cubicBezTo>
                  <a:pt x="1577323" y="1714055"/>
                  <a:pt x="1574253" y="1731381"/>
                  <a:pt x="1570979" y="1753482"/>
                </a:cubicBezTo>
                <a:lnTo>
                  <a:pt x="1590624" y="1768216"/>
                </a:lnTo>
                <a:cubicBezTo>
                  <a:pt x="1570433" y="1780767"/>
                  <a:pt x="1555154" y="1800821"/>
                  <a:pt x="1544785" y="1828379"/>
                </a:cubicBezTo>
                <a:cubicBezTo>
                  <a:pt x="1535508" y="1852936"/>
                  <a:pt x="1530870" y="1881722"/>
                  <a:pt x="1530870" y="1914737"/>
                </a:cubicBezTo>
                <a:lnTo>
                  <a:pt x="1530870" y="1929471"/>
                </a:lnTo>
                <a:cubicBezTo>
                  <a:pt x="1525686" y="1933018"/>
                  <a:pt x="1518387" y="1936019"/>
                  <a:pt x="1508973" y="1938475"/>
                </a:cubicBezTo>
                <a:cubicBezTo>
                  <a:pt x="1499560" y="1940931"/>
                  <a:pt x="1490761" y="1942159"/>
                  <a:pt x="1482575" y="1942159"/>
                </a:cubicBezTo>
                <a:lnTo>
                  <a:pt x="1472380" y="1942159"/>
                </a:lnTo>
                <a:lnTo>
                  <a:pt x="1445740" y="1942159"/>
                </a:lnTo>
                <a:lnTo>
                  <a:pt x="1427769" y="1942159"/>
                </a:lnTo>
                <a:cubicBezTo>
                  <a:pt x="1396664" y="1942159"/>
                  <a:pt x="1366855" y="1949116"/>
                  <a:pt x="1338342" y="1963032"/>
                </a:cubicBezTo>
                <a:cubicBezTo>
                  <a:pt x="1309829" y="1976947"/>
                  <a:pt x="1290525" y="1995228"/>
                  <a:pt x="1280429" y="2017875"/>
                </a:cubicBezTo>
                <a:cubicBezTo>
                  <a:pt x="1274972" y="2029062"/>
                  <a:pt x="1269651" y="2040249"/>
                  <a:pt x="1264467" y="2051436"/>
                </a:cubicBezTo>
                <a:cubicBezTo>
                  <a:pt x="1257100" y="2067534"/>
                  <a:pt x="1253417" y="2078721"/>
                  <a:pt x="1253417" y="2084996"/>
                </a:cubicBezTo>
                <a:cubicBezTo>
                  <a:pt x="1253417" y="2098639"/>
                  <a:pt x="1268969" y="2105460"/>
                  <a:pt x="1300075" y="2105460"/>
                </a:cubicBezTo>
                <a:cubicBezTo>
                  <a:pt x="1321357" y="2105460"/>
                  <a:pt x="1340866" y="2106824"/>
                  <a:pt x="1358601" y="2109553"/>
                </a:cubicBezTo>
                <a:cubicBezTo>
                  <a:pt x="1376337" y="2112281"/>
                  <a:pt x="1385204" y="2115283"/>
                  <a:pt x="1385204" y="2118557"/>
                </a:cubicBezTo>
                <a:cubicBezTo>
                  <a:pt x="1385204" y="2125651"/>
                  <a:pt x="1362012" y="2133973"/>
                  <a:pt x="1315627" y="2143523"/>
                </a:cubicBezTo>
                <a:cubicBezTo>
                  <a:pt x="1269242" y="2153073"/>
                  <a:pt x="1232953" y="2157848"/>
                  <a:pt x="1206759" y="2157848"/>
                </a:cubicBezTo>
                <a:cubicBezTo>
                  <a:pt x="1156282" y="2157848"/>
                  <a:pt x="1118969" y="2150822"/>
                  <a:pt x="1094822" y="2136770"/>
                </a:cubicBezTo>
                <a:cubicBezTo>
                  <a:pt x="1070675" y="2122718"/>
                  <a:pt x="1058601" y="2101094"/>
                  <a:pt x="1058601" y="2071899"/>
                </a:cubicBezTo>
                <a:cubicBezTo>
                  <a:pt x="1058601" y="2050890"/>
                  <a:pt x="1064126" y="2029471"/>
                  <a:pt x="1075177" y="2007643"/>
                </a:cubicBezTo>
                <a:cubicBezTo>
                  <a:pt x="1086227" y="1985815"/>
                  <a:pt x="1106077" y="1957575"/>
                  <a:pt x="1134727" y="1922922"/>
                </a:cubicBezTo>
                <a:lnTo>
                  <a:pt x="1110170" y="1905733"/>
                </a:lnTo>
                <a:cubicBezTo>
                  <a:pt x="1064604" y="1961667"/>
                  <a:pt x="1033362" y="2007916"/>
                  <a:pt x="1016445" y="2044478"/>
                </a:cubicBezTo>
                <a:cubicBezTo>
                  <a:pt x="1002530" y="2074764"/>
                  <a:pt x="995572" y="2106552"/>
                  <a:pt x="995572" y="2139839"/>
                </a:cubicBezTo>
                <a:cubicBezTo>
                  <a:pt x="995572" y="2174219"/>
                  <a:pt x="1011397" y="2202050"/>
                  <a:pt x="1043049" y="2223332"/>
                </a:cubicBezTo>
                <a:cubicBezTo>
                  <a:pt x="1074699" y="2244614"/>
                  <a:pt x="1116172" y="2255256"/>
                  <a:pt x="1167469" y="2255256"/>
                </a:cubicBezTo>
                <a:cubicBezTo>
                  <a:pt x="1203485" y="2255256"/>
                  <a:pt x="1246391" y="2249730"/>
                  <a:pt x="1296186" y="2238680"/>
                </a:cubicBezTo>
                <a:cubicBezTo>
                  <a:pt x="1345982" y="2227629"/>
                  <a:pt x="1375927" y="2217875"/>
                  <a:pt x="1386023" y="2209417"/>
                </a:cubicBezTo>
                <a:cubicBezTo>
                  <a:pt x="1396664" y="2202868"/>
                  <a:pt x="1407510" y="2186156"/>
                  <a:pt x="1418560" y="2159280"/>
                </a:cubicBezTo>
                <a:cubicBezTo>
                  <a:pt x="1429611" y="2132404"/>
                  <a:pt x="1435136" y="2109280"/>
                  <a:pt x="1435136" y="2089908"/>
                </a:cubicBezTo>
                <a:cubicBezTo>
                  <a:pt x="1435136" y="2083632"/>
                  <a:pt x="1434044" y="2079062"/>
                  <a:pt x="1431862" y="2076197"/>
                </a:cubicBezTo>
                <a:cubicBezTo>
                  <a:pt x="1429679" y="2073332"/>
                  <a:pt x="1425109" y="2071013"/>
                  <a:pt x="1418151" y="2069239"/>
                </a:cubicBezTo>
                <a:cubicBezTo>
                  <a:pt x="1411193" y="2067466"/>
                  <a:pt x="1403758" y="2064259"/>
                  <a:pt x="1395846" y="2059621"/>
                </a:cubicBezTo>
                <a:cubicBezTo>
                  <a:pt x="1395846" y="2056620"/>
                  <a:pt x="1398505" y="2054846"/>
                  <a:pt x="1403826" y="2054301"/>
                </a:cubicBezTo>
                <a:cubicBezTo>
                  <a:pt x="1409147" y="2053755"/>
                  <a:pt x="1417946" y="2053482"/>
                  <a:pt x="1430225" y="2053482"/>
                </a:cubicBezTo>
                <a:lnTo>
                  <a:pt x="1445740" y="2053482"/>
                </a:lnTo>
                <a:lnTo>
                  <a:pt x="1472380" y="2053482"/>
                </a:lnTo>
                <a:lnTo>
                  <a:pt x="1482575" y="2053482"/>
                </a:lnTo>
                <a:cubicBezTo>
                  <a:pt x="1503585" y="2053482"/>
                  <a:pt x="1524185" y="2050481"/>
                  <a:pt x="1544376" y="2044478"/>
                </a:cubicBezTo>
                <a:cubicBezTo>
                  <a:pt x="1570024" y="2036838"/>
                  <a:pt x="1591988" y="2024969"/>
                  <a:pt x="1610269" y="2008871"/>
                </a:cubicBezTo>
                <a:cubicBezTo>
                  <a:pt x="1643285" y="2029607"/>
                  <a:pt x="1675072" y="2046251"/>
                  <a:pt x="1705631" y="2058803"/>
                </a:cubicBezTo>
                <a:cubicBezTo>
                  <a:pt x="1732098" y="2069717"/>
                  <a:pt x="1751061" y="2075174"/>
                  <a:pt x="1762521" y="2075174"/>
                </a:cubicBezTo>
                <a:cubicBezTo>
                  <a:pt x="1775617" y="2075174"/>
                  <a:pt x="1786941" y="2060712"/>
                  <a:pt x="1796491" y="2031790"/>
                </a:cubicBezTo>
                <a:cubicBezTo>
                  <a:pt x="1804404" y="2008052"/>
                  <a:pt x="1808360" y="1986224"/>
                  <a:pt x="1808360" y="1966306"/>
                </a:cubicBezTo>
                <a:cubicBezTo>
                  <a:pt x="1808360" y="1938475"/>
                  <a:pt x="1799492" y="1905392"/>
                  <a:pt x="1781757" y="1867056"/>
                </a:cubicBezTo>
                <a:cubicBezTo>
                  <a:pt x="1764022" y="1828720"/>
                  <a:pt x="1739465" y="1790589"/>
                  <a:pt x="1708087" y="1752663"/>
                </a:cubicBezTo>
                <a:cubicBezTo>
                  <a:pt x="1673980" y="1711463"/>
                  <a:pt x="1636463" y="1676538"/>
                  <a:pt x="1595536" y="1647888"/>
                </a:cubicBezTo>
                <a:close/>
                <a:moveTo>
                  <a:pt x="848865" y="1577083"/>
                </a:moveTo>
                <a:cubicBezTo>
                  <a:pt x="812576" y="1577083"/>
                  <a:pt x="782153" y="1589225"/>
                  <a:pt x="757596" y="1613509"/>
                </a:cubicBezTo>
                <a:cubicBezTo>
                  <a:pt x="733039" y="1637793"/>
                  <a:pt x="720761" y="1668352"/>
                  <a:pt x="720761" y="1705187"/>
                </a:cubicBezTo>
                <a:cubicBezTo>
                  <a:pt x="720761" y="1735473"/>
                  <a:pt x="730993" y="1762759"/>
                  <a:pt x="751457" y="1787042"/>
                </a:cubicBezTo>
                <a:cubicBezTo>
                  <a:pt x="754731" y="1790862"/>
                  <a:pt x="773558" y="1808052"/>
                  <a:pt x="807937" y="1838611"/>
                </a:cubicBezTo>
                <a:cubicBezTo>
                  <a:pt x="828128" y="1856620"/>
                  <a:pt x="838224" y="1873263"/>
                  <a:pt x="838224" y="1888543"/>
                </a:cubicBezTo>
                <a:lnTo>
                  <a:pt x="836177" y="1909826"/>
                </a:lnTo>
                <a:cubicBezTo>
                  <a:pt x="835904" y="1912554"/>
                  <a:pt x="835768" y="1916374"/>
                  <a:pt x="835768" y="1921285"/>
                </a:cubicBezTo>
                <a:lnTo>
                  <a:pt x="860734" y="1921695"/>
                </a:lnTo>
                <a:cubicBezTo>
                  <a:pt x="863462" y="1899321"/>
                  <a:pt x="864827" y="1879130"/>
                  <a:pt x="864827" y="1861122"/>
                </a:cubicBezTo>
                <a:cubicBezTo>
                  <a:pt x="864827" y="1827834"/>
                  <a:pt x="859097" y="1796865"/>
                  <a:pt x="847637" y="1768216"/>
                </a:cubicBezTo>
                <a:cubicBezTo>
                  <a:pt x="843817" y="1758939"/>
                  <a:pt x="833176" y="1738475"/>
                  <a:pt x="815713" y="1706824"/>
                </a:cubicBezTo>
                <a:cubicBezTo>
                  <a:pt x="804254" y="1686087"/>
                  <a:pt x="798524" y="1669034"/>
                  <a:pt x="798524" y="1655664"/>
                </a:cubicBezTo>
                <a:cubicBezTo>
                  <a:pt x="798524" y="1641203"/>
                  <a:pt x="804185" y="1628993"/>
                  <a:pt x="815509" y="1619034"/>
                </a:cubicBezTo>
                <a:cubicBezTo>
                  <a:pt x="826832" y="1609075"/>
                  <a:pt x="841361" y="1604095"/>
                  <a:pt x="859097" y="1604095"/>
                </a:cubicBezTo>
                <a:cubicBezTo>
                  <a:pt x="873285" y="1604095"/>
                  <a:pt x="884745" y="1606960"/>
                  <a:pt x="893476" y="1612690"/>
                </a:cubicBezTo>
                <a:cubicBezTo>
                  <a:pt x="902207" y="1618420"/>
                  <a:pt x="906573" y="1625924"/>
                  <a:pt x="906573" y="1635201"/>
                </a:cubicBezTo>
                <a:cubicBezTo>
                  <a:pt x="906573" y="1641203"/>
                  <a:pt x="899070" y="1648843"/>
                  <a:pt x="884063" y="1658120"/>
                </a:cubicBezTo>
                <a:cubicBezTo>
                  <a:pt x="869056" y="1667397"/>
                  <a:pt x="861552" y="1681312"/>
                  <a:pt x="861552" y="1699866"/>
                </a:cubicBezTo>
                <a:cubicBezTo>
                  <a:pt x="861552" y="1711872"/>
                  <a:pt x="866054" y="1722377"/>
                  <a:pt x="875059" y="1731381"/>
                </a:cubicBezTo>
                <a:cubicBezTo>
                  <a:pt x="884063" y="1740385"/>
                  <a:pt x="895386" y="1744887"/>
                  <a:pt x="909029" y="1744887"/>
                </a:cubicBezTo>
                <a:cubicBezTo>
                  <a:pt x="926491" y="1744887"/>
                  <a:pt x="940816" y="1737656"/>
                  <a:pt x="952003" y="1723195"/>
                </a:cubicBezTo>
                <a:cubicBezTo>
                  <a:pt x="961826" y="1710371"/>
                  <a:pt x="966737" y="1695501"/>
                  <a:pt x="966737" y="1678584"/>
                </a:cubicBezTo>
                <a:cubicBezTo>
                  <a:pt x="966737" y="1648297"/>
                  <a:pt x="955277" y="1623809"/>
                  <a:pt x="932357" y="1605119"/>
                </a:cubicBezTo>
                <a:cubicBezTo>
                  <a:pt x="909438" y="1586428"/>
                  <a:pt x="881607" y="1577083"/>
                  <a:pt x="848865" y="1577083"/>
                </a:cubicBezTo>
                <a:close/>
                <a:moveTo>
                  <a:pt x="2148357" y="1556619"/>
                </a:moveTo>
                <a:lnTo>
                  <a:pt x="2104155" y="1658939"/>
                </a:lnTo>
                <a:cubicBezTo>
                  <a:pt x="2116980" y="1672308"/>
                  <a:pt x="2125165" y="1682540"/>
                  <a:pt x="2128712" y="1689634"/>
                </a:cubicBezTo>
                <a:cubicBezTo>
                  <a:pt x="2136079" y="1704368"/>
                  <a:pt x="2139763" y="1724969"/>
                  <a:pt x="2139763" y="1751435"/>
                </a:cubicBezTo>
                <a:lnTo>
                  <a:pt x="2139763" y="1868079"/>
                </a:lnTo>
                <a:cubicBezTo>
                  <a:pt x="2139763" y="1936565"/>
                  <a:pt x="2147675" y="1985269"/>
                  <a:pt x="2163501" y="2014191"/>
                </a:cubicBezTo>
                <a:cubicBezTo>
                  <a:pt x="2177689" y="2040385"/>
                  <a:pt x="2200745" y="2053482"/>
                  <a:pt x="2232669" y="2053482"/>
                </a:cubicBezTo>
                <a:lnTo>
                  <a:pt x="2264890" y="2053482"/>
                </a:lnTo>
                <a:lnTo>
                  <a:pt x="2289967" y="2053482"/>
                </a:lnTo>
                <a:lnTo>
                  <a:pt x="2345927" y="2053482"/>
                </a:lnTo>
                <a:cubicBezTo>
                  <a:pt x="2365299" y="2053482"/>
                  <a:pt x="2380579" y="2051708"/>
                  <a:pt x="2391766" y="2048161"/>
                </a:cubicBezTo>
                <a:cubicBezTo>
                  <a:pt x="2414958" y="2040794"/>
                  <a:pt x="2434467" y="2025242"/>
                  <a:pt x="2450292" y="2001504"/>
                </a:cubicBezTo>
                <a:cubicBezTo>
                  <a:pt x="2476213" y="2014873"/>
                  <a:pt x="2506227" y="2026470"/>
                  <a:pt x="2540333" y="2036292"/>
                </a:cubicBezTo>
                <a:cubicBezTo>
                  <a:pt x="2579078" y="2047479"/>
                  <a:pt x="2612776" y="2053073"/>
                  <a:pt x="2641425" y="2053073"/>
                </a:cubicBezTo>
                <a:lnTo>
                  <a:pt x="2641425" y="1963850"/>
                </a:lnTo>
                <a:cubicBezTo>
                  <a:pt x="2641425" y="1926470"/>
                  <a:pt x="2630647" y="1885542"/>
                  <a:pt x="2609092" y="1841067"/>
                </a:cubicBezTo>
                <a:cubicBezTo>
                  <a:pt x="2588628" y="1799048"/>
                  <a:pt x="2571438" y="1778038"/>
                  <a:pt x="2557523" y="1778038"/>
                </a:cubicBezTo>
                <a:cubicBezTo>
                  <a:pt x="2542516" y="1778038"/>
                  <a:pt x="2524235" y="1787997"/>
                  <a:pt x="2502680" y="1807916"/>
                </a:cubicBezTo>
                <a:cubicBezTo>
                  <a:pt x="2478396" y="1830289"/>
                  <a:pt x="2458478" y="1858802"/>
                  <a:pt x="2442925" y="1893455"/>
                </a:cubicBezTo>
                <a:cubicBezTo>
                  <a:pt x="2435831" y="1912281"/>
                  <a:pt x="2423007" y="1925514"/>
                  <a:pt x="2404453" y="1933154"/>
                </a:cubicBezTo>
                <a:cubicBezTo>
                  <a:pt x="2389992" y="1939157"/>
                  <a:pt x="2370483" y="1942159"/>
                  <a:pt x="2345927" y="1942159"/>
                </a:cubicBezTo>
                <a:lnTo>
                  <a:pt x="2289967" y="1942159"/>
                </a:lnTo>
                <a:lnTo>
                  <a:pt x="2264890" y="1942159"/>
                </a:lnTo>
                <a:lnTo>
                  <a:pt x="2232669" y="1942159"/>
                </a:lnTo>
                <a:cubicBezTo>
                  <a:pt x="2219572" y="1942159"/>
                  <a:pt x="2210022" y="1933291"/>
                  <a:pt x="2204019" y="1915555"/>
                </a:cubicBezTo>
                <a:cubicBezTo>
                  <a:pt x="2196379" y="1893455"/>
                  <a:pt x="2192559" y="1853891"/>
                  <a:pt x="2192559" y="1796865"/>
                </a:cubicBezTo>
                <a:lnTo>
                  <a:pt x="2192559" y="1716237"/>
                </a:lnTo>
                <a:cubicBezTo>
                  <a:pt x="2192559" y="1677765"/>
                  <a:pt x="2188876" y="1646115"/>
                  <a:pt x="2181509" y="1621285"/>
                </a:cubicBezTo>
                <a:cubicBezTo>
                  <a:pt x="2175233" y="1600003"/>
                  <a:pt x="2164183" y="1578447"/>
                  <a:pt x="2148357" y="1556619"/>
                </a:cubicBezTo>
                <a:close/>
                <a:moveTo>
                  <a:pt x="717561" y="1331628"/>
                </a:moveTo>
                <a:lnTo>
                  <a:pt x="685638" y="1368463"/>
                </a:lnTo>
                <a:lnTo>
                  <a:pt x="640617" y="1339814"/>
                </a:lnTo>
                <a:lnTo>
                  <a:pt x="602145" y="1388927"/>
                </a:lnTo>
                <a:lnTo>
                  <a:pt x="653714" y="1417577"/>
                </a:lnTo>
                <a:lnTo>
                  <a:pt x="685638" y="1383197"/>
                </a:lnTo>
                <a:lnTo>
                  <a:pt x="729021" y="1410210"/>
                </a:lnTo>
                <a:lnTo>
                  <a:pt x="769130" y="1364370"/>
                </a:lnTo>
                <a:close/>
                <a:moveTo>
                  <a:pt x="1362099" y="1150318"/>
                </a:moveTo>
                <a:lnTo>
                  <a:pt x="1329356" y="1214984"/>
                </a:lnTo>
                <a:lnTo>
                  <a:pt x="1271239" y="1182242"/>
                </a:lnTo>
                <a:lnTo>
                  <a:pt x="1226219" y="1265735"/>
                </a:lnTo>
                <a:lnTo>
                  <a:pt x="1300707" y="1307481"/>
                </a:lnTo>
                <a:lnTo>
                  <a:pt x="1335086" y="1241178"/>
                </a:lnTo>
                <a:lnTo>
                  <a:pt x="1395659" y="1271465"/>
                </a:lnTo>
                <a:lnTo>
                  <a:pt x="1438224" y="1192065"/>
                </a:lnTo>
                <a:close/>
                <a:moveTo>
                  <a:pt x="4304282" y="1010755"/>
                </a:moveTo>
                <a:lnTo>
                  <a:pt x="4323927" y="1041041"/>
                </a:lnTo>
                <a:cubicBezTo>
                  <a:pt x="4308375" y="1049500"/>
                  <a:pt x="4296164" y="1055025"/>
                  <a:pt x="4287297" y="1057617"/>
                </a:cubicBezTo>
                <a:cubicBezTo>
                  <a:pt x="4278429" y="1060209"/>
                  <a:pt x="4263626" y="1062597"/>
                  <a:pt x="4242890" y="1064779"/>
                </a:cubicBezTo>
                <a:cubicBezTo>
                  <a:pt x="4258988" y="1053320"/>
                  <a:pt x="4270244" y="1044793"/>
                  <a:pt x="4276656" y="1039200"/>
                </a:cubicBezTo>
                <a:cubicBezTo>
                  <a:pt x="4283067" y="1033606"/>
                  <a:pt x="4292276" y="1024125"/>
                  <a:pt x="4304282" y="1010755"/>
                </a:cubicBezTo>
                <a:close/>
                <a:moveTo>
                  <a:pt x="2923566" y="878968"/>
                </a:moveTo>
                <a:cubicBezTo>
                  <a:pt x="2902556" y="878968"/>
                  <a:pt x="2883252" y="890223"/>
                  <a:pt x="2865653" y="912733"/>
                </a:cubicBezTo>
                <a:cubicBezTo>
                  <a:pt x="2848054" y="935243"/>
                  <a:pt x="2833252" y="967371"/>
                  <a:pt x="2821247" y="1009118"/>
                </a:cubicBezTo>
                <a:lnTo>
                  <a:pt x="2840892" y="1018940"/>
                </a:lnTo>
                <a:cubicBezTo>
                  <a:pt x="2855080" y="1000386"/>
                  <a:pt x="2865312" y="988381"/>
                  <a:pt x="2871588" y="982924"/>
                </a:cubicBezTo>
                <a:cubicBezTo>
                  <a:pt x="2877863" y="977467"/>
                  <a:pt x="2884548" y="974738"/>
                  <a:pt x="2891642" y="974738"/>
                </a:cubicBezTo>
                <a:cubicBezTo>
                  <a:pt x="2908013" y="974738"/>
                  <a:pt x="2927113" y="990018"/>
                  <a:pt x="2948941" y="1020578"/>
                </a:cubicBezTo>
                <a:cubicBezTo>
                  <a:pt x="2904466" y="1025489"/>
                  <a:pt x="2871383" y="1031901"/>
                  <a:pt x="2849691" y="1039814"/>
                </a:cubicBezTo>
                <a:cubicBezTo>
                  <a:pt x="2828000" y="1047726"/>
                  <a:pt x="2812788" y="1058504"/>
                  <a:pt x="2804057" y="1072146"/>
                </a:cubicBezTo>
                <a:cubicBezTo>
                  <a:pt x="2796690" y="1084152"/>
                  <a:pt x="2790141" y="1097931"/>
                  <a:pt x="2784412" y="1113483"/>
                </a:cubicBezTo>
                <a:cubicBezTo>
                  <a:pt x="2777317" y="1132583"/>
                  <a:pt x="2773770" y="1148545"/>
                  <a:pt x="2773770" y="1161369"/>
                </a:cubicBezTo>
                <a:cubicBezTo>
                  <a:pt x="2773770" y="1170373"/>
                  <a:pt x="2778136" y="1188654"/>
                  <a:pt x="2786867" y="1216212"/>
                </a:cubicBezTo>
                <a:cubicBezTo>
                  <a:pt x="2801055" y="1260960"/>
                  <a:pt x="2809923" y="1290291"/>
                  <a:pt x="2813470" y="1304207"/>
                </a:cubicBezTo>
                <a:cubicBezTo>
                  <a:pt x="2823839" y="1343770"/>
                  <a:pt x="2830523" y="1381560"/>
                  <a:pt x="2833525" y="1417577"/>
                </a:cubicBezTo>
                <a:cubicBezTo>
                  <a:pt x="2843620" y="1403934"/>
                  <a:pt x="2850510" y="1391383"/>
                  <a:pt x="2854193" y="1379923"/>
                </a:cubicBezTo>
                <a:cubicBezTo>
                  <a:pt x="2857877" y="1368463"/>
                  <a:pt x="2859719" y="1353456"/>
                  <a:pt x="2859719" y="1334903"/>
                </a:cubicBezTo>
                <a:cubicBezTo>
                  <a:pt x="2859719" y="1309254"/>
                  <a:pt x="2855557" y="1282106"/>
                  <a:pt x="2847236" y="1253456"/>
                </a:cubicBezTo>
                <a:cubicBezTo>
                  <a:pt x="2838913" y="1224807"/>
                  <a:pt x="2829432" y="1194111"/>
                  <a:pt x="2818791" y="1161369"/>
                </a:cubicBezTo>
                <a:cubicBezTo>
                  <a:pt x="2818791" y="1150455"/>
                  <a:pt x="2838027" y="1140769"/>
                  <a:pt x="2876499" y="1132310"/>
                </a:cubicBezTo>
                <a:cubicBezTo>
                  <a:pt x="2914971" y="1123852"/>
                  <a:pt x="2959173" y="1119623"/>
                  <a:pt x="3009105" y="1119623"/>
                </a:cubicBezTo>
                <a:lnTo>
                  <a:pt x="3062311" y="1120032"/>
                </a:lnTo>
                <a:lnTo>
                  <a:pt x="3062311" y="1008708"/>
                </a:lnTo>
                <a:cubicBezTo>
                  <a:pt x="3032843" y="964234"/>
                  <a:pt x="3006922" y="931491"/>
                  <a:pt x="2984548" y="910482"/>
                </a:cubicBezTo>
                <a:cubicBezTo>
                  <a:pt x="2962175" y="889472"/>
                  <a:pt x="2941847" y="878968"/>
                  <a:pt x="2923566" y="878968"/>
                </a:cubicBezTo>
                <a:close/>
                <a:moveTo>
                  <a:pt x="1593154" y="875693"/>
                </a:moveTo>
                <a:cubicBezTo>
                  <a:pt x="1605160" y="875693"/>
                  <a:pt x="1617165" y="882242"/>
                  <a:pt x="1629171" y="895339"/>
                </a:cubicBezTo>
                <a:cubicBezTo>
                  <a:pt x="1641176" y="908436"/>
                  <a:pt x="1652090" y="926717"/>
                  <a:pt x="1661913" y="950182"/>
                </a:cubicBezTo>
                <a:cubicBezTo>
                  <a:pt x="1637629" y="946362"/>
                  <a:pt x="1616688" y="938927"/>
                  <a:pt x="1599089" y="927876"/>
                </a:cubicBezTo>
                <a:cubicBezTo>
                  <a:pt x="1581490" y="916826"/>
                  <a:pt x="1572690" y="905434"/>
                  <a:pt x="1572690" y="893701"/>
                </a:cubicBezTo>
                <a:cubicBezTo>
                  <a:pt x="1572690" y="888790"/>
                  <a:pt x="1574737" y="884561"/>
                  <a:pt x="1578830" y="881014"/>
                </a:cubicBezTo>
                <a:cubicBezTo>
                  <a:pt x="1582922" y="877467"/>
                  <a:pt x="1587697" y="875693"/>
                  <a:pt x="1593154" y="875693"/>
                </a:cubicBezTo>
                <a:close/>
                <a:moveTo>
                  <a:pt x="1088329" y="875693"/>
                </a:moveTo>
                <a:cubicBezTo>
                  <a:pt x="1100335" y="875693"/>
                  <a:pt x="1112340" y="882242"/>
                  <a:pt x="1124346" y="895339"/>
                </a:cubicBezTo>
                <a:cubicBezTo>
                  <a:pt x="1136351" y="908436"/>
                  <a:pt x="1147265" y="926717"/>
                  <a:pt x="1157088" y="950182"/>
                </a:cubicBezTo>
                <a:cubicBezTo>
                  <a:pt x="1132804" y="946362"/>
                  <a:pt x="1111863" y="938927"/>
                  <a:pt x="1094264" y="927876"/>
                </a:cubicBezTo>
                <a:cubicBezTo>
                  <a:pt x="1076665" y="916826"/>
                  <a:pt x="1067866" y="905434"/>
                  <a:pt x="1067866" y="893701"/>
                </a:cubicBezTo>
                <a:cubicBezTo>
                  <a:pt x="1067866" y="888790"/>
                  <a:pt x="1069912" y="884561"/>
                  <a:pt x="1074005" y="881014"/>
                </a:cubicBezTo>
                <a:cubicBezTo>
                  <a:pt x="1078097" y="877467"/>
                  <a:pt x="1082872" y="875693"/>
                  <a:pt x="1088329" y="875693"/>
                </a:cubicBezTo>
                <a:close/>
                <a:moveTo>
                  <a:pt x="3101081" y="657139"/>
                </a:moveTo>
                <a:cubicBezTo>
                  <a:pt x="3090712" y="657139"/>
                  <a:pt x="3085528" y="666962"/>
                  <a:pt x="3085528" y="686607"/>
                </a:cubicBezTo>
                <a:cubicBezTo>
                  <a:pt x="3085528" y="699431"/>
                  <a:pt x="3087370" y="715939"/>
                  <a:pt x="3091053" y="736130"/>
                </a:cubicBezTo>
                <a:cubicBezTo>
                  <a:pt x="3094737" y="756321"/>
                  <a:pt x="3100262" y="771737"/>
                  <a:pt x="3107629" y="782378"/>
                </a:cubicBezTo>
                <a:cubicBezTo>
                  <a:pt x="3117997" y="797658"/>
                  <a:pt x="3134914" y="813620"/>
                  <a:pt x="3158379" y="830264"/>
                </a:cubicBezTo>
                <a:cubicBezTo>
                  <a:pt x="3180207" y="845816"/>
                  <a:pt x="3195214" y="853592"/>
                  <a:pt x="3203400" y="853592"/>
                </a:cubicBezTo>
                <a:cubicBezTo>
                  <a:pt x="3208311" y="853592"/>
                  <a:pt x="3212131" y="850932"/>
                  <a:pt x="3214860" y="845611"/>
                </a:cubicBezTo>
                <a:cubicBezTo>
                  <a:pt x="3217588" y="840291"/>
                  <a:pt x="3218952" y="831764"/>
                  <a:pt x="3218952" y="820032"/>
                </a:cubicBezTo>
                <a:cubicBezTo>
                  <a:pt x="3245419" y="833947"/>
                  <a:pt x="3268339" y="852501"/>
                  <a:pt x="3287711" y="875693"/>
                </a:cubicBezTo>
                <a:cubicBezTo>
                  <a:pt x="3307083" y="898886"/>
                  <a:pt x="3324819" y="928626"/>
                  <a:pt x="3340917" y="964916"/>
                </a:cubicBezTo>
                <a:cubicBezTo>
                  <a:pt x="3347466" y="953729"/>
                  <a:pt x="3351968" y="944657"/>
                  <a:pt x="3354423" y="937699"/>
                </a:cubicBezTo>
                <a:cubicBezTo>
                  <a:pt x="3356879" y="930741"/>
                  <a:pt x="3358107" y="923170"/>
                  <a:pt x="3358107" y="914984"/>
                </a:cubicBezTo>
                <a:cubicBezTo>
                  <a:pt x="3358107" y="865871"/>
                  <a:pt x="3326456" y="812119"/>
                  <a:pt x="3263154" y="753729"/>
                </a:cubicBezTo>
                <a:cubicBezTo>
                  <a:pt x="3235051" y="727262"/>
                  <a:pt x="3205037" y="704547"/>
                  <a:pt x="3173113" y="685584"/>
                </a:cubicBezTo>
                <a:cubicBezTo>
                  <a:pt x="3141190" y="666621"/>
                  <a:pt x="3117179" y="657139"/>
                  <a:pt x="3101081" y="657139"/>
                </a:cubicBezTo>
                <a:close/>
                <a:moveTo>
                  <a:pt x="4550146" y="623169"/>
                </a:moveTo>
                <a:cubicBezTo>
                  <a:pt x="4534866" y="652091"/>
                  <a:pt x="4522997" y="676716"/>
                  <a:pt x="4514538" y="697044"/>
                </a:cubicBezTo>
                <a:cubicBezTo>
                  <a:pt x="4506080" y="717371"/>
                  <a:pt x="4501851" y="731764"/>
                  <a:pt x="4501851" y="740223"/>
                </a:cubicBezTo>
                <a:cubicBezTo>
                  <a:pt x="4501851" y="745952"/>
                  <a:pt x="4503488" y="756457"/>
                  <a:pt x="4506762" y="771737"/>
                </a:cubicBezTo>
                <a:cubicBezTo>
                  <a:pt x="4516039" y="815393"/>
                  <a:pt x="4522724" y="852978"/>
                  <a:pt x="4526817" y="884493"/>
                </a:cubicBezTo>
                <a:cubicBezTo>
                  <a:pt x="4530910" y="916007"/>
                  <a:pt x="4534320" y="947863"/>
                  <a:pt x="4537049" y="980059"/>
                </a:cubicBezTo>
                <a:cubicBezTo>
                  <a:pt x="4539777" y="1012256"/>
                  <a:pt x="4541142" y="1036676"/>
                  <a:pt x="4541142" y="1053320"/>
                </a:cubicBezTo>
                <a:cubicBezTo>
                  <a:pt x="4541142" y="1075148"/>
                  <a:pt x="4537867" y="1103524"/>
                  <a:pt x="4531319" y="1138449"/>
                </a:cubicBezTo>
                <a:lnTo>
                  <a:pt x="4555876" y="1148272"/>
                </a:lnTo>
                <a:cubicBezTo>
                  <a:pt x="4572247" y="1114438"/>
                  <a:pt x="4583297" y="1087494"/>
                  <a:pt x="4589027" y="1067440"/>
                </a:cubicBezTo>
                <a:cubicBezTo>
                  <a:pt x="4594757" y="1047385"/>
                  <a:pt x="4597622" y="1025216"/>
                  <a:pt x="4597622" y="1000932"/>
                </a:cubicBezTo>
                <a:cubicBezTo>
                  <a:pt x="4597622" y="972283"/>
                  <a:pt x="4596258" y="942406"/>
                  <a:pt x="4593529" y="911300"/>
                </a:cubicBezTo>
                <a:cubicBezTo>
                  <a:pt x="4589982" y="870919"/>
                  <a:pt x="4583706" y="823169"/>
                  <a:pt x="4574702" y="768054"/>
                </a:cubicBezTo>
                <a:close/>
                <a:moveTo>
                  <a:pt x="2464171" y="623169"/>
                </a:moveTo>
                <a:cubicBezTo>
                  <a:pt x="2448891" y="652091"/>
                  <a:pt x="2437022" y="676716"/>
                  <a:pt x="2428564" y="697044"/>
                </a:cubicBezTo>
                <a:cubicBezTo>
                  <a:pt x="2420105" y="717371"/>
                  <a:pt x="2415876" y="731764"/>
                  <a:pt x="2415876" y="740223"/>
                </a:cubicBezTo>
                <a:cubicBezTo>
                  <a:pt x="2415876" y="745952"/>
                  <a:pt x="2417513" y="756457"/>
                  <a:pt x="2420787" y="771737"/>
                </a:cubicBezTo>
                <a:cubicBezTo>
                  <a:pt x="2430064" y="815393"/>
                  <a:pt x="2436749" y="852978"/>
                  <a:pt x="2440842" y="884493"/>
                </a:cubicBezTo>
                <a:cubicBezTo>
                  <a:pt x="2444935" y="916007"/>
                  <a:pt x="2448345" y="947863"/>
                  <a:pt x="2451074" y="980059"/>
                </a:cubicBezTo>
                <a:cubicBezTo>
                  <a:pt x="2453802" y="1012256"/>
                  <a:pt x="2455167" y="1036676"/>
                  <a:pt x="2455167" y="1053320"/>
                </a:cubicBezTo>
                <a:cubicBezTo>
                  <a:pt x="2455167" y="1075148"/>
                  <a:pt x="2451892" y="1103524"/>
                  <a:pt x="2445344" y="1138449"/>
                </a:cubicBezTo>
                <a:lnTo>
                  <a:pt x="2469901" y="1148272"/>
                </a:lnTo>
                <a:cubicBezTo>
                  <a:pt x="2486272" y="1114438"/>
                  <a:pt x="2497322" y="1087494"/>
                  <a:pt x="2503052" y="1067440"/>
                </a:cubicBezTo>
                <a:cubicBezTo>
                  <a:pt x="2508782" y="1047385"/>
                  <a:pt x="2511647" y="1025216"/>
                  <a:pt x="2511647" y="1000932"/>
                </a:cubicBezTo>
                <a:cubicBezTo>
                  <a:pt x="2511647" y="972283"/>
                  <a:pt x="2510283" y="942406"/>
                  <a:pt x="2507554" y="911300"/>
                </a:cubicBezTo>
                <a:cubicBezTo>
                  <a:pt x="2504007" y="870919"/>
                  <a:pt x="2497731" y="823169"/>
                  <a:pt x="2488727" y="768054"/>
                </a:cubicBezTo>
                <a:close/>
                <a:moveTo>
                  <a:pt x="4336205" y="620304"/>
                </a:moveTo>
                <a:cubicBezTo>
                  <a:pt x="4328020" y="638858"/>
                  <a:pt x="4322153" y="656594"/>
                  <a:pt x="4318607" y="673510"/>
                </a:cubicBezTo>
                <a:cubicBezTo>
                  <a:pt x="4315059" y="690427"/>
                  <a:pt x="4313286" y="707071"/>
                  <a:pt x="4313286" y="723442"/>
                </a:cubicBezTo>
                <a:cubicBezTo>
                  <a:pt x="4313286" y="731082"/>
                  <a:pt x="4315059" y="737153"/>
                  <a:pt x="4318607" y="741655"/>
                </a:cubicBezTo>
                <a:cubicBezTo>
                  <a:pt x="4322153" y="746157"/>
                  <a:pt x="4328838" y="750727"/>
                  <a:pt x="4338661" y="755366"/>
                </a:cubicBezTo>
                <a:cubicBezTo>
                  <a:pt x="4338661" y="785653"/>
                  <a:pt x="4337296" y="811710"/>
                  <a:pt x="4334568" y="833538"/>
                </a:cubicBezTo>
                <a:cubicBezTo>
                  <a:pt x="4329929" y="869554"/>
                  <a:pt x="4321472" y="899159"/>
                  <a:pt x="4309193" y="922351"/>
                </a:cubicBezTo>
                <a:cubicBezTo>
                  <a:pt x="4282453" y="881696"/>
                  <a:pt x="4262808" y="853047"/>
                  <a:pt x="4250257" y="836403"/>
                </a:cubicBezTo>
                <a:cubicBezTo>
                  <a:pt x="4236342" y="817576"/>
                  <a:pt x="4220789" y="798749"/>
                  <a:pt x="4203600" y="779923"/>
                </a:cubicBezTo>
                <a:cubicBezTo>
                  <a:pt x="4181771" y="753729"/>
                  <a:pt x="4156942" y="727535"/>
                  <a:pt x="4129111" y="701341"/>
                </a:cubicBezTo>
                <a:cubicBezTo>
                  <a:pt x="4096641" y="670782"/>
                  <a:pt x="4075087" y="655502"/>
                  <a:pt x="4064445" y="655502"/>
                </a:cubicBezTo>
                <a:cubicBezTo>
                  <a:pt x="4058715" y="655502"/>
                  <a:pt x="4054964" y="658367"/>
                  <a:pt x="4053190" y="664097"/>
                </a:cubicBezTo>
                <a:cubicBezTo>
                  <a:pt x="4051416" y="669827"/>
                  <a:pt x="4050530" y="680059"/>
                  <a:pt x="4050530" y="694793"/>
                </a:cubicBezTo>
                <a:cubicBezTo>
                  <a:pt x="4050530" y="728353"/>
                  <a:pt x="4052781" y="755980"/>
                  <a:pt x="4057283" y="777671"/>
                </a:cubicBezTo>
                <a:cubicBezTo>
                  <a:pt x="4061785" y="799363"/>
                  <a:pt x="4068401" y="814165"/>
                  <a:pt x="4077133" y="822078"/>
                </a:cubicBezTo>
                <a:cubicBezTo>
                  <a:pt x="4085864" y="829991"/>
                  <a:pt x="4098278" y="838995"/>
                  <a:pt x="4114377" y="849090"/>
                </a:cubicBezTo>
                <a:cubicBezTo>
                  <a:pt x="4132385" y="860277"/>
                  <a:pt x="4144664" y="865871"/>
                  <a:pt x="4151212" y="865871"/>
                </a:cubicBezTo>
                <a:cubicBezTo>
                  <a:pt x="4153122" y="865871"/>
                  <a:pt x="4155100" y="864438"/>
                  <a:pt x="4157147" y="861573"/>
                </a:cubicBezTo>
                <a:cubicBezTo>
                  <a:pt x="4159193" y="858708"/>
                  <a:pt x="4162399" y="852774"/>
                  <a:pt x="4166765" y="843770"/>
                </a:cubicBezTo>
                <a:cubicBezTo>
                  <a:pt x="4184773" y="860960"/>
                  <a:pt x="4199507" y="876103"/>
                  <a:pt x="4210967" y="889200"/>
                </a:cubicBezTo>
                <a:cubicBezTo>
                  <a:pt x="4225154" y="905298"/>
                  <a:pt x="4247802" y="932992"/>
                  <a:pt x="4278907" y="972283"/>
                </a:cubicBezTo>
                <a:cubicBezTo>
                  <a:pt x="4259807" y="996021"/>
                  <a:pt x="4244323" y="1012733"/>
                  <a:pt x="4232454" y="1022419"/>
                </a:cubicBezTo>
                <a:cubicBezTo>
                  <a:pt x="4220585" y="1032105"/>
                  <a:pt x="4200871" y="1044043"/>
                  <a:pt x="4173313" y="1058231"/>
                </a:cubicBezTo>
                <a:lnTo>
                  <a:pt x="4173313" y="1179377"/>
                </a:lnTo>
                <a:cubicBezTo>
                  <a:pt x="4221608" y="1179377"/>
                  <a:pt x="4257965" y="1177194"/>
                  <a:pt x="4282386" y="1172829"/>
                </a:cubicBezTo>
                <a:cubicBezTo>
                  <a:pt x="4306805" y="1168463"/>
                  <a:pt x="4334568" y="1158913"/>
                  <a:pt x="4365673" y="1144179"/>
                </a:cubicBezTo>
                <a:cubicBezTo>
                  <a:pt x="4370039" y="1095339"/>
                  <a:pt x="4372222" y="1067508"/>
                  <a:pt x="4372222" y="1060687"/>
                </a:cubicBezTo>
                <a:lnTo>
                  <a:pt x="4372222" y="1047999"/>
                </a:lnTo>
                <a:cubicBezTo>
                  <a:pt x="4372222" y="1037904"/>
                  <a:pt x="4368948" y="1026580"/>
                  <a:pt x="4362399" y="1014029"/>
                </a:cubicBezTo>
                <a:cubicBezTo>
                  <a:pt x="4359944" y="1009391"/>
                  <a:pt x="4351212" y="993565"/>
                  <a:pt x="4336205" y="966553"/>
                </a:cubicBezTo>
                <a:cubicBezTo>
                  <a:pt x="4353122" y="935448"/>
                  <a:pt x="4365401" y="903934"/>
                  <a:pt x="4373040" y="872010"/>
                </a:cubicBezTo>
                <a:cubicBezTo>
                  <a:pt x="4380680" y="840086"/>
                  <a:pt x="4384500" y="808026"/>
                  <a:pt x="4384500" y="775830"/>
                </a:cubicBezTo>
                <a:lnTo>
                  <a:pt x="4413968" y="787289"/>
                </a:lnTo>
                <a:cubicBezTo>
                  <a:pt x="4419970" y="765734"/>
                  <a:pt x="4423791" y="750864"/>
                  <a:pt x="4425428" y="742678"/>
                </a:cubicBezTo>
                <a:cubicBezTo>
                  <a:pt x="4429248" y="723306"/>
                  <a:pt x="4431158" y="704070"/>
                  <a:pt x="4431158" y="684970"/>
                </a:cubicBezTo>
                <a:cubicBezTo>
                  <a:pt x="4394050" y="673510"/>
                  <a:pt x="4372222" y="665461"/>
                  <a:pt x="4365673" y="660823"/>
                </a:cubicBezTo>
                <a:cubicBezTo>
                  <a:pt x="4357488" y="655093"/>
                  <a:pt x="4353395" y="643497"/>
                  <a:pt x="4353395" y="626034"/>
                </a:cubicBezTo>
                <a:close/>
                <a:moveTo>
                  <a:pt x="3422773" y="598203"/>
                </a:moveTo>
                <a:cubicBezTo>
                  <a:pt x="3391122" y="654957"/>
                  <a:pt x="3375296" y="692610"/>
                  <a:pt x="3375296" y="711164"/>
                </a:cubicBezTo>
                <a:cubicBezTo>
                  <a:pt x="3379389" y="734902"/>
                  <a:pt x="3383414" y="758776"/>
                  <a:pt x="3387370" y="782787"/>
                </a:cubicBezTo>
                <a:cubicBezTo>
                  <a:pt x="3391327" y="806798"/>
                  <a:pt x="3393305" y="831491"/>
                  <a:pt x="3393305" y="856867"/>
                </a:cubicBezTo>
                <a:cubicBezTo>
                  <a:pt x="3393305" y="899159"/>
                  <a:pt x="3384164" y="934902"/>
                  <a:pt x="3365883" y="964097"/>
                </a:cubicBezTo>
                <a:cubicBezTo>
                  <a:pt x="3350330" y="988927"/>
                  <a:pt x="3325092" y="1012665"/>
                  <a:pt x="3290167" y="1035312"/>
                </a:cubicBezTo>
                <a:cubicBezTo>
                  <a:pt x="3270521" y="1048136"/>
                  <a:pt x="3232868" y="1068599"/>
                  <a:pt x="3177206" y="1096703"/>
                </a:cubicBezTo>
                <a:cubicBezTo>
                  <a:pt x="3167656" y="1101614"/>
                  <a:pt x="3153263" y="1107412"/>
                  <a:pt x="3134027" y="1114097"/>
                </a:cubicBezTo>
                <a:cubicBezTo>
                  <a:pt x="3114791" y="1120782"/>
                  <a:pt x="3095351" y="1127535"/>
                  <a:pt x="3075705" y="1134357"/>
                </a:cubicBezTo>
                <a:lnTo>
                  <a:pt x="3075705" y="1160550"/>
                </a:lnTo>
                <a:lnTo>
                  <a:pt x="3123182" y="1161369"/>
                </a:lnTo>
                <a:cubicBezTo>
                  <a:pt x="3209130" y="1161369"/>
                  <a:pt x="3272977" y="1148408"/>
                  <a:pt x="3314723" y="1122488"/>
                </a:cubicBezTo>
                <a:cubicBezTo>
                  <a:pt x="3357834" y="1095748"/>
                  <a:pt x="3391395" y="1046498"/>
                  <a:pt x="3415406" y="974738"/>
                </a:cubicBezTo>
                <a:cubicBezTo>
                  <a:pt x="3415406" y="1013483"/>
                  <a:pt x="3423591" y="1047863"/>
                  <a:pt x="3439962" y="1077876"/>
                </a:cubicBezTo>
                <a:cubicBezTo>
                  <a:pt x="3455242" y="1105980"/>
                  <a:pt x="3471477" y="1120032"/>
                  <a:pt x="3488666" y="1120032"/>
                </a:cubicBezTo>
                <a:lnTo>
                  <a:pt x="3493615" y="1120032"/>
                </a:lnTo>
                <a:lnTo>
                  <a:pt x="3518543" y="1120032"/>
                </a:lnTo>
                <a:lnTo>
                  <a:pt x="3552141" y="1120032"/>
                </a:lnTo>
                <a:cubicBezTo>
                  <a:pt x="3574242" y="1120032"/>
                  <a:pt x="3593205" y="1115803"/>
                  <a:pt x="3609031" y="1107344"/>
                </a:cubicBezTo>
                <a:cubicBezTo>
                  <a:pt x="3627585" y="1097522"/>
                  <a:pt x="3644365" y="1081151"/>
                  <a:pt x="3659372" y="1058231"/>
                </a:cubicBezTo>
                <a:cubicBezTo>
                  <a:pt x="3667831" y="1080332"/>
                  <a:pt x="3677380" y="1096157"/>
                  <a:pt x="3688022" y="1105707"/>
                </a:cubicBezTo>
                <a:cubicBezTo>
                  <a:pt x="3698663" y="1115257"/>
                  <a:pt x="3713124" y="1120032"/>
                  <a:pt x="3731405" y="1120032"/>
                </a:cubicBezTo>
                <a:lnTo>
                  <a:pt x="3798117" y="1120032"/>
                </a:lnTo>
                <a:cubicBezTo>
                  <a:pt x="3822946" y="1120032"/>
                  <a:pt x="3841569" y="1118258"/>
                  <a:pt x="3853983" y="1114711"/>
                </a:cubicBezTo>
                <a:cubicBezTo>
                  <a:pt x="3866398" y="1111164"/>
                  <a:pt x="3880518" y="1103797"/>
                  <a:pt x="3896344" y="1092610"/>
                </a:cubicBezTo>
                <a:cubicBezTo>
                  <a:pt x="3915989" y="1102160"/>
                  <a:pt x="3935907" y="1109118"/>
                  <a:pt x="3956098" y="1113483"/>
                </a:cubicBezTo>
                <a:cubicBezTo>
                  <a:pt x="3976289" y="1117849"/>
                  <a:pt x="4001664" y="1120032"/>
                  <a:pt x="4032224" y="1120032"/>
                </a:cubicBezTo>
                <a:lnTo>
                  <a:pt x="4032224" y="965325"/>
                </a:lnTo>
                <a:cubicBezTo>
                  <a:pt x="4032224" y="944316"/>
                  <a:pt x="4030655" y="926785"/>
                  <a:pt x="4027517" y="912733"/>
                </a:cubicBezTo>
                <a:cubicBezTo>
                  <a:pt x="4024379" y="898681"/>
                  <a:pt x="4019127" y="883061"/>
                  <a:pt x="4011760" y="865871"/>
                </a:cubicBezTo>
                <a:lnTo>
                  <a:pt x="3976971" y="912938"/>
                </a:lnTo>
                <a:cubicBezTo>
                  <a:pt x="3971514" y="920032"/>
                  <a:pt x="3968513" y="924261"/>
                  <a:pt x="3967967" y="925625"/>
                </a:cubicBezTo>
                <a:cubicBezTo>
                  <a:pt x="3966057" y="929445"/>
                  <a:pt x="3965102" y="934902"/>
                  <a:pt x="3965102" y="941996"/>
                </a:cubicBezTo>
                <a:cubicBezTo>
                  <a:pt x="3965102" y="947180"/>
                  <a:pt x="3968513" y="957140"/>
                  <a:pt x="3975334" y="971874"/>
                </a:cubicBezTo>
                <a:cubicBezTo>
                  <a:pt x="3982155" y="986608"/>
                  <a:pt x="3985566" y="998613"/>
                  <a:pt x="3985566" y="1007890"/>
                </a:cubicBezTo>
                <a:cubicBezTo>
                  <a:pt x="3971651" y="1005980"/>
                  <a:pt x="3958418" y="1003251"/>
                  <a:pt x="3945866" y="999704"/>
                </a:cubicBezTo>
                <a:cubicBezTo>
                  <a:pt x="3933315" y="996157"/>
                  <a:pt x="3921992" y="991928"/>
                  <a:pt x="3911896" y="987017"/>
                </a:cubicBezTo>
                <a:cubicBezTo>
                  <a:pt x="3916262" y="962187"/>
                  <a:pt x="3918445" y="942269"/>
                  <a:pt x="3918445" y="927262"/>
                </a:cubicBezTo>
                <a:cubicBezTo>
                  <a:pt x="3918445" y="924534"/>
                  <a:pt x="3918308" y="918736"/>
                  <a:pt x="3918035" y="909868"/>
                </a:cubicBezTo>
                <a:cubicBezTo>
                  <a:pt x="3917762" y="901000"/>
                  <a:pt x="3917353" y="893975"/>
                  <a:pt x="3916808" y="888790"/>
                </a:cubicBezTo>
                <a:lnTo>
                  <a:pt x="3901255" y="901068"/>
                </a:lnTo>
                <a:cubicBezTo>
                  <a:pt x="3893615" y="907071"/>
                  <a:pt x="3888567" y="911573"/>
                  <a:pt x="3886112" y="914575"/>
                </a:cubicBezTo>
                <a:cubicBezTo>
                  <a:pt x="3882019" y="919759"/>
                  <a:pt x="3879973" y="925625"/>
                  <a:pt x="3879973" y="932174"/>
                </a:cubicBezTo>
                <a:cubicBezTo>
                  <a:pt x="3879973" y="962733"/>
                  <a:pt x="3871378" y="983606"/>
                  <a:pt x="3854188" y="994793"/>
                </a:cubicBezTo>
                <a:cubicBezTo>
                  <a:pt x="3840000" y="1004070"/>
                  <a:pt x="3816262" y="1008708"/>
                  <a:pt x="3782974" y="1008708"/>
                </a:cubicBezTo>
                <a:lnTo>
                  <a:pt x="3732633" y="1008708"/>
                </a:lnTo>
                <a:cubicBezTo>
                  <a:pt x="3720354" y="1008708"/>
                  <a:pt x="3709440" y="1004070"/>
                  <a:pt x="3699891" y="994793"/>
                </a:cubicBezTo>
                <a:cubicBezTo>
                  <a:pt x="3690341" y="985516"/>
                  <a:pt x="3685566" y="973920"/>
                  <a:pt x="3685566" y="960005"/>
                </a:cubicBezTo>
                <a:cubicBezTo>
                  <a:pt x="3685566" y="946362"/>
                  <a:pt x="3685839" y="933947"/>
                  <a:pt x="3686384" y="922760"/>
                </a:cubicBezTo>
                <a:cubicBezTo>
                  <a:pt x="3686930" y="911573"/>
                  <a:pt x="3687476" y="901614"/>
                  <a:pt x="3688022" y="892883"/>
                </a:cubicBezTo>
                <a:lnTo>
                  <a:pt x="3661009" y="888790"/>
                </a:lnTo>
                <a:cubicBezTo>
                  <a:pt x="3661009" y="931628"/>
                  <a:pt x="3648595" y="963552"/>
                  <a:pt x="3623765" y="984561"/>
                </a:cubicBezTo>
                <a:cubicBezTo>
                  <a:pt x="3604665" y="1000659"/>
                  <a:pt x="3580791" y="1008708"/>
                  <a:pt x="3552141" y="1008708"/>
                </a:cubicBezTo>
                <a:lnTo>
                  <a:pt x="3518543" y="1008708"/>
                </a:lnTo>
                <a:lnTo>
                  <a:pt x="3493615" y="1008708"/>
                </a:lnTo>
                <a:lnTo>
                  <a:pt x="3488666" y="1008708"/>
                </a:lnTo>
                <a:cubicBezTo>
                  <a:pt x="3471750" y="1008708"/>
                  <a:pt x="3461108" y="986062"/>
                  <a:pt x="3456743" y="940768"/>
                </a:cubicBezTo>
                <a:cubicBezTo>
                  <a:pt x="3454287" y="887563"/>
                  <a:pt x="3451968" y="834356"/>
                  <a:pt x="3449785" y="781150"/>
                </a:cubicBezTo>
                <a:cubicBezTo>
                  <a:pt x="3445965" y="705843"/>
                  <a:pt x="3436961" y="644861"/>
                  <a:pt x="3422773" y="598203"/>
                </a:cubicBezTo>
                <a:close/>
                <a:moveTo>
                  <a:pt x="2271103" y="590836"/>
                </a:moveTo>
                <a:cubicBezTo>
                  <a:pt x="2256097" y="619486"/>
                  <a:pt x="2245455" y="644179"/>
                  <a:pt x="2239180" y="664915"/>
                </a:cubicBezTo>
                <a:cubicBezTo>
                  <a:pt x="2234268" y="681287"/>
                  <a:pt x="2231813" y="697521"/>
                  <a:pt x="2231813" y="713620"/>
                </a:cubicBezTo>
                <a:lnTo>
                  <a:pt x="2258007" y="730809"/>
                </a:lnTo>
                <a:lnTo>
                  <a:pt x="2307529" y="1008708"/>
                </a:lnTo>
                <a:lnTo>
                  <a:pt x="2160785" y="1008708"/>
                </a:lnTo>
                <a:cubicBezTo>
                  <a:pt x="2139229" y="1004070"/>
                  <a:pt x="2123063" y="998340"/>
                  <a:pt x="2112285" y="991519"/>
                </a:cubicBezTo>
                <a:cubicBezTo>
                  <a:pt x="2101508" y="984697"/>
                  <a:pt x="2085887" y="969827"/>
                  <a:pt x="2065423" y="946908"/>
                </a:cubicBezTo>
                <a:cubicBezTo>
                  <a:pt x="2035409" y="914438"/>
                  <a:pt x="2012217" y="890564"/>
                  <a:pt x="1995846" y="875284"/>
                </a:cubicBezTo>
                <a:cubicBezTo>
                  <a:pt x="1975109" y="855912"/>
                  <a:pt x="1956419" y="841860"/>
                  <a:pt x="1939775" y="833128"/>
                </a:cubicBezTo>
                <a:cubicBezTo>
                  <a:pt x="1923131" y="824397"/>
                  <a:pt x="1905805" y="820032"/>
                  <a:pt x="1887797" y="820032"/>
                </a:cubicBezTo>
                <a:cubicBezTo>
                  <a:pt x="1864332" y="820032"/>
                  <a:pt x="1843390" y="828217"/>
                  <a:pt x="1824973" y="844588"/>
                </a:cubicBezTo>
                <a:cubicBezTo>
                  <a:pt x="1806555" y="860960"/>
                  <a:pt x="1789843" y="886334"/>
                  <a:pt x="1774836" y="920714"/>
                </a:cubicBezTo>
                <a:cubicBezTo>
                  <a:pt x="1786023" y="918259"/>
                  <a:pt x="1794550" y="916689"/>
                  <a:pt x="1800416" y="916007"/>
                </a:cubicBezTo>
                <a:cubicBezTo>
                  <a:pt x="1806282" y="915325"/>
                  <a:pt x="1812763" y="914984"/>
                  <a:pt x="1819857" y="914984"/>
                </a:cubicBezTo>
                <a:cubicBezTo>
                  <a:pt x="1843595" y="914984"/>
                  <a:pt x="1867879" y="921669"/>
                  <a:pt x="1892708" y="935039"/>
                </a:cubicBezTo>
                <a:cubicBezTo>
                  <a:pt x="1920812" y="950045"/>
                  <a:pt x="1951371" y="974602"/>
                  <a:pt x="1984386" y="1008708"/>
                </a:cubicBezTo>
                <a:lnTo>
                  <a:pt x="1717575" y="1008708"/>
                </a:lnTo>
                <a:lnTo>
                  <a:pt x="1717575" y="999295"/>
                </a:lnTo>
                <a:cubicBezTo>
                  <a:pt x="1717575" y="931901"/>
                  <a:pt x="1707275" y="874397"/>
                  <a:pt x="1686674" y="826785"/>
                </a:cubicBezTo>
                <a:cubicBezTo>
                  <a:pt x="1666074" y="779172"/>
                  <a:pt x="1641995" y="755366"/>
                  <a:pt x="1614437" y="755366"/>
                </a:cubicBezTo>
                <a:cubicBezTo>
                  <a:pt x="1590153" y="755366"/>
                  <a:pt x="1568257" y="772351"/>
                  <a:pt x="1548748" y="806321"/>
                </a:cubicBezTo>
                <a:cubicBezTo>
                  <a:pt x="1529239" y="840291"/>
                  <a:pt x="1519485" y="878422"/>
                  <a:pt x="1519485" y="920714"/>
                </a:cubicBezTo>
                <a:cubicBezTo>
                  <a:pt x="1519485" y="949090"/>
                  <a:pt x="1527602" y="970714"/>
                  <a:pt x="1543836" y="985584"/>
                </a:cubicBezTo>
                <a:cubicBezTo>
                  <a:pt x="1560071" y="1000455"/>
                  <a:pt x="1588516" y="1012392"/>
                  <a:pt x="1629171" y="1021396"/>
                </a:cubicBezTo>
                <a:cubicBezTo>
                  <a:pt x="1590699" y="1017303"/>
                  <a:pt x="1556456" y="1013620"/>
                  <a:pt x="1526442" y="1010346"/>
                </a:cubicBezTo>
                <a:cubicBezTo>
                  <a:pt x="1515255" y="1009254"/>
                  <a:pt x="1503386" y="1008708"/>
                  <a:pt x="1490835" y="1008708"/>
                </a:cubicBezTo>
                <a:lnTo>
                  <a:pt x="1444683" y="1008708"/>
                </a:lnTo>
                <a:lnTo>
                  <a:pt x="1444069" y="978064"/>
                </a:lnTo>
                <a:cubicBezTo>
                  <a:pt x="1442663" y="945219"/>
                  <a:pt x="1439145" y="919281"/>
                  <a:pt x="1433517" y="900250"/>
                </a:cubicBezTo>
                <a:cubicBezTo>
                  <a:pt x="1426014" y="874875"/>
                  <a:pt x="1412030" y="850591"/>
                  <a:pt x="1391567" y="827399"/>
                </a:cubicBezTo>
                <a:lnTo>
                  <a:pt x="1358824" y="924807"/>
                </a:lnTo>
                <a:cubicBezTo>
                  <a:pt x="1373831" y="942269"/>
                  <a:pt x="1383381" y="954547"/>
                  <a:pt x="1387474" y="961641"/>
                </a:cubicBezTo>
                <a:cubicBezTo>
                  <a:pt x="1395387" y="974466"/>
                  <a:pt x="1400844" y="990155"/>
                  <a:pt x="1403845" y="1008708"/>
                </a:cubicBezTo>
                <a:lnTo>
                  <a:pt x="1212750" y="1008708"/>
                </a:lnTo>
                <a:lnTo>
                  <a:pt x="1212750" y="999295"/>
                </a:lnTo>
                <a:cubicBezTo>
                  <a:pt x="1212750" y="931901"/>
                  <a:pt x="1202450" y="874397"/>
                  <a:pt x="1181849" y="826785"/>
                </a:cubicBezTo>
                <a:cubicBezTo>
                  <a:pt x="1161249" y="779172"/>
                  <a:pt x="1137170" y="755366"/>
                  <a:pt x="1109612" y="755366"/>
                </a:cubicBezTo>
                <a:cubicBezTo>
                  <a:pt x="1085328" y="755366"/>
                  <a:pt x="1063432" y="772351"/>
                  <a:pt x="1043923" y="806321"/>
                </a:cubicBezTo>
                <a:cubicBezTo>
                  <a:pt x="1024414" y="840291"/>
                  <a:pt x="1014659" y="878422"/>
                  <a:pt x="1014659" y="920714"/>
                </a:cubicBezTo>
                <a:cubicBezTo>
                  <a:pt x="1014659" y="949090"/>
                  <a:pt x="1022777" y="970714"/>
                  <a:pt x="1039011" y="985584"/>
                </a:cubicBezTo>
                <a:cubicBezTo>
                  <a:pt x="1055246" y="1000455"/>
                  <a:pt x="1083691" y="1012392"/>
                  <a:pt x="1124346" y="1021396"/>
                </a:cubicBezTo>
                <a:cubicBezTo>
                  <a:pt x="1085874" y="1017303"/>
                  <a:pt x="1051631" y="1013620"/>
                  <a:pt x="1021617" y="1010346"/>
                </a:cubicBezTo>
                <a:cubicBezTo>
                  <a:pt x="1010430" y="1009254"/>
                  <a:pt x="998561" y="1008708"/>
                  <a:pt x="986010" y="1008708"/>
                </a:cubicBezTo>
                <a:lnTo>
                  <a:pt x="938980" y="1008708"/>
                </a:lnTo>
                <a:lnTo>
                  <a:pt x="912340" y="1008708"/>
                </a:lnTo>
                <a:lnTo>
                  <a:pt x="894369" y="1008708"/>
                </a:lnTo>
                <a:cubicBezTo>
                  <a:pt x="863264" y="1008708"/>
                  <a:pt x="833455" y="1015666"/>
                  <a:pt x="804942" y="1029582"/>
                </a:cubicBezTo>
                <a:cubicBezTo>
                  <a:pt x="776429" y="1043497"/>
                  <a:pt x="757125" y="1061778"/>
                  <a:pt x="747029" y="1084425"/>
                </a:cubicBezTo>
                <a:cubicBezTo>
                  <a:pt x="741572" y="1095612"/>
                  <a:pt x="736252" y="1106799"/>
                  <a:pt x="731067" y="1117986"/>
                </a:cubicBezTo>
                <a:cubicBezTo>
                  <a:pt x="723700" y="1134084"/>
                  <a:pt x="720017" y="1145271"/>
                  <a:pt x="720017" y="1151546"/>
                </a:cubicBezTo>
                <a:cubicBezTo>
                  <a:pt x="720017" y="1165189"/>
                  <a:pt x="735569" y="1172010"/>
                  <a:pt x="766675" y="1172010"/>
                </a:cubicBezTo>
                <a:cubicBezTo>
                  <a:pt x="787957" y="1172010"/>
                  <a:pt x="807466" y="1173374"/>
                  <a:pt x="825201" y="1176103"/>
                </a:cubicBezTo>
                <a:cubicBezTo>
                  <a:pt x="842936" y="1178831"/>
                  <a:pt x="851804" y="1181833"/>
                  <a:pt x="851804" y="1185107"/>
                </a:cubicBezTo>
                <a:cubicBezTo>
                  <a:pt x="851804" y="1192201"/>
                  <a:pt x="828612" y="1200523"/>
                  <a:pt x="782227" y="1210073"/>
                </a:cubicBezTo>
                <a:cubicBezTo>
                  <a:pt x="735842" y="1219623"/>
                  <a:pt x="699553" y="1224398"/>
                  <a:pt x="673359" y="1224398"/>
                </a:cubicBezTo>
                <a:cubicBezTo>
                  <a:pt x="622882" y="1224398"/>
                  <a:pt x="585569" y="1217372"/>
                  <a:pt x="561422" y="1203320"/>
                </a:cubicBezTo>
                <a:cubicBezTo>
                  <a:pt x="537275" y="1189268"/>
                  <a:pt x="525201" y="1167644"/>
                  <a:pt x="525201" y="1138449"/>
                </a:cubicBezTo>
                <a:cubicBezTo>
                  <a:pt x="525201" y="1117440"/>
                  <a:pt x="530726" y="1096021"/>
                  <a:pt x="541777" y="1074193"/>
                </a:cubicBezTo>
                <a:cubicBezTo>
                  <a:pt x="552827" y="1052365"/>
                  <a:pt x="572677" y="1024125"/>
                  <a:pt x="601326" y="989472"/>
                </a:cubicBezTo>
                <a:lnTo>
                  <a:pt x="576770" y="972283"/>
                </a:lnTo>
                <a:cubicBezTo>
                  <a:pt x="531204" y="1028217"/>
                  <a:pt x="499962" y="1074466"/>
                  <a:pt x="483045" y="1111028"/>
                </a:cubicBezTo>
                <a:cubicBezTo>
                  <a:pt x="469130" y="1141314"/>
                  <a:pt x="462172" y="1173102"/>
                  <a:pt x="462172" y="1206389"/>
                </a:cubicBezTo>
                <a:cubicBezTo>
                  <a:pt x="462172" y="1240769"/>
                  <a:pt x="477998" y="1268600"/>
                  <a:pt x="509648" y="1289882"/>
                </a:cubicBezTo>
                <a:cubicBezTo>
                  <a:pt x="541299" y="1311164"/>
                  <a:pt x="582773" y="1321806"/>
                  <a:pt x="634069" y="1321806"/>
                </a:cubicBezTo>
                <a:cubicBezTo>
                  <a:pt x="670085" y="1321806"/>
                  <a:pt x="712991" y="1316280"/>
                  <a:pt x="762786" y="1305230"/>
                </a:cubicBezTo>
                <a:cubicBezTo>
                  <a:pt x="812582" y="1294179"/>
                  <a:pt x="842527" y="1284425"/>
                  <a:pt x="852623" y="1275967"/>
                </a:cubicBezTo>
                <a:cubicBezTo>
                  <a:pt x="863264" y="1269418"/>
                  <a:pt x="874110" y="1252706"/>
                  <a:pt x="885160" y="1225830"/>
                </a:cubicBezTo>
                <a:cubicBezTo>
                  <a:pt x="896211" y="1198954"/>
                  <a:pt x="901736" y="1175830"/>
                  <a:pt x="901736" y="1156458"/>
                </a:cubicBezTo>
                <a:cubicBezTo>
                  <a:pt x="901736" y="1150182"/>
                  <a:pt x="900645" y="1145612"/>
                  <a:pt x="898462" y="1142747"/>
                </a:cubicBezTo>
                <a:cubicBezTo>
                  <a:pt x="896279" y="1139882"/>
                  <a:pt x="891709" y="1137563"/>
                  <a:pt x="884751" y="1135789"/>
                </a:cubicBezTo>
                <a:cubicBezTo>
                  <a:pt x="877793" y="1134016"/>
                  <a:pt x="870358" y="1130810"/>
                  <a:pt x="862445" y="1126171"/>
                </a:cubicBezTo>
                <a:cubicBezTo>
                  <a:pt x="862445" y="1123170"/>
                  <a:pt x="865106" y="1121396"/>
                  <a:pt x="870426" y="1120850"/>
                </a:cubicBezTo>
                <a:cubicBezTo>
                  <a:pt x="875747" y="1120305"/>
                  <a:pt x="884546" y="1120032"/>
                  <a:pt x="896825" y="1120032"/>
                </a:cubicBezTo>
                <a:lnTo>
                  <a:pt x="912340" y="1120032"/>
                </a:lnTo>
                <a:lnTo>
                  <a:pt x="938980" y="1120032"/>
                </a:lnTo>
                <a:lnTo>
                  <a:pt x="1188565" y="1120032"/>
                </a:lnTo>
                <a:lnTo>
                  <a:pt x="1212750" y="1120032"/>
                </a:lnTo>
                <a:lnTo>
                  <a:pt x="1417165" y="1120032"/>
                </a:lnTo>
                <a:lnTo>
                  <a:pt x="1444773" y="1120032"/>
                </a:lnTo>
                <a:lnTo>
                  <a:pt x="1693390" y="1120032"/>
                </a:lnTo>
                <a:lnTo>
                  <a:pt x="1717575" y="1120032"/>
                </a:lnTo>
                <a:lnTo>
                  <a:pt x="2131540" y="1120032"/>
                </a:lnTo>
                <a:lnTo>
                  <a:pt x="2160785" y="1120032"/>
                </a:lnTo>
                <a:lnTo>
                  <a:pt x="2356642" y="1120032"/>
                </a:lnTo>
                <a:lnTo>
                  <a:pt x="2356642" y="1008708"/>
                </a:lnTo>
                <a:lnTo>
                  <a:pt x="2312031" y="755366"/>
                </a:lnTo>
                <a:lnTo>
                  <a:pt x="2326765" y="761096"/>
                </a:lnTo>
                <a:cubicBezTo>
                  <a:pt x="2332768" y="747999"/>
                  <a:pt x="2338157" y="733128"/>
                  <a:pt x="2342932" y="716484"/>
                </a:cubicBezTo>
                <a:cubicBezTo>
                  <a:pt x="2347706" y="699841"/>
                  <a:pt x="2351322" y="682787"/>
                  <a:pt x="2353778" y="665325"/>
                </a:cubicBezTo>
                <a:cubicBezTo>
                  <a:pt x="2331676" y="656048"/>
                  <a:pt x="2315578" y="647589"/>
                  <a:pt x="2305483" y="639950"/>
                </a:cubicBezTo>
                <a:cubicBezTo>
                  <a:pt x="2294023" y="631491"/>
                  <a:pt x="2288293" y="622760"/>
                  <a:pt x="2288293" y="613756"/>
                </a:cubicBezTo>
                <a:cubicBezTo>
                  <a:pt x="2289385" y="606662"/>
                  <a:pt x="2289930" y="602296"/>
                  <a:pt x="2289930" y="600659"/>
                </a:cubicBezTo>
                <a:close/>
                <a:moveTo>
                  <a:pt x="1590699" y="585925"/>
                </a:moveTo>
                <a:lnTo>
                  <a:pt x="1557956" y="650591"/>
                </a:lnTo>
                <a:lnTo>
                  <a:pt x="1499839" y="617849"/>
                </a:lnTo>
                <a:lnTo>
                  <a:pt x="1454819" y="701341"/>
                </a:lnTo>
                <a:lnTo>
                  <a:pt x="1529307" y="743087"/>
                </a:lnTo>
                <a:lnTo>
                  <a:pt x="1563686" y="676785"/>
                </a:lnTo>
                <a:lnTo>
                  <a:pt x="1624260" y="707071"/>
                </a:lnTo>
                <a:lnTo>
                  <a:pt x="1666824" y="627671"/>
                </a:lnTo>
                <a:close/>
                <a:moveTo>
                  <a:pt x="1085874" y="585925"/>
                </a:moveTo>
                <a:lnTo>
                  <a:pt x="1053132" y="650591"/>
                </a:lnTo>
                <a:lnTo>
                  <a:pt x="995014" y="617849"/>
                </a:lnTo>
                <a:lnTo>
                  <a:pt x="949994" y="701341"/>
                </a:lnTo>
                <a:lnTo>
                  <a:pt x="1024482" y="743087"/>
                </a:lnTo>
                <a:lnTo>
                  <a:pt x="1058862" y="676785"/>
                </a:lnTo>
                <a:lnTo>
                  <a:pt x="1119435" y="707071"/>
                </a:lnTo>
                <a:lnTo>
                  <a:pt x="1161999" y="627671"/>
                </a:lnTo>
                <a:close/>
                <a:moveTo>
                  <a:pt x="0" y="0"/>
                </a:moveTo>
                <a:lnTo>
                  <a:pt x="5228683" y="0"/>
                </a:lnTo>
                <a:lnTo>
                  <a:pt x="5228683" y="5343791"/>
                </a:lnTo>
                <a:lnTo>
                  <a:pt x="0" y="5343791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7A7CF37-4A3A-4BD8-99D9-FE8D19EF46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595" y="2550386"/>
            <a:ext cx="1396364" cy="110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981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5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>
            <a:extLst>
              <a:ext uri="{FF2B5EF4-FFF2-40B4-BE49-F238E27FC236}">
                <a16:creationId xmlns:a16="http://schemas.microsoft.com/office/drawing/2014/main" id="{35444E4A-5149-49D5-9258-F75FB8517B36}"/>
              </a:ext>
            </a:extLst>
          </p:cNvPr>
          <p:cNvGrpSpPr/>
          <p:nvPr/>
        </p:nvGrpSpPr>
        <p:grpSpPr>
          <a:xfrm>
            <a:off x="6161071" y="-23261"/>
            <a:ext cx="6096000" cy="6858000"/>
            <a:chOff x="6191250" y="0"/>
            <a:chExt cx="6096000" cy="6858000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1C3B644-1691-4E02-B2EC-43141F7AB238}"/>
                </a:ext>
              </a:extLst>
            </p:cNvPr>
            <p:cNvSpPr/>
            <p:nvPr/>
          </p:nvSpPr>
          <p:spPr>
            <a:xfrm>
              <a:off x="6191250" y="0"/>
              <a:ext cx="6096000" cy="6858000"/>
            </a:xfrm>
            <a:prstGeom prst="rect">
              <a:avLst/>
            </a:prstGeom>
            <a:pattFill prst="pct70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D6E046E2-3466-46B5-A916-E9874AEF8DC7}"/>
                </a:ext>
              </a:extLst>
            </p:cNvPr>
            <p:cNvGrpSpPr/>
            <p:nvPr/>
          </p:nvGrpSpPr>
          <p:grpSpPr>
            <a:xfrm>
              <a:off x="6362692" y="342900"/>
              <a:ext cx="595570" cy="6229350"/>
              <a:chOff x="6515092" y="342900"/>
              <a:chExt cx="595570" cy="6229350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04D6758C-6DF7-4754-8687-E60395186E56}"/>
                  </a:ext>
                </a:extLst>
              </p:cNvPr>
              <p:cNvSpPr/>
              <p:nvPr/>
            </p:nvSpPr>
            <p:spPr>
              <a:xfrm>
                <a:off x="6515099" y="34290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4FAB599C-C78B-4A6E-BF73-0BB410B8FD96}"/>
                  </a:ext>
                </a:extLst>
              </p:cNvPr>
              <p:cNvSpPr/>
              <p:nvPr/>
            </p:nvSpPr>
            <p:spPr>
              <a:xfrm>
                <a:off x="6515098" y="1152525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EEA34BFE-B1D0-4AE4-AF26-11128495D5DD}"/>
                  </a:ext>
                </a:extLst>
              </p:cNvPr>
              <p:cNvSpPr/>
              <p:nvPr/>
            </p:nvSpPr>
            <p:spPr>
              <a:xfrm>
                <a:off x="6515097" y="196215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D038A781-36F6-4889-B60B-34D9C90245FF}"/>
                  </a:ext>
                </a:extLst>
              </p:cNvPr>
              <p:cNvSpPr/>
              <p:nvPr/>
            </p:nvSpPr>
            <p:spPr>
              <a:xfrm>
                <a:off x="6515096" y="2771775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3BD2B2BD-28F1-4215-A4CE-3BEC34AF220E}"/>
                  </a:ext>
                </a:extLst>
              </p:cNvPr>
              <p:cNvSpPr/>
              <p:nvPr/>
            </p:nvSpPr>
            <p:spPr>
              <a:xfrm>
                <a:off x="6515095" y="358140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1E398A80-1CCA-4E9F-83BF-0C7B59E5DE7A}"/>
                  </a:ext>
                </a:extLst>
              </p:cNvPr>
              <p:cNvSpPr/>
              <p:nvPr/>
            </p:nvSpPr>
            <p:spPr>
              <a:xfrm>
                <a:off x="6515094" y="4391025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088C3484-B864-46D4-A4BA-55BEB32F09DB}"/>
                  </a:ext>
                </a:extLst>
              </p:cNvPr>
              <p:cNvSpPr/>
              <p:nvPr/>
            </p:nvSpPr>
            <p:spPr>
              <a:xfrm>
                <a:off x="6515093" y="520065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0E15362B-0700-4C10-B147-334C9848EAF9}"/>
                  </a:ext>
                </a:extLst>
              </p:cNvPr>
              <p:cNvSpPr/>
              <p:nvPr/>
            </p:nvSpPr>
            <p:spPr>
              <a:xfrm>
                <a:off x="6515092" y="605790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DF1381B3-C0C0-499B-A3DF-C6A78C7F466D}"/>
              </a:ext>
            </a:extLst>
          </p:cNvPr>
          <p:cNvGrpSpPr/>
          <p:nvPr/>
        </p:nvGrpSpPr>
        <p:grpSpPr>
          <a:xfrm rot="10481560">
            <a:off x="8243474" y="2405393"/>
            <a:ext cx="2327639" cy="2498044"/>
            <a:chOff x="4523951" y="1856951"/>
            <a:chExt cx="3144098" cy="3144098"/>
          </a:xfrm>
        </p:grpSpPr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F6BC8B69-1B80-4A6E-BD38-EAFCDE3BE773}"/>
                </a:ext>
              </a:extLst>
            </p:cNvPr>
            <p:cNvSpPr/>
            <p:nvPr/>
          </p:nvSpPr>
          <p:spPr>
            <a:xfrm>
              <a:off x="5311867" y="1856951"/>
              <a:ext cx="782587" cy="1559404"/>
            </a:xfrm>
            <a:custGeom>
              <a:avLst/>
              <a:gdLst>
                <a:gd name="connsiteX0" fmla="*/ 782587 w 782587"/>
                <a:gd name="connsiteY0" fmla="*/ 0 h 1559404"/>
                <a:gd name="connsiteX1" fmla="*/ 780746 w 782587"/>
                <a:gd name="connsiteY1" fmla="*/ 1559404 h 1559404"/>
                <a:gd name="connsiteX2" fmla="*/ 0 w 782587"/>
                <a:gd name="connsiteY2" fmla="*/ 210790 h 1559404"/>
                <a:gd name="connsiteX3" fmla="*/ 34765 w 782587"/>
                <a:gd name="connsiteY3" fmla="*/ 189669 h 1559404"/>
                <a:gd name="connsiteX4" fmla="*/ 623393 w 782587"/>
                <a:gd name="connsiteY4" fmla="*/ 8039 h 1559404"/>
                <a:gd name="connsiteX5" fmla="*/ 782587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2587" y="0"/>
                  </a:moveTo>
                  <a:lnTo>
                    <a:pt x="780746" y="1559404"/>
                  </a:lnTo>
                  <a:lnTo>
                    <a:pt x="0" y="210790"/>
                  </a:lnTo>
                  <a:lnTo>
                    <a:pt x="34765" y="189669"/>
                  </a:lnTo>
                  <a:cubicBezTo>
                    <a:pt x="212973" y="92861"/>
                    <a:pt x="411992" y="29508"/>
                    <a:pt x="623393" y="8039"/>
                  </a:cubicBezTo>
                  <a:lnTo>
                    <a:pt x="78258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A4CEAD7A-9E02-4033-AB9D-9B11D970A3A8}"/>
                </a:ext>
              </a:extLst>
            </p:cNvPr>
            <p:cNvSpPr/>
            <p:nvPr/>
          </p:nvSpPr>
          <p:spPr>
            <a:xfrm>
              <a:off x="6097549" y="1856951"/>
              <a:ext cx="782587" cy="1559404"/>
            </a:xfrm>
            <a:custGeom>
              <a:avLst/>
              <a:gdLst>
                <a:gd name="connsiteX0" fmla="*/ 0 w 782587"/>
                <a:gd name="connsiteY0" fmla="*/ 0 h 1559404"/>
                <a:gd name="connsiteX1" fmla="*/ 159193 w 782587"/>
                <a:gd name="connsiteY1" fmla="*/ 8039 h 1559404"/>
                <a:gd name="connsiteX2" fmla="*/ 747821 w 782587"/>
                <a:gd name="connsiteY2" fmla="*/ 189669 h 1559404"/>
                <a:gd name="connsiteX3" fmla="*/ 782587 w 782587"/>
                <a:gd name="connsiteY3" fmla="*/ 210790 h 1559404"/>
                <a:gd name="connsiteX4" fmla="*/ 1840 w 782587"/>
                <a:gd name="connsiteY4" fmla="*/ 1559404 h 1559404"/>
                <a:gd name="connsiteX5" fmla="*/ 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0" y="0"/>
                  </a:moveTo>
                  <a:lnTo>
                    <a:pt x="159193" y="8039"/>
                  </a:lnTo>
                  <a:cubicBezTo>
                    <a:pt x="370594" y="29508"/>
                    <a:pt x="569614" y="92861"/>
                    <a:pt x="747821" y="189669"/>
                  </a:cubicBezTo>
                  <a:lnTo>
                    <a:pt x="782587" y="210790"/>
                  </a:lnTo>
                  <a:lnTo>
                    <a:pt x="1840" y="15594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E684B63A-5F3A-496F-9F3E-89922B1B85F7}"/>
                </a:ext>
              </a:extLst>
            </p:cNvPr>
            <p:cNvSpPr/>
            <p:nvPr/>
          </p:nvSpPr>
          <p:spPr>
            <a:xfrm>
              <a:off x="4736351" y="2069351"/>
              <a:ext cx="1350393" cy="1350393"/>
            </a:xfrm>
            <a:custGeom>
              <a:avLst/>
              <a:gdLst>
                <a:gd name="connsiteX0" fmla="*/ 572867 w 1350393"/>
                <a:gd name="connsiteY0" fmla="*/ 0 h 1350393"/>
                <a:gd name="connsiteX1" fmla="*/ 1350393 w 1350393"/>
                <a:gd name="connsiteY1" fmla="*/ 1350393 h 1350393"/>
                <a:gd name="connsiteX2" fmla="*/ 0 w 1350393"/>
                <a:gd name="connsiteY2" fmla="*/ 572867 h 1350393"/>
                <a:gd name="connsiteX3" fmla="*/ 56018 w 1350393"/>
                <a:gd name="connsiteY3" fmla="*/ 480659 h 1350393"/>
                <a:gd name="connsiteX4" fmla="*/ 480659 w 1350393"/>
                <a:gd name="connsiteY4" fmla="*/ 56018 h 1350393"/>
                <a:gd name="connsiteX5" fmla="*/ 57286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572867" y="0"/>
                  </a:moveTo>
                  <a:lnTo>
                    <a:pt x="1350393" y="1350393"/>
                  </a:lnTo>
                  <a:lnTo>
                    <a:pt x="0" y="572867"/>
                  </a:lnTo>
                  <a:lnTo>
                    <a:pt x="56018" y="480659"/>
                  </a:lnTo>
                  <a:cubicBezTo>
                    <a:pt x="169027" y="313383"/>
                    <a:pt x="313384" y="169027"/>
                    <a:pt x="480659" y="56018"/>
                  </a:cubicBezTo>
                  <a:lnTo>
                    <a:pt x="572867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9B75D59F-E133-4477-AF52-29FDFDBEC114}"/>
                </a:ext>
              </a:extLst>
            </p:cNvPr>
            <p:cNvSpPr/>
            <p:nvPr/>
          </p:nvSpPr>
          <p:spPr>
            <a:xfrm>
              <a:off x="5804115" y="2012588"/>
              <a:ext cx="1737487" cy="1726312"/>
            </a:xfrm>
            <a:custGeom>
              <a:avLst/>
              <a:gdLst>
                <a:gd name="connsiteX0" fmla="*/ 777527 w 1350393"/>
                <a:gd name="connsiteY0" fmla="*/ 0 h 1350393"/>
                <a:gd name="connsiteX1" fmla="*/ 869734 w 1350393"/>
                <a:gd name="connsiteY1" fmla="*/ 56018 h 1350393"/>
                <a:gd name="connsiteX2" fmla="*/ 1294375 w 1350393"/>
                <a:gd name="connsiteY2" fmla="*/ 480659 h 1350393"/>
                <a:gd name="connsiteX3" fmla="*/ 1350393 w 1350393"/>
                <a:gd name="connsiteY3" fmla="*/ 572867 h 1350393"/>
                <a:gd name="connsiteX4" fmla="*/ 0 w 1350393"/>
                <a:gd name="connsiteY4" fmla="*/ 1350393 h 1350393"/>
                <a:gd name="connsiteX5" fmla="*/ 77752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777527" y="0"/>
                  </a:moveTo>
                  <a:lnTo>
                    <a:pt x="869734" y="56018"/>
                  </a:lnTo>
                  <a:cubicBezTo>
                    <a:pt x="1037010" y="169027"/>
                    <a:pt x="1181367" y="313383"/>
                    <a:pt x="1294375" y="480659"/>
                  </a:cubicBezTo>
                  <a:lnTo>
                    <a:pt x="1350393" y="572867"/>
                  </a:lnTo>
                  <a:lnTo>
                    <a:pt x="0" y="1350393"/>
                  </a:lnTo>
                  <a:lnTo>
                    <a:pt x="77752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A620AC7A-6BF2-4793-B9C1-CBD6991789F9}"/>
                </a:ext>
              </a:extLst>
            </p:cNvPr>
            <p:cNvSpPr/>
            <p:nvPr/>
          </p:nvSpPr>
          <p:spPr>
            <a:xfrm>
              <a:off x="4523951" y="2644866"/>
              <a:ext cx="1559404" cy="782586"/>
            </a:xfrm>
            <a:custGeom>
              <a:avLst/>
              <a:gdLst>
                <a:gd name="connsiteX0" fmla="*/ 210790 w 1559404"/>
                <a:gd name="connsiteY0" fmla="*/ 0 h 782586"/>
                <a:gd name="connsiteX1" fmla="*/ 1559404 w 1559404"/>
                <a:gd name="connsiteY1" fmla="*/ 780746 h 782586"/>
                <a:gd name="connsiteX2" fmla="*/ 0 w 1559404"/>
                <a:gd name="connsiteY2" fmla="*/ 782586 h 782586"/>
                <a:gd name="connsiteX3" fmla="*/ 8039 w 1559404"/>
                <a:gd name="connsiteY3" fmla="*/ 623393 h 782586"/>
                <a:gd name="connsiteX4" fmla="*/ 189669 w 1559404"/>
                <a:gd name="connsiteY4" fmla="*/ 34765 h 782586"/>
                <a:gd name="connsiteX5" fmla="*/ 210790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210790" y="0"/>
                  </a:moveTo>
                  <a:lnTo>
                    <a:pt x="1559404" y="780746"/>
                  </a:lnTo>
                  <a:lnTo>
                    <a:pt x="0" y="782586"/>
                  </a:lnTo>
                  <a:lnTo>
                    <a:pt x="8039" y="623393"/>
                  </a:lnTo>
                  <a:cubicBezTo>
                    <a:pt x="29508" y="411992"/>
                    <a:pt x="92861" y="212973"/>
                    <a:pt x="189669" y="34765"/>
                  </a:cubicBezTo>
                  <a:lnTo>
                    <a:pt x="21079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8401E7C7-9BDF-460D-BF4A-11284C457676}"/>
                </a:ext>
              </a:extLst>
            </p:cNvPr>
            <p:cNvSpPr/>
            <p:nvPr/>
          </p:nvSpPr>
          <p:spPr>
            <a:xfrm>
              <a:off x="6108645" y="2644866"/>
              <a:ext cx="1559404" cy="782586"/>
            </a:xfrm>
            <a:custGeom>
              <a:avLst/>
              <a:gdLst>
                <a:gd name="connsiteX0" fmla="*/ 1348615 w 1559404"/>
                <a:gd name="connsiteY0" fmla="*/ 0 h 782586"/>
                <a:gd name="connsiteX1" fmla="*/ 1369735 w 1559404"/>
                <a:gd name="connsiteY1" fmla="*/ 34765 h 782586"/>
                <a:gd name="connsiteX2" fmla="*/ 1551365 w 1559404"/>
                <a:gd name="connsiteY2" fmla="*/ 623393 h 782586"/>
                <a:gd name="connsiteX3" fmla="*/ 1559404 w 1559404"/>
                <a:gd name="connsiteY3" fmla="*/ 782586 h 782586"/>
                <a:gd name="connsiteX4" fmla="*/ 0 w 1559404"/>
                <a:gd name="connsiteY4" fmla="*/ 780746 h 782586"/>
                <a:gd name="connsiteX5" fmla="*/ 1348615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1348615" y="0"/>
                  </a:moveTo>
                  <a:lnTo>
                    <a:pt x="1369735" y="34765"/>
                  </a:lnTo>
                  <a:cubicBezTo>
                    <a:pt x="1466543" y="212973"/>
                    <a:pt x="1529897" y="411992"/>
                    <a:pt x="1551365" y="623393"/>
                  </a:cubicBezTo>
                  <a:lnTo>
                    <a:pt x="1559404" y="782586"/>
                  </a:lnTo>
                  <a:lnTo>
                    <a:pt x="0" y="780746"/>
                  </a:lnTo>
                  <a:lnTo>
                    <a:pt x="1348615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84D6F307-9A3E-49BE-9C26-8E25D30DBB7F}"/>
                </a:ext>
              </a:extLst>
            </p:cNvPr>
            <p:cNvSpPr/>
            <p:nvPr/>
          </p:nvSpPr>
          <p:spPr>
            <a:xfrm>
              <a:off x="4523951" y="3430549"/>
              <a:ext cx="1559404" cy="782587"/>
            </a:xfrm>
            <a:custGeom>
              <a:avLst/>
              <a:gdLst>
                <a:gd name="connsiteX0" fmla="*/ 0 w 1559404"/>
                <a:gd name="connsiteY0" fmla="*/ 0 h 782587"/>
                <a:gd name="connsiteX1" fmla="*/ 1559404 w 1559404"/>
                <a:gd name="connsiteY1" fmla="*/ 1840 h 782587"/>
                <a:gd name="connsiteX2" fmla="*/ 210790 w 1559404"/>
                <a:gd name="connsiteY2" fmla="*/ 782587 h 782587"/>
                <a:gd name="connsiteX3" fmla="*/ 189669 w 1559404"/>
                <a:gd name="connsiteY3" fmla="*/ 747821 h 782587"/>
                <a:gd name="connsiteX4" fmla="*/ 8039 w 1559404"/>
                <a:gd name="connsiteY4" fmla="*/ 159193 h 782587"/>
                <a:gd name="connsiteX5" fmla="*/ 0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0" y="0"/>
                  </a:moveTo>
                  <a:lnTo>
                    <a:pt x="1559404" y="1840"/>
                  </a:lnTo>
                  <a:lnTo>
                    <a:pt x="210790" y="782587"/>
                  </a:lnTo>
                  <a:lnTo>
                    <a:pt x="189669" y="747821"/>
                  </a:lnTo>
                  <a:cubicBezTo>
                    <a:pt x="92861" y="569613"/>
                    <a:pt x="29508" y="370594"/>
                    <a:pt x="8039" y="1591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C6963321-B511-4246-BC71-038A724CC59A}"/>
                </a:ext>
              </a:extLst>
            </p:cNvPr>
            <p:cNvSpPr/>
            <p:nvPr/>
          </p:nvSpPr>
          <p:spPr>
            <a:xfrm>
              <a:off x="6108645" y="3430549"/>
              <a:ext cx="1559404" cy="782587"/>
            </a:xfrm>
            <a:custGeom>
              <a:avLst/>
              <a:gdLst>
                <a:gd name="connsiteX0" fmla="*/ 1559404 w 1559404"/>
                <a:gd name="connsiteY0" fmla="*/ 0 h 782587"/>
                <a:gd name="connsiteX1" fmla="*/ 1551365 w 1559404"/>
                <a:gd name="connsiteY1" fmla="*/ 159193 h 782587"/>
                <a:gd name="connsiteX2" fmla="*/ 1369735 w 1559404"/>
                <a:gd name="connsiteY2" fmla="*/ 747821 h 782587"/>
                <a:gd name="connsiteX3" fmla="*/ 1348614 w 1559404"/>
                <a:gd name="connsiteY3" fmla="*/ 782587 h 782587"/>
                <a:gd name="connsiteX4" fmla="*/ 0 w 1559404"/>
                <a:gd name="connsiteY4" fmla="*/ 1840 h 782587"/>
                <a:gd name="connsiteX5" fmla="*/ 1559404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1559404" y="0"/>
                  </a:moveTo>
                  <a:lnTo>
                    <a:pt x="1551365" y="159193"/>
                  </a:lnTo>
                  <a:cubicBezTo>
                    <a:pt x="1529897" y="370594"/>
                    <a:pt x="1466543" y="569613"/>
                    <a:pt x="1369735" y="747821"/>
                  </a:cubicBezTo>
                  <a:lnTo>
                    <a:pt x="1348614" y="782587"/>
                  </a:lnTo>
                  <a:lnTo>
                    <a:pt x="0" y="1840"/>
                  </a:lnTo>
                  <a:lnTo>
                    <a:pt x="1559404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E9CFA681-314A-4368-A74A-3F3262A0D596}"/>
                </a:ext>
              </a:extLst>
            </p:cNvPr>
            <p:cNvSpPr/>
            <p:nvPr/>
          </p:nvSpPr>
          <p:spPr>
            <a:xfrm>
              <a:off x="4736351" y="3438258"/>
              <a:ext cx="1350393" cy="1350393"/>
            </a:xfrm>
            <a:custGeom>
              <a:avLst/>
              <a:gdLst>
                <a:gd name="connsiteX0" fmla="*/ 1350393 w 1350393"/>
                <a:gd name="connsiteY0" fmla="*/ 0 h 1350393"/>
                <a:gd name="connsiteX1" fmla="*/ 572867 w 1350393"/>
                <a:gd name="connsiteY1" fmla="*/ 1350393 h 1350393"/>
                <a:gd name="connsiteX2" fmla="*/ 480659 w 1350393"/>
                <a:gd name="connsiteY2" fmla="*/ 1294375 h 1350393"/>
                <a:gd name="connsiteX3" fmla="*/ 56018 w 1350393"/>
                <a:gd name="connsiteY3" fmla="*/ 869734 h 1350393"/>
                <a:gd name="connsiteX4" fmla="*/ 0 w 1350393"/>
                <a:gd name="connsiteY4" fmla="*/ 777527 h 1350393"/>
                <a:gd name="connsiteX5" fmla="*/ 1350393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1350393" y="0"/>
                  </a:moveTo>
                  <a:lnTo>
                    <a:pt x="572867" y="1350393"/>
                  </a:lnTo>
                  <a:lnTo>
                    <a:pt x="480659" y="1294375"/>
                  </a:lnTo>
                  <a:cubicBezTo>
                    <a:pt x="313384" y="1181367"/>
                    <a:pt x="169027" y="1037010"/>
                    <a:pt x="56018" y="869734"/>
                  </a:cubicBezTo>
                  <a:lnTo>
                    <a:pt x="0" y="777527"/>
                  </a:lnTo>
                  <a:lnTo>
                    <a:pt x="1350393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4CA9C726-52D0-4D31-B4DD-3C3ACD15DE32}"/>
                </a:ext>
              </a:extLst>
            </p:cNvPr>
            <p:cNvSpPr/>
            <p:nvPr/>
          </p:nvSpPr>
          <p:spPr>
            <a:xfrm>
              <a:off x="6105258" y="3438258"/>
              <a:ext cx="1350393" cy="1350393"/>
            </a:xfrm>
            <a:custGeom>
              <a:avLst/>
              <a:gdLst>
                <a:gd name="connsiteX0" fmla="*/ 0 w 1350393"/>
                <a:gd name="connsiteY0" fmla="*/ 0 h 1350393"/>
                <a:gd name="connsiteX1" fmla="*/ 1350393 w 1350393"/>
                <a:gd name="connsiteY1" fmla="*/ 777527 h 1350393"/>
                <a:gd name="connsiteX2" fmla="*/ 1294375 w 1350393"/>
                <a:gd name="connsiteY2" fmla="*/ 869734 h 1350393"/>
                <a:gd name="connsiteX3" fmla="*/ 869734 w 1350393"/>
                <a:gd name="connsiteY3" fmla="*/ 1294375 h 1350393"/>
                <a:gd name="connsiteX4" fmla="*/ 777527 w 1350393"/>
                <a:gd name="connsiteY4" fmla="*/ 1350393 h 1350393"/>
                <a:gd name="connsiteX5" fmla="*/ 0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0" y="0"/>
                  </a:moveTo>
                  <a:lnTo>
                    <a:pt x="1350393" y="777527"/>
                  </a:lnTo>
                  <a:lnTo>
                    <a:pt x="1294375" y="869734"/>
                  </a:lnTo>
                  <a:cubicBezTo>
                    <a:pt x="1181367" y="1037010"/>
                    <a:pt x="1037010" y="1181367"/>
                    <a:pt x="869734" y="1294375"/>
                  </a:cubicBezTo>
                  <a:lnTo>
                    <a:pt x="777527" y="1350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F3413634-C3FF-44C5-A94F-084131DAC278}"/>
                </a:ext>
              </a:extLst>
            </p:cNvPr>
            <p:cNvSpPr/>
            <p:nvPr/>
          </p:nvSpPr>
          <p:spPr>
            <a:xfrm>
              <a:off x="5311867" y="3441645"/>
              <a:ext cx="782587" cy="1559404"/>
            </a:xfrm>
            <a:custGeom>
              <a:avLst/>
              <a:gdLst>
                <a:gd name="connsiteX0" fmla="*/ 780746 w 782587"/>
                <a:gd name="connsiteY0" fmla="*/ 0 h 1559404"/>
                <a:gd name="connsiteX1" fmla="*/ 782587 w 782587"/>
                <a:gd name="connsiteY1" fmla="*/ 1559404 h 1559404"/>
                <a:gd name="connsiteX2" fmla="*/ 623393 w 782587"/>
                <a:gd name="connsiteY2" fmla="*/ 1551365 h 1559404"/>
                <a:gd name="connsiteX3" fmla="*/ 34765 w 782587"/>
                <a:gd name="connsiteY3" fmla="*/ 1369735 h 1559404"/>
                <a:gd name="connsiteX4" fmla="*/ 0 w 782587"/>
                <a:gd name="connsiteY4" fmla="*/ 1348615 h 1559404"/>
                <a:gd name="connsiteX5" fmla="*/ 780746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0746" y="0"/>
                  </a:moveTo>
                  <a:lnTo>
                    <a:pt x="782587" y="1559404"/>
                  </a:lnTo>
                  <a:lnTo>
                    <a:pt x="623393" y="1551365"/>
                  </a:lnTo>
                  <a:cubicBezTo>
                    <a:pt x="411992" y="1529897"/>
                    <a:pt x="212973" y="1466543"/>
                    <a:pt x="34765" y="1369735"/>
                  </a:cubicBezTo>
                  <a:lnTo>
                    <a:pt x="0" y="1348615"/>
                  </a:lnTo>
                  <a:lnTo>
                    <a:pt x="780746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A158EA2A-42F1-4C3E-AF31-D473A2DADCE9}"/>
                </a:ext>
              </a:extLst>
            </p:cNvPr>
            <p:cNvSpPr/>
            <p:nvPr/>
          </p:nvSpPr>
          <p:spPr>
            <a:xfrm>
              <a:off x="6097549" y="3441645"/>
              <a:ext cx="782587" cy="1559404"/>
            </a:xfrm>
            <a:custGeom>
              <a:avLst/>
              <a:gdLst>
                <a:gd name="connsiteX0" fmla="*/ 1840 w 782587"/>
                <a:gd name="connsiteY0" fmla="*/ 0 h 1559404"/>
                <a:gd name="connsiteX1" fmla="*/ 782587 w 782587"/>
                <a:gd name="connsiteY1" fmla="*/ 1348614 h 1559404"/>
                <a:gd name="connsiteX2" fmla="*/ 747821 w 782587"/>
                <a:gd name="connsiteY2" fmla="*/ 1369735 h 1559404"/>
                <a:gd name="connsiteX3" fmla="*/ 159193 w 782587"/>
                <a:gd name="connsiteY3" fmla="*/ 1551365 h 1559404"/>
                <a:gd name="connsiteX4" fmla="*/ 0 w 782587"/>
                <a:gd name="connsiteY4" fmla="*/ 1559404 h 1559404"/>
                <a:gd name="connsiteX5" fmla="*/ 184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1840" y="0"/>
                  </a:moveTo>
                  <a:lnTo>
                    <a:pt x="782587" y="1348614"/>
                  </a:lnTo>
                  <a:lnTo>
                    <a:pt x="747821" y="1369735"/>
                  </a:lnTo>
                  <a:cubicBezTo>
                    <a:pt x="569614" y="1466543"/>
                    <a:pt x="370594" y="1529897"/>
                    <a:pt x="159193" y="1551365"/>
                  </a:cubicBezTo>
                  <a:lnTo>
                    <a:pt x="0" y="1559404"/>
                  </a:lnTo>
                  <a:lnTo>
                    <a:pt x="184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8D42276-EFB5-4864-A166-F78CAE66879D}"/>
              </a:ext>
            </a:extLst>
          </p:cNvPr>
          <p:cNvGrpSpPr/>
          <p:nvPr/>
        </p:nvGrpSpPr>
        <p:grpSpPr>
          <a:xfrm flipH="1">
            <a:off x="0" y="0"/>
            <a:ext cx="6096000" cy="6858000"/>
            <a:chOff x="6191250" y="0"/>
            <a:chExt cx="6096000" cy="6858000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550BD6D1-6729-4D2F-AD87-CB77BE11AD5A}"/>
                </a:ext>
              </a:extLst>
            </p:cNvPr>
            <p:cNvSpPr/>
            <p:nvPr/>
          </p:nvSpPr>
          <p:spPr>
            <a:xfrm>
              <a:off x="6191250" y="0"/>
              <a:ext cx="6096000" cy="6858000"/>
            </a:xfrm>
            <a:prstGeom prst="rect">
              <a:avLst/>
            </a:prstGeom>
            <a:pattFill prst="pct70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C00E1809-BA6E-4708-AD39-0287890804B6}"/>
                </a:ext>
              </a:extLst>
            </p:cNvPr>
            <p:cNvGrpSpPr/>
            <p:nvPr/>
          </p:nvGrpSpPr>
          <p:grpSpPr>
            <a:xfrm>
              <a:off x="6362692" y="342900"/>
              <a:ext cx="595570" cy="6229350"/>
              <a:chOff x="6515092" y="342900"/>
              <a:chExt cx="595570" cy="6229350"/>
            </a:xfrm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3E09D995-853A-4DE2-8D6C-42BD02DC3DFC}"/>
                  </a:ext>
                </a:extLst>
              </p:cNvPr>
              <p:cNvSpPr/>
              <p:nvPr/>
            </p:nvSpPr>
            <p:spPr>
              <a:xfrm>
                <a:off x="6515099" y="34290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47BEC31F-6B46-4822-8061-A802C0C501A5}"/>
                  </a:ext>
                </a:extLst>
              </p:cNvPr>
              <p:cNvSpPr/>
              <p:nvPr/>
            </p:nvSpPr>
            <p:spPr>
              <a:xfrm>
                <a:off x="6515098" y="1152525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93B65410-846C-4445-86C7-28310C580DA8}"/>
                  </a:ext>
                </a:extLst>
              </p:cNvPr>
              <p:cNvSpPr/>
              <p:nvPr/>
            </p:nvSpPr>
            <p:spPr>
              <a:xfrm>
                <a:off x="6515097" y="196215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6A5DB0F4-02C6-464A-90BA-F68D14E0C694}"/>
                  </a:ext>
                </a:extLst>
              </p:cNvPr>
              <p:cNvSpPr/>
              <p:nvPr/>
            </p:nvSpPr>
            <p:spPr>
              <a:xfrm>
                <a:off x="6515096" y="2771775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F1480A87-5B30-4D0F-B1A5-2422049D090C}"/>
                  </a:ext>
                </a:extLst>
              </p:cNvPr>
              <p:cNvSpPr/>
              <p:nvPr/>
            </p:nvSpPr>
            <p:spPr>
              <a:xfrm>
                <a:off x="6515095" y="358140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2062951C-B827-4F8A-96B1-75D33EA40F2A}"/>
                  </a:ext>
                </a:extLst>
              </p:cNvPr>
              <p:cNvSpPr/>
              <p:nvPr/>
            </p:nvSpPr>
            <p:spPr>
              <a:xfrm>
                <a:off x="6515094" y="4391025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88A6E7FD-1A7A-48E8-BF1C-6D5F92A3F1C3}"/>
                  </a:ext>
                </a:extLst>
              </p:cNvPr>
              <p:cNvSpPr/>
              <p:nvPr/>
            </p:nvSpPr>
            <p:spPr>
              <a:xfrm>
                <a:off x="6515093" y="520065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E6E97968-7F6C-412A-8AB8-EBE40AE3BC47}"/>
                  </a:ext>
                </a:extLst>
              </p:cNvPr>
              <p:cNvSpPr/>
              <p:nvPr/>
            </p:nvSpPr>
            <p:spPr>
              <a:xfrm>
                <a:off x="6515092" y="6057900"/>
                <a:ext cx="595563" cy="51435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31000">
                    <a:schemeClr val="tx1">
                      <a:lumMod val="85000"/>
                      <a:lumOff val="15000"/>
                    </a:schemeClr>
                  </a:gs>
                  <a:gs pos="64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014E1254-1276-461E-8E29-F51483675F63}"/>
              </a:ext>
            </a:extLst>
          </p:cNvPr>
          <p:cNvGrpSpPr/>
          <p:nvPr/>
        </p:nvGrpSpPr>
        <p:grpSpPr>
          <a:xfrm>
            <a:off x="5524500" y="531810"/>
            <a:ext cx="1212850" cy="5831694"/>
            <a:chOff x="5524500" y="531810"/>
            <a:chExt cx="1212850" cy="5831694"/>
          </a:xfrm>
        </p:grpSpPr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388CB616-B146-4EDF-BF30-C87F6BD54F30}"/>
                </a:ext>
              </a:extLst>
            </p:cNvPr>
            <p:cNvSpPr/>
            <p:nvPr/>
          </p:nvSpPr>
          <p:spPr>
            <a:xfrm>
              <a:off x="5524500" y="531810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65C63C28-156C-41D4-840B-F1A5BA378C3D}"/>
                </a:ext>
              </a:extLst>
            </p:cNvPr>
            <p:cNvSpPr/>
            <p:nvPr/>
          </p:nvSpPr>
          <p:spPr>
            <a:xfrm>
              <a:off x="5524500" y="1346993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75BFF439-7A8B-4F4B-BAD8-72B0BF7ED6EB}"/>
                </a:ext>
              </a:extLst>
            </p:cNvPr>
            <p:cNvSpPr/>
            <p:nvPr/>
          </p:nvSpPr>
          <p:spPr>
            <a:xfrm>
              <a:off x="5524500" y="2162176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id="{32AE7978-5FC3-49DC-B6E9-011B2989B315}"/>
                </a:ext>
              </a:extLst>
            </p:cNvPr>
            <p:cNvSpPr/>
            <p:nvPr/>
          </p:nvSpPr>
          <p:spPr>
            <a:xfrm>
              <a:off x="5524500" y="2977359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1C6A2A92-D80C-4DE2-A35B-D8502A4338E3}"/>
                </a:ext>
              </a:extLst>
            </p:cNvPr>
            <p:cNvSpPr/>
            <p:nvPr/>
          </p:nvSpPr>
          <p:spPr>
            <a:xfrm>
              <a:off x="5524500" y="3792542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: Rounded Corners 92">
              <a:extLst>
                <a:ext uri="{FF2B5EF4-FFF2-40B4-BE49-F238E27FC236}">
                  <a16:creationId xmlns:a16="http://schemas.microsoft.com/office/drawing/2014/main" id="{9130694D-4ED8-4514-ACD7-616E28B18E0B}"/>
                </a:ext>
              </a:extLst>
            </p:cNvPr>
            <p:cNvSpPr/>
            <p:nvPr/>
          </p:nvSpPr>
          <p:spPr>
            <a:xfrm>
              <a:off x="5524500" y="4607725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: Rounded Corners 93">
              <a:extLst>
                <a:ext uri="{FF2B5EF4-FFF2-40B4-BE49-F238E27FC236}">
                  <a16:creationId xmlns:a16="http://schemas.microsoft.com/office/drawing/2014/main" id="{146A5D0A-D99A-4349-98E8-EC50C1DDFE9E}"/>
                </a:ext>
              </a:extLst>
            </p:cNvPr>
            <p:cNvSpPr/>
            <p:nvPr/>
          </p:nvSpPr>
          <p:spPr>
            <a:xfrm>
              <a:off x="5524500" y="5422908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id="{0D4A89E3-D5F1-4D41-BA54-04850ED504FC}"/>
                </a:ext>
              </a:extLst>
            </p:cNvPr>
            <p:cNvSpPr/>
            <p:nvPr/>
          </p:nvSpPr>
          <p:spPr>
            <a:xfrm>
              <a:off x="5524500" y="6238091"/>
              <a:ext cx="1212850" cy="125413"/>
            </a:xfrm>
            <a:prstGeom prst="roundRect">
              <a:avLst>
                <a:gd name="adj" fmla="val 46809"/>
              </a:avLst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2FE51587-9C10-40CD-AC19-369BDF2FF3D5}"/>
              </a:ext>
            </a:extLst>
          </p:cNvPr>
          <p:cNvSpPr/>
          <p:nvPr/>
        </p:nvSpPr>
        <p:spPr>
          <a:xfrm>
            <a:off x="935934" y="77025"/>
            <a:ext cx="3839965" cy="809625"/>
          </a:xfrm>
          <a:prstGeom prst="roundRect">
            <a:avLst>
              <a:gd name="adj" fmla="val 49994"/>
            </a:avLst>
          </a:prstGeom>
          <a:gradFill flip="none" rotWithShape="1">
            <a:gsLst>
              <a:gs pos="89381">
                <a:schemeClr val="accent4"/>
              </a:gs>
              <a:gs pos="6000">
                <a:schemeClr val="accent2">
                  <a:lumMod val="60000"/>
                  <a:lumOff val="40000"/>
                </a:schemeClr>
              </a:gs>
              <a:gs pos="47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20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☛</a:t>
            </a:r>
            <a:r>
              <a:rPr lang="bn-BD" sz="1800" b="1" dirty="0">
                <a:solidFill>
                  <a:srgbClr val="FF0000"/>
                </a:solidFill>
              </a:rPr>
              <a:t>  </a:t>
            </a:r>
            <a:r>
              <a:rPr lang="bn-BD" sz="2800" dirty="0">
                <a:solidFill>
                  <a:srgbClr val="FF0000"/>
                </a:solidFill>
              </a:rPr>
              <a:t>পাঠ বর্ণনা</a:t>
            </a:r>
            <a:r>
              <a:rPr lang="en-US" sz="2800" dirty="0">
                <a:solidFill>
                  <a:srgbClr val="FF0000"/>
                </a:solidFill>
              </a:rPr>
              <a:t>- </a:t>
            </a:r>
            <a:r>
              <a:rPr lang="en-US" sz="3600" b="1" dirty="0">
                <a:solidFill>
                  <a:srgbClr val="FF0000"/>
                </a:solidFill>
              </a:rPr>
              <a:t>১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8ACBC9E-8A56-4F7E-AE3D-22CB563F2B4C}"/>
              </a:ext>
            </a:extLst>
          </p:cNvPr>
          <p:cNvSpPr/>
          <p:nvPr/>
        </p:nvSpPr>
        <p:spPr>
          <a:xfrm>
            <a:off x="10604453" y="6394325"/>
            <a:ext cx="1636295" cy="4944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পৃষ্ঠা নং-</a:t>
            </a:r>
            <a:r>
              <a:rPr lang="en-US" dirty="0"/>
              <a:t>১৬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C8ACD1E-0C9B-473F-A1A4-3CAEEE9D36F6}"/>
              </a:ext>
            </a:extLst>
          </p:cNvPr>
          <p:cNvGrpSpPr/>
          <p:nvPr/>
        </p:nvGrpSpPr>
        <p:grpSpPr>
          <a:xfrm>
            <a:off x="195505" y="3698478"/>
            <a:ext cx="2622793" cy="2493188"/>
            <a:chOff x="4523951" y="1856951"/>
            <a:chExt cx="3144098" cy="3144098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7BD6C9C3-EEE9-45B2-A100-A8AC2DF66000}"/>
                </a:ext>
              </a:extLst>
            </p:cNvPr>
            <p:cNvSpPr/>
            <p:nvPr/>
          </p:nvSpPr>
          <p:spPr>
            <a:xfrm>
              <a:off x="5311867" y="1856951"/>
              <a:ext cx="782587" cy="1559404"/>
            </a:xfrm>
            <a:custGeom>
              <a:avLst/>
              <a:gdLst>
                <a:gd name="connsiteX0" fmla="*/ 782587 w 782587"/>
                <a:gd name="connsiteY0" fmla="*/ 0 h 1559404"/>
                <a:gd name="connsiteX1" fmla="*/ 780746 w 782587"/>
                <a:gd name="connsiteY1" fmla="*/ 1559404 h 1559404"/>
                <a:gd name="connsiteX2" fmla="*/ 0 w 782587"/>
                <a:gd name="connsiteY2" fmla="*/ 210790 h 1559404"/>
                <a:gd name="connsiteX3" fmla="*/ 34765 w 782587"/>
                <a:gd name="connsiteY3" fmla="*/ 189669 h 1559404"/>
                <a:gd name="connsiteX4" fmla="*/ 623393 w 782587"/>
                <a:gd name="connsiteY4" fmla="*/ 8039 h 1559404"/>
                <a:gd name="connsiteX5" fmla="*/ 782587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2587" y="0"/>
                  </a:moveTo>
                  <a:lnTo>
                    <a:pt x="780746" y="1559404"/>
                  </a:lnTo>
                  <a:lnTo>
                    <a:pt x="0" y="210790"/>
                  </a:lnTo>
                  <a:lnTo>
                    <a:pt x="34765" y="189669"/>
                  </a:lnTo>
                  <a:cubicBezTo>
                    <a:pt x="212973" y="92861"/>
                    <a:pt x="411992" y="29508"/>
                    <a:pt x="623393" y="8039"/>
                  </a:cubicBezTo>
                  <a:lnTo>
                    <a:pt x="78258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03E2E7CD-CD57-476D-BE8F-B90A46F6D879}"/>
                </a:ext>
              </a:extLst>
            </p:cNvPr>
            <p:cNvSpPr/>
            <p:nvPr/>
          </p:nvSpPr>
          <p:spPr>
            <a:xfrm>
              <a:off x="6097549" y="1856951"/>
              <a:ext cx="782587" cy="1559404"/>
            </a:xfrm>
            <a:custGeom>
              <a:avLst/>
              <a:gdLst>
                <a:gd name="connsiteX0" fmla="*/ 0 w 782587"/>
                <a:gd name="connsiteY0" fmla="*/ 0 h 1559404"/>
                <a:gd name="connsiteX1" fmla="*/ 159193 w 782587"/>
                <a:gd name="connsiteY1" fmla="*/ 8039 h 1559404"/>
                <a:gd name="connsiteX2" fmla="*/ 747821 w 782587"/>
                <a:gd name="connsiteY2" fmla="*/ 189669 h 1559404"/>
                <a:gd name="connsiteX3" fmla="*/ 782587 w 782587"/>
                <a:gd name="connsiteY3" fmla="*/ 210790 h 1559404"/>
                <a:gd name="connsiteX4" fmla="*/ 1840 w 782587"/>
                <a:gd name="connsiteY4" fmla="*/ 1559404 h 1559404"/>
                <a:gd name="connsiteX5" fmla="*/ 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0" y="0"/>
                  </a:moveTo>
                  <a:lnTo>
                    <a:pt x="159193" y="8039"/>
                  </a:lnTo>
                  <a:cubicBezTo>
                    <a:pt x="370594" y="29508"/>
                    <a:pt x="569614" y="92861"/>
                    <a:pt x="747821" y="189669"/>
                  </a:cubicBezTo>
                  <a:lnTo>
                    <a:pt x="782587" y="210790"/>
                  </a:lnTo>
                  <a:lnTo>
                    <a:pt x="1840" y="15594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85B9B2CB-282D-4B3F-9447-74116A71D138}"/>
                </a:ext>
              </a:extLst>
            </p:cNvPr>
            <p:cNvSpPr/>
            <p:nvPr/>
          </p:nvSpPr>
          <p:spPr>
            <a:xfrm>
              <a:off x="4736351" y="2069351"/>
              <a:ext cx="1350393" cy="1350393"/>
            </a:xfrm>
            <a:custGeom>
              <a:avLst/>
              <a:gdLst>
                <a:gd name="connsiteX0" fmla="*/ 572867 w 1350393"/>
                <a:gd name="connsiteY0" fmla="*/ 0 h 1350393"/>
                <a:gd name="connsiteX1" fmla="*/ 1350393 w 1350393"/>
                <a:gd name="connsiteY1" fmla="*/ 1350393 h 1350393"/>
                <a:gd name="connsiteX2" fmla="*/ 0 w 1350393"/>
                <a:gd name="connsiteY2" fmla="*/ 572867 h 1350393"/>
                <a:gd name="connsiteX3" fmla="*/ 56018 w 1350393"/>
                <a:gd name="connsiteY3" fmla="*/ 480659 h 1350393"/>
                <a:gd name="connsiteX4" fmla="*/ 480659 w 1350393"/>
                <a:gd name="connsiteY4" fmla="*/ 56018 h 1350393"/>
                <a:gd name="connsiteX5" fmla="*/ 57286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572867" y="0"/>
                  </a:moveTo>
                  <a:lnTo>
                    <a:pt x="1350393" y="1350393"/>
                  </a:lnTo>
                  <a:lnTo>
                    <a:pt x="0" y="572867"/>
                  </a:lnTo>
                  <a:lnTo>
                    <a:pt x="56018" y="480659"/>
                  </a:lnTo>
                  <a:cubicBezTo>
                    <a:pt x="169027" y="313383"/>
                    <a:pt x="313384" y="169027"/>
                    <a:pt x="480659" y="56018"/>
                  </a:cubicBezTo>
                  <a:lnTo>
                    <a:pt x="572867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8E91C7DF-90C8-4F33-AB1E-24AA8EEAF556}"/>
                </a:ext>
              </a:extLst>
            </p:cNvPr>
            <p:cNvSpPr/>
            <p:nvPr/>
          </p:nvSpPr>
          <p:spPr>
            <a:xfrm>
              <a:off x="5804115" y="2012588"/>
              <a:ext cx="1737487" cy="1726312"/>
            </a:xfrm>
            <a:custGeom>
              <a:avLst/>
              <a:gdLst>
                <a:gd name="connsiteX0" fmla="*/ 777527 w 1350393"/>
                <a:gd name="connsiteY0" fmla="*/ 0 h 1350393"/>
                <a:gd name="connsiteX1" fmla="*/ 869734 w 1350393"/>
                <a:gd name="connsiteY1" fmla="*/ 56018 h 1350393"/>
                <a:gd name="connsiteX2" fmla="*/ 1294375 w 1350393"/>
                <a:gd name="connsiteY2" fmla="*/ 480659 h 1350393"/>
                <a:gd name="connsiteX3" fmla="*/ 1350393 w 1350393"/>
                <a:gd name="connsiteY3" fmla="*/ 572867 h 1350393"/>
                <a:gd name="connsiteX4" fmla="*/ 0 w 1350393"/>
                <a:gd name="connsiteY4" fmla="*/ 1350393 h 1350393"/>
                <a:gd name="connsiteX5" fmla="*/ 77752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777527" y="0"/>
                  </a:moveTo>
                  <a:lnTo>
                    <a:pt x="869734" y="56018"/>
                  </a:lnTo>
                  <a:cubicBezTo>
                    <a:pt x="1037010" y="169027"/>
                    <a:pt x="1181367" y="313383"/>
                    <a:pt x="1294375" y="480659"/>
                  </a:cubicBezTo>
                  <a:lnTo>
                    <a:pt x="1350393" y="572867"/>
                  </a:lnTo>
                  <a:lnTo>
                    <a:pt x="0" y="1350393"/>
                  </a:lnTo>
                  <a:lnTo>
                    <a:pt x="77752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30ECE7EE-C708-4D5A-9658-5AC1D8AFD755}"/>
                </a:ext>
              </a:extLst>
            </p:cNvPr>
            <p:cNvSpPr/>
            <p:nvPr/>
          </p:nvSpPr>
          <p:spPr>
            <a:xfrm>
              <a:off x="4523951" y="2644866"/>
              <a:ext cx="1559404" cy="782586"/>
            </a:xfrm>
            <a:custGeom>
              <a:avLst/>
              <a:gdLst>
                <a:gd name="connsiteX0" fmla="*/ 210790 w 1559404"/>
                <a:gd name="connsiteY0" fmla="*/ 0 h 782586"/>
                <a:gd name="connsiteX1" fmla="*/ 1559404 w 1559404"/>
                <a:gd name="connsiteY1" fmla="*/ 780746 h 782586"/>
                <a:gd name="connsiteX2" fmla="*/ 0 w 1559404"/>
                <a:gd name="connsiteY2" fmla="*/ 782586 h 782586"/>
                <a:gd name="connsiteX3" fmla="*/ 8039 w 1559404"/>
                <a:gd name="connsiteY3" fmla="*/ 623393 h 782586"/>
                <a:gd name="connsiteX4" fmla="*/ 189669 w 1559404"/>
                <a:gd name="connsiteY4" fmla="*/ 34765 h 782586"/>
                <a:gd name="connsiteX5" fmla="*/ 210790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210790" y="0"/>
                  </a:moveTo>
                  <a:lnTo>
                    <a:pt x="1559404" y="780746"/>
                  </a:lnTo>
                  <a:lnTo>
                    <a:pt x="0" y="782586"/>
                  </a:lnTo>
                  <a:lnTo>
                    <a:pt x="8039" y="623393"/>
                  </a:lnTo>
                  <a:cubicBezTo>
                    <a:pt x="29508" y="411992"/>
                    <a:pt x="92861" y="212973"/>
                    <a:pt x="189669" y="34765"/>
                  </a:cubicBezTo>
                  <a:lnTo>
                    <a:pt x="21079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8A44835-96FF-4CE6-AAC1-3A5588F4DC65}"/>
                </a:ext>
              </a:extLst>
            </p:cNvPr>
            <p:cNvSpPr/>
            <p:nvPr/>
          </p:nvSpPr>
          <p:spPr>
            <a:xfrm>
              <a:off x="6108645" y="2644866"/>
              <a:ext cx="1559404" cy="782586"/>
            </a:xfrm>
            <a:custGeom>
              <a:avLst/>
              <a:gdLst>
                <a:gd name="connsiteX0" fmla="*/ 1348615 w 1559404"/>
                <a:gd name="connsiteY0" fmla="*/ 0 h 782586"/>
                <a:gd name="connsiteX1" fmla="*/ 1369735 w 1559404"/>
                <a:gd name="connsiteY1" fmla="*/ 34765 h 782586"/>
                <a:gd name="connsiteX2" fmla="*/ 1551365 w 1559404"/>
                <a:gd name="connsiteY2" fmla="*/ 623393 h 782586"/>
                <a:gd name="connsiteX3" fmla="*/ 1559404 w 1559404"/>
                <a:gd name="connsiteY3" fmla="*/ 782586 h 782586"/>
                <a:gd name="connsiteX4" fmla="*/ 0 w 1559404"/>
                <a:gd name="connsiteY4" fmla="*/ 780746 h 782586"/>
                <a:gd name="connsiteX5" fmla="*/ 1348615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1348615" y="0"/>
                  </a:moveTo>
                  <a:lnTo>
                    <a:pt x="1369735" y="34765"/>
                  </a:lnTo>
                  <a:cubicBezTo>
                    <a:pt x="1466543" y="212973"/>
                    <a:pt x="1529897" y="411992"/>
                    <a:pt x="1551365" y="623393"/>
                  </a:cubicBezTo>
                  <a:lnTo>
                    <a:pt x="1559404" y="782586"/>
                  </a:lnTo>
                  <a:lnTo>
                    <a:pt x="0" y="780746"/>
                  </a:lnTo>
                  <a:lnTo>
                    <a:pt x="1348615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8E13ABBA-F3CE-4E67-BBC5-EF011069ABFA}"/>
                </a:ext>
              </a:extLst>
            </p:cNvPr>
            <p:cNvSpPr/>
            <p:nvPr/>
          </p:nvSpPr>
          <p:spPr>
            <a:xfrm>
              <a:off x="4523951" y="3430549"/>
              <a:ext cx="1559404" cy="782587"/>
            </a:xfrm>
            <a:custGeom>
              <a:avLst/>
              <a:gdLst>
                <a:gd name="connsiteX0" fmla="*/ 0 w 1559404"/>
                <a:gd name="connsiteY0" fmla="*/ 0 h 782587"/>
                <a:gd name="connsiteX1" fmla="*/ 1559404 w 1559404"/>
                <a:gd name="connsiteY1" fmla="*/ 1840 h 782587"/>
                <a:gd name="connsiteX2" fmla="*/ 210790 w 1559404"/>
                <a:gd name="connsiteY2" fmla="*/ 782587 h 782587"/>
                <a:gd name="connsiteX3" fmla="*/ 189669 w 1559404"/>
                <a:gd name="connsiteY3" fmla="*/ 747821 h 782587"/>
                <a:gd name="connsiteX4" fmla="*/ 8039 w 1559404"/>
                <a:gd name="connsiteY4" fmla="*/ 159193 h 782587"/>
                <a:gd name="connsiteX5" fmla="*/ 0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0" y="0"/>
                  </a:moveTo>
                  <a:lnTo>
                    <a:pt x="1559404" y="1840"/>
                  </a:lnTo>
                  <a:lnTo>
                    <a:pt x="210790" y="782587"/>
                  </a:lnTo>
                  <a:lnTo>
                    <a:pt x="189669" y="747821"/>
                  </a:lnTo>
                  <a:cubicBezTo>
                    <a:pt x="92861" y="569613"/>
                    <a:pt x="29508" y="370594"/>
                    <a:pt x="8039" y="1591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A6BD7E9B-890F-4847-A372-91C90E42B31E}"/>
                </a:ext>
              </a:extLst>
            </p:cNvPr>
            <p:cNvSpPr/>
            <p:nvPr/>
          </p:nvSpPr>
          <p:spPr>
            <a:xfrm>
              <a:off x="6108645" y="3430549"/>
              <a:ext cx="1559404" cy="782587"/>
            </a:xfrm>
            <a:custGeom>
              <a:avLst/>
              <a:gdLst>
                <a:gd name="connsiteX0" fmla="*/ 1559404 w 1559404"/>
                <a:gd name="connsiteY0" fmla="*/ 0 h 782587"/>
                <a:gd name="connsiteX1" fmla="*/ 1551365 w 1559404"/>
                <a:gd name="connsiteY1" fmla="*/ 159193 h 782587"/>
                <a:gd name="connsiteX2" fmla="*/ 1369735 w 1559404"/>
                <a:gd name="connsiteY2" fmla="*/ 747821 h 782587"/>
                <a:gd name="connsiteX3" fmla="*/ 1348614 w 1559404"/>
                <a:gd name="connsiteY3" fmla="*/ 782587 h 782587"/>
                <a:gd name="connsiteX4" fmla="*/ 0 w 1559404"/>
                <a:gd name="connsiteY4" fmla="*/ 1840 h 782587"/>
                <a:gd name="connsiteX5" fmla="*/ 1559404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1559404" y="0"/>
                  </a:moveTo>
                  <a:lnTo>
                    <a:pt x="1551365" y="159193"/>
                  </a:lnTo>
                  <a:cubicBezTo>
                    <a:pt x="1529897" y="370594"/>
                    <a:pt x="1466543" y="569613"/>
                    <a:pt x="1369735" y="747821"/>
                  </a:cubicBezTo>
                  <a:lnTo>
                    <a:pt x="1348614" y="782587"/>
                  </a:lnTo>
                  <a:lnTo>
                    <a:pt x="0" y="1840"/>
                  </a:lnTo>
                  <a:lnTo>
                    <a:pt x="1559404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443E889-17B4-4339-A231-9DB6B9192949}"/>
                </a:ext>
              </a:extLst>
            </p:cNvPr>
            <p:cNvSpPr/>
            <p:nvPr/>
          </p:nvSpPr>
          <p:spPr>
            <a:xfrm>
              <a:off x="4736351" y="3438258"/>
              <a:ext cx="1350393" cy="1350393"/>
            </a:xfrm>
            <a:custGeom>
              <a:avLst/>
              <a:gdLst>
                <a:gd name="connsiteX0" fmla="*/ 1350393 w 1350393"/>
                <a:gd name="connsiteY0" fmla="*/ 0 h 1350393"/>
                <a:gd name="connsiteX1" fmla="*/ 572867 w 1350393"/>
                <a:gd name="connsiteY1" fmla="*/ 1350393 h 1350393"/>
                <a:gd name="connsiteX2" fmla="*/ 480659 w 1350393"/>
                <a:gd name="connsiteY2" fmla="*/ 1294375 h 1350393"/>
                <a:gd name="connsiteX3" fmla="*/ 56018 w 1350393"/>
                <a:gd name="connsiteY3" fmla="*/ 869734 h 1350393"/>
                <a:gd name="connsiteX4" fmla="*/ 0 w 1350393"/>
                <a:gd name="connsiteY4" fmla="*/ 777527 h 1350393"/>
                <a:gd name="connsiteX5" fmla="*/ 1350393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1350393" y="0"/>
                  </a:moveTo>
                  <a:lnTo>
                    <a:pt x="572867" y="1350393"/>
                  </a:lnTo>
                  <a:lnTo>
                    <a:pt x="480659" y="1294375"/>
                  </a:lnTo>
                  <a:cubicBezTo>
                    <a:pt x="313384" y="1181367"/>
                    <a:pt x="169027" y="1037010"/>
                    <a:pt x="56018" y="869734"/>
                  </a:cubicBezTo>
                  <a:lnTo>
                    <a:pt x="0" y="777527"/>
                  </a:lnTo>
                  <a:lnTo>
                    <a:pt x="1350393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92232076-39E8-4F0A-AD0E-B0A202C1E4C8}"/>
                </a:ext>
              </a:extLst>
            </p:cNvPr>
            <p:cNvSpPr/>
            <p:nvPr/>
          </p:nvSpPr>
          <p:spPr>
            <a:xfrm>
              <a:off x="6105258" y="3438258"/>
              <a:ext cx="1350393" cy="1350393"/>
            </a:xfrm>
            <a:custGeom>
              <a:avLst/>
              <a:gdLst>
                <a:gd name="connsiteX0" fmla="*/ 0 w 1350393"/>
                <a:gd name="connsiteY0" fmla="*/ 0 h 1350393"/>
                <a:gd name="connsiteX1" fmla="*/ 1350393 w 1350393"/>
                <a:gd name="connsiteY1" fmla="*/ 777527 h 1350393"/>
                <a:gd name="connsiteX2" fmla="*/ 1294375 w 1350393"/>
                <a:gd name="connsiteY2" fmla="*/ 869734 h 1350393"/>
                <a:gd name="connsiteX3" fmla="*/ 869734 w 1350393"/>
                <a:gd name="connsiteY3" fmla="*/ 1294375 h 1350393"/>
                <a:gd name="connsiteX4" fmla="*/ 777527 w 1350393"/>
                <a:gd name="connsiteY4" fmla="*/ 1350393 h 1350393"/>
                <a:gd name="connsiteX5" fmla="*/ 0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0" y="0"/>
                  </a:moveTo>
                  <a:lnTo>
                    <a:pt x="1350393" y="777527"/>
                  </a:lnTo>
                  <a:lnTo>
                    <a:pt x="1294375" y="869734"/>
                  </a:lnTo>
                  <a:cubicBezTo>
                    <a:pt x="1181367" y="1037010"/>
                    <a:pt x="1037010" y="1181367"/>
                    <a:pt x="869734" y="1294375"/>
                  </a:cubicBezTo>
                  <a:lnTo>
                    <a:pt x="777527" y="1350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F2963439-6014-4243-B8F8-840C7B66A139}"/>
                </a:ext>
              </a:extLst>
            </p:cNvPr>
            <p:cNvSpPr/>
            <p:nvPr/>
          </p:nvSpPr>
          <p:spPr>
            <a:xfrm>
              <a:off x="5311867" y="3441645"/>
              <a:ext cx="782587" cy="1559404"/>
            </a:xfrm>
            <a:custGeom>
              <a:avLst/>
              <a:gdLst>
                <a:gd name="connsiteX0" fmla="*/ 780746 w 782587"/>
                <a:gd name="connsiteY0" fmla="*/ 0 h 1559404"/>
                <a:gd name="connsiteX1" fmla="*/ 782587 w 782587"/>
                <a:gd name="connsiteY1" fmla="*/ 1559404 h 1559404"/>
                <a:gd name="connsiteX2" fmla="*/ 623393 w 782587"/>
                <a:gd name="connsiteY2" fmla="*/ 1551365 h 1559404"/>
                <a:gd name="connsiteX3" fmla="*/ 34765 w 782587"/>
                <a:gd name="connsiteY3" fmla="*/ 1369735 h 1559404"/>
                <a:gd name="connsiteX4" fmla="*/ 0 w 782587"/>
                <a:gd name="connsiteY4" fmla="*/ 1348615 h 1559404"/>
                <a:gd name="connsiteX5" fmla="*/ 780746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0746" y="0"/>
                  </a:moveTo>
                  <a:lnTo>
                    <a:pt x="782587" y="1559404"/>
                  </a:lnTo>
                  <a:lnTo>
                    <a:pt x="623393" y="1551365"/>
                  </a:lnTo>
                  <a:cubicBezTo>
                    <a:pt x="411992" y="1529897"/>
                    <a:pt x="212973" y="1466543"/>
                    <a:pt x="34765" y="1369735"/>
                  </a:cubicBezTo>
                  <a:lnTo>
                    <a:pt x="0" y="1348615"/>
                  </a:lnTo>
                  <a:lnTo>
                    <a:pt x="780746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206A14A-EED5-432A-9762-5E1FF1686464}"/>
                </a:ext>
              </a:extLst>
            </p:cNvPr>
            <p:cNvSpPr/>
            <p:nvPr/>
          </p:nvSpPr>
          <p:spPr>
            <a:xfrm>
              <a:off x="6097549" y="3441645"/>
              <a:ext cx="782587" cy="1559404"/>
            </a:xfrm>
            <a:custGeom>
              <a:avLst/>
              <a:gdLst>
                <a:gd name="connsiteX0" fmla="*/ 1840 w 782587"/>
                <a:gd name="connsiteY0" fmla="*/ 0 h 1559404"/>
                <a:gd name="connsiteX1" fmla="*/ 782587 w 782587"/>
                <a:gd name="connsiteY1" fmla="*/ 1348614 h 1559404"/>
                <a:gd name="connsiteX2" fmla="*/ 747821 w 782587"/>
                <a:gd name="connsiteY2" fmla="*/ 1369735 h 1559404"/>
                <a:gd name="connsiteX3" fmla="*/ 159193 w 782587"/>
                <a:gd name="connsiteY3" fmla="*/ 1551365 h 1559404"/>
                <a:gd name="connsiteX4" fmla="*/ 0 w 782587"/>
                <a:gd name="connsiteY4" fmla="*/ 1559404 h 1559404"/>
                <a:gd name="connsiteX5" fmla="*/ 184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1840" y="0"/>
                  </a:moveTo>
                  <a:lnTo>
                    <a:pt x="782587" y="1348614"/>
                  </a:lnTo>
                  <a:lnTo>
                    <a:pt x="747821" y="1369735"/>
                  </a:lnTo>
                  <a:cubicBezTo>
                    <a:pt x="569614" y="1466543"/>
                    <a:pt x="370594" y="1529897"/>
                    <a:pt x="159193" y="1551365"/>
                  </a:cubicBezTo>
                  <a:lnTo>
                    <a:pt x="0" y="1559404"/>
                  </a:lnTo>
                  <a:lnTo>
                    <a:pt x="184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6C060878-3777-4165-8588-621CED9264BC}"/>
              </a:ext>
            </a:extLst>
          </p:cNvPr>
          <p:cNvGrpSpPr/>
          <p:nvPr/>
        </p:nvGrpSpPr>
        <p:grpSpPr>
          <a:xfrm>
            <a:off x="2811156" y="3909684"/>
            <a:ext cx="2398918" cy="2251638"/>
            <a:chOff x="4523951" y="1856951"/>
            <a:chExt cx="3144098" cy="3144098"/>
          </a:xfrm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C743BAC1-E76F-4B7F-B03C-89D6FD6D4154}"/>
                </a:ext>
              </a:extLst>
            </p:cNvPr>
            <p:cNvSpPr/>
            <p:nvPr/>
          </p:nvSpPr>
          <p:spPr>
            <a:xfrm>
              <a:off x="5311867" y="1856951"/>
              <a:ext cx="782587" cy="1559404"/>
            </a:xfrm>
            <a:custGeom>
              <a:avLst/>
              <a:gdLst>
                <a:gd name="connsiteX0" fmla="*/ 782587 w 782587"/>
                <a:gd name="connsiteY0" fmla="*/ 0 h 1559404"/>
                <a:gd name="connsiteX1" fmla="*/ 780746 w 782587"/>
                <a:gd name="connsiteY1" fmla="*/ 1559404 h 1559404"/>
                <a:gd name="connsiteX2" fmla="*/ 0 w 782587"/>
                <a:gd name="connsiteY2" fmla="*/ 210790 h 1559404"/>
                <a:gd name="connsiteX3" fmla="*/ 34765 w 782587"/>
                <a:gd name="connsiteY3" fmla="*/ 189669 h 1559404"/>
                <a:gd name="connsiteX4" fmla="*/ 623393 w 782587"/>
                <a:gd name="connsiteY4" fmla="*/ 8039 h 1559404"/>
                <a:gd name="connsiteX5" fmla="*/ 782587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2587" y="0"/>
                  </a:moveTo>
                  <a:lnTo>
                    <a:pt x="780746" y="1559404"/>
                  </a:lnTo>
                  <a:lnTo>
                    <a:pt x="0" y="210790"/>
                  </a:lnTo>
                  <a:lnTo>
                    <a:pt x="34765" y="189669"/>
                  </a:lnTo>
                  <a:cubicBezTo>
                    <a:pt x="212973" y="92861"/>
                    <a:pt x="411992" y="29508"/>
                    <a:pt x="623393" y="8039"/>
                  </a:cubicBezTo>
                  <a:lnTo>
                    <a:pt x="78258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9836CE2-A057-49D4-8D3C-9308E4B40461}"/>
                </a:ext>
              </a:extLst>
            </p:cNvPr>
            <p:cNvSpPr/>
            <p:nvPr/>
          </p:nvSpPr>
          <p:spPr>
            <a:xfrm>
              <a:off x="6097549" y="1856951"/>
              <a:ext cx="782587" cy="1559404"/>
            </a:xfrm>
            <a:custGeom>
              <a:avLst/>
              <a:gdLst>
                <a:gd name="connsiteX0" fmla="*/ 0 w 782587"/>
                <a:gd name="connsiteY0" fmla="*/ 0 h 1559404"/>
                <a:gd name="connsiteX1" fmla="*/ 159193 w 782587"/>
                <a:gd name="connsiteY1" fmla="*/ 8039 h 1559404"/>
                <a:gd name="connsiteX2" fmla="*/ 747821 w 782587"/>
                <a:gd name="connsiteY2" fmla="*/ 189669 h 1559404"/>
                <a:gd name="connsiteX3" fmla="*/ 782587 w 782587"/>
                <a:gd name="connsiteY3" fmla="*/ 210790 h 1559404"/>
                <a:gd name="connsiteX4" fmla="*/ 1840 w 782587"/>
                <a:gd name="connsiteY4" fmla="*/ 1559404 h 1559404"/>
                <a:gd name="connsiteX5" fmla="*/ 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0" y="0"/>
                  </a:moveTo>
                  <a:lnTo>
                    <a:pt x="159193" y="8039"/>
                  </a:lnTo>
                  <a:cubicBezTo>
                    <a:pt x="370594" y="29508"/>
                    <a:pt x="569614" y="92861"/>
                    <a:pt x="747821" y="189669"/>
                  </a:cubicBezTo>
                  <a:lnTo>
                    <a:pt x="782587" y="210790"/>
                  </a:lnTo>
                  <a:lnTo>
                    <a:pt x="1840" y="15594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D5EA54C-0ADB-421C-A889-23071CFBA6DD}"/>
                </a:ext>
              </a:extLst>
            </p:cNvPr>
            <p:cNvSpPr/>
            <p:nvPr/>
          </p:nvSpPr>
          <p:spPr>
            <a:xfrm>
              <a:off x="4736351" y="2069351"/>
              <a:ext cx="1350393" cy="1350393"/>
            </a:xfrm>
            <a:custGeom>
              <a:avLst/>
              <a:gdLst>
                <a:gd name="connsiteX0" fmla="*/ 572867 w 1350393"/>
                <a:gd name="connsiteY0" fmla="*/ 0 h 1350393"/>
                <a:gd name="connsiteX1" fmla="*/ 1350393 w 1350393"/>
                <a:gd name="connsiteY1" fmla="*/ 1350393 h 1350393"/>
                <a:gd name="connsiteX2" fmla="*/ 0 w 1350393"/>
                <a:gd name="connsiteY2" fmla="*/ 572867 h 1350393"/>
                <a:gd name="connsiteX3" fmla="*/ 56018 w 1350393"/>
                <a:gd name="connsiteY3" fmla="*/ 480659 h 1350393"/>
                <a:gd name="connsiteX4" fmla="*/ 480659 w 1350393"/>
                <a:gd name="connsiteY4" fmla="*/ 56018 h 1350393"/>
                <a:gd name="connsiteX5" fmla="*/ 57286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572867" y="0"/>
                  </a:moveTo>
                  <a:lnTo>
                    <a:pt x="1350393" y="1350393"/>
                  </a:lnTo>
                  <a:lnTo>
                    <a:pt x="0" y="572867"/>
                  </a:lnTo>
                  <a:lnTo>
                    <a:pt x="56018" y="480659"/>
                  </a:lnTo>
                  <a:cubicBezTo>
                    <a:pt x="169027" y="313383"/>
                    <a:pt x="313384" y="169027"/>
                    <a:pt x="480659" y="56018"/>
                  </a:cubicBezTo>
                  <a:lnTo>
                    <a:pt x="572867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635A76C5-1B84-408C-A84A-98F533B33AAC}"/>
                </a:ext>
              </a:extLst>
            </p:cNvPr>
            <p:cNvSpPr/>
            <p:nvPr/>
          </p:nvSpPr>
          <p:spPr>
            <a:xfrm>
              <a:off x="5804115" y="2012588"/>
              <a:ext cx="1737487" cy="1726312"/>
            </a:xfrm>
            <a:custGeom>
              <a:avLst/>
              <a:gdLst>
                <a:gd name="connsiteX0" fmla="*/ 777527 w 1350393"/>
                <a:gd name="connsiteY0" fmla="*/ 0 h 1350393"/>
                <a:gd name="connsiteX1" fmla="*/ 869734 w 1350393"/>
                <a:gd name="connsiteY1" fmla="*/ 56018 h 1350393"/>
                <a:gd name="connsiteX2" fmla="*/ 1294375 w 1350393"/>
                <a:gd name="connsiteY2" fmla="*/ 480659 h 1350393"/>
                <a:gd name="connsiteX3" fmla="*/ 1350393 w 1350393"/>
                <a:gd name="connsiteY3" fmla="*/ 572867 h 1350393"/>
                <a:gd name="connsiteX4" fmla="*/ 0 w 1350393"/>
                <a:gd name="connsiteY4" fmla="*/ 1350393 h 1350393"/>
                <a:gd name="connsiteX5" fmla="*/ 77752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777527" y="0"/>
                  </a:moveTo>
                  <a:lnTo>
                    <a:pt x="869734" y="56018"/>
                  </a:lnTo>
                  <a:cubicBezTo>
                    <a:pt x="1037010" y="169027"/>
                    <a:pt x="1181367" y="313383"/>
                    <a:pt x="1294375" y="480659"/>
                  </a:cubicBezTo>
                  <a:lnTo>
                    <a:pt x="1350393" y="572867"/>
                  </a:lnTo>
                  <a:lnTo>
                    <a:pt x="0" y="1350393"/>
                  </a:lnTo>
                  <a:lnTo>
                    <a:pt x="77752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07C1AE55-9215-462F-ABC2-F3E61BA5AE14}"/>
                </a:ext>
              </a:extLst>
            </p:cNvPr>
            <p:cNvSpPr/>
            <p:nvPr/>
          </p:nvSpPr>
          <p:spPr>
            <a:xfrm>
              <a:off x="4523951" y="2644866"/>
              <a:ext cx="1559404" cy="782586"/>
            </a:xfrm>
            <a:custGeom>
              <a:avLst/>
              <a:gdLst>
                <a:gd name="connsiteX0" fmla="*/ 210790 w 1559404"/>
                <a:gd name="connsiteY0" fmla="*/ 0 h 782586"/>
                <a:gd name="connsiteX1" fmla="*/ 1559404 w 1559404"/>
                <a:gd name="connsiteY1" fmla="*/ 780746 h 782586"/>
                <a:gd name="connsiteX2" fmla="*/ 0 w 1559404"/>
                <a:gd name="connsiteY2" fmla="*/ 782586 h 782586"/>
                <a:gd name="connsiteX3" fmla="*/ 8039 w 1559404"/>
                <a:gd name="connsiteY3" fmla="*/ 623393 h 782586"/>
                <a:gd name="connsiteX4" fmla="*/ 189669 w 1559404"/>
                <a:gd name="connsiteY4" fmla="*/ 34765 h 782586"/>
                <a:gd name="connsiteX5" fmla="*/ 210790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210790" y="0"/>
                  </a:moveTo>
                  <a:lnTo>
                    <a:pt x="1559404" y="780746"/>
                  </a:lnTo>
                  <a:lnTo>
                    <a:pt x="0" y="782586"/>
                  </a:lnTo>
                  <a:lnTo>
                    <a:pt x="8039" y="623393"/>
                  </a:lnTo>
                  <a:cubicBezTo>
                    <a:pt x="29508" y="411992"/>
                    <a:pt x="92861" y="212973"/>
                    <a:pt x="189669" y="34765"/>
                  </a:cubicBezTo>
                  <a:lnTo>
                    <a:pt x="21079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F55ABF2C-FA74-46BD-B8B2-21E3E1BA9B70}"/>
                </a:ext>
              </a:extLst>
            </p:cNvPr>
            <p:cNvSpPr/>
            <p:nvPr/>
          </p:nvSpPr>
          <p:spPr>
            <a:xfrm>
              <a:off x="6108645" y="2644866"/>
              <a:ext cx="1559404" cy="782586"/>
            </a:xfrm>
            <a:custGeom>
              <a:avLst/>
              <a:gdLst>
                <a:gd name="connsiteX0" fmla="*/ 1348615 w 1559404"/>
                <a:gd name="connsiteY0" fmla="*/ 0 h 782586"/>
                <a:gd name="connsiteX1" fmla="*/ 1369735 w 1559404"/>
                <a:gd name="connsiteY1" fmla="*/ 34765 h 782586"/>
                <a:gd name="connsiteX2" fmla="*/ 1551365 w 1559404"/>
                <a:gd name="connsiteY2" fmla="*/ 623393 h 782586"/>
                <a:gd name="connsiteX3" fmla="*/ 1559404 w 1559404"/>
                <a:gd name="connsiteY3" fmla="*/ 782586 h 782586"/>
                <a:gd name="connsiteX4" fmla="*/ 0 w 1559404"/>
                <a:gd name="connsiteY4" fmla="*/ 780746 h 782586"/>
                <a:gd name="connsiteX5" fmla="*/ 1348615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1348615" y="0"/>
                  </a:moveTo>
                  <a:lnTo>
                    <a:pt x="1369735" y="34765"/>
                  </a:lnTo>
                  <a:cubicBezTo>
                    <a:pt x="1466543" y="212973"/>
                    <a:pt x="1529897" y="411992"/>
                    <a:pt x="1551365" y="623393"/>
                  </a:cubicBezTo>
                  <a:lnTo>
                    <a:pt x="1559404" y="782586"/>
                  </a:lnTo>
                  <a:lnTo>
                    <a:pt x="0" y="780746"/>
                  </a:lnTo>
                  <a:lnTo>
                    <a:pt x="1348615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9B9CA541-251C-4FD6-986E-6EA43BC0D4DD}"/>
                </a:ext>
              </a:extLst>
            </p:cNvPr>
            <p:cNvSpPr/>
            <p:nvPr/>
          </p:nvSpPr>
          <p:spPr>
            <a:xfrm>
              <a:off x="4523951" y="3430549"/>
              <a:ext cx="1559404" cy="782587"/>
            </a:xfrm>
            <a:custGeom>
              <a:avLst/>
              <a:gdLst>
                <a:gd name="connsiteX0" fmla="*/ 0 w 1559404"/>
                <a:gd name="connsiteY0" fmla="*/ 0 h 782587"/>
                <a:gd name="connsiteX1" fmla="*/ 1559404 w 1559404"/>
                <a:gd name="connsiteY1" fmla="*/ 1840 h 782587"/>
                <a:gd name="connsiteX2" fmla="*/ 210790 w 1559404"/>
                <a:gd name="connsiteY2" fmla="*/ 782587 h 782587"/>
                <a:gd name="connsiteX3" fmla="*/ 189669 w 1559404"/>
                <a:gd name="connsiteY3" fmla="*/ 747821 h 782587"/>
                <a:gd name="connsiteX4" fmla="*/ 8039 w 1559404"/>
                <a:gd name="connsiteY4" fmla="*/ 159193 h 782587"/>
                <a:gd name="connsiteX5" fmla="*/ 0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0" y="0"/>
                  </a:moveTo>
                  <a:lnTo>
                    <a:pt x="1559404" y="1840"/>
                  </a:lnTo>
                  <a:lnTo>
                    <a:pt x="210790" y="782587"/>
                  </a:lnTo>
                  <a:lnTo>
                    <a:pt x="189669" y="747821"/>
                  </a:lnTo>
                  <a:cubicBezTo>
                    <a:pt x="92861" y="569613"/>
                    <a:pt x="29508" y="370594"/>
                    <a:pt x="8039" y="1591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6A94A65-1363-4EA4-854D-62D15BCFA8E1}"/>
                </a:ext>
              </a:extLst>
            </p:cNvPr>
            <p:cNvSpPr/>
            <p:nvPr/>
          </p:nvSpPr>
          <p:spPr>
            <a:xfrm>
              <a:off x="6108645" y="3430549"/>
              <a:ext cx="1559404" cy="782587"/>
            </a:xfrm>
            <a:custGeom>
              <a:avLst/>
              <a:gdLst>
                <a:gd name="connsiteX0" fmla="*/ 1559404 w 1559404"/>
                <a:gd name="connsiteY0" fmla="*/ 0 h 782587"/>
                <a:gd name="connsiteX1" fmla="*/ 1551365 w 1559404"/>
                <a:gd name="connsiteY1" fmla="*/ 159193 h 782587"/>
                <a:gd name="connsiteX2" fmla="*/ 1369735 w 1559404"/>
                <a:gd name="connsiteY2" fmla="*/ 747821 h 782587"/>
                <a:gd name="connsiteX3" fmla="*/ 1348614 w 1559404"/>
                <a:gd name="connsiteY3" fmla="*/ 782587 h 782587"/>
                <a:gd name="connsiteX4" fmla="*/ 0 w 1559404"/>
                <a:gd name="connsiteY4" fmla="*/ 1840 h 782587"/>
                <a:gd name="connsiteX5" fmla="*/ 1559404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1559404" y="0"/>
                  </a:moveTo>
                  <a:lnTo>
                    <a:pt x="1551365" y="159193"/>
                  </a:lnTo>
                  <a:cubicBezTo>
                    <a:pt x="1529897" y="370594"/>
                    <a:pt x="1466543" y="569613"/>
                    <a:pt x="1369735" y="747821"/>
                  </a:cubicBezTo>
                  <a:lnTo>
                    <a:pt x="1348614" y="782587"/>
                  </a:lnTo>
                  <a:lnTo>
                    <a:pt x="0" y="1840"/>
                  </a:lnTo>
                  <a:lnTo>
                    <a:pt x="1559404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BABCC38E-140F-4A33-92DF-A48F5CE17677}"/>
                </a:ext>
              </a:extLst>
            </p:cNvPr>
            <p:cNvSpPr/>
            <p:nvPr/>
          </p:nvSpPr>
          <p:spPr>
            <a:xfrm>
              <a:off x="4736351" y="3438258"/>
              <a:ext cx="1350393" cy="1350393"/>
            </a:xfrm>
            <a:custGeom>
              <a:avLst/>
              <a:gdLst>
                <a:gd name="connsiteX0" fmla="*/ 1350393 w 1350393"/>
                <a:gd name="connsiteY0" fmla="*/ 0 h 1350393"/>
                <a:gd name="connsiteX1" fmla="*/ 572867 w 1350393"/>
                <a:gd name="connsiteY1" fmla="*/ 1350393 h 1350393"/>
                <a:gd name="connsiteX2" fmla="*/ 480659 w 1350393"/>
                <a:gd name="connsiteY2" fmla="*/ 1294375 h 1350393"/>
                <a:gd name="connsiteX3" fmla="*/ 56018 w 1350393"/>
                <a:gd name="connsiteY3" fmla="*/ 869734 h 1350393"/>
                <a:gd name="connsiteX4" fmla="*/ 0 w 1350393"/>
                <a:gd name="connsiteY4" fmla="*/ 777527 h 1350393"/>
                <a:gd name="connsiteX5" fmla="*/ 1350393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1350393" y="0"/>
                  </a:moveTo>
                  <a:lnTo>
                    <a:pt x="572867" y="1350393"/>
                  </a:lnTo>
                  <a:lnTo>
                    <a:pt x="480659" y="1294375"/>
                  </a:lnTo>
                  <a:cubicBezTo>
                    <a:pt x="313384" y="1181367"/>
                    <a:pt x="169027" y="1037010"/>
                    <a:pt x="56018" y="869734"/>
                  </a:cubicBezTo>
                  <a:lnTo>
                    <a:pt x="0" y="777527"/>
                  </a:lnTo>
                  <a:lnTo>
                    <a:pt x="1350393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46A66E66-3D14-400B-9942-6E3FC0F0A9E0}"/>
                </a:ext>
              </a:extLst>
            </p:cNvPr>
            <p:cNvSpPr/>
            <p:nvPr/>
          </p:nvSpPr>
          <p:spPr>
            <a:xfrm>
              <a:off x="6105258" y="3438258"/>
              <a:ext cx="1350393" cy="1350393"/>
            </a:xfrm>
            <a:custGeom>
              <a:avLst/>
              <a:gdLst>
                <a:gd name="connsiteX0" fmla="*/ 0 w 1350393"/>
                <a:gd name="connsiteY0" fmla="*/ 0 h 1350393"/>
                <a:gd name="connsiteX1" fmla="*/ 1350393 w 1350393"/>
                <a:gd name="connsiteY1" fmla="*/ 777527 h 1350393"/>
                <a:gd name="connsiteX2" fmla="*/ 1294375 w 1350393"/>
                <a:gd name="connsiteY2" fmla="*/ 869734 h 1350393"/>
                <a:gd name="connsiteX3" fmla="*/ 869734 w 1350393"/>
                <a:gd name="connsiteY3" fmla="*/ 1294375 h 1350393"/>
                <a:gd name="connsiteX4" fmla="*/ 777527 w 1350393"/>
                <a:gd name="connsiteY4" fmla="*/ 1350393 h 1350393"/>
                <a:gd name="connsiteX5" fmla="*/ 0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0" y="0"/>
                  </a:moveTo>
                  <a:lnTo>
                    <a:pt x="1350393" y="777527"/>
                  </a:lnTo>
                  <a:lnTo>
                    <a:pt x="1294375" y="869734"/>
                  </a:lnTo>
                  <a:cubicBezTo>
                    <a:pt x="1181367" y="1037010"/>
                    <a:pt x="1037010" y="1181367"/>
                    <a:pt x="869734" y="1294375"/>
                  </a:cubicBezTo>
                  <a:lnTo>
                    <a:pt x="777527" y="1350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E87B0CB3-3A8F-486C-B740-228FDBC583A4}"/>
                </a:ext>
              </a:extLst>
            </p:cNvPr>
            <p:cNvSpPr/>
            <p:nvPr/>
          </p:nvSpPr>
          <p:spPr>
            <a:xfrm>
              <a:off x="5311867" y="3441645"/>
              <a:ext cx="782587" cy="1559404"/>
            </a:xfrm>
            <a:custGeom>
              <a:avLst/>
              <a:gdLst>
                <a:gd name="connsiteX0" fmla="*/ 780746 w 782587"/>
                <a:gd name="connsiteY0" fmla="*/ 0 h 1559404"/>
                <a:gd name="connsiteX1" fmla="*/ 782587 w 782587"/>
                <a:gd name="connsiteY1" fmla="*/ 1559404 h 1559404"/>
                <a:gd name="connsiteX2" fmla="*/ 623393 w 782587"/>
                <a:gd name="connsiteY2" fmla="*/ 1551365 h 1559404"/>
                <a:gd name="connsiteX3" fmla="*/ 34765 w 782587"/>
                <a:gd name="connsiteY3" fmla="*/ 1369735 h 1559404"/>
                <a:gd name="connsiteX4" fmla="*/ 0 w 782587"/>
                <a:gd name="connsiteY4" fmla="*/ 1348615 h 1559404"/>
                <a:gd name="connsiteX5" fmla="*/ 780746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0746" y="0"/>
                  </a:moveTo>
                  <a:lnTo>
                    <a:pt x="782587" y="1559404"/>
                  </a:lnTo>
                  <a:lnTo>
                    <a:pt x="623393" y="1551365"/>
                  </a:lnTo>
                  <a:cubicBezTo>
                    <a:pt x="411992" y="1529897"/>
                    <a:pt x="212973" y="1466543"/>
                    <a:pt x="34765" y="1369735"/>
                  </a:cubicBezTo>
                  <a:lnTo>
                    <a:pt x="0" y="1348615"/>
                  </a:lnTo>
                  <a:lnTo>
                    <a:pt x="780746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CB4C5AA6-0D9B-4F1A-8306-1093D7E2D703}"/>
                </a:ext>
              </a:extLst>
            </p:cNvPr>
            <p:cNvSpPr/>
            <p:nvPr/>
          </p:nvSpPr>
          <p:spPr>
            <a:xfrm>
              <a:off x="6097549" y="3441645"/>
              <a:ext cx="782587" cy="1559404"/>
            </a:xfrm>
            <a:custGeom>
              <a:avLst/>
              <a:gdLst>
                <a:gd name="connsiteX0" fmla="*/ 1840 w 782587"/>
                <a:gd name="connsiteY0" fmla="*/ 0 h 1559404"/>
                <a:gd name="connsiteX1" fmla="*/ 782587 w 782587"/>
                <a:gd name="connsiteY1" fmla="*/ 1348614 h 1559404"/>
                <a:gd name="connsiteX2" fmla="*/ 747821 w 782587"/>
                <a:gd name="connsiteY2" fmla="*/ 1369735 h 1559404"/>
                <a:gd name="connsiteX3" fmla="*/ 159193 w 782587"/>
                <a:gd name="connsiteY3" fmla="*/ 1551365 h 1559404"/>
                <a:gd name="connsiteX4" fmla="*/ 0 w 782587"/>
                <a:gd name="connsiteY4" fmla="*/ 1559404 h 1559404"/>
                <a:gd name="connsiteX5" fmla="*/ 184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1840" y="0"/>
                  </a:moveTo>
                  <a:lnTo>
                    <a:pt x="782587" y="1348614"/>
                  </a:lnTo>
                  <a:lnTo>
                    <a:pt x="747821" y="1369735"/>
                  </a:lnTo>
                  <a:cubicBezTo>
                    <a:pt x="569614" y="1466543"/>
                    <a:pt x="370594" y="1529897"/>
                    <a:pt x="159193" y="1551365"/>
                  </a:cubicBezTo>
                  <a:lnTo>
                    <a:pt x="0" y="1559404"/>
                  </a:lnTo>
                  <a:lnTo>
                    <a:pt x="184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3C3B7D8D-A049-48CD-97C5-8900409F4293}"/>
              </a:ext>
            </a:extLst>
          </p:cNvPr>
          <p:cNvGrpSpPr/>
          <p:nvPr/>
        </p:nvGrpSpPr>
        <p:grpSpPr>
          <a:xfrm>
            <a:off x="188608" y="1213046"/>
            <a:ext cx="2710417" cy="2493188"/>
            <a:chOff x="4523951" y="1856951"/>
            <a:chExt cx="3144098" cy="3144098"/>
          </a:xfrm>
        </p:grpSpPr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5CBC7A07-18A4-4959-AA40-E3EA75C736D4}"/>
                </a:ext>
              </a:extLst>
            </p:cNvPr>
            <p:cNvSpPr/>
            <p:nvPr/>
          </p:nvSpPr>
          <p:spPr>
            <a:xfrm>
              <a:off x="5311867" y="1856951"/>
              <a:ext cx="782587" cy="1559404"/>
            </a:xfrm>
            <a:custGeom>
              <a:avLst/>
              <a:gdLst>
                <a:gd name="connsiteX0" fmla="*/ 782587 w 782587"/>
                <a:gd name="connsiteY0" fmla="*/ 0 h 1559404"/>
                <a:gd name="connsiteX1" fmla="*/ 780746 w 782587"/>
                <a:gd name="connsiteY1" fmla="*/ 1559404 h 1559404"/>
                <a:gd name="connsiteX2" fmla="*/ 0 w 782587"/>
                <a:gd name="connsiteY2" fmla="*/ 210790 h 1559404"/>
                <a:gd name="connsiteX3" fmla="*/ 34765 w 782587"/>
                <a:gd name="connsiteY3" fmla="*/ 189669 h 1559404"/>
                <a:gd name="connsiteX4" fmla="*/ 623393 w 782587"/>
                <a:gd name="connsiteY4" fmla="*/ 8039 h 1559404"/>
                <a:gd name="connsiteX5" fmla="*/ 782587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2587" y="0"/>
                  </a:moveTo>
                  <a:lnTo>
                    <a:pt x="780746" y="1559404"/>
                  </a:lnTo>
                  <a:lnTo>
                    <a:pt x="0" y="210790"/>
                  </a:lnTo>
                  <a:lnTo>
                    <a:pt x="34765" y="189669"/>
                  </a:lnTo>
                  <a:cubicBezTo>
                    <a:pt x="212973" y="92861"/>
                    <a:pt x="411992" y="29508"/>
                    <a:pt x="623393" y="8039"/>
                  </a:cubicBezTo>
                  <a:lnTo>
                    <a:pt x="78258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6C76E1BC-A016-4CEA-9AEA-228BF7A56F90}"/>
                </a:ext>
              </a:extLst>
            </p:cNvPr>
            <p:cNvSpPr/>
            <p:nvPr/>
          </p:nvSpPr>
          <p:spPr>
            <a:xfrm>
              <a:off x="6097549" y="1856951"/>
              <a:ext cx="782587" cy="1559404"/>
            </a:xfrm>
            <a:custGeom>
              <a:avLst/>
              <a:gdLst>
                <a:gd name="connsiteX0" fmla="*/ 0 w 782587"/>
                <a:gd name="connsiteY0" fmla="*/ 0 h 1559404"/>
                <a:gd name="connsiteX1" fmla="*/ 159193 w 782587"/>
                <a:gd name="connsiteY1" fmla="*/ 8039 h 1559404"/>
                <a:gd name="connsiteX2" fmla="*/ 747821 w 782587"/>
                <a:gd name="connsiteY2" fmla="*/ 189669 h 1559404"/>
                <a:gd name="connsiteX3" fmla="*/ 782587 w 782587"/>
                <a:gd name="connsiteY3" fmla="*/ 210790 h 1559404"/>
                <a:gd name="connsiteX4" fmla="*/ 1840 w 782587"/>
                <a:gd name="connsiteY4" fmla="*/ 1559404 h 1559404"/>
                <a:gd name="connsiteX5" fmla="*/ 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0" y="0"/>
                  </a:moveTo>
                  <a:lnTo>
                    <a:pt x="159193" y="8039"/>
                  </a:lnTo>
                  <a:cubicBezTo>
                    <a:pt x="370594" y="29508"/>
                    <a:pt x="569614" y="92861"/>
                    <a:pt x="747821" y="189669"/>
                  </a:cubicBezTo>
                  <a:lnTo>
                    <a:pt x="782587" y="210790"/>
                  </a:lnTo>
                  <a:lnTo>
                    <a:pt x="1840" y="15594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06259BF4-1B60-483F-A7B9-1B783956A3DF}"/>
                </a:ext>
              </a:extLst>
            </p:cNvPr>
            <p:cNvSpPr/>
            <p:nvPr/>
          </p:nvSpPr>
          <p:spPr>
            <a:xfrm>
              <a:off x="4736351" y="2069351"/>
              <a:ext cx="1350393" cy="1350393"/>
            </a:xfrm>
            <a:custGeom>
              <a:avLst/>
              <a:gdLst>
                <a:gd name="connsiteX0" fmla="*/ 572867 w 1350393"/>
                <a:gd name="connsiteY0" fmla="*/ 0 h 1350393"/>
                <a:gd name="connsiteX1" fmla="*/ 1350393 w 1350393"/>
                <a:gd name="connsiteY1" fmla="*/ 1350393 h 1350393"/>
                <a:gd name="connsiteX2" fmla="*/ 0 w 1350393"/>
                <a:gd name="connsiteY2" fmla="*/ 572867 h 1350393"/>
                <a:gd name="connsiteX3" fmla="*/ 56018 w 1350393"/>
                <a:gd name="connsiteY3" fmla="*/ 480659 h 1350393"/>
                <a:gd name="connsiteX4" fmla="*/ 480659 w 1350393"/>
                <a:gd name="connsiteY4" fmla="*/ 56018 h 1350393"/>
                <a:gd name="connsiteX5" fmla="*/ 57286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572867" y="0"/>
                  </a:moveTo>
                  <a:lnTo>
                    <a:pt x="1350393" y="1350393"/>
                  </a:lnTo>
                  <a:lnTo>
                    <a:pt x="0" y="572867"/>
                  </a:lnTo>
                  <a:lnTo>
                    <a:pt x="56018" y="480659"/>
                  </a:lnTo>
                  <a:cubicBezTo>
                    <a:pt x="169027" y="313383"/>
                    <a:pt x="313384" y="169027"/>
                    <a:pt x="480659" y="56018"/>
                  </a:cubicBezTo>
                  <a:lnTo>
                    <a:pt x="572867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003B87E0-1498-47AF-B2ED-A46D9EF48766}"/>
                </a:ext>
              </a:extLst>
            </p:cNvPr>
            <p:cNvSpPr/>
            <p:nvPr/>
          </p:nvSpPr>
          <p:spPr>
            <a:xfrm>
              <a:off x="5804115" y="2012588"/>
              <a:ext cx="1737487" cy="1726312"/>
            </a:xfrm>
            <a:custGeom>
              <a:avLst/>
              <a:gdLst>
                <a:gd name="connsiteX0" fmla="*/ 777527 w 1350393"/>
                <a:gd name="connsiteY0" fmla="*/ 0 h 1350393"/>
                <a:gd name="connsiteX1" fmla="*/ 869734 w 1350393"/>
                <a:gd name="connsiteY1" fmla="*/ 56018 h 1350393"/>
                <a:gd name="connsiteX2" fmla="*/ 1294375 w 1350393"/>
                <a:gd name="connsiteY2" fmla="*/ 480659 h 1350393"/>
                <a:gd name="connsiteX3" fmla="*/ 1350393 w 1350393"/>
                <a:gd name="connsiteY3" fmla="*/ 572867 h 1350393"/>
                <a:gd name="connsiteX4" fmla="*/ 0 w 1350393"/>
                <a:gd name="connsiteY4" fmla="*/ 1350393 h 1350393"/>
                <a:gd name="connsiteX5" fmla="*/ 77752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777527" y="0"/>
                  </a:moveTo>
                  <a:lnTo>
                    <a:pt x="869734" y="56018"/>
                  </a:lnTo>
                  <a:cubicBezTo>
                    <a:pt x="1037010" y="169027"/>
                    <a:pt x="1181367" y="313383"/>
                    <a:pt x="1294375" y="480659"/>
                  </a:cubicBezTo>
                  <a:lnTo>
                    <a:pt x="1350393" y="572867"/>
                  </a:lnTo>
                  <a:lnTo>
                    <a:pt x="0" y="1350393"/>
                  </a:lnTo>
                  <a:lnTo>
                    <a:pt x="77752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FC2B7E9C-BDC0-4BE2-BA9C-731D45F535C9}"/>
                </a:ext>
              </a:extLst>
            </p:cNvPr>
            <p:cNvSpPr/>
            <p:nvPr/>
          </p:nvSpPr>
          <p:spPr>
            <a:xfrm>
              <a:off x="4523951" y="2644866"/>
              <a:ext cx="1559404" cy="782586"/>
            </a:xfrm>
            <a:custGeom>
              <a:avLst/>
              <a:gdLst>
                <a:gd name="connsiteX0" fmla="*/ 210790 w 1559404"/>
                <a:gd name="connsiteY0" fmla="*/ 0 h 782586"/>
                <a:gd name="connsiteX1" fmla="*/ 1559404 w 1559404"/>
                <a:gd name="connsiteY1" fmla="*/ 780746 h 782586"/>
                <a:gd name="connsiteX2" fmla="*/ 0 w 1559404"/>
                <a:gd name="connsiteY2" fmla="*/ 782586 h 782586"/>
                <a:gd name="connsiteX3" fmla="*/ 8039 w 1559404"/>
                <a:gd name="connsiteY3" fmla="*/ 623393 h 782586"/>
                <a:gd name="connsiteX4" fmla="*/ 189669 w 1559404"/>
                <a:gd name="connsiteY4" fmla="*/ 34765 h 782586"/>
                <a:gd name="connsiteX5" fmla="*/ 210790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210790" y="0"/>
                  </a:moveTo>
                  <a:lnTo>
                    <a:pt x="1559404" y="780746"/>
                  </a:lnTo>
                  <a:lnTo>
                    <a:pt x="0" y="782586"/>
                  </a:lnTo>
                  <a:lnTo>
                    <a:pt x="8039" y="623393"/>
                  </a:lnTo>
                  <a:cubicBezTo>
                    <a:pt x="29508" y="411992"/>
                    <a:pt x="92861" y="212973"/>
                    <a:pt x="189669" y="34765"/>
                  </a:cubicBezTo>
                  <a:lnTo>
                    <a:pt x="21079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7FB90087-3441-4DCC-8BDB-CBE5B9DDFDC0}"/>
                </a:ext>
              </a:extLst>
            </p:cNvPr>
            <p:cNvSpPr/>
            <p:nvPr/>
          </p:nvSpPr>
          <p:spPr>
            <a:xfrm>
              <a:off x="6108645" y="2644866"/>
              <a:ext cx="1559404" cy="782586"/>
            </a:xfrm>
            <a:custGeom>
              <a:avLst/>
              <a:gdLst>
                <a:gd name="connsiteX0" fmla="*/ 1348615 w 1559404"/>
                <a:gd name="connsiteY0" fmla="*/ 0 h 782586"/>
                <a:gd name="connsiteX1" fmla="*/ 1369735 w 1559404"/>
                <a:gd name="connsiteY1" fmla="*/ 34765 h 782586"/>
                <a:gd name="connsiteX2" fmla="*/ 1551365 w 1559404"/>
                <a:gd name="connsiteY2" fmla="*/ 623393 h 782586"/>
                <a:gd name="connsiteX3" fmla="*/ 1559404 w 1559404"/>
                <a:gd name="connsiteY3" fmla="*/ 782586 h 782586"/>
                <a:gd name="connsiteX4" fmla="*/ 0 w 1559404"/>
                <a:gd name="connsiteY4" fmla="*/ 780746 h 782586"/>
                <a:gd name="connsiteX5" fmla="*/ 1348615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1348615" y="0"/>
                  </a:moveTo>
                  <a:lnTo>
                    <a:pt x="1369735" y="34765"/>
                  </a:lnTo>
                  <a:cubicBezTo>
                    <a:pt x="1466543" y="212973"/>
                    <a:pt x="1529897" y="411992"/>
                    <a:pt x="1551365" y="623393"/>
                  </a:cubicBezTo>
                  <a:lnTo>
                    <a:pt x="1559404" y="782586"/>
                  </a:lnTo>
                  <a:lnTo>
                    <a:pt x="0" y="780746"/>
                  </a:lnTo>
                  <a:lnTo>
                    <a:pt x="1348615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E91D45F2-E480-4C0C-95EE-019ADDE6AB74}"/>
                </a:ext>
              </a:extLst>
            </p:cNvPr>
            <p:cNvSpPr/>
            <p:nvPr/>
          </p:nvSpPr>
          <p:spPr>
            <a:xfrm>
              <a:off x="4523951" y="3430549"/>
              <a:ext cx="1559404" cy="782587"/>
            </a:xfrm>
            <a:custGeom>
              <a:avLst/>
              <a:gdLst>
                <a:gd name="connsiteX0" fmla="*/ 0 w 1559404"/>
                <a:gd name="connsiteY0" fmla="*/ 0 h 782587"/>
                <a:gd name="connsiteX1" fmla="*/ 1559404 w 1559404"/>
                <a:gd name="connsiteY1" fmla="*/ 1840 h 782587"/>
                <a:gd name="connsiteX2" fmla="*/ 210790 w 1559404"/>
                <a:gd name="connsiteY2" fmla="*/ 782587 h 782587"/>
                <a:gd name="connsiteX3" fmla="*/ 189669 w 1559404"/>
                <a:gd name="connsiteY3" fmla="*/ 747821 h 782587"/>
                <a:gd name="connsiteX4" fmla="*/ 8039 w 1559404"/>
                <a:gd name="connsiteY4" fmla="*/ 159193 h 782587"/>
                <a:gd name="connsiteX5" fmla="*/ 0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0" y="0"/>
                  </a:moveTo>
                  <a:lnTo>
                    <a:pt x="1559404" y="1840"/>
                  </a:lnTo>
                  <a:lnTo>
                    <a:pt x="210790" y="782587"/>
                  </a:lnTo>
                  <a:lnTo>
                    <a:pt x="189669" y="747821"/>
                  </a:lnTo>
                  <a:cubicBezTo>
                    <a:pt x="92861" y="569613"/>
                    <a:pt x="29508" y="370594"/>
                    <a:pt x="8039" y="1591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601E4367-BBD3-4BE4-B556-C91A97892A61}"/>
                </a:ext>
              </a:extLst>
            </p:cNvPr>
            <p:cNvSpPr/>
            <p:nvPr/>
          </p:nvSpPr>
          <p:spPr>
            <a:xfrm>
              <a:off x="6108645" y="3430549"/>
              <a:ext cx="1559404" cy="782587"/>
            </a:xfrm>
            <a:custGeom>
              <a:avLst/>
              <a:gdLst>
                <a:gd name="connsiteX0" fmla="*/ 1559404 w 1559404"/>
                <a:gd name="connsiteY0" fmla="*/ 0 h 782587"/>
                <a:gd name="connsiteX1" fmla="*/ 1551365 w 1559404"/>
                <a:gd name="connsiteY1" fmla="*/ 159193 h 782587"/>
                <a:gd name="connsiteX2" fmla="*/ 1369735 w 1559404"/>
                <a:gd name="connsiteY2" fmla="*/ 747821 h 782587"/>
                <a:gd name="connsiteX3" fmla="*/ 1348614 w 1559404"/>
                <a:gd name="connsiteY3" fmla="*/ 782587 h 782587"/>
                <a:gd name="connsiteX4" fmla="*/ 0 w 1559404"/>
                <a:gd name="connsiteY4" fmla="*/ 1840 h 782587"/>
                <a:gd name="connsiteX5" fmla="*/ 1559404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1559404" y="0"/>
                  </a:moveTo>
                  <a:lnTo>
                    <a:pt x="1551365" y="159193"/>
                  </a:lnTo>
                  <a:cubicBezTo>
                    <a:pt x="1529897" y="370594"/>
                    <a:pt x="1466543" y="569613"/>
                    <a:pt x="1369735" y="747821"/>
                  </a:cubicBezTo>
                  <a:lnTo>
                    <a:pt x="1348614" y="782587"/>
                  </a:lnTo>
                  <a:lnTo>
                    <a:pt x="0" y="1840"/>
                  </a:lnTo>
                  <a:lnTo>
                    <a:pt x="1559404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2B7640C-32BB-46C7-93CD-5C80ACA089D2}"/>
                </a:ext>
              </a:extLst>
            </p:cNvPr>
            <p:cNvSpPr/>
            <p:nvPr/>
          </p:nvSpPr>
          <p:spPr>
            <a:xfrm>
              <a:off x="4736351" y="3438258"/>
              <a:ext cx="1350393" cy="1350393"/>
            </a:xfrm>
            <a:custGeom>
              <a:avLst/>
              <a:gdLst>
                <a:gd name="connsiteX0" fmla="*/ 1350393 w 1350393"/>
                <a:gd name="connsiteY0" fmla="*/ 0 h 1350393"/>
                <a:gd name="connsiteX1" fmla="*/ 572867 w 1350393"/>
                <a:gd name="connsiteY1" fmla="*/ 1350393 h 1350393"/>
                <a:gd name="connsiteX2" fmla="*/ 480659 w 1350393"/>
                <a:gd name="connsiteY2" fmla="*/ 1294375 h 1350393"/>
                <a:gd name="connsiteX3" fmla="*/ 56018 w 1350393"/>
                <a:gd name="connsiteY3" fmla="*/ 869734 h 1350393"/>
                <a:gd name="connsiteX4" fmla="*/ 0 w 1350393"/>
                <a:gd name="connsiteY4" fmla="*/ 777527 h 1350393"/>
                <a:gd name="connsiteX5" fmla="*/ 1350393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1350393" y="0"/>
                  </a:moveTo>
                  <a:lnTo>
                    <a:pt x="572867" y="1350393"/>
                  </a:lnTo>
                  <a:lnTo>
                    <a:pt x="480659" y="1294375"/>
                  </a:lnTo>
                  <a:cubicBezTo>
                    <a:pt x="313384" y="1181367"/>
                    <a:pt x="169027" y="1037010"/>
                    <a:pt x="56018" y="869734"/>
                  </a:cubicBezTo>
                  <a:lnTo>
                    <a:pt x="0" y="777527"/>
                  </a:lnTo>
                  <a:lnTo>
                    <a:pt x="1350393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C0D3B2D8-B20C-41E5-8EC3-7C6919F0AFAC}"/>
                </a:ext>
              </a:extLst>
            </p:cNvPr>
            <p:cNvSpPr/>
            <p:nvPr/>
          </p:nvSpPr>
          <p:spPr>
            <a:xfrm>
              <a:off x="6105258" y="3438258"/>
              <a:ext cx="1350393" cy="1350393"/>
            </a:xfrm>
            <a:custGeom>
              <a:avLst/>
              <a:gdLst>
                <a:gd name="connsiteX0" fmla="*/ 0 w 1350393"/>
                <a:gd name="connsiteY0" fmla="*/ 0 h 1350393"/>
                <a:gd name="connsiteX1" fmla="*/ 1350393 w 1350393"/>
                <a:gd name="connsiteY1" fmla="*/ 777527 h 1350393"/>
                <a:gd name="connsiteX2" fmla="*/ 1294375 w 1350393"/>
                <a:gd name="connsiteY2" fmla="*/ 869734 h 1350393"/>
                <a:gd name="connsiteX3" fmla="*/ 869734 w 1350393"/>
                <a:gd name="connsiteY3" fmla="*/ 1294375 h 1350393"/>
                <a:gd name="connsiteX4" fmla="*/ 777527 w 1350393"/>
                <a:gd name="connsiteY4" fmla="*/ 1350393 h 1350393"/>
                <a:gd name="connsiteX5" fmla="*/ 0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0" y="0"/>
                  </a:moveTo>
                  <a:lnTo>
                    <a:pt x="1350393" y="777527"/>
                  </a:lnTo>
                  <a:lnTo>
                    <a:pt x="1294375" y="869734"/>
                  </a:lnTo>
                  <a:cubicBezTo>
                    <a:pt x="1181367" y="1037010"/>
                    <a:pt x="1037010" y="1181367"/>
                    <a:pt x="869734" y="1294375"/>
                  </a:cubicBezTo>
                  <a:lnTo>
                    <a:pt x="777527" y="1350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774F436E-C618-49CD-BEB4-82583051C663}"/>
                </a:ext>
              </a:extLst>
            </p:cNvPr>
            <p:cNvSpPr/>
            <p:nvPr/>
          </p:nvSpPr>
          <p:spPr>
            <a:xfrm>
              <a:off x="5311867" y="3441645"/>
              <a:ext cx="782587" cy="1559404"/>
            </a:xfrm>
            <a:custGeom>
              <a:avLst/>
              <a:gdLst>
                <a:gd name="connsiteX0" fmla="*/ 780746 w 782587"/>
                <a:gd name="connsiteY0" fmla="*/ 0 h 1559404"/>
                <a:gd name="connsiteX1" fmla="*/ 782587 w 782587"/>
                <a:gd name="connsiteY1" fmla="*/ 1559404 h 1559404"/>
                <a:gd name="connsiteX2" fmla="*/ 623393 w 782587"/>
                <a:gd name="connsiteY2" fmla="*/ 1551365 h 1559404"/>
                <a:gd name="connsiteX3" fmla="*/ 34765 w 782587"/>
                <a:gd name="connsiteY3" fmla="*/ 1369735 h 1559404"/>
                <a:gd name="connsiteX4" fmla="*/ 0 w 782587"/>
                <a:gd name="connsiteY4" fmla="*/ 1348615 h 1559404"/>
                <a:gd name="connsiteX5" fmla="*/ 780746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0746" y="0"/>
                  </a:moveTo>
                  <a:lnTo>
                    <a:pt x="782587" y="1559404"/>
                  </a:lnTo>
                  <a:lnTo>
                    <a:pt x="623393" y="1551365"/>
                  </a:lnTo>
                  <a:cubicBezTo>
                    <a:pt x="411992" y="1529897"/>
                    <a:pt x="212973" y="1466543"/>
                    <a:pt x="34765" y="1369735"/>
                  </a:cubicBezTo>
                  <a:lnTo>
                    <a:pt x="0" y="1348615"/>
                  </a:lnTo>
                  <a:lnTo>
                    <a:pt x="780746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42B48BD8-E28E-437F-8900-7A41DF55987A}"/>
                </a:ext>
              </a:extLst>
            </p:cNvPr>
            <p:cNvSpPr/>
            <p:nvPr/>
          </p:nvSpPr>
          <p:spPr>
            <a:xfrm>
              <a:off x="6097549" y="3441645"/>
              <a:ext cx="782587" cy="1559404"/>
            </a:xfrm>
            <a:custGeom>
              <a:avLst/>
              <a:gdLst>
                <a:gd name="connsiteX0" fmla="*/ 1840 w 782587"/>
                <a:gd name="connsiteY0" fmla="*/ 0 h 1559404"/>
                <a:gd name="connsiteX1" fmla="*/ 782587 w 782587"/>
                <a:gd name="connsiteY1" fmla="*/ 1348614 h 1559404"/>
                <a:gd name="connsiteX2" fmla="*/ 747821 w 782587"/>
                <a:gd name="connsiteY2" fmla="*/ 1369735 h 1559404"/>
                <a:gd name="connsiteX3" fmla="*/ 159193 w 782587"/>
                <a:gd name="connsiteY3" fmla="*/ 1551365 h 1559404"/>
                <a:gd name="connsiteX4" fmla="*/ 0 w 782587"/>
                <a:gd name="connsiteY4" fmla="*/ 1559404 h 1559404"/>
                <a:gd name="connsiteX5" fmla="*/ 184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1840" y="0"/>
                  </a:moveTo>
                  <a:lnTo>
                    <a:pt x="782587" y="1348614"/>
                  </a:lnTo>
                  <a:lnTo>
                    <a:pt x="747821" y="1369735"/>
                  </a:lnTo>
                  <a:cubicBezTo>
                    <a:pt x="569614" y="1466543"/>
                    <a:pt x="370594" y="1529897"/>
                    <a:pt x="159193" y="1551365"/>
                  </a:cubicBezTo>
                  <a:lnTo>
                    <a:pt x="0" y="1559404"/>
                  </a:lnTo>
                  <a:lnTo>
                    <a:pt x="184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3AEB0788-F81E-4CB8-B8AC-C438F03A278E}"/>
              </a:ext>
            </a:extLst>
          </p:cNvPr>
          <p:cNvGrpSpPr/>
          <p:nvPr/>
        </p:nvGrpSpPr>
        <p:grpSpPr>
          <a:xfrm>
            <a:off x="2210463" y="1162870"/>
            <a:ext cx="3034404" cy="2848108"/>
            <a:chOff x="4523951" y="1856951"/>
            <a:chExt cx="3144098" cy="3144098"/>
          </a:xfrm>
        </p:grpSpPr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401C8C60-B4A5-4026-9618-F74D966F1920}"/>
                </a:ext>
              </a:extLst>
            </p:cNvPr>
            <p:cNvSpPr/>
            <p:nvPr/>
          </p:nvSpPr>
          <p:spPr>
            <a:xfrm>
              <a:off x="5311867" y="1856951"/>
              <a:ext cx="782587" cy="1559404"/>
            </a:xfrm>
            <a:custGeom>
              <a:avLst/>
              <a:gdLst>
                <a:gd name="connsiteX0" fmla="*/ 782587 w 782587"/>
                <a:gd name="connsiteY0" fmla="*/ 0 h 1559404"/>
                <a:gd name="connsiteX1" fmla="*/ 780746 w 782587"/>
                <a:gd name="connsiteY1" fmla="*/ 1559404 h 1559404"/>
                <a:gd name="connsiteX2" fmla="*/ 0 w 782587"/>
                <a:gd name="connsiteY2" fmla="*/ 210790 h 1559404"/>
                <a:gd name="connsiteX3" fmla="*/ 34765 w 782587"/>
                <a:gd name="connsiteY3" fmla="*/ 189669 h 1559404"/>
                <a:gd name="connsiteX4" fmla="*/ 623393 w 782587"/>
                <a:gd name="connsiteY4" fmla="*/ 8039 h 1559404"/>
                <a:gd name="connsiteX5" fmla="*/ 782587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2587" y="0"/>
                  </a:moveTo>
                  <a:lnTo>
                    <a:pt x="780746" y="1559404"/>
                  </a:lnTo>
                  <a:lnTo>
                    <a:pt x="0" y="210790"/>
                  </a:lnTo>
                  <a:lnTo>
                    <a:pt x="34765" y="189669"/>
                  </a:lnTo>
                  <a:cubicBezTo>
                    <a:pt x="212973" y="92861"/>
                    <a:pt x="411992" y="29508"/>
                    <a:pt x="623393" y="8039"/>
                  </a:cubicBezTo>
                  <a:lnTo>
                    <a:pt x="78258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49340467-B2FF-4411-B5F8-8F64F27A65B1}"/>
                </a:ext>
              </a:extLst>
            </p:cNvPr>
            <p:cNvSpPr/>
            <p:nvPr/>
          </p:nvSpPr>
          <p:spPr>
            <a:xfrm>
              <a:off x="6097549" y="1856951"/>
              <a:ext cx="782587" cy="1559404"/>
            </a:xfrm>
            <a:custGeom>
              <a:avLst/>
              <a:gdLst>
                <a:gd name="connsiteX0" fmla="*/ 0 w 782587"/>
                <a:gd name="connsiteY0" fmla="*/ 0 h 1559404"/>
                <a:gd name="connsiteX1" fmla="*/ 159193 w 782587"/>
                <a:gd name="connsiteY1" fmla="*/ 8039 h 1559404"/>
                <a:gd name="connsiteX2" fmla="*/ 747821 w 782587"/>
                <a:gd name="connsiteY2" fmla="*/ 189669 h 1559404"/>
                <a:gd name="connsiteX3" fmla="*/ 782587 w 782587"/>
                <a:gd name="connsiteY3" fmla="*/ 210790 h 1559404"/>
                <a:gd name="connsiteX4" fmla="*/ 1840 w 782587"/>
                <a:gd name="connsiteY4" fmla="*/ 1559404 h 1559404"/>
                <a:gd name="connsiteX5" fmla="*/ 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0" y="0"/>
                  </a:moveTo>
                  <a:lnTo>
                    <a:pt x="159193" y="8039"/>
                  </a:lnTo>
                  <a:cubicBezTo>
                    <a:pt x="370594" y="29508"/>
                    <a:pt x="569614" y="92861"/>
                    <a:pt x="747821" y="189669"/>
                  </a:cubicBezTo>
                  <a:lnTo>
                    <a:pt x="782587" y="210790"/>
                  </a:lnTo>
                  <a:lnTo>
                    <a:pt x="1840" y="15594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985E33C9-74EC-4A32-BFA9-5A52EF1C272B}"/>
                </a:ext>
              </a:extLst>
            </p:cNvPr>
            <p:cNvSpPr/>
            <p:nvPr/>
          </p:nvSpPr>
          <p:spPr>
            <a:xfrm>
              <a:off x="4736351" y="2069351"/>
              <a:ext cx="1350393" cy="1350393"/>
            </a:xfrm>
            <a:custGeom>
              <a:avLst/>
              <a:gdLst>
                <a:gd name="connsiteX0" fmla="*/ 572867 w 1350393"/>
                <a:gd name="connsiteY0" fmla="*/ 0 h 1350393"/>
                <a:gd name="connsiteX1" fmla="*/ 1350393 w 1350393"/>
                <a:gd name="connsiteY1" fmla="*/ 1350393 h 1350393"/>
                <a:gd name="connsiteX2" fmla="*/ 0 w 1350393"/>
                <a:gd name="connsiteY2" fmla="*/ 572867 h 1350393"/>
                <a:gd name="connsiteX3" fmla="*/ 56018 w 1350393"/>
                <a:gd name="connsiteY3" fmla="*/ 480659 h 1350393"/>
                <a:gd name="connsiteX4" fmla="*/ 480659 w 1350393"/>
                <a:gd name="connsiteY4" fmla="*/ 56018 h 1350393"/>
                <a:gd name="connsiteX5" fmla="*/ 57286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572867" y="0"/>
                  </a:moveTo>
                  <a:lnTo>
                    <a:pt x="1350393" y="1350393"/>
                  </a:lnTo>
                  <a:lnTo>
                    <a:pt x="0" y="572867"/>
                  </a:lnTo>
                  <a:lnTo>
                    <a:pt x="56018" y="480659"/>
                  </a:lnTo>
                  <a:cubicBezTo>
                    <a:pt x="169027" y="313383"/>
                    <a:pt x="313384" y="169027"/>
                    <a:pt x="480659" y="56018"/>
                  </a:cubicBezTo>
                  <a:lnTo>
                    <a:pt x="572867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4E00A21F-7E6C-4113-909C-F8A468CE9118}"/>
                </a:ext>
              </a:extLst>
            </p:cNvPr>
            <p:cNvSpPr/>
            <p:nvPr/>
          </p:nvSpPr>
          <p:spPr>
            <a:xfrm>
              <a:off x="5804115" y="2012588"/>
              <a:ext cx="1737487" cy="1726312"/>
            </a:xfrm>
            <a:custGeom>
              <a:avLst/>
              <a:gdLst>
                <a:gd name="connsiteX0" fmla="*/ 777527 w 1350393"/>
                <a:gd name="connsiteY0" fmla="*/ 0 h 1350393"/>
                <a:gd name="connsiteX1" fmla="*/ 869734 w 1350393"/>
                <a:gd name="connsiteY1" fmla="*/ 56018 h 1350393"/>
                <a:gd name="connsiteX2" fmla="*/ 1294375 w 1350393"/>
                <a:gd name="connsiteY2" fmla="*/ 480659 h 1350393"/>
                <a:gd name="connsiteX3" fmla="*/ 1350393 w 1350393"/>
                <a:gd name="connsiteY3" fmla="*/ 572867 h 1350393"/>
                <a:gd name="connsiteX4" fmla="*/ 0 w 1350393"/>
                <a:gd name="connsiteY4" fmla="*/ 1350393 h 1350393"/>
                <a:gd name="connsiteX5" fmla="*/ 77752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777527" y="0"/>
                  </a:moveTo>
                  <a:lnTo>
                    <a:pt x="869734" y="56018"/>
                  </a:lnTo>
                  <a:cubicBezTo>
                    <a:pt x="1037010" y="169027"/>
                    <a:pt x="1181367" y="313383"/>
                    <a:pt x="1294375" y="480659"/>
                  </a:cubicBezTo>
                  <a:lnTo>
                    <a:pt x="1350393" y="572867"/>
                  </a:lnTo>
                  <a:lnTo>
                    <a:pt x="0" y="1350393"/>
                  </a:lnTo>
                  <a:lnTo>
                    <a:pt x="77752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44F26DAE-BA57-4BC1-929B-110C91F45F0B}"/>
                </a:ext>
              </a:extLst>
            </p:cNvPr>
            <p:cNvSpPr/>
            <p:nvPr/>
          </p:nvSpPr>
          <p:spPr>
            <a:xfrm>
              <a:off x="4523951" y="2644866"/>
              <a:ext cx="1559404" cy="782586"/>
            </a:xfrm>
            <a:custGeom>
              <a:avLst/>
              <a:gdLst>
                <a:gd name="connsiteX0" fmla="*/ 210790 w 1559404"/>
                <a:gd name="connsiteY0" fmla="*/ 0 h 782586"/>
                <a:gd name="connsiteX1" fmla="*/ 1559404 w 1559404"/>
                <a:gd name="connsiteY1" fmla="*/ 780746 h 782586"/>
                <a:gd name="connsiteX2" fmla="*/ 0 w 1559404"/>
                <a:gd name="connsiteY2" fmla="*/ 782586 h 782586"/>
                <a:gd name="connsiteX3" fmla="*/ 8039 w 1559404"/>
                <a:gd name="connsiteY3" fmla="*/ 623393 h 782586"/>
                <a:gd name="connsiteX4" fmla="*/ 189669 w 1559404"/>
                <a:gd name="connsiteY4" fmla="*/ 34765 h 782586"/>
                <a:gd name="connsiteX5" fmla="*/ 210790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210790" y="0"/>
                  </a:moveTo>
                  <a:lnTo>
                    <a:pt x="1559404" y="780746"/>
                  </a:lnTo>
                  <a:lnTo>
                    <a:pt x="0" y="782586"/>
                  </a:lnTo>
                  <a:lnTo>
                    <a:pt x="8039" y="623393"/>
                  </a:lnTo>
                  <a:cubicBezTo>
                    <a:pt x="29508" y="411992"/>
                    <a:pt x="92861" y="212973"/>
                    <a:pt x="189669" y="34765"/>
                  </a:cubicBezTo>
                  <a:lnTo>
                    <a:pt x="21079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AAD37F00-DEA0-4490-A83B-9A4F8BE27F3F}"/>
                </a:ext>
              </a:extLst>
            </p:cNvPr>
            <p:cNvSpPr/>
            <p:nvPr/>
          </p:nvSpPr>
          <p:spPr>
            <a:xfrm>
              <a:off x="6108645" y="2644866"/>
              <a:ext cx="1559404" cy="782586"/>
            </a:xfrm>
            <a:custGeom>
              <a:avLst/>
              <a:gdLst>
                <a:gd name="connsiteX0" fmla="*/ 1348615 w 1559404"/>
                <a:gd name="connsiteY0" fmla="*/ 0 h 782586"/>
                <a:gd name="connsiteX1" fmla="*/ 1369735 w 1559404"/>
                <a:gd name="connsiteY1" fmla="*/ 34765 h 782586"/>
                <a:gd name="connsiteX2" fmla="*/ 1551365 w 1559404"/>
                <a:gd name="connsiteY2" fmla="*/ 623393 h 782586"/>
                <a:gd name="connsiteX3" fmla="*/ 1559404 w 1559404"/>
                <a:gd name="connsiteY3" fmla="*/ 782586 h 782586"/>
                <a:gd name="connsiteX4" fmla="*/ 0 w 1559404"/>
                <a:gd name="connsiteY4" fmla="*/ 780746 h 782586"/>
                <a:gd name="connsiteX5" fmla="*/ 1348615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1348615" y="0"/>
                  </a:moveTo>
                  <a:lnTo>
                    <a:pt x="1369735" y="34765"/>
                  </a:lnTo>
                  <a:cubicBezTo>
                    <a:pt x="1466543" y="212973"/>
                    <a:pt x="1529897" y="411992"/>
                    <a:pt x="1551365" y="623393"/>
                  </a:cubicBezTo>
                  <a:lnTo>
                    <a:pt x="1559404" y="782586"/>
                  </a:lnTo>
                  <a:lnTo>
                    <a:pt x="0" y="780746"/>
                  </a:lnTo>
                  <a:lnTo>
                    <a:pt x="1348615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D015CAC4-6C53-4F58-B343-7DA853E76A4C}"/>
                </a:ext>
              </a:extLst>
            </p:cNvPr>
            <p:cNvSpPr/>
            <p:nvPr/>
          </p:nvSpPr>
          <p:spPr>
            <a:xfrm>
              <a:off x="4523951" y="3430549"/>
              <a:ext cx="1559404" cy="782587"/>
            </a:xfrm>
            <a:custGeom>
              <a:avLst/>
              <a:gdLst>
                <a:gd name="connsiteX0" fmla="*/ 0 w 1559404"/>
                <a:gd name="connsiteY0" fmla="*/ 0 h 782587"/>
                <a:gd name="connsiteX1" fmla="*/ 1559404 w 1559404"/>
                <a:gd name="connsiteY1" fmla="*/ 1840 h 782587"/>
                <a:gd name="connsiteX2" fmla="*/ 210790 w 1559404"/>
                <a:gd name="connsiteY2" fmla="*/ 782587 h 782587"/>
                <a:gd name="connsiteX3" fmla="*/ 189669 w 1559404"/>
                <a:gd name="connsiteY3" fmla="*/ 747821 h 782587"/>
                <a:gd name="connsiteX4" fmla="*/ 8039 w 1559404"/>
                <a:gd name="connsiteY4" fmla="*/ 159193 h 782587"/>
                <a:gd name="connsiteX5" fmla="*/ 0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0" y="0"/>
                  </a:moveTo>
                  <a:lnTo>
                    <a:pt x="1559404" y="1840"/>
                  </a:lnTo>
                  <a:lnTo>
                    <a:pt x="210790" y="782587"/>
                  </a:lnTo>
                  <a:lnTo>
                    <a:pt x="189669" y="747821"/>
                  </a:lnTo>
                  <a:cubicBezTo>
                    <a:pt x="92861" y="569613"/>
                    <a:pt x="29508" y="370594"/>
                    <a:pt x="8039" y="1591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B6EBB283-ABDF-40B5-9B44-A2792F8F9A75}"/>
                </a:ext>
              </a:extLst>
            </p:cNvPr>
            <p:cNvSpPr/>
            <p:nvPr/>
          </p:nvSpPr>
          <p:spPr>
            <a:xfrm>
              <a:off x="6108645" y="3430549"/>
              <a:ext cx="1559404" cy="782587"/>
            </a:xfrm>
            <a:custGeom>
              <a:avLst/>
              <a:gdLst>
                <a:gd name="connsiteX0" fmla="*/ 1559404 w 1559404"/>
                <a:gd name="connsiteY0" fmla="*/ 0 h 782587"/>
                <a:gd name="connsiteX1" fmla="*/ 1551365 w 1559404"/>
                <a:gd name="connsiteY1" fmla="*/ 159193 h 782587"/>
                <a:gd name="connsiteX2" fmla="*/ 1369735 w 1559404"/>
                <a:gd name="connsiteY2" fmla="*/ 747821 h 782587"/>
                <a:gd name="connsiteX3" fmla="*/ 1348614 w 1559404"/>
                <a:gd name="connsiteY3" fmla="*/ 782587 h 782587"/>
                <a:gd name="connsiteX4" fmla="*/ 0 w 1559404"/>
                <a:gd name="connsiteY4" fmla="*/ 1840 h 782587"/>
                <a:gd name="connsiteX5" fmla="*/ 1559404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1559404" y="0"/>
                  </a:moveTo>
                  <a:lnTo>
                    <a:pt x="1551365" y="159193"/>
                  </a:lnTo>
                  <a:cubicBezTo>
                    <a:pt x="1529897" y="370594"/>
                    <a:pt x="1466543" y="569613"/>
                    <a:pt x="1369735" y="747821"/>
                  </a:cubicBezTo>
                  <a:lnTo>
                    <a:pt x="1348614" y="782587"/>
                  </a:lnTo>
                  <a:lnTo>
                    <a:pt x="0" y="1840"/>
                  </a:lnTo>
                  <a:lnTo>
                    <a:pt x="1559404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66C3E1D8-4AF0-4CDB-9201-33197F96F891}"/>
                </a:ext>
              </a:extLst>
            </p:cNvPr>
            <p:cNvSpPr/>
            <p:nvPr/>
          </p:nvSpPr>
          <p:spPr>
            <a:xfrm>
              <a:off x="4736351" y="3438258"/>
              <a:ext cx="1350393" cy="1350393"/>
            </a:xfrm>
            <a:custGeom>
              <a:avLst/>
              <a:gdLst>
                <a:gd name="connsiteX0" fmla="*/ 1350393 w 1350393"/>
                <a:gd name="connsiteY0" fmla="*/ 0 h 1350393"/>
                <a:gd name="connsiteX1" fmla="*/ 572867 w 1350393"/>
                <a:gd name="connsiteY1" fmla="*/ 1350393 h 1350393"/>
                <a:gd name="connsiteX2" fmla="*/ 480659 w 1350393"/>
                <a:gd name="connsiteY2" fmla="*/ 1294375 h 1350393"/>
                <a:gd name="connsiteX3" fmla="*/ 56018 w 1350393"/>
                <a:gd name="connsiteY3" fmla="*/ 869734 h 1350393"/>
                <a:gd name="connsiteX4" fmla="*/ 0 w 1350393"/>
                <a:gd name="connsiteY4" fmla="*/ 777527 h 1350393"/>
                <a:gd name="connsiteX5" fmla="*/ 1350393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1350393" y="0"/>
                  </a:moveTo>
                  <a:lnTo>
                    <a:pt x="572867" y="1350393"/>
                  </a:lnTo>
                  <a:lnTo>
                    <a:pt x="480659" y="1294375"/>
                  </a:lnTo>
                  <a:cubicBezTo>
                    <a:pt x="313384" y="1181367"/>
                    <a:pt x="169027" y="1037010"/>
                    <a:pt x="56018" y="869734"/>
                  </a:cubicBezTo>
                  <a:lnTo>
                    <a:pt x="0" y="777527"/>
                  </a:lnTo>
                  <a:lnTo>
                    <a:pt x="1350393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802205C8-2CD6-4B6F-BB35-485E16C6460B}"/>
                </a:ext>
              </a:extLst>
            </p:cNvPr>
            <p:cNvSpPr/>
            <p:nvPr/>
          </p:nvSpPr>
          <p:spPr>
            <a:xfrm>
              <a:off x="6105258" y="3438258"/>
              <a:ext cx="1350393" cy="1350393"/>
            </a:xfrm>
            <a:custGeom>
              <a:avLst/>
              <a:gdLst>
                <a:gd name="connsiteX0" fmla="*/ 0 w 1350393"/>
                <a:gd name="connsiteY0" fmla="*/ 0 h 1350393"/>
                <a:gd name="connsiteX1" fmla="*/ 1350393 w 1350393"/>
                <a:gd name="connsiteY1" fmla="*/ 777527 h 1350393"/>
                <a:gd name="connsiteX2" fmla="*/ 1294375 w 1350393"/>
                <a:gd name="connsiteY2" fmla="*/ 869734 h 1350393"/>
                <a:gd name="connsiteX3" fmla="*/ 869734 w 1350393"/>
                <a:gd name="connsiteY3" fmla="*/ 1294375 h 1350393"/>
                <a:gd name="connsiteX4" fmla="*/ 777527 w 1350393"/>
                <a:gd name="connsiteY4" fmla="*/ 1350393 h 1350393"/>
                <a:gd name="connsiteX5" fmla="*/ 0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0" y="0"/>
                  </a:moveTo>
                  <a:lnTo>
                    <a:pt x="1350393" y="777527"/>
                  </a:lnTo>
                  <a:lnTo>
                    <a:pt x="1294375" y="869734"/>
                  </a:lnTo>
                  <a:cubicBezTo>
                    <a:pt x="1181367" y="1037010"/>
                    <a:pt x="1037010" y="1181367"/>
                    <a:pt x="869734" y="1294375"/>
                  </a:cubicBezTo>
                  <a:lnTo>
                    <a:pt x="777527" y="1350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42E0F7F5-134F-4744-819A-E9CECCB1EA2A}"/>
                </a:ext>
              </a:extLst>
            </p:cNvPr>
            <p:cNvSpPr/>
            <p:nvPr/>
          </p:nvSpPr>
          <p:spPr>
            <a:xfrm>
              <a:off x="5311867" y="3441645"/>
              <a:ext cx="782587" cy="1559404"/>
            </a:xfrm>
            <a:custGeom>
              <a:avLst/>
              <a:gdLst>
                <a:gd name="connsiteX0" fmla="*/ 780746 w 782587"/>
                <a:gd name="connsiteY0" fmla="*/ 0 h 1559404"/>
                <a:gd name="connsiteX1" fmla="*/ 782587 w 782587"/>
                <a:gd name="connsiteY1" fmla="*/ 1559404 h 1559404"/>
                <a:gd name="connsiteX2" fmla="*/ 623393 w 782587"/>
                <a:gd name="connsiteY2" fmla="*/ 1551365 h 1559404"/>
                <a:gd name="connsiteX3" fmla="*/ 34765 w 782587"/>
                <a:gd name="connsiteY3" fmla="*/ 1369735 h 1559404"/>
                <a:gd name="connsiteX4" fmla="*/ 0 w 782587"/>
                <a:gd name="connsiteY4" fmla="*/ 1348615 h 1559404"/>
                <a:gd name="connsiteX5" fmla="*/ 780746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0746" y="0"/>
                  </a:moveTo>
                  <a:lnTo>
                    <a:pt x="782587" y="1559404"/>
                  </a:lnTo>
                  <a:lnTo>
                    <a:pt x="623393" y="1551365"/>
                  </a:lnTo>
                  <a:cubicBezTo>
                    <a:pt x="411992" y="1529897"/>
                    <a:pt x="212973" y="1466543"/>
                    <a:pt x="34765" y="1369735"/>
                  </a:cubicBezTo>
                  <a:lnTo>
                    <a:pt x="0" y="1348615"/>
                  </a:lnTo>
                  <a:lnTo>
                    <a:pt x="780746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5FC278E8-C939-484F-8C39-B0A8052448FC}"/>
                </a:ext>
              </a:extLst>
            </p:cNvPr>
            <p:cNvSpPr/>
            <p:nvPr/>
          </p:nvSpPr>
          <p:spPr>
            <a:xfrm>
              <a:off x="6097549" y="3441645"/>
              <a:ext cx="782587" cy="1559404"/>
            </a:xfrm>
            <a:custGeom>
              <a:avLst/>
              <a:gdLst>
                <a:gd name="connsiteX0" fmla="*/ 1840 w 782587"/>
                <a:gd name="connsiteY0" fmla="*/ 0 h 1559404"/>
                <a:gd name="connsiteX1" fmla="*/ 782587 w 782587"/>
                <a:gd name="connsiteY1" fmla="*/ 1348614 h 1559404"/>
                <a:gd name="connsiteX2" fmla="*/ 747821 w 782587"/>
                <a:gd name="connsiteY2" fmla="*/ 1369735 h 1559404"/>
                <a:gd name="connsiteX3" fmla="*/ 159193 w 782587"/>
                <a:gd name="connsiteY3" fmla="*/ 1551365 h 1559404"/>
                <a:gd name="connsiteX4" fmla="*/ 0 w 782587"/>
                <a:gd name="connsiteY4" fmla="*/ 1559404 h 1559404"/>
                <a:gd name="connsiteX5" fmla="*/ 184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1840" y="0"/>
                  </a:moveTo>
                  <a:lnTo>
                    <a:pt x="782587" y="1348614"/>
                  </a:lnTo>
                  <a:lnTo>
                    <a:pt x="747821" y="1369735"/>
                  </a:lnTo>
                  <a:cubicBezTo>
                    <a:pt x="569614" y="1466543"/>
                    <a:pt x="370594" y="1529897"/>
                    <a:pt x="159193" y="1551365"/>
                  </a:cubicBezTo>
                  <a:lnTo>
                    <a:pt x="0" y="1559404"/>
                  </a:lnTo>
                  <a:lnTo>
                    <a:pt x="184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4" name="Freeform: Shape 153">
            <a:extLst>
              <a:ext uri="{FF2B5EF4-FFF2-40B4-BE49-F238E27FC236}">
                <a16:creationId xmlns:a16="http://schemas.microsoft.com/office/drawing/2014/main" id="{AD72DC6E-2D9C-4CA2-812A-6F4456380DFF}"/>
              </a:ext>
            </a:extLst>
          </p:cNvPr>
          <p:cNvSpPr/>
          <p:nvPr/>
        </p:nvSpPr>
        <p:spPr>
          <a:xfrm>
            <a:off x="186774" y="957494"/>
            <a:ext cx="5132564" cy="5422246"/>
          </a:xfrm>
          <a:custGeom>
            <a:avLst/>
            <a:gdLst/>
            <a:ahLst/>
            <a:cxnLst/>
            <a:rect l="l" t="t" r="r" b="b"/>
            <a:pathLst>
              <a:path w="5132564" h="5422246">
                <a:moveTo>
                  <a:pt x="3690013" y="3587855"/>
                </a:moveTo>
                <a:lnTo>
                  <a:pt x="3663224" y="3640763"/>
                </a:lnTo>
                <a:lnTo>
                  <a:pt x="3615673" y="3613974"/>
                </a:lnTo>
                <a:lnTo>
                  <a:pt x="3578838" y="3682286"/>
                </a:lnTo>
                <a:lnTo>
                  <a:pt x="3639783" y="3716442"/>
                </a:lnTo>
                <a:lnTo>
                  <a:pt x="3667912" y="3662195"/>
                </a:lnTo>
                <a:lnTo>
                  <a:pt x="3717472" y="3686974"/>
                </a:lnTo>
                <a:lnTo>
                  <a:pt x="3752297" y="3622011"/>
                </a:lnTo>
                <a:close/>
                <a:moveTo>
                  <a:pt x="4469277" y="3418079"/>
                </a:moveTo>
                <a:cubicBezTo>
                  <a:pt x="4488476" y="3418079"/>
                  <a:pt x="4501201" y="3436050"/>
                  <a:pt x="4507451" y="3471992"/>
                </a:cubicBezTo>
                <a:lnTo>
                  <a:pt x="4494727" y="3471992"/>
                </a:lnTo>
                <a:cubicBezTo>
                  <a:pt x="4480216" y="3471992"/>
                  <a:pt x="4468551" y="3469369"/>
                  <a:pt x="4459733" y="3464123"/>
                </a:cubicBezTo>
                <a:cubicBezTo>
                  <a:pt x="4450915" y="3458877"/>
                  <a:pt x="4446506" y="3452235"/>
                  <a:pt x="4446506" y="3444199"/>
                </a:cubicBezTo>
                <a:cubicBezTo>
                  <a:pt x="4446506" y="3437725"/>
                  <a:pt x="4448571" y="3431753"/>
                  <a:pt x="4452701" y="3426283"/>
                </a:cubicBezTo>
                <a:cubicBezTo>
                  <a:pt x="4456831" y="3420814"/>
                  <a:pt x="4462356" y="3418079"/>
                  <a:pt x="4469277" y="3418079"/>
                </a:cubicBezTo>
                <a:close/>
                <a:moveTo>
                  <a:pt x="3945476" y="3405354"/>
                </a:moveTo>
                <a:cubicBezTo>
                  <a:pt x="3959541" y="3418526"/>
                  <a:pt x="3971428" y="3431976"/>
                  <a:pt x="3981139" y="3445705"/>
                </a:cubicBezTo>
                <a:cubicBezTo>
                  <a:pt x="3990850" y="3459435"/>
                  <a:pt x="3995706" y="3469648"/>
                  <a:pt x="3995706" y="3476345"/>
                </a:cubicBezTo>
                <a:cubicBezTo>
                  <a:pt x="3995706" y="3479917"/>
                  <a:pt x="3993697" y="3481703"/>
                  <a:pt x="3989678" y="3481703"/>
                </a:cubicBezTo>
                <a:cubicBezTo>
                  <a:pt x="3977400" y="3481703"/>
                  <a:pt x="3956638" y="3473667"/>
                  <a:pt x="3927394" y="3457593"/>
                </a:cubicBezTo>
                <a:cubicBezTo>
                  <a:pt x="3934314" y="3444645"/>
                  <a:pt x="3938723" y="3435381"/>
                  <a:pt x="3940621" y="3429799"/>
                </a:cubicBezTo>
                <a:cubicBezTo>
                  <a:pt x="3942518" y="3424218"/>
                  <a:pt x="3944137" y="3416070"/>
                  <a:pt x="3945476" y="3405354"/>
                </a:cubicBezTo>
                <a:close/>
                <a:moveTo>
                  <a:pt x="3884531" y="3377896"/>
                </a:moveTo>
                <a:cubicBezTo>
                  <a:pt x="3890559" y="3377896"/>
                  <a:pt x="3895191" y="3381077"/>
                  <a:pt x="3898428" y="3387439"/>
                </a:cubicBezTo>
                <a:cubicBezTo>
                  <a:pt x="3901665" y="3393802"/>
                  <a:pt x="3903283" y="3402676"/>
                  <a:pt x="3903283" y="3414061"/>
                </a:cubicBezTo>
                <a:cubicBezTo>
                  <a:pt x="3903283" y="3419642"/>
                  <a:pt x="3899600" y="3424888"/>
                  <a:pt x="3892233" y="3429799"/>
                </a:cubicBezTo>
                <a:cubicBezTo>
                  <a:pt x="3889777" y="3431362"/>
                  <a:pt x="3886094" y="3433260"/>
                  <a:pt x="3881183" y="3435492"/>
                </a:cubicBezTo>
                <a:cubicBezTo>
                  <a:pt x="3860644" y="3426116"/>
                  <a:pt x="3850375" y="3416963"/>
                  <a:pt x="3850375" y="3408033"/>
                </a:cubicBezTo>
                <a:cubicBezTo>
                  <a:pt x="3850375" y="3401559"/>
                  <a:pt x="3853277" y="3395197"/>
                  <a:pt x="3859082" y="3388946"/>
                </a:cubicBezTo>
                <a:cubicBezTo>
                  <a:pt x="3866002" y="3381579"/>
                  <a:pt x="3874485" y="3377896"/>
                  <a:pt x="3884531" y="3377896"/>
                </a:cubicBezTo>
                <a:close/>
                <a:moveTo>
                  <a:pt x="3433396" y="3333694"/>
                </a:moveTo>
                <a:lnTo>
                  <a:pt x="3440093" y="3373877"/>
                </a:lnTo>
                <a:cubicBezTo>
                  <a:pt x="3430270" y="3381244"/>
                  <a:pt x="3422680" y="3386323"/>
                  <a:pt x="3417322" y="3389114"/>
                </a:cubicBezTo>
                <a:cubicBezTo>
                  <a:pt x="3411965" y="3391904"/>
                  <a:pt x="3406830" y="3393299"/>
                  <a:pt x="3401919" y="3393299"/>
                </a:cubicBezTo>
                <a:cubicBezTo>
                  <a:pt x="3394329" y="3393299"/>
                  <a:pt x="3386627" y="3392406"/>
                  <a:pt x="3378813" y="3390620"/>
                </a:cubicBezTo>
                <a:cubicBezTo>
                  <a:pt x="3371000" y="3388835"/>
                  <a:pt x="3367093" y="3386379"/>
                  <a:pt x="3367093" y="3383253"/>
                </a:cubicBezTo>
                <a:cubicBezTo>
                  <a:pt x="3367093" y="3380798"/>
                  <a:pt x="3369325" y="3377114"/>
                  <a:pt x="3373790" y="3372203"/>
                </a:cubicBezTo>
                <a:cubicBezTo>
                  <a:pt x="3377362" y="3368408"/>
                  <a:pt x="3381827" y="3364278"/>
                  <a:pt x="3387185" y="3359813"/>
                </a:cubicBezTo>
                <a:cubicBezTo>
                  <a:pt x="3394552" y="3354232"/>
                  <a:pt x="3404374" y="3348204"/>
                  <a:pt x="3416653" y="3341730"/>
                </a:cubicBezTo>
                <a:cubicBezTo>
                  <a:pt x="3420671" y="3339721"/>
                  <a:pt x="3426252" y="3337042"/>
                  <a:pt x="3433396" y="3333694"/>
                </a:cubicBezTo>
                <a:close/>
                <a:moveTo>
                  <a:pt x="4685673" y="3323648"/>
                </a:moveTo>
                <a:lnTo>
                  <a:pt x="4658884" y="3403345"/>
                </a:lnTo>
                <a:cubicBezTo>
                  <a:pt x="4671162" y="3417633"/>
                  <a:pt x="4678976" y="3427679"/>
                  <a:pt x="4682324" y="3433483"/>
                </a:cubicBezTo>
                <a:cubicBezTo>
                  <a:pt x="4688798" y="3443975"/>
                  <a:pt x="4693263" y="3456812"/>
                  <a:pt x="4695719" y="3471992"/>
                </a:cubicBezTo>
                <a:lnTo>
                  <a:pt x="4547635" y="3471992"/>
                </a:lnTo>
                <a:lnTo>
                  <a:pt x="4547635" y="3453575"/>
                </a:lnTo>
                <a:cubicBezTo>
                  <a:pt x="4547635" y="3419195"/>
                  <a:pt x="4541384" y="3389839"/>
                  <a:pt x="4528883" y="3365506"/>
                </a:cubicBezTo>
                <a:cubicBezTo>
                  <a:pt x="4516381" y="3341172"/>
                  <a:pt x="4501201" y="3329006"/>
                  <a:pt x="4483341" y="3329006"/>
                </a:cubicBezTo>
                <a:cubicBezTo>
                  <a:pt x="4461910" y="3329006"/>
                  <a:pt x="4442823" y="3345860"/>
                  <a:pt x="4426080" y="3379570"/>
                </a:cubicBezTo>
                <a:cubicBezTo>
                  <a:pt x="4410676" y="3410601"/>
                  <a:pt x="4402974" y="3442859"/>
                  <a:pt x="4402974" y="3476345"/>
                </a:cubicBezTo>
                <a:cubicBezTo>
                  <a:pt x="4402974" y="3501125"/>
                  <a:pt x="4409504" y="3520715"/>
                  <a:pt x="4422564" y="3535114"/>
                </a:cubicBezTo>
                <a:cubicBezTo>
                  <a:pt x="4435623" y="3549513"/>
                  <a:pt x="4453204" y="3556713"/>
                  <a:pt x="4475305" y="3556713"/>
                </a:cubicBezTo>
                <a:cubicBezTo>
                  <a:pt x="4481555" y="3556713"/>
                  <a:pt x="4489369" y="3556043"/>
                  <a:pt x="4498745" y="3554703"/>
                </a:cubicBezTo>
                <a:cubicBezTo>
                  <a:pt x="4471956" y="3586404"/>
                  <a:pt x="4446060" y="3609398"/>
                  <a:pt x="4421057" y="3623685"/>
                </a:cubicBezTo>
                <a:cubicBezTo>
                  <a:pt x="4399849" y="3635740"/>
                  <a:pt x="4378417" y="3641768"/>
                  <a:pt x="4356763" y="3641768"/>
                </a:cubicBezTo>
                <a:cubicBezTo>
                  <a:pt x="4340689" y="3641768"/>
                  <a:pt x="4326290" y="3639536"/>
                  <a:pt x="4313566" y="3635071"/>
                </a:cubicBezTo>
                <a:cubicBezTo>
                  <a:pt x="4298162" y="3629713"/>
                  <a:pt x="4278405" y="3618997"/>
                  <a:pt x="4254295" y="3602924"/>
                </a:cubicBezTo>
                <a:lnTo>
                  <a:pt x="4240230" y="3622346"/>
                </a:lnTo>
                <a:cubicBezTo>
                  <a:pt x="4285772" y="3657172"/>
                  <a:pt x="4319537" y="3680500"/>
                  <a:pt x="4341527" y="3692332"/>
                </a:cubicBezTo>
                <a:cubicBezTo>
                  <a:pt x="4363516" y="3704164"/>
                  <a:pt x="4383775" y="3710080"/>
                  <a:pt x="4402304" y="3710080"/>
                </a:cubicBezTo>
                <a:cubicBezTo>
                  <a:pt x="4434005" y="3710080"/>
                  <a:pt x="4466152" y="3691328"/>
                  <a:pt x="4498745" y="3653823"/>
                </a:cubicBezTo>
                <a:cubicBezTo>
                  <a:pt x="4523190" y="3625695"/>
                  <a:pt x="4538468" y="3597315"/>
                  <a:pt x="4544579" y="3568684"/>
                </a:cubicBezTo>
                <a:lnTo>
                  <a:pt x="4545176" y="3563075"/>
                </a:lnTo>
                <a:lnTo>
                  <a:pt x="4729205" y="3563075"/>
                </a:lnTo>
                <a:lnTo>
                  <a:pt x="4729205" y="3475676"/>
                </a:lnTo>
                <a:cubicBezTo>
                  <a:pt x="4729205" y="3434822"/>
                  <a:pt x="4726136" y="3404015"/>
                  <a:pt x="4719997" y="3383253"/>
                </a:cubicBezTo>
                <a:cubicBezTo>
                  <a:pt x="4713857" y="3362492"/>
                  <a:pt x="4702416" y="3342623"/>
                  <a:pt x="4685673" y="3323648"/>
                </a:cubicBezTo>
                <a:close/>
                <a:moveTo>
                  <a:pt x="3452148" y="3185014"/>
                </a:moveTo>
                <a:cubicBezTo>
                  <a:pt x="3442102" y="3203990"/>
                  <a:pt x="3435126" y="3219896"/>
                  <a:pt x="3431219" y="3232732"/>
                </a:cubicBezTo>
                <a:cubicBezTo>
                  <a:pt x="3427313" y="3245569"/>
                  <a:pt x="3425359" y="3256229"/>
                  <a:pt x="3425359" y="3264712"/>
                </a:cubicBezTo>
                <a:cubicBezTo>
                  <a:pt x="3425359" y="3267614"/>
                  <a:pt x="3425527" y="3270684"/>
                  <a:pt x="3425861" y="3273921"/>
                </a:cubicBezTo>
                <a:cubicBezTo>
                  <a:pt x="3426196" y="3277158"/>
                  <a:pt x="3426699" y="3280339"/>
                  <a:pt x="3427368" y="3283464"/>
                </a:cubicBezTo>
                <a:lnTo>
                  <a:pt x="3409621" y="3293845"/>
                </a:lnTo>
                <a:cubicBezTo>
                  <a:pt x="3393994" y="3302998"/>
                  <a:pt x="3381939" y="3310477"/>
                  <a:pt x="3373455" y="3316281"/>
                </a:cubicBezTo>
                <a:cubicBezTo>
                  <a:pt x="3359168" y="3325880"/>
                  <a:pt x="3349234" y="3333694"/>
                  <a:pt x="3343653" y="3339721"/>
                </a:cubicBezTo>
                <a:cubicBezTo>
                  <a:pt x="3336732" y="3347311"/>
                  <a:pt x="3325514" y="3367124"/>
                  <a:pt x="3309999" y="3399159"/>
                </a:cubicBezTo>
                <a:cubicBezTo>
                  <a:pt x="3294483" y="3431195"/>
                  <a:pt x="3286726" y="3450226"/>
                  <a:pt x="3286726" y="3456254"/>
                </a:cubicBezTo>
                <a:cubicBezTo>
                  <a:pt x="3286726" y="3460272"/>
                  <a:pt x="3288735" y="3463063"/>
                  <a:pt x="3292753" y="3464625"/>
                </a:cubicBezTo>
                <a:cubicBezTo>
                  <a:pt x="3296772" y="3466188"/>
                  <a:pt x="3307487" y="3468755"/>
                  <a:pt x="3324900" y="3472327"/>
                </a:cubicBezTo>
                <a:lnTo>
                  <a:pt x="3365754" y="3480364"/>
                </a:lnTo>
                <a:cubicBezTo>
                  <a:pt x="3372228" y="3481703"/>
                  <a:pt x="3377585" y="3482373"/>
                  <a:pt x="3381827" y="3482373"/>
                </a:cubicBezTo>
                <a:cubicBezTo>
                  <a:pt x="3390087" y="3482373"/>
                  <a:pt x="3400356" y="3476680"/>
                  <a:pt x="3412634" y="3465295"/>
                </a:cubicBezTo>
                <a:cubicBezTo>
                  <a:pt x="3421118" y="3457482"/>
                  <a:pt x="3432949" y="3444199"/>
                  <a:pt x="3448130" y="3425446"/>
                </a:cubicBezTo>
                <a:cubicBezTo>
                  <a:pt x="3451702" y="3466523"/>
                  <a:pt x="3459515" y="3498893"/>
                  <a:pt x="3471570" y="3522557"/>
                </a:cubicBezTo>
                <a:cubicBezTo>
                  <a:pt x="3480500" y="3539746"/>
                  <a:pt x="3491439" y="3551578"/>
                  <a:pt x="3504387" y="3558052"/>
                </a:cubicBezTo>
                <a:cubicBezTo>
                  <a:pt x="3511084" y="3561401"/>
                  <a:pt x="3518451" y="3563075"/>
                  <a:pt x="3526488" y="3563075"/>
                </a:cubicBezTo>
                <a:lnTo>
                  <a:pt x="3548031" y="3563075"/>
                </a:lnTo>
                <a:lnTo>
                  <a:pt x="3570355" y="3563075"/>
                </a:lnTo>
                <a:lnTo>
                  <a:pt x="3738531" y="3563075"/>
                </a:lnTo>
                <a:lnTo>
                  <a:pt x="3757655" y="3563075"/>
                </a:lnTo>
                <a:lnTo>
                  <a:pt x="3768668" y="3563075"/>
                </a:lnTo>
                <a:cubicBezTo>
                  <a:pt x="3785858" y="3563075"/>
                  <a:pt x="3802713" y="3560619"/>
                  <a:pt x="3819233" y="3555708"/>
                </a:cubicBezTo>
                <a:cubicBezTo>
                  <a:pt x="3840218" y="3549457"/>
                  <a:pt x="3858189" y="3539746"/>
                  <a:pt x="3873146" y="3526575"/>
                </a:cubicBezTo>
                <a:cubicBezTo>
                  <a:pt x="3900158" y="3543541"/>
                  <a:pt x="3926166" y="3557159"/>
                  <a:pt x="3951169" y="3567428"/>
                </a:cubicBezTo>
                <a:cubicBezTo>
                  <a:pt x="3972823" y="3576358"/>
                  <a:pt x="3988339" y="3580823"/>
                  <a:pt x="3997715" y="3580823"/>
                </a:cubicBezTo>
                <a:cubicBezTo>
                  <a:pt x="4008431" y="3580823"/>
                  <a:pt x="4017695" y="3568991"/>
                  <a:pt x="4025509" y="3545327"/>
                </a:cubicBezTo>
                <a:cubicBezTo>
                  <a:pt x="4031983" y="3525905"/>
                  <a:pt x="4035220" y="3508046"/>
                  <a:pt x="4035220" y="3491749"/>
                </a:cubicBezTo>
                <a:cubicBezTo>
                  <a:pt x="4035220" y="3468978"/>
                  <a:pt x="4027964" y="3441910"/>
                  <a:pt x="4013454" y="3410545"/>
                </a:cubicBezTo>
                <a:cubicBezTo>
                  <a:pt x="3998943" y="3379179"/>
                  <a:pt x="3978851" y="3347981"/>
                  <a:pt x="3953178" y="3316951"/>
                </a:cubicBezTo>
                <a:cubicBezTo>
                  <a:pt x="3925273" y="3283241"/>
                  <a:pt x="3894577" y="3254666"/>
                  <a:pt x="3861091" y="3231226"/>
                </a:cubicBezTo>
                <a:cubicBezTo>
                  <a:pt x="3855063" y="3250201"/>
                  <a:pt x="3850877" y="3264824"/>
                  <a:pt x="3848533" y="3275093"/>
                </a:cubicBezTo>
                <a:cubicBezTo>
                  <a:pt x="3846189" y="3285362"/>
                  <a:pt x="3843678" y="3299538"/>
                  <a:pt x="3840999" y="3317620"/>
                </a:cubicBezTo>
                <a:lnTo>
                  <a:pt x="3857072" y="3329675"/>
                </a:lnTo>
                <a:cubicBezTo>
                  <a:pt x="3840552" y="3339945"/>
                  <a:pt x="3828051" y="3356353"/>
                  <a:pt x="3819568" y="3378900"/>
                </a:cubicBezTo>
                <a:cubicBezTo>
                  <a:pt x="3811977" y="3398992"/>
                  <a:pt x="3808182" y="3422544"/>
                  <a:pt x="3808182" y="3449556"/>
                </a:cubicBezTo>
                <a:lnTo>
                  <a:pt x="3808182" y="3461611"/>
                </a:lnTo>
                <a:cubicBezTo>
                  <a:pt x="3803941" y="3464514"/>
                  <a:pt x="3797969" y="3466969"/>
                  <a:pt x="3790267" y="3468978"/>
                </a:cubicBezTo>
                <a:cubicBezTo>
                  <a:pt x="3782565" y="3470988"/>
                  <a:pt x="3775366" y="3471992"/>
                  <a:pt x="3768668" y="3471992"/>
                </a:cubicBezTo>
                <a:lnTo>
                  <a:pt x="3757581" y="3471992"/>
                </a:lnTo>
                <a:lnTo>
                  <a:pt x="3757080" y="3446919"/>
                </a:lnTo>
                <a:cubicBezTo>
                  <a:pt x="3755929" y="3420047"/>
                  <a:pt x="3753051" y="3398825"/>
                  <a:pt x="3748446" y="3383253"/>
                </a:cubicBezTo>
                <a:cubicBezTo>
                  <a:pt x="3742307" y="3362492"/>
                  <a:pt x="3730866" y="3342623"/>
                  <a:pt x="3714123" y="3323648"/>
                </a:cubicBezTo>
                <a:lnTo>
                  <a:pt x="3687334" y="3403345"/>
                </a:lnTo>
                <a:cubicBezTo>
                  <a:pt x="3699612" y="3417633"/>
                  <a:pt x="3707426" y="3427679"/>
                  <a:pt x="3710774" y="3433483"/>
                </a:cubicBezTo>
                <a:cubicBezTo>
                  <a:pt x="3717248" y="3443975"/>
                  <a:pt x="3721713" y="3456812"/>
                  <a:pt x="3724169" y="3471992"/>
                </a:cubicBezTo>
                <a:lnTo>
                  <a:pt x="3570355" y="3471992"/>
                </a:lnTo>
                <a:lnTo>
                  <a:pt x="3548031" y="3471992"/>
                </a:lnTo>
                <a:lnTo>
                  <a:pt x="3526488" y="3471992"/>
                </a:lnTo>
                <a:cubicBezTo>
                  <a:pt x="3517112" y="3471992"/>
                  <a:pt x="3509745" y="3468197"/>
                  <a:pt x="3504387" y="3460607"/>
                </a:cubicBezTo>
                <a:cubicBezTo>
                  <a:pt x="3496127" y="3448998"/>
                  <a:pt x="3489430" y="3426786"/>
                  <a:pt x="3484295" y="3393969"/>
                </a:cubicBezTo>
                <a:close/>
                <a:moveTo>
                  <a:pt x="4653191" y="3156886"/>
                </a:moveTo>
                <a:lnTo>
                  <a:pt x="4612673" y="3232565"/>
                </a:lnTo>
                <a:lnTo>
                  <a:pt x="4691031" y="3273418"/>
                </a:lnTo>
                <a:lnTo>
                  <a:pt x="4731214" y="3198409"/>
                </a:lnTo>
                <a:close/>
                <a:moveTo>
                  <a:pt x="4170876" y="3156551"/>
                </a:moveTo>
                <a:cubicBezTo>
                  <a:pt x="4158375" y="3180215"/>
                  <a:pt x="4148664" y="3200362"/>
                  <a:pt x="4141743" y="3216994"/>
                </a:cubicBezTo>
                <a:cubicBezTo>
                  <a:pt x="4134823" y="3233625"/>
                  <a:pt x="4131363" y="3245401"/>
                  <a:pt x="4131363" y="3252322"/>
                </a:cubicBezTo>
                <a:cubicBezTo>
                  <a:pt x="4131363" y="3257010"/>
                  <a:pt x="4132702" y="3265605"/>
                  <a:pt x="4135381" y="3278106"/>
                </a:cubicBezTo>
                <a:cubicBezTo>
                  <a:pt x="4142971" y="3313825"/>
                  <a:pt x="4148441" y="3344577"/>
                  <a:pt x="4151789" y="3370361"/>
                </a:cubicBezTo>
                <a:cubicBezTo>
                  <a:pt x="4155138" y="3396146"/>
                  <a:pt x="4157928" y="3422209"/>
                  <a:pt x="4160161" y="3448552"/>
                </a:cubicBezTo>
                <a:cubicBezTo>
                  <a:pt x="4162393" y="3474894"/>
                  <a:pt x="4163509" y="3494875"/>
                  <a:pt x="4163509" y="3508492"/>
                </a:cubicBezTo>
                <a:cubicBezTo>
                  <a:pt x="4163509" y="3526352"/>
                  <a:pt x="4160831" y="3549569"/>
                  <a:pt x="4155473" y="3578144"/>
                </a:cubicBezTo>
                <a:lnTo>
                  <a:pt x="4175565" y="3586181"/>
                </a:lnTo>
                <a:cubicBezTo>
                  <a:pt x="4188959" y="3558499"/>
                  <a:pt x="4198001" y="3536453"/>
                  <a:pt x="4202689" y="3520045"/>
                </a:cubicBezTo>
                <a:cubicBezTo>
                  <a:pt x="4207377" y="3503637"/>
                  <a:pt x="4209721" y="3485498"/>
                  <a:pt x="4209721" y="3465630"/>
                </a:cubicBezTo>
                <a:cubicBezTo>
                  <a:pt x="4209721" y="3442189"/>
                  <a:pt x="4208605" y="3417744"/>
                  <a:pt x="4206372" y="3392295"/>
                </a:cubicBezTo>
                <a:cubicBezTo>
                  <a:pt x="4203470" y="3359255"/>
                  <a:pt x="4198335" y="3320188"/>
                  <a:pt x="4190968" y="3275093"/>
                </a:cubicBezTo>
                <a:close/>
                <a:moveTo>
                  <a:pt x="4617361" y="2791104"/>
                </a:moveTo>
                <a:lnTo>
                  <a:pt x="4576842" y="2866783"/>
                </a:lnTo>
                <a:lnTo>
                  <a:pt x="4655201" y="2907636"/>
                </a:lnTo>
                <a:lnTo>
                  <a:pt x="4695384" y="2832627"/>
                </a:lnTo>
                <a:close/>
                <a:moveTo>
                  <a:pt x="3354852" y="2617979"/>
                </a:moveTo>
                <a:cubicBezTo>
                  <a:pt x="3374051" y="2617979"/>
                  <a:pt x="3386775" y="2635950"/>
                  <a:pt x="3393026" y="2671892"/>
                </a:cubicBezTo>
                <a:lnTo>
                  <a:pt x="3380301" y="2671892"/>
                </a:lnTo>
                <a:cubicBezTo>
                  <a:pt x="3365791" y="2671892"/>
                  <a:pt x="3354126" y="2669269"/>
                  <a:pt x="3345308" y="2664023"/>
                </a:cubicBezTo>
                <a:cubicBezTo>
                  <a:pt x="3336490" y="2658777"/>
                  <a:pt x="3332081" y="2652135"/>
                  <a:pt x="3332081" y="2644099"/>
                </a:cubicBezTo>
                <a:cubicBezTo>
                  <a:pt x="3332081" y="2637625"/>
                  <a:pt x="3334146" y="2631653"/>
                  <a:pt x="3338276" y="2626184"/>
                </a:cubicBezTo>
                <a:cubicBezTo>
                  <a:pt x="3342406" y="2620714"/>
                  <a:pt x="3347931" y="2617979"/>
                  <a:pt x="3354852" y="2617979"/>
                </a:cubicBezTo>
                <a:close/>
                <a:moveTo>
                  <a:pt x="1668927" y="2617979"/>
                </a:moveTo>
                <a:cubicBezTo>
                  <a:pt x="1688126" y="2617979"/>
                  <a:pt x="1700851" y="2635950"/>
                  <a:pt x="1707102" y="2671892"/>
                </a:cubicBezTo>
                <a:lnTo>
                  <a:pt x="1694377" y="2671892"/>
                </a:lnTo>
                <a:cubicBezTo>
                  <a:pt x="1679866" y="2671892"/>
                  <a:pt x="1668201" y="2669269"/>
                  <a:pt x="1659384" y="2664023"/>
                </a:cubicBezTo>
                <a:cubicBezTo>
                  <a:pt x="1650565" y="2658777"/>
                  <a:pt x="1646156" y="2652135"/>
                  <a:pt x="1646156" y="2644099"/>
                </a:cubicBezTo>
                <a:cubicBezTo>
                  <a:pt x="1646156" y="2637625"/>
                  <a:pt x="1648221" y="2631653"/>
                  <a:pt x="1652351" y="2626184"/>
                </a:cubicBezTo>
                <a:cubicBezTo>
                  <a:pt x="1656482" y="2620714"/>
                  <a:pt x="1662007" y="2617979"/>
                  <a:pt x="1668927" y="2617979"/>
                </a:cubicBezTo>
                <a:close/>
                <a:moveTo>
                  <a:pt x="2865468" y="2615970"/>
                </a:moveTo>
                <a:cubicBezTo>
                  <a:pt x="2873281" y="2615970"/>
                  <a:pt x="2882546" y="2622667"/>
                  <a:pt x="2893261" y="2636062"/>
                </a:cubicBezTo>
                <a:cubicBezTo>
                  <a:pt x="2902861" y="2648117"/>
                  <a:pt x="2907661" y="2656600"/>
                  <a:pt x="2907661" y="2661512"/>
                </a:cubicBezTo>
                <a:cubicBezTo>
                  <a:pt x="2907661" y="2664637"/>
                  <a:pt x="2905205" y="2666200"/>
                  <a:pt x="2900294" y="2666200"/>
                </a:cubicBezTo>
                <a:cubicBezTo>
                  <a:pt x="2898061" y="2666200"/>
                  <a:pt x="2887904" y="2662851"/>
                  <a:pt x="2869821" y="2656154"/>
                </a:cubicBezTo>
                <a:cubicBezTo>
                  <a:pt x="2863793" y="2653921"/>
                  <a:pt x="2854975" y="2650573"/>
                  <a:pt x="2843367" y="2646108"/>
                </a:cubicBezTo>
                <a:cubicBezTo>
                  <a:pt x="2849394" y="2626016"/>
                  <a:pt x="2856761" y="2615970"/>
                  <a:pt x="2865468" y="2615970"/>
                </a:cubicBezTo>
                <a:close/>
                <a:moveTo>
                  <a:pt x="2241990" y="2603245"/>
                </a:moveTo>
                <a:cubicBezTo>
                  <a:pt x="2256947" y="2612845"/>
                  <a:pt x="2272183" y="2624342"/>
                  <a:pt x="2287699" y="2637736"/>
                </a:cubicBezTo>
                <a:cubicBezTo>
                  <a:pt x="2303214" y="2651131"/>
                  <a:pt x="2310972" y="2659949"/>
                  <a:pt x="2310972" y="2664191"/>
                </a:cubicBezTo>
                <a:cubicBezTo>
                  <a:pt x="2310972" y="2667986"/>
                  <a:pt x="2303716" y="2672506"/>
                  <a:pt x="2289205" y="2677753"/>
                </a:cubicBezTo>
                <a:cubicBezTo>
                  <a:pt x="2274695" y="2682999"/>
                  <a:pt x="2261858" y="2685622"/>
                  <a:pt x="2250696" y="2685622"/>
                </a:cubicBezTo>
                <a:cubicBezTo>
                  <a:pt x="2242436" y="2685622"/>
                  <a:pt x="2235348" y="2683055"/>
                  <a:pt x="2229432" y="2677920"/>
                </a:cubicBezTo>
                <a:cubicBezTo>
                  <a:pt x="2223516" y="2672785"/>
                  <a:pt x="2220558" y="2666646"/>
                  <a:pt x="2220558" y="2659502"/>
                </a:cubicBezTo>
                <a:cubicBezTo>
                  <a:pt x="2220558" y="2644545"/>
                  <a:pt x="2227702" y="2625793"/>
                  <a:pt x="2241990" y="2603245"/>
                </a:cubicBezTo>
                <a:close/>
                <a:moveTo>
                  <a:pt x="4444497" y="2563062"/>
                </a:moveTo>
                <a:cubicBezTo>
                  <a:pt x="4454320" y="2563062"/>
                  <a:pt x="4464142" y="2568420"/>
                  <a:pt x="4473965" y="2579135"/>
                </a:cubicBezTo>
                <a:cubicBezTo>
                  <a:pt x="4483788" y="2589851"/>
                  <a:pt x="4492717" y="2604808"/>
                  <a:pt x="4500754" y="2624007"/>
                </a:cubicBezTo>
                <a:cubicBezTo>
                  <a:pt x="4480886" y="2620882"/>
                  <a:pt x="4463752" y="2614798"/>
                  <a:pt x="4449353" y="2605757"/>
                </a:cubicBezTo>
                <a:cubicBezTo>
                  <a:pt x="4434953" y="2596716"/>
                  <a:pt x="4427754" y="2587395"/>
                  <a:pt x="4427754" y="2577796"/>
                </a:cubicBezTo>
                <a:cubicBezTo>
                  <a:pt x="4427754" y="2573778"/>
                  <a:pt x="4429428" y="2570317"/>
                  <a:pt x="4432777" y="2567415"/>
                </a:cubicBezTo>
                <a:cubicBezTo>
                  <a:pt x="4436126" y="2564513"/>
                  <a:pt x="4440032" y="2563062"/>
                  <a:pt x="4444497" y="2563062"/>
                </a:cubicBezTo>
                <a:close/>
                <a:moveTo>
                  <a:pt x="2063098" y="2557034"/>
                </a:moveTo>
                <a:cubicBezTo>
                  <a:pt x="2043900" y="2570652"/>
                  <a:pt x="2029500" y="2583600"/>
                  <a:pt x="2019901" y="2595878"/>
                </a:cubicBezTo>
                <a:cubicBezTo>
                  <a:pt x="2000256" y="2620882"/>
                  <a:pt x="1990433" y="2650015"/>
                  <a:pt x="1990433" y="2683278"/>
                </a:cubicBezTo>
                <a:cubicBezTo>
                  <a:pt x="1990433" y="2707165"/>
                  <a:pt x="1996126" y="2727145"/>
                  <a:pt x="2007511" y="2743218"/>
                </a:cubicBezTo>
                <a:cubicBezTo>
                  <a:pt x="2018896" y="2759292"/>
                  <a:pt x="2033184" y="2767328"/>
                  <a:pt x="2050373" y="2767328"/>
                </a:cubicBezTo>
                <a:cubicBezTo>
                  <a:pt x="2064438" y="2767328"/>
                  <a:pt x="2075935" y="2762640"/>
                  <a:pt x="2084864" y="2753264"/>
                </a:cubicBezTo>
                <a:cubicBezTo>
                  <a:pt x="2093794" y="2743888"/>
                  <a:pt x="2098259" y="2733284"/>
                  <a:pt x="2098259" y="2721452"/>
                </a:cubicBezTo>
                <a:cubicBezTo>
                  <a:pt x="2098259" y="2695779"/>
                  <a:pt x="2086148" y="2680264"/>
                  <a:pt x="2061926" y="2674906"/>
                </a:cubicBezTo>
                <a:cubicBezTo>
                  <a:pt x="2037704" y="2669548"/>
                  <a:pt x="2025594" y="2660842"/>
                  <a:pt x="2025594" y="2648787"/>
                </a:cubicBezTo>
                <a:cubicBezTo>
                  <a:pt x="2025594" y="2636732"/>
                  <a:pt x="2031733" y="2622779"/>
                  <a:pt x="2044011" y="2606929"/>
                </a:cubicBezTo>
                <a:cubicBezTo>
                  <a:pt x="2050931" y="2597999"/>
                  <a:pt x="2060978" y="2587507"/>
                  <a:pt x="2074149" y="2575452"/>
                </a:cubicBezTo>
                <a:close/>
                <a:moveTo>
                  <a:pt x="2901633" y="2537612"/>
                </a:moveTo>
                <a:cubicBezTo>
                  <a:pt x="2889355" y="2537612"/>
                  <a:pt x="2874397" y="2545761"/>
                  <a:pt x="2856761" y="2562057"/>
                </a:cubicBezTo>
                <a:cubicBezTo>
                  <a:pt x="2836893" y="2580363"/>
                  <a:pt x="2820596" y="2603692"/>
                  <a:pt x="2807871" y="2632044"/>
                </a:cubicBezTo>
                <a:cubicBezTo>
                  <a:pt x="2802067" y="2647447"/>
                  <a:pt x="2791575" y="2658275"/>
                  <a:pt x="2776394" y="2664525"/>
                </a:cubicBezTo>
                <a:cubicBezTo>
                  <a:pt x="2764562" y="2669437"/>
                  <a:pt x="2748600" y="2671892"/>
                  <a:pt x="2728509" y="2671892"/>
                </a:cubicBezTo>
                <a:lnTo>
                  <a:pt x="2687060" y="2671892"/>
                </a:lnTo>
                <a:lnTo>
                  <a:pt x="2687060" y="2668209"/>
                </a:lnTo>
                <a:cubicBezTo>
                  <a:pt x="2687060" y="2642313"/>
                  <a:pt x="2682930" y="2619207"/>
                  <a:pt x="2674670" y="2598892"/>
                </a:cubicBezTo>
                <a:cubicBezTo>
                  <a:pt x="2666410" y="2578577"/>
                  <a:pt x="2654690" y="2560606"/>
                  <a:pt x="2639509" y="2544979"/>
                </a:cubicBezTo>
                <a:lnTo>
                  <a:pt x="2620757" y="2635392"/>
                </a:lnTo>
                <a:cubicBezTo>
                  <a:pt x="2632366" y="2646331"/>
                  <a:pt x="2642188" y="2660061"/>
                  <a:pt x="2650225" y="2676580"/>
                </a:cubicBezTo>
                <a:cubicBezTo>
                  <a:pt x="2657369" y="2691091"/>
                  <a:pt x="2660941" y="2702811"/>
                  <a:pt x="2660941" y="2711741"/>
                </a:cubicBezTo>
                <a:cubicBezTo>
                  <a:pt x="2660941" y="2729601"/>
                  <a:pt x="2642412" y="2755050"/>
                  <a:pt x="2605353" y="2788090"/>
                </a:cubicBezTo>
                <a:cubicBezTo>
                  <a:pt x="2578788" y="2811754"/>
                  <a:pt x="2557803" y="2827939"/>
                  <a:pt x="2542399" y="2836645"/>
                </a:cubicBezTo>
                <a:cubicBezTo>
                  <a:pt x="2526995" y="2845352"/>
                  <a:pt x="2511592" y="2849705"/>
                  <a:pt x="2496188" y="2849705"/>
                </a:cubicBezTo>
                <a:cubicBezTo>
                  <a:pt x="2481900" y="2849705"/>
                  <a:pt x="2468618" y="2847361"/>
                  <a:pt x="2456339" y="2842673"/>
                </a:cubicBezTo>
                <a:cubicBezTo>
                  <a:pt x="2444061" y="2837985"/>
                  <a:pt x="2427876" y="2828943"/>
                  <a:pt x="2407784" y="2815549"/>
                </a:cubicBezTo>
                <a:lnTo>
                  <a:pt x="2393720" y="2836310"/>
                </a:lnTo>
                <a:cubicBezTo>
                  <a:pt x="2435466" y="2865109"/>
                  <a:pt x="2466162" y="2884307"/>
                  <a:pt x="2485807" y="2893907"/>
                </a:cubicBezTo>
                <a:cubicBezTo>
                  <a:pt x="2508355" y="2905069"/>
                  <a:pt x="2529451" y="2910650"/>
                  <a:pt x="2549096" y="2910650"/>
                </a:cubicBezTo>
                <a:cubicBezTo>
                  <a:pt x="2565616" y="2910650"/>
                  <a:pt x="2585485" y="2901497"/>
                  <a:pt x="2608702" y="2883191"/>
                </a:cubicBezTo>
                <a:cubicBezTo>
                  <a:pt x="2629687" y="2866671"/>
                  <a:pt x="2647993" y="2847193"/>
                  <a:pt x="2663620" y="2824757"/>
                </a:cubicBezTo>
                <a:cubicBezTo>
                  <a:pt x="2679247" y="2802322"/>
                  <a:pt x="2687060" y="2784295"/>
                  <a:pt x="2687060" y="2770677"/>
                </a:cubicBezTo>
                <a:lnTo>
                  <a:pt x="2687060" y="2762975"/>
                </a:lnTo>
                <a:lnTo>
                  <a:pt x="2728509" y="2762975"/>
                </a:lnTo>
                <a:cubicBezTo>
                  <a:pt x="2744359" y="2762975"/>
                  <a:pt x="2756860" y="2761524"/>
                  <a:pt x="2766013" y="2758622"/>
                </a:cubicBezTo>
                <a:cubicBezTo>
                  <a:pt x="2784989" y="2752594"/>
                  <a:pt x="2800951" y="2739870"/>
                  <a:pt x="2813899" y="2720448"/>
                </a:cubicBezTo>
                <a:cubicBezTo>
                  <a:pt x="2835107" y="2731386"/>
                  <a:pt x="2859663" y="2740874"/>
                  <a:pt x="2887569" y="2748911"/>
                </a:cubicBezTo>
                <a:cubicBezTo>
                  <a:pt x="2919269" y="2758064"/>
                  <a:pt x="2946840" y="2762640"/>
                  <a:pt x="2970280" y="2762640"/>
                </a:cubicBezTo>
                <a:lnTo>
                  <a:pt x="2970280" y="2689640"/>
                </a:lnTo>
                <a:cubicBezTo>
                  <a:pt x="2970280" y="2659056"/>
                  <a:pt x="2961462" y="2625570"/>
                  <a:pt x="2943826" y="2589181"/>
                </a:cubicBezTo>
                <a:cubicBezTo>
                  <a:pt x="2927083" y="2554802"/>
                  <a:pt x="2913018" y="2537612"/>
                  <a:pt x="2901633" y="2537612"/>
                </a:cubicBezTo>
                <a:close/>
                <a:moveTo>
                  <a:pt x="3368916" y="2528906"/>
                </a:moveTo>
                <a:cubicBezTo>
                  <a:pt x="3347485" y="2528906"/>
                  <a:pt x="3328398" y="2545761"/>
                  <a:pt x="3311654" y="2579470"/>
                </a:cubicBezTo>
                <a:cubicBezTo>
                  <a:pt x="3296251" y="2610501"/>
                  <a:pt x="3288549" y="2642759"/>
                  <a:pt x="3288549" y="2676246"/>
                </a:cubicBezTo>
                <a:cubicBezTo>
                  <a:pt x="3288549" y="2701026"/>
                  <a:pt x="3295079" y="2720615"/>
                  <a:pt x="3308138" y="2735014"/>
                </a:cubicBezTo>
                <a:cubicBezTo>
                  <a:pt x="3321198" y="2749413"/>
                  <a:pt x="3338778" y="2756613"/>
                  <a:pt x="3360879" y="2756613"/>
                </a:cubicBezTo>
                <a:cubicBezTo>
                  <a:pt x="3367130" y="2756613"/>
                  <a:pt x="3374944" y="2755943"/>
                  <a:pt x="3384320" y="2754604"/>
                </a:cubicBezTo>
                <a:cubicBezTo>
                  <a:pt x="3357531" y="2786304"/>
                  <a:pt x="3331635" y="2809298"/>
                  <a:pt x="3306632" y="2823585"/>
                </a:cubicBezTo>
                <a:cubicBezTo>
                  <a:pt x="3285424" y="2835641"/>
                  <a:pt x="3263992" y="2841668"/>
                  <a:pt x="3242338" y="2841668"/>
                </a:cubicBezTo>
                <a:cubicBezTo>
                  <a:pt x="3226264" y="2841668"/>
                  <a:pt x="3211865" y="2839436"/>
                  <a:pt x="3199140" y="2834971"/>
                </a:cubicBezTo>
                <a:cubicBezTo>
                  <a:pt x="3183737" y="2829613"/>
                  <a:pt x="3163980" y="2818897"/>
                  <a:pt x="3139870" y="2802824"/>
                </a:cubicBezTo>
                <a:lnTo>
                  <a:pt x="3125805" y="2822246"/>
                </a:lnTo>
                <a:cubicBezTo>
                  <a:pt x="3171347" y="2857072"/>
                  <a:pt x="3205112" y="2880401"/>
                  <a:pt x="3227102" y="2892232"/>
                </a:cubicBezTo>
                <a:cubicBezTo>
                  <a:pt x="3249091" y="2904064"/>
                  <a:pt x="3269350" y="2909980"/>
                  <a:pt x="3287879" y="2909980"/>
                </a:cubicBezTo>
                <a:cubicBezTo>
                  <a:pt x="3319580" y="2909980"/>
                  <a:pt x="3351726" y="2891228"/>
                  <a:pt x="3384320" y="2853723"/>
                </a:cubicBezTo>
                <a:cubicBezTo>
                  <a:pt x="3416913" y="2816218"/>
                  <a:pt x="3433210" y="2778267"/>
                  <a:pt x="3433210" y="2739870"/>
                </a:cubicBezTo>
                <a:lnTo>
                  <a:pt x="3433210" y="2653475"/>
                </a:lnTo>
                <a:cubicBezTo>
                  <a:pt x="3433210" y="2619096"/>
                  <a:pt x="3426959" y="2589739"/>
                  <a:pt x="3414458" y="2565406"/>
                </a:cubicBezTo>
                <a:cubicBezTo>
                  <a:pt x="3401956" y="2541073"/>
                  <a:pt x="3386775" y="2528906"/>
                  <a:pt x="3368916" y="2528906"/>
                </a:cubicBezTo>
                <a:close/>
                <a:moveTo>
                  <a:pt x="1682991" y="2528906"/>
                </a:moveTo>
                <a:cubicBezTo>
                  <a:pt x="1661560" y="2528906"/>
                  <a:pt x="1642473" y="2545761"/>
                  <a:pt x="1625730" y="2579470"/>
                </a:cubicBezTo>
                <a:cubicBezTo>
                  <a:pt x="1610326" y="2610501"/>
                  <a:pt x="1602624" y="2642759"/>
                  <a:pt x="1602624" y="2676246"/>
                </a:cubicBezTo>
                <a:cubicBezTo>
                  <a:pt x="1602624" y="2701026"/>
                  <a:pt x="1609154" y="2720615"/>
                  <a:pt x="1622214" y="2735014"/>
                </a:cubicBezTo>
                <a:cubicBezTo>
                  <a:pt x="1635273" y="2749413"/>
                  <a:pt x="1652854" y="2756613"/>
                  <a:pt x="1674955" y="2756613"/>
                </a:cubicBezTo>
                <a:cubicBezTo>
                  <a:pt x="1681205" y="2756613"/>
                  <a:pt x="1689019" y="2755943"/>
                  <a:pt x="1698395" y="2754604"/>
                </a:cubicBezTo>
                <a:cubicBezTo>
                  <a:pt x="1671606" y="2786304"/>
                  <a:pt x="1645710" y="2809298"/>
                  <a:pt x="1620707" y="2823585"/>
                </a:cubicBezTo>
                <a:cubicBezTo>
                  <a:pt x="1599499" y="2835641"/>
                  <a:pt x="1578068" y="2841668"/>
                  <a:pt x="1556413" y="2841668"/>
                </a:cubicBezTo>
                <a:cubicBezTo>
                  <a:pt x="1540340" y="2841668"/>
                  <a:pt x="1525940" y="2839436"/>
                  <a:pt x="1513216" y="2834971"/>
                </a:cubicBezTo>
                <a:cubicBezTo>
                  <a:pt x="1497812" y="2829613"/>
                  <a:pt x="1478055" y="2818897"/>
                  <a:pt x="1453945" y="2802824"/>
                </a:cubicBezTo>
                <a:lnTo>
                  <a:pt x="1439881" y="2822246"/>
                </a:lnTo>
                <a:cubicBezTo>
                  <a:pt x="1485422" y="2857072"/>
                  <a:pt x="1519187" y="2880401"/>
                  <a:pt x="1541177" y="2892232"/>
                </a:cubicBezTo>
                <a:cubicBezTo>
                  <a:pt x="1563166" y="2904064"/>
                  <a:pt x="1583425" y="2909980"/>
                  <a:pt x="1601955" y="2909980"/>
                </a:cubicBezTo>
                <a:cubicBezTo>
                  <a:pt x="1633655" y="2909980"/>
                  <a:pt x="1665802" y="2891228"/>
                  <a:pt x="1698395" y="2853723"/>
                </a:cubicBezTo>
                <a:cubicBezTo>
                  <a:pt x="1730989" y="2816218"/>
                  <a:pt x="1747285" y="2778267"/>
                  <a:pt x="1747285" y="2739870"/>
                </a:cubicBezTo>
                <a:lnTo>
                  <a:pt x="1747285" y="2653475"/>
                </a:lnTo>
                <a:cubicBezTo>
                  <a:pt x="1747285" y="2619096"/>
                  <a:pt x="1741034" y="2589739"/>
                  <a:pt x="1728533" y="2565406"/>
                </a:cubicBezTo>
                <a:cubicBezTo>
                  <a:pt x="1716031" y="2541073"/>
                  <a:pt x="1700851" y="2528906"/>
                  <a:pt x="1682991" y="2528906"/>
                </a:cubicBezTo>
                <a:close/>
                <a:moveTo>
                  <a:pt x="1390023" y="2523548"/>
                </a:moveTo>
                <a:lnTo>
                  <a:pt x="1363234" y="2603245"/>
                </a:lnTo>
                <a:cubicBezTo>
                  <a:pt x="1375513" y="2617533"/>
                  <a:pt x="1383326" y="2627579"/>
                  <a:pt x="1386674" y="2633383"/>
                </a:cubicBezTo>
                <a:cubicBezTo>
                  <a:pt x="1393149" y="2643876"/>
                  <a:pt x="1397613" y="2656712"/>
                  <a:pt x="1400069" y="2671892"/>
                </a:cubicBezTo>
                <a:lnTo>
                  <a:pt x="1248785" y="2671892"/>
                </a:lnTo>
                <a:lnTo>
                  <a:pt x="1248785" y="2668209"/>
                </a:lnTo>
                <a:cubicBezTo>
                  <a:pt x="1248785" y="2642313"/>
                  <a:pt x="1244655" y="2619207"/>
                  <a:pt x="1236395" y="2598892"/>
                </a:cubicBezTo>
                <a:cubicBezTo>
                  <a:pt x="1228135" y="2578577"/>
                  <a:pt x="1216415" y="2560606"/>
                  <a:pt x="1201235" y="2544979"/>
                </a:cubicBezTo>
                <a:lnTo>
                  <a:pt x="1182482" y="2635392"/>
                </a:lnTo>
                <a:cubicBezTo>
                  <a:pt x="1194091" y="2646331"/>
                  <a:pt x="1203913" y="2660061"/>
                  <a:pt x="1211950" y="2676580"/>
                </a:cubicBezTo>
                <a:cubicBezTo>
                  <a:pt x="1219094" y="2691091"/>
                  <a:pt x="1222666" y="2702811"/>
                  <a:pt x="1222666" y="2711741"/>
                </a:cubicBezTo>
                <a:cubicBezTo>
                  <a:pt x="1222666" y="2729601"/>
                  <a:pt x="1204137" y="2755050"/>
                  <a:pt x="1167079" y="2788090"/>
                </a:cubicBezTo>
                <a:cubicBezTo>
                  <a:pt x="1140513" y="2811754"/>
                  <a:pt x="1119528" y="2827939"/>
                  <a:pt x="1104124" y="2836645"/>
                </a:cubicBezTo>
                <a:cubicBezTo>
                  <a:pt x="1088721" y="2845352"/>
                  <a:pt x="1073317" y="2849705"/>
                  <a:pt x="1057913" y="2849705"/>
                </a:cubicBezTo>
                <a:cubicBezTo>
                  <a:pt x="1043626" y="2849705"/>
                  <a:pt x="1030343" y="2847361"/>
                  <a:pt x="1018064" y="2842673"/>
                </a:cubicBezTo>
                <a:cubicBezTo>
                  <a:pt x="1005786" y="2837985"/>
                  <a:pt x="989601" y="2828943"/>
                  <a:pt x="969509" y="2815549"/>
                </a:cubicBezTo>
                <a:lnTo>
                  <a:pt x="955445" y="2836310"/>
                </a:lnTo>
                <a:cubicBezTo>
                  <a:pt x="997191" y="2865109"/>
                  <a:pt x="1027887" y="2884307"/>
                  <a:pt x="1047533" y="2893907"/>
                </a:cubicBezTo>
                <a:cubicBezTo>
                  <a:pt x="1070080" y="2905069"/>
                  <a:pt x="1091176" y="2910650"/>
                  <a:pt x="1110822" y="2910650"/>
                </a:cubicBezTo>
                <a:cubicBezTo>
                  <a:pt x="1127342" y="2910650"/>
                  <a:pt x="1147210" y="2901497"/>
                  <a:pt x="1170427" y="2883191"/>
                </a:cubicBezTo>
                <a:cubicBezTo>
                  <a:pt x="1191412" y="2866671"/>
                  <a:pt x="1209718" y="2847193"/>
                  <a:pt x="1225345" y="2824757"/>
                </a:cubicBezTo>
                <a:cubicBezTo>
                  <a:pt x="1240972" y="2802322"/>
                  <a:pt x="1248785" y="2784295"/>
                  <a:pt x="1248785" y="2770677"/>
                </a:cubicBezTo>
                <a:lnTo>
                  <a:pt x="1248785" y="2762975"/>
                </a:lnTo>
                <a:lnTo>
                  <a:pt x="1433555" y="2762975"/>
                </a:lnTo>
                <a:lnTo>
                  <a:pt x="1433555" y="2675576"/>
                </a:lnTo>
                <a:cubicBezTo>
                  <a:pt x="1433555" y="2634723"/>
                  <a:pt x="1430486" y="2603915"/>
                  <a:pt x="1424347" y="2583154"/>
                </a:cubicBezTo>
                <a:cubicBezTo>
                  <a:pt x="1418207" y="2562392"/>
                  <a:pt x="1406766" y="2542524"/>
                  <a:pt x="1390023" y="2523548"/>
                </a:cubicBezTo>
                <a:close/>
                <a:moveTo>
                  <a:pt x="2238641" y="2505465"/>
                </a:moveTo>
                <a:cubicBezTo>
                  <a:pt x="2233506" y="2515511"/>
                  <a:pt x="2227702" y="2527845"/>
                  <a:pt x="2221228" y="2542468"/>
                </a:cubicBezTo>
                <a:cubicBezTo>
                  <a:pt x="2214754" y="2557090"/>
                  <a:pt x="2209619" y="2569536"/>
                  <a:pt x="2205824" y="2579805"/>
                </a:cubicBezTo>
                <a:lnTo>
                  <a:pt x="2217880" y="2587842"/>
                </a:lnTo>
                <a:cubicBezTo>
                  <a:pt x="2204262" y="2614631"/>
                  <a:pt x="2194830" y="2636843"/>
                  <a:pt x="2189583" y="2654480"/>
                </a:cubicBezTo>
                <a:cubicBezTo>
                  <a:pt x="2184337" y="2672116"/>
                  <a:pt x="2181714" y="2690087"/>
                  <a:pt x="2181714" y="2708392"/>
                </a:cubicBezTo>
                <a:cubicBezTo>
                  <a:pt x="2181714" y="2728484"/>
                  <a:pt x="2186849" y="2744558"/>
                  <a:pt x="2197118" y="2756613"/>
                </a:cubicBezTo>
                <a:cubicBezTo>
                  <a:pt x="2207387" y="2768668"/>
                  <a:pt x="2221228" y="2774695"/>
                  <a:pt x="2238641" y="2774695"/>
                </a:cubicBezTo>
                <a:cubicBezTo>
                  <a:pt x="2258733" y="2774695"/>
                  <a:pt x="2280164" y="2768668"/>
                  <a:pt x="2302935" y="2756613"/>
                </a:cubicBezTo>
                <a:cubicBezTo>
                  <a:pt x="2327491" y="2743665"/>
                  <a:pt x="2342895" y="2728708"/>
                  <a:pt x="2349146" y="2711741"/>
                </a:cubicBezTo>
                <a:cubicBezTo>
                  <a:pt x="2352494" y="2703035"/>
                  <a:pt x="2355229" y="2691817"/>
                  <a:pt x="2357350" y="2678087"/>
                </a:cubicBezTo>
                <a:cubicBezTo>
                  <a:pt x="2359471" y="2664358"/>
                  <a:pt x="2360531" y="2650796"/>
                  <a:pt x="2360531" y="2637401"/>
                </a:cubicBezTo>
                <a:cubicBezTo>
                  <a:pt x="2360531" y="2619319"/>
                  <a:pt x="2357071" y="2604194"/>
                  <a:pt x="2350150" y="2592028"/>
                </a:cubicBezTo>
                <a:cubicBezTo>
                  <a:pt x="2343230" y="2579861"/>
                  <a:pt x="2330617" y="2566857"/>
                  <a:pt x="2312311" y="2553016"/>
                </a:cubicBezTo>
                <a:cubicBezTo>
                  <a:pt x="2299363" y="2542970"/>
                  <a:pt x="2285745" y="2533594"/>
                  <a:pt x="2271458" y="2524887"/>
                </a:cubicBezTo>
                <a:close/>
                <a:moveTo>
                  <a:pt x="818709" y="2382905"/>
                </a:moveTo>
                <a:cubicBezTo>
                  <a:pt x="805761" y="2386924"/>
                  <a:pt x="796050" y="2391389"/>
                  <a:pt x="789576" y="2396300"/>
                </a:cubicBezTo>
                <a:cubicBezTo>
                  <a:pt x="783102" y="2401211"/>
                  <a:pt x="776740" y="2408802"/>
                  <a:pt x="770489" y="2419071"/>
                </a:cubicBezTo>
                <a:cubicBezTo>
                  <a:pt x="760889" y="2435814"/>
                  <a:pt x="753467" y="2452390"/>
                  <a:pt x="748220" y="2468798"/>
                </a:cubicBezTo>
                <a:cubicBezTo>
                  <a:pt x="742974" y="2485206"/>
                  <a:pt x="740351" y="2500108"/>
                  <a:pt x="740351" y="2513502"/>
                </a:cubicBezTo>
                <a:cubicBezTo>
                  <a:pt x="740351" y="2532254"/>
                  <a:pt x="751067" y="2541631"/>
                  <a:pt x="772498" y="2541631"/>
                </a:cubicBezTo>
                <a:cubicBezTo>
                  <a:pt x="779195" y="2542300"/>
                  <a:pt x="783660" y="2543249"/>
                  <a:pt x="785893" y="2544477"/>
                </a:cubicBezTo>
                <a:cubicBezTo>
                  <a:pt x="788125" y="2545705"/>
                  <a:pt x="789241" y="2547881"/>
                  <a:pt x="789241" y="2551007"/>
                </a:cubicBezTo>
                <a:cubicBezTo>
                  <a:pt x="789241" y="2559267"/>
                  <a:pt x="779921" y="2566466"/>
                  <a:pt x="761280" y="2572605"/>
                </a:cubicBezTo>
                <a:cubicBezTo>
                  <a:pt x="742639" y="2578745"/>
                  <a:pt x="722269" y="2581814"/>
                  <a:pt x="700167" y="2581814"/>
                </a:cubicBezTo>
                <a:lnTo>
                  <a:pt x="694140" y="2581814"/>
                </a:lnTo>
                <a:lnTo>
                  <a:pt x="690122" y="2603245"/>
                </a:lnTo>
                <a:cubicBezTo>
                  <a:pt x="702177" y="2605478"/>
                  <a:pt x="710827" y="2606817"/>
                  <a:pt x="716073" y="2607264"/>
                </a:cubicBezTo>
                <a:cubicBezTo>
                  <a:pt x="721320" y="2607710"/>
                  <a:pt x="728296" y="2607934"/>
                  <a:pt x="737002" y="2607934"/>
                </a:cubicBezTo>
                <a:cubicBezTo>
                  <a:pt x="768480" y="2607934"/>
                  <a:pt x="792980" y="2599618"/>
                  <a:pt x="810505" y="2582986"/>
                </a:cubicBezTo>
                <a:cubicBezTo>
                  <a:pt x="828029" y="2566355"/>
                  <a:pt x="836792" y="2543193"/>
                  <a:pt x="836792" y="2513502"/>
                </a:cubicBezTo>
                <a:cubicBezTo>
                  <a:pt x="836792" y="2500108"/>
                  <a:pt x="834001" y="2490620"/>
                  <a:pt x="828420" y="2485039"/>
                </a:cubicBezTo>
                <a:cubicBezTo>
                  <a:pt x="822839" y="2479458"/>
                  <a:pt x="813128" y="2476667"/>
                  <a:pt x="799287" y="2476667"/>
                </a:cubicBezTo>
                <a:cubicBezTo>
                  <a:pt x="784107" y="2474658"/>
                  <a:pt x="776516" y="2471309"/>
                  <a:pt x="776516" y="2466621"/>
                </a:cubicBezTo>
                <a:cubicBezTo>
                  <a:pt x="776516" y="2462603"/>
                  <a:pt x="780088" y="2457915"/>
                  <a:pt x="787232" y="2452557"/>
                </a:cubicBezTo>
                <a:cubicBezTo>
                  <a:pt x="795269" y="2446529"/>
                  <a:pt x="805315" y="2441841"/>
                  <a:pt x="817370" y="2438493"/>
                </a:cubicBezTo>
                <a:cubicBezTo>
                  <a:pt x="817370" y="2430679"/>
                  <a:pt x="817481" y="2421638"/>
                  <a:pt x="817704" y="2411369"/>
                </a:cubicBezTo>
                <a:cubicBezTo>
                  <a:pt x="817928" y="2401100"/>
                  <a:pt x="818263" y="2391612"/>
                  <a:pt x="818709" y="2382905"/>
                </a:cubicBezTo>
                <a:close/>
                <a:moveTo>
                  <a:pt x="1365913" y="2370850"/>
                </a:moveTo>
                <a:lnTo>
                  <a:pt x="1339124" y="2423759"/>
                </a:lnTo>
                <a:lnTo>
                  <a:pt x="1291573" y="2396970"/>
                </a:lnTo>
                <a:lnTo>
                  <a:pt x="1254738" y="2465282"/>
                </a:lnTo>
                <a:lnTo>
                  <a:pt x="1315683" y="2499438"/>
                </a:lnTo>
                <a:lnTo>
                  <a:pt x="1343812" y="2445190"/>
                </a:lnTo>
                <a:lnTo>
                  <a:pt x="1393372" y="2469970"/>
                </a:lnTo>
                <a:lnTo>
                  <a:pt x="1428198" y="2405006"/>
                </a:lnTo>
                <a:close/>
                <a:moveTo>
                  <a:pt x="3514321" y="2356451"/>
                </a:moveTo>
                <a:cubicBezTo>
                  <a:pt x="3501820" y="2380115"/>
                  <a:pt x="3492109" y="2400263"/>
                  <a:pt x="3485188" y="2416894"/>
                </a:cubicBezTo>
                <a:cubicBezTo>
                  <a:pt x="3478268" y="2433526"/>
                  <a:pt x="3474807" y="2445302"/>
                  <a:pt x="3474807" y="2452222"/>
                </a:cubicBezTo>
                <a:cubicBezTo>
                  <a:pt x="3474807" y="2456910"/>
                  <a:pt x="3476147" y="2465505"/>
                  <a:pt x="3478826" y="2478007"/>
                </a:cubicBezTo>
                <a:cubicBezTo>
                  <a:pt x="3486416" y="2513725"/>
                  <a:pt x="3491885" y="2544477"/>
                  <a:pt x="3495234" y="2570261"/>
                </a:cubicBezTo>
                <a:cubicBezTo>
                  <a:pt x="3498583" y="2596046"/>
                  <a:pt x="3501373" y="2622109"/>
                  <a:pt x="3503606" y="2648452"/>
                </a:cubicBezTo>
                <a:cubicBezTo>
                  <a:pt x="3505838" y="2674795"/>
                  <a:pt x="3506954" y="2694775"/>
                  <a:pt x="3506954" y="2708392"/>
                </a:cubicBezTo>
                <a:cubicBezTo>
                  <a:pt x="3506954" y="2726252"/>
                  <a:pt x="3504275" y="2749469"/>
                  <a:pt x="3498917" y="2778044"/>
                </a:cubicBezTo>
                <a:lnTo>
                  <a:pt x="3519009" y="2786081"/>
                </a:lnTo>
                <a:cubicBezTo>
                  <a:pt x="3532404" y="2758399"/>
                  <a:pt x="3541445" y="2736354"/>
                  <a:pt x="3546133" y="2719945"/>
                </a:cubicBezTo>
                <a:cubicBezTo>
                  <a:pt x="3550821" y="2703537"/>
                  <a:pt x="3553165" y="2685399"/>
                  <a:pt x="3553165" y="2665530"/>
                </a:cubicBezTo>
                <a:cubicBezTo>
                  <a:pt x="3553165" y="2642090"/>
                  <a:pt x="3552049" y="2617645"/>
                  <a:pt x="3549817" y="2592195"/>
                </a:cubicBezTo>
                <a:cubicBezTo>
                  <a:pt x="3546915" y="2559155"/>
                  <a:pt x="3541780" y="2520088"/>
                  <a:pt x="3534413" y="2474993"/>
                </a:cubicBezTo>
                <a:close/>
                <a:moveTo>
                  <a:pt x="3056451" y="2356451"/>
                </a:moveTo>
                <a:cubicBezTo>
                  <a:pt x="3043950" y="2380115"/>
                  <a:pt x="3034239" y="2400263"/>
                  <a:pt x="3027318" y="2416894"/>
                </a:cubicBezTo>
                <a:cubicBezTo>
                  <a:pt x="3020398" y="2433526"/>
                  <a:pt x="3016938" y="2445302"/>
                  <a:pt x="3016938" y="2452222"/>
                </a:cubicBezTo>
                <a:cubicBezTo>
                  <a:pt x="3016938" y="2456910"/>
                  <a:pt x="3018277" y="2465505"/>
                  <a:pt x="3020956" y="2478007"/>
                </a:cubicBezTo>
                <a:cubicBezTo>
                  <a:pt x="3028546" y="2513725"/>
                  <a:pt x="3034016" y="2544477"/>
                  <a:pt x="3037364" y="2570261"/>
                </a:cubicBezTo>
                <a:cubicBezTo>
                  <a:pt x="3040713" y="2596046"/>
                  <a:pt x="3043503" y="2622109"/>
                  <a:pt x="3045736" y="2648452"/>
                </a:cubicBezTo>
                <a:cubicBezTo>
                  <a:pt x="3047968" y="2674795"/>
                  <a:pt x="3049084" y="2694775"/>
                  <a:pt x="3049084" y="2708392"/>
                </a:cubicBezTo>
                <a:cubicBezTo>
                  <a:pt x="3049084" y="2726252"/>
                  <a:pt x="3046406" y="2749469"/>
                  <a:pt x="3041048" y="2778044"/>
                </a:cubicBezTo>
                <a:lnTo>
                  <a:pt x="3061140" y="2786081"/>
                </a:lnTo>
                <a:cubicBezTo>
                  <a:pt x="3074534" y="2758399"/>
                  <a:pt x="3083575" y="2736354"/>
                  <a:pt x="3088263" y="2719945"/>
                </a:cubicBezTo>
                <a:cubicBezTo>
                  <a:pt x="3092952" y="2703537"/>
                  <a:pt x="3095296" y="2685399"/>
                  <a:pt x="3095296" y="2665530"/>
                </a:cubicBezTo>
                <a:cubicBezTo>
                  <a:pt x="3095296" y="2642090"/>
                  <a:pt x="3094179" y="2617645"/>
                  <a:pt x="3091947" y="2592195"/>
                </a:cubicBezTo>
                <a:cubicBezTo>
                  <a:pt x="3089045" y="2559155"/>
                  <a:pt x="3083910" y="2520088"/>
                  <a:pt x="3076543" y="2474993"/>
                </a:cubicBezTo>
                <a:close/>
                <a:moveTo>
                  <a:pt x="4012263" y="2330667"/>
                </a:moveTo>
                <a:cubicBezTo>
                  <a:pt x="3991725" y="2375762"/>
                  <a:pt x="3981455" y="2409248"/>
                  <a:pt x="3981455" y="2431126"/>
                </a:cubicBezTo>
                <a:lnTo>
                  <a:pt x="3998199" y="2443181"/>
                </a:lnTo>
                <a:cubicBezTo>
                  <a:pt x="4007798" y="2496312"/>
                  <a:pt x="4017397" y="2549333"/>
                  <a:pt x="4026997" y="2602241"/>
                </a:cubicBezTo>
                <a:cubicBezTo>
                  <a:pt x="4033024" y="2635057"/>
                  <a:pt x="4036764" y="2656712"/>
                  <a:pt x="4038215" y="2667204"/>
                </a:cubicBezTo>
                <a:cubicBezTo>
                  <a:pt x="4039666" y="2677697"/>
                  <a:pt x="4040391" y="2687296"/>
                  <a:pt x="4040391" y="2696003"/>
                </a:cubicBezTo>
                <a:cubicBezTo>
                  <a:pt x="4040391" y="2697342"/>
                  <a:pt x="4040391" y="2699240"/>
                  <a:pt x="4040391" y="2701695"/>
                </a:cubicBezTo>
                <a:cubicBezTo>
                  <a:pt x="4040391" y="2704151"/>
                  <a:pt x="4040391" y="2707500"/>
                  <a:pt x="4040391" y="2711741"/>
                </a:cubicBezTo>
                <a:cubicBezTo>
                  <a:pt x="4040391" y="2736298"/>
                  <a:pt x="4028113" y="2756166"/>
                  <a:pt x="4003556" y="2771347"/>
                </a:cubicBezTo>
                <a:cubicBezTo>
                  <a:pt x="3979000" y="2786527"/>
                  <a:pt x="3947076" y="2794117"/>
                  <a:pt x="3907786" y="2794117"/>
                </a:cubicBezTo>
                <a:cubicBezTo>
                  <a:pt x="3880327" y="2794117"/>
                  <a:pt x="3859063" y="2788592"/>
                  <a:pt x="3843994" y="2777542"/>
                </a:cubicBezTo>
                <a:cubicBezTo>
                  <a:pt x="3828925" y="2766491"/>
                  <a:pt x="3821391" y="2750809"/>
                  <a:pt x="3821391" y="2730493"/>
                </a:cubicBezTo>
                <a:cubicBezTo>
                  <a:pt x="3821391" y="2711518"/>
                  <a:pt x="3825074" y="2692431"/>
                  <a:pt x="3832441" y="2673232"/>
                </a:cubicBezTo>
                <a:cubicBezTo>
                  <a:pt x="3839808" y="2654033"/>
                  <a:pt x="3852198" y="2631374"/>
                  <a:pt x="3869611" y="2605255"/>
                </a:cubicBezTo>
                <a:lnTo>
                  <a:pt x="3848850" y="2591190"/>
                </a:lnTo>
                <a:cubicBezTo>
                  <a:pt x="3822284" y="2630704"/>
                  <a:pt x="3804424" y="2664079"/>
                  <a:pt x="3795271" y="2691314"/>
                </a:cubicBezTo>
                <a:cubicBezTo>
                  <a:pt x="3787235" y="2715425"/>
                  <a:pt x="3783216" y="2743665"/>
                  <a:pt x="3783216" y="2776035"/>
                </a:cubicBezTo>
                <a:cubicBezTo>
                  <a:pt x="3783216" y="2810637"/>
                  <a:pt x="3793988" y="2837594"/>
                  <a:pt x="3815531" y="2856904"/>
                </a:cubicBezTo>
                <a:cubicBezTo>
                  <a:pt x="3837074" y="2876215"/>
                  <a:pt x="3866932" y="2885870"/>
                  <a:pt x="3905107" y="2885870"/>
                </a:cubicBezTo>
                <a:cubicBezTo>
                  <a:pt x="3950871" y="2885870"/>
                  <a:pt x="3991613" y="2872587"/>
                  <a:pt x="4027332" y="2846021"/>
                </a:cubicBezTo>
                <a:cubicBezTo>
                  <a:pt x="4045191" y="2832738"/>
                  <a:pt x="4058586" y="2818479"/>
                  <a:pt x="4067515" y="2803243"/>
                </a:cubicBezTo>
                <a:lnTo>
                  <a:pt x="4078604" y="2762975"/>
                </a:lnTo>
                <a:lnTo>
                  <a:pt x="4088016" y="2762975"/>
                </a:lnTo>
                <a:cubicBezTo>
                  <a:pt x="4106099" y="2762975"/>
                  <a:pt x="4122842" y="2760520"/>
                  <a:pt x="4138246" y="2755608"/>
                </a:cubicBezTo>
                <a:cubicBezTo>
                  <a:pt x="4161463" y="2748241"/>
                  <a:pt x="4180327" y="2735628"/>
                  <a:pt x="4194838" y="2717769"/>
                </a:cubicBezTo>
                <a:cubicBezTo>
                  <a:pt x="4203098" y="2733619"/>
                  <a:pt x="4213925" y="2745116"/>
                  <a:pt x="4227320" y="2752260"/>
                </a:cubicBezTo>
                <a:cubicBezTo>
                  <a:pt x="4240714" y="2759403"/>
                  <a:pt x="4256230" y="2762975"/>
                  <a:pt x="4273866" y="2762975"/>
                </a:cubicBezTo>
                <a:lnTo>
                  <a:pt x="4300506" y="2762975"/>
                </a:lnTo>
                <a:lnTo>
                  <a:pt x="4323425" y="2762975"/>
                </a:lnTo>
                <a:lnTo>
                  <a:pt x="4519581" y="2762975"/>
                </a:lnTo>
                <a:lnTo>
                  <a:pt x="4546296" y="2762975"/>
                </a:lnTo>
                <a:lnTo>
                  <a:pt x="4729205" y="2762975"/>
                </a:lnTo>
                <a:lnTo>
                  <a:pt x="4729205" y="2675576"/>
                </a:lnTo>
                <a:cubicBezTo>
                  <a:pt x="4729205" y="2634723"/>
                  <a:pt x="4726136" y="2603915"/>
                  <a:pt x="4719997" y="2583154"/>
                </a:cubicBezTo>
                <a:cubicBezTo>
                  <a:pt x="4713857" y="2562392"/>
                  <a:pt x="4702416" y="2542524"/>
                  <a:pt x="4685673" y="2523548"/>
                </a:cubicBezTo>
                <a:lnTo>
                  <a:pt x="4658884" y="2603245"/>
                </a:lnTo>
                <a:cubicBezTo>
                  <a:pt x="4671162" y="2617533"/>
                  <a:pt x="4678976" y="2627579"/>
                  <a:pt x="4682324" y="2633383"/>
                </a:cubicBezTo>
                <a:cubicBezTo>
                  <a:pt x="4688798" y="2643876"/>
                  <a:pt x="4693263" y="2656712"/>
                  <a:pt x="4695719" y="2671892"/>
                </a:cubicBezTo>
                <a:lnTo>
                  <a:pt x="4546296" y="2671892"/>
                </a:lnTo>
                <a:lnTo>
                  <a:pt x="4546296" y="2664191"/>
                </a:lnTo>
                <a:cubicBezTo>
                  <a:pt x="4546296" y="2609050"/>
                  <a:pt x="4537868" y="2562001"/>
                  <a:pt x="4521013" y="2523046"/>
                </a:cubicBezTo>
                <a:cubicBezTo>
                  <a:pt x="4504159" y="2484090"/>
                  <a:pt x="4484457" y="2464612"/>
                  <a:pt x="4461910" y="2464612"/>
                </a:cubicBezTo>
                <a:cubicBezTo>
                  <a:pt x="4442041" y="2464612"/>
                  <a:pt x="4424126" y="2478509"/>
                  <a:pt x="4408164" y="2506303"/>
                </a:cubicBezTo>
                <a:cubicBezTo>
                  <a:pt x="4392203" y="2534096"/>
                  <a:pt x="4384222" y="2565294"/>
                  <a:pt x="4384222" y="2599897"/>
                </a:cubicBezTo>
                <a:cubicBezTo>
                  <a:pt x="4384222" y="2623114"/>
                  <a:pt x="4390863" y="2640806"/>
                  <a:pt x="4404146" y="2652973"/>
                </a:cubicBezTo>
                <a:cubicBezTo>
                  <a:pt x="4417429" y="2665139"/>
                  <a:pt x="4440702" y="2674906"/>
                  <a:pt x="4473965" y="2682273"/>
                </a:cubicBezTo>
                <a:cubicBezTo>
                  <a:pt x="4442488" y="2678925"/>
                  <a:pt x="4414471" y="2675911"/>
                  <a:pt x="4389914" y="2673232"/>
                </a:cubicBezTo>
                <a:cubicBezTo>
                  <a:pt x="4380761" y="2672339"/>
                  <a:pt x="4371050" y="2671892"/>
                  <a:pt x="4360781" y="2671892"/>
                </a:cubicBezTo>
                <a:lnTo>
                  <a:pt x="4323425" y="2671892"/>
                </a:lnTo>
                <a:lnTo>
                  <a:pt x="4300506" y="2671892"/>
                </a:lnTo>
                <a:lnTo>
                  <a:pt x="4273866" y="2671892"/>
                </a:lnTo>
                <a:cubicBezTo>
                  <a:pt x="4268954" y="2671892"/>
                  <a:pt x="4263820" y="2670665"/>
                  <a:pt x="4258462" y="2668209"/>
                </a:cubicBezTo>
                <a:cubicBezTo>
                  <a:pt x="4253104" y="2665753"/>
                  <a:pt x="4248863" y="2662405"/>
                  <a:pt x="4245737" y="2658163"/>
                </a:cubicBezTo>
                <a:cubicBezTo>
                  <a:pt x="4258685" y="2640304"/>
                  <a:pt x="4267503" y="2626184"/>
                  <a:pt x="4272191" y="2615803"/>
                </a:cubicBezTo>
                <a:cubicBezTo>
                  <a:pt x="4276879" y="2605422"/>
                  <a:pt x="4279223" y="2594539"/>
                  <a:pt x="4279223" y="2583154"/>
                </a:cubicBezTo>
                <a:cubicBezTo>
                  <a:pt x="4279223" y="2561946"/>
                  <a:pt x="4270350" y="2545258"/>
                  <a:pt x="4252602" y="2533092"/>
                </a:cubicBezTo>
                <a:cubicBezTo>
                  <a:pt x="4234854" y="2520925"/>
                  <a:pt x="4210465" y="2514842"/>
                  <a:pt x="4179434" y="2514842"/>
                </a:cubicBezTo>
                <a:cubicBezTo>
                  <a:pt x="4149296" y="2514842"/>
                  <a:pt x="4127251" y="2523492"/>
                  <a:pt x="4113299" y="2540793"/>
                </a:cubicBezTo>
                <a:cubicBezTo>
                  <a:pt x="4099346" y="2558095"/>
                  <a:pt x="4092370" y="2586949"/>
                  <a:pt x="4092370" y="2627356"/>
                </a:cubicBezTo>
                <a:lnTo>
                  <a:pt x="4107104" y="2629365"/>
                </a:lnTo>
                <a:cubicBezTo>
                  <a:pt x="4109783" y="2624677"/>
                  <a:pt x="4112182" y="2621495"/>
                  <a:pt x="4114303" y="2619821"/>
                </a:cubicBezTo>
                <a:cubicBezTo>
                  <a:pt x="4116424" y="2618147"/>
                  <a:pt x="4118712" y="2617310"/>
                  <a:pt x="4121168" y="2617310"/>
                </a:cubicBezTo>
                <a:cubicBezTo>
                  <a:pt x="4127642" y="2617310"/>
                  <a:pt x="4133893" y="2620770"/>
                  <a:pt x="4139920" y="2627690"/>
                </a:cubicBezTo>
                <a:cubicBezTo>
                  <a:pt x="4144832" y="2633495"/>
                  <a:pt x="4150636" y="2642983"/>
                  <a:pt x="4157333" y="2656154"/>
                </a:cubicBezTo>
                <a:cubicBezTo>
                  <a:pt x="4144608" y="2662851"/>
                  <a:pt x="4134507" y="2667149"/>
                  <a:pt x="4127028" y="2669046"/>
                </a:cubicBezTo>
                <a:cubicBezTo>
                  <a:pt x="4119549" y="2670944"/>
                  <a:pt x="4106545" y="2671892"/>
                  <a:pt x="4088016" y="2671892"/>
                </a:cubicBezTo>
                <a:lnTo>
                  <a:pt x="4080380" y="2671892"/>
                </a:lnTo>
                <a:lnTo>
                  <a:pt x="4080324" y="2671076"/>
                </a:lnTo>
                <a:cubicBezTo>
                  <a:pt x="4079152" y="2659900"/>
                  <a:pt x="4076222" y="2640750"/>
                  <a:pt x="4071534" y="2613626"/>
                </a:cubicBezTo>
                <a:cubicBezTo>
                  <a:pt x="4067069" y="2588400"/>
                  <a:pt x="4061655" y="2558430"/>
                  <a:pt x="4055293" y="2523715"/>
                </a:cubicBezTo>
                <a:cubicBezTo>
                  <a:pt x="4048930" y="2489001"/>
                  <a:pt x="4045749" y="2469970"/>
                  <a:pt x="4045749" y="2466621"/>
                </a:cubicBezTo>
                <a:lnTo>
                  <a:pt x="4055795" y="2470640"/>
                </a:lnTo>
                <a:cubicBezTo>
                  <a:pt x="4063609" y="2454120"/>
                  <a:pt x="4068743" y="2441730"/>
                  <a:pt x="4071199" y="2433470"/>
                </a:cubicBezTo>
                <a:cubicBezTo>
                  <a:pt x="4073654" y="2425210"/>
                  <a:pt x="4076110" y="2411480"/>
                  <a:pt x="4078566" y="2392282"/>
                </a:cubicBezTo>
                <a:cubicBezTo>
                  <a:pt x="4066511" y="2385361"/>
                  <a:pt x="4053674" y="2378106"/>
                  <a:pt x="4040057" y="2370516"/>
                </a:cubicBezTo>
                <a:cubicBezTo>
                  <a:pt x="4030904" y="2364934"/>
                  <a:pt x="4026327" y="2357679"/>
                  <a:pt x="4026327" y="2348749"/>
                </a:cubicBezTo>
                <a:cubicBezTo>
                  <a:pt x="4026327" y="2344731"/>
                  <a:pt x="4026774" y="2341159"/>
                  <a:pt x="4027667" y="2338034"/>
                </a:cubicBezTo>
                <a:close/>
                <a:moveTo>
                  <a:pt x="881663" y="2329997"/>
                </a:moveTo>
                <a:cubicBezTo>
                  <a:pt x="869385" y="2353437"/>
                  <a:pt x="860679" y="2373641"/>
                  <a:pt x="855544" y="2390607"/>
                </a:cubicBezTo>
                <a:cubicBezTo>
                  <a:pt x="851526" y="2404002"/>
                  <a:pt x="849517" y="2417285"/>
                  <a:pt x="849517" y="2430456"/>
                </a:cubicBezTo>
                <a:lnTo>
                  <a:pt x="870948" y="2444520"/>
                </a:lnTo>
                <a:lnTo>
                  <a:pt x="911466" y="2671892"/>
                </a:lnTo>
                <a:lnTo>
                  <a:pt x="750397" y="2671892"/>
                </a:lnTo>
                <a:cubicBezTo>
                  <a:pt x="705749" y="2671892"/>
                  <a:pt x="675499" y="2667930"/>
                  <a:pt x="659649" y="2660005"/>
                </a:cubicBezTo>
                <a:cubicBezTo>
                  <a:pt x="643799" y="2652080"/>
                  <a:pt x="635874" y="2637401"/>
                  <a:pt x="635874" y="2615970"/>
                </a:cubicBezTo>
                <a:cubicBezTo>
                  <a:pt x="635874" y="2606594"/>
                  <a:pt x="637157" y="2597720"/>
                  <a:pt x="639725" y="2589349"/>
                </a:cubicBezTo>
                <a:cubicBezTo>
                  <a:pt x="642292" y="2580977"/>
                  <a:pt x="647929" y="2568196"/>
                  <a:pt x="656635" y="2551007"/>
                </a:cubicBezTo>
                <a:lnTo>
                  <a:pt x="636543" y="2536943"/>
                </a:lnTo>
                <a:cubicBezTo>
                  <a:pt x="621140" y="2564625"/>
                  <a:pt x="610257" y="2588456"/>
                  <a:pt x="603894" y="2608436"/>
                </a:cubicBezTo>
                <a:cubicBezTo>
                  <a:pt x="597532" y="2628416"/>
                  <a:pt x="594351" y="2648787"/>
                  <a:pt x="594351" y="2669548"/>
                </a:cubicBezTo>
                <a:cubicBezTo>
                  <a:pt x="594351" y="2700579"/>
                  <a:pt x="603839" y="2723461"/>
                  <a:pt x="622814" y="2738195"/>
                </a:cubicBezTo>
                <a:cubicBezTo>
                  <a:pt x="644022" y="2754715"/>
                  <a:pt x="678736" y="2762975"/>
                  <a:pt x="726957" y="2762975"/>
                </a:cubicBezTo>
                <a:lnTo>
                  <a:pt x="951650" y="2762975"/>
                </a:lnTo>
                <a:lnTo>
                  <a:pt x="951650" y="2671892"/>
                </a:lnTo>
                <a:lnTo>
                  <a:pt x="915150" y="2464612"/>
                </a:lnTo>
                <a:lnTo>
                  <a:pt x="927205" y="2469300"/>
                </a:lnTo>
                <a:cubicBezTo>
                  <a:pt x="932116" y="2458585"/>
                  <a:pt x="936525" y="2446418"/>
                  <a:pt x="940432" y="2432800"/>
                </a:cubicBezTo>
                <a:cubicBezTo>
                  <a:pt x="944339" y="2419182"/>
                  <a:pt x="947297" y="2405230"/>
                  <a:pt x="949306" y="2390942"/>
                </a:cubicBezTo>
                <a:cubicBezTo>
                  <a:pt x="931223" y="2383352"/>
                  <a:pt x="918052" y="2376431"/>
                  <a:pt x="909792" y="2370181"/>
                </a:cubicBezTo>
                <a:cubicBezTo>
                  <a:pt x="900416" y="2363260"/>
                  <a:pt x="895728" y="2356116"/>
                  <a:pt x="895728" y="2348749"/>
                </a:cubicBezTo>
                <a:cubicBezTo>
                  <a:pt x="896621" y="2342945"/>
                  <a:pt x="897067" y="2339373"/>
                  <a:pt x="897067" y="2338034"/>
                </a:cubicBezTo>
                <a:close/>
                <a:moveTo>
                  <a:pt x="4435456" y="2326648"/>
                </a:moveTo>
                <a:lnTo>
                  <a:pt x="4394937" y="2402328"/>
                </a:lnTo>
                <a:lnTo>
                  <a:pt x="4473295" y="2443181"/>
                </a:lnTo>
                <a:lnTo>
                  <a:pt x="4513479" y="2368171"/>
                </a:lnTo>
                <a:close/>
                <a:moveTo>
                  <a:pt x="3525037" y="2260345"/>
                </a:moveTo>
                <a:cubicBezTo>
                  <a:pt x="3510749" y="2260345"/>
                  <a:pt x="3496350" y="2270057"/>
                  <a:pt x="3481839" y="2289479"/>
                </a:cubicBezTo>
                <a:cubicBezTo>
                  <a:pt x="3478937" y="2293050"/>
                  <a:pt x="3476593" y="2296678"/>
                  <a:pt x="3474807" y="2300362"/>
                </a:cubicBezTo>
                <a:cubicBezTo>
                  <a:pt x="3473021" y="2304045"/>
                  <a:pt x="3472128" y="2307338"/>
                  <a:pt x="3472128" y="2310240"/>
                </a:cubicBezTo>
                <a:cubicBezTo>
                  <a:pt x="3472128" y="2313589"/>
                  <a:pt x="3473524" y="2316993"/>
                  <a:pt x="3476314" y="2320453"/>
                </a:cubicBezTo>
                <a:cubicBezTo>
                  <a:pt x="3479105" y="2323914"/>
                  <a:pt x="3483625" y="2327653"/>
                  <a:pt x="3489876" y="2331671"/>
                </a:cubicBezTo>
                <a:cubicBezTo>
                  <a:pt x="3481170" y="2334127"/>
                  <a:pt x="3475142" y="2336862"/>
                  <a:pt x="3471794" y="2339876"/>
                </a:cubicBezTo>
                <a:cubicBezTo>
                  <a:pt x="3468445" y="2342889"/>
                  <a:pt x="3464538" y="2348415"/>
                  <a:pt x="3460073" y="2356451"/>
                </a:cubicBezTo>
                <a:lnTo>
                  <a:pt x="3532404" y="2334350"/>
                </a:lnTo>
                <a:cubicBezTo>
                  <a:pt x="3537538" y="2332788"/>
                  <a:pt x="3541333" y="2330778"/>
                  <a:pt x="3543789" y="2328323"/>
                </a:cubicBezTo>
                <a:cubicBezTo>
                  <a:pt x="3547138" y="2324974"/>
                  <a:pt x="3550040" y="2320063"/>
                  <a:pt x="3552496" y="2313589"/>
                </a:cubicBezTo>
                <a:cubicBezTo>
                  <a:pt x="3539324" y="2316937"/>
                  <a:pt x="3531288" y="2318612"/>
                  <a:pt x="3528385" y="2318612"/>
                </a:cubicBezTo>
                <a:cubicBezTo>
                  <a:pt x="3523697" y="2318612"/>
                  <a:pt x="3515995" y="2315598"/>
                  <a:pt x="3505280" y="2309570"/>
                </a:cubicBezTo>
                <a:cubicBezTo>
                  <a:pt x="3494564" y="2303543"/>
                  <a:pt x="3489206" y="2299078"/>
                  <a:pt x="3489206" y="2296176"/>
                </a:cubicBezTo>
                <a:cubicBezTo>
                  <a:pt x="3491439" y="2293943"/>
                  <a:pt x="3493895" y="2292158"/>
                  <a:pt x="3496573" y="2290818"/>
                </a:cubicBezTo>
                <a:cubicBezTo>
                  <a:pt x="3500592" y="2288809"/>
                  <a:pt x="3504610" y="2287804"/>
                  <a:pt x="3508629" y="2287804"/>
                </a:cubicBezTo>
                <a:cubicBezTo>
                  <a:pt x="3512647" y="2287804"/>
                  <a:pt x="3520237" y="2290595"/>
                  <a:pt x="3531399" y="2296176"/>
                </a:cubicBezTo>
                <a:cubicBezTo>
                  <a:pt x="3534525" y="2291041"/>
                  <a:pt x="3536590" y="2287190"/>
                  <a:pt x="3537594" y="2284623"/>
                </a:cubicBezTo>
                <a:cubicBezTo>
                  <a:pt x="3538599" y="2282056"/>
                  <a:pt x="3539101" y="2278986"/>
                  <a:pt x="3539101" y="2275414"/>
                </a:cubicBezTo>
                <a:cubicBezTo>
                  <a:pt x="3539101" y="2270949"/>
                  <a:pt x="3537817" y="2267322"/>
                  <a:pt x="3535250" y="2264531"/>
                </a:cubicBezTo>
                <a:cubicBezTo>
                  <a:pt x="3532683" y="2261741"/>
                  <a:pt x="3529278" y="2260345"/>
                  <a:pt x="3525037" y="2260345"/>
                </a:cubicBezTo>
                <a:close/>
                <a:moveTo>
                  <a:pt x="3956266" y="1812745"/>
                </a:moveTo>
                <a:lnTo>
                  <a:pt x="3967652" y="1848910"/>
                </a:lnTo>
                <a:cubicBezTo>
                  <a:pt x="3963857" y="1852259"/>
                  <a:pt x="3959671" y="1855105"/>
                  <a:pt x="3955094" y="1857449"/>
                </a:cubicBezTo>
                <a:cubicBezTo>
                  <a:pt x="3950518" y="1859793"/>
                  <a:pt x="3946890" y="1860965"/>
                  <a:pt x="3944211" y="1860965"/>
                </a:cubicBezTo>
                <a:cubicBezTo>
                  <a:pt x="3938407" y="1860965"/>
                  <a:pt x="3930593" y="1859737"/>
                  <a:pt x="3920771" y="1857282"/>
                </a:cubicBezTo>
                <a:cubicBezTo>
                  <a:pt x="3910948" y="1854826"/>
                  <a:pt x="3906037" y="1852928"/>
                  <a:pt x="3906037" y="1851589"/>
                </a:cubicBezTo>
                <a:cubicBezTo>
                  <a:pt x="3906037" y="1846231"/>
                  <a:pt x="3910613" y="1839980"/>
                  <a:pt x="3919766" y="1832837"/>
                </a:cubicBezTo>
                <a:cubicBezTo>
                  <a:pt x="3928919" y="1825693"/>
                  <a:pt x="3941086" y="1818996"/>
                  <a:pt x="3956266" y="1812745"/>
                </a:cubicBezTo>
                <a:close/>
                <a:moveTo>
                  <a:pt x="3326277" y="1789304"/>
                </a:moveTo>
                <a:cubicBezTo>
                  <a:pt x="3345476" y="1789304"/>
                  <a:pt x="3358200" y="1807275"/>
                  <a:pt x="3364451" y="1843217"/>
                </a:cubicBezTo>
                <a:lnTo>
                  <a:pt x="3351726" y="1843217"/>
                </a:lnTo>
                <a:cubicBezTo>
                  <a:pt x="3337216" y="1843217"/>
                  <a:pt x="3325551" y="1840594"/>
                  <a:pt x="3316733" y="1835348"/>
                </a:cubicBezTo>
                <a:cubicBezTo>
                  <a:pt x="3307915" y="1830102"/>
                  <a:pt x="3303506" y="1823461"/>
                  <a:pt x="3303506" y="1815424"/>
                </a:cubicBezTo>
                <a:cubicBezTo>
                  <a:pt x="3303506" y="1808950"/>
                  <a:pt x="3305571" y="1802978"/>
                  <a:pt x="3309701" y="1797509"/>
                </a:cubicBezTo>
                <a:cubicBezTo>
                  <a:pt x="3313831" y="1792039"/>
                  <a:pt x="3319356" y="1789304"/>
                  <a:pt x="3326277" y="1789304"/>
                </a:cubicBezTo>
                <a:close/>
                <a:moveTo>
                  <a:pt x="1811802" y="1789304"/>
                </a:moveTo>
                <a:cubicBezTo>
                  <a:pt x="1831001" y="1789304"/>
                  <a:pt x="1843726" y="1807275"/>
                  <a:pt x="1849977" y="1843217"/>
                </a:cubicBezTo>
                <a:lnTo>
                  <a:pt x="1837252" y="1843217"/>
                </a:lnTo>
                <a:cubicBezTo>
                  <a:pt x="1822741" y="1843217"/>
                  <a:pt x="1811077" y="1840594"/>
                  <a:pt x="1802259" y="1835348"/>
                </a:cubicBezTo>
                <a:cubicBezTo>
                  <a:pt x="1793440" y="1830102"/>
                  <a:pt x="1789031" y="1823461"/>
                  <a:pt x="1789031" y="1815424"/>
                </a:cubicBezTo>
                <a:cubicBezTo>
                  <a:pt x="1789031" y="1808950"/>
                  <a:pt x="1791096" y="1802978"/>
                  <a:pt x="1795227" y="1797509"/>
                </a:cubicBezTo>
                <a:cubicBezTo>
                  <a:pt x="1799357" y="1792039"/>
                  <a:pt x="1804882" y="1789304"/>
                  <a:pt x="1811802" y="1789304"/>
                </a:cubicBezTo>
                <a:close/>
                <a:moveTo>
                  <a:pt x="2299772" y="1776915"/>
                </a:moveTo>
                <a:cubicBezTo>
                  <a:pt x="2316069" y="1776915"/>
                  <a:pt x="2330803" y="1779482"/>
                  <a:pt x="2343974" y="1784616"/>
                </a:cubicBezTo>
                <a:cubicBezTo>
                  <a:pt x="2359824" y="1790867"/>
                  <a:pt x="2367749" y="1799016"/>
                  <a:pt x="2367749" y="1809061"/>
                </a:cubicBezTo>
                <a:cubicBezTo>
                  <a:pt x="2367749" y="1831832"/>
                  <a:pt x="2331026" y="1843217"/>
                  <a:pt x="2257579" y="1843217"/>
                </a:cubicBezTo>
                <a:lnTo>
                  <a:pt x="2169845" y="1843217"/>
                </a:lnTo>
                <a:cubicBezTo>
                  <a:pt x="2204894" y="1817991"/>
                  <a:pt x="2231627" y="1800634"/>
                  <a:pt x="2250045" y="1791146"/>
                </a:cubicBezTo>
                <a:cubicBezTo>
                  <a:pt x="2268462" y="1781658"/>
                  <a:pt x="2285038" y="1776915"/>
                  <a:pt x="2299772" y="1776915"/>
                </a:cubicBezTo>
                <a:close/>
                <a:moveTo>
                  <a:pt x="4619482" y="1737066"/>
                </a:moveTo>
                <a:cubicBezTo>
                  <a:pt x="4602292" y="1737066"/>
                  <a:pt x="4586498" y="1746275"/>
                  <a:pt x="4572099" y="1764692"/>
                </a:cubicBezTo>
                <a:cubicBezTo>
                  <a:pt x="4557699" y="1783110"/>
                  <a:pt x="4545589" y="1809396"/>
                  <a:pt x="4535766" y="1843552"/>
                </a:cubicBezTo>
                <a:lnTo>
                  <a:pt x="4551839" y="1851589"/>
                </a:lnTo>
                <a:cubicBezTo>
                  <a:pt x="4563448" y="1836409"/>
                  <a:pt x="4571820" y="1826586"/>
                  <a:pt x="4576954" y="1822121"/>
                </a:cubicBezTo>
                <a:cubicBezTo>
                  <a:pt x="4582089" y="1817656"/>
                  <a:pt x="4587558" y="1815424"/>
                  <a:pt x="4593362" y="1815424"/>
                </a:cubicBezTo>
                <a:cubicBezTo>
                  <a:pt x="4606757" y="1815424"/>
                  <a:pt x="4622384" y="1827925"/>
                  <a:pt x="4640243" y="1852928"/>
                </a:cubicBezTo>
                <a:cubicBezTo>
                  <a:pt x="4603855" y="1856947"/>
                  <a:pt x="4576787" y="1862193"/>
                  <a:pt x="4559039" y="1868667"/>
                </a:cubicBezTo>
                <a:cubicBezTo>
                  <a:pt x="4541291" y="1875141"/>
                  <a:pt x="4528845" y="1883959"/>
                  <a:pt x="4521702" y="1895121"/>
                </a:cubicBezTo>
                <a:cubicBezTo>
                  <a:pt x="4515674" y="1904944"/>
                  <a:pt x="4510316" y="1916218"/>
                  <a:pt x="4505628" y="1928942"/>
                </a:cubicBezTo>
                <a:cubicBezTo>
                  <a:pt x="4499824" y="1944569"/>
                  <a:pt x="4496922" y="1957629"/>
                  <a:pt x="4496922" y="1968121"/>
                </a:cubicBezTo>
                <a:cubicBezTo>
                  <a:pt x="4496922" y="1975488"/>
                  <a:pt x="4500494" y="1990446"/>
                  <a:pt x="4507637" y="2012993"/>
                </a:cubicBezTo>
                <a:cubicBezTo>
                  <a:pt x="4519246" y="2049605"/>
                  <a:pt x="4526501" y="2073603"/>
                  <a:pt x="4529404" y="2084989"/>
                </a:cubicBezTo>
                <a:cubicBezTo>
                  <a:pt x="4537887" y="2117359"/>
                  <a:pt x="4543356" y="2148278"/>
                  <a:pt x="4545812" y="2177746"/>
                </a:cubicBezTo>
                <a:cubicBezTo>
                  <a:pt x="4554072" y="2166584"/>
                  <a:pt x="4559709" y="2156315"/>
                  <a:pt x="4562722" y="2146938"/>
                </a:cubicBezTo>
                <a:cubicBezTo>
                  <a:pt x="4565736" y="2137562"/>
                  <a:pt x="4567243" y="2125284"/>
                  <a:pt x="4567243" y="2110103"/>
                </a:cubicBezTo>
                <a:cubicBezTo>
                  <a:pt x="4567243" y="2089119"/>
                  <a:pt x="4563839" y="2066906"/>
                  <a:pt x="4557030" y="2043466"/>
                </a:cubicBezTo>
                <a:cubicBezTo>
                  <a:pt x="4550221" y="2020025"/>
                  <a:pt x="4542463" y="1994911"/>
                  <a:pt x="4533757" y="1968121"/>
                </a:cubicBezTo>
                <a:cubicBezTo>
                  <a:pt x="4533757" y="1959192"/>
                  <a:pt x="4549495" y="1951267"/>
                  <a:pt x="4580972" y="1944346"/>
                </a:cubicBezTo>
                <a:cubicBezTo>
                  <a:pt x="4612450" y="1937426"/>
                  <a:pt x="4648615" y="1933965"/>
                  <a:pt x="4689468" y="1933965"/>
                </a:cubicBezTo>
                <a:lnTo>
                  <a:pt x="4733000" y="1934300"/>
                </a:lnTo>
                <a:lnTo>
                  <a:pt x="4733000" y="1843217"/>
                </a:lnTo>
                <a:cubicBezTo>
                  <a:pt x="4708890" y="1806829"/>
                  <a:pt x="4687683" y="1780040"/>
                  <a:pt x="4669376" y="1762850"/>
                </a:cubicBezTo>
                <a:cubicBezTo>
                  <a:pt x="4651071" y="1745661"/>
                  <a:pt x="4634439" y="1737066"/>
                  <a:pt x="4619482" y="1737066"/>
                </a:cubicBezTo>
                <a:close/>
                <a:moveTo>
                  <a:pt x="3720448" y="1728359"/>
                </a:moveTo>
                <a:cubicBezTo>
                  <a:pt x="3701249" y="1741977"/>
                  <a:pt x="3686850" y="1754925"/>
                  <a:pt x="3677251" y="1767203"/>
                </a:cubicBezTo>
                <a:cubicBezTo>
                  <a:pt x="3657605" y="1792207"/>
                  <a:pt x="3647783" y="1821340"/>
                  <a:pt x="3647783" y="1854603"/>
                </a:cubicBezTo>
                <a:cubicBezTo>
                  <a:pt x="3647783" y="1878490"/>
                  <a:pt x="3653475" y="1898470"/>
                  <a:pt x="3664861" y="1914543"/>
                </a:cubicBezTo>
                <a:cubicBezTo>
                  <a:pt x="3676246" y="1930617"/>
                  <a:pt x="3690534" y="1938653"/>
                  <a:pt x="3707723" y="1938653"/>
                </a:cubicBezTo>
                <a:cubicBezTo>
                  <a:pt x="3721788" y="1938653"/>
                  <a:pt x="3733285" y="1933965"/>
                  <a:pt x="3742214" y="1924589"/>
                </a:cubicBezTo>
                <a:cubicBezTo>
                  <a:pt x="3751144" y="1915213"/>
                  <a:pt x="3755609" y="1904609"/>
                  <a:pt x="3755609" y="1892777"/>
                </a:cubicBezTo>
                <a:cubicBezTo>
                  <a:pt x="3755609" y="1867104"/>
                  <a:pt x="3743498" y="1851589"/>
                  <a:pt x="3719276" y="1846231"/>
                </a:cubicBezTo>
                <a:cubicBezTo>
                  <a:pt x="3695054" y="1840873"/>
                  <a:pt x="3682943" y="1832167"/>
                  <a:pt x="3682943" y="1820112"/>
                </a:cubicBezTo>
                <a:cubicBezTo>
                  <a:pt x="3682943" y="1808057"/>
                  <a:pt x="3689083" y="1794104"/>
                  <a:pt x="3701361" y="1778254"/>
                </a:cubicBezTo>
                <a:cubicBezTo>
                  <a:pt x="3708281" y="1769324"/>
                  <a:pt x="3718327" y="1758832"/>
                  <a:pt x="3731499" y="1746777"/>
                </a:cubicBezTo>
                <a:close/>
                <a:moveTo>
                  <a:pt x="728296" y="1704919"/>
                </a:moveTo>
                <a:lnTo>
                  <a:pt x="734993" y="1745103"/>
                </a:lnTo>
                <a:cubicBezTo>
                  <a:pt x="725171" y="1752470"/>
                  <a:pt x="717580" y="1757548"/>
                  <a:pt x="712223" y="1760339"/>
                </a:cubicBezTo>
                <a:cubicBezTo>
                  <a:pt x="706865" y="1763129"/>
                  <a:pt x="701730" y="1764525"/>
                  <a:pt x="696819" y="1764525"/>
                </a:cubicBezTo>
                <a:cubicBezTo>
                  <a:pt x="689229" y="1764525"/>
                  <a:pt x="681527" y="1763632"/>
                  <a:pt x="673713" y="1761846"/>
                </a:cubicBezTo>
                <a:cubicBezTo>
                  <a:pt x="665900" y="1760060"/>
                  <a:pt x="661993" y="1757604"/>
                  <a:pt x="661993" y="1754479"/>
                </a:cubicBezTo>
                <a:cubicBezTo>
                  <a:pt x="661993" y="1752023"/>
                  <a:pt x="664226" y="1748340"/>
                  <a:pt x="668690" y="1743428"/>
                </a:cubicBezTo>
                <a:cubicBezTo>
                  <a:pt x="672262" y="1739633"/>
                  <a:pt x="676727" y="1735503"/>
                  <a:pt x="682085" y="1731038"/>
                </a:cubicBezTo>
                <a:cubicBezTo>
                  <a:pt x="689452" y="1725457"/>
                  <a:pt x="699275" y="1719430"/>
                  <a:pt x="711553" y="1712956"/>
                </a:cubicBezTo>
                <a:cubicBezTo>
                  <a:pt x="715571" y="1710946"/>
                  <a:pt x="721152" y="1708268"/>
                  <a:pt x="728296" y="1704919"/>
                </a:cubicBezTo>
                <a:close/>
                <a:moveTo>
                  <a:pt x="3340341" y="1700231"/>
                </a:moveTo>
                <a:cubicBezTo>
                  <a:pt x="3318910" y="1700231"/>
                  <a:pt x="3299823" y="1717086"/>
                  <a:pt x="3283079" y="1750795"/>
                </a:cubicBezTo>
                <a:cubicBezTo>
                  <a:pt x="3267676" y="1781826"/>
                  <a:pt x="3259974" y="1814084"/>
                  <a:pt x="3259974" y="1847571"/>
                </a:cubicBezTo>
                <a:cubicBezTo>
                  <a:pt x="3259974" y="1872351"/>
                  <a:pt x="3266504" y="1891940"/>
                  <a:pt x="3279563" y="1906339"/>
                </a:cubicBezTo>
                <a:cubicBezTo>
                  <a:pt x="3292623" y="1920738"/>
                  <a:pt x="3310203" y="1927938"/>
                  <a:pt x="3332304" y="1927938"/>
                </a:cubicBezTo>
                <a:cubicBezTo>
                  <a:pt x="3338555" y="1927938"/>
                  <a:pt x="3346369" y="1927268"/>
                  <a:pt x="3355745" y="1925929"/>
                </a:cubicBezTo>
                <a:cubicBezTo>
                  <a:pt x="3328956" y="1957629"/>
                  <a:pt x="3303060" y="1980623"/>
                  <a:pt x="3278057" y="1994911"/>
                </a:cubicBezTo>
                <a:cubicBezTo>
                  <a:pt x="3256849" y="2006966"/>
                  <a:pt x="3235417" y="2012993"/>
                  <a:pt x="3213763" y="2012993"/>
                </a:cubicBezTo>
                <a:cubicBezTo>
                  <a:pt x="3197689" y="2012993"/>
                  <a:pt x="3183290" y="2010761"/>
                  <a:pt x="3170565" y="2006296"/>
                </a:cubicBezTo>
                <a:cubicBezTo>
                  <a:pt x="3155162" y="2000938"/>
                  <a:pt x="3135405" y="1990222"/>
                  <a:pt x="3111295" y="1974149"/>
                </a:cubicBezTo>
                <a:lnTo>
                  <a:pt x="3097230" y="1993571"/>
                </a:lnTo>
                <a:cubicBezTo>
                  <a:pt x="3142772" y="2028397"/>
                  <a:pt x="3176537" y="2051726"/>
                  <a:pt x="3198527" y="2063558"/>
                </a:cubicBezTo>
                <a:cubicBezTo>
                  <a:pt x="3220516" y="2075389"/>
                  <a:pt x="3240775" y="2081305"/>
                  <a:pt x="3259304" y="2081305"/>
                </a:cubicBezTo>
                <a:cubicBezTo>
                  <a:pt x="3291005" y="2081305"/>
                  <a:pt x="3323151" y="2062553"/>
                  <a:pt x="3355745" y="2025048"/>
                </a:cubicBezTo>
                <a:cubicBezTo>
                  <a:pt x="3388338" y="1987544"/>
                  <a:pt x="3404635" y="1949592"/>
                  <a:pt x="3404635" y="1911195"/>
                </a:cubicBezTo>
                <a:lnTo>
                  <a:pt x="3404635" y="1824800"/>
                </a:lnTo>
                <a:cubicBezTo>
                  <a:pt x="3404635" y="1790421"/>
                  <a:pt x="3398384" y="1761064"/>
                  <a:pt x="3385883" y="1736731"/>
                </a:cubicBezTo>
                <a:cubicBezTo>
                  <a:pt x="3373381" y="1712398"/>
                  <a:pt x="3358200" y="1700231"/>
                  <a:pt x="3340341" y="1700231"/>
                </a:cubicBezTo>
                <a:close/>
                <a:moveTo>
                  <a:pt x="1371345" y="1624552"/>
                </a:moveTo>
                <a:cubicBezTo>
                  <a:pt x="1353709" y="1624552"/>
                  <a:pt x="1337245" y="1627398"/>
                  <a:pt x="1321953" y="1633091"/>
                </a:cubicBezTo>
                <a:cubicBezTo>
                  <a:pt x="1306661" y="1638783"/>
                  <a:pt x="1295220" y="1646429"/>
                  <a:pt x="1287630" y="1656029"/>
                </a:cubicBezTo>
                <a:cubicBezTo>
                  <a:pt x="1278253" y="1666521"/>
                  <a:pt x="1268766" y="1684381"/>
                  <a:pt x="1259166" y="1709607"/>
                </a:cubicBezTo>
                <a:cubicBezTo>
                  <a:pt x="1249566" y="1734833"/>
                  <a:pt x="1244767" y="1753809"/>
                  <a:pt x="1244767" y="1766534"/>
                </a:cubicBezTo>
                <a:cubicBezTo>
                  <a:pt x="1244767" y="1777026"/>
                  <a:pt x="1249008" y="1790644"/>
                  <a:pt x="1257492" y="1807387"/>
                </a:cubicBezTo>
                <a:cubicBezTo>
                  <a:pt x="1265975" y="1824130"/>
                  <a:pt x="1275798" y="1838864"/>
                  <a:pt x="1286960" y="1851589"/>
                </a:cubicBezTo>
                <a:cubicBezTo>
                  <a:pt x="1265305" y="1873020"/>
                  <a:pt x="1249566" y="1898135"/>
                  <a:pt x="1239744" y="1926933"/>
                </a:cubicBezTo>
                <a:cubicBezTo>
                  <a:pt x="1231038" y="1952383"/>
                  <a:pt x="1226684" y="1981739"/>
                  <a:pt x="1226684" y="2015002"/>
                </a:cubicBezTo>
                <a:cubicBezTo>
                  <a:pt x="1226684" y="2066571"/>
                  <a:pt x="1242590" y="2105694"/>
                  <a:pt x="1274402" y="2132372"/>
                </a:cubicBezTo>
                <a:cubicBezTo>
                  <a:pt x="1306215" y="2159049"/>
                  <a:pt x="1353263" y="2172388"/>
                  <a:pt x="1415547" y="2172388"/>
                </a:cubicBezTo>
                <a:lnTo>
                  <a:pt x="1449703" y="2171718"/>
                </a:lnTo>
                <a:lnTo>
                  <a:pt x="1576282" y="2093360"/>
                </a:lnTo>
                <a:lnTo>
                  <a:pt x="1570254" y="2079966"/>
                </a:lnTo>
                <a:cubicBezTo>
                  <a:pt x="1554181" y="2081528"/>
                  <a:pt x="1543074" y="2082477"/>
                  <a:pt x="1536935" y="2082812"/>
                </a:cubicBezTo>
                <a:cubicBezTo>
                  <a:pt x="1530796" y="2083147"/>
                  <a:pt x="1521141" y="2083314"/>
                  <a:pt x="1507969" y="2083314"/>
                </a:cubicBezTo>
                <a:lnTo>
                  <a:pt x="1499933" y="2083314"/>
                </a:lnTo>
                <a:cubicBezTo>
                  <a:pt x="1416440" y="2083314"/>
                  <a:pt x="1355160" y="2073938"/>
                  <a:pt x="1316093" y="2055186"/>
                </a:cubicBezTo>
                <a:cubicBezTo>
                  <a:pt x="1281937" y="2038889"/>
                  <a:pt x="1264859" y="2015449"/>
                  <a:pt x="1264859" y="1984865"/>
                </a:cubicBezTo>
                <a:cubicBezTo>
                  <a:pt x="1264859" y="1952271"/>
                  <a:pt x="1284727" y="1921575"/>
                  <a:pt x="1324464" y="1892777"/>
                </a:cubicBezTo>
                <a:cubicBezTo>
                  <a:pt x="1364201" y="1863979"/>
                  <a:pt x="1418003" y="1841543"/>
                  <a:pt x="1485868" y="1825470"/>
                </a:cubicBezTo>
                <a:cubicBezTo>
                  <a:pt x="1493682" y="1809173"/>
                  <a:pt x="1499598" y="1795890"/>
                  <a:pt x="1503616" y="1785621"/>
                </a:cubicBezTo>
                <a:cubicBezTo>
                  <a:pt x="1506965" y="1776691"/>
                  <a:pt x="1511765" y="1762515"/>
                  <a:pt x="1518015" y="1743093"/>
                </a:cubicBezTo>
                <a:cubicBezTo>
                  <a:pt x="1483190" y="1750907"/>
                  <a:pt x="1457517" y="1757437"/>
                  <a:pt x="1440997" y="1762683"/>
                </a:cubicBezTo>
                <a:cubicBezTo>
                  <a:pt x="1424477" y="1767929"/>
                  <a:pt x="1400813" y="1777249"/>
                  <a:pt x="1370006" y="1790644"/>
                </a:cubicBezTo>
                <a:cubicBezTo>
                  <a:pt x="1344110" y="1779482"/>
                  <a:pt x="1325357" y="1768320"/>
                  <a:pt x="1313749" y="1757158"/>
                </a:cubicBezTo>
                <a:cubicBezTo>
                  <a:pt x="1303926" y="1747781"/>
                  <a:pt x="1299015" y="1738405"/>
                  <a:pt x="1299015" y="1729029"/>
                </a:cubicBezTo>
                <a:cubicBezTo>
                  <a:pt x="1299015" y="1716974"/>
                  <a:pt x="1313247" y="1707263"/>
                  <a:pt x="1341710" y="1699896"/>
                </a:cubicBezTo>
                <a:cubicBezTo>
                  <a:pt x="1370173" y="1692529"/>
                  <a:pt x="1407510" y="1688845"/>
                  <a:pt x="1453722" y="1688845"/>
                </a:cubicBezTo>
                <a:cubicBezTo>
                  <a:pt x="1460419" y="1689292"/>
                  <a:pt x="1466781" y="1689627"/>
                  <a:pt x="1472809" y="1689850"/>
                </a:cubicBezTo>
                <a:cubicBezTo>
                  <a:pt x="1478836" y="1690073"/>
                  <a:pt x="1485199" y="1690185"/>
                  <a:pt x="1491896" y="1690185"/>
                </a:cubicBezTo>
                <a:cubicBezTo>
                  <a:pt x="1477608" y="1668977"/>
                  <a:pt x="1460084" y="1652736"/>
                  <a:pt x="1439323" y="1641462"/>
                </a:cubicBezTo>
                <a:cubicBezTo>
                  <a:pt x="1418561" y="1630189"/>
                  <a:pt x="1395902" y="1624552"/>
                  <a:pt x="1371345" y="1624552"/>
                </a:cubicBezTo>
                <a:close/>
                <a:moveTo>
                  <a:pt x="4198707" y="1618524"/>
                </a:moveTo>
                <a:cubicBezTo>
                  <a:pt x="4192233" y="1632142"/>
                  <a:pt x="4187378" y="1644699"/>
                  <a:pt x="4184141" y="1656196"/>
                </a:cubicBezTo>
                <a:cubicBezTo>
                  <a:pt x="4180904" y="1667693"/>
                  <a:pt x="4179285" y="1678576"/>
                  <a:pt x="4179285" y="1688845"/>
                </a:cubicBezTo>
                <a:cubicBezTo>
                  <a:pt x="4179285" y="1692194"/>
                  <a:pt x="4179843" y="1696492"/>
                  <a:pt x="4180960" y="1701738"/>
                </a:cubicBezTo>
                <a:cubicBezTo>
                  <a:pt x="4182076" y="1706984"/>
                  <a:pt x="4183527" y="1712621"/>
                  <a:pt x="4185313" y="1718648"/>
                </a:cubicBezTo>
                <a:lnTo>
                  <a:pt x="4226166" y="1849580"/>
                </a:lnTo>
                <a:cubicBezTo>
                  <a:pt x="4224157" y="1856277"/>
                  <a:pt x="4217906" y="1859626"/>
                  <a:pt x="4207414" y="1859626"/>
                </a:cubicBezTo>
                <a:cubicBezTo>
                  <a:pt x="4190447" y="1859626"/>
                  <a:pt x="4178225" y="1855440"/>
                  <a:pt x="4170746" y="1847068"/>
                </a:cubicBezTo>
                <a:cubicBezTo>
                  <a:pt x="4163268" y="1838697"/>
                  <a:pt x="4154505" y="1819219"/>
                  <a:pt x="4144459" y="1788635"/>
                </a:cubicBezTo>
                <a:lnTo>
                  <a:pt x="4096909" y="1640625"/>
                </a:lnTo>
                <a:cubicBezTo>
                  <a:pt x="4090212" y="1653350"/>
                  <a:pt x="4085300" y="1664847"/>
                  <a:pt x="4082175" y="1675116"/>
                </a:cubicBezTo>
                <a:cubicBezTo>
                  <a:pt x="4078157" y="1688511"/>
                  <a:pt x="4076147" y="1701124"/>
                  <a:pt x="4076147" y="1712956"/>
                </a:cubicBezTo>
                <a:cubicBezTo>
                  <a:pt x="4076147" y="1716081"/>
                  <a:pt x="4076426" y="1719151"/>
                  <a:pt x="4076985" y="1722164"/>
                </a:cubicBezTo>
                <a:cubicBezTo>
                  <a:pt x="4077543" y="1725178"/>
                  <a:pt x="4078826" y="1730145"/>
                  <a:pt x="4080835" y="1737066"/>
                </a:cubicBezTo>
                <a:lnTo>
                  <a:pt x="4113317" y="1842213"/>
                </a:lnTo>
                <a:cubicBezTo>
                  <a:pt x="4105727" y="1850696"/>
                  <a:pt x="4096128" y="1857728"/>
                  <a:pt x="4084519" y="1863309"/>
                </a:cubicBezTo>
                <a:cubicBezTo>
                  <a:pt x="4072910" y="1868890"/>
                  <a:pt x="4061413" y="1871681"/>
                  <a:pt x="4050028" y="1871681"/>
                </a:cubicBezTo>
                <a:cubicBezTo>
                  <a:pt x="4037526" y="1871681"/>
                  <a:pt x="4028206" y="1868500"/>
                  <a:pt x="4022067" y="1862137"/>
                </a:cubicBezTo>
                <a:cubicBezTo>
                  <a:pt x="4015928" y="1855775"/>
                  <a:pt x="4010737" y="1845003"/>
                  <a:pt x="4006496" y="1829823"/>
                </a:cubicBezTo>
                <a:lnTo>
                  <a:pt x="3964303" y="1678130"/>
                </a:lnTo>
                <a:cubicBezTo>
                  <a:pt x="3956490" y="1694873"/>
                  <a:pt x="3951076" y="1708547"/>
                  <a:pt x="3948062" y="1719151"/>
                </a:cubicBezTo>
                <a:cubicBezTo>
                  <a:pt x="3945048" y="1729755"/>
                  <a:pt x="3943541" y="1739521"/>
                  <a:pt x="3943541" y="1748451"/>
                </a:cubicBezTo>
                <a:lnTo>
                  <a:pt x="3942872" y="1765864"/>
                </a:lnTo>
                <a:cubicBezTo>
                  <a:pt x="3930817" y="1772338"/>
                  <a:pt x="3918427" y="1778924"/>
                  <a:pt x="3905702" y="1785621"/>
                </a:cubicBezTo>
                <a:cubicBezTo>
                  <a:pt x="3898335" y="1790086"/>
                  <a:pt x="3890856" y="1797341"/>
                  <a:pt x="3883266" y="1807387"/>
                </a:cubicBezTo>
                <a:cubicBezTo>
                  <a:pt x="3871211" y="1822791"/>
                  <a:pt x="3858486" y="1843999"/>
                  <a:pt x="3845092" y="1871011"/>
                </a:cubicBezTo>
                <a:cubicBezTo>
                  <a:pt x="3831697" y="1898023"/>
                  <a:pt x="3825000" y="1915660"/>
                  <a:pt x="3825000" y="1923920"/>
                </a:cubicBezTo>
                <a:cubicBezTo>
                  <a:pt x="3825000" y="1929501"/>
                  <a:pt x="3835102" y="1935137"/>
                  <a:pt x="3855305" y="1940830"/>
                </a:cubicBezTo>
                <a:cubicBezTo>
                  <a:pt x="3875508" y="1946523"/>
                  <a:pt x="3897554" y="1949369"/>
                  <a:pt x="3921441" y="1949369"/>
                </a:cubicBezTo>
                <a:cubicBezTo>
                  <a:pt x="3928361" y="1949369"/>
                  <a:pt x="3937626" y="1944235"/>
                  <a:pt x="3949234" y="1933965"/>
                </a:cubicBezTo>
                <a:cubicBezTo>
                  <a:pt x="3957494" y="1926598"/>
                  <a:pt x="3967875" y="1915883"/>
                  <a:pt x="3980376" y="1901819"/>
                </a:cubicBezTo>
                <a:cubicBezTo>
                  <a:pt x="3988190" y="1927268"/>
                  <a:pt x="3997120" y="1945016"/>
                  <a:pt x="4007166" y="1955062"/>
                </a:cubicBezTo>
                <a:cubicBezTo>
                  <a:pt x="4017211" y="1965108"/>
                  <a:pt x="4030829" y="1970131"/>
                  <a:pt x="4048019" y="1970131"/>
                </a:cubicBezTo>
                <a:cubicBezTo>
                  <a:pt x="4064539" y="1970131"/>
                  <a:pt x="4080166" y="1966782"/>
                  <a:pt x="4094900" y="1960085"/>
                </a:cubicBezTo>
                <a:cubicBezTo>
                  <a:pt x="4111196" y="1952718"/>
                  <a:pt x="4126600" y="1941109"/>
                  <a:pt x="4141111" y="1925259"/>
                </a:cubicBezTo>
                <a:cubicBezTo>
                  <a:pt x="4148255" y="1936421"/>
                  <a:pt x="4155845" y="1944011"/>
                  <a:pt x="4163882" y="1948030"/>
                </a:cubicBezTo>
                <a:cubicBezTo>
                  <a:pt x="4171918" y="1952048"/>
                  <a:pt x="4184866" y="1954057"/>
                  <a:pt x="4202726" y="1954057"/>
                </a:cubicBezTo>
                <a:cubicBezTo>
                  <a:pt x="4220808" y="1954057"/>
                  <a:pt x="4232305" y="1953220"/>
                  <a:pt x="4237217" y="1951546"/>
                </a:cubicBezTo>
                <a:cubicBezTo>
                  <a:pt x="4242128" y="1949871"/>
                  <a:pt x="4245588" y="1945351"/>
                  <a:pt x="4247597" y="1937984"/>
                </a:cubicBezTo>
                <a:cubicBezTo>
                  <a:pt x="4250946" y="1925259"/>
                  <a:pt x="4254351" y="1908851"/>
                  <a:pt x="4257811" y="1888759"/>
                </a:cubicBezTo>
                <a:cubicBezTo>
                  <a:pt x="4261271" y="1868667"/>
                  <a:pt x="4263001" y="1852928"/>
                  <a:pt x="4263001" y="1841543"/>
                </a:cubicBezTo>
                <a:cubicBezTo>
                  <a:pt x="4263001" y="1831274"/>
                  <a:pt x="4261997" y="1821228"/>
                  <a:pt x="4259987" y="1811405"/>
                </a:cubicBezTo>
                <a:cubicBezTo>
                  <a:pt x="4257978" y="1801583"/>
                  <a:pt x="4254518" y="1789304"/>
                  <a:pt x="4249607" y="1774570"/>
                </a:cubicBezTo>
                <a:close/>
                <a:moveTo>
                  <a:pt x="2565281" y="1536148"/>
                </a:moveTo>
                <a:lnTo>
                  <a:pt x="2524763" y="1611827"/>
                </a:lnTo>
                <a:lnTo>
                  <a:pt x="2603121" y="1652680"/>
                </a:lnTo>
                <a:lnTo>
                  <a:pt x="2643305" y="1577671"/>
                </a:lnTo>
                <a:close/>
                <a:moveTo>
                  <a:pt x="2169845" y="1533134"/>
                </a:moveTo>
                <a:lnTo>
                  <a:pt x="2129327" y="1608813"/>
                </a:lnTo>
                <a:lnTo>
                  <a:pt x="2207685" y="1649666"/>
                </a:lnTo>
                <a:lnTo>
                  <a:pt x="2247868" y="1574657"/>
                </a:lnTo>
                <a:close/>
                <a:moveTo>
                  <a:pt x="3027876" y="1527776"/>
                </a:moveTo>
                <a:cubicBezTo>
                  <a:pt x="3015375" y="1551440"/>
                  <a:pt x="3005664" y="1571588"/>
                  <a:pt x="2998743" y="1588219"/>
                </a:cubicBezTo>
                <a:cubicBezTo>
                  <a:pt x="2991823" y="1604851"/>
                  <a:pt x="2988363" y="1616627"/>
                  <a:pt x="2988363" y="1623547"/>
                </a:cubicBezTo>
                <a:cubicBezTo>
                  <a:pt x="2988363" y="1628235"/>
                  <a:pt x="2989702" y="1636830"/>
                  <a:pt x="2992381" y="1649332"/>
                </a:cubicBezTo>
                <a:cubicBezTo>
                  <a:pt x="2999971" y="1685050"/>
                  <a:pt x="3005441" y="1715802"/>
                  <a:pt x="3008789" y="1741586"/>
                </a:cubicBezTo>
                <a:cubicBezTo>
                  <a:pt x="3012138" y="1767371"/>
                  <a:pt x="3014928" y="1793434"/>
                  <a:pt x="3017161" y="1819777"/>
                </a:cubicBezTo>
                <a:cubicBezTo>
                  <a:pt x="3019393" y="1846120"/>
                  <a:pt x="3020509" y="1866100"/>
                  <a:pt x="3020509" y="1879718"/>
                </a:cubicBezTo>
                <a:cubicBezTo>
                  <a:pt x="3020509" y="1897577"/>
                  <a:pt x="3017831" y="1920794"/>
                  <a:pt x="3012473" y="1949369"/>
                </a:cubicBezTo>
                <a:lnTo>
                  <a:pt x="3032565" y="1957406"/>
                </a:lnTo>
                <a:cubicBezTo>
                  <a:pt x="3045959" y="1929724"/>
                  <a:pt x="3055000" y="1907679"/>
                  <a:pt x="3059688" y="1891270"/>
                </a:cubicBezTo>
                <a:cubicBezTo>
                  <a:pt x="3064377" y="1874862"/>
                  <a:pt x="3066721" y="1856724"/>
                  <a:pt x="3066721" y="1836855"/>
                </a:cubicBezTo>
                <a:cubicBezTo>
                  <a:pt x="3066721" y="1813415"/>
                  <a:pt x="3065604" y="1788970"/>
                  <a:pt x="3063372" y="1763520"/>
                </a:cubicBezTo>
                <a:cubicBezTo>
                  <a:pt x="3060470" y="1730480"/>
                  <a:pt x="3055335" y="1691413"/>
                  <a:pt x="3047968" y="1646318"/>
                </a:cubicBezTo>
                <a:close/>
                <a:moveTo>
                  <a:pt x="4138097" y="1524093"/>
                </a:moveTo>
                <a:lnTo>
                  <a:pt x="4131065" y="1526102"/>
                </a:lnTo>
                <a:cubicBezTo>
                  <a:pt x="4131065" y="1535701"/>
                  <a:pt x="4129056" y="1544966"/>
                  <a:pt x="4125037" y="1553896"/>
                </a:cubicBezTo>
                <a:cubicBezTo>
                  <a:pt x="4120126" y="1565058"/>
                  <a:pt x="4113429" y="1570639"/>
                  <a:pt x="4104946" y="1570639"/>
                </a:cubicBezTo>
                <a:cubicBezTo>
                  <a:pt x="4098695" y="1570639"/>
                  <a:pt x="4094230" y="1567178"/>
                  <a:pt x="4091551" y="1560258"/>
                </a:cubicBezTo>
                <a:cubicBezTo>
                  <a:pt x="4090435" y="1557802"/>
                  <a:pt x="4088984" y="1551105"/>
                  <a:pt x="4087198" y="1540166"/>
                </a:cubicBezTo>
                <a:lnTo>
                  <a:pt x="4080166" y="1542175"/>
                </a:lnTo>
                <a:cubicBezTo>
                  <a:pt x="4076147" y="1558919"/>
                  <a:pt x="4072799" y="1570192"/>
                  <a:pt x="4070120" y="1575997"/>
                </a:cubicBezTo>
                <a:cubicBezTo>
                  <a:pt x="4064316" y="1588498"/>
                  <a:pt x="4056614" y="1594749"/>
                  <a:pt x="4047014" y="1594749"/>
                </a:cubicBezTo>
                <a:cubicBezTo>
                  <a:pt x="4042996" y="1594749"/>
                  <a:pt x="4039982" y="1592796"/>
                  <a:pt x="4037973" y="1588889"/>
                </a:cubicBezTo>
                <a:cubicBezTo>
                  <a:pt x="4035964" y="1584982"/>
                  <a:pt x="4034959" y="1580573"/>
                  <a:pt x="4034959" y="1575662"/>
                </a:cubicBezTo>
                <a:cubicBezTo>
                  <a:pt x="4034959" y="1572983"/>
                  <a:pt x="4035182" y="1569634"/>
                  <a:pt x="4035629" y="1565616"/>
                </a:cubicBezTo>
                <a:cubicBezTo>
                  <a:pt x="4036075" y="1561597"/>
                  <a:pt x="4036299" y="1558695"/>
                  <a:pt x="4036299" y="1556909"/>
                </a:cubicBezTo>
                <a:lnTo>
                  <a:pt x="4029266" y="1559923"/>
                </a:lnTo>
                <a:cubicBezTo>
                  <a:pt x="4026364" y="1567067"/>
                  <a:pt x="4024132" y="1573429"/>
                  <a:pt x="4022569" y="1579010"/>
                </a:cubicBezTo>
                <a:cubicBezTo>
                  <a:pt x="4021007" y="1584591"/>
                  <a:pt x="4020225" y="1590284"/>
                  <a:pt x="4020225" y="1596088"/>
                </a:cubicBezTo>
                <a:cubicBezTo>
                  <a:pt x="4020225" y="1607250"/>
                  <a:pt x="4022569" y="1616013"/>
                  <a:pt x="4027257" y="1622375"/>
                </a:cubicBezTo>
                <a:cubicBezTo>
                  <a:pt x="4031945" y="1628738"/>
                  <a:pt x="4038978" y="1631919"/>
                  <a:pt x="4048354" y="1631919"/>
                </a:cubicBezTo>
                <a:cubicBezTo>
                  <a:pt x="4056167" y="1631919"/>
                  <a:pt x="4063646" y="1628347"/>
                  <a:pt x="4070790" y="1621203"/>
                </a:cubicBezTo>
                <a:cubicBezTo>
                  <a:pt x="4074808" y="1617185"/>
                  <a:pt x="4079161" y="1611157"/>
                  <a:pt x="4083849" y="1603120"/>
                </a:cubicBezTo>
                <a:cubicBezTo>
                  <a:pt x="4088091" y="1606023"/>
                  <a:pt x="4091886" y="1608143"/>
                  <a:pt x="4095235" y="1609483"/>
                </a:cubicBezTo>
                <a:cubicBezTo>
                  <a:pt x="4098583" y="1610822"/>
                  <a:pt x="4102267" y="1611492"/>
                  <a:pt x="4106285" y="1611492"/>
                </a:cubicBezTo>
                <a:cubicBezTo>
                  <a:pt x="4117670" y="1611492"/>
                  <a:pt x="4126600" y="1605465"/>
                  <a:pt x="4133074" y="1593409"/>
                </a:cubicBezTo>
                <a:cubicBezTo>
                  <a:pt x="4138878" y="1582694"/>
                  <a:pt x="4141781" y="1568964"/>
                  <a:pt x="4141781" y="1552221"/>
                </a:cubicBezTo>
                <a:cubicBezTo>
                  <a:pt x="4141781" y="1548203"/>
                  <a:pt x="4141390" y="1543571"/>
                  <a:pt x="4140609" y="1538324"/>
                </a:cubicBezTo>
                <a:cubicBezTo>
                  <a:pt x="4139827" y="1533078"/>
                  <a:pt x="4138990" y="1528334"/>
                  <a:pt x="4138097" y="1524093"/>
                </a:cubicBezTo>
                <a:close/>
                <a:moveTo>
                  <a:pt x="2871644" y="1501322"/>
                </a:moveTo>
                <a:cubicBezTo>
                  <a:pt x="2859366" y="1524762"/>
                  <a:pt x="2850659" y="1544966"/>
                  <a:pt x="2845525" y="1561932"/>
                </a:cubicBezTo>
                <a:cubicBezTo>
                  <a:pt x="2841506" y="1575327"/>
                  <a:pt x="2839497" y="1588610"/>
                  <a:pt x="2839497" y="1601781"/>
                </a:cubicBezTo>
                <a:lnTo>
                  <a:pt x="2860929" y="1615845"/>
                </a:lnTo>
                <a:lnTo>
                  <a:pt x="2901447" y="1843217"/>
                </a:lnTo>
                <a:lnTo>
                  <a:pt x="2777920" y="1843217"/>
                </a:lnTo>
                <a:cubicBezTo>
                  <a:pt x="2760283" y="1839422"/>
                  <a:pt x="2747056" y="1834734"/>
                  <a:pt x="2738238" y="1829153"/>
                </a:cubicBezTo>
                <a:cubicBezTo>
                  <a:pt x="2729420" y="1823572"/>
                  <a:pt x="2716640" y="1811405"/>
                  <a:pt x="2699896" y="1792653"/>
                </a:cubicBezTo>
                <a:cubicBezTo>
                  <a:pt x="2675340" y="1766087"/>
                  <a:pt x="2656364" y="1746554"/>
                  <a:pt x="2642970" y="1734052"/>
                </a:cubicBezTo>
                <a:cubicBezTo>
                  <a:pt x="2626003" y="1718202"/>
                  <a:pt x="2610711" y="1706705"/>
                  <a:pt x="2597093" y="1699561"/>
                </a:cubicBezTo>
                <a:cubicBezTo>
                  <a:pt x="2583476" y="1692417"/>
                  <a:pt x="2569300" y="1688845"/>
                  <a:pt x="2554566" y="1688845"/>
                </a:cubicBezTo>
                <a:cubicBezTo>
                  <a:pt x="2535367" y="1688845"/>
                  <a:pt x="2518233" y="1695543"/>
                  <a:pt x="2503164" y="1708937"/>
                </a:cubicBezTo>
                <a:cubicBezTo>
                  <a:pt x="2488095" y="1722332"/>
                  <a:pt x="2474422" y="1743093"/>
                  <a:pt x="2462144" y="1771222"/>
                </a:cubicBezTo>
                <a:cubicBezTo>
                  <a:pt x="2471296" y="1769213"/>
                  <a:pt x="2478273" y="1767929"/>
                  <a:pt x="2483073" y="1767371"/>
                </a:cubicBezTo>
                <a:cubicBezTo>
                  <a:pt x="2487872" y="1766813"/>
                  <a:pt x="2493174" y="1766534"/>
                  <a:pt x="2498979" y="1766534"/>
                </a:cubicBezTo>
                <a:cubicBezTo>
                  <a:pt x="2518401" y="1766534"/>
                  <a:pt x="2538269" y="1772003"/>
                  <a:pt x="2558584" y="1782942"/>
                </a:cubicBezTo>
                <a:cubicBezTo>
                  <a:pt x="2581578" y="1795220"/>
                  <a:pt x="2606581" y="1815312"/>
                  <a:pt x="2633594" y="1843217"/>
                </a:cubicBezTo>
                <a:lnTo>
                  <a:pt x="2414630" y="1843217"/>
                </a:lnTo>
                <a:lnTo>
                  <a:pt x="2414630" y="1806048"/>
                </a:lnTo>
                <a:cubicBezTo>
                  <a:pt x="2414630" y="1764748"/>
                  <a:pt x="2405924" y="1733829"/>
                  <a:pt x="2388511" y="1713291"/>
                </a:cubicBezTo>
                <a:cubicBezTo>
                  <a:pt x="2373554" y="1695654"/>
                  <a:pt x="2353573" y="1686836"/>
                  <a:pt x="2328570" y="1686836"/>
                </a:cubicBezTo>
                <a:cubicBezTo>
                  <a:pt x="2313390" y="1686836"/>
                  <a:pt x="2297651" y="1691748"/>
                  <a:pt x="2281355" y="1701570"/>
                </a:cubicBezTo>
                <a:cubicBezTo>
                  <a:pt x="2274211" y="1705812"/>
                  <a:pt x="2263607" y="1712956"/>
                  <a:pt x="2249543" y="1723002"/>
                </a:cubicBezTo>
                <a:lnTo>
                  <a:pt x="2129662" y="1808727"/>
                </a:lnTo>
                <a:cubicBezTo>
                  <a:pt x="2109793" y="1822791"/>
                  <a:pt x="2095226" y="1832055"/>
                  <a:pt x="2085962" y="1836520"/>
                </a:cubicBezTo>
                <a:cubicBezTo>
                  <a:pt x="2076697" y="1840985"/>
                  <a:pt x="2066596" y="1843217"/>
                  <a:pt x="2055657" y="1843217"/>
                </a:cubicBezTo>
                <a:cubicBezTo>
                  <a:pt x="2044718" y="1843217"/>
                  <a:pt x="2035900" y="1839757"/>
                  <a:pt x="2029203" y="1832837"/>
                </a:cubicBezTo>
                <a:cubicBezTo>
                  <a:pt x="2022505" y="1825916"/>
                  <a:pt x="2019157" y="1816094"/>
                  <a:pt x="2019157" y="1803369"/>
                </a:cubicBezTo>
                <a:cubicBezTo>
                  <a:pt x="2019157" y="1794439"/>
                  <a:pt x="2019603" y="1782607"/>
                  <a:pt x="2020496" y="1767873"/>
                </a:cubicBezTo>
                <a:cubicBezTo>
                  <a:pt x="2020719" y="1762962"/>
                  <a:pt x="2021166" y="1756488"/>
                  <a:pt x="2021836" y="1748451"/>
                </a:cubicBezTo>
                <a:lnTo>
                  <a:pt x="1999065" y="1745103"/>
                </a:lnTo>
                <a:cubicBezTo>
                  <a:pt x="1994600" y="1782161"/>
                  <a:pt x="1984554" y="1808280"/>
                  <a:pt x="1968927" y="1823461"/>
                </a:cubicBezTo>
                <a:cubicBezTo>
                  <a:pt x="1955533" y="1836409"/>
                  <a:pt x="1935887" y="1842883"/>
                  <a:pt x="1909992" y="1842883"/>
                </a:cubicBezTo>
                <a:lnTo>
                  <a:pt x="1890160" y="1843021"/>
                </a:lnTo>
                <a:lnTo>
                  <a:pt x="1890160" y="1824800"/>
                </a:lnTo>
                <a:cubicBezTo>
                  <a:pt x="1890160" y="1790421"/>
                  <a:pt x="1883910" y="1761064"/>
                  <a:pt x="1871408" y="1736731"/>
                </a:cubicBezTo>
                <a:cubicBezTo>
                  <a:pt x="1858906" y="1712398"/>
                  <a:pt x="1843726" y="1700231"/>
                  <a:pt x="1825866" y="1700231"/>
                </a:cubicBezTo>
                <a:cubicBezTo>
                  <a:pt x="1804435" y="1700231"/>
                  <a:pt x="1785348" y="1717086"/>
                  <a:pt x="1768605" y="1750795"/>
                </a:cubicBezTo>
                <a:cubicBezTo>
                  <a:pt x="1753201" y="1781826"/>
                  <a:pt x="1745499" y="1814084"/>
                  <a:pt x="1745499" y="1847571"/>
                </a:cubicBezTo>
                <a:cubicBezTo>
                  <a:pt x="1745499" y="1872351"/>
                  <a:pt x="1752029" y="1891940"/>
                  <a:pt x="1765089" y="1906339"/>
                </a:cubicBezTo>
                <a:cubicBezTo>
                  <a:pt x="1778149" y="1920738"/>
                  <a:pt x="1795729" y="1927938"/>
                  <a:pt x="1817830" y="1927938"/>
                </a:cubicBezTo>
                <a:cubicBezTo>
                  <a:pt x="1824081" y="1927938"/>
                  <a:pt x="1831894" y="1927268"/>
                  <a:pt x="1841270" y="1925929"/>
                </a:cubicBezTo>
                <a:cubicBezTo>
                  <a:pt x="1814481" y="1957629"/>
                  <a:pt x="1788585" y="1980623"/>
                  <a:pt x="1763582" y="1994911"/>
                </a:cubicBezTo>
                <a:cubicBezTo>
                  <a:pt x="1742374" y="2006966"/>
                  <a:pt x="1720943" y="2012993"/>
                  <a:pt x="1699288" y="2012993"/>
                </a:cubicBezTo>
                <a:cubicBezTo>
                  <a:pt x="1683215" y="2012993"/>
                  <a:pt x="1668815" y="2010761"/>
                  <a:pt x="1656091" y="2006296"/>
                </a:cubicBezTo>
                <a:cubicBezTo>
                  <a:pt x="1640687" y="2000938"/>
                  <a:pt x="1620930" y="1990222"/>
                  <a:pt x="1596820" y="1974149"/>
                </a:cubicBezTo>
                <a:lnTo>
                  <a:pt x="1582756" y="1993571"/>
                </a:lnTo>
                <a:cubicBezTo>
                  <a:pt x="1628297" y="2028397"/>
                  <a:pt x="1662062" y="2051726"/>
                  <a:pt x="1684052" y="2063558"/>
                </a:cubicBezTo>
                <a:cubicBezTo>
                  <a:pt x="1706041" y="2075389"/>
                  <a:pt x="1726300" y="2081305"/>
                  <a:pt x="1744830" y="2081305"/>
                </a:cubicBezTo>
                <a:cubicBezTo>
                  <a:pt x="1776530" y="2081305"/>
                  <a:pt x="1808677" y="2062553"/>
                  <a:pt x="1841270" y="2025048"/>
                </a:cubicBezTo>
                <a:cubicBezTo>
                  <a:pt x="1857567" y="2006296"/>
                  <a:pt x="1869789" y="1987432"/>
                  <a:pt x="1877938" y="1968456"/>
                </a:cubicBezTo>
                <a:lnTo>
                  <a:pt x="1885263" y="1934138"/>
                </a:lnTo>
                <a:lnTo>
                  <a:pt x="1909992" y="1933965"/>
                </a:lnTo>
                <a:cubicBezTo>
                  <a:pt x="1929413" y="1933965"/>
                  <a:pt x="1945040" y="1930728"/>
                  <a:pt x="1956872" y="1924254"/>
                </a:cubicBezTo>
                <a:cubicBezTo>
                  <a:pt x="1969820" y="1917111"/>
                  <a:pt x="1983438" y="1903604"/>
                  <a:pt x="1997726" y="1883736"/>
                </a:cubicBezTo>
                <a:cubicBezTo>
                  <a:pt x="2004423" y="1901595"/>
                  <a:pt x="2012515" y="1914488"/>
                  <a:pt x="2022003" y="1922413"/>
                </a:cubicBezTo>
                <a:cubicBezTo>
                  <a:pt x="2031491" y="1930338"/>
                  <a:pt x="2044160" y="1934300"/>
                  <a:pt x="2060010" y="1934300"/>
                </a:cubicBezTo>
                <a:lnTo>
                  <a:pt x="2395506" y="1934300"/>
                </a:lnTo>
                <a:lnTo>
                  <a:pt x="2414630" y="1934300"/>
                </a:lnTo>
                <a:lnTo>
                  <a:pt x="2757456" y="1934300"/>
                </a:lnTo>
                <a:lnTo>
                  <a:pt x="2777920" y="1934300"/>
                </a:lnTo>
                <a:lnTo>
                  <a:pt x="2941631" y="1934300"/>
                </a:lnTo>
                <a:lnTo>
                  <a:pt x="2941631" y="1843217"/>
                </a:lnTo>
                <a:lnTo>
                  <a:pt x="2905130" y="1635937"/>
                </a:lnTo>
                <a:lnTo>
                  <a:pt x="2917186" y="1640625"/>
                </a:lnTo>
                <a:cubicBezTo>
                  <a:pt x="2922097" y="1629910"/>
                  <a:pt x="2926506" y="1617743"/>
                  <a:pt x="2930413" y="1604125"/>
                </a:cubicBezTo>
                <a:cubicBezTo>
                  <a:pt x="2934319" y="1590507"/>
                  <a:pt x="2937277" y="1576555"/>
                  <a:pt x="2939287" y="1562267"/>
                </a:cubicBezTo>
                <a:cubicBezTo>
                  <a:pt x="2921204" y="1554677"/>
                  <a:pt x="2908033" y="1547756"/>
                  <a:pt x="2899773" y="1541506"/>
                </a:cubicBezTo>
                <a:cubicBezTo>
                  <a:pt x="2890396" y="1534585"/>
                  <a:pt x="2885708" y="1527441"/>
                  <a:pt x="2885708" y="1520074"/>
                </a:cubicBezTo>
                <a:cubicBezTo>
                  <a:pt x="2886601" y="1514270"/>
                  <a:pt x="2887048" y="1510698"/>
                  <a:pt x="2887048" y="1509359"/>
                </a:cubicBezTo>
                <a:close/>
                <a:moveTo>
                  <a:pt x="957119" y="1501322"/>
                </a:moveTo>
                <a:cubicBezTo>
                  <a:pt x="944841" y="1524762"/>
                  <a:pt x="936135" y="1544966"/>
                  <a:pt x="931000" y="1561932"/>
                </a:cubicBezTo>
                <a:cubicBezTo>
                  <a:pt x="926982" y="1575327"/>
                  <a:pt x="924973" y="1588610"/>
                  <a:pt x="924973" y="1601781"/>
                </a:cubicBezTo>
                <a:lnTo>
                  <a:pt x="946404" y="1615845"/>
                </a:lnTo>
                <a:lnTo>
                  <a:pt x="986922" y="1843217"/>
                </a:lnTo>
                <a:lnTo>
                  <a:pt x="865255" y="1843217"/>
                </a:lnTo>
                <a:lnTo>
                  <a:pt x="842931" y="1843217"/>
                </a:lnTo>
                <a:lnTo>
                  <a:pt x="821388" y="1843217"/>
                </a:lnTo>
                <a:cubicBezTo>
                  <a:pt x="812012" y="1843217"/>
                  <a:pt x="804645" y="1839422"/>
                  <a:pt x="799287" y="1831832"/>
                </a:cubicBezTo>
                <a:cubicBezTo>
                  <a:pt x="791027" y="1820224"/>
                  <a:pt x="784330" y="1798011"/>
                  <a:pt x="779196" y="1765194"/>
                </a:cubicBezTo>
                <a:lnTo>
                  <a:pt x="747049" y="1556240"/>
                </a:lnTo>
                <a:cubicBezTo>
                  <a:pt x="737002" y="1575215"/>
                  <a:pt x="730026" y="1591121"/>
                  <a:pt x="726119" y="1603958"/>
                </a:cubicBezTo>
                <a:cubicBezTo>
                  <a:pt x="722213" y="1616794"/>
                  <a:pt x="720260" y="1627454"/>
                  <a:pt x="720260" y="1635937"/>
                </a:cubicBezTo>
                <a:cubicBezTo>
                  <a:pt x="720260" y="1638839"/>
                  <a:pt x="720427" y="1641909"/>
                  <a:pt x="720762" y="1645146"/>
                </a:cubicBezTo>
                <a:cubicBezTo>
                  <a:pt x="721097" y="1648383"/>
                  <a:pt x="721599" y="1651564"/>
                  <a:pt x="722269" y="1654689"/>
                </a:cubicBezTo>
                <a:lnTo>
                  <a:pt x="704521" y="1665070"/>
                </a:lnTo>
                <a:cubicBezTo>
                  <a:pt x="688894" y="1674223"/>
                  <a:pt x="676839" y="1681702"/>
                  <a:pt x="668356" y="1687506"/>
                </a:cubicBezTo>
                <a:cubicBezTo>
                  <a:pt x="654068" y="1697105"/>
                  <a:pt x="644134" y="1704919"/>
                  <a:pt x="638553" y="1710946"/>
                </a:cubicBezTo>
                <a:cubicBezTo>
                  <a:pt x="631632" y="1718537"/>
                  <a:pt x="620414" y="1738349"/>
                  <a:pt x="604899" y="1770385"/>
                </a:cubicBezTo>
                <a:cubicBezTo>
                  <a:pt x="589384" y="1802420"/>
                  <a:pt x="581626" y="1821451"/>
                  <a:pt x="581626" y="1827479"/>
                </a:cubicBezTo>
                <a:cubicBezTo>
                  <a:pt x="581626" y="1831497"/>
                  <a:pt x="583635" y="1834288"/>
                  <a:pt x="587653" y="1835850"/>
                </a:cubicBezTo>
                <a:cubicBezTo>
                  <a:pt x="591672" y="1837413"/>
                  <a:pt x="602388" y="1839980"/>
                  <a:pt x="619800" y="1843552"/>
                </a:cubicBezTo>
                <a:lnTo>
                  <a:pt x="660654" y="1851589"/>
                </a:lnTo>
                <a:cubicBezTo>
                  <a:pt x="667128" y="1852928"/>
                  <a:pt x="672485" y="1853598"/>
                  <a:pt x="676727" y="1853598"/>
                </a:cubicBezTo>
                <a:cubicBezTo>
                  <a:pt x="684987" y="1853598"/>
                  <a:pt x="695256" y="1847906"/>
                  <a:pt x="707535" y="1836520"/>
                </a:cubicBezTo>
                <a:cubicBezTo>
                  <a:pt x="716018" y="1828707"/>
                  <a:pt x="727850" y="1815424"/>
                  <a:pt x="743030" y="1796671"/>
                </a:cubicBezTo>
                <a:cubicBezTo>
                  <a:pt x="746602" y="1837748"/>
                  <a:pt x="754415" y="1870118"/>
                  <a:pt x="766471" y="1893782"/>
                </a:cubicBezTo>
                <a:cubicBezTo>
                  <a:pt x="775400" y="1910971"/>
                  <a:pt x="786339" y="1922803"/>
                  <a:pt x="799287" y="1929277"/>
                </a:cubicBezTo>
                <a:cubicBezTo>
                  <a:pt x="805984" y="1932626"/>
                  <a:pt x="813351" y="1934300"/>
                  <a:pt x="821388" y="1934300"/>
                </a:cubicBezTo>
                <a:lnTo>
                  <a:pt x="842931" y="1934300"/>
                </a:lnTo>
                <a:lnTo>
                  <a:pt x="865255" y="1934300"/>
                </a:lnTo>
                <a:lnTo>
                  <a:pt x="1027106" y="1934300"/>
                </a:lnTo>
                <a:lnTo>
                  <a:pt x="1027106" y="1843217"/>
                </a:lnTo>
                <a:lnTo>
                  <a:pt x="990606" y="1635937"/>
                </a:lnTo>
                <a:lnTo>
                  <a:pt x="1002661" y="1640625"/>
                </a:lnTo>
                <a:cubicBezTo>
                  <a:pt x="1007572" y="1629910"/>
                  <a:pt x="1011981" y="1617743"/>
                  <a:pt x="1015888" y="1604125"/>
                </a:cubicBezTo>
                <a:cubicBezTo>
                  <a:pt x="1019795" y="1590507"/>
                  <a:pt x="1022753" y="1576555"/>
                  <a:pt x="1024762" y="1562267"/>
                </a:cubicBezTo>
                <a:cubicBezTo>
                  <a:pt x="1006679" y="1554677"/>
                  <a:pt x="993508" y="1547756"/>
                  <a:pt x="985248" y="1541506"/>
                </a:cubicBezTo>
                <a:cubicBezTo>
                  <a:pt x="975872" y="1534585"/>
                  <a:pt x="971184" y="1527441"/>
                  <a:pt x="971184" y="1520074"/>
                </a:cubicBezTo>
                <a:cubicBezTo>
                  <a:pt x="972077" y="1514270"/>
                  <a:pt x="972523" y="1510698"/>
                  <a:pt x="972523" y="1509359"/>
                </a:cubicBezTo>
                <a:close/>
                <a:moveTo>
                  <a:pt x="4080835" y="1431001"/>
                </a:moveTo>
                <a:cubicBezTo>
                  <a:pt x="4074585" y="1441940"/>
                  <a:pt x="4069338" y="1451651"/>
                  <a:pt x="4065097" y="1460134"/>
                </a:cubicBezTo>
                <a:cubicBezTo>
                  <a:pt x="4072687" y="1475538"/>
                  <a:pt x="4076482" y="1490830"/>
                  <a:pt x="4076482" y="1506010"/>
                </a:cubicBezTo>
                <a:cubicBezTo>
                  <a:pt x="4076482" y="1509805"/>
                  <a:pt x="4076036" y="1515833"/>
                  <a:pt x="4075143" y="1524093"/>
                </a:cubicBezTo>
                <a:lnTo>
                  <a:pt x="4084854" y="1525432"/>
                </a:lnTo>
                <a:cubicBezTo>
                  <a:pt x="4090881" y="1508689"/>
                  <a:pt x="4093895" y="1494290"/>
                  <a:pt x="4093895" y="1482235"/>
                </a:cubicBezTo>
                <a:cubicBezTo>
                  <a:pt x="4093895" y="1474421"/>
                  <a:pt x="4089542" y="1457343"/>
                  <a:pt x="4080835" y="1431001"/>
                </a:cubicBezTo>
                <a:close/>
                <a:moveTo>
                  <a:pt x="4443976" y="1198531"/>
                </a:moveTo>
                <a:cubicBezTo>
                  <a:pt x="4429689" y="1198531"/>
                  <a:pt x="4415290" y="1208242"/>
                  <a:pt x="4400779" y="1227664"/>
                </a:cubicBezTo>
                <a:cubicBezTo>
                  <a:pt x="4397877" y="1231236"/>
                  <a:pt x="4395533" y="1234864"/>
                  <a:pt x="4393747" y="1238547"/>
                </a:cubicBezTo>
                <a:cubicBezTo>
                  <a:pt x="4391961" y="1242231"/>
                  <a:pt x="4391068" y="1245524"/>
                  <a:pt x="4391068" y="1248426"/>
                </a:cubicBezTo>
                <a:cubicBezTo>
                  <a:pt x="4391068" y="1251774"/>
                  <a:pt x="4392463" y="1255179"/>
                  <a:pt x="4395254" y="1258639"/>
                </a:cubicBezTo>
                <a:cubicBezTo>
                  <a:pt x="4398044" y="1262099"/>
                  <a:pt x="4402565" y="1265839"/>
                  <a:pt x="4408816" y="1269857"/>
                </a:cubicBezTo>
                <a:cubicBezTo>
                  <a:pt x="4400109" y="1272313"/>
                  <a:pt x="4394082" y="1275047"/>
                  <a:pt x="4390733" y="1278061"/>
                </a:cubicBezTo>
                <a:cubicBezTo>
                  <a:pt x="4387384" y="1281075"/>
                  <a:pt x="4383478" y="1286600"/>
                  <a:pt x="4379013" y="1294637"/>
                </a:cubicBezTo>
                <a:lnTo>
                  <a:pt x="4451343" y="1272536"/>
                </a:lnTo>
                <a:cubicBezTo>
                  <a:pt x="4456478" y="1270973"/>
                  <a:pt x="4460273" y="1268964"/>
                  <a:pt x="4462729" y="1266508"/>
                </a:cubicBezTo>
                <a:cubicBezTo>
                  <a:pt x="4466077" y="1263160"/>
                  <a:pt x="4468979" y="1258248"/>
                  <a:pt x="4471435" y="1251774"/>
                </a:cubicBezTo>
                <a:cubicBezTo>
                  <a:pt x="4458264" y="1255123"/>
                  <a:pt x="4450227" y="1256797"/>
                  <a:pt x="4447325" y="1256797"/>
                </a:cubicBezTo>
                <a:cubicBezTo>
                  <a:pt x="4442637" y="1256797"/>
                  <a:pt x="4434935" y="1253784"/>
                  <a:pt x="4424219" y="1247756"/>
                </a:cubicBezTo>
                <a:cubicBezTo>
                  <a:pt x="4413504" y="1241729"/>
                  <a:pt x="4408146" y="1237264"/>
                  <a:pt x="4408146" y="1234362"/>
                </a:cubicBezTo>
                <a:cubicBezTo>
                  <a:pt x="4410378" y="1232129"/>
                  <a:pt x="4412834" y="1230343"/>
                  <a:pt x="4415513" y="1229004"/>
                </a:cubicBezTo>
                <a:cubicBezTo>
                  <a:pt x="4419531" y="1226995"/>
                  <a:pt x="4423550" y="1225990"/>
                  <a:pt x="4427568" y="1225990"/>
                </a:cubicBezTo>
                <a:cubicBezTo>
                  <a:pt x="4431586" y="1225990"/>
                  <a:pt x="4439176" y="1228781"/>
                  <a:pt x="4450339" y="1234362"/>
                </a:cubicBezTo>
                <a:cubicBezTo>
                  <a:pt x="4453464" y="1229227"/>
                  <a:pt x="4455529" y="1225376"/>
                  <a:pt x="4456534" y="1222809"/>
                </a:cubicBezTo>
                <a:cubicBezTo>
                  <a:pt x="4457538" y="1220242"/>
                  <a:pt x="4458040" y="1217172"/>
                  <a:pt x="4458040" y="1213600"/>
                </a:cubicBezTo>
                <a:cubicBezTo>
                  <a:pt x="4458040" y="1209135"/>
                  <a:pt x="4456757" y="1205508"/>
                  <a:pt x="4454190" y="1202717"/>
                </a:cubicBezTo>
                <a:cubicBezTo>
                  <a:pt x="4451622" y="1199926"/>
                  <a:pt x="4448218" y="1198531"/>
                  <a:pt x="4443976" y="1198531"/>
                </a:cubicBezTo>
                <a:close/>
                <a:moveTo>
                  <a:pt x="3048229" y="1119169"/>
                </a:moveTo>
                <a:lnTo>
                  <a:pt x="3048229" y="1213265"/>
                </a:lnTo>
                <a:lnTo>
                  <a:pt x="3142325" y="1213265"/>
                </a:lnTo>
                <a:lnTo>
                  <a:pt x="3142325" y="1119169"/>
                </a:lnTo>
                <a:close/>
                <a:moveTo>
                  <a:pt x="4466747" y="1025742"/>
                </a:moveTo>
                <a:lnTo>
                  <a:pt x="4482820" y="1050522"/>
                </a:lnTo>
                <a:cubicBezTo>
                  <a:pt x="4470096" y="1057442"/>
                  <a:pt x="4460105" y="1061963"/>
                  <a:pt x="4452850" y="1064084"/>
                </a:cubicBezTo>
                <a:cubicBezTo>
                  <a:pt x="4445595" y="1066204"/>
                  <a:pt x="4433484" y="1068158"/>
                  <a:pt x="4416517" y="1069944"/>
                </a:cubicBezTo>
                <a:cubicBezTo>
                  <a:pt x="4429689" y="1060567"/>
                  <a:pt x="4438897" y="1053591"/>
                  <a:pt x="4444144" y="1049015"/>
                </a:cubicBezTo>
                <a:cubicBezTo>
                  <a:pt x="4449390" y="1044438"/>
                  <a:pt x="4456924" y="1036681"/>
                  <a:pt x="4466747" y="1025742"/>
                </a:cubicBezTo>
                <a:close/>
                <a:moveTo>
                  <a:pt x="1704497" y="1025742"/>
                </a:moveTo>
                <a:lnTo>
                  <a:pt x="1720571" y="1050522"/>
                </a:lnTo>
                <a:cubicBezTo>
                  <a:pt x="1707846" y="1057442"/>
                  <a:pt x="1697856" y="1061963"/>
                  <a:pt x="1690600" y="1064084"/>
                </a:cubicBezTo>
                <a:cubicBezTo>
                  <a:pt x="1683345" y="1066204"/>
                  <a:pt x="1671234" y="1068158"/>
                  <a:pt x="1654268" y="1069944"/>
                </a:cubicBezTo>
                <a:cubicBezTo>
                  <a:pt x="1667439" y="1060567"/>
                  <a:pt x="1676648" y="1053591"/>
                  <a:pt x="1681894" y="1049015"/>
                </a:cubicBezTo>
                <a:cubicBezTo>
                  <a:pt x="1687140" y="1044438"/>
                  <a:pt x="1694675" y="1036681"/>
                  <a:pt x="1704497" y="1025742"/>
                </a:cubicBezTo>
                <a:close/>
                <a:moveTo>
                  <a:pt x="2402352" y="970154"/>
                </a:moveTo>
                <a:cubicBezTo>
                  <a:pt x="2421551" y="970154"/>
                  <a:pt x="2434275" y="988125"/>
                  <a:pt x="2440526" y="1024067"/>
                </a:cubicBezTo>
                <a:lnTo>
                  <a:pt x="2427801" y="1024067"/>
                </a:lnTo>
                <a:cubicBezTo>
                  <a:pt x="2413291" y="1024067"/>
                  <a:pt x="2401626" y="1021444"/>
                  <a:pt x="2392808" y="1016198"/>
                </a:cubicBezTo>
                <a:cubicBezTo>
                  <a:pt x="2383990" y="1010952"/>
                  <a:pt x="2379581" y="1004311"/>
                  <a:pt x="2379581" y="996274"/>
                </a:cubicBezTo>
                <a:cubicBezTo>
                  <a:pt x="2379581" y="989800"/>
                  <a:pt x="2381646" y="983828"/>
                  <a:pt x="2385776" y="978359"/>
                </a:cubicBezTo>
                <a:cubicBezTo>
                  <a:pt x="2389906" y="972889"/>
                  <a:pt x="2395431" y="970154"/>
                  <a:pt x="2402352" y="970154"/>
                </a:cubicBezTo>
                <a:close/>
                <a:moveTo>
                  <a:pt x="2659601" y="957430"/>
                </a:moveTo>
                <a:cubicBezTo>
                  <a:pt x="2673666" y="970601"/>
                  <a:pt x="2685553" y="984051"/>
                  <a:pt x="2695264" y="997781"/>
                </a:cubicBezTo>
                <a:cubicBezTo>
                  <a:pt x="2704975" y="1011510"/>
                  <a:pt x="2709831" y="1021723"/>
                  <a:pt x="2709831" y="1028421"/>
                </a:cubicBezTo>
                <a:cubicBezTo>
                  <a:pt x="2709831" y="1031992"/>
                  <a:pt x="2707822" y="1033778"/>
                  <a:pt x="2703803" y="1033778"/>
                </a:cubicBezTo>
                <a:cubicBezTo>
                  <a:pt x="2691525" y="1033778"/>
                  <a:pt x="2670763" y="1025742"/>
                  <a:pt x="2641519" y="1009668"/>
                </a:cubicBezTo>
                <a:cubicBezTo>
                  <a:pt x="2648439" y="996720"/>
                  <a:pt x="2652848" y="987456"/>
                  <a:pt x="2654746" y="981875"/>
                </a:cubicBezTo>
                <a:cubicBezTo>
                  <a:pt x="2656643" y="976294"/>
                  <a:pt x="2658262" y="968145"/>
                  <a:pt x="2659601" y="957430"/>
                </a:cubicBezTo>
                <a:close/>
                <a:moveTo>
                  <a:pt x="2598656" y="929971"/>
                </a:moveTo>
                <a:cubicBezTo>
                  <a:pt x="2604684" y="929971"/>
                  <a:pt x="2609316" y="933152"/>
                  <a:pt x="2612553" y="939514"/>
                </a:cubicBezTo>
                <a:cubicBezTo>
                  <a:pt x="2615790" y="945877"/>
                  <a:pt x="2617408" y="954751"/>
                  <a:pt x="2617408" y="966136"/>
                </a:cubicBezTo>
                <a:cubicBezTo>
                  <a:pt x="2617408" y="971717"/>
                  <a:pt x="2613725" y="976963"/>
                  <a:pt x="2606358" y="981875"/>
                </a:cubicBezTo>
                <a:cubicBezTo>
                  <a:pt x="2603902" y="983437"/>
                  <a:pt x="2600219" y="985335"/>
                  <a:pt x="2595308" y="987567"/>
                </a:cubicBezTo>
                <a:cubicBezTo>
                  <a:pt x="2574769" y="978191"/>
                  <a:pt x="2564500" y="969038"/>
                  <a:pt x="2564500" y="960109"/>
                </a:cubicBezTo>
                <a:cubicBezTo>
                  <a:pt x="2564500" y="953635"/>
                  <a:pt x="2567402" y="947272"/>
                  <a:pt x="2573207" y="941021"/>
                </a:cubicBezTo>
                <a:cubicBezTo>
                  <a:pt x="2580127" y="933654"/>
                  <a:pt x="2588610" y="929971"/>
                  <a:pt x="2598656" y="929971"/>
                </a:cubicBezTo>
                <a:close/>
                <a:moveTo>
                  <a:pt x="3343132" y="917916"/>
                </a:moveTo>
                <a:cubicBezTo>
                  <a:pt x="3325942" y="917916"/>
                  <a:pt x="3310148" y="927124"/>
                  <a:pt x="3295748" y="945542"/>
                </a:cubicBezTo>
                <a:cubicBezTo>
                  <a:pt x="3281349" y="963959"/>
                  <a:pt x="3269238" y="990246"/>
                  <a:pt x="3259416" y="1024402"/>
                </a:cubicBezTo>
                <a:lnTo>
                  <a:pt x="3275489" y="1032439"/>
                </a:lnTo>
                <a:cubicBezTo>
                  <a:pt x="3287098" y="1017259"/>
                  <a:pt x="3295469" y="1007436"/>
                  <a:pt x="3300604" y="1002971"/>
                </a:cubicBezTo>
                <a:cubicBezTo>
                  <a:pt x="3305739" y="998506"/>
                  <a:pt x="3311208" y="996274"/>
                  <a:pt x="3317012" y="996274"/>
                </a:cubicBezTo>
                <a:cubicBezTo>
                  <a:pt x="3330407" y="996274"/>
                  <a:pt x="3346034" y="1008775"/>
                  <a:pt x="3363893" y="1033778"/>
                </a:cubicBezTo>
                <a:cubicBezTo>
                  <a:pt x="3327505" y="1037797"/>
                  <a:pt x="3300437" y="1043043"/>
                  <a:pt x="3282689" y="1049517"/>
                </a:cubicBezTo>
                <a:cubicBezTo>
                  <a:pt x="3264941" y="1055991"/>
                  <a:pt x="3252495" y="1064809"/>
                  <a:pt x="3245352" y="1075971"/>
                </a:cubicBezTo>
                <a:cubicBezTo>
                  <a:pt x="3239324" y="1085794"/>
                  <a:pt x="3233966" y="1097068"/>
                  <a:pt x="3229278" y="1109792"/>
                </a:cubicBezTo>
                <a:cubicBezTo>
                  <a:pt x="3223474" y="1125419"/>
                  <a:pt x="3220572" y="1138479"/>
                  <a:pt x="3220572" y="1148971"/>
                </a:cubicBezTo>
                <a:cubicBezTo>
                  <a:pt x="3220572" y="1156338"/>
                  <a:pt x="3224144" y="1171296"/>
                  <a:pt x="3231287" y="1193843"/>
                </a:cubicBezTo>
                <a:cubicBezTo>
                  <a:pt x="3242896" y="1230455"/>
                  <a:pt x="3250151" y="1254453"/>
                  <a:pt x="3253053" y="1265839"/>
                </a:cubicBezTo>
                <a:cubicBezTo>
                  <a:pt x="3261537" y="1298209"/>
                  <a:pt x="3267006" y="1329128"/>
                  <a:pt x="3269462" y="1358596"/>
                </a:cubicBezTo>
                <a:cubicBezTo>
                  <a:pt x="3277722" y="1347434"/>
                  <a:pt x="3283359" y="1337165"/>
                  <a:pt x="3286372" y="1327788"/>
                </a:cubicBezTo>
                <a:cubicBezTo>
                  <a:pt x="3289386" y="1318412"/>
                  <a:pt x="3290893" y="1306134"/>
                  <a:pt x="3290893" y="1290953"/>
                </a:cubicBezTo>
                <a:cubicBezTo>
                  <a:pt x="3290893" y="1269969"/>
                  <a:pt x="3287489" y="1247756"/>
                  <a:pt x="3280680" y="1224316"/>
                </a:cubicBezTo>
                <a:cubicBezTo>
                  <a:pt x="3273871" y="1200875"/>
                  <a:pt x="3266113" y="1175760"/>
                  <a:pt x="3257407" y="1148971"/>
                </a:cubicBezTo>
                <a:cubicBezTo>
                  <a:pt x="3257407" y="1140042"/>
                  <a:pt x="3273145" y="1132117"/>
                  <a:pt x="3304622" y="1125196"/>
                </a:cubicBezTo>
                <a:cubicBezTo>
                  <a:pt x="3336100" y="1118276"/>
                  <a:pt x="3372265" y="1114815"/>
                  <a:pt x="3413118" y="1114815"/>
                </a:cubicBezTo>
                <a:lnTo>
                  <a:pt x="3456650" y="1115150"/>
                </a:lnTo>
                <a:lnTo>
                  <a:pt x="3456650" y="1024067"/>
                </a:lnTo>
                <a:cubicBezTo>
                  <a:pt x="3432540" y="987679"/>
                  <a:pt x="3411332" y="960890"/>
                  <a:pt x="3393026" y="943700"/>
                </a:cubicBezTo>
                <a:cubicBezTo>
                  <a:pt x="3374720" y="926511"/>
                  <a:pt x="3358089" y="917916"/>
                  <a:pt x="3343132" y="917916"/>
                </a:cubicBezTo>
                <a:close/>
                <a:moveTo>
                  <a:pt x="3048229" y="857640"/>
                </a:moveTo>
                <a:lnTo>
                  <a:pt x="3048229" y="951737"/>
                </a:lnTo>
                <a:lnTo>
                  <a:pt x="3142325" y="951737"/>
                </a:lnTo>
                <a:lnTo>
                  <a:pt x="3142325" y="857640"/>
                </a:lnTo>
                <a:close/>
                <a:moveTo>
                  <a:pt x="2575216" y="783301"/>
                </a:moveTo>
                <a:cubicBezTo>
                  <a:pt x="2569188" y="802276"/>
                  <a:pt x="2565002" y="816899"/>
                  <a:pt x="2562658" y="827168"/>
                </a:cubicBezTo>
                <a:cubicBezTo>
                  <a:pt x="2560314" y="837437"/>
                  <a:pt x="2557803" y="851613"/>
                  <a:pt x="2555124" y="869695"/>
                </a:cubicBezTo>
                <a:lnTo>
                  <a:pt x="2571197" y="881751"/>
                </a:lnTo>
                <a:cubicBezTo>
                  <a:pt x="2554677" y="892020"/>
                  <a:pt x="2542176" y="908428"/>
                  <a:pt x="2533693" y="930975"/>
                </a:cubicBezTo>
                <a:cubicBezTo>
                  <a:pt x="2526102" y="951067"/>
                  <a:pt x="2522307" y="974619"/>
                  <a:pt x="2522307" y="1001632"/>
                </a:cubicBezTo>
                <a:lnTo>
                  <a:pt x="2522307" y="1013687"/>
                </a:lnTo>
                <a:cubicBezTo>
                  <a:pt x="2518066" y="1016589"/>
                  <a:pt x="2512094" y="1019044"/>
                  <a:pt x="2504392" y="1021054"/>
                </a:cubicBezTo>
                <a:cubicBezTo>
                  <a:pt x="2496690" y="1023063"/>
                  <a:pt x="2489491" y="1024067"/>
                  <a:pt x="2482793" y="1024067"/>
                </a:cubicBezTo>
                <a:lnTo>
                  <a:pt x="2480710" y="1024067"/>
                </a:lnTo>
                <a:lnTo>
                  <a:pt x="2480710" y="1005650"/>
                </a:lnTo>
                <a:cubicBezTo>
                  <a:pt x="2480710" y="971271"/>
                  <a:pt x="2474459" y="941914"/>
                  <a:pt x="2461958" y="917581"/>
                </a:cubicBezTo>
                <a:cubicBezTo>
                  <a:pt x="2449456" y="893247"/>
                  <a:pt x="2434275" y="881081"/>
                  <a:pt x="2416416" y="881081"/>
                </a:cubicBezTo>
                <a:cubicBezTo>
                  <a:pt x="2394985" y="881081"/>
                  <a:pt x="2375898" y="897936"/>
                  <a:pt x="2359154" y="931645"/>
                </a:cubicBezTo>
                <a:cubicBezTo>
                  <a:pt x="2343751" y="962676"/>
                  <a:pt x="2336049" y="994934"/>
                  <a:pt x="2336049" y="1028421"/>
                </a:cubicBezTo>
                <a:cubicBezTo>
                  <a:pt x="2336049" y="1053201"/>
                  <a:pt x="2342579" y="1072790"/>
                  <a:pt x="2355638" y="1087189"/>
                </a:cubicBezTo>
                <a:cubicBezTo>
                  <a:pt x="2368698" y="1101588"/>
                  <a:pt x="2386278" y="1108788"/>
                  <a:pt x="2408379" y="1108788"/>
                </a:cubicBezTo>
                <a:cubicBezTo>
                  <a:pt x="2414630" y="1108788"/>
                  <a:pt x="2422444" y="1108118"/>
                  <a:pt x="2431820" y="1106779"/>
                </a:cubicBezTo>
                <a:cubicBezTo>
                  <a:pt x="2405031" y="1138479"/>
                  <a:pt x="2379135" y="1161473"/>
                  <a:pt x="2354132" y="1175760"/>
                </a:cubicBezTo>
                <a:cubicBezTo>
                  <a:pt x="2332924" y="1187816"/>
                  <a:pt x="2311492" y="1193843"/>
                  <a:pt x="2289838" y="1193843"/>
                </a:cubicBezTo>
                <a:cubicBezTo>
                  <a:pt x="2273764" y="1193843"/>
                  <a:pt x="2259365" y="1191611"/>
                  <a:pt x="2246640" y="1187146"/>
                </a:cubicBezTo>
                <a:cubicBezTo>
                  <a:pt x="2231237" y="1181788"/>
                  <a:pt x="2211480" y="1171072"/>
                  <a:pt x="2187370" y="1154999"/>
                </a:cubicBezTo>
                <a:lnTo>
                  <a:pt x="2173305" y="1174421"/>
                </a:lnTo>
                <a:cubicBezTo>
                  <a:pt x="2218847" y="1209247"/>
                  <a:pt x="2252612" y="1232576"/>
                  <a:pt x="2274602" y="1244407"/>
                </a:cubicBezTo>
                <a:cubicBezTo>
                  <a:pt x="2296591" y="1256239"/>
                  <a:pt x="2316850" y="1262155"/>
                  <a:pt x="2335379" y="1262155"/>
                </a:cubicBezTo>
                <a:cubicBezTo>
                  <a:pt x="2367080" y="1262155"/>
                  <a:pt x="2399226" y="1243403"/>
                  <a:pt x="2431820" y="1205898"/>
                </a:cubicBezTo>
                <a:cubicBezTo>
                  <a:pt x="2456265" y="1177770"/>
                  <a:pt x="2471543" y="1149390"/>
                  <a:pt x="2477654" y="1120759"/>
                </a:cubicBezTo>
                <a:lnTo>
                  <a:pt x="2478251" y="1115150"/>
                </a:lnTo>
                <a:lnTo>
                  <a:pt x="2482793" y="1115150"/>
                </a:lnTo>
                <a:cubicBezTo>
                  <a:pt x="2499983" y="1115150"/>
                  <a:pt x="2516838" y="1112695"/>
                  <a:pt x="2533358" y="1107783"/>
                </a:cubicBezTo>
                <a:cubicBezTo>
                  <a:pt x="2554343" y="1101533"/>
                  <a:pt x="2572314" y="1091821"/>
                  <a:pt x="2587271" y="1078650"/>
                </a:cubicBezTo>
                <a:cubicBezTo>
                  <a:pt x="2614283" y="1095617"/>
                  <a:pt x="2640291" y="1109234"/>
                  <a:pt x="2665294" y="1119503"/>
                </a:cubicBezTo>
                <a:cubicBezTo>
                  <a:pt x="2686948" y="1128433"/>
                  <a:pt x="2702464" y="1132898"/>
                  <a:pt x="2711840" y="1132898"/>
                </a:cubicBezTo>
                <a:cubicBezTo>
                  <a:pt x="2722556" y="1132898"/>
                  <a:pt x="2731820" y="1121066"/>
                  <a:pt x="2739634" y="1097402"/>
                </a:cubicBezTo>
                <a:cubicBezTo>
                  <a:pt x="2746108" y="1077980"/>
                  <a:pt x="2749345" y="1060121"/>
                  <a:pt x="2749345" y="1043824"/>
                </a:cubicBezTo>
                <a:cubicBezTo>
                  <a:pt x="2749345" y="1021054"/>
                  <a:pt x="2742089" y="993986"/>
                  <a:pt x="2727579" y="962620"/>
                </a:cubicBezTo>
                <a:cubicBezTo>
                  <a:pt x="2713068" y="931254"/>
                  <a:pt x="2692976" y="900056"/>
                  <a:pt x="2667303" y="869026"/>
                </a:cubicBezTo>
                <a:cubicBezTo>
                  <a:pt x="2639398" y="835316"/>
                  <a:pt x="2608702" y="806741"/>
                  <a:pt x="2575216" y="783301"/>
                </a:cubicBezTo>
                <a:close/>
                <a:moveTo>
                  <a:pt x="3486639" y="736420"/>
                </a:moveTo>
                <a:cubicBezTo>
                  <a:pt x="3478156" y="736420"/>
                  <a:pt x="3473914" y="744457"/>
                  <a:pt x="3473914" y="760530"/>
                </a:cubicBezTo>
                <a:cubicBezTo>
                  <a:pt x="3473914" y="771022"/>
                  <a:pt x="3475421" y="784529"/>
                  <a:pt x="3478435" y="801048"/>
                </a:cubicBezTo>
                <a:cubicBezTo>
                  <a:pt x="3481449" y="817568"/>
                  <a:pt x="3485969" y="830182"/>
                  <a:pt x="3491997" y="838888"/>
                </a:cubicBezTo>
                <a:cubicBezTo>
                  <a:pt x="3500480" y="851390"/>
                  <a:pt x="3514321" y="864449"/>
                  <a:pt x="3533520" y="878067"/>
                </a:cubicBezTo>
                <a:cubicBezTo>
                  <a:pt x="3551379" y="890792"/>
                  <a:pt x="3563658" y="897154"/>
                  <a:pt x="3570355" y="897154"/>
                </a:cubicBezTo>
                <a:cubicBezTo>
                  <a:pt x="3574373" y="897154"/>
                  <a:pt x="3577499" y="894978"/>
                  <a:pt x="3579731" y="890624"/>
                </a:cubicBezTo>
                <a:cubicBezTo>
                  <a:pt x="3581964" y="886271"/>
                  <a:pt x="3583080" y="879295"/>
                  <a:pt x="3583080" y="869695"/>
                </a:cubicBezTo>
                <a:cubicBezTo>
                  <a:pt x="3604734" y="881081"/>
                  <a:pt x="3623487" y="896261"/>
                  <a:pt x="3639337" y="915237"/>
                </a:cubicBezTo>
                <a:cubicBezTo>
                  <a:pt x="3655187" y="934212"/>
                  <a:pt x="3669698" y="958546"/>
                  <a:pt x="3682869" y="988237"/>
                </a:cubicBezTo>
                <a:cubicBezTo>
                  <a:pt x="3688227" y="979084"/>
                  <a:pt x="3691910" y="971661"/>
                  <a:pt x="3693920" y="965969"/>
                </a:cubicBezTo>
                <a:cubicBezTo>
                  <a:pt x="3695929" y="960276"/>
                  <a:pt x="3696933" y="954081"/>
                  <a:pt x="3696933" y="947384"/>
                </a:cubicBezTo>
                <a:cubicBezTo>
                  <a:pt x="3696933" y="907200"/>
                  <a:pt x="3671037" y="863221"/>
                  <a:pt x="3619245" y="815448"/>
                </a:cubicBezTo>
                <a:cubicBezTo>
                  <a:pt x="3596251" y="793793"/>
                  <a:pt x="3571694" y="775208"/>
                  <a:pt x="3545575" y="759693"/>
                </a:cubicBezTo>
                <a:cubicBezTo>
                  <a:pt x="3519456" y="744178"/>
                  <a:pt x="3499810" y="736420"/>
                  <a:pt x="3486639" y="736420"/>
                </a:cubicBezTo>
                <a:close/>
                <a:moveTo>
                  <a:pt x="114789" y="736420"/>
                </a:moveTo>
                <a:cubicBezTo>
                  <a:pt x="106306" y="736420"/>
                  <a:pt x="102065" y="744457"/>
                  <a:pt x="102065" y="760530"/>
                </a:cubicBezTo>
                <a:cubicBezTo>
                  <a:pt x="102065" y="771022"/>
                  <a:pt x="103571" y="784529"/>
                  <a:pt x="106585" y="801048"/>
                </a:cubicBezTo>
                <a:cubicBezTo>
                  <a:pt x="109599" y="817568"/>
                  <a:pt x="114120" y="830182"/>
                  <a:pt x="120147" y="838888"/>
                </a:cubicBezTo>
                <a:cubicBezTo>
                  <a:pt x="128630" y="851390"/>
                  <a:pt x="142471" y="864449"/>
                  <a:pt x="161670" y="878067"/>
                </a:cubicBezTo>
                <a:cubicBezTo>
                  <a:pt x="179530" y="890792"/>
                  <a:pt x="191808" y="897154"/>
                  <a:pt x="198505" y="897154"/>
                </a:cubicBezTo>
                <a:cubicBezTo>
                  <a:pt x="202524" y="897154"/>
                  <a:pt x="205649" y="894978"/>
                  <a:pt x="207881" y="890624"/>
                </a:cubicBezTo>
                <a:cubicBezTo>
                  <a:pt x="210114" y="886271"/>
                  <a:pt x="211230" y="879295"/>
                  <a:pt x="211230" y="869695"/>
                </a:cubicBezTo>
                <a:cubicBezTo>
                  <a:pt x="232884" y="881081"/>
                  <a:pt x="251637" y="896261"/>
                  <a:pt x="267487" y="915237"/>
                </a:cubicBezTo>
                <a:cubicBezTo>
                  <a:pt x="283337" y="934212"/>
                  <a:pt x="297848" y="958546"/>
                  <a:pt x="311019" y="988237"/>
                </a:cubicBezTo>
                <a:cubicBezTo>
                  <a:pt x="316377" y="979084"/>
                  <a:pt x="320061" y="971661"/>
                  <a:pt x="322070" y="965969"/>
                </a:cubicBezTo>
                <a:cubicBezTo>
                  <a:pt x="324079" y="960276"/>
                  <a:pt x="325083" y="954081"/>
                  <a:pt x="325083" y="947384"/>
                </a:cubicBezTo>
                <a:cubicBezTo>
                  <a:pt x="325083" y="907200"/>
                  <a:pt x="299187" y="863221"/>
                  <a:pt x="247395" y="815448"/>
                </a:cubicBezTo>
                <a:cubicBezTo>
                  <a:pt x="224401" y="793793"/>
                  <a:pt x="199845" y="775208"/>
                  <a:pt x="173725" y="759693"/>
                </a:cubicBezTo>
                <a:cubicBezTo>
                  <a:pt x="147606" y="744178"/>
                  <a:pt x="127961" y="736420"/>
                  <a:pt x="114789" y="736420"/>
                </a:cubicBezTo>
                <a:close/>
                <a:moveTo>
                  <a:pt x="994438" y="723025"/>
                </a:moveTo>
                <a:lnTo>
                  <a:pt x="967649" y="775934"/>
                </a:lnTo>
                <a:lnTo>
                  <a:pt x="920098" y="749145"/>
                </a:lnTo>
                <a:lnTo>
                  <a:pt x="883264" y="817457"/>
                </a:lnTo>
                <a:lnTo>
                  <a:pt x="944209" y="851613"/>
                </a:lnTo>
                <a:lnTo>
                  <a:pt x="972337" y="797365"/>
                </a:lnTo>
                <a:lnTo>
                  <a:pt x="1021897" y="822145"/>
                </a:lnTo>
                <a:lnTo>
                  <a:pt x="1056723" y="757181"/>
                </a:lnTo>
                <a:close/>
                <a:moveTo>
                  <a:pt x="4666177" y="708626"/>
                </a:moveTo>
                <a:cubicBezTo>
                  <a:pt x="4653675" y="732290"/>
                  <a:pt x="4643964" y="752437"/>
                  <a:pt x="4637043" y="769069"/>
                </a:cubicBezTo>
                <a:cubicBezTo>
                  <a:pt x="4630123" y="785701"/>
                  <a:pt x="4626663" y="797477"/>
                  <a:pt x="4626663" y="804397"/>
                </a:cubicBezTo>
                <a:cubicBezTo>
                  <a:pt x="4626663" y="809085"/>
                  <a:pt x="4628002" y="817680"/>
                  <a:pt x="4630681" y="830182"/>
                </a:cubicBezTo>
                <a:cubicBezTo>
                  <a:pt x="4638271" y="865900"/>
                  <a:pt x="4643741" y="896652"/>
                  <a:pt x="4647089" y="922436"/>
                </a:cubicBezTo>
                <a:cubicBezTo>
                  <a:pt x="4650438" y="948221"/>
                  <a:pt x="4653229" y="974285"/>
                  <a:pt x="4655461" y="1000627"/>
                </a:cubicBezTo>
                <a:cubicBezTo>
                  <a:pt x="4657693" y="1026970"/>
                  <a:pt x="4658810" y="1046950"/>
                  <a:pt x="4658810" y="1060567"/>
                </a:cubicBezTo>
                <a:cubicBezTo>
                  <a:pt x="4658810" y="1078427"/>
                  <a:pt x="4656131" y="1101644"/>
                  <a:pt x="4650773" y="1130219"/>
                </a:cubicBezTo>
                <a:lnTo>
                  <a:pt x="4670865" y="1138256"/>
                </a:lnTo>
                <a:cubicBezTo>
                  <a:pt x="4684259" y="1110574"/>
                  <a:pt x="4693301" y="1088529"/>
                  <a:pt x="4697989" y="1072120"/>
                </a:cubicBezTo>
                <a:cubicBezTo>
                  <a:pt x="4702677" y="1055712"/>
                  <a:pt x="4705021" y="1037574"/>
                  <a:pt x="4705021" y="1017705"/>
                </a:cubicBezTo>
                <a:cubicBezTo>
                  <a:pt x="4705021" y="994265"/>
                  <a:pt x="4703905" y="969820"/>
                  <a:pt x="4701672" y="944370"/>
                </a:cubicBezTo>
                <a:cubicBezTo>
                  <a:pt x="4698770" y="911330"/>
                  <a:pt x="4693635" y="872263"/>
                  <a:pt x="4686268" y="827168"/>
                </a:cubicBezTo>
                <a:close/>
                <a:moveTo>
                  <a:pt x="1903927" y="708626"/>
                </a:moveTo>
                <a:cubicBezTo>
                  <a:pt x="1891425" y="732290"/>
                  <a:pt x="1881714" y="752437"/>
                  <a:pt x="1874794" y="769069"/>
                </a:cubicBezTo>
                <a:cubicBezTo>
                  <a:pt x="1867873" y="785701"/>
                  <a:pt x="1864413" y="797477"/>
                  <a:pt x="1864413" y="804397"/>
                </a:cubicBezTo>
                <a:cubicBezTo>
                  <a:pt x="1864413" y="809085"/>
                  <a:pt x="1865752" y="817680"/>
                  <a:pt x="1868431" y="830182"/>
                </a:cubicBezTo>
                <a:cubicBezTo>
                  <a:pt x="1876022" y="865900"/>
                  <a:pt x="1881491" y="896652"/>
                  <a:pt x="1884839" y="922436"/>
                </a:cubicBezTo>
                <a:cubicBezTo>
                  <a:pt x="1888188" y="948221"/>
                  <a:pt x="1890979" y="974285"/>
                  <a:pt x="1893211" y="1000627"/>
                </a:cubicBezTo>
                <a:cubicBezTo>
                  <a:pt x="1895443" y="1026970"/>
                  <a:pt x="1896560" y="1046950"/>
                  <a:pt x="1896560" y="1060567"/>
                </a:cubicBezTo>
                <a:cubicBezTo>
                  <a:pt x="1896560" y="1078427"/>
                  <a:pt x="1893881" y="1101644"/>
                  <a:pt x="1888523" y="1130219"/>
                </a:cubicBezTo>
                <a:lnTo>
                  <a:pt x="1908615" y="1138256"/>
                </a:lnTo>
                <a:cubicBezTo>
                  <a:pt x="1922009" y="1110574"/>
                  <a:pt x="1931050" y="1088529"/>
                  <a:pt x="1935739" y="1072120"/>
                </a:cubicBezTo>
                <a:cubicBezTo>
                  <a:pt x="1940427" y="1055712"/>
                  <a:pt x="1942771" y="1037574"/>
                  <a:pt x="1942771" y="1017705"/>
                </a:cubicBezTo>
                <a:cubicBezTo>
                  <a:pt x="1942771" y="994265"/>
                  <a:pt x="1941654" y="969820"/>
                  <a:pt x="1939422" y="944370"/>
                </a:cubicBezTo>
                <a:cubicBezTo>
                  <a:pt x="1936520" y="911330"/>
                  <a:pt x="1931385" y="872263"/>
                  <a:pt x="1924018" y="827168"/>
                </a:cubicBezTo>
                <a:close/>
                <a:moveTo>
                  <a:pt x="4492866" y="706282"/>
                </a:moveTo>
                <a:cubicBezTo>
                  <a:pt x="4486169" y="721463"/>
                  <a:pt x="4481369" y="735973"/>
                  <a:pt x="4478467" y="749814"/>
                </a:cubicBezTo>
                <a:cubicBezTo>
                  <a:pt x="4475565" y="763655"/>
                  <a:pt x="4474114" y="777273"/>
                  <a:pt x="4474114" y="790668"/>
                </a:cubicBezTo>
                <a:cubicBezTo>
                  <a:pt x="4474114" y="796918"/>
                  <a:pt x="4475565" y="801886"/>
                  <a:pt x="4478467" y="805569"/>
                </a:cubicBezTo>
                <a:cubicBezTo>
                  <a:pt x="4481369" y="809253"/>
                  <a:pt x="4486839" y="812992"/>
                  <a:pt x="4494875" y="816787"/>
                </a:cubicBezTo>
                <a:cubicBezTo>
                  <a:pt x="4494875" y="841567"/>
                  <a:pt x="4493759" y="862887"/>
                  <a:pt x="4491527" y="880746"/>
                </a:cubicBezTo>
                <a:cubicBezTo>
                  <a:pt x="4487732" y="910214"/>
                  <a:pt x="4480811" y="934436"/>
                  <a:pt x="4470765" y="953411"/>
                </a:cubicBezTo>
                <a:cubicBezTo>
                  <a:pt x="4448888" y="920148"/>
                  <a:pt x="4432814" y="896708"/>
                  <a:pt x="4422545" y="883090"/>
                </a:cubicBezTo>
                <a:cubicBezTo>
                  <a:pt x="4411160" y="867686"/>
                  <a:pt x="4398435" y="852283"/>
                  <a:pt x="4384371" y="836879"/>
                </a:cubicBezTo>
                <a:cubicBezTo>
                  <a:pt x="4366511" y="815448"/>
                  <a:pt x="4346196" y="794016"/>
                  <a:pt x="4323425" y="772585"/>
                </a:cubicBezTo>
                <a:cubicBezTo>
                  <a:pt x="4296860" y="747582"/>
                  <a:pt x="4279223" y="735080"/>
                  <a:pt x="4270517" y="735080"/>
                </a:cubicBezTo>
                <a:cubicBezTo>
                  <a:pt x="4265829" y="735080"/>
                  <a:pt x="4262759" y="737424"/>
                  <a:pt x="4261308" y="742113"/>
                </a:cubicBezTo>
                <a:cubicBezTo>
                  <a:pt x="4259857" y="746801"/>
                  <a:pt x="4259132" y="755172"/>
                  <a:pt x="4259132" y="767227"/>
                </a:cubicBezTo>
                <a:cubicBezTo>
                  <a:pt x="4259132" y="794686"/>
                  <a:pt x="4260973" y="817289"/>
                  <a:pt x="4264657" y="835037"/>
                </a:cubicBezTo>
                <a:cubicBezTo>
                  <a:pt x="4268340" y="852785"/>
                  <a:pt x="4273754" y="864896"/>
                  <a:pt x="4280898" y="871370"/>
                </a:cubicBezTo>
                <a:cubicBezTo>
                  <a:pt x="4288042" y="877844"/>
                  <a:pt x="4298199" y="885211"/>
                  <a:pt x="4311370" y="893471"/>
                </a:cubicBezTo>
                <a:cubicBezTo>
                  <a:pt x="4326104" y="902624"/>
                  <a:pt x="4336150" y="907200"/>
                  <a:pt x="4341508" y="907200"/>
                </a:cubicBezTo>
                <a:cubicBezTo>
                  <a:pt x="4343071" y="907200"/>
                  <a:pt x="4344689" y="906028"/>
                  <a:pt x="4346364" y="903684"/>
                </a:cubicBezTo>
                <a:cubicBezTo>
                  <a:pt x="4348038" y="901340"/>
                  <a:pt x="4350661" y="896485"/>
                  <a:pt x="4354233" y="889117"/>
                </a:cubicBezTo>
                <a:cubicBezTo>
                  <a:pt x="4368967" y="903182"/>
                  <a:pt x="4381022" y="915572"/>
                  <a:pt x="4390398" y="926287"/>
                </a:cubicBezTo>
                <a:cubicBezTo>
                  <a:pt x="4402007" y="939459"/>
                  <a:pt x="4420536" y="962118"/>
                  <a:pt x="4445985" y="994265"/>
                </a:cubicBezTo>
                <a:cubicBezTo>
                  <a:pt x="4430358" y="1013687"/>
                  <a:pt x="4417689" y="1027360"/>
                  <a:pt x="4407978" y="1035285"/>
                </a:cubicBezTo>
                <a:cubicBezTo>
                  <a:pt x="4398267" y="1043210"/>
                  <a:pt x="4382138" y="1052977"/>
                  <a:pt x="4359591" y="1064586"/>
                </a:cubicBezTo>
                <a:lnTo>
                  <a:pt x="4359591" y="1163705"/>
                </a:lnTo>
                <a:cubicBezTo>
                  <a:pt x="4399105" y="1163705"/>
                  <a:pt x="4428852" y="1161919"/>
                  <a:pt x="4448832" y="1158348"/>
                </a:cubicBezTo>
                <a:cubicBezTo>
                  <a:pt x="4468812" y="1154776"/>
                  <a:pt x="4491527" y="1146962"/>
                  <a:pt x="4516976" y="1134907"/>
                </a:cubicBezTo>
                <a:cubicBezTo>
                  <a:pt x="4520548" y="1094947"/>
                  <a:pt x="4522334" y="1072176"/>
                  <a:pt x="4522334" y="1066595"/>
                </a:cubicBezTo>
                <a:lnTo>
                  <a:pt x="4522334" y="1056214"/>
                </a:lnTo>
                <a:cubicBezTo>
                  <a:pt x="4522334" y="1047954"/>
                  <a:pt x="4519655" y="1038690"/>
                  <a:pt x="4514297" y="1028421"/>
                </a:cubicBezTo>
                <a:cubicBezTo>
                  <a:pt x="4512288" y="1024626"/>
                  <a:pt x="4505145" y="1011678"/>
                  <a:pt x="4492866" y="989576"/>
                </a:cubicBezTo>
                <a:cubicBezTo>
                  <a:pt x="4506707" y="964127"/>
                  <a:pt x="4516753" y="938342"/>
                  <a:pt x="4523004" y="912223"/>
                </a:cubicBezTo>
                <a:cubicBezTo>
                  <a:pt x="4529255" y="886104"/>
                  <a:pt x="4532380" y="859873"/>
                  <a:pt x="4532380" y="833530"/>
                </a:cubicBezTo>
                <a:lnTo>
                  <a:pt x="4556490" y="842907"/>
                </a:lnTo>
                <a:cubicBezTo>
                  <a:pt x="4561402" y="825270"/>
                  <a:pt x="4564527" y="813104"/>
                  <a:pt x="4565866" y="806406"/>
                </a:cubicBezTo>
                <a:cubicBezTo>
                  <a:pt x="4568992" y="790556"/>
                  <a:pt x="4570555" y="774818"/>
                  <a:pt x="4570555" y="759190"/>
                </a:cubicBezTo>
                <a:cubicBezTo>
                  <a:pt x="4540194" y="749814"/>
                  <a:pt x="4522334" y="743229"/>
                  <a:pt x="4516976" y="739434"/>
                </a:cubicBezTo>
                <a:cubicBezTo>
                  <a:pt x="4510279" y="734746"/>
                  <a:pt x="4506930" y="725258"/>
                  <a:pt x="4506930" y="710970"/>
                </a:cubicBezTo>
                <a:close/>
                <a:moveTo>
                  <a:pt x="1730616" y="706282"/>
                </a:moveTo>
                <a:cubicBezTo>
                  <a:pt x="1723919" y="721463"/>
                  <a:pt x="1719120" y="735973"/>
                  <a:pt x="1716218" y="749814"/>
                </a:cubicBezTo>
                <a:cubicBezTo>
                  <a:pt x="1713315" y="763655"/>
                  <a:pt x="1711864" y="777273"/>
                  <a:pt x="1711864" y="790668"/>
                </a:cubicBezTo>
                <a:cubicBezTo>
                  <a:pt x="1711864" y="796918"/>
                  <a:pt x="1713315" y="801886"/>
                  <a:pt x="1716218" y="805569"/>
                </a:cubicBezTo>
                <a:cubicBezTo>
                  <a:pt x="1719120" y="809253"/>
                  <a:pt x="1724589" y="812992"/>
                  <a:pt x="1732625" y="816787"/>
                </a:cubicBezTo>
                <a:cubicBezTo>
                  <a:pt x="1732625" y="841567"/>
                  <a:pt x="1731510" y="862887"/>
                  <a:pt x="1729277" y="880746"/>
                </a:cubicBezTo>
                <a:cubicBezTo>
                  <a:pt x="1725482" y="910214"/>
                  <a:pt x="1718561" y="934436"/>
                  <a:pt x="1708515" y="953411"/>
                </a:cubicBezTo>
                <a:cubicBezTo>
                  <a:pt x="1686638" y="920148"/>
                  <a:pt x="1670565" y="896708"/>
                  <a:pt x="1660295" y="883090"/>
                </a:cubicBezTo>
                <a:cubicBezTo>
                  <a:pt x="1648910" y="867686"/>
                  <a:pt x="1636185" y="852283"/>
                  <a:pt x="1622121" y="836879"/>
                </a:cubicBezTo>
                <a:cubicBezTo>
                  <a:pt x="1604261" y="815448"/>
                  <a:pt x="1583946" y="794016"/>
                  <a:pt x="1561175" y="772585"/>
                </a:cubicBezTo>
                <a:cubicBezTo>
                  <a:pt x="1534610" y="747582"/>
                  <a:pt x="1516974" y="735080"/>
                  <a:pt x="1508267" y="735080"/>
                </a:cubicBezTo>
                <a:cubicBezTo>
                  <a:pt x="1503579" y="735080"/>
                  <a:pt x="1500510" y="737424"/>
                  <a:pt x="1499058" y="742113"/>
                </a:cubicBezTo>
                <a:cubicBezTo>
                  <a:pt x="1497607" y="746801"/>
                  <a:pt x="1496882" y="755172"/>
                  <a:pt x="1496882" y="767227"/>
                </a:cubicBezTo>
                <a:cubicBezTo>
                  <a:pt x="1496882" y="794686"/>
                  <a:pt x="1498724" y="817289"/>
                  <a:pt x="1502407" y="835037"/>
                </a:cubicBezTo>
                <a:cubicBezTo>
                  <a:pt x="1506091" y="852785"/>
                  <a:pt x="1511504" y="864896"/>
                  <a:pt x="1518648" y="871370"/>
                </a:cubicBezTo>
                <a:cubicBezTo>
                  <a:pt x="1525792" y="877844"/>
                  <a:pt x="1535949" y="885211"/>
                  <a:pt x="1549121" y="893471"/>
                </a:cubicBezTo>
                <a:cubicBezTo>
                  <a:pt x="1563855" y="902624"/>
                  <a:pt x="1573901" y="907200"/>
                  <a:pt x="1579258" y="907200"/>
                </a:cubicBezTo>
                <a:cubicBezTo>
                  <a:pt x="1580821" y="907200"/>
                  <a:pt x="1582440" y="906028"/>
                  <a:pt x="1584114" y="903684"/>
                </a:cubicBezTo>
                <a:cubicBezTo>
                  <a:pt x="1585788" y="901340"/>
                  <a:pt x="1588411" y="896485"/>
                  <a:pt x="1591983" y="889117"/>
                </a:cubicBezTo>
                <a:cubicBezTo>
                  <a:pt x="1606717" y="903182"/>
                  <a:pt x="1618772" y="915572"/>
                  <a:pt x="1628148" y="926287"/>
                </a:cubicBezTo>
                <a:cubicBezTo>
                  <a:pt x="1639757" y="939459"/>
                  <a:pt x="1658286" y="962118"/>
                  <a:pt x="1683736" y="994265"/>
                </a:cubicBezTo>
                <a:cubicBezTo>
                  <a:pt x="1668109" y="1013687"/>
                  <a:pt x="1655440" y="1027360"/>
                  <a:pt x="1645729" y="1035285"/>
                </a:cubicBezTo>
                <a:cubicBezTo>
                  <a:pt x="1636018" y="1043210"/>
                  <a:pt x="1619888" y="1052977"/>
                  <a:pt x="1597341" y="1064586"/>
                </a:cubicBezTo>
                <a:lnTo>
                  <a:pt x="1597341" y="1163705"/>
                </a:lnTo>
                <a:cubicBezTo>
                  <a:pt x="1636855" y="1163705"/>
                  <a:pt x="1666602" y="1161919"/>
                  <a:pt x="1686582" y="1158348"/>
                </a:cubicBezTo>
                <a:cubicBezTo>
                  <a:pt x="1706562" y="1154776"/>
                  <a:pt x="1729277" y="1146962"/>
                  <a:pt x="1754727" y="1134907"/>
                </a:cubicBezTo>
                <a:cubicBezTo>
                  <a:pt x="1758299" y="1094947"/>
                  <a:pt x="1760085" y="1072176"/>
                  <a:pt x="1760085" y="1066595"/>
                </a:cubicBezTo>
                <a:lnTo>
                  <a:pt x="1760085" y="1056214"/>
                </a:lnTo>
                <a:cubicBezTo>
                  <a:pt x="1760085" y="1047954"/>
                  <a:pt x="1757406" y="1038690"/>
                  <a:pt x="1752048" y="1028421"/>
                </a:cubicBezTo>
                <a:cubicBezTo>
                  <a:pt x="1750038" y="1024626"/>
                  <a:pt x="1742895" y="1011678"/>
                  <a:pt x="1730616" y="989576"/>
                </a:cubicBezTo>
                <a:cubicBezTo>
                  <a:pt x="1744458" y="964127"/>
                  <a:pt x="1754503" y="938342"/>
                  <a:pt x="1760754" y="912223"/>
                </a:cubicBezTo>
                <a:cubicBezTo>
                  <a:pt x="1767005" y="886104"/>
                  <a:pt x="1770130" y="859873"/>
                  <a:pt x="1770130" y="833530"/>
                </a:cubicBezTo>
                <a:lnTo>
                  <a:pt x="1794240" y="842907"/>
                </a:lnTo>
                <a:cubicBezTo>
                  <a:pt x="1799152" y="825270"/>
                  <a:pt x="1802277" y="813104"/>
                  <a:pt x="1803617" y="806406"/>
                </a:cubicBezTo>
                <a:cubicBezTo>
                  <a:pt x="1806742" y="790556"/>
                  <a:pt x="1808305" y="774818"/>
                  <a:pt x="1808305" y="759190"/>
                </a:cubicBezTo>
                <a:cubicBezTo>
                  <a:pt x="1777944" y="749814"/>
                  <a:pt x="1760085" y="743229"/>
                  <a:pt x="1754727" y="739434"/>
                </a:cubicBezTo>
                <a:cubicBezTo>
                  <a:pt x="1748029" y="734746"/>
                  <a:pt x="1744681" y="725258"/>
                  <a:pt x="1744681" y="710970"/>
                </a:cubicBezTo>
                <a:close/>
                <a:moveTo>
                  <a:pt x="3749842" y="688200"/>
                </a:moveTo>
                <a:cubicBezTo>
                  <a:pt x="3723946" y="734634"/>
                  <a:pt x="3710998" y="765441"/>
                  <a:pt x="3710998" y="780622"/>
                </a:cubicBezTo>
                <a:cubicBezTo>
                  <a:pt x="3714346" y="800044"/>
                  <a:pt x="3717639" y="819578"/>
                  <a:pt x="3720876" y="839223"/>
                </a:cubicBezTo>
                <a:cubicBezTo>
                  <a:pt x="3724113" y="858868"/>
                  <a:pt x="3725732" y="879072"/>
                  <a:pt x="3725732" y="899833"/>
                </a:cubicBezTo>
                <a:cubicBezTo>
                  <a:pt x="3725732" y="934436"/>
                  <a:pt x="3718253" y="963680"/>
                  <a:pt x="3703296" y="987567"/>
                </a:cubicBezTo>
                <a:cubicBezTo>
                  <a:pt x="3690571" y="1007883"/>
                  <a:pt x="3669921" y="1027304"/>
                  <a:pt x="3641346" y="1045833"/>
                </a:cubicBezTo>
                <a:cubicBezTo>
                  <a:pt x="3625273" y="1056326"/>
                  <a:pt x="3594465" y="1073069"/>
                  <a:pt x="3548924" y="1096063"/>
                </a:cubicBezTo>
                <a:cubicBezTo>
                  <a:pt x="3541110" y="1100081"/>
                  <a:pt x="3529334" y="1104825"/>
                  <a:pt x="3513596" y="1110295"/>
                </a:cubicBezTo>
                <a:cubicBezTo>
                  <a:pt x="3497857" y="1115764"/>
                  <a:pt x="3481951" y="1121289"/>
                  <a:pt x="3465878" y="1126870"/>
                </a:cubicBezTo>
                <a:lnTo>
                  <a:pt x="3465878" y="1148302"/>
                </a:lnTo>
                <a:lnTo>
                  <a:pt x="3504722" y="1148971"/>
                </a:lnTo>
                <a:cubicBezTo>
                  <a:pt x="3575043" y="1148971"/>
                  <a:pt x="3627282" y="1138367"/>
                  <a:pt x="3661438" y="1117159"/>
                </a:cubicBezTo>
                <a:cubicBezTo>
                  <a:pt x="3696710" y="1095282"/>
                  <a:pt x="3724169" y="1054986"/>
                  <a:pt x="3743814" y="996274"/>
                </a:cubicBezTo>
                <a:cubicBezTo>
                  <a:pt x="3743814" y="1027974"/>
                  <a:pt x="3750511" y="1056103"/>
                  <a:pt x="3763906" y="1080659"/>
                </a:cubicBezTo>
                <a:cubicBezTo>
                  <a:pt x="3776408" y="1103653"/>
                  <a:pt x="3789690" y="1115150"/>
                  <a:pt x="3803755" y="1115150"/>
                </a:cubicBezTo>
                <a:lnTo>
                  <a:pt x="3805206" y="1115150"/>
                </a:lnTo>
                <a:lnTo>
                  <a:pt x="3828200" y="1115150"/>
                </a:lnTo>
                <a:lnTo>
                  <a:pt x="3853091" y="1115150"/>
                </a:lnTo>
                <a:cubicBezTo>
                  <a:pt x="3871174" y="1115150"/>
                  <a:pt x="3886689" y="1111690"/>
                  <a:pt x="3899637" y="1104769"/>
                </a:cubicBezTo>
                <a:cubicBezTo>
                  <a:pt x="3914818" y="1096733"/>
                  <a:pt x="3928547" y="1083338"/>
                  <a:pt x="3940825" y="1064586"/>
                </a:cubicBezTo>
                <a:cubicBezTo>
                  <a:pt x="3947746" y="1082669"/>
                  <a:pt x="3955559" y="1095617"/>
                  <a:pt x="3964266" y="1103430"/>
                </a:cubicBezTo>
                <a:cubicBezTo>
                  <a:pt x="3972972" y="1111244"/>
                  <a:pt x="3984804" y="1115150"/>
                  <a:pt x="3999761" y="1115150"/>
                </a:cubicBezTo>
                <a:lnTo>
                  <a:pt x="4054344" y="1115150"/>
                </a:lnTo>
                <a:cubicBezTo>
                  <a:pt x="4074659" y="1115150"/>
                  <a:pt x="4089895" y="1113699"/>
                  <a:pt x="4100053" y="1110797"/>
                </a:cubicBezTo>
                <a:cubicBezTo>
                  <a:pt x="4110210" y="1107895"/>
                  <a:pt x="4121763" y="1101867"/>
                  <a:pt x="4134711" y="1092714"/>
                </a:cubicBezTo>
                <a:cubicBezTo>
                  <a:pt x="4150785" y="1100528"/>
                  <a:pt x="4167081" y="1106221"/>
                  <a:pt x="4183601" y="1109792"/>
                </a:cubicBezTo>
                <a:cubicBezTo>
                  <a:pt x="4200121" y="1113364"/>
                  <a:pt x="4220883" y="1115150"/>
                  <a:pt x="4245886" y="1115150"/>
                </a:cubicBezTo>
                <a:lnTo>
                  <a:pt x="4245886" y="988572"/>
                </a:lnTo>
                <a:cubicBezTo>
                  <a:pt x="4245886" y="971382"/>
                  <a:pt x="4244602" y="957039"/>
                  <a:pt x="4242035" y="945542"/>
                </a:cubicBezTo>
                <a:cubicBezTo>
                  <a:pt x="4239468" y="934045"/>
                  <a:pt x="4235170" y="921264"/>
                  <a:pt x="4229143" y="907200"/>
                </a:cubicBezTo>
                <a:lnTo>
                  <a:pt x="4200679" y="945709"/>
                </a:lnTo>
                <a:cubicBezTo>
                  <a:pt x="4196215" y="951514"/>
                  <a:pt x="4193759" y="954974"/>
                  <a:pt x="4193312" y="956090"/>
                </a:cubicBezTo>
                <a:cubicBezTo>
                  <a:pt x="4191750" y="959216"/>
                  <a:pt x="4190968" y="963680"/>
                  <a:pt x="4190968" y="969485"/>
                </a:cubicBezTo>
                <a:cubicBezTo>
                  <a:pt x="4190968" y="973726"/>
                  <a:pt x="4193759" y="981875"/>
                  <a:pt x="4199340" y="993930"/>
                </a:cubicBezTo>
                <a:cubicBezTo>
                  <a:pt x="4204921" y="1005985"/>
                  <a:pt x="4207712" y="1015807"/>
                  <a:pt x="4207712" y="1023398"/>
                </a:cubicBezTo>
                <a:cubicBezTo>
                  <a:pt x="4196326" y="1021835"/>
                  <a:pt x="4185499" y="1019603"/>
                  <a:pt x="4175230" y="1016700"/>
                </a:cubicBezTo>
                <a:cubicBezTo>
                  <a:pt x="4164961" y="1013798"/>
                  <a:pt x="4155696" y="1010338"/>
                  <a:pt x="4147436" y="1006320"/>
                </a:cubicBezTo>
                <a:cubicBezTo>
                  <a:pt x="4151008" y="986005"/>
                  <a:pt x="4152794" y="969708"/>
                  <a:pt x="4152794" y="957430"/>
                </a:cubicBezTo>
                <a:cubicBezTo>
                  <a:pt x="4152794" y="955197"/>
                  <a:pt x="4152682" y="950453"/>
                  <a:pt x="4152459" y="943198"/>
                </a:cubicBezTo>
                <a:cubicBezTo>
                  <a:pt x="4152236" y="935943"/>
                  <a:pt x="4151901" y="930194"/>
                  <a:pt x="4151454" y="925952"/>
                </a:cubicBezTo>
                <a:lnTo>
                  <a:pt x="4138730" y="935998"/>
                </a:lnTo>
                <a:cubicBezTo>
                  <a:pt x="4132479" y="940910"/>
                  <a:pt x="4128349" y="944593"/>
                  <a:pt x="4126340" y="947049"/>
                </a:cubicBezTo>
                <a:cubicBezTo>
                  <a:pt x="4122991" y="951290"/>
                  <a:pt x="4121317" y="956090"/>
                  <a:pt x="4121317" y="961448"/>
                </a:cubicBezTo>
                <a:cubicBezTo>
                  <a:pt x="4121317" y="986451"/>
                  <a:pt x="4114285" y="1003529"/>
                  <a:pt x="4100220" y="1012682"/>
                </a:cubicBezTo>
                <a:cubicBezTo>
                  <a:pt x="4088612" y="1020272"/>
                  <a:pt x="4069190" y="1024067"/>
                  <a:pt x="4041954" y="1024067"/>
                </a:cubicBezTo>
                <a:lnTo>
                  <a:pt x="4000766" y="1024067"/>
                </a:lnTo>
                <a:cubicBezTo>
                  <a:pt x="3990720" y="1024067"/>
                  <a:pt x="3981790" y="1020272"/>
                  <a:pt x="3973977" y="1012682"/>
                </a:cubicBezTo>
                <a:cubicBezTo>
                  <a:pt x="3966163" y="1005092"/>
                  <a:pt x="3962257" y="995604"/>
                  <a:pt x="3962257" y="984219"/>
                </a:cubicBezTo>
                <a:cubicBezTo>
                  <a:pt x="3962257" y="973057"/>
                  <a:pt x="3962480" y="962899"/>
                  <a:pt x="3962926" y="953746"/>
                </a:cubicBezTo>
                <a:cubicBezTo>
                  <a:pt x="3963373" y="944593"/>
                  <a:pt x="3963819" y="936445"/>
                  <a:pt x="3964266" y="929301"/>
                </a:cubicBezTo>
                <a:lnTo>
                  <a:pt x="3942165" y="925952"/>
                </a:lnTo>
                <a:cubicBezTo>
                  <a:pt x="3942165" y="961001"/>
                  <a:pt x="3932007" y="987121"/>
                  <a:pt x="3911692" y="1004311"/>
                </a:cubicBezTo>
                <a:cubicBezTo>
                  <a:pt x="3896065" y="1017482"/>
                  <a:pt x="3876532" y="1024067"/>
                  <a:pt x="3853091" y="1024067"/>
                </a:cubicBezTo>
                <a:lnTo>
                  <a:pt x="3828200" y="1024067"/>
                </a:lnTo>
                <a:lnTo>
                  <a:pt x="3805206" y="1024067"/>
                </a:lnTo>
                <a:lnTo>
                  <a:pt x="3803755" y="1024067"/>
                </a:lnTo>
                <a:cubicBezTo>
                  <a:pt x="3789914" y="1024067"/>
                  <a:pt x="3781207" y="1005538"/>
                  <a:pt x="3777635" y="968480"/>
                </a:cubicBezTo>
                <a:cubicBezTo>
                  <a:pt x="3775626" y="924948"/>
                  <a:pt x="3773729" y="881416"/>
                  <a:pt x="3771943" y="837883"/>
                </a:cubicBezTo>
                <a:cubicBezTo>
                  <a:pt x="3768817" y="776269"/>
                  <a:pt x="3761450" y="726374"/>
                  <a:pt x="3749842" y="688200"/>
                </a:cubicBezTo>
                <a:close/>
                <a:moveTo>
                  <a:pt x="377992" y="688200"/>
                </a:moveTo>
                <a:cubicBezTo>
                  <a:pt x="352096" y="734634"/>
                  <a:pt x="339148" y="765441"/>
                  <a:pt x="339148" y="780622"/>
                </a:cubicBezTo>
                <a:cubicBezTo>
                  <a:pt x="342496" y="800044"/>
                  <a:pt x="345789" y="819578"/>
                  <a:pt x="349026" y="839223"/>
                </a:cubicBezTo>
                <a:cubicBezTo>
                  <a:pt x="352263" y="858868"/>
                  <a:pt x="353882" y="879072"/>
                  <a:pt x="353882" y="899833"/>
                </a:cubicBezTo>
                <a:cubicBezTo>
                  <a:pt x="353882" y="934436"/>
                  <a:pt x="346403" y="963680"/>
                  <a:pt x="331446" y="987567"/>
                </a:cubicBezTo>
                <a:cubicBezTo>
                  <a:pt x="318721" y="1007883"/>
                  <a:pt x="298071" y="1027304"/>
                  <a:pt x="269496" y="1045833"/>
                </a:cubicBezTo>
                <a:cubicBezTo>
                  <a:pt x="253423" y="1056326"/>
                  <a:pt x="222615" y="1073069"/>
                  <a:pt x="177074" y="1096063"/>
                </a:cubicBezTo>
                <a:cubicBezTo>
                  <a:pt x="169260" y="1100081"/>
                  <a:pt x="157484" y="1104825"/>
                  <a:pt x="141746" y="1110295"/>
                </a:cubicBezTo>
                <a:cubicBezTo>
                  <a:pt x="126007" y="1115764"/>
                  <a:pt x="110101" y="1121289"/>
                  <a:pt x="94028" y="1126870"/>
                </a:cubicBezTo>
                <a:lnTo>
                  <a:pt x="94028" y="1148302"/>
                </a:lnTo>
                <a:lnTo>
                  <a:pt x="132872" y="1148971"/>
                </a:lnTo>
                <a:cubicBezTo>
                  <a:pt x="203193" y="1148971"/>
                  <a:pt x="255432" y="1138367"/>
                  <a:pt x="289588" y="1117159"/>
                </a:cubicBezTo>
                <a:cubicBezTo>
                  <a:pt x="324860" y="1095282"/>
                  <a:pt x="352319" y="1054986"/>
                  <a:pt x="371964" y="996274"/>
                </a:cubicBezTo>
                <a:cubicBezTo>
                  <a:pt x="371964" y="1027974"/>
                  <a:pt x="378662" y="1056103"/>
                  <a:pt x="392056" y="1080659"/>
                </a:cubicBezTo>
                <a:cubicBezTo>
                  <a:pt x="404558" y="1103653"/>
                  <a:pt x="417841" y="1115150"/>
                  <a:pt x="431905" y="1115150"/>
                </a:cubicBezTo>
                <a:lnTo>
                  <a:pt x="433356" y="1115150"/>
                </a:lnTo>
                <a:lnTo>
                  <a:pt x="456350" y="1115150"/>
                </a:lnTo>
                <a:lnTo>
                  <a:pt x="481241" y="1115150"/>
                </a:lnTo>
                <a:cubicBezTo>
                  <a:pt x="499324" y="1115150"/>
                  <a:pt x="514839" y="1111690"/>
                  <a:pt x="527788" y="1104769"/>
                </a:cubicBezTo>
                <a:cubicBezTo>
                  <a:pt x="542968" y="1096733"/>
                  <a:pt x="556697" y="1083338"/>
                  <a:pt x="568976" y="1064586"/>
                </a:cubicBezTo>
                <a:cubicBezTo>
                  <a:pt x="575896" y="1082669"/>
                  <a:pt x="583710" y="1095617"/>
                  <a:pt x="592416" y="1103430"/>
                </a:cubicBezTo>
                <a:cubicBezTo>
                  <a:pt x="601123" y="1111244"/>
                  <a:pt x="612954" y="1115150"/>
                  <a:pt x="627912" y="1115150"/>
                </a:cubicBezTo>
                <a:lnTo>
                  <a:pt x="682494" y="1115150"/>
                </a:lnTo>
                <a:cubicBezTo>
                  <a:pt x="702809" y="1115150"/>
                  <a:pt x="718045" y="1113699"/>
                  <a:pt x="728203" y="1110797"/>
                </a:cubicBezTo>
                <a:cubicBezTo>
                  <a:pt x="738361" y="1107895"/>
                  <a:pt x="749914" y="1101867"/>
                  <a:pt x="762861" y="1092714"/>
                </a:cubicBezTo>
                <a:cubicBezTo>
                  <a:pt x="778935" y="1100528"/>
                  <a:pt x="795231" y="1106221"/>
                  <a:pt x="811751" y="1109792"/>
                </a:cubicBezTo>
                <a:cubicBezTo>
                  <a:pt x="820011" y="1111578"/>
                  <a:pt x="829332" y="1112918"/>
                  <a:pt x="839712" y="1113811"/>
                </a:cubicBezTo>
                <a:lnTo>
                  <a:pt x="852456" y="1114308"/>
                </a:lnTo>
                <a:lnTo>
                  <a:pt x="852456" y="1115150"/>
                </a:lnTo>
                <a:lnTo>
                  <a:pt x="874036" y="1115150"/>
                </a:lnTo>
                <a:lnTo>
                  <a:pt x="1042956" y="1115150"/>
                </a:lnTo>
                <a:lnTo>
                  <a:pt x="1062081" y="1115150"/>
                </a:lnTo>
                <a:lnTo>
                  <a:pt x="1090842" y="1115150"/>
                </a:lnTo>
                <a:cubicBezTo>
                  <a:pt x="1108924" y="1115150"/>
                  <a:pt x="1124439" y="1111690"/>
                  <a:pt x="1137388" y="1104769"/>
                </a:cubicBezTo>
                <a:cubicBezTo>
                  <a:pt x="1152568" y="1096733"/>
                  <a:pt x="1166297" y="1083338"/>
                  <a:pt x="1178576" y="1064586"/>
                </a:cubicBezTo>
                <a:cubicBezTo>
                  <a:pt x="1185496" y="1082669"/>
                  <a:pt x="1193310" y="1095617"/>
                  <a:pt x="1202016" y="1103430"/>
                </a:cubicBezTo>
                <a:cubicBezTo>
                  <a:pt x="1210723" y="1111244"/>
                  <a:pt x="1222554" y="1115150"/>
                  <a:pt x="1237512" y="1115150"/>
                </a:cubicBezTo>
                <a:lnTo>
                  <a:pt x="1292094" y="1115150"/>
                </a:lnTo>
                <a:cubicBezTo>
                  <a:pt x="1312410" y="1115150"/>
                  <a:pt x="1327646" y="1113699"/>
                  <a:pt x="1337803" y="1110797"/>
                </a:cubicBezTo>
                <a:cubicBezTo>
                  <a:pt x="1347961" y="1107895"/>
                  <a:pt x="1359513" y="1101867"/>
                  <a:pt x="1372462" y="1092714"/>
                </a:cubicBezTo>
                <a:cubicBezTo>
                  <a:pt x="1388535" y="1100528"/>
                  <a:pt x="1404832" y="1106221"/>
                  <a:pt x="1421352" y="1109792"/>
                </a:cubicBezTo>
                <a:cubicBezTo>
                  <a:pt x="1437872" y="1113364"/>
                  <a:pt x="1458633" y="1115150"/>
                  <a:pt x="1483636" y="1115150"/>
                </a:cubicBezTo>
                <a:lnTo>
                  <a:pt x="1483636" y="988572"/>
                </a:lnTo>
                <a:cubicBezTo>
                  <a:pt x="1483636" y="971382"/>
                  <a:pt x="1482353" y="957039"/>
                  <a:pt x="1479785" y="945542"/>
                </a:cubicBezTo>
                <a:cubicBezTo>
                  <a:pt x="1477218" y="934045"/>
                  <a:pt x="1472920" y="921264"/>
                  <a:pt x="1466893" y="907200"/>
                </a:cubicBezTo>
                <a:lnTo>
                  <a:pt x="1438430" y="945709"/>
                </a:lnTo>
                <a:cubicBezTo>
                  <a:pt x="1433965" y="951514"/>
                  <a:pt x="1431509" y="954974"/>
                  <a:pt x="1431063" y="956090"/>
                </a:cubicBezTo>
                <a:cubicBezTo>
                  <a:pt x="1429500" y="959216"/>
                  <a:pt x="1428719" y="963680"/>
                  <a:pt x="1428719" y="969485"/>
                </a:cubicBezTo>
                <a:cubicBezTo>
                  <a:pt x="1428719" y="973726"/>
                  <a:pt x="1431509" y="981875"/>
                  <a:pt x="1437090" y="993930"/>
                </a:cubicBezTo>
                <a:cubicBezTo>
                  <a:pt x="1442671" y="1005985"/>
                  <a:pt x="1445462" y="1015807"/>
                  <a:pt x="1445462" y="1023398"/>
                </a:cubicBezTo>
                <a:cubicBezTo>
                  <a:pt x="1434077" y="1021835"/>
                  <a:pt x="1423249" y="1019602"/>
                  <a:pt x="1412980" y="1016700"/>
                </a:cubicBezTo>
                <a:cubicBezTo>
                  <a:pt x="1402711" y="1013798"/>
                  <a:pt x="1393447" y="1010338"/>
                  <a:pt x="1385186" y="1006320"/>
                </a:cubicBezTo>
                <a:cubicBezTo>
                  <a:pt x="1388758" y="986005"/>
                  <a:pt x="1390544" y="969708"/>
                  <a:pt x="1390544" y="957430"/>
                </a:cubicBezTo>
                <a:cubicBezTo>
                  <a:pt x="1390544" y="955197"/>
                  <a:pt x="1390432" y="950453"/>
                  <a:pt x="1390209" y="943198"/>
                </a:cubicBezTo>
                <a:cubicBezTo>
                  <a:pt x="1389986" y="935943"/>
                  <a:pt x="1389651" y="930194"/>
                  <a:pt x="1389205" y="925952"/>
                </a:cubicBezTo>
                <a:lnTo>
                  <a:pt x="1376480" y="935998"/>
                </a:lnTo>
                <a:cubicBezTo>
                  <a:pt x="1370229" y="940910"/>
                  <a:pt x="1366099" y="944593"/>
                  <a:pt x="1364090" y="947049"/>
                </a:cubicBezTo>
                <a:cubicBezTo>
                  <a:pt x="1360741" y="951290"/>
                  <a:pt x="1359067" y="956090"/>
                  <a:pt x="1359067" y="961448"/>
                </a:cubicBezTo>
                <a:cubicBezTo>
                  <a:pt x="1359067" y="986451"/>
                  <a:pt x="1352035" y="1003529"/>
                  <a:pt x="1337971" y="1012682"/>
                </a:cubicBezTo>
                <a:cubicBezTo>
                  <a:pt x="1326362" y="1020272"/>
                  <a:pt x="1306940" y="1024067"/>
                  <a:pt x="1279704" y="1024067"/>
                </a:cubicBezTo>
                <a:lnTo>
                  <a:pt x="1238516" y="1024067"/>
                </a:lnTo>
                <a:cubicBezTo>
                  <a:pt x="1228470" y="1024067"/>
                  <a:pt x="1219541" y="1020272"/>
                  <a:pt x="1211727" y="1012682"/>
                </a:cubicBezTo>
                <a:cubicBezTo>
                  <a:pt x="1203913" y="1005092"/>
                  <a:pt x="1200007" y="995604"/>
                  <a:pt x="1200007" y="984219"/>
                </a:cubicBezTo>
                <a:cubicBezTo>
                  <a:pt x="1200007" y="973057"/>
                  <a:pt x="1200230" y="962899"/>
                  <a:pt x="1200677" y="953746"/>
                </a:cubicBezTo>
                <a:cubicBezTo>
                  <a:pt x="1201123" y="944593"/>
                  <a:pt x="1201570" y="936445"/>
                  <a:pt x="1202016" y="929301"/>
                </a:cubicBezTo>
                <a:lnTo>
                  <a:pt x="1179915" y="925952"/>
                </a:lnTo>
                <a:cubicBezTo>
                  <a:pt x="1179915" y="961001"/>
                  <a:pt x="1169758" y="987121"/>
                  <a:pt x="1149443" y="1004311"/>
                </a:cubicBezTo>
                <a:cubicBezTo>
                  <a:pt x="1133815" y="1017482"/>
                  <a:pt x="1114282" y="1024067"/>
                  <a:pt x="1090842" y="1024067"/>
                </a:cubicBezTo>
                <a:lnTo>
                  <a:pt x="1062007" y="1024067"/>
                </a:lnTo>
                <a:lnTo>
                  <a:pt x="1061505" y="998995"/>
                </a:lnTo>
                <a:cubicBezTo>
                  <a:pt x="1060354" y="972122"/>
                  <a:pt x="1057476" y="950900"/>
                  <a:pt x="1052872" y="935329"/>
                </a:cubicBezTo>
                <a:cubicBezTo>
                  <a:pt x="1046733" y="914567"/>
                  <a:pt x="1035291" y="894699"/>
                  <a:pt x="1018548" y="875723"/>
                </a:cubicBezTo>
                <a:lnTo>
                  <a:pt x="991759" y="955421"/>
                </a:lnTo>
                <a:cubicBezTo>
                  <a:pt x="1004037" y="969708"/>
                  <a:pt x="1011851" y="979754"/>
                  <a:pt x="1015200" y="985558"/>
                </a:cubicBezTo>
                <a:cubicBezTo>
                  <a:pt x="1021673" y="996051"/>
                  <a:pt x="1026138" y="1008887"/>
                  <a:pt x="1028594" y="1024067"/>
                </a:cubicBezTo>
                <a:lnTo>
                  <a:pt x="874036" y="1024067"/>
                </a:lnTo>
                <a:lnTo>
                  <a:pt x="874036" y="988572"/>
                </a:lnTo>
                <a:cubicBezTo>
                  <a:pt x="874036" y="971382"/>
                  <a:pt x="872753" y="957039"/>
                  <a:pt x="870185" y="945542"/>
                </a:cubicBezTo>
                <a:cubicBezTo>
                  <a:pt x="867618" y="934045"/>
                  <a:pt x="863321" y="921264"/>
                  <a:pt x="857293" y="907200"/>
                </a:cubicBezTo>
                <a:lnTo>
                  <a:pt x="828829" y="945709"/>
                </a:lnTo>
                <a:cubicBezTo>
                  <a:pt x="824365" y="951514"/>
                  <a:pt x="821909" y="954974"/>
                  <a:pt x="821463" y="956090"/>
                </a:cubicBezTo>
                <a:cubicBezTo>
                  <a:pt x="819900" y="959216"/>
                  <a:pt x="819118" y="963680"/>
                  <a:pt x="819118" y="969485"/>
                </a:cubicBezTo>
                <a:cubicBezTo>
                  <a:pt x="819118" y="973726"/>
                  <a:pt x="821909" y="981875"/>
                  <a:pt x="827490" y="993930"/>
                </a:cubicBezTo>
                <a:cubicBezTo>
                  <a:pt x="833071" y="1005985"/>
                  <a:pt x="835862" y="1015807"/>
                  <a:pt x="835862" y="1023398"/>
                </a:cubicBezTo>
                <a:cubicBezTo>
                  <a:pt x="824476" y="1021835"/>
                  <a:pt x="813649" y="1019602"/>
                  <a:pt x="803380" y="1016700"/>
                </a:cubicBezTo>
                <a:cubicBezTo>
                  <a:pt x="793111" y="1013798"/>
                  <a:pt x="783846" y="1010338"/>
                  <a:pt x="775586" y="1006320"/>
                </a:cubicBezTo>
                <a:cubicBezTo>
                  <a:pt x="779158" y="986005"/>
                  <a:pt x="780944" y="969708"/>
                  <a:pt x="780944" y="957430"/>
                </a:cubicBezTo>
                <a:cubicBezTo>
                  <a:pt x="780944" y="955197"/>
                  <a:pt x="780832" y="950453"/>
                  <a:pt x="780609" y="943198"/>
                </a:cubicBezTo>
                <a:cubicBezTo>
                  <a:pt x="780386" y="935943"/>
                  <a:pt x="780051" y="930194"/>
                  <a:pt x="779605" y="925952"/>
                </a:cubicBezTo>
                <a:lnTo>
                  <a:pt x="766880" y="935998"/>
                </a:lnTo>
                <a:cubicBezTo>
                  <a:pt x="760629" y="940910"/>
                  <a:pt x="756499" y="944593"/>
                  <a:pt x="754490" y="947049"/>
                </a:cubicBezTo>
                <a:cubicBezTo>
                  <a:pt x="751141" y="951290"/>
                  <a:pt x="749467" y="956090"/>
                  <a:pt x="749467" y="961448"/>
                </a:cubicBezTo>
                <a:cubicBezTo>
                  <a:pt x="749467" y="986451"/>
                  <a:pt x="742435" y="1003529"/>
                  <a:pt x="728371" y="1012682"/>
                </a:cubicBezTo>
                <a:cubicBezTo>
                  <a:pt x="716762" y="1020272"/>
                  <a:pt x="697340" y="1024067"/>
                  <a:pt x="670104" y="1024067"/>
                </a:cubicBezTo>
                <a:lnTo>
                  <a:pt x="628916" y="1024067"/>
                </a:lnTo>
                <a:cubicBezTo>
                  <a:pt x="618870" y="1024067"/>
                  <a:pt x="609941" y="1020272"/>
                  <a:pt x="602127" y="1012682"/>
                </a:cubicBezTo>
                <a:cubicBezTo>
                  <a:pt x="594314" y="1005092"/>
                  <a:pt x="590407" y="995604"/>
                  <a:pt x="590407" y="984219"/>
                </a:cubicBezTo>
                <a:cubicBezTo>
                  <a:pt x="590407" y="973057"/>
                  <a:pt x="590630" y="962899"/>
                  <a:pt x="591077" y="953746"/>
                </a:cubicBezTo>
                <a:cubicBezTo>
                  <a:pt x="591523" y="944593"/>
                  <a:pt x="591970" y="936445"/>
                  <a:pt x="592416" y="929301"/>
                </a:cubicBezTo>
                <a:lnTo>
                  <a:pt x="570315" y="925952"/>
                </a:lnTo>
                <a:cubicBezTo>
                  <a:pt x="570315" y="961001"/>
                  <a:pt x="560158" y="987121"/>
                  <a:pt x="539843" y="1004311"/>
                </a:cubicBezTo>
                <a:cubicBezTo>
                  <a:pt x="524216" y="1017482"/>
                  <a:pt x="504682" y="1024067"/>
                  <a:pt x="481241" y="1024067"/>
                </a:cubicBezTo>
                <a:lnTo>
                  <a:pt x="456350" y="1024067"/>
                </a:lnTo>
                <a:lnTo>
                  <a:pt x="433356" y="1024067"/>
                </a:lnTo>
                <a:lnTo>
                  <a:pt x="431905" y="1024067"/>
                </a:lnTo>
                <a:cubicBezTo>
                  <a:pt x="418064" y="1024067"/>
                  <a:pt x="409357" y="1005538"/>
                  <a:pt x="405785" y="968480"/>
                </a:cubicBezTo>
                <a:cubicBezTo>
                  <a:pt x="403776" y="924948"/>
                  <a:pt x="401879" y="881416"/>
                  <a:pt x="400093" y="837883"/>
                </a:cubicBezTo>
                <a:cubicBezTo>
                  <a:pt x="396968" y="776269"/>
                  <a:pt x="389600" y="726374"/>
                  <a:pt x="377992" y="688200"/>
                </a:cubicBezTo>
                <a:close/>
                <a:moveTo>
                  <a:pt x="0" y="0"/>
                </a:moveTo>
                <a:lnTo>
                  <a:pt x="5132564" y="0"/>
                </a:lnTo>
                <a:lnTo>
                  <a:pt x="5132564" y="5422246"/>
                </a:lnTo>
                <a:lnTo>
                  <a:pt x="0" y="5422246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id="{E4C239B0-BEB7-47B9-8689-11EEAC37665F}"/>
              </a:ext>
            </a:extLst>
          </p:cNvPr>
          <p:cNvSpPr/>
          <p:nvPr/>
        </p:nvSpPr>
        <p:spPr>
          <a:xfrm>
            <a:off x="7409699" y="47625"/>
            <a:ext cx="3839965" cy="809625"/>
          </a:xfrm>
          <a:prstGeom prst="roundRect">
            <a:avLst>
              <a:gd name="adj" fmla="val 49994"/>
            </a:avLst>
          </a:prstGeom>
          <a:gradFill flip="none" rotWithShape="1">
            <a:gsLst>
              <a:gs pos="89381">
                <a:schemeClr val="accent4"/>
              </a:gs>
              <a:gs pos="6000">
                <a:schemeClr val="accent2">
                  <a:lumMod val="60000"/>
                  <a:lumOff val="40000"/>
                </a:schemeClr>
              </a:gs>
              <a:gs pos="47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20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☛</a:t>
            </a:r>
            <a:r>
              <a:rPr lang="bn-BD" sz="1800" b="1" dirty="0">
                <a:solidFill>
                  <a:srgbClr val="FF0000"/>
                </a:solidFill>
              </a:rPr>
              <a:t>  </a:t>
            </a:r>
            <a:r>
              <a:rPr lang="bn-BD" sz="2800" dirty="0">
                <a:solidFill>
                  <a:srgbClr val="FF0000"/>
                </a:solidFill>
              </a:rPr>
              <a:t>পাঠ বর্ণনা</a:t>
            </a:r>
            <a:r>
              <a:rPr lang="en-US" sz="2800" dirty="0">
                <a:solidFill>
                  <a:srgbClr val="FF0000"/>
                </a:solidFill>
              </a:rPr>
              <a:t> -</a:t>
            </a:r>
            <a:r>
              <a:rPr lang="en-US" sz="3600" b="1" dirty="0">
                <a:solidFill>
                  <a:srgbClr val="FF0000"/>
                </a:solidFill>
              </a:rPr>
              <a:t>২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CB0BD683-0622-4278-8292-70BD02EA6104}"/>
              </a:ext>
            </a:extLst>
          </p:cNvPr>
          <p:cNvGrpSpPr/>
          <p:nvPr/>
        </p:nvGrpSpPr>
        <p:grpSpPr>
          <a:xfrm rot="16200000">
            <a:off x="6955395" y="1232876"/>
            <a:ext cx="2398742" cy="2394128"/>
            <a:chOff x="4523951" y="1856951"/>
            <a:chExt cx="3144098" cy="3144098"/>
          </a:xfrm>
        </p:grpSpPr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C8365F4B-5106-451B-A87D-E90C962F404E}"/>
                </a:ext>
              </a:extLst>
            </p:cNvPr>
            <p:cNvSpPr/>
            <p:nvPr/>
          </p:nvSpPr>
          <p:spPr>
            <a:xfrm>
              <a:off x="5311867" y="1856951"/>
              <a:ext cx="782587" cy="1559404"/>
            </a:xfrm>
            <a:custGeom>
              <a:avLst/>
              <a:gdLst>
                <a:gd name="connsiteX0" fmla="*/ 782587 w 782587"/>
                <a:gd name="connsiteY0" fmla="*/ 0 h 1559404"/>
                <a:gd name="connsiteX1" fmla="*/ 780746 w 782587"/>
                <a:gd name="connsiteY1" fmla="*/ 1559404 h 1559404"/>
                <a:gd name="connsiteX2" fmla="*/ 0 w 782587"/>
                <a:gd name="connsiteY2" fmla="*/ 210790 h 1559404"/>
                <a:gd name="connsiteX3" fmla="*/ 34765 w 782587"/>
                <a:gd name="connsiteY3" fmla="*/ 189669 h 1559404"/>
                <a:gd name="connsiteX4" fmla="*/ 623393 w 782587"/>
                <a:gd name="connsiteY4" fmla="*/ 8039 h 1559404"/>
                <a:gd name="connsiteX5" fmla="*/ 782587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2587" y="0"/>
                  </a:moveTo>
                  <a:lnTo>
                    <a:pt x="780746" y="1559404"/>
                  </a:lnTo>
                  <a:lnTo>
                    <a:pt x="0" y="210790"/>
                  </a:lnTo>
                  <a:lnTo>
                    <a:pt x="34765" y="189669"/>
                  </a:lnTo>
                  <a:cubicBezTo>
                    <a:pt x="212973" y="92861"/>
                    <a:pt x="411992" y="29508"/>
                    <a:pt x="623393" y="8039"/>
                  </a:cubicBezTo>
                  <a:lnTo>
                    <a:pt x="78258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2BE51AE1-94FD-44BC-A0E7-6BD9D29EC10A}"/>
                </a:ext>
              </a:extLst>
            </p:cNvPr>
            <p:cNvSpPr/>
            <p:nvPr/>
          </p:nvSpPr>
          <p:spPr>
            <a:xfrm>
              <a:off x="6097549" y="1856951"/>
              <a:ext cx="782587" cy="1559404"/>
            </a:xfrm>
            <a:custGeom>
              <a:avLst/>
              <a:gdLst>
                <a:gd name="connsiteX0" fmla="*/ 0 w 782587"/>
                <a:gd name="connsiteY0" fmla="*/ 0 h 1559404"/>
                <a:gd name="connsiteX1" fmla="*/ 159193 w 782587"/>
                <a:gd name="connsiteY1" fmla="*/ 8039 h 1559404"/>
                <a:gd name="connsiteX2" fmla="*/ 747821 w 782587"/>
                <a:gd name="connsiteY2" fmla="*/ 189669 h 1559404"/>
                <a:gd name="connsiteX3" fmla="*/ 782587 w 782587"/>
                <a:gd name="connsiteY3" fmla="*/ 210790 h 1559404"/>
                <a:gd name="connsiteX4" fmla="*/ 1840 w 782587"/>
                <a:gd name="connsiteY4" fmla="*/ 1559404 h 1559404"/>
                <a:gd name="connsiteX5" fmla="*/ 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0" y="0"/>
                  </a:moveTo>
                  <a:lnTo>
                    <a:pt x="159193" y="8039"/>
                  </a:lnTo>
                  <a:cubicBezTo>
                    <a:pt x="370594" y="29508"/>
                    <a:pt x="569614" y="92861"/>
                    <a:pt x="747821" y="189669"/>
                  </a:cubicBezTo>
                  <a:lnTo>
                    <a:pt x="782587" y="210790"/>
                  </a:lnTo>
                  <a:lnTo>
                    <a:pt x="1840" y="15594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2E92C409-04A8-46D0-99ED-4C57FD53D080}"/>
                </a:ext>
              </a:extLst>
            </p:cNvPr>
            <p:cNvSpPr/>
            <p:nvPr/>
          </p:nvSpPr>
          <p:spPr>
            <a:xfrm>
              <a:off x="4736351" y="2069351"/>
              <a:ext cx="1350393" cy="1350393"/>
            </a:xfrm>
            <a:custGeom>
              <a:avLst/>
              <a:gdLst>
                <a:gd name="connsiteX0" fmla="*/ 572867 w 1350393"/>
                <a:gd name="connsiteY0" fmla="*/ 0 h 1350393"/>
                <a:gd name="connsiteX1" fmla="*/ 1350393 w 1350393"/>
                <a:gd name="connsiteY1" fmla="*/ 1350393 h 1350393"/>
                <a:gd name="connsiteX2" fmla="*/ 0 w 1350393"/>
                <a:gd name="connsiteY2" fmla="*/ 572867 h 1350393"/>
                <a:gd name="connsiteX3" fmla="*/ 56018 w 1350393"/>
                <a:gd name="connsiteY3" fmla="*/ 480659 h 1350393"/>
                <a:gd name="connsiteX4" fmla="*/ 480659 w 1350393"/>
                <a:gd name="connsiteY4" fmla="*/ 56018 h 1350393"/>
                <a:gd name="connsiteX5" fmla="*/ 57286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572867" y="0"/>
                  </a:moveTo>
                  <a:lnTo>
                    <a:pt x="1350393" y="1350393"/>
                  </a:lnTo>
                  <a:lnTo>
                    <a:pt x="0" y="572867"/>
                  </a:lnTo>
                  <a:lnTo>
                    <a:pt x="56018" y="480659"/>
                  </a:lnTo>
                  <a:cubicBezTo>
                    <a:pt x="169027" y="313383"/>
                    <a:pt x="313384" y="169027"/>
                    <a:pt x="480659" y="56018"/>
                  </a:cubicBezTo>
                  <a:lnTo>
                    <a:pt x="572867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15131FAD-A0FF-4D96-ACE5-BB49C327E7BA}"/>
                </a:ext>
              </a:extLst>
            </p:cNvPr>
            <p:cNvSpPr/>
            <p:nvPr/>
          </p:nvSpPr>
          <p:spPr>
            <a:xfrm>
              <a:off x="5804115" y="2012588"/>
              <a:ext cx="1737487" cy="1726312"/>
            </a:xfrm>
            <a:custGeom>
              <a:avLst/>
              <a:gdLst>
                <a:gd name="connsiteX0" fmla="*/ 777527 w 1350393"/>
                <a:gd name="connsiteY0" fmla="*/ 0 h 1350393"/>
                <a:gd name="connsiteX1" fmla="*/ 869734 w 1350393"/>
                <a:gd name="connsiteY1" fmla="*/ 56018 h 1350393"/>
                <a:gd name="connsiteX2" fmla="*/ 1294375 w 1350393"/>
                <a:gd name="connsiteY2" fmla="*/ 480659 h 1350393"/>
                <a:gd name="connsiteX3" fmla="*/ 1350393 w 1350393"/>
                <a:gd name="connsiteY3" fmla="*/ 572867 h 1350393"/>
                <a:gd name="connsiteX4" fmla="*/ 0 w 1350393"/>
                <a:gd name="connsiteY4" fmla="*/ 1350393 h 1350393"/>
                <a:gd name="connsiteX5" fmla="*/ 77752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777527" y="0"/>
                  </a:moveTo>
                  <a:lnTo>
                    <a:pt x="869734" y="56018"/>
                  </a:lnTo>
                  <a:cubicBezTo>
                    <a:pt x="1037010" y="169027"/>
                    <a:pt x="1181367" y="313383"/>
                    <a:pt x="1294375" y="480659"/>
                  </a:cubicBezTo>
                  <a:lnTo>
                    <a:pt x="1350393" y="572867"/>
                  </a:lnTo>
                  <a:lnTo>
                    <a:pt x="0" y="1350393"/>
                  </a:lnTo>
                  <a:lnTo>
                    <a:pt x="77752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387949A6-6796-44EA-9AA6-4B866DEE7529}"/>
                </a:ext>
              </a:extLst>
            </p:cNvPr>
            <p:cNvSpPr/>
            <p:nvPr/>
          </p:nvSpPr>
          <p:spPr>
            <a:xfrm>
              <a:off x="4523951" y="2644866"/>
              <a:ext cx="1559404" cy="782586"/>
            </a:xfrm>
            <a:custGeom>
              <a:avLst/>
              <a:gdLst>
                <a:gd name="connsiteX0" fmla="*/ 210790 w 1559404"/>
                <a:gd name="connsiteY0" fmla="*/ 0 h 782586"/>
                <a:gd name="connsiteX1" fmla="*/ 1559404 w 1559404"/>
                <a:gd name="connsiteY1" fmla="*/ 780746 h 782586"/>
                <a:gd name="connsiteX2" fmla="*/ 0 w 1559404"/>
                <a:gd name="connsiteY2" fmla="*/ 782586 h 782586"/>
                <a:gd name="connsiteX3" fmla="*/ 8039 w 1559404"/>
                <a:gd name="connsiteY3" fmla="*/ 623393 h 782586"/>
                <a:gd name="connsiteX4" fmla="*/ 189669 w 1559404"/>
                <a:gd name="connsiteY4" fmla="*/ 34765 h 782586"/>
                <a:gd name="connsiteX5" fmla="*/ 210790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210790" y="0"/>
                  </a:moveTo>
                  <a:lnTo>
                    <a:pt x="1559404" y="780746"/>
                  </a:lnTo>
                  <a:lnTo>
                    <a:pt x="0" y="782586"/>
                  </a:lnTo>
                  <a:lnTo>
                    <a:pt x="8039" y="623393"/>
                  </a:lnTo>
                  <a:cubicBezTo>
                    <a:pt x="29508" y="411992"/>
                    <a:pt x="92861" y="212973"/>
                    <a:pt x="189669" y="34765"/>
                  </a:cubicBezTo>
                  <a:lnTo>
                    <a:pt x="21079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186D0C74-7313-41DF-909D-F787CAD038D0}"/>
                </a:ext>
              </a:extLst>
            </p:cNvPr>
            <p:cNvSpPr/>
            <p:nvPr/>
          </p:nvSpPr>
          <p:spPr>
            <a:xfrm>
              <a:off x="6108645" y="2644866"/>
              <a:ext cx="1559404" cy="782586"/>
            </a:xfrm>
            <a:custGeom>
              <a:avLst/>
              <a:gdLst>
                <a:gd name="connsiteX0" fmla="*/ 1348615 w 1559404"/>
                <a:gd name="connsiteY0" fmla="*/ 0 h 782586"/>
                <a:gd name="connsiteX1" fmla="*/ 1369735 w 1559404"/>
                <a:gd name="connsiteY1" fmla="*/ 34765 h 782586"/>
                <a:gd name="connsiteX2" fmla="*/ 1551365 w 1559404"/>
                <a:gd name="connsiteY2" fmla="*/ 623393 h 782586"/>
                <a:gd name="connsiteX3" fmla="*/ 1559404 w 1559404"/>
                <a:gd name="connsiteY3" fmla="*/ 782586 h 782586"/>
                <a:gd name="connsiteX4" fmla="*/ 0 w 1559404"/>
                <a:gd name="connsiteY4" fmla="*/ 780746 h 782586"/>
                <a:gd name="connsiteX5" fmla="*/ 1348615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1348615" y="0"/>
                  </a:moveTo>
                  <a:lnTo>
                    <a:pt x="1369735" y="34765"/>
                  </a:lnTo>
                  <a:cubicBezTo>
                    <a:pt x="1466543" y="212973"/>
                    <a:pt x="1529897" y="411992"/>
                    <a:pt x="1551365" y="623393"/>
                  </a:cubicBezTo>
                  <a:lnTo>
                    <a:pt x="1559404" y="782586"/>
                  </a:lnTo>
                  <a:lnTo>
                    <a:pt x="0" y="780746"/>
                  </a:lnTo>
                  <a:lnTo>
                    <a:pt x="1348615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B5E85CC2-5EF3-4743-B68A-FBCCB5E9EDB5}"/>
                </a:ext>
              </a:extLst>
            </p:cNvPr>
            <p:cNvSpPr/>
            <p:nvPr/>
          </p:nvSpPr>
          <p:spPr>
            <a:xfrm>
              <a:off x="4523951" y="3430549"/>
              <a:ext cx="1559404" cy="782587"/>
            </a:xfrm>
            <a:custGeom>
              <a:avLst/>
              <a:gdLst>
                <a:gd name="connsiteX0" fmla="*/ 0 w 1559404"/>
                <a:gd name="connsiteY0" fmla="*/ 0 h 782587"/>
                <a:gd name="connsiteX1" fmla="*/ 1559404 w 1559404"/>
                <a:gd name="connsiteY1" fmla="*/ 1840 h 782587"/>
                <a:gd name="connsiteX2" fmla="*/ 210790 w 1559404"/>
                <a:gd name="connsiteY2" fmla="*/ 782587 h 782587"/>
                <a:gd name="connsiteX3" fmla="*/ 189669 w 1559404"/>
                <a:gd name="connsiteY3" fmla="*/ 747821 h 782587"/>
                <a:gd name="connsiteX4" fmla="*/ 8039 w 1559404"/>
                <a:gd name="connsiteY4" fmla="*/ 159193 h 782587"/>
                <a:gd name="connsiteX5" fmla="*/ 0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0" y="0"/>
                  </a:moveTo>
                  <a:lnTo>
                    <a:pt x="1559404" y="1840"/>
                  </a:lnTo>
                  <a:lnTo>
                    <a:pt x="210790" y="782587"/>
                  </a:lnTo>
                  <a:lnTo>
                    <a:pt x="189669" y="747821"/>
                  </a:lnTo>
                  <a:cubicBezTo>
                    <a:pt x="92861" y="569613"/>
                    <a:pt x="29508" y="370594"/>
                    <a:pt x="8039" y="1591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CDFAF83B-8263-421B-90E3-77D11FDD39B2}"/>
                </a:ext>
              </a:extLst>
            </p:cNvPr>
            <p:cNvSpPr/>
            <p:nvPr/>
          </p:nvSpPr>
          <p:spPr>
            <a:xfrm>
              <a:off x="6108645" y="3430549"/>
              <a:ext cx="1559404" cy="782587"/>
            </a:xfrm>
            <a:custGeom>
              <a:avLst/>
              <a:gdLst>
                <a:gd name="connsiteX0" fmla="*/ 1559404 w 1559404"/>
                <a:gd name="connsiteY0" fmla="*/ 0 h 782587"/>
                <a:gd name="connsiteX1" fmla="*/ 1551365 w 1559404"/>
                <a:gd name="connsiteY1" fmla="*/ 159193 h 782587"/>
                <a:gd name="connsiteX2" fmla="*/ 1369735 w 1559404"/>
                <a:gd name="connsiteY2" fmla="*/ 747821 h 782587"/>
                <a:gd name="connsiteX3" fmla="*/ 1348614 w 1559404"/>
                <a:gd name="connsiteY3" fmla="*/ 782587 h 782587"/>
                <a:gd name="connsiteX4" fmla="*/ 0 w 1559404"/>
                <a:gd name="connsiteY4" fmla="*/ 1840 h 782587"/>
                <a:gd name="connsiteX5" fmla="*/ 1559404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1559404" y="0"/>
                  </a:moveTo>
                  <a:lnTo>
                    <a:pt x="1551365" y="159193"/>
                  </a:lnTo>
                  <a:cubicBezTo>
                    <a:pt x="1529897" y="370594"/>
                    <a:pt x="1466543" y="569613"/>
                    <a:pt x="1369735" y="747821"/>
                  </a:cubicBezTo>
                  <a:lnTo>
                    <a:pt x="1348614" y="782587"/>
                  </a:lnTo>
                  <a:lnTo>
                    <a:pt x="0" y="1840"/>
                  </a:lnTo>
                  <a:lnTo>
                    <a:pt x="1559404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E6A21939-8CA6-4BD5-A724-E26F39458EE7}"/>
                </a:ext>
              </a:extLst>
            </p:cNvPr>
            <p:cNvSpPr/>
            <p:nvPr/>
          </p:nvSpPr>
          <p:spPr>
            <a:xfrm>
              <a:off x="4736351" y="3438258"/>
              <a:ext cx="1350393" cy="1350393"/>
            </a:xfrm>
            <a:custGeom>
              <a:avLst/>
              <a:gdLst>
                <a:gd name="connsiteX0" fmla="*/ 1350393 w 1350393"/>
                <a:gd name="connsiteY0" fmla="*/ 0 h 1350393"/>
                <a:gd name="connsiteX1" fmla="*/ 572867 w 1350393"/>
                <a:gd name="connsiteY1" fmla="*/ 1350393 h 1350393"/>
                <a:gd name="connsiteX2" fmla="*/ 480659 w 1350393"/>
                <a:gd name="connsiteY2" fmla="*/ 1294375 h 1350393"/>
                <a:gd name="connsiteX3" fmla="*/ 56018 w 1350393"/>
                <a:gd name="connsiteY3" fmla="*/ 869734 h 1350393"/>
                <a:gd name="connsiteX4" fmla="*/ 0 w 1350393"/>
                <a:gd name="connsiteY4" fmla="*/ 777527 h 1350393"/>
                <a:gd name="connsiteX5" fmla="*/ 1350393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1350393" y="0"/>
                  </a:moveTo>
                  <a:lnTo>
                    <a:pt x="572867" y="1350393"/>
                  </a:lnTo>
                  <a:lnTo>
                    <a:pt x="480659" y="1294375"/>
                  </a:lnTo>
                  <a:cubicBezTo>
                    <a:pt x="313384" y="1181367"/>
                    <a:pt x="169027" y="1037010"/>
                    <a:pt x="56018" y="869734"/>
                  </a:cubicBezTo>
                  <a:lnTo>
                    <a:pt x="0" y="777527"/>
                  </a:lnTo>
                  <a:lnTo>
                    <a:pt x="1350393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94719201-7714-4569-99AF-208CB7BF1358}"/>
                </a:ext>
              </a:extLst>
            </p:cNvPr>
            <p:cNvSpPr/>
            <p:nvPr/>
          </p:nvSpPr>
          <p:spPr>
            <a:xfrm>
              <a:off x="6105258" y="3438258"/>
              <a:ext cx="1350393" cy="1350393"/>
            </a:xfrm>
            <a:custGeom>
              <a:avLst/>
              <a:gdLst>
                <a:gd name="connsiteX0" fmla="*/ 0 w 1350393"/>
                <a:gd name="connsiteY0" fmla="*/ 0 h 1350393"/>
                <a:gd name="connsiteX1" fmla="*/ 1350393 w 1350393"/>
                <a:gd name="connsiteY1" fmla="*/ 777527 h 1350393"/>
                <a:gd name="connsiteX2" fmla="*/ 1294375 w 1350393"/>
                <a:gd name="connsiteY2" fmla="*/ 869734 h 1350393"/>
                <a:gd name="connsiteX3" fmla="*/ 869734 w 1350393"/>
                <a:gd name="connsiteY3" fmla="*/ 1294375 h 1350393"/>
                <a:gd name="connsiteX4" fmla="*/ 777527 w 1350393"/>
                <a:gd name="connsiteY4" fmla="*/ 1350393 h 1350393"/>
                <a:gd name="connsiteX5" fmla="*/ 0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0" y="0"/>
                  </a:moveTo>
                  <a:lnTo>
                    <a:pt x="1350393" y="777527"/>
                  </a:lnTo>
                  <a:lnTo>
                    <a:pt x="1294375" y="869734"/>
                  </a:lnTo>
                  <a:cubicBezTo>
                    <a:pt x="1181367" y="1037010"/>
                    <a:pt x="1037010" y="1181367"/>
                    <a:pt x="869734" y="1294375"/>
                  </a:cubicBezTo>
                  <a:lnTo>
                    <a:pt x="777527" y="1350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AB9F90B5-E1BA-43AA-9B8A-2A9A64D29D93}"/>
                </a:ext>
              </a:extLst>
            </p:cNvPr>
            <p:cNvSpPr/>
            <p:nvPr/>
          </p:nvSpPr>
          <p:spPr>
            <a:xfrm>
              <a:off x="5311867" y="3441645"/>
              <a:ext cx="782587" cy="1559404"/>
            </a:xfrm>
            <a:custGeom>
              <a:avLst/>
              <a:gdLst>
                <a:gd name="connsiteX0" fmla="*/ 780746 w 782587"/>
                <a:gd name="connsiteY0" fmla="*/ 0 h 1559404"/>
                <a:gd name="connsiteX1" fmla="*/ 782587 w 782587"/>
                <a:gd name="connsiteY1" fmla="*/ 1559404 h 1559404"/>
                <a:gd name="connsiteX2" fmla="*/ 623393 w 782587"/>
                <a:gd name="connsiteY2" fmla="*/ 1551365 h 1559404"/>
                <a:gd name="connsiteX3" fmla="*/ 34765 w 782587"/>
                <a:gd name="connsiteY3" fmla="*/ 1369735 h 1559404"/>
                <a:gd name="connsiteX4" fmla="*/ 0 w 782587"/>
                <a:gd name="connsiteY4" fmla="*/ 1348615 h 1559404"/>
                <a:gd name="connsiteX5" fmla="*/ 780746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0746" y="0"/>
                  </a:moveTo>
                  <a:lnTo>
                    <a:pt x="782587" y="1559404"/>
                  </a:lnTo>
                  <a:lnTo>
                    <a:pt x="623393" y="1551365"/>
                  </a:lnTo>
                  <a:cubicBezTo>
                    <a:pt x="411992" y="1529897"/>
                    <a:pt x="212973" y="1466543"/>
                    <a:pt x="34765" y="1369735"/>
                  </a:cubicBezTo>
                  <a:lnTo>
                    <a:pt x="0" y="1348615"/>
                  </a:lnTo>
                  <a:lnTo>
                    <a:pt x="780746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4A23241F-4E40-4FCA-A54D-837477527A04}"/>
                </a:ext>
              </a:extLst>
            </p:cNvPr>
            <p:cNvSpPr/>
            <p:nvPr/>
          </p:nvSpPr>
          <p:spPr>
            <a:xfrm>
              <a:off x="6097549" y="3441645"/>
              <a:ext cx="782587" cy="1559404"/>
            </a:xfrm>
            <a:custGeom>
              <a:avLst/>
              <a:gdLst>
                <a:gd name="connsiteX0" fmla="*/ 1840 w 782587"/>
                <a:gd name="connsiteY0" fmla="*/ 0 h 1559404"/>
                <a:gd name="connsiteX1" fmla="*/ 782587 w 782587"/>
                <a:gd name="connsiteY1" fmla="*/ 1348614 h 1559404"/>
                <a:gd name="connsiteX2" fmla="*/ 747821 w 782587"/>
                <a:gd name="connsiteY2" fmla="*/ 1369735 h 1559404"/>
                <a:gd name="connsiteX3" fmla="*/ 159193 w 782587"/>
                <a:gd name="connsiteY3" fmla="*/ 1551365 h 1559404"/>
                <a:gd name="connsiteX4" fmla="*/ 0 w 782587"/>
                <a:gd name="connsiteY4" fmla="*/ 1559404 h 1559404"/>
                <a:gd name="connsiteX5" fmla="*/ 184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1840" y="0"/>
                  </a:moveTo>
                  <a:lnTo>
                    <a:pt x="782587" y="1348614"/>
                  </a:lnTo>
                  <a:lnTo>
                    <a:pt x="747821" y="1369735"/>
                  </a:lnTo>
                  <a:cubicBezTo>
                    <a:pt x="569614" y="1466543"/>
                    <a:pt x="370594" y="1529897"/>
                    <a:pt x="159193" y="1551365"/>
                  </a:cubicBezTo>
                  <a:lnTo>
                    <a:pt x="0" y="1559404"/>
                  </a:lnTo>
                  <a:lnTo>
                    <a:pt x="184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DF52D1DA-234A-4C8D-BB3D-7B3D493A0823}"/>
              </a:ext>
            </a:extLst>
          </p:cNvPr>
          <p:cNvGrpSpPr/>
          <p:nvPr/>
        </p:nvGrpSpPr>
        <p:grpSpPr>
          <a:xfrm>
            <a:off x="9304606" y="1032030"/>
            <a:ext cx="2731392" cy="2493188"/>
            <a:chOff x="4523951" y="1856951"/>
            <a:chExt cx="3144098" cy="3144098"/>
          </a:xfrm>
        </p:grpSpPr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D9A4BE9F-71A6-48F5-92A1-B5EC55BB24B7}"/>
                </a:ext>
              </a:extLst>
            </p:cNvPr>
            <p:cNvSpPr/>
            <p:nvPr/>
          </p:nvSpPr>
          <p:spPr>
            <a:xfrm>
              <a:off x="5311867" y="1856951"/>
              <a:ext cx="782587" cy="1559404"/>
            </a:xfrm>
            <a:custGeom>
              <a:avLst/>
              <a:gdLst>
                <a:gd name="connsiteX0" fmla="*/ 782587 w 782587"/>
                <a:gd name="connsiteY0" fmla="*/ 0 h 1559404"/>
                <a:gd name="connsiteX1" fmla="*/ 780746 w 782587"/>
                <a:gd name="connsiteY1" fmla="*/ 1559404 h 1559404"/>
                <a:gd name="connsiteX2" fmla="*/ 0 w 782587"/>
                <a:gd name="connsiteY2" fmla="*/ 210790 h 1559404"/>
                <a:gd name="connsiteX3" fmla="*/ 34765 w 782587"/>
                <a:gd name="connsiteY3" fmla="*/ 189669 h 1559404"/>
                <a:gd name="connsiteX4" fmla="*/ 623393 w 782587"/>
                <a:gd name="connsiteY4" fmla="*/ 8039 h 1559404"/>
                <a:gd name="connsiteX5" fmla="*/ 782587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2587" y="0"/>
                  </a:moveTo>
                  <a:lnTo>
                    <a:pt x="780746" y="1559404"/>
                  </a:lnTo>
                  <a:lnTo>
                    <a:pt x="0" y="210790"/>
                  </a:lnTo>
                  <a:lnTo>
                    <a:pt x="34765" y="189669"/>
                  </a:lnTo>
                  <a:cubicBezTo>
                    <a:pt x="212973" y="92861"/>
                    <a:pt x="411992" y="29508"/>
                    <a:pt x="623393" y="8039"/>
                  </a:cubicBezTo>
                  <a:lnTo>
                    <a:pt x="78258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3714752F-1F0E-4285-9B1E-A675727EE173}"/>
                </a:ext>
              </a:extLst>
            </p:cNvPr>
            <p:cNvSpPr/>
            <p:nvPr/>
          </p:nvSpPr>
          <p:spPr>
            <a:xfrm>
              <a:off x="6097549" y="1856951"/>
              <a:ext cx="782587" cy="1559404"/>
            </a:xfrm>
            <a:custGeom>
              <a:avLst/>
              <a:gdLst>
                <a:gd name="connsiteX0" fmla="*/ 0 w 782587"/>
                <a:gd name="connsiteY0" fmla="*/ 0 h 1559404"/>
                <a:gd name="connsiteX1" fmla="*/ 159193 w 782587"/>
                <a:gd name="connsiteY1" fmla="*/ 8039 h 1559404"/>
                <a:gd name="connsiteX2" fmla="*/ 747821 w 782587"/>
                <a:gd name="connsiteY2" fmla="*/ 189669 h 1559404"/>
                <a:gd name="connsiteX3" fmla="*/ 782587 w 782587"/>
                <a:gd name="connsiteY3" fmla="*/ 210790 h 1559404"/>
                <a:gd name="connsiteX4" fmla="*/ 1840 w 782587"/>
                <a:gd name="connsiteY4" fmla="*/ 1559404 h 1559404"/>
                <a:gd name="connsiteX5" fmla="*/ 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0" y="0"/>
                  </a:moveTo>
                  <a:lnTo>
                    <a:pt x="159193" y="8039"/>
                  </a:lnTo>
                  <a:cubicBezTo>
                    <a:pt x="370594" y="29508"/>
                    <a:pt x="569614" y="92861"/>
                    <a:pt x="747821" y="189669"/>
                  </a:cubicBezTo>
                  <a:lnTo>
                    <a:pt x="782587" y="210790"/>
                  </a:lnTo>
                  <a:lnTo>
                    <a:pt x="1840" y="15594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07D60197-C32E-4CC1-84DA-9EB08D565CC9}"/>
                </a:ext>
              </a:extLst>
            </p:cNvPr>
            <p:cNvSpPr/>
            <p:nvPr/>
          </p:nvSpPr>
          <p:spPr>
            <a:xfrm>
              <a:off x="4736351" y="2069351"/>
              <a:ext cx="1350393" cy="1350393"/>
            </a:xfrm>
            <a:custGeom>
              <a:avLst/>
              <a:gdLst>
                <a:gd name="connsiteX0" fmla="*/ 572867 w 1350393"/>
                <a:gd name="connsiteY0" fmla="*/ 0 h 1350393"/>
                <a:gd name="connsiteX1" fmla="*/ 1350393 w 1350393"/>
                <a:gd name="connsiteY1" fmla="*/ 1350393 h 1350393"/>
                <a:gd name="connsiteX2" fmla="*/ 0 w 1350393"/>
                <a:gd name="connsiteY2" fmla="*/ 572867 h 1350393"/>
                <a:gd name="connsiteX3" fmla="*/ 56018 w 1350393"/>
                <a:gd name="connsiteY3" fmla="*/ 480659 h 1350393"/>
                <a:gd name="connsiteX4" fmla="*/ 480659 w 1350393"/>
                <a:gd name="connsiteY4" fmla="*/ 56018 h 1350393"/>
                <a:gd name="connsiteX5" fmla="*/ 57286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572867" y="0"/>
                  </a:moveTo>
                  <a:lnTo>
                    <a:pt x="1350393" y="1350393"/>
                  </a:lnTo>
                  <a:lnTo>
                    <a:pt x="0" y="572867"/>
                  </a:lnTo>
                  <a:lnTo>
                    <a:pt x="56018" y="480659"/>
                  </a:lnTo>
                  <a:cubicBezTo>
                    <a:pt x="169027" y="313383"/>
                    <a:pt x="313384" y="169027"/>
                    <a:pt x="480659" y="56018"/>
                  </a:cubicBezTo>
                  <a:lnTo>
                    <a:pt x="572867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255DC0D2-2D9A-43AB-8C2F-519E48DC81F3}"/>
                </a:ext>
              </a:extLst>
            </p:cNvPr>
            <p:cNvSpPr/>
            <p:nvPr/>
          </p:nvSpPr>
          <p:spPr>
            <a:xfrm>
              <a:off x="5804115" y="2012588"/>
              <a:ext cx="1737487" cy="1726312"/>
            </a:xfrm>
            <a:custGeom>
              <a:avLst/>
              <a:gdLst>
                <a:gd name="connsiteX0" fmla="*/ 777527 w 1350393"/>
                <a:gd name="connsiteY0" fmla="*/ 0 h 1350393"/>
                <a:gd name="connsiteX1" fmla="*/ 869734 w 1350393"/>
                <a:gd name="connsiteY1" fmla="*/ 56018 h 1350393"/>
                <a:gd name="connsiteX2" fmla="*/ 1294375 w 1350393"/>
                <a:gd name="connsiteY2" fmla="*/ 480659 h 1350393"/>
                <a:gd name="connsiteX3" fmla="*/ 1350393 w 1350393"/>
                <a:gd name="connsiteY3" fmla="*/ 572867 h 1350393"/>
                <a:gd name="connsiteX4" fmla="*/ 0 w 1350393"/>
                <a:gd name="connsiteY4" fmla="*/ 1350393 h 1350393"/>
                <a:gd name="connsiteX5" fmla="*/ 77752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777527" y="0"/>
                  </a:moveTo>
                  <a:lnTo>
                    <a:pt x="869734" y="56018"/>
                  </a:lnTo>
                  <a:cubicBezTo>
                    <a:pt x="1037010" y="169027"/>
                    <a:pt x="1181367" y="313383"/>
                    <a:pt x="1294375" y="480659"/>
                  </a:cubicBezTo>
                  <a:lnTo>
                    <a:pt x="1350393" y="572867"/>
                  </a:lnTo>
                  <a:lnTo>
                    <a:pt x="0" y="1350393"/>
                  </a:lnTo>
                  <a:lnTo>
                    <a:pt x="77752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89E1192F-E57C-4B3B-BE47-1D061E719662}"/>
                </a:ext>
              </a:extLst>
            </p:cNvPr>
            <p:cNvSpPr/>
            <p:nvPr/>
          </p:nvSpPr>
          <p:spPr>
            <a:xfrm>
              <a:off x="4523951" y="2644866"/>
              <a:ext cx="1559404" cy="782586"/>
            </a:xfrm>
            <a:custGeom>
              <a:avLst/>
              <a:gdLst>
                <a:gd name="connsiteX0" fmla="*/ 210790 w 1559404"/>
                <a:gd name="connsiteY0" fmla="*/ 0 h 782586"/>
                <a:gd name="connsiteX1" fmla="*/ 1559404 w 1559404"/>
                <a:gd name="connsiteY1" fmla="*/ 780746 h 782586"/>
                <a:gd name="connsiteX2" fmla="*/ 0 w 1559404"/>
                <a:gd name="connsiteY2" fmla="*/ 782586 h 782586"/>
                <a:gd name="connsiteX3" fmla="*/ 8039 w 1559404"/>
                <a:gd name="connsiteY3" fmla="*/ 623393 h 782586"/>
                <a:gd name="connsiteX4" fmla="*/ 189669 w 1559404"/>
                <a:gd name="connsiteY4" fmla="*/ 34765 h 782586"/>
                <a:gd name="connsiteX5" fmla="*/ 210790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210790" y="0"/>
                  </a:moveTo>
                  <a:lnTo>
                    <a:pt x="1559404" y="780746"/>
                  </a:lnTo>
                  <a:lnTo>
                    <a:pt x="0" y="782586"/>
                  </a:lnTo>
                  <a:lnTo>
                    <a:pt x="8039" y="623393"/>
                  </a:lnTo>
                  <a:cubicBezTo>
                    <a:pt x="29508" y="411992"/>
                    <a:pt x="92861" y="212973"/>
                    <a:pt x="189669" y="34765"/>
                  </a:cubicBezTo>
                  <a:lnTo>
                    <a:pt x="21079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CC014622-EAAF-4016-9A1F-B2B0C6FAA4DA}"/>
                </a:ext>
              </a:extLst>
            </p:cNvPr>
            <p:cNvSpPr/>
            <p:nvPr/>
          </p:nvSpPr>
          <p:spPr>
            <a:xfrm>
              <a:off x="6108645" y="2644866"/>
              <a:ext cx="1559404" cy="782586"/>
            </a:xfrm>
            <a:custGeom>
              <a:avLst/>
              <a:gdLst>
                <a:gd name="connsiteX0" fmla="*/ 1348615 w 1559404"/>
                <a:gd name="connsiteY0" fmla="*/ 0 h 782586"/>
                <a:gd name="connsiteX1" fmla="*/ 1369735 w 1559404"/>
                <a:gd name="connsiteY1" fmla="*/ 34765 h 782586"/>
                <a:gd name="connsiteX2" fmla="*/ 1551365 w 1559404"/>
                <a:gd name="connsiteY2" fmla="*/ 623393 h 782586"/>
                <a:gd name="connsiteX3" fmla="*/ 1559404 w 1559404"/>
                <a:gd name="connsiteY3" fmla="*/ 782586 h 782586"/>
                <a:gd name="connsiteX4" fmla="*/ 0 w 1559404"/>
                <a:gd name="connsiteY4" fmla="*/ 780746 h 782586"/>
                <a:gd name="connsiteX5" fmla="*/ 1348615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1348615" y="0"/>
                  </a:moveTo>
                  <a:lnTo>
                    <a:pt x="1369735" y="34765"/>
                  </a:lnTo>
                  <a:cubicBezTo>
                    <a:pt x="1466543" y="212973"/>
                    <a:pt x="1529897" y="411992"/>
                    <a:pt x="1551365" y="623393"/>
                  </a:cubicBezTo>
                  <a:lnTo>
                    <a:pt x="1559404" y="782586"/>
                  </a:lnTo>
                  <a:lnTo>
                    <a:pt x="0" y="780746"/>
                  </a:lnTo>
                  <a:lnTo>
                    <a:pt x="1348615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6DECEAB8-F5C3-4DE3-A1B5-B4213BABFB1B}"/>
                </a:ext>
              </a:extLst>
            </p:cNvPr>
            <p:cNvSpPr/>
            <p:nvPr/>
          </p:nvSpPr>
          <p:spPr>
            <a:xfrm>
              <a:off x="4523951" y="3430549"/>
              <a:ext cx="1559404" cy="782587"/>
            </a:xfrm>
            <a:custGeom>
              <a:avLst/>
              <a:gdLst>
                <a:gd name="connsiteX0" fmla="*/ 0 w 1559404"/>
                <a:gd name="connsiteY0" fmla="*/ 0 h 782587"/>
                <a:gd name="connsiteX1" fmla="*/ 1559404 w 1559404"/>
                <a:gd name="connsiteY1" fmla="*/ 1840 h 782587"/>
                <a:gd name="connsiteX2" fmla="*/ 210790 w 1559404"/>
                <a:gd name="connsiteY2" fmla="*/ 782587 h 782587"/>
                <a:gd name="connsiteX3" fmla="*/ 189669 w 1559404"/>
                <a:gd name="connsiteY3" fmla="*/ 747821 h 782587"/>
                <a:gd name="connsiteX4" fmla="*/ 8039 w 1559404"/>
                <a:gd name="connsiteY4" fmla="*/ 159193 h 782587"/>
                <a:gd name="connsiteX5" fmla="*/ 0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0" y="0"/>
                  </a:moveTo>
                  <a:lnTo>
                    <a:pt x="1559404" y="1840"/>
                  </a:lnTo>
                  <a:lnTo>
                    <a:pt x="210790" y="782587"/>
                  </a:lnTo>
                  <a:lnTo>
                    <a:pt x="189669" y="747821"/>
                  </a:lnTo>
                  <a:cubicBezTo>
                    <a:pt x="92861" y="569613"/>
                    <a:pt x="29508" y="370594"/>
                    <a:pt x="8039" y="1591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90AA844B-60AC-4C33-B1EE-7FF08861AAE9}"/>
                </a:ext>
              </a:extLst>
            </p:cNvPr>
            <p:cNvSpPr/>
            <p:nvPr/>
          </p:nvSpPr>
          <p:spPr>
            <a:xfrm>
              <a:off x="6108645" y="3430549"/>
              <a:ext cx="1559404" cy="782587"/>
            </a:xfrm>
            <a:custGeom>
              <a:avLst/>
              <a:gdLst>
                <a:gd name="connsiteX0" fmla="*/ 1559404 w 1559404"/>
                <a:gd name="connsiteY0" fmla="*/ 0 h 782587"/>
                <a:gd name="connsiteX1" fmla="*/ 1551365 w 1559404"/>
                <a:gd name="connsiteY1" fmla="*/ 159193 h 782587"/>
                <a:gd name="connsiteX2" fmla="*/ 1369735 w 1559404"/>
                <a:gd name="connsiteY2" fmla="*/ 747821 h 782587"/>
                <a:gd name="connsiteX3" fmla="*/ 1348614 w 1559404"/>
                <a:gd name="connsiteY3" fmla="*/ 782587 h 782587"/>
                <a:gd name="connsiteX4" fmla="*/ 0 w 1559404"/>
                <a:gd name="connsiteY4" fmla="*/ 1840 h 782587"/>
                <a:gd name="connsiteX5" fmla="*/ 1559404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1559404" y="0"/>
                  </a:moveTo>
                  <a:lnTo>
                    <a:pt x="1551365" y="159193"/>
                  </a:lnTo>
                  <a:cubicBezTo>
                    <a:pt x="1529897" y="370594"/>
                    <a:pt x="1466543" y="569613"/>
                    <a:pt x="1369735" y="747821"/>
                  </a:cubicBezTo>
                  <a:lnTo>
                    <a:pt x="1348614" y="782587"/>
                  </a:lnTo>
                  <a:lnTo>
                    <a:pt x="0" y="1840"/>
                  </a:lnTo>
                  <a:lnTo>
                    <a:pt x="1559404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3AF903C7-1546-4A61-8417-5FF01D43B8FB}"/>
                </a:ext>
              </a:extLst>
            </p:cNvPr>
            <p:cNvSpPr/>
            <p:nvPr/>
          </p:nvSpPr>
          <p:spPr>
            <a:xfrm>
              <a:off x="4736351" y="3438258"/>
              <a:ext cx="1350393" cy="1350393"/>
            </a:xfrm>
            <a:custGeom>
              <a:avLst/>
              <a:gdLst>
                <a:gd name="connsiteX0" fmla="*/ 1350393 w 1350393"/>
                <a:gd name="connsiteY0" fmla="*/ 0 h 1350393"/>
                <a:gd name="connsiteX1" fmla="*/ 572867 w 1350393"/>
                <a:gd name="connsiteY1" fmla="*/ 1350393 h 1350393"/>
                <a:gd name="connsiteX2" fmla="*/ 480659 w 1350393"/>
                <a:gd name="connsiteY2" fmla="*/ 1294375 h 1350393"/>
                <a:gd name="connsiteX3" fmla="*/ 56018 w 1350393"/>
                <a:gd name="connsiteY3" fmla="*/ 869734 h 1350393"/>
                <a:gd name="connsiteX4" fmla="*/ 0 w 1350393"/>
                <a:gd name="connsiteY4" fmla="*/ 777527 h 1350393"/>
                <a:gd name="connsiteX5" fmla="*/ 1350393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1350393" y="0"/>
                  </a:moveTo>
                  <a:lnTo>
                    <a:pt x="572867" y="1350393"/>
                  </a:lnTo>
                  <a:lnTo>
                    <a:pt x="480659" y="1294375"/>
                  </a:lnTo>
                  <a:cubicBezTo>
                    <a:pt x="313384" y="1181367"/>
                    <a:pt x="169027" y="1037010"/>
                    <a:pt x="56018" y="869734"/>
                  </a:cubicBezTo>
                  <a:lnTo>
                    <a:pt x="0" y="777527"/>
                  </a:lnTo>
                  <a:lnTo>
                    <a:pt x="1350393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8E496236-3591-45BD-8F8D-6F63B49E8B69}"/>
                </a:ext>
              </a:extLst>
            </p:cNvPr>
            <p:cNvSpPr/>
            <p:nvPr/>
          </p:nvSpPr>
          <p:spPr>
            <a:xfrm>
              <a:off x="6105258" y="3438258"/>
              <a:ext cx="1350393" cy="1350393"/>
            </a:xfrm>
            <a:custGeom>
              <a:avLst/>
              <a:gdLst>
                <a:gd name="connsiteX0" fmla="*/ 0 w 1350393"/>
                <a:gd name="connsiteY0" fmla="*/ 0 h 1350393"/>
                <a:gd name="connsiteX1" fmla="*/ 1350393 w 1350393"/>
                <a:gd name="connsiteY1" fmla="*/ 777527 h 1350393"/>
                <a:gd name="connsiteX2" fmla="*/ 1294375 w 1350393"/>
                <a:gd name="connsiteY2" fmla="*/ 869734 h 1350393"/>
                <a:gd name="connsiteX3" fmla="*/ 869734 w 1350393"/>
                <a:gd name="connsiteY3" fmla="*/ 1294375 h 1350393"/>
                <a:gd name="connsiteX4" fmla="*/ 777527 w 1350393"/>
                <a:gd name="connsiteY4" fmla="*/ 1350393 h 1350393"/>
                <a:gd name="connsiteX5" fmla="*/ 0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0" y="0"/>
                  </a:moveTo>
                  <a:lnTo>
                    <a:pt x="1350393" y="777527"/>
                  </a:lnTo>
                  <a:lnTo>
                    <a:pt x="1294375" y="869734"/>
                  </a:lnTo>
                  <a:cubicBezTo>
                    <a:pt x="1181367" y="1037010"/>
                    <a:pt x="1037010" y="1181367"/>
                    <a:pt x="869734" y="1294375"/>
                  </a:cubicBezTo>
                  <a:lnTo>
                    <a:pt x="777527" y="1350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B1594948-480C-456A-BB47-B86CDE55F30E}"/>
                </a:ext>
              </a:extLst>
            </p:cNvPr>
            <p:cNvSpPr/>
            <p:nvPr/>
          </p:nvSpPr>
          <p:spPr>
            <a:xfrm>
              <a:off x="5311867" y="3441645"/>
              <a:ext cx="782587" cy="1559404"/>
            </a:xfrm>
            <a:custGeom>
              <a:avLst/>
              <a:gdLst>
                <a:gd name="connsiteX0" fmla="*/ 780746 w 782587"/>
                <a:gd name="connsiteY0" fmla="*/ 0 h 1559404"/>
                <a:gd name="connsiteX1" fmla="*/ 782587 w 782587"/>
                <a:gd name="connsiteY1" fmla="*/ 1559404 h 1559404"/>
                <a:gd name="connsiteX2" fmla="*/ 623393 w 782587"/>
                <a:gd name="connsiteY2" fmla="*/ 1551365 h 1559404"/>
                <a:gd name="connsiteX3" fmla="*/ 34765 w 782587"/>
                <a:gd name="connsiteY3" fmla="*/ 1369735 h 1559404"/>
                <a:gd name="connsiteX4" fmla="*/ 0 w 782587"/>
                <a:gd name="connsiteY4" fmla="*/ 1348615 h 1559404"/>
                <a:gd name="connsiteX5" fmla="*/ 780746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0746" y="0"/>
                  </a:moveTo>
                  <a:lnTo>
                    <a:pt x="782587" y="1559404"/>
                  </a:lnTo>
                  <a:lnTo>
                    <a:pt x="623393" y="1551365"/>
                  </a:lnTo>
                  <a:cubicBezTo>
                    <a:pt x="411992" y="1529897"/>
                    <a:pt x="212973" y="1466543"/>
                    <a:pt x="34765" y="1369735"/>
                  </a:cubicBezTo>
                  <a:lnTo>
                    <a:pt x="0" y="1348615"/>
                  </a:lnTo>
                  <a:lnTo>
                    <a:pt x="780746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AA33066A-FCBD-42AA-AA73-176619D38B22}"/>
                </a:ext>
              </a:extLst>
            </p:cNvPr>
            <p:cNvSpPr/>
            <p:nvPr/>
          </p:nvSpPr>
          <p:spPr>
            <a:xfrm>
              <a:off x="6097549" y="3441645"/>
              <a:ext cx="782587" cy="1559404"/>
            </a:xfrm>
            <a:custGeom>
              <a:avLst/>
              <a:gdLst>
                <a:gd name="connsiteX0" fmla="*/ 1840 w 782587"/>
                <a:gd name="connsiteY0" fmla="*/ 0 h 1559404"/>
                <a:gd name="connsiteX1" fmla="*/ 782587 w 782587"/>
                <a:gd name="connsiteY1" fmla="*/ 1348614 h 1559404"/>
                <a:gd name="connsiteX2" fmla="*/ 747821 w 782587"/>
                <a:gd name="connsiteY2" fmla="*/ 1369735 h 1559404"/>
                <a:gd name="connsiteX3" fmla="*/ 159193 w 782587"/>
                <a:gd name="connsiteY3" fmla="*/ 1551365 h 1559404"/>
                <a:gd name="connsiteX4" fmla="*/ 0 w 782587"/>
                <a:gd name="connsiteY4" fmla="*/ 1559404 h 1559404"/>
                <a:gd name="connsiteX5" fmla="*/ 184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1840" y="0"/>
                  </a:moveTo>
                  <a:lnTo>
                    <a:pt x="782587" y="1348614"/>
                  </a:lnTo>
                  <a:lnTo>
                    <a:pt x="747821" y="1369735"/>
                  </a:lnTo>
                  <a:cubicBezTo>
                    <a:pt x="569614" y="1466543"/>
                    <a:pt x="370594" y="1529897"/>
                    <a:pt x="159193" y="1551365"/>
                  </a:cubicBezTo>
                  <a:lnTo>
                    <a:pt x="0" y="1559404"/>
                  </a:lnTo>
                  <a:lnTo>
                    <a:pt x="184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20432324-00A0-4A54-BF73-2C9075F417A7}"/>
              </a:ext>
            </a:extLst>
          </p:cNvPr>
          <p:cNvGrpSpPr/>
          <p:nvPr/>
        </p:nvGrpSpPr>
        <p:grpSpPr>
          <a:xfrm rot="5586554">
            <a:off x="9351188" y="3386965"/>
            <a:ext cx="2654037" cy="2647674"/>
            <a:chOff x="4523951" y="1856951"/>
            <a:chExt cx="3144098" cy="3144098"/>
          </a:xfrm>
        </p:grpSpPr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4A3A189F-3F25-4FEC-B0B7-96EE5FAF1854}"/>
                </a:ext>
              </a:extLst>
            </p:cNvPr>
            <p:cNvSpPr/>
            <p:nvPr/>
          </p:nvSpPr>
          <p:spPr>
            <a:xfrm>
              <a:off x="5311867" y="1856951"/>
              <a:ext cx="782587" cy="1559404"/>
            </a:xfrm>
            <a:custGeom>
              <a:avLst/>
              <a:gdLst>
                <a:gd name="connsiteX0" fmla="*/ 782587 w 782587"/>
                <a:gd name="connsiteY0" fmla="*/ 0 h 1559404"/>
                <a:gd name="connsiteX1" fmla="*/ 780746 w 782587"/>
                <a:gd name="connsiteY1" fmla="*/ 1559404 h 1559404"/>
                <a:gd name="connsiteX2" fmla="*/ 0 w 782587"/>
                <a:gd name="connsiteY2" fmla="*/ 210790 h 1559404"/>
                <a:gd name="connsiteX3" fmla="*/ 34765 w 782587"/>
                <a:gd name="connsiteY3" fmla="*/ 189669 h 1559404"/>
                <a:gd name="connsiteX4" fmla="*/ 623393 w 782587"/>
                <a:gd name="connsiteY4" fmla="*/ 8039 h 1559404"/>
                <a:gd name="connsiteX5" fmla="*/ 782587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2587" y="0"/>
                  </a:moveTo>
                  <a:lnTo>
                    <a:pt x="780746" y="1559404"/>
                  </a:lnTo>
                  <a:lnTo>
                    <a:pt x="0" y="210790"/>
                  </a:lnTo>
                  <a:lnTo>
                    <a:pt x="34765" y="189669"/>
                  </a:lnTo>
                  <a:cubicBezTo>
                    <a:pt x="212973" y="92861"/>
                    <a:pt x="411992" y="29508"/>
                    <a:pt x="623393" y="8039"/>
                  </a:cubicBezTo>
                  <a:lnTo>
                    <a:pt x="78258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FBB6A788-C60E-4199-BB62-086781A41B69}"/>
                </a:ext>
              </a:extLst>
            </p:cNvPr>
            <p:cNvSpPr/>
            <p:nvPr/>
          </p:nvSpPr>
          <p:spPr>
            <a:xfrm>
              <a:off x="6097549" y="1856951"/>
              <a:ext cx="782587" cy="1559404"/>
            </a:xfrm>
            <a:custGeom>
              <a:avLst/>
              <a:gdLst>
                <a:gd name="connsiteX0" fmla="*/ 0 w 782587"/>
                <a:gd name="connsiteY0" fmla="*/ 0 h 1559404"/>
                <a:gd name="connsiteX1" fmla="*/ 159193 w 782587"/>
                <a:gd name="connsiteY1" fmla="*/ 8039 h 1559404"/>
                <a:gd name="connsiteX2" fmla="*/ 747821 w 782587"/>
                <a:gd name="connsiteY2" fmla="*/ 189669 h 1559404"/>
                <a:gd name="connsiteX3" fmla="*/ 782587 w 782587"/>
                <a:gd name="connsiteY3" fmla="*/ 210790 h 1559404"/>
                <a:gd name="connsiteX4" fmla="*/ 1840 w 782587"/>
                <a:gd name="connsiteY4" fmla="*/ 1559404 h 1559404"/>
                <a:gd name="connsiteX5" fmla="*/ 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0" y="0"/>
                  </a:moveTo>
                  <a:lnTo>
                    <a:pt x="159193" y="8039"/>
                  </a:lnTo>
                  <a:cubicBezTo>
                    <a:pt x="370594" y="29508"/>
                    <a:pt x="569614" y="92861"/>
                    <a:pt x="747821" y="189669"/>
                  </a:cubicBezTo>
                  <a:lnTo>
                    <a:pt x="782587" y="210790"/>
                  </a:lnTo>
                  <a:lnTo>
                    <a:pt x="1840" y="15594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1F774887-4EA5-495C-BF60-7D8A47AD4417}"/>
                </a:ext>
              </a:extLst>
            </p:cNvPr>
            <p:cNvSpPr/>
            <p:nvPr/>
          </p:nvSpPr>
          <p:spPr>
            <a:xfrm>
              <a:off x="4736351" y="2069351"/>
              <a:ext cx="1350393" cy="1350393"/>
            </a:xfrm>
            <a:custGeom>
              <a:avLst/>
              <a:gdLst>
                <a:gd name="connsiteX0" fmla="*/ 572867 w 1350393"/>
                <a:gd name="connsiteY0" fmla="*/ 0 h 1350393"/>
                <a:gd name="connsiteX1" fmla="*/ 1350393 w 1350393"/>
                <a:gd name="connsiteY1" fmla="*/ 1350393 h 1350393"/>
                <a:gd name="connsiteX2" fmla="*/ 0 w 1350393"/>
                <a:gd name="connsiteY2" fmla="*/ 572867 h 1350393"/>
                <a:gd name="connsiteX3" fmla="*/ 56018 w 1350393"/>
                <a:gd name="connsiteY3" fmla="*/ 480659 h 1350393"/>
                <a:gd name="connsiteX4" fmla="*/ 480659 w 1350393"/>
                <a:gd name="connsiteY4" fmla="*/ 56018 h 1350393"/>
                <a:gd name="connsiteX5" fmla="*/ 57286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572867" y="0"/>
                  </a:moveTo>
                  <a:lnTo>
                    <a:pt x="1350393" y="1350393"/>
                  </a:lnTo>
                  <a:lnTo>
                    <a:pt x="0" y="572867"/>
                  </a:lnTo>
                  <a:lnTo>
                    <a:pt x="56018" y="480659"/>
                  </a:lnTo>
                  <a:cubicBezTo>
                    <a:pt x="169027" y="313383"/>
                    <a:pt x="313384" y="169027"/>
                    <a:pt x="480659" y="56018"/>
                  </a:cubicBezTo>
                  <a:lnTo>
                    <a:pt x="572867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94E8B744-25F9-44FD-9EE9-8274B0F99A15}"/>
                </a:ext>
              </a:extLst>
            </p:cNvPr>
            <p:cNvSpPr/>
            <p:nvPr/>
          </p:nvSpPr>
          <p:spPr>
            <a:xfrm>
              <a:off x="5804115" y="2012588"/>
              <a:ext cx="1737487" cy="1726312"/>
            </a:xfrm>
            <a:custGeom>
              <a:avLst/>
              <a:gdLst>
                <a:gd name="connsiteX0" fmla="*/ 777527 w 1350393"/>
                <a:gd name="connsiteY0" fmla="*/ 0 h 1350393"/>
                <a:gd name="connsiteX1" fmla="*/ 869734 w 1350393"/>
                <a:gd name="connsiteY1" fmla="*/ 56018 h 1350393"/>
                <a:gd name="connsiteX2" fmla="*/ 1294375 w 1350393"/>
                <a:gd name="connsiteY2" fmla="*/ 480659 h 1350393"/>
                <a:gd name="connsiteX3" fmla="*/ 1350393 w 1350393"/>
                <a:gd name="connsiteY3" fmla="*/ 572867 h 1350393"/>
                <a:gd name="connsiteX4" fmla="*/ 0 w 1350393"/>
                <a:gd name="connsiteY4" fmla="*/ 1350393 h 1350393"/>
                <a:gd name="connsiteX5" fmla="*/ 77752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777527" y="0"/>
                  </a:moveTo>
                  <a:lnTo>
                    <a:pt x="869734" y="56018"/>
                  </a:lnTo>
                  <a:cubicBezTo>
                    <a:pt x="1037010" y="169027"/>
                    <a:pt x="1181367" y="313383"/>
                    <a:pt x="1294375" y="480659"/>
                  </a:cubicBezTo>
                  <a:lnTo>
                    <a:pt x="1350393" y="572867"/>
                  </a:lnTo>
                  <a:lnTo>
                    <a:pt x="0" y="1350393"/>
                  </a:lnTo>
                  <a:lnTo>
                    <a:pt x="77752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7E883839-6F35-4837-AE49-E62AEAE6CC65}"/>
                </a:ext>
              </a:extLst>
            </p:cNvPr>
            <p:cNvSpPr/>
            <p:nvPr/>
          </p:nvSpPr>
          <p:spPr>
            <a:xfrm>
              <a:off x="4523951" y="2644866"/>
              <a:ext cx="1559404" cy="782586"/>
            </a:xfrm>
            <a:custGeom>
              <a:avLst/>
              <a:gdLst>
                <a:gd name="connsiteX0" fmla="*/ 210790 w 1559404"/>
                <a:gd name="connsiteY0" fmla="*/ 0 h 782586"/>
                <a:gd name="connsiteX1" fmla="*/ 1559404 w 1559404"/>
                <a:gd name="connsiteY1" fmla="*/ 780746 h 782586"/>
                <a:gd name="connsiteX2" fmla="*/ 0 w 1559404"/>
                <a:gd name="connsiteY2" fmla="*/ 782586 h 782586"/>
                <a:gd name="connsiteX3" fmla="*/ 8039 w 1559404"/>
                <a:gd name="connsiteY3" fmla="*/ 623393 h 782586"/>
                <a:gd name="connsiteX4" fmla="*/ 189669 w 1559404"/>
                <a:gd name="connsiteY4" fmla="*/ 34765 h 782586"/>
                <a:gd name="connsiteX5" fmla="*/ 210790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210790" y="0"/>
                  </a:moveTo>
                  <a:lnTo>
                    <a:pt x="1559404" y="780746"/>
                  </a:lnTo>
                  <a:lnTo>
                    <a:pt x="0" y="782586"/>
                  </a:lnTo>
                  <a:lnTo>
                    <a:pt x="8039" y="623393"/>
                  </a:lnTo>
                  <a:cubicBezTo>
                    <a:pt x="29508" y="411992"/>
                    <a:pt x="92861" y="212973"/>
                    <a:pt x="189669" y="34765"/>
                  </a:cubicBezTo>
                  <a:lnTo>
                    <a:pt x="21079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A3C8817E-67F0-41A8-B4FE-D645F1E59F94}"/>
                </a:ext>
              </a:extLst>
            </p:cNvPr>
            <p:cNvSpPr/>
            <p:nvPr/>
          </p:nvSpPr>
          <p:spPr>
            <a:xfrm>
              <a:off x="6108645" y="2644866"/>
              <a:ext cx="1559404" cy="782586"/>
            </a:xfrm>
            <a:custGeom>
              <a:avLst/>
              <a:gdLst>
                <a:gd name="connsiteX0" fmla="*/ 1348615 w 1559404"/>
                <a:gd name="connsiteY0" fmla="*/ 0 h 782586"/>
                <a:gd name="connsiteX1" fmla="*/ 1369735 w 1559404"/>
                <a:gd name="connsiteY1" fmla="*/ 34765 h 782586"/>
                <a:gd name="connsiteX2" fmla="*/ 1551365 w 1559404"/>
                <a:gd name="connsiteY2" fmla="*/ 623393 h 782586"/>
                <a:gd name="connsiteX3" fmla="*/ 1559404 w 1559404"/>
                <a:gd name="connsiteY3" fmla="*/ 782586 h 782586"/>
                <a:gd name="connsiteX4" fmla="*/ 0 w 1559404"/>
                <a:gd name="connsiteY4" fmla="*/ 780746 h 782586"/>
                <a:gd name="connsiteX5" fmla="*/ 1348615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1348615" y="0"/>
                  </a:moveTo>
                  <a:lnTo>
                    <a:pt x="1369735" y="34765"/>
                  </a:lnTo>
                  <a:cubicBezTo>
                    <a:pt x="1466543" y="212973"/>
                    <a:pt x="1529897" y="411992"/>
                    <a:pt x="1551365" y="623393"/>
                  </a:cubicBezTo>
                  <a:lnTo>
                    <a:pt x="1559404" y="782586"/>
                  </a:lnTo>
                  <a:lnTo>
                    <a:pt x="0" y="780746"/>
                  </a:lnTo>
                  <a:lnTo>
                    <a:pt x="1348615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FDDE7FB9-9768-47CB-B815-6022B6677C4B}"/>
                </a:ext>
              </a:extLst>
            </p:cNvPr>
            <p:cNvSpPr/>
            <p:nvPr/>
          </p:nvSpPr>
          <p:spPr>
            <a:xfrm>
              <a:off x="4523951" y="3430549"/>
              <a:ext cx="1559404" cy="782587"/>
            </a:xfrm>
            <a:custGeom>
              <a:avLst/>
              <a:gdLst>
                <a:gd name="connsiteX0" fmla="*/ 0 w 1559404"/>
                <a:gd name="connsiteY0" fmla="*/ 0 h 782587"/>
                <a:gd name="connsiteX1" fmla="*/ 1559404 w 1559404"/>
                <a:gd name="connsiteY1" fmla="*/ 1840 h 782587"/>
                <a:gd name="connsiteX2" fmla="*/ 210790 w 1559404"/>
                <a:gd name="connsiteY2" fmla="*/ 782587 h 782587"/>
                <a:gd name="connsiteX3" fmla="*/ 189669 w 1559404"/>
                <a:gd name="connsiteY3" fmla="*/ 747821 h 782587"/>
                <a:gd name="connsiteX4" fmla="*/ 8039 w 1559404"/>
                <a:gd name="connsiteY4" fmla="*/ 159193 h 782587"/>
                <a:gd name="connsiteX5" fmla="*/ 0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0" y="0"/>
                  </a:moveTo>
                  <a:lnTo>
                    <a:pt x="1559404" y="1840"/>
                  </a:lnTo>
                  <a:lnTo>
                    <a:pt x="210790" y="782587"/>
                  </a:lnTo>
                  <a:lnTo>
                    <a:pt x="189669" y="747821"/>
                  </a:lnTo>
                  <a:cubicBezTo>
                    <a:pt x="92861" y="569613"/>
                    <a:pt x="29508" y="370594"/>
                    <a:pt x="8039" y="1591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5FBA4310-57E3-4A70-A957-F81DA0AEBEEC}"/>
                </a:ext>
              </a:extLst>
            </p:cNvPr>
            <p:cNvSpPr/>
            <p:nvPr/>
          </p:nvSpPr>
          <p:spPr>
            <a:xfrm>
              <a:off x="6108645" y="3430549"/>
              <a:ext cx="1559404" cy="782587"/>
            </a:xfrm>
            <a:custGeom>
              <a:avLst/>
              <a:gdLst>
                <a:gd name="connsiteX0" fmla="*/ 1559404 w 1559404"/>
                <a:gd name="connsiteY0" fmla="*/ 0 h 782587"/>
                <a:gd name="connsiteX1" fmla="*/ 1551365 w 1559404"/>
                <a:gd name="connsiteY1" fmla="*/ 159193 h 782587"/>
                <a:gd name="connsiteX2" fmla="*/ 1369735 w 1559404"/>
                <a:gd name="connsiteY2" fmla="*/ 747821 h 782587"/>
                <a:gd name="connsiteX3" fmla="*/ 1348614 w 1559404"/>
                <a:gd name="connsiteY3" fmla="*/ 782587 h 782587"/>
                <a:gd name="connsiteX4" fmla="*/ 0 w 1559404"/>
                <a:gd name="connsiteY4" fmla="*/ 1840 h 782587"/>
                <a:gd name="connsiteX5" fmla="*/ 1559404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1559404" y="0"/>
                  </a:moveTo>
                  <a:lnTo>
                    <a:pt x="1551365" y="159193"/>
                  </a:lnTo>
                  <a:cubicBezTo>
                    <a:pt x="1529897" y="370594"/>
                    <a:pt x="1466543" y="569613"/>
                    <a:pt x="1369735" y="747821"/>
                  </a:cubicBezTo>
                  <a:lnTo>
                    <a:pt x="1348614" y="782587"/>
                  </a:lnTo>
                  <a:lnTo>
                    <a:pt x="0" y="1840"/>
                  </a:lnTo>
                  <a:lnTo>
                    <a:pt x="1559404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5600F088-8770-40A8-9E5D-F7B6A57B7233}"/>
                </a:ext>
              </a:extLst>
            </p:cNvPr>
            <p:cNvSpPr/>
            <p:nvPr/>
          </p:nvSpPr>
          <p:spPr>
            <a:xfrm>
              <a:off x="4736351" y="3438258"/>
              <a:ext cx="1350393" cy="1350393"/>
            </a:xfrm>
            <a:custGeom>
              <a:avLst/>
              <a:gdLst>
                <a:gd name="connsiteX0" fmla="*/ 1350393 w 1350393"/>
                <a:gd name="connsiteY0" fmla="*/ 0 h 1350393"/>
                <a:gd name="connsiteX1" fmla="*/ 572867 w 1350393"/>
                <a:gd name="connsiteY1" fmla="*/ 1350393 h 1350393"/>
                <a:gd name="connsiteX2" fmla="*/ 480659 w 1350393"/>
                <a:gd name="connsiteY2" fmla="*/ 1294375 h 1350393"/>
                <a:gd name="connsiteX3" fmla="*/ 56018 w 1350393"/>
                <a:gd name="connsiteY3" fmla="*/ 869734 h 1350393"/>
                <a:gd name="connsiteX4" fmla="*/ 0 w 1350393"/>
                <a:gd name="connsiteY4" fmla="*/ 777527 h 1350393"/>
                <a:gd name="connsiteX5" fmla="*/ 1350393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1350393" y="0"/>
                  </a:moveTo>
                  <a:lnTo>
                    <a:pt x="572867" y="1350393"/>
                  </a:lnTo>
                  <a:lnTo>
                    <a:pt x="480659" y="1294375"/>
                  </a:lnTo>
                  <a:cubicBezTo>
                    <a:pt x="313384" y="1181367"/>
                    <a:pt x="169027" y="1037010"/>
                    <a:pt x="56018" y="869734"/>
                  </a:cubicBezTo>
                  <a:lnTo>
                    <a:pt x="0" y="777527"/>
                  </a:lnTo>
                  <a:lnTo>
                    <a:pt x="1350393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A9A86791-EFD9-4305-9A14-DC30D1697F4C}"/>
                </a:ext>
              </a:extLst>
            </p:cNvPr>
            <p:cNvSpPr/>
            <p:nvPr/>
          </p:nvSpPr>
          <p:spPr>
            <a:xfrm>
              <a:off x="6105258" y="3438258"/>
              <a:ext cx="1350393" cy="1350393"/>
            </a:xfrm>
            <a:custGeom>
              <a:avLst/>
              <a:gdLst>
                <a:gd name="connsiteX0" fmla="*/ 0 w 1350393"/>
                <a:gd name="connsiteY0" fmla="*/ 0 h 1350393"/>
                <a:gd name="connsiteX1" fmla="*/ 1350393 w 1350393"/>
                <a:gd name="connsiteY1" fmla="*/ 777527 h 1350393"/>
                <a:gd name="connsiteX2" fmla="*/ 1294375 w 1350393"/>
                <a:gd name="connsiteY2" fmla="*/ 869734 h 1350393"/>
                <a:gd name="connsiteX3" fmla="*/ 869734 w 1350393"/>
                <a:gd name="connsiteY3" fmla="*/ 1294375 h 1350393"/>
                <a:gd name="connsiteX4" fmla="*/ 777527 w 1350393"/>
                <a:gd name="connsiteY4" fmla="*/ 1350393 h 1350393"/>
                <a:gd name="connsiteX5" fmla="*/ 0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0" y="0"/>
                  </a:moveTo>
                  <a:lnTo>
                    <a:pt x="1350393" y="777527"/>
                  </a:lnTo>
                  <a:lnTo>
                    <a:pt x="1294375" y="869734"/>
                  </a:lnTo>
                  <a:cubicBezTo>
                    <a:pt x="1181367" y="1037010"/>
                    <a:pt x="1037010" y="1181367"/>
                    <a:pt x="869734" y="1294375"/>
                  </a:cubicBezTo>
                  <a:lnTo>
                    <a:pt x="777527" y="1350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4108278E-6F7A-4597-9D39-A088F8C10B67}"/>
                </a:ext>
              </a:extLst>
            </p:cNvPr>
            <p:cNvSpPr/>
            <p:nvPr/>
          </p:nvSpPr>
          <p:spPr>
            <a:xfrm>
              <a:off x="5311867" y="3441645"/>
              <a:ext cx="782587" cy="1559404"/>
            </a:xfrm>
            <a:custGeom>
              <a:avLst/>
              <a:gdLst>
                <a:gd name="connsiteX0" fmla="*/ 780746 w 782587"/>
                <a:gd name="connsiteY0" fmla="*/ 0 h 1559404"/>
                <a:gd name="connsiteX1" fmla="*/ 782587 w 782587"/>
                <a:gd name="connsiteY1" fmla="*/ 1559404 h 1559404"/>
                <a:gd name="connsiteX2" fmla="*/ 623393 w 782587"/>
                <a:gd name="connsiteY2" fmla="*/ 1551365 h 1559404"/>
                <a:gd name="connsiteX3" fmla="*/ 34765 w 782587"/>
                <a:gd name="connsiteY3" fmla="*/ 1369735 h 1559404"/>
                <a:gd name="connsiteX4" fmla="*/ 0 w 782587"/>
                <a:gd name="connsiteY4" fmla="*/ 1348615 h 1559404"/>
                <a:gd name="connsiteX5" fmla="*/ 780746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0746" y="0"/>
                  </a:moveTo>
                  <a:lnTo>
                    <a:pt x="782587" y="1559404"/>
                  </a:lnTo>
                  <a:lnTo>
                    <a:pt x="623393" y="1551365"/>
                  </a:lnTo>
                  <a:cubicBezTo>
                    <a:pt x="411992" y="1529897"/>
                    <a:pt x="212973" y="1466543"/>
                    <a:pt x="34765" y="1369735"/>
                  </a:cubicBezTo>
                  <a:lnTo>
                    <a:pt x="0" y="1348615"/>
                  </a:lnTo>
                  <a:lnTo>
                    <a:pt x="780746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91288512-559A-40D5-8EBF-813EA83B7BCB}"/>
                </a:ext>
              </a:extLst>
            </p:cNvPr>
            <p:cNvSpPr/>
            <p:nvPr/>
          </p:nvSpPr>
          <p:spPr>
            <a:xfrm>
              <a:off x="6097549" y="3441645"/>
              <a:ext cx="782587" cy="1559404"/>
            </a:xfrm>
            <a:custGeom>
              <a:avLst/>
              <a:gdLst>
                <a:gd name="connsiteX0" fmla="*/ 1840 w 782587"/>
                <a:gd name="connsiteY0" fmla="*/ 0 h 1559404"/>
                <a:gd name="connsiteX1" fmla="*/ 782587 w 782587"/>
                <a:gd name="connsiteY1" fmla="*/ 1348614 h 1559404"/>
                <a:gd name="connsiteX2" fmla="*/ 747821 w 782587"/>
                <a:gd name="connsiteY2" fmla="*/ 1369735 h 1559404"/>
                <a:gd name="connsiteX3" fmla="*/ 159193 w 782587"/>
                <a:gd name="connsiteY3" fmla="*/ 1551365 h 1559404"/>
                <a:gd name="connsiteX4" fmla="*/ 0 w 782587"/>
                <a:gd name="connsiteY4" fmla="*/ 1559404 h 1559404"/>
                <a:gd name="connsiteX5" fmla="*/ 184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1840" y="0"/>
                  </a:moveTo>
                  <a:lnTo>
                    <a:pt x="782587" y="1348614"/>
                  </a:lnTo>
                  <a:lnTo>
                    <a:pt x="747821" y="1369735"/>
                  </a:lnTo>
                  <a:cubicBezTo>
                    <a:pt x="569614" y="1466543"/>
                    <a:pt x="370594" y="1529897"/>
                    <a:pt x="159193" y="1551365"/>
                  </a:cubicBezTo>
                  <a:lnTo>
                    <a:pt x="0" y="1559404"/>
                  </a:lnTo>
                  <a:lnTo>
                    <a:pt x="184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F11BE845-6289-4272-8C3C-411D07C81072}"/>
              </a:ext>
            </a:extLst>
          </p:cNvPr>
          <p:cNvGrpSpPr/>
          <p:nvPr/>
        </p:nvGrpSpPr>
        <p:grpSpPr>
          <a:xfrm rot="10481560">
            <a:off x="7023397" y="3507882"/>
            <a:ext cx="2327639" cy="2498044"/>
            <a:chOff x="4523951" y="1856951"/>
            <a:chExt cx="3144098" cy="3144098"/>
          </a:xfrm>
        </p:grpSpPr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C49AB38F-F9FD-4ECA-AA43-2049CC7D8318}"/>
                </a:ext>
              </a:extLst>
            </p:cNvPr>
            <p:cNvSpPr/>
            <p:nvPr/>
          </p:nvSpPr>
          <p:spPr>
            <a:xfrm>
              <a:off x="5311867" y="1856951"/>
              <a:ext cx="782587" cy="1559404"/>
            </a:xfrm>
            <a:custGeom>
              <a:avLst/>
              <a:gdLst>
                <a:gd name="connsiteX0" fmla="*/ 782587 w 782587"/>
                <a:gd name="connsiteY0" fmla="*/ 0 h 1559404"/>
                <a:gd name="connsiteX1" fmla="*/ 780746 w 782587"/>
                <a:gd name="connsiteY1" fmla="*/ 1559404 h 1559404"/>
                <a:gd name="connsiteX2" fmla="*/ 0 w 782587"/>
                <a:gd name="connsiteY2" fmla="*/ 210790 h 1559404"/>
                <a:gd name="connsiteX3" fmla="*/ 34765 w 782587"/>
                <a:gd name="connsiteY3" fmla="*/ 189669 h 1559404"/>
                <a:gd name="connsiteX4" fmla="*/ 623393 w 782587"/>
                <a:gd name="connsiteY4" fmla="*/ 8039 h 1559404"/>
                <a:gd name="connsiteX5" fmla="*/ 782587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2587" y="0"/>
                  </a:moveTo>
                  <a:lnTo>
                    <a:pt x="780746" y="1559404"/>
                  </a:lnTo>
                  <a:lnTo>
                    <a:pt x="0" y="210790"/>
                  </a:lnTo>
                  <a:lnTo>
                    <a:pt x="34765" y="189669"/>
                  </a:lnTo>
                  <a:cubicBezTo>
                    <a:pt x="212973" y="92861"/>
                    <a:pt x="411992" y="29508"/>
                    <a:pt x="623393" y="8039"/>
                  </a:cubicBezTo>
                  <a:lnTo>
                    <a:pt x="78258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2685AEF5-A21C-4F4A-9C4D-4AEA4A62361F}"/>
                </a:ext>
              </a:extLst>
            </p:cNvPr>
            <p:cNvSpPr/>
            <p:nvPr/>
          </p:nvSpPr>
          <p:spPr>
            <a:xfrm>
              <a:off x="6097549" y="1856951"/>
              <a:ext cx="782587" cy="1559404"/>
            </a:xfrm>
            <a:custGeom>
              <a:avLst/>
              <a:gdLst>
                <a:gd name="connsiteX0" fmla="*/ 0 w 782587"/>
                <a:gd name="connsiteY0" fmla="*/ 0 h 1559404"/>
                <a:gd name="connsiteX1" fmla="*/ 159193 w 782587"/>
                <a:gd name="connsiteY1" fmla="*/ 8039 h 1559404"/>
                <a:gd name="connsiteX2" fmla="*/ 747821 w 782587"/>
                <a:gd name="connsiteY2" fmla="*/ 189669 h 1559404"/>
                <a:gd name="connsiteX3" fmla="*/ 782587 w 782587"/>
                <a:gd name="connsiteY3" fmla="*/ 210790 h 1559404"/>
                <a:gd name="connsiteX4" fmla="*/ 1840 w 782587"/>
                <a:gd name="connsiteY4" fmla="*/ 1559404 h 1559404"/>
                <a:gd name="connsiteX5" fmla="*/ 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0" y="0"/>
                  </a:moveTo>
                  <a:lnTo>
                    <a:pt x="159193" y="8039"/>
                  </a:lnTo>
                  <a:cubicBezTo>
                    <a:pt x="370594" y="29508"/>
                    <a:pt x="569614" y="92861"/>
                    <a:pt x="747821" y="189669"/>
                  </a:cubicBezTo>
                  <a:lnTo>
                    <a:pt x="782587" y="210790"/>
                  </a:lnTo>
                  <a:lnTo>
                    <a:pt x="1840" y="15594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798B48E2-7C36-4A63-993A-BB54633F9AF6}"/>
                </a:ext>
              </a:extLst>
            </p:cNvPr>
            <p:cNvSpPr/>
            <p:nvPr/>
          </p:nvSpPr>
          <p:spPr>
            <a:xfrm>
              <a:off x="4736351" y="2069351"/>
              <a:ext cx="1350393" cy="1350393"/>
            </a:xfrm>
            <a:custGeom>
              <a:avLst/>
              <a:gdLst>
                <a:gd name="connsiteX0" fmla="*/ 572867 w 1350393"/>
                <a:gd name="connsiteY0" fmla="*/ 0 h 1350393"/>
                <a:gd name="connsiteX1" fmla="*/ 1350393 w 1350393"/>
                <a:gd name="connsiteY1" fmla="*/ 1350393 h 1350393"/>
                <a:gd name="connsiteX2" fmla="*/ 0 w 1350393"/>
                <a:gd name="connsiteY2" fmla="*/ 572867 h 1350393"/>
                <a:gd name="connsiteX3" fmla="*/ 56018 w 1350393"/>
                <a:gd name="connsiteY3" fmla="*/ 480659 h 1350393"/>
                <a:gd name="connsiteX4" fmla="*/ 480659 w 1350393"/>
                <a:gd name="connsiteY4" fmla="*/ 56018 h 1350393"/>
                <a:gd name="connsiteX5" fmla="*/ 57286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572867" y="0"/>
                  </a:moveTo>
                  <a:lnTo>
                    <a:pt x="1350393" y="1350393"/>
                  </a:lnTo>
                  <a:lnTo>
                    <a:pt x="0" y="572867"/>
                  </a:lnTo>
                  <a:lnTo>
                    <a:pt x="56018" y="480659"/>
                  </a:lnTo>
                  <a:cubicBezTo>
                    <a:pt x="169027" y="313383"/>
                    <a:pt x="313384" y="169027"/>
                    <a:pt x="480659" y="56018"/>
                  </a:cubicBezTo>
                  <a:lnTo>
                    <a:pt x="572867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C977B80A-3657-408C-B846-9BA983EB6CEC}"/>
                </a:ext>
              </a:extLst>
            </p:cNvPr>
            <p:cNvSpPr/>
            <p:nvPr/>
          </p:nvSpPr>
          <p:spPr>
            <a:xfrm>
              <a:off x="5804115" y="2012588"/>
              <a:ext cx="1737487" cy="1726312"/>
            </a:xfrm>
            <a:custGeom>
              <a:avLst/>
              <a:gdLst>
                <a:gd name="connsiteX0" fmla="*/ 777527 w 1350393"/>
                <a:gd name="connsiteY0" fmla="*/ 0 h 1350393"/>
                <a:gd name="connsiteX1" fmla="*/ 869734 w 1350393"/>
                <a:gd name="connsiteY1" fmla="*/ 56018 h 1350393"/>
                <a:gd name="connsiteX2" fmla="*/ 1294375 w 1350393"/>
                <a:gd name="connsiteY2" fmla="*/ 480659 h 1350393"/>
                <a:gd name="connsiteX3" fmla="*/ 1350393 w 1350393"/>
                <a:gd name="connsiteY3" fmla="*/ 572867 h 1350393"/>
                <a:gd name="connsiteX4" fmla="*/ 0 w 1350393"/>
                <a:gd name="connsiteY4" fmla="*/ 1350393 h 1350393"/>
                <a:gd name="connsiteX5" fmla="*/ 777527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777527" y="0"/>
                  </a:moveTo>
                  <a:lnTo>
                    <a:pt x="869734" y="56018"/>
                  </a:lnTo>
                  <a:cubicBezTo>
                    <a:pt x="1037010" y="169027"/>
                    <a:pt x="1181367" y="313383"/>
                    <a:pt x="1294375" y="480659"/>
                  </a:cubicBezTo>
                  <a:lnTo>
                    <a:pt x="1350393" y="572867"/>
                  </a:lnTo>
                  <a:lnTo>
                    <a:pt x="0" y="1350393"/>
                  </a:lnTo>
                  <a:lnTo>
                    <a:pt x="77752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F25C793E-BF91-4861-8E17-2B87A690396F}"/>
                </a:ext>
              </a:extLst>
            </p:cNvPr>
            <p:cNvSpPr/>
            <p:nvPr/>
          </p:nvSpPr>
          <p:spPr>
            <a:xfrm>
              <a:off x="4523951" y="2644866"/>
              <a:ext cx="1559404" cy="782586"/>
            </a:xfrm>
            <a:custGeom>
              <a:avLst/>
              <a:gdLst>
                <a:gd name="connsiteX0" fmla="*/ 210790 w 1559404"/>
                <a:gd name="connsiteY0" fmla="*/ 0 h 782586"/>
                <a:gd name="connsiteX1" fmla="*/ 1559404 w 1559404"/>
                <a:gd name="connsiteY1" fmla="*/ 780746 h 782586"/>
                <a:gd name="connsiteX2" fmla="*/ 0 w 1559404"/>
                <a:gd name="connsiteY2" fmla="*/ 782586 h 782586"/>
                <a:gd name="connsiteX3" fmla="*/ 8039 w 1559404"/>
                <a:gd name="connsiteY3" fmla="*/ 623393 h 782586"/>
                <a:gd name="connsiteX4" fmla="*/ 189669 w 1559404"/>
                <a:gd name="connsiteY4" fmla="*/ 34765 h 782586"/>
                <a:gd name="connsiteX5" fmla="*/ 210790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210790" y="0"/>
                  </a:moveTo>
                  <a:lnTo>
                    <a:pt x="1559404" y="780746"/>
                  </a:lnTo>
                  <a:lnTo>
                    <a:pt x="0" y="782586"/>
                  </a:lnTo>
                  <a:lnTo>
                    <a:pt x="8039" y="623393"/>
                  </a:lnTo>
                  <a:cubicBezTo>
                    <a:pt x="29508" y="411992"/>
                    <a:pt x="92861" y="212973"/>
                    <a:pt x="189669" y="34765"/>
                  </a:cubicBezTo>
                  <a:lnTo>
                    <a:pt x="21079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FDE0CC15-97F9-472A-BFEB-F0D14509DA12}"/>
                </a:ext>
              </a:extLst>
            </p:cNvPr>
            <p:cNvSpPr/>
            <p:nvPr/>
          </p:nvSpPr>
          <p:spPr>
            <a:xfrm>
              <a:off x="6108645" y="2644866"/>
              <a:ext cx="1559404" cy="782586"/>
            </a:xfrm>
            <a:custGeom>
              <a:avLst/>
              <a:gdLst>
                <a:gd name="connsiteX0" fmla="*/ 1348615 w 1559404"/>
                <a:gd name="connsiteY0" fmla="*/ 0 h 782586"/>
                <a:gd name="connsiteX1" fmla="*/ 1369735 w 1559404"/>
                <a:gd name="connsiteY1" fmla="*/ 34765 h 782586"/>
                <a:gd name="connsiteX2" fmla="*/ 1551365 w 1559404"/>
                <a:gd name="connsiteY2" fmla="*/ 623393 h 782586"/>
                <a:gd name="connsiteX3" fmla="*/ 1559404 w 1559404"/>
                <a:gd name="connsiteY3" fmla="*/ 782586 h 782586"/>
                <a:gd name="connsiteX4" fmla="*/ 0 w 1559404"/>
                <a:gd name="connsiteY4" fmla="*/ 780746 h 782586"/>
                <a:gd name="connsiteX5" fmla="*/ 1348615 w 1559404"/>
                <a:gd name="connsiteY5" fmla="*/ 0 h 7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6">
                  <a:moveTo>
                    <a:pt x="1348615" y="0"/>
                  </a:moveTo>
                  <a:lnTo>
                    <a:pt x="1369735" y="34765"/>
                  </a:lnTo>
                  <a:cubicBezTo>
                    <a:pt x="1466543" y="212973"/>
                    <a:pt x="1529897" y="411992"/>
                    <a:pt x="1551365" y="623393"/>
                  </a:cubicBezTo>
                  <a:lnTo>
                    <a:pt x="1559404" y="782586"/>
                  </a:lnTo>
                  <a:lnTo>
                    <a:pt x="0" y="780746"/>
                  </a:lnTo>
                  <a:lnTo>
                    <a:pt x="1348615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A5ED7C22-1D78-412D-9798-977EC51B8A76}"/>
                </a:ext>
              </a:extLst>
            </p:cNvPr>
            <p:cNvSpPr/>
            <p:nvPr/>
          </p:nvSpPr>
          <p:spPr>
            <a:xfrm>
              <a:off x="4523951" y="3430549"/>
              <a:ext cx="1559404" cy="782587"/>
            </a:xfrm>
            <a:custGeom>
              <a:avLst/>
              <a:gdLst>
                <a:gd name="connsiteX0" fmla="*/ 0 w 1559404"/>
                <a:gd name="connsiteY0" fmla="*/ 0 h 782587"/>
                <a:gd name="connsiteX1" fmla="*/ 1559404 w 1559404"/>
                <a:gd name="connsiteY1" fmla="*/ 1840 h 782587"/>
                <a:gd name="connsiteX2" fmla="*/ 210790 w 1559404"/>
                <a:gd name="connsiteY2" fmla="*/ 782587 h 782587"/>
                <a:gd name="connsiteX3" fmla="*/ 189669 w 1559404"/>
                <a:gd name="connsiteY3" fmla="*/ 747821 h 782587"/>
                <a:gd name="connsiteX4" fmla="*/ 8039 w 1559404"/>
                <a:gd name="connsiteY4" fmla="*/ 159193 h 782587"/>
                <a:gd name="connsiteX5" fmla="*/ 0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0" y="0"/>
                  </a:moveTo>
                  <a:lnTo>
                    <a:pt x="1559404" y="1840"/>
                  </a:lnTo>
                  <a:lnTo>
                    <a:pt x="210790" y="782587"/>
                  </a:lnTo>
                  <a:lnTo>
                    <a:pt x="189669" y="747821"/>
                  </a:lnTo>
                  <a:cubicBezTo>
                    <a:pt x="92861" y="569613"/>
                    <a:pt x="29508" y="370594"/>
                    <a:pt x="8039" y="1591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A2D8867D-0E05-45FC-9162-8B280CB747FC}"/>
                </a:ext>
              </a:extLst>
            </p:cNvPr>
            <p:cNvSpPr/>
            <p:nvPr/>
          </p:nvSpPr>
          <p:spPr>
            <a:xfrm>
              <a:off x="6108645" y="3430549"/>
              <a:ext cx="1559404" cy="782587"/>
            </a:xfrm>
            <a:custGeom>
              <a:avLst/>
              <a:gdLst>
                <a:gd name="connsiteX0" fmla="*/ 1559404 w 1559404"/>
                <a:gd name="connsiteY0" fmla="*/ 0 h 782587"/>
                <a:gd name="connsiteX1" fmla="*/ 1551365 w 1559404"/>
                <a:gd name="connsiteY1" fmla="*/ 159193 h 782587"/>
                <a:gd name="connsiteX2" fmla="*/ 1369735 w 1559404"/>
                <a:gd name="connsiteY2" fmla="*/ 747821 h 782587"/>
                <a:gd name="connsiteX3" fmla="*/ 1348614 w 1559404"/>
                <a:gd name="connsiteY3" fmla="*/ 782587 h 782587"/>
                <a:gd name="connsiteX4" fmla="*/ 0 w 1559404"/>
                <a:gd name="connsiteY4" fmla="*/ 1840 h 782587"/>
                <a:gd name="connsiteX5" fmla="*/ 1559404 w 1559404"/>
                <a:gd name="connsiteY5" fmla="*/ 0 h 7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404" h="782587">
                  <a:moveTo>
                    <a:pt x="1559404" y="0"/>
                  </a:moveTo>
                  <a:lnTo>
                    <a:pt x="1551365" y="159193"/>
                  </a:lnTo>
                  <a:cubicBezTo>
                    <a:pt x="1529897" y="370594"/>
                    <a:pt x="1466543" y="569613"/>
                    <a:pt x="1369735" y="747821"/>
                  </a:cubicBezTo>
                  <a:lnTo>
                    <a:pt x="1348614" y="782587"/>
                  </a:lnTo>
                  <a:lnTo>
                    <a:pt x="0" y="1840"/>
                  </a:lnTo>
                  <a:lnTo>
                    <a:pt x="1559404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653644F4-D055-4BA0-A1BD-47C06ACF6FF8}"/>
                </a:ext>
              </a:extLst>
            </p:cNvPr>
            <p:cNvSpPr/>
            <p:nvPr/>
          </p:nvSpPr>
          <p:spPr>
            <a:xfrm>
              <a:off x="4736351" y="3438258"/>
              <a:ext cx="1350393" cy="1350393"/>
            </a:xfrm>
            <a:custGeom>
              <a:avLst/>
              <a:gdLst>
                <a:gd name="connsiteX0" fmla="*/ 1350393 w 1350393"/>
                <a:gd name="connsiteY0" fmla="*/ 0 h 1350393"/>
                <a:gd name="connsiteX1" fmla="*/ 572867 w 1350393"/>
                <a:gd name="connsiteY1" fmla="*/ 1350393 h 1350393"/>
                <a:gd name="connsiteX2" fmla="*/ 480659 w 1350393"/>
                <a:gd name="connsiteY2" fmla="*/ 1294375 h 1350393"/>
                <a:gd name="connsiteX3" fmla="*/ 56018 w 1350393"/>
                <a:gd name="connsiteY3" fmla="*/ 869734 h 1350393"/>
                <a:gd name="connsiteX4" fmla="*/ 0 w 1350393"/>
                <a:gd name="connsiteY4" fmla="*/ 777527 h 1350393"/>
                <a:gd name="connsiteX5" fmla="*/ 1350393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1350393" y="0"/>
                  </a:moveTo>
                  <a:lnTo>
                    <a:pt x="572867" y="1350393"/>
                  </a:lnTo>
                  <a:lnTo>
                    <a:pt x="480659" y="1294375"/>
                  </a:lnTo>
                  <a:cubicBezTo>
                    <a:pt x="313384" y="1181367"/>
                    <a:pt x="169027" y="1037010"/>
                    <a:pt x="56018" y="869734"/>
                  </a:cubicBezTo>
                  <a:lnTo>
                    <a:pt x="0" y="777527"/>
                  </a:lnTo>
                  <a:lnTo>
                    <a:pt x="1350393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01937A6C-8294-4A74-9D21-CB0288CCF976}"/>
                </a:ext>
              </a:extLst>
            </p:cNvPr>
            <p:cNvSpPr/>
            <p:nvPr/>
          </p:nvSpPr>
          <p:spPr>
            <a:xfrm>
              <a:off x="6105258" y="3438258"/>
              <a:ext cx="1350393" cy="1350393"/>
            </a:xfrm>
            <a:custGeom>
              <a:avLst/>
              <a:gdLst>
                <a:gd name="connsiteX0" fmla="*/ 0 w 1350393"/>
                <a:gd name="connsiteY0" fmla="*/ 0 h 1350393"/>
                <a:gd name="connsiteX1" fmla="*/ 1350393 w 1350393"/>
                <a:gd name="connsiteY1" fmla="*/ 777527 h 1350393"/>
                <a:gd name="connsiteX2" fmla="*/ 1294375 w 1350393"/>
                <a:gd name="connsiteY2" fmla="*/ 869734 h 1350393"/>
                <a:gd name="connsiteX3" fmla="*/ 869734 w 1350393"/>
                <a:gd name="connsiteY3" fmla="*/ 1294375 h 1350393"/>
                <a:gd name="connsiteX4" fmla="*/ 777527 w 1350393"/>
                <a:gd name="connsiteY4" fmla="*/ 1350393 h 1350393"/>
                <a:gd name="connsiteX5" fmla="*/ 0 w 1350393"/>
                <a:gd name="connsiteY5" fmla="*/ 0 h 13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93" h="1350393">
                  <a:moveTo>
                    <a:pt x="0" y="0"/>
                  </a:moveTo>
                  <a:lnTo>
                    <a:pt x="1350393" y="777527"/>
                  </a:lnTo>
                  <a:lnTo>
                    <a:pt x="1294375" y="869734"/>
                  </a:lnTo>
                  <a:cubicBezTo>
                    <a:pt x="1181367" y="1037010"/>
                    <a:pt x="1037010" y="1181367"/>
                    <a:pt x="869734" y="1294375"/>
                  </a:cubicBezTo>
                  <a:lnTo>
                    <a:pt x="777527" y="1350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1FFD9F75-E1DC-41B0-B135-B5A75778F8D5}"/>
                </a:ext>
              </a:extLst>
            </p:cNvPr>
            <p:cNvSpPr/>
            <p:nvPr/>
          </p:nvSpPr>
          <p:spPr>
            <a:xfrm>
              <a:off x="5311867" y="3441645"/>
              <a:ext cx="782587" cy="1559404"/>
            </a:xfrm>
            <a:custGeom>
              <a:avLst/>
              <a:gdLst>
                <a:gd name="connsiteX0" fmla="*/ 780746 w 782587"/>
                <a:gd name="connsiteY0" fmla="*/ 0 h 1559404"/>
                <a:gd name="connsiteX1" fmla="*/ 782587 w 782587"/>
                <a:gd name="connsiteY1" fmla="*/ 1559404 h 1559404"/>
                <a:gd name="connsiteX2" fmla="*/ 623393 w 782587"/>
                <a:gd name="connsiteY2" fmla="*/ 1551365 h 1559404"/>
                <a:gd name="connsiteX3" fmla="*/ 34765 w 782587"/>
                <a:gd name="connsiteY3" fmla="*/ 1369735 h 1559404"/>
                <a:gd name="connsiteX4" fmla="*/ 0 w 782587"/>
                <a:gd name="connsiteY4" fmla="*/ 1348615 h 1559404"/>
                <a:gd name="connsiteX5" fmla="*/ 780746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780746" y="0"/>
                  </a:moveTo>
                  <a:lnTo>
                    <a:pt x="782587" y="1559404"/>
                  </a:lnTo>
                  <a:lnTo>
                    <a:pt x="623393" y="1551365"/>
                  </a:lnTo>
                  <a:cubicBezTo>
                    <a:pt x="411992" y="1529897"/>
                    <a:pt x="212973" y="1466543"/>
                    <a:pt x="34765" y="1369735"/>
                  </a:cubicBezTo>
                  <a:lnTo>
                    <a:pt x="0" y="1348615"/>
                  </a:lnTo>
                  <a:lnTo>
                    <a:pt x="780746" y="0"/>
                  </a:lnTo>
                  <a:close/>
                </a:path>
              </a:pathLst>
            </a:custGeom>
            <a:solidFill>
              <a:srgbClr val="4CFA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208FE405-E578-4190-BE9E-8EBD2FF748F6}"/>
                </a:ext>
              </a:extLst>
            </p:cNvPr>
            <p:cNvSpPr/>
            <p:nvPr/>
          </p:nvSpPr>
          <p:spPr>
            <a:xfrm>
              <a:off x="6097549" y="3441645"/>
              <a:ext cx="782587" cy="1559404"/>
            </a:xfrm>
            <a:custGeom>
              <a:avLst/>
              <a:gdLst>
                <a:gd name="connsiteX0" fmla="*/ 1840 w 782587"/>
                <a:gd name="connsiteY0" fmla="*/ 0 h 1559404"/>
                <a:gd name="connsiteX1" fmla="*/ 782587 w 782587"/>
                <a:gd name="connsiteY1" fmla="*/ 1348614 h 1559404"/>
                <a:gd name="connsiteX2" fmla="*/ 747821 w 782587"/>
                <a:gd name="connsiteY2" fmla="*/ 1369735 h 1559404"/>
                <a:gd name="connsiteX3" fmla="*/ 159193 w 782587"/>
                <a:gd name="connsiteY3" fmla="*/ 1551365 h 1559404"/>
                <a:gd name="connsiteX4" fmla="*/ 0 w 782587"/>
                <a:gd name="connsiteY4" fmla="*/ 1559404 h 1559404"/>
                <a:gd name="connsiteX5" fmla="*/ 1840 w 782587"/>
                <a:gd name="connsiteY5" fmla="*/ 0 h 15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587" h="1559404">
                  <a:moveTo>
                    <a:pt x="1840" y="0"/>
                  </a:moveTo>
                  <a:lnTo>
                    <a:pt x="782587" y="1348614"/>
                  </a:lnTo>
                  <a:lnTo>
                    <a:pt x="747821" y="1369735"/>
                  </a:lnTo>
                  <a:cubicBezTo>
                    <a:pt x="569614" y="1466543"/>
                    <a:pt x="370594" y="1529897"/>
                    <a:pt x="159193" y="1551365"/>
                  </a:cubicBezTo>
                  <a:lnTo>
                    <a:pt x="0" y="1559404"/>
                  </a:lnTo>
                  <a:lnTo>
                    <a:pt x="184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11" name="Freeform: Shape 210">
            <a:extLst>
              <a:ext uri="{FF2B5EF4-FFF2-40B4-BE49-F238E27FC236}">
                <a16:creationId xmlns:a16="http://schemas.microsoft.com/office/drawing/2014/main" id="{155A4BC8-A804-41FD-B608-C8947E6482B9}"/>
              </a:ext>
            </a:extLst>
          </p:cNvPr>
          <p:cNvSpPr/>
          <p:nvPr/>
        </p:nvSpPr>
        <p:spPr>
          <a:xfrm>
            <a:off x="6941221" y="927847"/>
            <a:ext cx="5279191" cy="5508108"/>
          </a:xfrm>
          <a:custGeom>
            <a:avLst/>
            <a:gdLst/>
            <a:ahLst/>
            <a:cxnLst/>
            <a:rect l="l" t="t" r="r" b="b"/>
            <a:pathLst>
              <a:path w="5279191" h="5508108">
                <a:moveTo>
                  <a:pt x="1018067" y="4185609"/>
                </a:moveTo>
                <a:cubicBezTo>
                  <a:pt x="1012316" y="4185609"/>
                  <a:pt x="1006975" y="4186636"/>
                  <a:pt x="1002045" y="4188690"/>
                </a:cubicBezTo>
                <a:cubicBezTo>
                  <a:pt x="997115" y="4190744"/>
                  <a:pt x="992842" y="4193620"/>
                  <a:pt x="989227" y="4197318"/>
                </a:cubicBezTo>
                <a:cubicBezTo>
                  <a:pt x="985612" y="4201015"/>
                  <a:pt x="982736" y="4205329"/>
                  <a:pt x="980600" y="4210259"/>
                </a:cubicBezTo>
                <a:cubicBezTo>
                  <a:pt x="978463" y="4215189"/>
                  <a:pt x="977395" y="4220447"/>
                  <a:pt x="977395" y="4226034"/>
                </a:cubicBezTo>
                <a:cubicBezTo>
                  <a:pt x="977395" y="4231457"/>
                  <a:pt x="978463" y="4236593"/>
                  <a:pt x="980600" y="4241440"/>
                </a:cubicBezTo>
                <a:cubicBezTo>
                  <a:pt x="982736" y="4246288"/>
                  <a:pt x="985612" y="4250561"/>
                  <a:pt x="989227" y="4254258"/>
                </a:cubicBezTo>
                <a:cubicBezTo>
                  <a:pt x="992842" y="4257956"/>
                  <a:pt x="997115" y="4260873"/>
                  <a:pt x="1002045" y="4263009"/>
                </a:cubicBezTo>
                <a:cubicBezTo>
                  <a:pt x="1006975" y="4265145"/>
                  <a:pt x="1012316" y="4266213"/>
                  <a:pt x="1018067" y="4266213"/>
                </a:cubicBezTo>
                <a:cubicBezTo>
                  <a:pt x="1023655" y="4266213"/>
                  <a:pt x="1028872" y="4265145"/>
                  <a:pt x="1033720" y="4263009"/>
                </a:cubicBezTo>
                <a:cubicBezTo>
                  <a:pt x="1038568" y="4260873"/>
                  <a:pt x="1042840" y="4257997"/>
                  <a:pt x="1046538" y="4254382"/>
                </a:cubicBezTo>
                <a:cubicBezTo>
                  <a:pt x="1050235" y="4250766"/>
                  <a:pt x="1053152" y="4246535"/>
                  <a:pt x="1055288" y="4241687"/>
                </a:cubicBezTo>
                <a:cubicBezTo>
                  <a:pt x="1057425" y="4236839"/>
                  <a:pt x="1058493" y="4231622"/>
                  <a:pt x="1058493" y="4226034"/>
                </a:cubicBezTo>
                <a:cubicBezTo>
                  <a:pt x="1058493" y="4220447"/>
                  <a:pt x="1057466" y="4215189"/>
                  <a:pt x="1055411" y="4210259"/>
                </a:cubicBezTo>
                <a:cubicBezTo>
                  <a:pt x="1053357" y="4205329"/>
                  <a:pt x="1050482" y="4201015"/>
                  <a:pt x="1046784" y="4197318"/>
                </a:cubicBezTo>
                <a:cubicBezTo>
                  <a:pt x="1043087" y="4193620"/>
                  <a:pt x="1038773" y="4190744"/>
                  <a:pt x="1033843" y="4188690"/>
                </a:cubicBezTo>
                <a:cubicBezTo>
                  <a:pt x="1028913" y="4186636"/>
                  <a:pt x="1023655" y="4185609"/>
                  <a:pt x="1018067" y="4185609"/>
                </a:cubicBezTo>
                <a:close/>
                <a:moveTo>
                  <a:pt x="1519195" y="4113386"/>
                </a:moveTo>
                <a:cubicBezTo>
                  <a:pt x="1513279" y="4113386"/>
                  <a:pt x="1507938" y="4114371"/>
                  <a:pt x="1503172" y="4116343"/>
                </a:cubicBezTo>
                <a:cubicBezTo>
                  <a:pt x="1498407" y="4118315"/>
                  <a:pt x="1494339" y="4121027"/>
                  <a:pt x="1490971" y="4124478"/>
                </a:cubicBezTo>
                <a:cubicBezTo>
                  <a:pt x="1487602" y="4127929"/>
                  <a:pt x="1485014" y="4131955"/>
                  <a:pt x="1483206" y="4136556"/>
                </a:cubicBezTo>
                <a:cubicBezTo>
                  <a:pt x="1481399" y="4141158"/>
                  <a:pt x="1480495" y="4146005"/>
                  <a:pt x="1480495" y="4151099"/>
                </a:cubicBezTo>
                <a:cubicBezTo>
                  <a:pt x="1480495" y="4156358"/>
                  <a:pt x="1481357" y="4161288"/>
                  <a:pt x="1483083" y="4165889"/>
                </a:cubicBezTo>
                <a:cubicBezTo>
                  <a:pt x="1484808" y="4170491"/>
                  <a:pt x="1487273" y="4174476"/>
                  <a:pt x="1490478" y="4177844"/>
                </a:cubicBezTo>
                <a:cubicBezTo>
                  <a:pt x="1493682" y="4181213"/>
                  <a:pt x="1497585" y="4183884"/>
                  <a:pt x="1502186" y="4185856"/>
                </a:cubicBezTo>
                <a:cubicBezTo>
                  <a:pt x="1506788" y="4187827"/>
                  <a:pt x="1512046" y="4188813"/>
                  <a:pt x="1517962" y="4188813"/>
                </a:cubicBezTo>
                <a:cubicBezTo>
                  <a:pt x="1522235" y="4188813"/>
                  <a:pt x="1525645" y="4188526"/>
                  <a:pt x="1528192" y="4187951"/>
                </a:cubicBezTo>
                <a:cubicBezTo>
                  <a:pt x="1530739" y="4187376"/>
                  <a:pt x="1533409" y="4186513"/>
                  <a:pt x="1536203" y="4185363"/>
                </a:cubicBezTo>
                <a:cubicBezTo>
                  <a:pt x="1536367" y="4186348"/>
                  <a:pt x="1536449" y="4187253"/>
                  <a:pt x="1536449" y="4188074"/>
                </a:cubicBezTo>
                <a:cubicBezTo>
                  <a:pt x="1536449" y="4188896"/>
                  <a:pt x="1536449" y="4189882"/>
                  <a:pt x="1536449" y="4191032"/>
                </a:cubicBezTo>
                <a:cubicBezTo>
                  <a:pt x="1536449" y="4202864"/>
                  <a:pt x="1533327" y="4212724"/>
                  <a:pt x="1527083" y="4220612"/>
                </a:cubicBezTo>
                <a:cubicBezTo>
                  <a:pt x="1520838" y="4228499"/>
                  <a:pt x="1510649" y="4235484"/>
                  <a:pt x="1496517" y="4241564"/>
                </a:cubicBezTo>
                <a:lnTo>
                  <a:pt x="1508842" y="4268432"/>
                </a:lnTo>
                <a:cubicBezTo>
                  <a:pt x="1517551" y="4264981"/>
                  <a:pt x="1525727" y="4260667"/>
                  <a:pt x="1533368" y="4255491"/>
                </a:cubicBezTo>
                <a:cubicBezTo>
                  <a:pt x="1541009" y="4250314"/>
                  <a:pt x="1547665" y="4244316"/>
                  <a:pt x="1553334" y="4237497"/>
                </a:cubicBezTo>
                <a:cubicBezTo>
                  <a:pt x="1559004" y="4230677"/>
                  <a:pt x="1563441" y="4222912"/>
                  <a:pt x="1566645" y="4214203"/>
                </a:cubicBezTo>
                <a:cubicBezTo>
                  <a:pt x="1569850" y="4205493"/>
                  <a:pt x="1571452" y="4195798"/>
                  <a:pt x="1571452" y="4185116"/>
                </a:cubicBezTo>
                <a:cubicBezTo>
                  <a:pt x="1571452" y="4177557"/>
                  <a:pt x="1570630" y="4169546"/>
                  <a:pt x="1568987" y="4161083"/>
                </a:cubicBezTo>
                <a:cubicBezTo>
                  <a:pt x="1567343" y="4152620"/>
                  <a:pt x="1564550" y="4144855"/>
                  <a:pt x="1560606" y="4137789"/>
                </a:cubicBezTo>
                <a:cubicBezTo>
                  <a:pt x="1556662" y="4130723"/>
                  <a:pt x="1551321" y="4124889"/>
                  <a:pt x="1544584" y="4120287"/>
                </a:cubicBezTo>
                <a:cubicBezTo>
                  <a:pt x="1537846" y="4115686"/>
                  <a:pt x="1529383" y="4113386"/>
                  <a:pt x="1519195" y="4113386"/>
                </a:cubicBezTo>
                <a:close/>
                <a:moveTo>
                  <a:pt x="4260460" y="4040423"/>
                </a:moveTo>
                <a:cubicBezTo>
                  <a:pt x="4264733" y="4040423"/>
                  <a:pt x="4268512" y="4040998"/>
                  <a:pt x="4271799" y="4042148"/>
                </a:cubicBezTo>
                <a:lnTo>
                  <a:pt x="4271799" y="4055459"/>
                </a:lnTo>
                <a:cubicBezTo>
                  <a:pt x="4271799" y="4071399"/>
                  <a:pt x="4266540" y="4079369"/>
                  <a:pt x="4256023" y="4079369"/>
                </a:cubicBezTo>
                <a:cubicBezTo>
                  <a:pt x="4253722" y="4079369"/>
                  <a:pt x="4251381" y="4078917"/>
                  <a:pt x="4248997" y="4078013"/>
                </a:cubicBezTo>
                <a:cubicBezTo>
                  <a:pt x="4246615" y="4077110"/>
                  <a:pt x="4244437" y="4075754"/>
                  <a:pt x="4242465" y="4073946"/>
                </a:cubicBezTo>
                <a:cubicBezTo>
                  <a:pt x="4240493" y="4072139"/>
                  <a:pt x="4238851" y="4069838"/>
                  <a:pt x="4237536" y="4067044"/>
                </a:cubicBezTo>
                <a:cubicBezTo>
                  <a:pt x="4236221" y="4064251"/>
                  <a:pt x="4235564" y="4060882"/>
                  <a:pt x="4235564" y="4056938"/>
                </a:cubicBezTo>
                <a:cubicBezTo>
                  <a:pt x="4235564" y="4054144"/>
                  <a:pt x="4236303" y="4051720"/>
                  <a:pt x="4237782" y="4049666"/>
                </a:cubicBezTo>
                <a:cubicBezTo>
                  <a:pt x="4239261" y="4047612"/>
                  <a:pt x="4241151" y="4045887"/>
                  <a:pt x="4243451" y="4044490"/>
                </a:cubicBezTo>
                <a:cubicBezTo>
                  <a:pt x="4245753" y="4043093"/>
                  <a:pt x="4248423" y="4042066"/>
                  <a:pt x="4251463" y="4041409"/>
                </a:cubicBezTo>
                <a:cubicBezTo>
                  <a:pt x="4254503" y="4040751"/>
                  <a:pt x="4257502" y="4040423"/>
                  <a:pt x="4260460" y="4040423"/>
                </a:cubicBezTo>
                <a:close/>
                <a:moveTo>
                  <a:pt x="729680" y="3992602"/>
                </a:moveTo>
                <a:lnTo>
                  <a:pt x="729680" y="4079369"/>
                </a:lnTo>
                <a:cubicBezTo>
                  <a:pt x="724915" y="4075097"/>
                  <a:pt x="719368" y="4070536"/>
                  <a:pt x="713042" y="4065688"/>
                </a:cubicBezTo>
                <a:cubicBezTo>
                  <a:pt x="706715" y="4060841"/>
                  <a:pt x="699977" y="4056198"/>
                  <a:pt x="692829" y="4051761"/>
                </a:cubicBezTo>
                <a:cubicBezTo>
                  <a:pt x="685681" y="4047324"/>
                  <a:pt x="678245" y="4043299"/>
                  <a:pt x="670521" y="4039683"/>
                </a:cubicBezTo>
                <a:cubicBezTo>
                  <a:pt x="662798" y="4036068"/>
                  <a:pt x="655156" y="4033274"/>
                  <a:pt x="647597" y="4031302"/>
                </a:cubicBezTo>
                <a:cubicBezTo>
                  <a:pt x="651212" y="4026537"/>
                  <a:pt x="655978" y="4022018"/>
                  <a:pt x="661894" y="4017745"/>
                </a:cubicBezTo>
                <a:cubicBezTo>
                  <a:pt x="667810" y="4013472"/>
                  <a:pt x="674424" y="4009610"/>
                  <a:pt x="681737" y="4006159"/>
                </a:cubicBezTo>
                <a:cubicBezTo>
                  <a:pt x="689049" y="4002709"/>
                  <a:pt x="696773" y="3999833"/>
                  <a:pt x="704907" y="3997532"/>
                </a:cubicBezTo>
                <a:cubicBezTo>
                  <a:pt x="713042" y="3995232"/>
                  <a:pt x="721299" y="3993588"/>
                  <a:pt x="729680" y="3992602"/>
                </a:cubicBezTo>
                <a:close/>
                <a:moveTo>
                  <a:pt x="1167691" y="3990137"/>
                </a:moveTo>
                <a:lnTo>
                  <a:pt x="1167691" y="4081587"/>
                </a:lnTo>
                <a:cubicBezTo>
                  <a:pt x="1159638" y="4075179"/>
                  <a:pt x="1150477" y="4069098"/>
                  <a:pt x="1140206" y="4063347"/>
                </a:cubicBezTo>
                <a:cubicBezTo>
                  <a:pt x="1129936" y="4057595"/>
                  <a:pt x="1119213" y="4052337"/>
                  <a:pt x="1108038" y="4047571"/>
                </a:cubicBezTo>
                <a:cubicBezTo>
                  <a:pt x="1096864" y="4042806"/>
                  <a:pt x="1085690" y="4038656"/>
                  <a:pt x="1074515" y="4035123"/>
                </a:cubicBezTo>
                <a:cubicBezTo>
                  <a:pt x="1063341" y="4031590"/>
                  <a:pt x="1052905" y="4028837"/>
                  <a:pt x="1043210" y="4026865"/>
                </a:cubicBezTo>
                <a:cubicBezTo>
                  <a:pt x="1051591" y="4018813"/>
                  <a:pt x="1060834" y="4012404"/>
                  <a:pt x="1070941" y="4007638"/>
                </a:cubicBezTo>
                <a:cubicBezTo>
                  <a:pt x="1081047" y="4002873"/>
                  <a:pt x="1091523" y="3999176"/>
                  <a:pt x="1102369" y="3996546"/>
                </a:cubicBezTo>
                <a:cubicBezTo>
                  <a:pt x="1113215" y="3993917"/>
                  <a:pt x="1124225" y="3992191"/>
                  <a:pt x="1135400" y="3991370"/>
                </a:cubicBezTo>
                <a:cubicBezTo>
                  <a:pt x="1146574" y="3990548"/>
                  <a:pt x="1157338" y="3990137"/>
                  <a:pt x="1167691" y="3990137"/>
                </a:cubicBezTo>
                <a:close/>
                <a:moveTo>
                  <a:pt x="4279193" y="3911998"/>
                </a:moveTo>
                <a:lnTo>
                  <a:pt x="4387652" y="3911998"/>
                </a:lnTo>
                <a:lnTo>
                  <a:pt x="4387652" y="4054226"/>
                </a:lnTo>
                <a:cubicBezTo>
                  <a:pt x="4383544" y="4048475"/>
                  <a:pt x="4378614" y="4042723"/>
                  <a:pt x="4372863" y="4036972"/>
                </a:cubicBezTo>
                <a:cubicBezTo>
                  <a:pt x="4367111" y="4031220"/>
                  <a:pt x="4361195" y="4025879"/>
                  <a:pt x="4355115" y="4020949"/>
                </a:cubicBezTo>
                <a:cubicBezTo>
                  <a:pt x="4349035" y="4016019"/>
                  <a:pt x="4343159" y="4011829"/>
                  <a:pt x="4337490" y="4008378"/>
                </a:cubicBezTo>
                <a:cubicBezTo>
                  <a:pt x="4331821" y="4004927"/>
                  <a:pt x="4327178" y="4002544"/>
                  <a:pt x="4323563" y="4001230"/>
                </a:cubicBezTo>
                <a:cubicBezTo>
                  <a:pt x="4322084" y="3993835"/>
                  <a:pt x="4320029" y="3986111"/>
                  <a:pt x="4317401" y="3978059"/>
                </a:cubicBezTo>
                <a:cubicBezTo>
                  <a:pt x="4314771" y="3970007"/>
                  <a:pt x="4311608" y="3962078"/>
                  <a:pt x="4307911" y="3954272"/>
                </a:cubicBezTo>
                <a:cubicBezTo>
                  <a:pt x="4304213" y="3946466"/>
                  <a:pt x="4299981" y="3938948"/>
                  <a:pt x="4295216" y="3931718"/>
                </a:cubicBezTo>
                <a:cubicBezTo>
                  <a:pt x="4290450" y="3924487"/>
                  <a:pt x="4285109" y="3917914"/>
                  <a:pt x="4279193" y="3911998"/>
                </a:cubicBezTo>
                <a:close/>
                <a:moveTo>
                  <a:pt x="3382751" y="3911998"/>
                </a:moveTo>
                <a:lnTo>
                  <a:pt x="3509696" y="3911998"/>
                </a:lnTo>
                <a:lnTo>
                  <a:pt x="3509696" y="4009364"/>
                </a:lnTo>
                <a:cubicBezTo>
                  <a:pt x="3506739" y="4005420"/>
                  <a:pt x="3503123" y="4001723"/>
                  <a:pt x="3498851" y="3998272"/>
                </a:cubicBezTo>
                <a:cubicBezTo>
                  <a:pt x="3494578" y="3994821"/>
                  <a:pt x="3489895" y="3991781"/>
                  <a:pt x="3484800" y="3989151"/>
                </a:cubicBezTo>
                <a:cubicBezTo>
                  <a:pt x="3479706" y="3986522"/>
                  <a:pt x="3474365" y="3984427"/>
                  <a:pt x="3468778" y="3982866"/>
                </a:cubicBezTo>
                <a:cubicBezTo>
                  <a:pt x="3463191" y="3981305"/>
                  <a:pt x="3457439" y="3980524"/>
                  <a:pt x="3451523" y="3980524"/>
                </a:cubicBezTo>
                <a:cubicBezTo>
                  <a:pt x="3449880" y="3980524"/>
                  <a:pt x="3447045" y="3980606"/>
                  <a:pt x="3443019" y="3980770"/>
                </a:cubicBezTo>
                <a:cubicBezTo>
                  <a:pt x="3438993" y="3980935"/>
                  <a:pt x="3435173" y="3981346"/>
                  <a:pt x="3431557" y="3982003"/>
                </a:cubicBezTo>
                <a:cubicBezTo>
                  <a:pt x="3427942" y="3982660"/>
                  <a:pt x="3425148" y="3983318"/>
                  <a:pt x="3423176" y="3983975"/>
                </a:cubicBezTo>
                <a:cubicBezTo>
                  <a:pt x="3421533" y="3978716"/>
                  <a:pt x="3418781" y="3973170"/>
                  <a:pt x="3414919" y="3967336"/>
                </a:cubicBezTo>
                <a:cubicBezTo>
                  <a:pt x="3411057" y="3961503"/>
                  <a:pt x="3407031" y="3955546"/>
                  <a:pt x="3402840" y="3949465"/>
                </a:cubicBezTo>
                <a:cubicBezTo>
                  <a:pt x="3398650" y="3943385"/>
                  <a:pt x="3394665" y="3937223"/>
                  <a:pt x="3390885" y="3930978"/>
                </a:cubicBezTo>
                <a:cubicBezTo>
                  <a:pt x="3387105" y="3924734"/>
                  <a:pt x="3384394" y="3918407"/>
                  <a:pt x="3382751" y="3911998"/>
                </a:cubicBezTo>
                <a:close/>
                <a:moveTo>
                  <a:pt x="4593905" y="3862205"/>
                </a:moveTo>
                <a:lnTo>
                  <a:pt x="4593905" y="4185609"/>
                </a:lnTo>
                <a:lnTo>
                  <a:pt x="4651092" y="4205329"/>
                </a:lnTo>
                <a:lnTo>
                  <a:pt x="4651092" y="3881432"/>
                </a:lnTo>
                <a:close/>
                <a:moveTo>
                  <a:pt x="548998" y="3860234"/>
                </a:moveTo>
                <a:lnTo>
                  <a:pt x="548998" y="3911998"/>
                </a:lnTo>
                <a:lnTo>
                  <a:pt x="729680" y="3911998"/>
                </a:lnTo>
                <a:lnTo>
                  <a:pt x="729680" y="3941084"/>
                </a:lnTo>
                <a:cubicBezTo>
                  <a:pt x="710453" y="3943056"/>
                  <a:pt x="692459" y="3947165"/>
                  <a:pt x="675697" y="3953409"/>
                </a:cubicBezTo>
                <a:cubicBezTo>
                  <a:pt x="658936" y="3959654"/>
                  <a:pt x="643982" y="3967912"/>
                  <a:pt x="630835" y="3978182"/>
                </a:cubicBezTo>
                <a:cubicBezTo>
                  <a:pt x="617689" y="3988453"/>
                  <a:pt x="606514" y="4000655"/>
                  <a:pt x="597312" y="4014787"/>
                </a:cubicBezTo>
                <a:cubicBezTo>
                  <a:pt x="588109" y="4028919"/>
                  <a:pt x="581371" y="4044859"/>
                  <a:pt x="577099" y="4062607"/>
                </a:cubicBezTo>
                <a:cubicBezTo>
                  <a:pt x="582686" y="4063593"/>
                  <a:pt x="589670" y="4065319"/>
                  <a:pt x="598051" y="4067784"/>
                </a:cubicBezTo>
                <a:cubicBezTo>
                  <a:pt x="606432" y="4070249"/>
                  <a:pt x="615429" y="4073494"/>
                  <a:pt x="625042" y="4077520"/>
                </a:cubicBezTo>
                <a:cubicBezTo>
                  <a:pt x="634656" y="4081546"/>
                  <a:pt x="644557" y="4086271"/>
                  <a:pt x="654745" y="4091694"/>
                </a:cubicBezTo>
                <a:cubicBezTo>
                  <a:pt x="664934" y="4097117"/>
                  <a:pt x="674753" y="4103115"/>
                  <a:pt x="684202" y="4109688"/>
                </a:cubicBezTo>
                <a:cubicBezTo>
                  <a:pt x="693651" y="4116261"/>
                  <a:pt x="702319" y="4123410"/>
                  <a:pt x="710207" y="4131133"/>
                </a:cubicBezTo>
                <a:cubicBezTo>
                  <a:pt x="718095" y="4138857"/>
                  <a:pt x="724586" y="4147074"/>
                  <a:pt x="729680" y="4155783"/>
                </a:cubicBezTo>
                <a:lnTo>
                  <a:pt x="729680" y="4185609"/>
                </a:lnTo>
                <a:lnTo>
                  <a:pt x="786867" y="4185609"/>
                </a:lnTo>
                <a:lnTo>
                  <a:pt x="786867" y="3992356"/>
                </a:lnTo>
                <a:cubicBezTo>
                  <a:pt x="793605" y="3992849"/>
                  <a:pt x="800589" y="3994163"/>
                  <a:pt x="807820" y="3996300"/>
                </a:cubicBezTo>
                <a:cubicBezTo>
                  <a:pt x="815050" y="3998436"/>
                  <a:pt x="821788" y="4001189"/>
                  <a:pt x="828032" y="4004557"/>
                </a:cubicBezTo>
                <a:cubicBezTo>
                  <a:pt x="834277" y="4007926"/>
                  <a:pt x="839741" y="4011788"/>
                  <a:pt x="844424" y="4016143"/>
                </a:cubicBezTo>
                <a:cubicBezTo>
                  <a:pt x="849108" y="4020498"/>
                  <a:pt x="852353" y="4025058"/>
                  <a:pt x="854161" y="4029823"/>
                </a:cubicBezTo>
                <a:cubicBezTo>
                  <a:pt x="850546" y="4029988"/>
                  <a:pt x="846520" y="4030850"/>
                  <a:pt x="842083" y="4032411"/>
                </a:cubicBezTo>
                <a:cubicBezTo>
                  <a:pt x="837646" y="4033973"/>
                  <a:pt x="833455" y="4036355"/>
                  <a:pt x="829511" y="4039560"/>
                </a:cubicBezTo>
                <a:cubicBezTo>
                  <a:pt x="825567" y="4042764"/>
                  <a:pt x="822281" y="4046873"/>
                  <a:pt x="819651" y="4051885"/>
                </a:cubicBezTo>
                <a:cubicBezTo>
                  <a:pt x="817022" y="4056897"/>
                  <a:pt x="815708" y="4063018"/>
                  <a:pt x="815708" y="4070249"/>
                </a:cubicBezTo>
                <a:cubicBezTo>
                  <a:pt x="815708" y="4075179"/>
                  <a:pt x="816652" y="4080026"/>
                  <a:pt x="818542" y="4084792"/>
                </a:cubicBezTo>
                <a:cubicBezTo>
                  <a:pt x="820432" y="4089558"/>
                  <a:pt x="823143" y="4093830"/>
                  <a:pt x="826677" y="4097610"/>
                </a:cubicBezTo>
                <a:cubicBezTo>
                  <a:pt x="830210" y="4101389"/>
                  <a:pt x="834482" y="4104471"/>
                  <a:pt x="839494" y="4106853"/>
                </a:cubicBezTo>
                <a:cubicBezTo>
                  <a:pt x="844507" y="4109236"/>
                  <a:pt x="850135" y="4110428"/>
                  <a:pt x="856379" y="4110428"/>
                </a:cubicBezTo>
                <a:cubicBezTo>
                  <a:pt x="861802" y="4110428"/>
                  <a:pt x="867800" y="4109195"/>
                  <a:pt x="874374" y="4106730"/>
                </a:cubicBezTo>
                <a:cubicBezTo>
                  <a:pt x="880947" y="4104265"/>
                  <a:pt x="887068" y="4100239"/>
                  <a:pt x="892738" y="4094652"/>
                </a:cubicBezTo>
                <a:cubicBezTo>
                  <a:pt x="898407" y="4089065"/>
                  <a:pt x="903173" y="4081793"/>
                  <a:pt x="907034" y="4072837"/>
                </a:cubicBezTo>
                <a:cubicBezTo>
                  <a:pt x="910896" y="4063881"/>
                  <a:pt x="912827" y="4052994"/>
                  <a:pt x="912827" y="4040176"/>
                </a:cubicBezTo>
                <a:cubicBezTo>
                  <a:pt x="912827" y="4026372"/>
                  <a:pt x="909541" y="4013637"/>
                  <a:pt x="902967" y="4001969"/>
                </a:cubicBezTo>
                <a:cubicBezTo>
                  <a:pt x="896394" y="3990302"/>
                  <a:pt x="887397" y="3980113"/>
                  <a:pt x="875976" y="3971403"/>
                </a:cubicBezTo>
                <a:cubicBezTo>
                  <a:pt x="864555" y="3962694"/>
                  <a:pt x="851203" y="3955710"/>
                  <a:pt x="835920" y="3950451"/>
                </a:cubicBezTo>
                <a:cubicBezTo>
                  <a:pt x="820637" y="3945193"/>
                  <a:pt x="804287" y="3942070"/>
                  <a:pt x="786867" y="3941084"/>
                </a:cubicBezTo>
                <a:lnTo>
                  <a:pt x="786867" y="3911998"/>
                </a:lnTo>
                <a:lnTo>
                  <a:pt x="949048" y="3911998"/>
                </a:lnTo>
                <a:lnTo>
                  <a:pt x="967056" y="3911998"/>
                </a:lnTo>
                <a:lnTo>
                  <a:pt x="1167691" y="3911998"/>
                </a:lnTo>
                <a:lnTo>
                  <a:pt x="1167691" y="3938373"/>
                </a:lnTo>
                <a:cubicBezTo>
                  <a:pt x="1154544" y="3938702"/>
                  <a:pt x="1141151" y="3939647"/>
                  <a:pt x="1127512" y="3941208"/>
                </a:cubicBezTo>
                <a:cubicBezTo>
                  <a:pt x="1113872" y="3942769"/>
                  <a:pt x="1100520" y="3945357"/>
                  <a:pt x="1087456" y="3948972"/>
                </a:cubicBezTo>
                <a:cubicBezTo>
                  <a:pt x="1074392" y="3952588"/>
                  <a:pt x="1061903" y="3957435"/>
                  <a:pt x="1049989" y="3963516"/>
                </a:cubicBezTo>
                <a:cubicBezTo>
                  <a:pt x="1038075" y="3969596"/>
                  <a:pt x="1027270" y="3977155"/>
                  <a:pt x="1017574" y="3986193"/>
                </a:cubicBezTo>
                <a:cubicBezTo>
                  <a:pt x="1007879" y="3995232"/>
                  <a:pt x="999580" y="4006036"/>
                  <a:pt x="992678" y="4018608"/>
                </a:cubicBezTo>
                <a:cubicBezTo>
                  <a:pt x="985776" y="4031179"/>
                  <a:pt x="980846" y="4045845"/>
                  <a:pt x="977888" y="4062607"/>
                </a:cubicBezTo>
                <a:cubicBezTo>
                  <a:pt x="987584" y="4063429"/>
                  <a:pt x="998183" y="4064908"/>
                  <a:pt x="1009686" y="4067044"/>
                </a:cubicBezTo>
                <a:cubicBezTo>
                  <a:pt x="1021190" y="4069181"/>
                  <a:pt x="1032939" y="4071974"/>
                  <a:pt x="1044935" y="4075425"/>
                </a:cubicBezTo>
                <a:cubicBezTo>
                  <a:pt x="1056932" y="4078876"/>
                  <a:pt x="1068928" y="4082984"/>
                  <a:pt x="1080924" y="4087750"/>
                </a:cubicBezTo>
                <a:cubicBezTo>
                  <a:pt x="1092920" y="4092516"/>
                  <a:pt x="1104341" y="4097938"/>
                  <a:pt x="1115187" y="4104019"/>
                </a:cubicBezTo>
                <a:cubicBezTo>
                  <a:pt x="1126033" y="4110099"/>
                  <a:pt x="1135975" y="4116754"/>
                  <a:pt x="1145013" y="4123985"/>
                </a:cubicBezTo>
                <a:cubicBezTo>
                  <a:pt x="1154051" y="4131216"/>
                  <a:pt x="1161610" y="4139021"/>
                  <a:pt x="1167691" y="4147402"/>
                </a:cubicBezTo>
                <a:lnTo>
                  <a:pt x="1167691" y="4185609"/>
                </a:lnTo>
                <a:lnTo>
                  <a:pt x="1224878" y="4185609"/>
                </a:lnTo>
                <a:lnTo>
                  <a:pt x="1224878" y="3911998"/>
                </a:lnTo>
                <a:lnTo>
                  <a:pt x="1272898" y="3911998"/>
                </a:lnTo>
                <a:lnTo>
                  <a:pt x="1293897" y="3911998"/>
                </a:lnTo>
                <a:lnTo>
                  <a:pt x="1301492" y="3911998"/>
                </a:lnTo>
                <a:cubicBezTo>
                  <a:pt x="1307736" y="3911998"/>
                  <a:pt x="1313365" y="3913025"/>
                  <a:pt x="1318377" y="3915079"/>
                </a:cubicBezTo>
                <a:cubicBezTo>
                  <a:pt x="1323389" y="3917133"/>
                  <a:pt x="1327620" y="3920009"/>
                  <a:pt x="1331071" y="3923706"/>
                </a:cubicBezTo>
                <a:cubicBezTo>
                  <a:pt x="1334522" y="3927404"/>
                  <a:pt x="1337193" y="3931759"/>
                  <a:pt x="1339083" y="3936771"/>
                </a:cubicBezTo>
                <a:cubicBezTo>
                  <a:pt x="1340972" y="3941783"/>
                  <a:pt x="1341917" y="3947247"/>
                  <a:pt x="1341917" y="3953163"/>
                </a:cubicBezTo>
                <a:lnTo>
                  <a:pt x="1341917" y="4210259"/>
                </a:lnTo>
                <a:lnTo>
                  <a:pt x="1399104" y="4210259"/>
                </a:lnTo>
                <a:lnTo>
                  <a:pt x="1399104" y="3937880"/>
                </a:lnTo>
                <a:cubicBezTo>
                  <a:pt x="1399104" y="3935415"/>
                  <a:pt x="1399310" y="3932704"/>
                  <a:pt x="1399721" y="3929746"/>
                </a:cubicBezTo>
                <a:cubicBezTo>
                  <a:pt x="1400132" y="3926788"/>
                  <a:pt x="1401076" y="3923994"/>
                  <a:pt x="1402555" y="3921365"/>
                </a:cubicBezTo>
                <a:cubicBezTo>
                  <a:pt x="1404034" y="3918735"/>
                  <a:pt x="1406294" y="3916517"/>
                  <a:pt x="1409334" y="3914709"/>
                </a:cubicBezTo>
                <a:cubicBezTo>
                  <a:pt x="1412374" y="3912902"/>
                  <a:pt x="1416524" y="3911998"/>
                  <a:pt x="1421782" y="3911998"/>
                </a:cubicBezTo>
                <a:lnTo>
                  <a:pt x="1468123" y="3911998"/>
                </a:lnTo>
                <a:lnTo>
                  <a:pt x="1468123" y="3860234"/>
                </a:lnTo>
                <a:lnTo>
                  <a:pt x="1410936" y="3860234"/>
                </a:lnTo>
                <a:cubicBezTo>
                  <a:pt x="1399269" y="3860234"/>
                  <a:pt x="1389738" y="3861877"/>
                  <a:pt x="1382343" y="3865163"/>
                </a:cubicBezTo>
                <a:cubicBezTo>
                  <a:pt x="1374948" y="3868450"/>
                  <a:pt x="1368621" y="3872641"/>
                  <a:pt x="1363362" y="3877735"/>
                </a:cubicBezTo>
                <a:cubicBezTo>
                  <a:pt x="1357775" y="3873134"/>
                  <a:pt x="1350832" y="3869066"/>
                  <a:pt x="1342533" y="3865533"/>
                </a:cubicBezTo>
                <a:cubicBezTo>
                  <a:pt x="1334235" y="3862000"/>
                  <a:pt x="1324909" y="3860234"/>
                  <a:pt x="1314556" y="3860234"/>
                </a:cubicBezTo>
                <a:lnTo>
                  <a:pt x="1293897" y="3860234"/>
                </a:lnTo>
                <a:lnTo>
                  <a:pt x="1272898" y="3860234"/>
                </a:lnTo>
                <a:lnTo>
                  <a:pt x="967056" y="3860234"/>
                </a:lnTo>
                <a:lnTo>
                  <a:pt x="949048" y="3860234"/>
                </a:lnTo>
                <a:close/>
                <a:moveTo>
                  <a:pt x="1942559" y="3854811"/>
                </a:moveTo>
                <a:cubicBezTo>
                  <a:pt x="1926126" y="3854811"/>
                  <a:pt x="1911912" y="3857440"/>
                  <a:pt x="1899915" y="3862698"/>
                </a:cubicBezTo>
                <a:cubicBezTo>
                  <a:pt x="1887919" y="3867957"/>
                  <a:pt x="1877977" y="3875065"/>
                  <a:pt x="1870089" y="3884020"/>
                </a:cubicBezTo>
                <a:cubicBezTo>
                  <a:pt x="1862201" y="3892977"/>
                  <a:pt x="1856368" y="3903412"/>
                  <a:pt x="1852588" y="3915326"/>
                </a:cubicBezTo>
                <a:cubicBezTo>
                  <a:pt x="1848809" y="3927240"/>
                  <a:pt x="1846919" y="3939770"/>
                  <a:pt x="1846919" y="3952916"/>
                </a:cubicBezTo>
                <a:cubicBezTo>
                  <a:pt x="1846919" y="3959161"/>
                  <a:pt x="1847781" y="3965816"/>
                  <a:pt x="1849507" y="3972882"/>
                </a:cubicBezTo>
                <a:cubicBezTo>
                  <a:pt x="1851233" y="3979949"/>
                  <a:pt x="1853944" y="3986440"/>
                  <a:pt x="1857641" y="3992356"/>
                </a:cubicBezTo>
                <a:cubicBezTo>
                  <a:pt x="1861339" y="3998272"/>
                  <a:pt x="1866063" y="4003202"/>
                  <a:pt x="1871815" y="4007145"/>
                </a:cubicBezTo>
                <a:cubicBezTo>
                  <a:pt x="1877567" y="4011089"/>
                  <a:pt x="1884551" y="4013061"/>
                  <a:pt x="1892767" y="4013061"/>
                </a:cubicBezTo>
                <a:cubicBezTo>
                  <a:pt x="1899340" y="4013061"/>
                  <a:pt x="1905174" y="4011870"/>
                  <a:pt x="1910268" y="4009487"/>
                </a:cubicBezTo>
                <a:cubicBezTo>
                  <a:pt x="1915363" y="4007104"/>
                  <a:pt x="1919676" y="4004023"/>
                  <a:pt x="1923209" y="4000244"/>
                </a:cubicBezTo>
                <a:cubicBezTo>
                  <a:pt x="1926743" y="3996464"/>
                  <a:pt x="1929413" y="3992150"/>
                  <a:pt x="1931221" y="3987303"/>
                </a:cubicBezTo>
                <a:cubicBezTo>
                  <a:pt x="1933028" y="3982455"/>
                  <a:pt x="1933932" y="3977648"/>
                  <a:pt x="1933932" y="3972882"/>
                </a:cubicBezTo>
                <a:cubicBezTo>
                  <a:pt x="1933932" y="3964666"/>
                  <a:pt x="1931796" y="3957107"/>
                  <a:pt x="1927523" y="3950205"/>
                </a:cubicBezTo>
                <a:cubicBezTo>
                  <a:pt x="1923251" y="3943303"/>
                  <a:pt x="1916184" y="3938044"/>
                  <a:pt x="1906325" y="3934429"/>
                </a:cubicBezTo>
                <a:cubicBezTo>
                  <a:pt x="1907146" y="3930814"/>
                  <a:pt x="1908461" y="3927322"/>
                  <a:pt x="1910268" y="3923953"/>
                </a:cubicBezTo>
                <a:cubicBezTo>
                  <a:pt x="1912076" y="3920584"/>
                  <a:pt x="1914459" y="3917626"/>
                  <a:pt x="1917417" y="3915079"/>
                </a:cubicBezTo>
                <a:cubicBezTo>
                  <a:pt x="1920375" y="3912532"/>
                  <a:pt x="1923949" y="3910478"/>
                  <a:pt x="1928139" y="3908917"/>
                </a:cubicBezTo>
                <a:cubicBezTo>
                  <a:pt x="1932330" y="3907356"/>
                  <a:pt x="1937137" y="3906575"/>
                  <a:pt x="1942559" y="3906575"/>
                </a:cubicBezTo>
                <a:cubicBezTo>
                  <a:pt x="1953405" y="3906575"/>
                  <a:pt x="1961581" y="3909697"/>
                  <a:pt x="1967086" y="3915942"/>
                </a:cubicBezTo>
                <a:cubicBezTo>
                  <a:pt x="1972591" y="3922186"/>
                  <a:pt x="1975343" y="3930239"/>
                  <a:pt x="1975343" y="3940098"/>
                </a:cubicBezTo>
                <a:lnTo>
                  <a:pt x="1975343" y="4101800"/>
                </a:lnTo>
                <a:cubicBezTo>
                  <a:pt x="1972550" y="4100979"/>
                  <a:pt x="1969140" y="4100362"/>
                  <a:pt x="1965114" y="4099951"/>
                </a:cubicBezTo>
                <a:cubicBezTo>
                  <a:pt x="1961088" y="4099541"/>
                  <a:pt x="1957678" y="4099335"/>
                  <a:pt x="1954884" y="4099335"/>
                </a:cubicBezTo>
                <a:cubicBezTo>
                  <a:pt x="1947489" y="4099335"/>
                  <a:pt x="1940053" y="4100691"/>
                  <a:pt x="1932576" y="4103402"/>
                </a:cubicBezTo>
                <a:cubicBezTo>
                  <a:pt x="1925099" y="4106114"/>
                  <a:pt x="1917704" y="4109113"/>
                  <a:pt x="1910392" y="4112400"/>
                </a:cubicBezTo>
                <a:cubicBezTo>
                  <a:pt x="1903079" y="4115686"/>
                  <a:pt x="1895807" y="4118685"/>
                  <a:pt x="1888577" y="4121397"/>
                </a:cubicBezTo>
                <a:cubicBezTo>
                  <a:pt x="1881346" y="4124108"/>
                  <a:pt x="1874280" y="4125464"/>
                  <a:pt x="1867378" y="4125464"/>
                </a:cubicBezTo>
                <a:cubicBezTo>
                  <a:pt x="1864091" y="4125464"/>
                  <a:pt x="1860805" y="4124930"/>
                  <a:pt x="1857518" y="4123862"/>
                </a:cubicBezTo>
                <a:cubicBezTo>
                  <a:pt x="1854231" y="4122794"/>
                  <a:pt x="1851191" y="4121027"/>
                  <a:pt x="1848398" y="4118562"/>
                </a:cubicBezTo>
                <a:cubicBezTo>
                  <a:pt x="1845604" y="4116097"/>
                  <a:pt x="1843057" y="4112852"/>
                  <a:pt x="1840756" y="4108825"/>
                </a:cubicBezTo>
                <a:cubicBezTo>
                  <a:pt x="1838456" y="4104799"/>
                  <a:pt x="1836566" y="4099828"/>
                  <a:pt x="1835087" y="4093912"/>
                </a:cubicBezTo>
                <a:lnTo>
                  <a:pt x="1778393" y="4101554"/>
                </a:lnTo>
                <a:cubicBezTo>
                  <a:pt x="1779379" y="4112893"/>
                  <a:pt x="1782172" y="4123122"/>
                  <a:pt x="1786774" y="4132242"/>
                </a:cubicBezTo>
                <a:cubicBezTo>
                  <a:pt x="1791375" y="4141363"/>
                  <a:pt x="1797455" y="4149128"/>
                  <a:pt x="1805014" y="4155536"/>
                </a:cubicBezTo>
                <a:cubicBezTo>
                  <a:pt x="1812574" y="4161945"/>
                  <a:pt x="1821365" y="4166875"/>
                  <a:pt x="1831389" y="4170326"/>
                </a:cubicBezTo>
                <a:cubicBezTo>
                  <a:pt x="1841414" y="4173777"/>
                  <a:pt x="1852342" y="4175503"/>
                  <a:pt x="1864174" y="4175503"/>
                </a:cubicBezTo>
                <a:cubicBezTo>
                  <a:pt x="1875184" y="4175503"/>
                  <a:pt x="1885290" y="4174106"/>
                  <a:pt x="1894493" y="4171312"/>
                </a:cubicBezTo>
                <a:cubicBezTo>
                  <a:pt x="1903695" y="4168519"/>
                  <a:pt x="1912076" y="4165438"/>
                  <a:pt x="1919635" y="4162069"/>
                </a:cubicBezTo>
                <a:cubicBezTo>
                  <a:pt x="1927195" y="4158700"/>
                  <a:pt x="1933891" y="4155619"/>
                  <a:pt x="1939725" y="4152825"/>
                </a:cubicBezTo>
                <a:cubicBezTo>
                  <a:pt x="1945559" y="4150032"/>
                  <a:pt x="1950612" y="4148635"/>
                  <a:pt x="1954884" y="4148635"/>
                </a:cubicBezTo>
                <a:cubicBezTo>
                  <a:pt x="1959979" y="4148635"/>
                  <a:pt x="1964005" y="4149292"/>
                  <a:pt x="1966963" y="4150606"/>
                </a:cubicBezTo>
                <a:cubicBezTo>
                  <a:pt x="1969921" y="4151921"/>
                  <a:pt x="1972714" y="4153482"/>
                  <a:pt x="1975343" y="4155290"/>
                </a:cubicBezTo>
                <a:lnTo>
                  <a:pt x="1975343" y="4175749"/>
                </a:lnTo>
                <a:lnTo>
                  <a:pt x="2032531" y="4175749"/>
                </a:lnTo>
                <a:lnTo>
                  <a:pt x="2032531" y="3940098"/>
                </a:lnTo>
                <a:cubicBezTo>
                  <a:pt x="2032531" y="3926952"/>
                  <a:pt x="2030764" y="3915120"/>
                  <a:pt x="2027231" y="3904603"/>
                </a:cubicBezTo>
                <a:cubicBezTo>
                  <a:pt x="2023698" y="3894086"/>
                  <a:pt x="2018234" y="3885130"/>
                  <a:pt x="2010839" y="3877735"/>
                </a:cubicBezTo>
                <a:cubicBezTo>
                  <a:pt x="2003444" y="3870340"/>
                  <a:pt x="1994077" y="3864670"/>
                  <a:pt x="1982738" y="3860727"/>
                </a:cubicBezTo>
                <a:cubicBezTo>
                  <a:pt x="1971399" y="3856783"/>
                  <a:pt x="1958007" y="3854811"/>
                  <a:pt x="1942559" y="3854811"/>
                </a:cubicBezTo>
                <a:close/>
                <a:moveTo>
                  <a:pt x="2979826" y="3735753"/>
                </a:moveTo>
                <a:cubicBezTo>
                  <a:pt x="2985742" y="3759745"/>
                  <a:pt x="2998313" y="3778479"/>
                  <a:pt x="3017540" y="3791954"/>
                </a:cubicBezTo>
                <a:cubicBezTo>
                  <a:pt x="3036767" y="3805429"/>
                  <a:pt x="3063553" y="3813564"/>
                  <a:pt x="3097898" y="3816357"/>
                </a:cubicBezTo>
                <a:cubicBezTo>
                  <a:pt x="3110716" y="3817343"/>
                  <a:pt x="3121028" y="3819069"/>
                  <a:pt x="3128833" y="3821534"/>
                </a:cubicBezTo>
                <a:cubicBezTo>
                  <a:pt x="3136639" y="3823999"/>
                  <a:pt x="3142966" y="3827121"/>
                  <a:pt x="3147814" y="3830900"/>
                </a:cubicBezTo>
                <a:cubicBezTo>
                  <a:pt x="3152662" y="3834680"/>
                  <a:pt x="3156441" y="3839035"/>
                  <a:pt x="3159153" y="3843965"/>
                </a:cubicBezTo>
                <a:cubicBezTo>
                  <a:pt x="3161864" y="3848895"/>
                  <a:pt x="3164617" y="3854318"/>
                  <a:pt x="3167410" y="3860234"/>
                </a:cubicBezTo>
                <a:lnTo>
                  <a:pt x="3006448" y="3860234"/>
                </a:lnTo>
                <a:lnTo>
                  <a:pt x="3006448" y="3911998"/>
                </a:lnTo>
                <a:lnTo>
                  <a:pt x="3074974" y="3911998"/>
                </a:lnTo>
                <a:lnTo>
                  <a:pt x="3074974" y="3947247"/>
                </a:lnTo>
                <a:cubicBezTo>
                  <a:pt x="3067908" y="3950041"/>
                  <a:pt x="3062115" y="3954806"/>
                  <a:pt x="3057596" y="3961544"/>
                </a:cubicBezTo>
                <a:cubicBezTo>
                  <a:pt x="3053077" y="3968281"/>
                  <a:pt x="3050817" y="3975923"/>
                  <a:pt x="3050817" y="3984468"/>
                </a:cubicBezTo>
                <a:cubicBezTo>
                  <a:pt x="3050817" y="3989891"/>
                  <a:pt x="3051845" y="3995026"/>
                  <a:pt x="3053899" y="3999874"/>
                </a:cubicBezTo>
                <a:cubicBezTo>
                  <a:pt x="3055953" y="4004722"/>
                  <a:pt x="3058787" y="4008994"/>
                  <a:pt x="3062403" y="4012692"/>
                </a:cubicBezTo>
                <a:cubicBezTo>
                  <a:pt x="3066018" y="4016389"/>
                  <a:pt x="3070291" y="4019306"/>
                  <a:pt x="3075221" y="4021442"/>
                </a:cubicBezTo>
                <a:cubicBezTo>
                  <a:pt x="3080151" y="4023579"/>
                  <a:pt x="3085491" y="4024647"/>
                  <a:pt x="3091243" y="4024647"/>
                </a:cubicBezTo>
                <a:cubicBezTo>
                  <a:pt x="3097323" y="4024647"/>
                  <a:pt x="3102828" y="4023538"/>
                  <a:pt x="3107758" y="4021319"/>
                </a:cubicBezTo>
                <a:cubicBezTo>
                  <a:pt x="3112688" y="4019101"/>
                  <a:pt x="3116920" y="4016184"/>
                  <a:pt x="3120453" y="4012568"/>
                </a:cubicBezTo>
                <a:cubicBezTo>
                  <a:pt x="3123986" y="4008953"/>
                  <a:pt x="3126697" y="4004804"/>
                  <a:pt x="3128587" y="4000120"/>
                </a:cubicBezTo>
                <a:cubicBezTo>
                  <a:pt x="3130477" y="3995437"/>
                  <a:pt x="3131422" y="3990630"/>
                  <a:pt x="3131422" y="3985700"/>
                </a:cubicBezTo>
                <a:cubicBezTo>
                  <a:pt x="3131422" y="3984386"/>
                  <a:pt x="3131340" y="3983318"/>
                  <a:pt x="3131175" y="3982496"/>
                </a:cubicBezTo>
                <a:cubicBezTo>
                  <a:pt x="3138242" y="3982496"/>
                  <a:pt x="3144199" y="3983482"/>
                  <a:pt x="3149046" y="3985454"/>
                </a:cubicBezTo>
                <a:cubicBezTo>
                  <a:pt x="3153894" y="3987426"/>
                  <a:pt x="3157838" y="3990096"/>
                  <a:pt x="3160878" y="3993465"/>
                </a:cubicBezTo>
                <a:cubicBezTo>
                  <a:pt x="3163918" y="3996834"/>
                  <a:pt x="3166096" y="4000613"/>
                  <a:pt x="3167410" y="4004804"/>
                </a:cubicBezTo>
                <a:cubicBezTo>
                  <a:pt x="3168725" y="4008994"/>
                  <a:pt x="3169382" y="4013308"/>
                  <a:pt x="3169382" y="4017745"/>
                </a:cubicBezTo>
                <a:cubicBezTo>
                  <a:pt x="3169382" y="4026783"/>
                  <a:pt x="3167698" y="4034507"/>
                  <a:pt x="3164329" y="4040916"/>
                </a:cubicBezTo>
                <a:cubicBezTo>
                  <a:pt x="3160960" y="4047324"/>
                  <a:pt x="3156318" y="4052583"/>
                  <a:pt x="3150402" y="4056691"/>
                </a:cubicBezTo>
                <a:cubicBezTo>
                  <a:pt x="3144486" y="4060800"/>
                  <a:pt x="3137502" y="4063840"/>
                  <a:pt x="3129450" y="4065812"/>
                </a:cubicBezTo>
                <a:cubicBezTo>
                  <a:pt x="3121398" y="4067784"/>
                  <a:pt x="3112688" y="4068770"/>
                  <a:pt x="3103321" y="4068770"/>
                </a:cubicBezTo>
                <a:cubicBezTo>
                  <a:pt x="3088367" y="4068770"/>
                  <a:pt x="3075139" y="4067825"/>
                  <a:pt x="3063635" y="4065935"/>
                </a:cubicBezTo>
                <a:cubicBezTo>
                  <a:pt x="3052132" y="4064045"/>
                  <a:pt x="3043176" y="4062361"/>
                  <a:pt x="3036767" y="4060882"/>
                </a:cubicBezTo>
                <a:lnTo>
                  <a:pt x="3036767" y="4111414"/>
                </a:lnTo>
                <a:cubicBezTo>
                  <a:pt x="3043669" y="4112893"/>
                  <a:pt x="3051475" y="4114618"/>
                  <a:pt x="3060184" y="4116590"/>
                </a:cubicBezTo>
                <a:cubicBezTo>
                  <a:pt x="3068894" y="4118562"/>
                  <a:pt x="3078220" y="4121068"/>
                  <a:pt x="3088161" y="4124108"/>
                </a:cubicBezTo>
                <a:cubicBezTo>
                  <a:pt x="3098104" y="4127148"/>
                  <a:pt x="3108374" y="4130805"/>
                  <a:pt x="3118974" y="4135077"/>
                </a:cubicBezTo>
                <a:cubicBezTo>
                  <a:pt x="3129573" y="4139350"/>
                  <a:pt x="3140173" y="4144485"/>
                  <a:pt x="3150772" y="4150483"/>
                </a:cubicBezTo>
                <a:cubicBezTo>
                  <a:pt x="3161371" y="4156481"/>
                  <a:pt x="3171847" y="4163548"/>
                  <a:pt x="3182200" y="4171682"/>
                </a:cubicBezTo>
                <a:cubicBezTo>
                  <a:pt x="3192553" y="4179816"/>
                  <a:pt x="3202331" y="4189142"/>
                  <a:pt x="3211533" y="4199659"/>
                </a:cubicBezTo>
                <a:lnTo>
                  <a:pt x="3257135" y="4171312"/>
                </a:lnTo>
                <a:cubicBezTo>
                  <a:pt x="3251712" y="4163096"/>
                  <a:pt x="3245673" y="4155536"/>
                  <a:pt x="3239017" y="4148635"/>
                </a:cubicBezTo>
                <a:cubicBezTo>
                  <a:pt x="3232362" y="4141733"/>
                  <a:pt x="3225543" y="4135406"/>
                  <a:pt x="3218558" y="4129654"/>
                </a:cubicBezTo>
                <a:cubicBezTo>
                  <a:pt x="3211575" y="4123903"/>
                  <a:pt x="3204590" y="4118726"/>
                  <a:pt x="3197606" y="4114125"/>
                </a:cubicBezTo>
                <a:cubicBezTo>
                  <a:pt x="3190622" y="4109524"/>
                  <a:pt x="3184172" y="4105333"/>
                  <a:pt x="3178256" y="4101554"/>
                </a:cubicBezTo>
                <a:cubicBezTo>
                  <a:pt x="3185323" y="4097938"/>
                  <a:pt x="3191813" y="4093378"/>
                  <a:pt x="3197729" y="4087873"/>
                </a:cubicBezTo>
                <a:cubicBezTo>
                  <a:pt x="3203645" y="4082368"/>
                  <a:pt x="3208740" y="4076041"/>
                  <a:pt x="3213012" y="4068893"/>
                </a:cubicBezTo>
                <a:cubicBezTo>
                  <a:pt x="3217285" y="4061744"/>
                  <a:pt x="3220613" y="4053857"/>
                  <a:pt x="3222995" y="4045229"/>
                </a:cubicBezTo>
                <a:cubicBezTo>
                  <a:pt x="3225378" y="4036602"/>
                  <a:pt x="3226569" y="4027358"/>
                  <a:pt x="3226569" y="4017498"/>
                </a:cubicBezTo>
                <a:cubicBezTo>
                  <a:pt x="3226569" y="4006488"/>
                  <a:pt x="3224844" y="3995848"/>
                  <a:pt x="3221393" y="3985577"/>
                </a:cubicBezTo>
                <a:cubicBezTo>
                  <a:pt x="3217942" y="3975306"/>
                  <a:pt x="3212478" y="3966145"/>
                  <a:pt x="3205001" y="3958093"/>
                </a:cubicBezTo>
                <a:cubicBezTo>
                  <a:pt x="3197524" y="3950041"/>
                  <a:pt x="3187787" y="3943591"/>
                  <a:pt x="3175791" y="3938743"/>
                </a:cubicBezTo>
                <a:cubicBezTo>
                  <a:pt x="3163795" y="3933895"/>
                  <a:pt x="3149252" y="3931471"/>
                  <a:pt x="3132161" y="3931471"/>
                </a:cubicBezTo>
                <a:lnTo>
                  <a:pt x="3132161" y="3911998"/>
                </a:lnTo>
                <a:lnTo>
                  <a:pt x="3282673" y="3911998"/>
                </a:lnTo>
                <a:lnTo>
                  <a:pt x="3295589" y="3911998"/>
                </a:lnTo>
                <a:lnTo>
                  <a:pt x="3325071" y="3911998"/>
                </a:lnTo>
                <a:cubicBezTo>
                  <a:pt x="3326057" y="3921529"/>
                  <a:pt x="3328070" y="3929828"/>
                  <a:pt x="3331109" y="3936894"/>
                </a:cubicBezTo>
                <a:cubicBezTo>
                  <a:pt x="3334150" y="3943960"/>
                  <a:pt x="3337724" y="3950369"/>
                  <a:pt x="3341832" y="3956121"/>
                </a:cubicBezTo>
                <a:cubicBezTo>
                  <a:pt x="3345941" y="3961872"/>
                  <a:pt x="3350213" y="3967213"/>
                  <a:pt x="3354650" y="3972143"/>
                </a:cubicBezTo>
                <a:cubicBezTo>
                  <a:pt x="3359087" y="3977073"/>
                  <a:pt x="3363195" y="3982167"/>
                  <a:pt x="3366975" y="3987426"/>
                </a:cubicBezTo>
                <a:cubicBezTo>
                  <a:pt x="3370755" y="3992684"/>
                  <a:pt x="3373877" y="3998313"/>
                  <a:pt x="3376342" y="4004311"/>
                </a:cubicBezTo>
                <a:cubicBezTo>
                  <a:pt x="3378807" y="4010309"/>
                  <a:pt x="3380039" y="4017252"/>
                  <a:pt x="3380039" y="4025140"/>
                </a:cubicBezTo>
                <a:cubicBezTo>
                  <a:pt x="3380039" y="4029577"/>
                  <a:pt x="3379423" y="4033685"/>
                  <a:pt x="3378191" y="4037465"/>
                </a:cubicBezTo>
                <a:cubicBezTo>
                  <a:pt x="3376958" y="4041244"/>
                  <a:pt x="3375233" y="4044531"/>
                  <a:pt x="3373014" y="4047324"/>
                </a:cubicBezTo>
                <a:cubicBezTo>
                  <a:pt x="3370795" y="4050118"/>
                  <a:pt x="3368125" y="4052337"/>
                  <a:pt x="3365003" y="4053980"/>
                </a:cubicBezTo>
                <a:cubicBezTo>
                  <a:pt x="3361881" y="4055623"/>
                  <a:pt x="3358512" y="4056445"/>
                  <a:pt x="3354897" y="4056445"/>
                </a:cubicBezTo>
                <a:cubicBezTo>
                  <a:pt x="3350459" y="4056445"/>
                  <a:pt x="3345489" y="4056198"/>
                  <a:pt x="3339983" y="4055705"/>
                </a:cubicBezTo>
                <a:cubicBezTo>
                  <a:pt x="3334479" y="4055212"/>
                  <a:pt x="3327453" y="4053651"/>
                  <a:pt x="3318908" y="4051022"/>
                </a:cubicBezTo>
                <a:lnTo>
                  <a:pt x="3318908" y="4104265"/>
                </a:lnTo>
                <a:cubicBezTo>
                  <a:pt x="3327125" y="4106237"/>
                  <a:pt x="3333698" y="4107634"/>
                  <a:pt x="3338628" y="4108456"/>
                </a:cubicBezTo>
                <a:cubicBezTo>
                  <a:pt x="3343558" y="4109277"/>
                  <a:pt x="3347830" y="4109688"/>
                  <a:pt x="3351445" y="4109688"/>
                </a:cubicBezTo>
                <a:cubicBezTo>
                  <a:pt x="3365414" y="4109688"/>
                  <a:pt x="3377533" y="4108250"/>
                  <a:pt x="3387804" y="4105374"/>
                </a:cubicBezTo>
                <a:cubicBezTo>
                  <a:pt x="3398075" y="4102499"/>
                  <a:pt x="3406661" y="4098062"/>
                  <a:pt x="3413563" y="4092064"/>
                </a:cubicBezTo>
                <a:cubicBezTo>
                  <a:pt x="3420465" y="4086066"/>
                  <a:pt x="3425723" y="4078383"/>
                  <a:pt x="3429339" y="4069016"/>
                </a:cubicBezTo>
                <a:cubicBezTo>
                  <a:pt x="3432954" y="4059649"/>
                  <a:pt x="3435008" y="4048557"/>
                  <a:pt x="3435501" y="4035739"/>
                </a:cubicBezTo>
                <a:cubicBezTo>
                  <a:pt x="3439609" y="4034753"/>
                  <a:pt x="3443101" y="4034178"/>
                  <a:pt x="3445977" y="4034014"/>
                </a:cubicBezTo>
                <a:cubicBezTo>
                  <a:pt x="3448853" y="4033849"/>
                  <a:pt x="3451359" y="4033767"/>
                  <a:pt x="3453495" y="4033767"/>
                </a:cubicBezTo>
                <a:cubicBezTo>
                  <a:pt x="3457439" y="4033767"/>
                  <a:pt x="3461712" y="4034630"/>
                  <a:pt x="3466313" y="4036355"/>
                </a:cubicBezTo>
                <a:cubicBezTo>
                  <a:pt x="3470915" y="4038081"/>
                  <a:pt x="3475680" y="4041285"/>
                  <a:pt x="3480610" y="4045969"/>
                </a:cubicBezTo>
                <a:cubicBezTo>
                  <a:pt x="3485540" y="4050652"/>
                  <a:pt x="3490511" y="4057143"/>
                  <a:pt x="3495523" y="4065442"/>
                </a:cubicBezTo>
                <a:cubicBezTo>
                  <a:pt x="3500535" y="4073741"/>
                  <a:pt x="3505259" y="4084463"/>
                  <a:pt x="3509696" y="4097610"/>
                </a:cubicBezTo>
                <a:lnTo>
                  <a:pt x="3509696" y="4185609"/>
                </a:lnTo>
                <a:lnTo>
                  <a:pt x="3566883" y="4185609"/>
                </a:lnTo>
                <a:lnTo>
                  <a:pt x="3566883" y="3911998"/>
                </a:lnTo>
                <a:lnTo>
                  <a:pt x="3616048" y="3911998"/>
                </a:lnTo>
                <a:lnTo>
                  <a:pt x="3635903" y="3911998"/>
                </a:lnTo>
                <a:lnTo>
                  <a:pt x="3854657" y="3911998"/>
                </a:lnTo>
                <a:lnTo>
                  <a:pt x="3854657" y="3947000"/>
                </a:lnTo>
                <a:cubicBezTo>
                  <a:pt x="3852849" y="3946672"/>
                  <a:pt x="3849768" y="3946138"/>
                  <a:pt x="3845413" y="3945398"/>
                </a:cubicBezTo>
                <a:cubicBezTo>
                  <a:pt x="3841059" y="3944659"/>
                  <a:pt x="3836663" y="3944289"/>
                  <a:pt x="3832226" y="3944289"/>
                </a:cubicBezTo>
                <a:cubicBezTo>
                  <a:pt x="3823845" y="3944289"/>
                  <a:pt x="3815423" y="3945275"/>
                  <a:pt x="3806960" y="3947247"/>
                </a:cubicBezTo>
                <a:cubicBezTo>
                  <a:pt x="3798497" y="3949219"/>
                  <a:pt x="3791061" y="3952834"/>
                  <a:pt x="3784652" y="3958093"/>
                </a:cubicBezTo>
                <a:cubicBezTo>
                  <a:pt x="3778243" y="3952341"/>
                  <a:pt x="3770231" y="3947781"/>
                  <a:pt x="3760618" y="3944412"/>
                </a:cubicBezTo>
                <a:cubicBezTo>
                  <a:pt x="3751005" y="3941043"/>
                  <a:pt x="3740447" y="3939359"/>
                  <a:pt x="3728943" y="3939359"/>
                </a:cubicBezTo>
                <a:cubicBezTo>
                  <a:pt x="3718262" y="3939359"/>
                  <a:pt x="3707663" y="3940920"/>
                  <a:pt x="3697145" y="3944042"/>
                </a:cubicBezTo>
                <a:cubicBezTo>
                  <a:pt x="3686628" y="3947165"/>
                  <a:pt x="3677220" y="3952136"/>
                  <a:pt x="3668921" y="3958955"/>
                </a:cubicBezTo>
                <a:cubicBezTo>
                  <a:pt x="3660623" y="3965775"/>
                  <a:pt x="3653926" y="3974526"/>
                  <a:pt x="3648832" y="3985207"/>
                </a:cubicBezTo>
                <a:cubicBezTo>
                  <a:pt x="3643738" y="3995889"/>
                  <a:pt x="3641191" y="4008789"/>
                  <a:pt x="3641191" y="4023907"/>
                </a:cubicBezTo>
                <a:cubicBezTo>
                  <a:pt x="3641191" y="4035246"/>
                  <a:pt x="3642629" y="4045640"/>
                  <a:pt x="3645504" y="4055089"/>
                </a:cubicBezTo>
                <a:cubicBezTo>
                  <a:pt x="3648380" y="4064538"/>
                  <a:pt x="3652612" y="4072673"/>
                  <a:pt x="3658199" y="4079492"/>
                </a:cubicBezTo>
                <a:cubicBezTo>
                  <a:pt x="3663786" y="4086312"/>
                  <a:pt x="3670729" y="4091612"/>
                  <a:pt x="3679028" y="4095391"/>
                </a:cubicBezTo>
                <a:cubicBezTo>
                  <a:pt x="3687327" y="4099171"/>
                  <a:pt x="3696899" y="4101061"/>
                  <a:pt x="3707745" y="4101061"/>
                </a:cubicBezTo>
                <a:cubicBezTo>
                  <a:pt x="3713825" y="4101061"/>
                  <a:pt x="3719371" y="4100034"/>
                  <a:pt x="3724383" y="4097979"/>
                </a:cubicBezTo>
                <a:cubicBezTo>
                  <a:pt x="3729395" y="4095926"/>
                  <a:pt x="3733709" y="4093132"/>
                  <a:pt x="3737324" y="4089599"/>
                </a:cubicBezTo>
                <a:cubicBezTo>
                  <a:pt x="3740940" y="4086066"/>
                  <a:pt x="3743774" y="4081834"/>
                  <a:pt x="3745829" y="4076904"/>
                </a:cubicBezTo>
                <a:cubicBezTo>
                  <a:pt x="3747883" y="4071974"/>
                  <a:pt x="3748910" y="4066633"/>
                  <a:pt x="3748910" y="4060882"/>
                </a:cubicBezTo>
                <a:cubicBezTo>
                  <a:pt x="3748910" y="4055788"/>
                  <a:pt x="3747883" y="4050899"/>
                  <a:pt x="3745829" y="4046215"/>
                </a:cubicBezTo>
                <a:cubicBezTo>
                  <a:pt x="3743775" y="4041532"/>
                  <a:pt x="3740981" y="4037383"/>
                  <a:pt x="3737447" y="4033767"/>
                </a:cubicBezTo>
                <a:cubicBezTo>
                  <a:pt x="3733915" y="4030152"/>
                  <a:pt x="3729765" y="4027317"/>
                  <a:pt x="3724999" y="4025263"/>
                </a:cubicBezTo>
                <a:cubicBezTo>
                  <a:pt x="3720234" y="4023209"/>
                  <a:pt x="3715222" y="4022182"/>
                  <a:pt x="3709963" y="4022182"/>
                </a:cubicBezTo>
                <a:cubicBezTo>
                  <a:pt x="3708156" y="4022182"/>
                  <a:pt x="3706471" y="4022223"/>
                  <a:pt x="3704910" y="4022305"/>
                </a:cubicBezTo>
                <a:cubicBezTo>
                  <a:pt x="3703349" y="4022387"/>
                  <a:pt x="3702157" y="4022511"/>
                  <a:pt x="3701336" y="4022675"/>
                </a:cubicBezTo>
                <a:cubicBezTo>
                  <a:pt x="3700350" y="4019881"/>
                  <a:pt x="3699857" y="4016923"/>
                  <a:pt x="3699857" y="4013801"/>
                </a:cubicBezTo>
                <a:cubicBezTo>
                  <a:pt x="3699857" y="4008542"/>
                  <a:pt x="3700802" y="4004352"/>
                  <a:pt x="3702691" y="4001230"/>
                </a:cubicBezTo>
                <a:cubicBezTo>
                  <a:pt x="3704581" y="3998107"/>
                  <a:pt x="3706964" y="3995766"/>
                  <a:pt x="3709840" y="3994204"/>
                </a:cubicBezTo>
                <a:cubicBezTo>
                  <a:pt x="3712716" y="3992643"/>
                  <a:pt x="3715715" y="3991616"/>
                  <a:pt x="3718837" y="3991123"/>
                </a:cubicBezTo>
                <a:cubicBezTo>
                  <a:pt x="3721959" y="3990630"/>
                  <a:pt x="3724753" y="3990384"/>
                  <a:pt x="3727218" y="3990384"/>
                </a:cubicBezTo>
                <a:cubicBezTo>
                  <a:pt x="3731819" y="3990384"/>
                  <a:pt x="3735927" y="3991452"/>
                  <a:pt x="3739543" y="3993588"/>
                </a:cubicBezTo>
                <a:cubicBezTo>
                  <a:pt x="3743158" y="3995725"/>
                  <a:pt x="3746198" y="3998683"/>
                  <a:pt x="3748663" y="4002462"/>
                </a:cubicBezTo>
                <a:cubicBezTo>
                  <a:pt x="3751128" y="4006242"/>
                  <a:pt x="3752977" y="4010679"/>
                  <a:pt x="3754209" y="4015773"/>
                </a:cubicBezTo>
                <a:cubicBezTo>
                  <a:pt x="3755442" y="4020867"/>
                  <a:pt x="3756058" y="4026290"/>
                  <a:pt x="3756058" y="4032042"/>
                </a:cubicBezTo>
                <a:lnTo>
                  <a:pt x="3809548" y="4032042"/>
                </a:lnTo>
                <a:cubicBezTo>
                  <a:pt x="3809548" y="4026619"/>
                  <a:pt x="3809877" y="4021648"/>
                  <a:pt x="3810534" y="4017129"/>
                </a:cubicBezTo>
                <a:cubicBezTo>
                  <a:pt x="3811191" y="4012610"/>
                  <a:pt x="3812423" y="4008748"/>
                  <a:pt x="3814231" y="4005543"/>
                </a:cubicBezTo>
                <a:cubicBezTo>
                  <a:pt x="3816039" y="4002339"/>
                  <a:pt x="3818463" y="3999833"/>
                  <a:pt x="3821503" y="3998025"/>
                </a:cubicBezTo>
                <a:cubicBezTo>
                  <a:pt x="3824543" y="3996218"/>
                  <a:pt x="3828446" y="3995314"/>
                  <a:pt x="3833212" y="3995314"/>
                </a:cubicBezTo>
                <a:cubicBezTo>
                  <a:pt x="3840442" y="3995314"/>
                  <a:pt x="3845824" y="3998107"/>
                  <a:pt x="3849357" y="4003695"/>
                </a:cubicBezTo>
                <a:cubicBezTo>
                  <a:pt x="3852890" y="4009282"/>
                  <a:pt x="3854657" y="4017170"/>
                  <a:pt x="3854657" y="4027358"/>
                </a:cubicBezTo>
                <a:lnTo>
                  <a:pt x="3854657" y="4185609"/>
                </a:lnTo>
                <a:lnTo>
                  <a:pt x="3911844" y="4185609"/>
                </a:lnTo>
                <a:lnTo>
                  <a:pt x="3911844" y="3911998"/>
                </a:lnTo>
                <a:lnTo>
                  <a:pt x="3958948" y="3911998"/>
                </a:lnTo>
                <a:lnTo>
                  <a:pt x="3980863" y="3911998"/>
                </a:lnTo>
                <a:lnTo>
                  <a:pt x="3987541" y="3911998"/>
                </a:lnTo>
                <a:cubicBezTo>
                  <a:pt x="3993786" y="3911998"/>
                  <a:pt x="3999415" y="3913025"/>
                  <a:pt x="4004427" y="3915079"/>
                </a:cubicBezTo>
                <a:cubicBezTo>
                  <a:pt x="4009439" y="3917133"/>
                  <a:pt x="4013670" y="3920009"/>
                  <a:pt x="4017121" y="3923706"/>
                </a:cubicBezTo>
                <a:cubicBezTo>
                  <a:pt x="4020572" y="3927404"/>
                  <a:pt x="4023242" y="3931759"/>
                  <a:pt x="4025132" y="3936771"/>
                </a:cubicBezTo>
                <a:cubicBezTo>
                  <a:pt x="4027022" y="3941783"/>
                  <a:pt x="4027967" y="3947247"/>
                  <a:pt x="4027967" y="3953163"/>
                </a:cubicBezTo>
                <a:lnTo>
                  <a:pt x="4027967" y="4210259"/>
                </a:lnTo>
                <a:lnTo>
                  <a:pt x="4085154" y="4210259"/>
                </a:lnTo>
                <a:lnTo>
                  <a:pt x="4085154" y="3937880"/>
                </a:lnTo>
                <a:cubicBezTo>
                  <a:pt x="4085154" y="3935415"/>
                  <a:pt x="4085359" y="3932704"/>
                  <a:pt x="4085771" y="3929746"/>
                </a:cubicBezTo>
                <a:cubicBezTo>
                  <a:pt x="4086181" y="3926788"/>
                  <a:pt x="4087126" y="3923994"/>
                  <a:pt x="4088605" y="3921365"/>
                </a:cubicBezTo>
                <a:cubicBezTo>
                  <a:pt x="4090084" y="3918735"/>
                  <a:pt x="4092344" y="3916517"/>
                  <a:pt x="4095384" y="3914709"/>
                </a:cubicBezTo>
                <a:cubicBezTo>
                  <a:pt x="4098424" y="3912902"/>
                  <a:pt x="4102573" y="3911998"/>
                  <a:pt x="4107832" y="3911998"/>
                </a:cubicBezTo>
                <a:lnTo>
                  <a:pt x="4139923" y="3911998"/>
                </a:lnTo>
                <a:lnTo>
                  <a:pt x="4154173" y="3911998"/>
                </a:lnTo>
                <a:lnTo>
                  <a:pt x="4188729" y="3911998"/>
                </a:lnTo>
                <a:cubicBezTo>
                  <a:pt x="4194810" y="3911998"/>
                  <a:pt x="4201424" y="3914299"/>
                  <a:pt x="4208572" y="3918900"/>
                </a:cubicBezTo>
                <a:cubicBezTo>
                  <a:pt x="4215721" y="3923501"/>
                  <a:pt x="4222705" y="3929417"/>
                  <a:pt x="4229525" y="3936647"/>
                </a:cubicBezTo>
                <a:cubicBezTo>
                  <a:pt x="4236344" y="3943878"/>
                  <a:pt x="4242671" y="3952095"/>
                  <a:pt x="4248505" y="3961297"/>
                </a:cubicBezTo>
                <a:cubicBezTo>
                  <a:pt x="4254339" y="3970500"/>
                  <a:pt x="4258899" y="3979620"/>
                  <a:pt x="4262185" y="3988658"/>
                </a:cubicBezTo>
                <a:cubicBezTo>
                  <a:pt x="4258241" y="3988494"/>
                  <a:pt x="4254873" y="3988412"/>
                  <a:pt x="4252079" y="3988412"/>
                </a:cubicBezTo>
                <a:cubicBezTo>
                  <a:pt x="4241726" y="3988412"/>
                  <a:pt x="4231866" y="3990137"/>
                  <a:pt x="4222499" y="3993588"/>
                </a:cubicBezTo>
                <a:cubicBezTo>
                  <a:pt x="4213133" y="3997039"/>
                  <a:pt x="4205080" y="4001846"/>
                  <a:pt x="4198343" y="4008008"/>
                </a:cubicBezTo>
                <a:cubicBezTo>
                  <a:pt x="4191605" y="4014171"/>
                  <a:pt x="4186347" y="4021442"/>
                  <a:pt x="4182567" y="4029823"/>
                </a:cubicBezTo>
                <a:cubicBezTo>
                  <a:pt x="4178787" y="4038204"/>
                  <a:pt x="4176897" y="4047242"/>
                  <a:pt x="4176897" y="4056938"/>
                </a:cubicBezTo>
                <a:cubicBezTo>
                  <a:pt x="4176897" y="4068605"/>
                  <a:pt x="4178952" y="4079122"/>
                  <a:pt x="4183060" y="4088489"/>
                </a:cubicBezTo>
                <a:cubicBezTo>
                  <a:pt x="4187168" y="4097856"/>
                  <a:pt x="4192797" y="4105826"/>
                  <a:pt x="4199945" y="4112400"/>
                </a:cubicBezTo>
                <a:cubicBezTo>
                  <a:pt x="4207093" y="4118973"/>
                  <a:pt x="4215474" y="4123985"/>
                  <a:pt x="4225087" y="4127436"/>
                </a:cubicBezTo>
                <a:cubicBezTo>
                  <a:pt x="4234701" y="4130887"/>
                  <a:pt x="4245013" y="4132612"/>
                  <a:pt x="4256023" y="4132612"/>
                </a:cubicBezTo>
                <a:cubicBezTo>
                  <a:pt x="4268512" y="4132612"/>
                  <a:pt x="4279235" y="4130476"/>
                  <a:pt x="4288191" y="4126203"/>
                </a:cubicBezTo>
                <a:cubicBezTo>
                  <a:pt x="4297147" y="4121931"/>
                  <a:pt x="4304459" y="4116467"/>
                  <a:pt x="4310129" y="4109811"/>
                </a:cubicBezTo>
                <a:cubicBezTo>
                  <a:pt x="4315799" y="4103156"/>
                  <a:pt x="4319948" y="4095802"/>
                  <a:pt x="4322577" y="4087750"/>
                </a:cubicBezTo>
                <a:cubicBezTo>
                  <a:pt x="4325206" y="4079698"/>
                  <a:pt x="4326521" y="4071974"/>
                  <a:pt x="4326521" y="4064579"/>
                </a:cubicBezTo>
                <a:cubicBezTo>
                  <a:pt x="4333259" y="4068195"/>
                  <a:pt x="4340119" y="4073741"/>
                  <a:pt x="4347103" y="4081218"/>
                </a:cubicBezTo>
                <a:cubicBezTo>
                  <a:pt x="4354087" y="4088695"/>
                  <a:pt x="4360455" y="4096665"/>
                  <a:pt x="4366207" y="4105128"/>
                </a:cubicBezTo>
                <a:cubicBezTo>
                  <a:pt x="4371959" y="4113591"/>
                  <a:pt x="4376765" y="4121766"/>
                  <a:pt x="4380627" y="4129654"/>
                </a:cubicBezTo>
                <a:cubicBezTo>
                  <a:pt x="4384489" y="4137542"/>
                  <a:pt x="4386831" y="4143623"/>
                  <a:pt x="4387652" y="4147895"/>
                </a:cubicBezTo>
                <a:lnTo>
                  <a:pt x="4387652" y="4185609"/>
                </a:lnTo>
                <a:lnTo>
                  <a:pt x="4444839" y="4185609"/>
                </a:lnTo>
                <a:lnTo>
                  <a:pt x="4444839" y="3911998"/>
                </a:lnTo>
                <a:lnTo>
                  <a:pt x="4513859" y="3911998"/>
                </a:lnTo>
                <a:lnTo>
                  <a:pt x="4513859" y="3860234"/>
                </a:lnTo>
                <a:lnTo>
                  <a:pt x="4154173" y="3860234"/>
                </a:lnTo>
                <a:lnTo>
                  <a:pt x="4139923" y="3860234"/>
                </a:lnTo>
                <a:lnTo>
                  <a:pt x="4096986" y="3860234"/>
                </a:lnTo>
                <a:cubicBezTo>
                  <a:pt x="4085319" y="3860234"/>
                  <a:pt x="4075787" y="3861877"/>
                  <a:pt x="4068393" y="3865163"/>
                </a:cubicBezTo>
                <a:cubicBezTo>
                  <a:pt x="4060997" y="3868450"/>
                  <a:pt x="4054671" y="3872641"/>
                  <a:pt x="4049412" y="3877735"/>
                </a:cubicBezTo>
                <a:cubicBezTo>
                  <a:pt x="4043825" y="3873134"/>
                  <a:pt x="4036882" y="3869066"/>
                  <a:pt x="4028583" y="3865533"/>
                </a:cubicBezTo>
                <a:cubicBezTo>
                  <a:pt x="4020285" y="3862000"/>
                  <a:pt x="4010959" y="3860234"/>
                  <a:pt x="4000606" y="3860234"/>
                </a:cubicBezTo>
                <a:lnTo>
                  <a:pt x="3980863" y="3860234"/>
                </a:lnTo>
                <a:lnTo>
                  <a:pt x="3958948" y="3860234"/>
                </a:lnTo>
                <a:lnTo>
                  <a:pt x="3635903" y="3860234"/>
                </a:lnTo>
                <a:lnTo>
                  <a:pt x="3616048" y="3860234"/>
                </a:lnTo>
                <a:lnTo>
                  <a:pt x="3295589" y="3860234"/>
                </a:lnTo>
                <a:lnTo>
                  <a:pt x="3282673" y="3860234"/>
                </a:lnTo>
                <a:lnTo>
                  <a:pt x="3224351" y="3860234"/>
                </a:lnTo>
                <a:cubicBezTo>
                  <a:pt x="3221886" y="3847416"/>
                  <a:pt x="3217572" y="3835543"/>
                  <a:pt x="3211410" y="3824615"/>
                </a:cubicBezTo>
                <a:cubicBezTo>
                  <a:pt x="3205247" y="3813687"/>
                  <a:pt x="3197319" y="3804238"/>
                  <a:pt x="3187623" y="3796268"/>
                </a:cubicBezTo>
                <a:cubicBezTo>
                  <a:pt x="3177928" y="3788298"/>
                  <a:pt x="3166342" y="3781971"/>
                  <a:pt x="3152867" y="3777287"/>
                </a:cubicBezTo>
                <a:cubicBezTo>
                  <a:pt x="3139392" y="3772604"/>
                  <a:pt x="3124109" y="3770016"/>
                  <a:pt x="3107019" y="3769523"/>
                </a:cubicBezTo>
                <a:cubicBezTo>
                  <a:pt x="3096009" y="3769194"/>
                  <a:pt x="3086477" y="3768167"/>
                  <a:pt x="3078425" y="3766442"/>
                </a:cubicBezTo>
                <a:cubicBezTo>
                  <a:pt x="3070373" y="3764716"/>
                  <a:pt x="3063471" y="3762416"/>
                  <a:pt x="3057719" y="3759540"/>
                </a:cubicBezTo>
                <a:cubicBezTo>
                  <a:pt x="3051968" y="3756664"/>
                  <a:pt x="3047120" y="3753213"/>
                  <a:pt x="3043176" y="3749187"/>
                </a:cubicBezTo>
                <a:cubicBezTo>
                  <a:pt x="3039232" y="3745161"/>
                  <a:pt x="3035863" y="3740683"/>
                  <a:pt x="3033069" y="3735753"/>
                </a:cubicBezTo>
                <a:close/>
                <a:moveTo>
                  <a:pt x="2128371" y="3733781"/>
                </a:moveTo>
                <a:lnTo>
                  <a:pt x="2089425" y="3771988"/>
                </a:lnTo>
                <a:cubicBezTo>
                  <a:pt x="2097477" y="3781848"/>
                  <a:pt x="2105611" y="3789982"/>
                  <a:pt x="2113828" y="3796391"/>
                </a:cubicBezTo>
                <a:cubicBezTo>
                  <a:pt x="2122045" y="3802800"/>
                  <a:pt x="2130672" y="3807935"/>
                  <a:pt x="2139710" y="3811797"/>
                </a:cubicBezTo>
                <a:cubicBezTo>
                  <a:pt x="2148749" y="3815659"/>
                  <a:pt x="2158485" y="3818329"/>
                  <a:pt x="2168920" y="3819808"/>
                </a:cubicBezTo>
                <a:cubicBezTo>
                  <a:pt x="2179355" y="3821287"/>
                  <a:pt x="2190817" y="3822027"/>
                  <a:pt x="2203306" y="3822027"/>
                </a:cubicBezTo>
                <a:cubicBezTo>
                  <a:pt x="2217275" y="3822027"/>
                  <a:pt x="2229229" y="3822931"/>
                  <a:pt x="2239171" y="3824738"/>
                </a:cubicBezTo>
                <a:cubicBezTo>
                  <a:pt x="2249114" y="3826546"/>
                  <a:pt x="2257495" y="3829134"/>
                  <a:pt x="2264314" y="3832503"/>
                </a:cubicBezTo>
                <a:cubicBezTo>
                  <a:pt x="2271134" y="3835872"/>
                  <a:pt x="2276557" y="3839898"/>
                  <a:pt x="2280583" y="3844581"/>
                </a:cubicBezTo>
                <a:cubicBezTo>
                  <a:pt x="2284609" y="3849264"/>
                  <a:pt x="2287690" y="3854482"/>
                  <a:pt x="2289827" y="3860234"/>
                </a:cubicBezTo>
                <a:lnTo>
                  <a:pt x="2082523" y="3860234"/>
                </a:lnTo>
                <a:lnTo>
                  <a:pt x="2082523" y="3911998"/>
                </a:lnTo>
                <a:lnTo>
                  <a:pt x="2126892" y="3911998"/>
                </a:lnTo>
                <a:lnTo>
                  <a:pt x="2126892" y="4093419"/>
                </a:lnTo>
                <a:cubicBezTo>
                  <a:pt x="2126892" y="4106730"/>
                  <a:pt x="2128207" y="4119507"/>
                  <a:pt x="2130836" y="4131750"/>
                </a:cubicBezTo>
                <a:cubicBezTo>
                  <a:pt x="2133466" y="4143992"/>
                  <a:pt x="2138190" y="4154797"/>
                  <a:pt x="2145010" y="4164164"/>
                </a:cubicBezTo>
                <a:cubicBezTo>
                  <a:pt x="2151830" y="4173531"/>
                  <a:pt x="2161155" y="4181008"/>
                  <a:pt x="2172987" y="4186595"/>
                </a:cubicBezTo>
                <a:cubicBezTo>
                  <a:pt x="2184819" y="4192182"/>
                  <a:pt x="2199937" y="4194976"/>
                  <a:pt x="2218343" y="4194976"/>
                </a:cubicBezTo>
                <a:cubicBezTo>
                  <a:pt x="2239213" y="4194976"/>
                  <a:pt x="2257700" y="4191607"/>
                  <a:pt x="2273804" y="4184870"/>
                </a:cubicBezTo>
                <a:cubicBezTo>
                  <a:pt x="2289909" y="4178132"/>
                  <a:pt x="2303959" y="4169176"/>
                  <a:pt x="2315955" y="4158001"/>
                </a:cubicBezTo>
                <a:cubicBezTo>
                  <a:pt x="2324007" y="4150442"/>
                  <a:pt x="2330663" y="4143212"/>
                  <a:pt x="2335921" y="4136310"/>
                </a:cubicBezTo>
                <a:cubicBezTo>
                  <a:pt x="2341180" y="4129408"/>
                  <a:pt x="2345329" y="4122547"/>
                  <a:pt x="2348369" y="4115727"/>
                </a:cubicBezTo>
                <a:cubicBezTo>
                  <a:pt x="2351410" y="4108908"/>
                  <a:pt x="2353505" y="4102006"/>
                  <a:pt x="2354655" y="4095022"/>
                </a:cubicBezTo>
                <a:cubicBezTo>
                  <a:pt x="2355805" y="4088038"/>
                  <a:pt x="2356381" y="4080766"/>
                  <a:pt x="2356381" y="4073207"/>
                </a:cubicBezTo>
                <a:cubicBezTo>
                  <a:pt x="2356381" y="4062361"/>
                  <a:pt x="2354779" y="4051720"/>
                  <a:pt x="2351574" y="4041285"/>
                </a:cubicBezTo>
                <a:cubicBezTo>
                  <a:pt x="2348369" y="4030850"/>
                  <a:pt x="2343357" y="4021525"/>
                  <a:pt x="2336538" y="4013308"/>
                </a:cubicBezTo>
                <a:cubicBezTo>
                  <a:pt x="2329718" y="4005092"/>
                  <a:pt x="2321091" y="3998436"/>
                  <a:pt x="2310655" y="3993342"/>
                </a:cubicBezTo>
                <a:cubicBezTo>
                  <a:pt x="2300221" y="3988248"/>
                  <a:pt x="2287855" y="3985700"/>
                  <a:pt x="2273558" y="3985700"/>
                </a:cubicBezTo>
                <a:cubicBezTo>
                  <a:pt x="2266820" y="3985700"/>
                  <a:pt x="2260740" y="3986686"/>
                  <a:pt x="2255317" y="3988658"/>
                </a:cubicBezTo>
                <a:cubicBezTo>
                  <a:pt x="2249894" y="3990630"/>
                  <a:pt x="2245252" y="3993342"/>
                  <a:pt x="2241390" y="3996793"/>
                </a:cubicBezTo>
                <a:cubicBezTo>
                  <a:pt x="2237528" y="4000244"/>
                  <a:pt x="2234529" y="4004393"/>
                  <a:pt x="2232393" y="4009241"/>
                </a:cubicBezTo>
                <a:cubicBezTo>
                  <a:pt x="2230257" y="4014089"/>
                  <a:pt x="2229189" y="4019306"/>
                  <a:pt x="2229189" y="4024893"/>
                </a:cubicBezTo>
                <a:cubicBezTo>
                  <a:pt x="2229189" y="4030316"/>
                  <a:pt x="2230175" y="4035534"/>
                  <a:pt x="2232147" y="4040546"/>
                </a:cubicBezTo>
                <a:cubicBezTo>
                  <a:pt x="2234119" y="4045558"/>
                  <a:pt x="2236912" y="4049954"/>
                  <a:pt x="2240527" y="4053733"/>
                </a:cubicBezTo>
                <a:cubicBezTo>
                  <a:pt x="2244143" y="4057513"/>
                  <a:pt x="2248456" y="4060553"/>
                  <a:pt x="2253468" y="4062854"/>
                </a:cubicBezTo>
                <a:cubicBezTo>
                  <a:pt x="2258481" y="4065154"/>
                  <a:pt x="2263945" y="4066305"/>
                  <a:pt x="2269861" y="4066305"/>
                </a:cubicBezTo>
                <a:cubicBezTo>
                  <a:pt x="2275283" y="4066305"/>
                  <a:pt x="2280131" y="4065442"/>
                  <a:pt x="2284404" y="4063716"/>
                </a:cubicBezTo>
                <a:cubicBezTo>
                  <a:pt x="2288677" y="4061991"/>
                  <a:pt x="2291963" y="4060060"/>
                  <a:pt x="2294263" y="4057924"/>
                </a:cubicBezTo>
                <a:cubicBezTo>
                  <a:pt x="2296564" y="4062525"/>
                  <a:pt x="2297715" y="4068770"/>
                  <a:pt x="2297715" y="4076658"/>
                </a:cubicBezTo>
                <a:cubicBezTo>
                  <a:pt x="2297715" y="4084052"/>
                  <a:pt x="2295701" y="4091571"/>
                  <a:pt x="2291675" y="4099212"/>
                </a:cubicBezTo>
                <a:cubicBezTo>
                  <a:pt x="2287649" y="4106853"/>
                  <a:pt x="2282514" y="4113797"/>
                  <a:pt x="2276269" y="4120041"/>
                </a:cubicBezTo>
                <a:cubicBezTo>
                  <a:pt x="2269203" y="4126943"/>
                  <a:pt x="2260945" y="4132612"/>
                  <a:pt x="2251497" y="4137049"/>
                </a:cubicBezTo>
                <a:cubicBezTo>
                  <a:pt x="2242047" y="4141486"/>
                  <a:pt x="2231161" y="4143705"/>
                  <a:pt x="2218835" y="4143705"/>
                </a:cubicBezTo>
                <a:cubicBezTo>
                  <a:pt x="2211441" y="4143705"/>
                  <a:pt x="2205484" y="4142226"/>
                  <a:pt x="2200965" y="4139268"/>
                </a:cubicBezTo>
                <a:cubicBezTo>
                  <a:pt x="2196445" y="4136310"/>
                  <a:pt x="2192913" y="4132407"/>
                  <a:pt x="2190365" y="4127559"/>
                </a:cubicBezTo>
                <a:cubicBezTo>
                  <a:pt x="2187818" y="4122711"/>
                  <a:pt x="2186134" y="4117288"/>
                  <a:pt x="2185312" y="4111290"/>
                </a:cubicBezTo>
                <a:cubicBezTo>
                  <a:pt x="2184491" y="4105292"/>
                  <a:pt x="2184079" y="4099335"/>
                  <a:pt x="2184079" y="4093419"/>
                </a:cubicBezTo>
                <a:lnTo>
                  <a:pt x="2184079" y="3911998"/>
                </a:lnTo>
                <a:lnTo>
                  <a:pt x="2387323" y="3911998"/>
                </a:lnTo>
                <a:lnTo>
                  <a:pt x="2408145" y="3911998"/>
                </a:lnTo>
                <a:lnTo>
                  <a:pt x="2415917" y="3911998"/>
                </a:lnTo>
                <a:cubicBezTo>
                  <a:pt x="2422161" y="3911998"/>
                  <a:pt x="2427790" y="3913025"/>
                  <a:pt x="2432802" y="3915079"/>
                </a:cubicBezTo>
                <a:cubicBezTo>
                  <a:pt x="2437814" y="3917133"/>
                  <a:pt x="2442045" y="3920009"/>
                  <a:pt x="2445496" y="3923706"/>
                </a:cubicBezTo>
                <a:cubicBezTo>
                  <a:pt x="2448947" y="3927404"/>
                  <a:pt x="2451617" y="3931759"/>
                  <a:pt x="2453507" y="3936771"/>
                </a:cubicBezTo>
                <a:cubicBezTo>
                  <a:pt x="2455397" y="3941783"/>
                  <a:pt x="2456342" y="3947247"/>
                  <a:pt x="2456342" y="3953163"/>
                </a:cubicBezTo>
                <a:lnTo>
                  <a:pt x="2456342" y="4210259"/>
                </a:lnTo>
                <a:lnTo>
                  <a:pt x="2513529" y="4210259"/>
                </a:lnTo>
                <a:lnTo>
                  <a:pt x="2513529" y="3937880"/>
                </a:lnTo>
                <a:cubicBezTo>
                  <a:pt x="2513529" y="3935415"/>
                  <a:pt x="2513735" y="3932704"/>
                  <a:pt x="2514145" y="3929746"/>
                </a:cubicBezTo>
                <a:cubicBezTo>
                  <a:pt x="2514557" y="3926788"/>
                  <a:pt x="2515501" y="3923994"/>
                  <a:pt x="2516980" y="3921365"/>
                </a:cubicBezTo>
                <a:cubicBezTo>
                  <a:pt x="2518459" y="3918735"/>
                  <a:pt x="2520719" y="3916517"/>
                  <a:pt x="2523759" y="3914709"/>
                </a:cubicBezTo>
                <a:cubicBezTo>
                  <a:pt x="2526799" y="3912902"/>
                  <a:pt x="2530949" y="3911998"/>
                  <a:pt x="2536207" y="3911998"/>
                </a:cubicBezTo>
                <a:lnTo>
                  <a:pt x="2568298" y="3911998"/>
                </a:lnTo>
                <a:lnTo>
                  <a:pt x="2582548" y="3911998"/>
                </a:lnTo>
                <a:lnTo>
                  <a:pt x="2636824" y="3911998"/>
                </a:lnTo>
                <a:lnTo>
                  <a:pt x="2636824" y="3947247"/>
                </a:lnTo>
                <a:cubicBezTo>
                  <a:pt x="2629758" y="3950041"/>
                  <a:pt x="2623965" y="3954806"/>
                  <a:pt x="2619446" y="3961544"/>
                </a:cubicBezTo>
                <a:cubicBezTo>
                  <a:pt x="2614927" y="3968281"/>
                  <a:pt x="2612667" y="3975923"/>
                  <a:pt x="2612667" y="3984468"/>
                </a:cubicBezTo>
                <a:cubicBezTo>
                  <a:pt x="2612667" y="3989891"/>
                  <a:pt x="2613695" y="3995026"/>
                  <a:pt x="2615749" y="3999874"/>
                </a:cubicBezTo>
                <a:cubicBezTo>
                  <a:pt x="2617803" y="4004722"/>
                  <a:pt x="2620637" y="4008994"/>
                  <a:pt x="2624253" y="4012692"/>
                </a:cubicBezTo>
                <a:cubicBezTo>
                  <a:pt x="2627868" y="4016389"/>
                  <a:pt x="2632141" y="4019306"/>
                  <a:pt x="2637071" y="4021442"/>
                </a:cubicBezTo>
                <a:cubicBezTo>
                  <a:pt x="2642001" y="4023579"/>
                  <a:pt x="2647341" y="4024647"/>
                  <a:pt x="2653093" y="4024647"/>
                </a:cubicBezTo>
                <a:cubicBezTo>
                  <a:pt x="2659173" y="4024647"/>
                  <a:pt x="2664678" y="4023538"/>
                  <a:pt x="2669608" y="4021319"/>
                </a:cubicBezTo>
                <a:cubicBezTo>
                  <a:pt x="2674538" y="4019101"/>
                  <a:pt x="2678770" y="4016184"/>
                  <a:pt x="2682303" y="4012568"/>
                </a:cubicBezTo>
                <a:cubicBezTo>
                  <a:pt x="2685836" y="4008953"/>
                  <a:pt x="2688547" y="4004804"/>
                  <a:pt x="2690437" y="4000120"/>
                </a:cubicBezTo>
                <a:cubicBezTo>
                  <a:pt x="2692327" y="3995437"/>
                  <a:pt x="2693272" y="3990630"/>
                  <a:pt x="2693272" y="3985700"/>
                </a:cubicBezTo>
                <a:cubicBezTo>
                  <a:pt x="2693272" y="3984386"/>
                  <a:pt x="2693190" y="3983318"/>
                  <a:pt x="2693025" y="3982496"/>
                </a:cubicBezTo>
                <a:cubicBezTo>
                  <a:pt x="2700092" y="3982496"/>
                  <a:pt x="2706049" y="3983482"/>
                  <a:pt x="2710896" y="3985454"/>
                </a:cubicBezTo>
                <a:cubicBezTo>
                  <a:pt x="2715744" y="3987426"/>
                  <a:pt x="2719688" y="3990096"/>
                  <a:pt x="2722728" y="3993465"/>
                </a:cubicBezTo>
                <a:cubicBezTo>
                  <a:pt x="2725768" y="3996834"/>
                  <a:pt x="2727946" y="4000613"/>
                  <a:pt x="2729260" y="4004804"/>
                </a:cubicBezTo>
                <a:cubicBezTo>
                  <a:pt x="2730575" y="4008994"/>
                  <a:pt x="2731232" y="4013308"/>
                  <a:pt x="2731232" y="4017745"/>
                </a:cubicBezTo>
                <a:cubicBezTo>
                  <a:pt x="2731232" y="4026783"/>
                  <a:pt x="2729548" y="4034507"/>
                  <a:pt x="2726179" y="4040916"/>
                </a:cubicBezTo>
                <a:cubicBezTo>
                  <a:pt x="2722810" y="4047324"/>
                  <a:pt x="2718168" y="4052583"/>
                  <a:pt x="2712252" y="4056691"/>
                </a:cubicBezTo>
                <a:cubicBezTo>
                  <a:pt x="2706336" y="4060800"/>
                  <a:pt x="2699352" y="4063840"/>
                  <a:pt x="2691300" y="4065812"/>
                </a:cubicBezTo>
                <a:cubicBezTo>
                  <a:pt x="2683248" y="4067784"/>
                  <a:pt x="2674538" y="4068770"/>
                  <a:pt x="2665171" y="4068770"/>
                </a:cubicBezTo>
                <a:cubicBezTo>
                  <a:pt x="2650217" y="4068770"/>
                  <a:pt x="2636989" y="4067825"/>
                  <a:pt x="2625485" y="4065935"/>
                </a:cubicBezTo>
                <a:cubicBezTo>
                  <a:pt x="2613982" y="4064045"/>
                  <a:pt x="2605026" y="4062361"/>
                  <a:pt x="2598617" y="4060882"/>
                </a:cubicBezTo>
                <a:lnTo>
                  <a:pt x="2598617" y="4111414"/>
                </a:lnTo>
                <a:cubicBezTo>
                  <a:pt x="2605519" y="4112893"/>
                  <a:pt x="2613325" y="4114618"/>
                  <a:pt x="2622034" y="4116590"/>
                </a:cubicBezTo>
                <a:cubicBezTo>
                  <a:pt x="2630744" y="4118562"/>
                  <a:pt x="2640070" y="4121068"/>
                  <a:pt x="2650011" y="4124108"/>
                </a:cubicBezTo>
                <a:cubicBezTo>
                  <a:pt x="2659954" y="4127148"/>
                  <a:pt x="2670224" y="4130805"/>
                  <a:pt x="2680824" y="4135077"/>
                </a:cubicBezTo>
                <a:cubicBezTo>
                  <a:pt x="2691423" y="4139350"/>
                  <a:pt x="2702023" y="4144485"/>
                  <a:pt x="2712622" y="4150483"/>
                </a:cubicBezTo>
                <a:cubicBezTo>
                  <a:pt x="2723221" y="4156481"/>
                  <a:pt x="2733697" y="4163548"/>
                  <a:pt x="2744050" y="4171682"/>
                </a:cubicBezTo>
                <a:cubicBezTo>
                  <a:pt x="2754403" y="4179816"/>
                  <a:pt x="2764181" y="4189142"/>
                  <a:pt x="2773383" y="4199659"/>
                </a:cubicBezTo>
                <a:lnTo>
                  <a:pt x="2818985" y="4171312"/>
                </a:lnTo>
                <a:cubicBezTo>
                  <a:pt x="2813562" y="4163096"/>
                  <a:pt x="2807523" y="4155536"/>
                  <a:pt x="2800867" y="4148635"/>
                </a:cubicBezTo>
                <a:cubicBezTo>
                  <a:pt x="2794212" y="4141733"/>
                  <a:pt x="2787393" y="4135406"/>
                  <a:pt x="2780408" y="4129654"/>
                </a:cubicBezTo>
                <a:cubicBezTo>
                  <a:pt x="2773425" y="4123903"/>
                  <a:pt x="2766440" y="4118726"/>
                  <a:pt x="2759456" y="4114125"/>
                </a:cubicBezTo>
                <a:cubicBezTo>
                  <a:pt x="2752472" y="4109524"/>
                  <a:pt x="2746022" y="4105333"/>
                  <a:pt x="2740106" y="4101554"/>
                </a:cubicBezTo>
                <a:cubicBezTo>
                  <a:pt x="2747173" y="4097938"/>
                  <a:pt x="2753663" y="4093378"/>
                  <a:pt x="2759579" y="4087873"/>
                </a:cubicBezTo>
                <a:cubicBezTo>
                  <a:pt x="2765495" y="4082368"/>
                  <a:pt x="2770589" y="4076041"/>
                  <a:pt x="2774862" y="4068893"/>
                </a:cubicBezTo>
                <a:cubicBezTo>
                  <a:pt x="2779135" y="4061744"/>
                  <a:pt x="2782463" y="4053857"/>
                  <a:pt x="2784845" y="4045229"/>
                </a:cubicBezTo>
                <a:cubicBezTo>
                  <a:pt x="2787228" y="4036602"/>
                  <a:pt x="2788419" y="4027358"/>
                  <a:pt x="2788419" y="4017498"/>
                </a:cubicBezTo>
                <a:cubicBezTo>
                  <a:pt x="2788419" y="4006488"/>
                  <a:pt x="2786694" y="3995848"/>
                  <a:pt x="2783243" y="3985577"/>
                </a:cubicBezTo>
                <a:cubicBezTo>
                  <a:pt x="2779792" y="3975306"/>
                  <a:pt x="2774328" y="3966145"/>
                  <a:pt x="2766851" y="3958093"/>
                </a:cubicBezTo>
                <a:cubicBezTo>
                  <a:pt x="2759374" y="3950041"/>
                  <a:pt x="2749637" y="3943591"/>
                  <a:pt x="2737641" y="3938743"/>
                </a:cubicBezTo>
                <a:cubicBezTo>
                  <a:pt x="2725645" y="3933895"/>
                  <a:pt x="2711102" y="3931471"/>
                  <a:pt x="2694011" y="3931471"/>
                </a:cubicBezTo>
                <a:lnTo>
                  <a:pt x="2694011" y="3911998"/>
                </a:lnTo>
                <a:lnTo>
                  <a:pt x="2857439" y="3911998"/>
                </a:lnTo>
                <a:lnTo>
                  <a:pt x="2857439" y="3860234"/>
                </a:lnTo>
                <a:lnTo>
                  <a:pt x="2786201" y="3860234"/>
                </a:lnTo>
                <a:cubicBezTo>
                  <a:pt x="2783736" y="3847416"/>
                  <a:pt x="2779422" y="3835543"/>
                  <a:pt x="2773260" y="3824615"/>
                </a:cubicBezTo>
                <a:cubicBezTo>
                  <a:pt x="2767097" y="3813687"/>
                  <a:pt x="2759169" y="3804238"/>
                  <a:pt x="2749473" y="3796268"/>
                </a:cubicBezTo>
                <a:cubicBezTo>
                  <a:pt x="2739778" y="3788298"/>
                  <a:pt x="2728192" y="3781971"/>
                  <a:pt x="2714717" y="3777287"/>
                </a:cubicBezTo>
                <a:cubicBezTo>
                  <a:pt x="2701242" y="3772604"/>
                  <a:pt x="2685959" y="3770016"/>
                  <a:pt x="2668869" y="3769523"/>
                </a:cubicBezTo>
                <a:cubicBezTo>
                  <a:pt x="2657859" y="3769194"/>
                  <a:pt x="2648327" y="3768167"/>
                  <a:pt x="2640275" y="3766442"/>
                </a:cubicBezTo>
                <a:cubicBezTo>
                  <a:pt x="2632223" y="3764716"/>
                  <a:pt x="2625321" y="3762416"/>
                  <a:pt x="2619569" y="3759540"/>
                </a:cubicBezTo>
                <a:cubicBezTo>
                  <a:pt x="2613818" y="3756664"/>
                  <a:pt x="2608970" y="3753213"/>
                  <a:pt x="2605026" y="3749187"/>
                </a:cubicBezTo>
                <a:cubicBezTo>
                  <a:pt x="2601082" y="3745161"/>
                  <a:pt x="2597713" y="3740683"/>
                  <a:pt x="2594919" y="3735753"/>
                </a:cubicBezTo>
                <a:lnTo>
                  <a:pt x="2541676" y="3735753"/>
                </a:lnTo>
                <a:cubicBezTo>
                  <a:pt x="2547592" y="3759745"/>
                  <a:pt x="2560163" y="3778479"/>
                  <a:pt x="2579390" y="3791954"/>
                </a:cubicBezTo>
                <a:cubicBezTo>
                  <a:pt x="2598617" y="3805429"/>
                  <a:pt x="2625403" y="3813564"/>
                  <a:pt x="2659748" y="3816357"/>
                </a:cubicBezTo>
                <a:cubicBezTo>
                  <a:pt x="2672566" y="3817343"/>
                  <a:pt x="2682878" y="3819069"/>
                  <a:pt x="2690683" y="3821534"/>
                </a:cubicBezTo>
                <a:cubicBezTo>
                  <a:pt x="2698489" y="3823999"/>
                  <a:pt x="2704816" y="3827121"/>
                  <a:pt x="2709664" y="3830900"/>
                </a:cubicBezTo>
                <a:cubicBezTo>
                  <a:pt x="2714512" y="3834680"/>
                  <a:pt x="2718291" y="3839035"/>
                  <a:pt x="2721003" y="3843965"/>
                </a:cubicBezTo>
                <a:cubicBezTo>
                  <a:pt x="2723714" y="3848895"/>
                  <a:pt x="2726467" y="3854318"/>
                  <a:pt x="2729260" y="3860234"/>
                </a:cubicBezTo>
                <a:lnTo>
                  <a:pt x="2582548" y="3860234"/>
                </a:lnTo>
                <a:lnTo>
                  <a:pt x="2568298" y="3860234"/>
                </a:lnTo>
                <a:lnTo>
                  <a:pt x="2525361" y="3860234"/>
                </a:lnTo>
                <a:cubicBezTo>
                  <a:pt x="2513694" y="3860234"/>
                  <a:pt x="2504162" y="3861877"/>
                  <a:pt x="2496767" y="3865163"/>
                </a:cubicBezTo>
                <a:cubicBezTo>
                  <a:pt x="2489373" y="3868450"/>
                  <a:pt x="2483046" y="3872641"/>
                  <a:pt x="2477787" y="3877735"/>
                </a:cubicBezTo>
                <a:cubicBezTo>
                  <a:pt x="2472200" y="3873134"/>
                  <a:pt x="2465257" y="3869066"/>
                  <a:pt x="2456959" y="3865533"/>
                </a:cubicBezTo>
                <a:cubicBezTo>
                  <a:pt x="2448660" y="3862000"/>
                  <a:pt x="2439334" y="3860234"/>
                  <a:pt x="2428981" y="3860234"/>
                </a:cubicBezTo>
                <a:lnTo>
                  <a:pt x="2408145" y="3860234"/>
                </a:lnTo>
                <a:lnTo>
                  <a:pt x="2387323" y="3860234"/>
                </a:lnTo>
                <a:lnTo>
                  <a:pt x="2354162" y="3860234"/>
                </a:lnTo>
                <a:cubicBezTo>
                  <a:pt x="2350218" y="3843636"/>
                  <a:pt x="2344097" y="3829709"/>
                  <a:pt x="2335798" y="3818452"/>
                </a:cubicBezTo>
                <a:cubicBezTo>
                  <a:pt x="2327499" y="3807196"/>
                  <a:pt x="2317516" y="3798158"/>
                  <a:pt x="2305849" y="3791338"/>
                </a:cubicBezTo>
                <a:cubicBezTo>
                  <a:pt x="2294181" y="3784518"/>
                  <a:pt x="2280911" y="3779629"/>
                  <a:pt x="2266040" y="3776671"/>
                </a:cubicBezTo>
                <a:cubicBezTo>
                  <a:pt x="2251168" y="3773713"/>
                  <a:pt x="2235105" y="3772234"/>
                  <a:pt x="2217850" y="3772234"/>
                </a:cubicBezTo>
                <a:cubicBezTo>
                  <a:pt x="2197966" y="3772070"/>
                  <a:pt x="2180465" y="3768866"/>
                  <a:pt x="2165346" y="3762621"/>
                </a:cubicBezTo>
                <a:cubicBezTo>
                  <a:pt x="2150227" y="3756376"/>
                  <a:pt x="2137903" y="3746763"/>
                  <a:pt x="2128371" y="3733781"/>
                </a:cubicBezTo>
                <a:close/>
                <a:moveTo>
                  <a:pt x="1970567" y="3566484"/>
                </a:moveTo>
                <a:cubicBezTo>
                  <a:pt x="1964815" y="3566484"/>
                  <a:pt x="1959475" y="3567511"/>
                  <a:pt x="1954545" y="3569565"/>
                </a:cubicBezTo>
                <a:cubicBezTo>
                  <a:pt x="1949615" y="3571619"/>
                  <a:pt x="1945342" y="3574495"/>
                  <a:pt x="1941727" y="3578193"/>
                </a:cubicBezTo>
                <a:cubicBezTo>
                  <a:pt x="1938112" y="3581890"/>
                  <a:pt x="1935236" y="3586204"/>
                  <a:pt x="1933099" y="3591134"/>
                </a:cubicBezTo>
                <a:cubicBezTo>
                  <a:pt x="1930963" y="3596064"/>
                  <a:pt x="1929895" y="3601322"/>
                  <a:pt x="1929895" y="3606909"/>
                </a:cubicBezTo>
                <a:cubicBezTo>
                  <a:pt x="1929895" y="3612332"/>
                  <a:pt x="1930963" y="3617468"/>
                  <a:pt x="1933099" y="3622315"/>
                </a:cubicBezTo>
                <a:cubicBezTo>
                  <a:pt x="1935236" y="3627163"/>
                  <a:pt x="1938112" y="3631436"/>
                  <a:pt x="1941727" y="3635133"/>
                </a:cubicBezTo>
                <a:cubicBezTo>
                  <a:pt x="1945342" y="3638831"/>
                  <a:pt x="1949615" y="3641748"/>
                  <a:pt x="1954545" y="3643884"/>
                </a:cubicBezTo>
                <a:cubicBezTo>
                  <a:pt x="1959475" y="3646020"/>
                  <a:pt x="1964815" y="3647088"/>
                  <a:pt x="1970567" y="3647088"/>
                </a:cubicBezTo>
                <a:cubicBezTo>
                  <a:pt x="1976154" y="3647088"/>
                  <a:pt x="1981372" y="3646020"/>
                  <a:pt x="1986220" y="3643884"/>
                </a:cubicBezTo>
                <a:cubicBezTo>
                  <a:pt x="1991067" y="3641748"/>
                  <a:pt x="1995340" y="3638872"/>
                  <a:pt x="1999037" y="3635257"/>
                </a:cubicBezTo>
                <a:cubicBezTo>
                  <a:pt x="2002735" y="3631641"/>
                  <a:pt x="2005652" y="3627410"/>
                  <a:pt x="2007788" y="3622562"/>
                </a:cubicBezTo>
                <a:cubicBezTo>
                  <a:pt x="2009924" y="3617714"/>
                  <a:pt x="2010993" y="3612497"/>
                  <a:pt x="2010993" y="3606909"/>
                </a:cubicBezTo>
                <a:cubicBezTo>
                  <a:pt x="2010993" y="3601322"/>
                  <a:pt x="2009965" y="3596064"/>
                  <a:pt x="2007911" y="3591134"/>
                </a:cubicBezTo>
                <a:cubicBezTo>
                  <a:pt x="2005857" y="3586204"/>
                  <a:pt x="2002981" y="3581890"/>
                  <a:pt x="1999284" y="3578193"/>
                </a:cubicBezTo>
                <a:cubicBezTo>
                  <a:pt x="1995586" y="3574495"/>
                  <a:pt x="1991273" y="3571619"/>
                  <a:pt x="1986343" y="3569565"/>
                </a:cubicBezTo>
                <a:cubicBezTo>
                  <a:pt x="1981413" y="3567511"/>
                  <a:pt x="1976154" y="3566484"/>
                  <a:pt x="1970567" y="3566484"/>
                </a:cubicBezTo>
                <a:close/>
                <a:moveTo>
                  <a:pt x="1006059" y="3409219"/>
                </a:moveTo>
                <a:lnTo>
                  <a:pt x="1006059" y="3461476"/>
                </a:lnTo>
                <a:cubicBezTo>
                  <a:pt x="1017069" y="3465256"/>
                  <a:pt x="1027709" y="3470720"/>
                  <a:pt x="1037980" y="3477868"/>
                </a:cubicBezTo>
                <a:cubicBezTo>
                  <a:pt x="1048251" y="3485017"/>
                  <a:pt x="1057453" y="3493275"/>
                  <a:pt x="1065588" y="3502641"/>
                </a:cubicBezTo>
                <a:cubicBezTo>
                  <a:pt x="1073722" y="3512008"/>
                  <a:pt x="1080501" y="3522156"/>
                  <a:pt x="1085924" y="3533084"/>
                </a:cubicBezTo>
                <a:cubicBezTo>
                  <a:pt x="1091347" y="3544012"/>
                  <a:pt x="1094798" y="3555145"/>
                  <a:pt x="1096276" y="3566484"/>
                </a:cubicBezTo>
                <a:lnTo>
                  <a:pt x="1147548" y="3566484"/>
                </a:lnTo>
                <a:cubicBezTo>
                  <a:pt x="1144261" y="3548243"/>
                  <a:pt x="1138756" y="3530578"/>
                  <a:pt x="1131032" y="3513487"/>
                </a:cubicBezTo>
                <a:cubicBezTo>
                  <a:pt x="1123309" y="3496397"/>
                  <a:pt x="1113449" y="3480826"/>
                  <a:pt x="1101453" y="3466776"/>
                </a:cubicBezTo>
                <a:cubicBezTo>
                  <a:pt x="1089457" y="3452726"/>
                  <a:pt x="1075489" y="3440689"/>
                  <a:pt x="1059549" y="3430664"/>
                </a:cubicBezTo>
                <a:cubicBezTo>
                  <a:pt x="1043608" y="3420640"/>
                  <a:pt x="1025778" y="3413492"/>
                  <a:pt x="1006059" y="3409219"/>
                </a:cubicBezTo>
                <a:close/>
                <a:moveTo>
                  <a:pt x="3565911" y="3386788"/>
                </a:moveTo>
                <a:cubicBezTo>
                  <a:pt x="3578236" y="3386788"/>
                  <a:pt x="3588219" y="3387446"/>
                  <a:pt x="3595861" y="3388760"/>
                </a:cubicBezTo>
                <a:cubicBezTo>
                  <a:pt x="3603502" y="3390075"/>
                  <a:pt x="3608391" y="3391307"/>
                  <a:pt x="3610527" y="3392457"/>
                </a:cubicBezTo>
                <a:lnTo>
                  <a:pt x="3610527" y="3475034"/>
                </a:lnTo>
                <a:cubicBezTo>
                  <a:pt x="3602804" y="3468132"/>
                  <a:pt x="3593766" y="3461518"/>
                  <a:pt x="3583413" y="3455191"/>
                </a:cubicBezTo>
                <a:cubicBezTo>
                  <a:pt x="3573060" y="3448864"/>
                  <a:pt x="3562173" y="3443154"/>
                  <a:pt x="3550752" y="3438059"/>
                </a:cubicBezTo>
                <a:cubicBezTo>
                  <a:pt x="3539331" y="3432965"/>
                  <a:pt x="3527705" y="3428775"/>
                  <a:pt x="3515873" y="3425488"/>
                </a:cubicBezTo>
                <a:cubicBezTo>
                  <a:pt x="3504041" y="3422202"/>
                  <a:pt x="3492949" y="3420230"/>
                  <a:pt x="3482596" y="3419572"/>
                </a:cubicBezTo>
                <a:cubicBezTo>
                  <a:pt x="3486047" y="3414314"/>
                  <a:pt x="3490607" y="3409671"/>
                  <a:pt x="3496276" y="3405645"/>
                </a:cubicBezTo>
                <a:cubicBezTo>
                  <a:pt x="3501946" y="3401619"/>
                  <a:pt x="3508395" y="3398209"/>
                  <a:pt x="3515626" y="3395415"/>
                </a:cubicBezTo>
                <a:cubicBezTo>
                  <a:pt x="3522857" y="3392622"/>
                  <a:pt x="3530745" y="3390485"/>
                  <a:pt x="3539290" y="3389006"/>
                </a:cubicBezTo>
                <a:cubicBezTo>
                  <a:pt x="3547835" y="3387527"/>
                  <a:pt x="3556709" y="3386788"/>
                  <a:pt x="3565911" y="3386788"/>
                </a:cubicBezTo>
                <a:close/>
                <a:moveTo>
                  <a:pt x="2120191" y="3371012"/>
                </a:moveTo>
                <a:lnTo>
                  <a:pt x="2120191" y="3462462"/>
                </a:lnTo>
                <a:cubicBezTo>
                  <a:pt x="2112138" y="3456054"/>
                  <a:pt x="2102977" y="3449973"/>
                  <a:pt x="2092706" y="3444222"/>
                </a:cubicBezTo>
                <a:cubicBezTo>
                  <a:pt x="2082435" y="3438470"/>
                  <a:pt x="2071713" y="3433212"/>
                  <a:pt x="2060538" y="3428446"/>
                </a:cubicBezTo>
                <a:cubicBezTo>
                  <a:pt x="2049364" y="3423681"/>
                  <a:pt x="2038189" y="3419531"/>
                  <a:pt x="2027015" y="3415998"/>
                </a:cubicBezTo>
                <a:cubicBezTo>
                  <a:pt x="2015840" y="3412465"/>
                  <a:pt x="2005405" y="3409712"/>
                  <a:pt x="1995710" y="3407740"/>
                </a:cubicBezTo>
                <a:cubicBezTo>
                  <a:pt x="2004091" y="3399688"/>
                  <a:pt x="2013334" y="3393279"/>
                  <a:pt x="2023441" y="3388513"/>
                </a:cubicBezTo>
                <a:cubicBezTo>
                  <a:pt x="2033547" y="3383748"/>
                  <a:pt x="2044023" y="3380051"/>
                  <a:pt x="2054869" y="3377421"/>
                </a:cubicBezTo>
                <a:cubicBezTo>
                  <a:pt x="2065715" y="3374792"/>
                  <a:pt x="2076725" y="3373066"/>
                  <a:pt x="2087899" y="3372245"/>
                </a:cubicBezTo>
                <a:cubicBezTo>
                  <a:pt x="2099074" y="3371423"/>
                  <a:pt x="2109838" y="3371012"/>
                  <a:pt x="2120191" y="3371012"/>
                </a:cubicBezTo>
                <a:close/>
                <a:moveTo>
                  <a:pt x="862891" y="3371012"/>
                </a:moveTo>
                <a:lnTo>
                  <a:pt x="862891" y="3462462"/>
                </a:lnTo>
                <a:cubicBezTo>
                  <a:pt x="854839" y="3456054"/>
                  <a:pt x="845677" y="3449973"/>
                  <a:pt x="835406" y="3444222"/>
                </a:cubicBezTo>
                <a:cubicBezTo>
                  <a:pt x="825136" y="3438470"/>
                  <a:pt x="814413" y="3433212"/>
                  <a:pt x="803239" y="3428446"/>
                </a:cubicBezTo>
                <a:cubicBezTo>
                  <a:pt x="792064" y="3423681"/>
                  <a:pt x="780890" y="3419531"/>
                  <a:pt x="769715" y="3415998"/>
                </a:cubicBezTo>
                <a:cubicBezTo>
                  <a:pt x="758541" y="3412465"/>
                  <a:pt x="748106" y="3409712"/>
                  <a:pt x="738410" y="3407740"/>
                </a:cubicBezTo>
                <a:cubicBezTo>
                  <a:pt x="746791" y="3399688"/>
                  <a:pt x="756034" y="3393279"/>
                  <a:pt x="766141" y="3388513"/>
                </a:cubicBezTo>
                <a:cubicBezTo>
                  <a:pt x="776247" y="3383748"/>
                  <a:pt x="786723" y="3380051"/>
                  <a:pt x="797569" y="3377421"/>
                </a:cubicBezTo>
                <a:cubicBezTo>
                  <a:pt x="808415" y="3374792"/>
                  <a:pt x="819425" y="3373066"/>
                  <a:pt x="830600" y="3372245"/>
                </a:cubicBezTo>
                <a:cubicBezTo>
                  <a:pt x="841774" y="3371423"/>
                  <a:pt x="852538" y="3371012"/>
                  <a:pt x="862891" y="3371012"/>
                </a:cubicBezTo>
                <a:close/>
                <a:moveTo>
                  <a:pt x="3194665" y="3364850"/>
                </a:moveTo>
                <a:cubicBezTo>
                  <a:pt x="3201073" y="3366493"/>
                  <a:pt x="3208263" y="3369082"/>
                  <a:pt x="3216233" y="3372614"/>
                </a:cubicBezTo>
                <a:cubicBezTo>
                  <a:pt x="3224203" y="3376148"/>
                  <a:pt x="3232050" y="3380256"/>
                  <a:pt x="3239773" y="3384939"/>
                </a:cubicBezTo>
                <a:cubicBezTo>
                  <a:pt x="3247497" y="3389623"/>
                  <a:pt x="3254563" y="3394758"/>
                  <a:pt x="3260972" y="3400345"/>
                </a:cubicBezTo>
                <a:cubicBezTo>
                  <a:pt x="3267381" y="3405933"/>
                  <a:pt x="3272146" y="3411602"/>
                  <a:pt x="3275269" y="3417354"/>
                </a:cubicBezTo>
                <a:lnTo>
                  <a:pt x="3275269" y="3467639"/>
                </a:lnTo>
                <a:cubicBezTo>
                  <a:pt x="3272311" y="3463531"/>
                  <a:pt x="3267381" y="3458149"/>
                  <a:pt x="3260479" y="3451493"/>
                </a:cubicBezTo>
                <a:cubicBezTo>
                  <a:pt x="3253577" y="3444838"/>
                  <a:pt x="3245361" y="3438142"/>
                  <a:pt x="3235829" y="3431404"/>
                </a:cubicBezTo>
                <a:cubicBezTo>
                  <a:pt x="3226298" y="3424667"/>
                  <a:pt x="3215863" y="3418627"/>
                  <a:pt x="3204524" y="3413286"/>
                </a:cubicBezTo>
                <a:cubicBezTo>
                  <a:pt x="3193185" y="3407946"/>
                  <a:pt x="3181600" y="3404618"/>
                  <a:pt x="3169768" y="3403303"/>
                </a:cubicBezTo>
                <a:cubicBezTo>
                  <a:pt x="3176670" y="3398045"/>
                  <a:pt x="3182052" y="3391882"/>
                  <a:pt x="3185914" y="3384816"/>
                </a:cubicBezTo>
                <a:cubicBezTo>
                  <a:pt x="3189776" y="3377750"/>
                  <a:pt x="3192693" y="3371094"/>
                  <a:pt x="3194665" y="3364850"/>
                </a:cubicBezTo>
                <a:close/>
                <a:moveTo>
                  <a:pt x="1061520" y="3315550"/>
                </a:moveTo>
                <a:cubicBezTo>
                  <a:pt x="1064150" y="3315550"/>
                  <a:pt x="1066656" y="3316085"/>
                  <a:pt x="1069039" y="3317153"/>
                </a:cubicBezTo>
                <a:cubicBezTo>
                  <a:pt x="1071421" y="3318221"/>
                  <a:pt x="1073517" y="3319700"/>
                  <a:pt x="1075324" y="3321590"/>
                </a:cubicBezTo>
                <a:cubicBezTo>
                  <a:pt x="1077132" y="3323480"/>
                  <a:pt x="1078570" y="3325616"/>
                  <a:pt x="1079638" y="3327999"/>
                </a:cubicBezTo>
                <a:cubicBezTo>
                  <a:pt x="1080706" y="3330382"/>
                  <a:pt x="1081240" y="3332888"/>
                  <a:pt x="1081240" y="3335517"/>
                </a:cubicBezTo>
                <a:cubicBezTo>
                  <a:pt x="1081240" y="3338310"/>
                  <a:pt x="1080706" y="3340899"/>
                  <a:pt x="1079638" y="3343281"/>
                </a:cubicBezTo>
                <a:cubicBezTo>
                  <a:pt x="1078570" y="3345664"/>
                  <a:pt x="1077132" y="3347801"/>
                  <a:pt x="1075324" y="3349690"/>
                </a:cubicBezTo>
                <a:cubicBezTo>
                  <a:pt x="1073517" y="3351580"/>
                  <a:pt x="1071421" y="3353059"/>
                  <a:pt x="1069039" y="3354127"/>
                </a:cubicBezTo>
                <a:cubicBezTo>
                  <a:pt x="1066656" y="3355195"/>
                  <a:pt x="1064150" y="3355729"/>
                  <a:pt x="1061520" y="3355729"/>
                </a:cubicBezTo>
                <a:cubicBezTo>
                  <a:pt x="1058727" y="3355729"/>
                  <a:pt x="1056097" y="3355195"/>
                  <a:pt x="1053633" y="3354127"/>
                </a:cubicBezTo>
                <a:cubicBezTo>
                  <a:pt x="1051168" y="3353059"/>
                  <a:pt x="1048990" y="3351580"/>
                  <a:pt x="1047100" y="3349690"/>
                </a:cubicBezTo>
                <a:cubicBezTo>
                  <a:pt x="1045211" y="3347801"/>
                  <a:pt x="1043732" y="3345664"/>
                  <a:pt x="1042663" y="3343281"/>
                </a:cubicBezTo>
                <a:cubicBezTo>
                  <a:pt x="1041595" y="3340899"/>
                  <a:pt x="1041061" y="3338310"/>
                  <a:pt x="1041061" y="3335517"/>
                </a:cubicBezTo>
                <a:cubicBezTo>
                  <a:pt x="1041061" y="3332888"/>
                  <a:pt x="1041595" y="3330382"/>
                  <a:pt x="1042663" y="3327999"/>
                </a:cubicBezTo>
                <a:cubicBezTo>
                  <a:pt x="1043732" y="3325616"/>
                  <a:pt x="1045211" y="3323480"/>
                  <a:pt x="1047100" y="3321590"/>
                </a:cubicBezTo>
                <a:cubicBezTo>
                  <a:pt x="1048990" y="3319700"/>
                  <a:pt x="1051168" y="3318221"/>
                  <a:pt x="1053633" y="3317153"/>
                </a:cubicBezTo>
                <a:cubicBezTo>
                  <a:pt x="1056097" y="3316085"/>
                  <a:pt x="1058727" y="3315550"/>
                  <a:pt x="1061520" y="3315550"/>
                </a:cubicBezTo>
                <a:close/>
                <a:moveTo>
                  <a:pt x="4125459" y="3315057"/>
                </a:moveTo>
                <a:cubicBezTo>
                  <a:pt x="4109847" y="3315057"/>
                  <a:pt x="4096167" y="3317358"/>
                  <a:pt x="4084417" y="3321959"/>
                </a:cubicBezTo>
                <a:cubicBezTo>
                  <a:pt x="4072667" y="3326561"/>
                  <a:pt x="4062889" y="3332641"/>
                  <a:pt x="4055084" y="3340200"/>
                </a:cubicBezTo>
                <a:cubicBezTo>
                  <a:pt x="4047278" y="3347760"/>
                  <a:pt x="4041403" y="3356428"/>
                  <a:pt x="4037459" y="3366206"/>
                </a:cubicBezTo>
                <a:cubicBezTo>
                  <a:pt x="4033515" y="3375983"/>
                  <a:pt x="4031543" y="3385967"/>
                  <a:pt x="4031543" y="3396155"/>
                </a:cubicBezTo>
                <a:cubicBezTo>
                  <a:pt x="4031543" y="3406343"/>
                  <a:pt x="4033475" y="3415793"/>
                  <a:pt x="4037336" y="3424502"/>
                </a:cubicBezTo>
                <a:cubicBezTo>
                  <a:pt x="4041198" y="3433212"/>
                  <a:pt x="4046539" y="3440771"/>
                  <a:pt x="4053359" y="3447180"/>
                </a:cubicBezTo>
                <a:cubicBezTo>
                  <a:pt x="4060178" y="3453589"/>
                  <a:pt x="4068313" y="3458601"/>
                  <a:pt x="4077762" y="3462216"/>
                </a:cubicBezTo>
                <a:cubicBezTo>
                  <a:pt x="4087211" y="3465831"/>
                  <a:pt x="4097523" y="3467639"/>
                  <a:pt x="4108697" y="3467639"/>
                </a:cubicBezTo>
                <a:cubicBezTo>
                  <a:pt x="4115435" y="3467639"/>
                  <a:pt x="4121597" y="3466735"/>
                  <a:pt x="4127184" y="3464927"/>
                </a:cubicBezTo>
                <a:cubicBezTo>
                  <a:pt x="4132771" y="3463120"/>
                  <a:pt x="4137619" y="3460409"/>
                  <a:pt x="4141727" y="3456793"/>
                </a:cubicBezTo>
                <a:cubicBezTo>
                  <a:pt x="4145836" y="3453178"/>
                  <a:pt x="4148999" y="3448823"/>
                  <a:pt x="4151218" y="3443729"/>
                </a:cubicBezTo>
                <a:cubicBezTo>
                  <a:pt x="4153436" y="3438635"/>
                  <a:pt x="4154545" y="3432719"/>
                  <a:pt x="4154545" y="3425981"/>
                </a:cubicBezTo>
                <a:cubicBezTo>
                  <a:pt x="4154545" y="3421380"/>
                  <a:pt x="4153600" y="3416737"/>
                  <a:pt x="4151711" y="3412054"/>
                </a:cubicBezTo>
                <a:cubicBezTo>
                  <a:pt x="4149821" y="3407370"/>
                  <a:pt x="4147109" y="3403180"/>
                  <a:pt x="4143576" y="3399483"/>
                </a:cubicBezTo>
                <a:cubicBezTo>
                  <a:pt x="4140043" y="3395785"/>
                  <a:pt x="4135771" y="3392786"/>
                  <a:pt x="4130759" y="3390485"/>
                </a:cubicBezTo>
                <a:cubicBezTo>
                  <a:pt x="4125746" y="3388185"/>
                  <a:pt x="4120200" y="3387034"/>
                  <a:pt x="4114120" y="3387034"/>
                </a:cubicBezTo>
                <a:cubicBezTo>
                  <a:pt x="4109847" y="3387034"/>
                  <a:pt x="4105985" y="3387569"/>
                  <a:pt x="4102535" y="3388637"/>
                </a:cubicBezTo>
                <a:cubicBezTo>
                  <a:pt x="4099083" y="3389705"/>
                  <a:pt x="4096085" y="3390937"/>
                  <a:pt x="4093537" y="3392334"/>
                </a:cubicBezTo>
                <a:cubicBezTo>
                  <a:pt x="4090990" y="3393731"/>
                  <a:pt x="4088936" y="3395128"/>
                  <a:pt x="4087375" y="3396525"/>
                </a:cubicBezTo>
                <a:cubicBezTo>
                  <a:pt x="4085814" y="3397922"/>
                  <a:pt x="4084787" y="3398949"/>
                  <a:pt x="4084294" y="3399606"/>
                </a:cubicBezTo>
                <a:cubicBezTo>
                  <a:pt x="4084294" y="3395169"/>
                  <a:pt x="4085115" y="3391020"/>
                  <a:pt x="4086759" y="3387158"/>
                </a:cubicBezTo>
                <a:cubicBezTo>
                  <a:pt x="4088402" y="3383296"/>
                  <a:pt x="4090785" y="3379927"/>
                  <a:pt x="4093907" y="3377051"/>
                </a:cubicBezTo>
                <a:cubicBezTo>
                  <a:pt x="4097029" y="3374176"/>
                  <a:pt x="4100932" y="3371916"/>
                  <a:pt x="4105616" y="3370273"/>
                </a:cubicBezTo>
                <a:cubicBezTo>
                  <a:pt x="4110299" y="3368630"/>
                  <a:pt x="4115599" y="3367808"/>
                  <a:pt x="4121515" y="3367808"/>
                </a:cubicBezTo>
                <a:cubicBezTo>
                  <a:pt x="4133183" y="3367808"/>
                  <a:pt x="4143083" y="3369985"/>
                  <a:pt x="4151218" y="3374340"/>
                </a:cubicBezTo>
                <a:cubicBezTo>
                  <a:pt x="4159352" y="3378695"/>
                  <a:pt x="4165967" y="3384488"/>
                  <a:pt x="4171061" y="3391718"/>
                </a:cubicBezTo>
                <a:cubicBezTo>
                  <a:pt x="4176155" y="3398949"/>
                  <a:pt x="4179852" y="3407206"/>
                  <a:pt x="4182153" y="3416491"/>
                </a:cubicBezTo>
                <a:cubicBezTo>
                  <a:pt x="4184454" y="3425776"/>
                  <a:pt x="4185604" y="3435348"/>
                  <a:pt x="4185604" y="3445208"/>
                </a:cubicBezTo>
                <a:cubicBezTo>
                  <a:pt x="4185604" y="3459504"/>
                  <a:pt x="4182933" y="3471583"/>
                  <a:pt x="4177593" y="3481443"/>
                </a:cubicBezTo>
                <a:cubicBezTo>
                  <a:pt x="4172252" y="3491303"/>
                  <a:pt x="4165227" y="3499273"/>
                  <a:pt x="4156517" y="3505353"/>
                </a:cubicBezTo>
                <a:cubicBezTo>
                  <a:pt x="4147808" y="3511433"/>
                  <a:pt x="4137866" y="3515829"/>
                  <a:pt x="4126691" y="3518540"/>
                </a:cubicBezTo>
                <a:cubicBezTo>
                  <a:pt x="4115517" y="3521252"/>
                  <a:pt x="4104178" y="3522608"/>
                  <a:pt x="4092675" y="3522608"/>
                </a:cubicBezTo>
                <a:cubicBezTo>
                  <a:pt x="4080679" y="3522608"/>
                  <a:pt x="4069791" y="3521047"/>
                  <a:pt x="4060014" y="3517924"/>
                </a:cubicBezTo>
                <a:cubicBezTo>
                  <a:pt x="4050236" y="3514802"/>
                  <a:pt x="4041363" y="3510283"/>
                  <a:pt x="4033392" y="3504367"/>
                </a:cubicBezTo>
                <a:cubicBezTo>
                  <a:pt x="4025422" y="3498451"/>
                  <a:pt x="4018233" y="3491221"/>
                  <a:pt x="4011824" y="3482675"/>
                </a:cubicBezTo>
                <a:cubicBezTo>
                  <a:pt x="4005415" y="3474130"/>
                  <a:pt x="3999663" y="3464352"/>
                  <a:pt x="3994569" y="3453342"/>
                </a:cubicBezTo>
                <a:cubicBezTo>
                  <a:pt x="3992268" y="3448741"/>
                  <a:pt x="3989803" y="3443400"/>
                  <a:pt x="3987174" y="3437320"/>
                </a:cubicBezTo>
                <a:cubicBezTo>
                  <a:pt x="3984545" y="3431240"/>
                  <a:pt x="3981669" y="3423968"/>
                  <a:pt x="3978547" y="3415505"/>
                </a:cubicBezTo>
                <a:cubicBezTo>
                  <a:pt x="3975425" y="3407042"/>
                  <a:pt x="3972138" y="3397182"/>
                  <a:pt x="3968687" y="3385925"/>
                </a:cubicBezTo>
                <a:cubicBezTo>
                  <a:pt x="3965236" y="3374669"/>
                  <a:pt x="3961621" y="3361399"/>
                  <a:pt x="3957841" y="3346116"/>
                </a:cubicBezTo>
                <a:lnTo>
                  <a:pt x="3902626" y="3358194"/>
                </a:lnTo>
                <a:cubicBezTo>
                  <a:pt x="3906570" y="3375121"/>
                  <a:pt x="3910555" y="3390198"/>
                  <a:pt x="3914581" y="3403427"/>
                </a:cubicBezTo>
                <a:cubicBezTo>
                  <a:pt x="3918607" y="3416655"/>
                  <a:pt x="3922592" y="3428446"/>
                  <a:pt x="3926536" y="3438799"/>
                </a:cubicBezTo>
                <a:cubicBezTo>
                  <a:pt x="3930480" y="3449152"/>
                  <a:pt x="3934383" y="3458395"/>
                  <a:pt x="3938245" y="3466530"/>
                </a:cubicBezTo>
                <a:cubicBezTo>
                  <a:pt x="3942106" y="3474664"/>
                  <a:pt x="3945927" y="3482182"/>
                  <a:pt x="3949707" y="3489084"/>
                </a:cubicBezTo>
                <a:cubicBezTo>
                  <a:pt x="3958581" y="3505024"/>
                  <a:pt x="3968399" y="3518499"/>
                  <a:pt x="3979163" y="3529510"/>
                </a:cubicBezTo>
                <a:cubicBezTo>
                  <a:pt x="3989927" y="3540520"/>
                  <a:pt x="4001348" y="3549476"/>
                  <a:pt x="4013426" y="3556378"/>
                </a:cubicBezTo>
                <a:cubicBezTo>
                  <a:pt x="4025505" y="3563280"/>
                  <a:pt x="4038199" y="3568251"/>
                  <a:pt x="4051510" y="3571291"/>
                </a:cubicBezTo>
                <a:cubicBezTo>
                  <a:pt x="4064821" y="3574331"/>
                  <a:pt x="4078542" y="3575851"/>
                  <a:pt x="4092675" y="3575851"/>
                </a:cubicBezTo>
                <a:cubicBezTo>
                  <a:pt x="4118146" y="3575851"/>
                  <a:pt x="4140372" y="3572318"/>
                  <a:pt x="4159352" y="3565252"/>
                </a:cubicBezTo>
                <a:cubicBezTo>
                  <a:pt x="4178332" y="3558185"/>
                  <a:pt x="4194108" y="3548654"/>
                  <a:pt x="4206679" y="3536658"/>
                </a:cubicBezTo>
                <a:cubicBezTo>
                  <a:pt x="4219251" y="3524662"/>
                  <a:pt x="4228659" y="3510776"/>
                  <a:pt x="4234903" y="3495000"/>
                </a:cubicBezTo>
                <a:cubicBezTo>
                  <a:pt x="4241148" y="3479224"/>
                  <a:pt x="4244270" y="3462627"/>
                  <a:pt x="4244270" y="3445208"/>
                </a:cubicBezTo>
                <a:cubicBezTo>
                  <a:pt x="4244270" y="3427789"/>
                  <a:pt x="4241805" y="3411191"/>
                  <a:pt x="4236875" y="3395415"/>
                </a:cubicBezTo>
                <a:cubicBezTo>
                  <a:pt x="4231945" y="3379640"/>
                  <a:pt x="4224551" y="3365795"/>
                  <a:pt x="4214691" y="3353881"/>
                </a:cubicBezTo>
                <a:cubicBezTo>
                  <a:pt x="4204831" y="3341967"/>
                  <a:pt x="4192465" y="3332518"/>
                  <a:pt x="4177593" y="3325534"/>
                </a:cubicBezTo>
                <a:cubicBezTo>
                  <a:pt x="4162721" y="3318550"/>
                  <a:pt x="4145343" y="3315057"/>
                  <a:pt x="4125459" y="3315057"/>
                </a:cubicBezTo>
                <a:close/>
                <a:moveTo>
                  <a:pt x="1563234" y="3315057"/>
                </a:moveTo>
                <a:cubicBezTo>
                  <a:pt x="1547622" y="3315057"/>
                  <a:pt x="1533942" y="3317358"/>
                  <a:pt x="1522192" y="3321959"/>
                </a:cubicBezTo>
                <a:cubicBezTo>
                  <a:pt x="1510443" y="3326561"/>
                  <a:pt x="1500665" y="3332641"/>
                  <a:pt x="1492859" y="3340200"/>
                </a:cubicBezTo>
                <a:cubicBezTo>
                  <a:pt x="1485053" y="3347760"/>
                  <a:pt x="1479179" y="3356428"/>
                  <a:pt x="1475235" y="3366206"/>
                </a:cubicBezTo>
                <a:cubicBezTo>
                  <a:pt x="1471291" y="3375983"/>
                  <a:pt x="1469319" y="3385967"/>
                  <a:pt x="1469319" y="3396155"/>
                </a:cubicBezTo>
                <a:cubicBezTo>
                  <a:pt x="1469319" y="3406343"/>
                  <a:pt x="1471249" y="3415793"/>
                  <a:pt x="1475111" y="3424502"/>
                </a:cubicBezTo>
                <a:cubicBezTo>
                  <a:pt x="1478973" y="3433212"/>
                  <a:pt x="1484314" y="3440771"/>
                  <a:pt x="1491134" y="3447180"/>
                </a:cubicBezTo>
                <a:cubicBezTo>
                  <a:pt x="1497953" y="3453589"/>
                  <a:pt x="1506088" y="3458601"/>
                  <a:pt x="1515537" y="3462216"/>
                </a:cubicBezTo>
                <a:cubicBezTo>
                  <a:pt x="1524986" y="3465831"/>
                  <a:pt x="1535297" y="3467639"/>
                  <a:pt x="1546472" y="3467639"/>
                </a:cubicBezTo>
                <a:cubicBezTo>
                  <a:pt x="1553210" y="3467639"/>
                  <a:pt x="1559372" y="3466735"/>
                  <a:pt x="1564959" y="3464927"/>
                </a:cubicBezTo>
                <a:cubicBezTo>
                  <a:pt x="1570546" y="3463120"/>
                  <a:pt x="1575394" y="3460409"/>
                  <a:pt x="1579503" y="3456793"/>
                </a:cubicBezTo>
                <a:cubicBezTo>
                  <a:pt x="1583611" y="3453178"/>
                  <a:pt x="1586774" y="3448823"/>
                  <a:pt x="1588993" y="3443729"/>
                </a:cubicBezTo>
                <a:cubicBezTo>
                  <a:pt x="1591211" y="3438635"/>
                  <a:pt x="1592320" y="3432719"/>
                  <a:pt x="1592320" y="3425981"/>
                </a:cubicBezTo>
                <a:cubicBezTo>
                  <a:pt x="1592320" y="3421380"/>
                  <a:pt x="1591375" y="3416737"/>
                  <a:pt x="1589486" y="3412054"/>
                </a:cubicBezTo>
                <a:cubicBezTo>
                  <a:pt x="1587596" y="3407370"/>
                  <a:pt x="1584885" y="3403180"/>
                  <a:pt x="1581351" y="3399483"/>
                </a:cubicBezTo>
                <a:cubicBezTo>
                  <a:pt x="1577818" y="3395785"/>
                  <a:pt x="1573546" y="3392786"/>
                  <a:pt x="1568533" y="3390485"/>
                </a:cubicBezTo>
                <a:cubicBezTo>
                  <a:pt x="1563521" y="3388185"/>
                  <a:pt x="1557975" y="3387034"/>
                  <a:pt x="1551895" y="3387034"/>
                </a:cubicBezTo>
                <a:cubicBezTo>
                  <a:pt x="1547622" y="3387034"/>
                  <a:pt x="1543761" y="3387569"/>
                  <a:pt x="1540310" y="3388637"/>
                </a:cubicBezTo>
                <a:cubicBezTo>
                  <a:pt x="1536859" y="3389705"/>
                  <a:pt x="1533860" y="3390937"/>
                  <a:pt x="1531313" y="3392334"/>
                </a:cubicBezTo>
                <a:cubicBezTo>
                  <a:pt x="1528765" y="3393731"/>
                  <a:pt x="1526711" y="3395128"/>
                  <a:pt x="1525150" y="3396525"/>
                </a:cubicBezTo>
                <a:cubicBezTo>
                  <a:pt x="1523589" y="3397922"/>
                  <a:pt x="1522562" y="3398949"/>
                  <a:pt x="1522069" y="3399606"/>
                </a:cubicBezTo>
                <a:cubicBezTo>
                  <a:pt x="1522069" y="3395169"/>
                  <a:pt x="1522891" y="3391020"/>
                  <a:pt x="1524534" y="3387158"/>
                </a:cubicBezTo>
                <a:cubicBezTo>
                  <a:pt x="1526177" y="3383296"/>
                  <a:pt x="1528560" y="3379927"/>
                  <a:pt x="1531682" y="3377051"/>
                </a:cubicBezTo>
                <a:cubicBezTo>
                  <a:pt x="1534805" y="3374176"/>
                  <a:pt x="1538707" y="3371916"/>
                  <a:pt x="1543391" y="3370273"/>
                </a:cubicBezTo>
                <a:cubicBezTo>
                  <a:pt x="1548074" y="3368630"/>
                  <a:pt x="1553374" y="3367808"/>
                  <a:pt x="1559290" y="3367808"/>
                </a:cubicBezTo>
                <a:cubicBezTo>
                  <a:pt x="1570957" y="3367808"/>
                  <a:pt x="1580858" y="3369985"/>
                  <a:pt x="1588993" y="3374340"/>
                </a:cubicBezTo>
                <a:cubicBezTo>
                  <a:pt x="1597127" y="3378695"/>
                  <a:pt x="1603741" y="3384488"/>
                  <a:pt x="1608836" y="3391718"/>
                </a:cubicBezTo>
                <a:cubicBezTo>
                  <a:pt x="1613930" y="3398949"/>
                  <a:pt x="1617627" y="3407206"/>
                  <a:pt x="1619928" y="3416491"/>
                </a:cubicBezTo>
                <a:cubicBezTo>
                  <a:pt x="1622229" y="3425776"/>
                  <a:pt x="1623379" y="3435348"/>
                  <a:pt x="1623379" y="3445208"/>
                </a:cubicBezTo>
                <a:cubicBezTo>
                  <a:pt x="1623379" y="3459504"/>
                  <a:pt x="1620709" y="3471583"/>
                  <a:pt x="1615368" y="3481443"/>
                </a:cubicBezTo>
                <a:cubicBezTo>
                  <a:pt x="1610027" y="3491303"/>
                  <a:pt x="1603002" y="3499273"/>
                  <a:pt x="1594292" y="3505353"/>
                </a:cubicBezTo>
                <a:cubicBezTo>
                  <a:pt x="1585583" y="3511433"/>
                  <a:pt x="1575641" y="3515829"/>
                  <a:pt x="1564466" y="3518540"/>
                </a:cubicBezTo>
                <a:cubicBezTo>
                  <a:pt x="1553292" y="3521252"/>
                  <a:pt x="1541953" y="3522608"/>
                  <a:pt x="1530450" y="3522608"/>
                </a:cubicBezTo>
                <a:cubicBezTo>
                  <a:pt x="1518454" y="3522608"/>
                  <a:pt x="1507567" y="3521047"/>
                  <a:pt x="1497789" y="3517924"/>
                </a:cubicBezTo>
                <a:cubicBezTo>
                  <a:pt x="1488011" y="3514802"/>
                  <a:pt x="1479137" y="3510283"/>
                  <a:pt x="1471167" y="3504367"/>
                </a:cubicBezTo>
                <a:cubicBezTo>
                  <a:pt x="1463197" y="3498451"/>
                  <a:pt x="1456008" y="3491221"/>
                  <a:pt x="1449599" y="3482675"/>
                </a:cubicBezTo>
                <a:cubicBezTo>
                  <a:pt x="1443190" y="3474130"/>
                  <a:pt x="1437438" y="3464352"/>
                  <a:pt x="1432344" y="3453342"/>
                </a:cubicBezTo>
                <a:cubicBezTo>
                  <a:pt x="1430043" y="3448741"/>
                  <a:pt x="1427579" y="3443400"/>
                  <a:pt x="1424950" y="3437320"/>
                </a:cubicBezTo>
                <a:cubicBezTo>
                  <a:pt x="1422320" y="3431240"/>
                  <a:pt x="1419444" y="3423968"/>
                  <a:pt x="1416322" y="3415505"/>
                </a:cubicBezTo>
                <a:cubicBezTo>
                  <a:pt x="1413200" y="3407042"/>
                  <a:pt x="1409913" y="3397182"/>
                  <a:pt x="1406462" y="3385925"/>
                </a:cubicBezTo>
                <a:cubicBezTo>
                  <a:pt x="1403011" y="3374669"/>
                  <a:pt x="1399396" y="3361399"/>
                  <a:pt x="1395616" y="3346116"/>
                </a:cubicBezTo>
                <a:lnTo>
                  <a:pt x="1340401" y="3358194"/>
                </a:lnTo>
                <a:cubicBezTo>
                  <a:pt x="1344345" y="3375121"/>
                  <a:pt x="1348330" y="3390198"/>
                  <a:pt x="1352356" y="3403427"/>
                </a:cubicBezTo>
                <a:cubicBezTo>
                  <a:pt x="1356382" y="3416655"/>
                  <a:pt x="1360367" y="3428446"/>
                  <a:pt x="1364311" y="3438799"/>
                </a:cubicBezTo>
                <a:cubicBezTo>
                  <a:pt x="1368255" y="3449152"/>
                  <a:pt x="1372158" y="3458395"/>
                  <a:pt x="1376020" y="3466530"/>
                </a:cubicBezTo>
                <a:cubicBezTo>
                  <a:pt x="1379882" y="3474664"/>
                  <a:pt x="1383702" y="3482182"/>
                  <a:pt x="1387482" y="3489084"/>
                </a:cubicBezTo>
                <a:cubicBezTo>
                  <a:pt x="1396356" y="3505024"/>
                  <a:pt x="1406175" y="3518499"/>
                  <a:pt x="1416938" y="3529510"/>
                </a:cubicBezTo>
                <a:cubicBezTo>
                  <a:pt x="1427702" y="3540520"/>
                  <a:pt x="1439123" y="3549476"/>
                  <a:pt x="1451201" y="3556378"/>
                </a:cubicBezTo>
                <a:cubicBezTo>
                  <a:pt x="1463279" y="3563280"/>
                  <a:pt x="1475974" y="3568251"/>
                  <a:pt x="1489285" y="3571291"/>
                </a:cubicBezTo>
                <a:cubicBezTo>
                  <a:pt x="1502596" y="3574331"/>
                  <a:pt x="1516317" y="3575851"/>
                  <a:pt x="1530450" y="3575851"/>
                </a:cubicBezTo>
                <a:cubicBezTo>
                  <a:pt x="1555921" y="3575851"/>
                  <a:pt x="1578147" y="3572318"/>
                  <a:pt x="1597127" y="3565252"/>
                </a:cubicBezTo>
                <a:cubicBezTo>
                  <a:pt x="1616107" y="3558185"/>
                  <a:pt x="1631883" y="3548654"/>
                  <a:pt x="1644454" y="3536658"/>
                </a:cubicBezTo>
                <a:cubicBezTo>
                  <a:pt x="1657026" y="3524662"/>
                  <a:pt x="1666433" y="3510776"/>
                  <a:pt x="1672678" y="3495000"/>
                </a:cubicBezTo>
                <a:cubicBezTo>
                  <a:pt x="1678923" y="3479224"/>
                  <a:pt x="1682045" y="3462627"/>
                  <a:pt x="1682045" y="3445208"/>
                </a:cubicBezTo>
                <a:cubicBezTo>
                  <a:pt x="1682045" y="3427789"/>
                  <a:pt x="1679580" y="3411191"/>
                  <a:pt x="1674650" y="3395415"/>
                </a:cubicBezTo>
                <a:cubicBezTo>
                  <a:pt x="1669720" y="3379640"/>
                  <a:pt x="1662325" y="3365795"/>
                  <a:pt x="1652466" y="3353881"/>
                </a:cubicBezTo>
                <a:cubicBezTo>
                  <a:pt x="1642606" y="3341967"/>
                  <a:pt x="1630240" y="3332518"/>
                  <a:pt x="1615368" y="3325534"/>
                </a:cubicBezTo>
                <a:cubicBezTo>
                  <a:pt x="1600496" y="3318550"/>
                  <a:pt x="1583118" y="3315057"/>
                  <a:pt x="1563234" y="3315057"/>
                </a:cubicBezTo>
                <a:close/>
                <a:moveTo>
                  <a:pt x="3181353" y="3292873"/>
                </a:moveTo>
                <a:lnTo>
                  <a:pt x="3275269" y="3292873"/>
                </a:lnTo>
                <a:lnTo>
                  <a:pt x="3275269" y="3358934"/>
                </a:lnTo>
                <a:cubicBezTo>
                  <a:pt x="3271982" y="3355483"/>
                  <a:pt x="3267176" y="3351621"/>
                  <a:pt x="3260849" y="3347349"/>
                </a:cubicBezTo>
                <a:cubicBezTo>
                  <a:pt x="3254522" y="3343076"/>
                  <a:pt x="3247538" y="3338886"/>
                  <a:pt x="3239897" y="3334777"/>
                </a:cubicBezTo>
                <a:cubicBezTo>
                  <a:pt x="3232255" y="3330669"/>
                  <a:pt x="3224409" y="3326889"/>
                  <a:pt x="3216356" y="3323438"/>
                </a:cubicBezTo>
                <a:cubicBezTo>
                  <a:pt x="3208304" y="3319987"/>
                  <a:pt x="3200827" y="3317522"/>
                  <a:pt x="3193925" y="3316043"/>
                </a:cubicBezTo>
                <a:cubicBezTo>
                  <a:pt x="3192611" y="3312428"/>
                  <a:pt x="3190885" y="3308443"/>
                  <a:pt x="3188749" y="3304088"/>
                </a:cubicBezTo>
                <a:cubicBezTo>
                  <a:pt x="3186612" y="3299734"/>
                  <a:pt x="3184147" y="3295995"/>
                  <a:pt x="3181353" y="3292873"/>
                </a:cubicBezTo>
                <a:close/>
                <a:moveTo>
                  <a:pt x="1061520" y="3277097"/>
                </a:moveTo>
                <a:cubicBezTo>
                  <a:pt x="1053468" y="3277097"/>
                  <a:pt x="1045868" y="3278658"/>
                  <a:pt x="1038720" y="3281780"/>
                </a:cubicBezTo>
                <a:cubicBezTo>
                  <a:pt x="1031571" y="3284903"/>
                  <a:pt x="1025327" y="3289093"/>
                  <a:pt x="1019986" y="3294352"/>
                </a:cubicBezTo>
                <a:cubicBezTo>
                  <a:pt x="1014645" y="3299610"/>
                  <a:pt x="1010414" y="3305814"/>
                  <a:pt x="1007291" y="3312962"/>
                </a:cubicBezTo>
                <a:cubicBezTo>
                  <a:pt x="1004169" y="3320111"/>
                  <a:pt x="1002608" y="3327629"/>
                  <a:pt x="1002608" y="3335517"/>
                </a:cubicBezTo>
                <a:cubicBezTo>
                  <a:pt x="1002608" y="3343569"/>
                  <a:pt x="1004169" y="3351169"/>
                  <a:pt x="1007291" y="3358318"/>
                </a:cubicBezTo>
                <a:cubicBezTo>
                  <a:pt x="1010414" y="3365466"/>
                  <a:pt x="1014645" y="3371711"/>
                  <a:pt x="1019986" y="3377051"/>
                </a:cubicBezTo>
                <a:cubicBezTo>
                  <a:pt x="1025327" y="3382392"/>
                  <a:pt x="1031571" y="3386624"/>
                  <a:pt x="1038720" y="3389746"/>
                </a:cubicBezTo>
                <a:cubicBezTo>
                  <a:pt x="1045868" y="3392868"/>
                  <a:pt x="1053468" y="3394429"/>
                  <a:pt x="1061520" y="3394429"/>
                </a:cubicBezTo>
                <a:cubicBezTo>
                  <a:pt x="1069408" y="3394429"/>
                  <a:pt x="1076885" y="3392827"/>
                  <a:pt x="1083952" y="3389623"/>
                </a:cubicBezTo>
                <a:cubicBezTo>
                  <a:pt x="1091018" y="3386418"/>
                  <a:pt x="1097180" y="3382146"/>
                  <a:pt x="1102439" y="3376805"/>
                </a:cubicBezTo>
                <a:cubicBezTo>
                  <a:pt x="1107698" y="3371464"/>
                  <a:pt x="1111847" y="3365220"/>
                  <a:pt x="1114887" y="3358071"/>
                </a:cubicBezTo>
                <a:cubicBezTo>
                  <a:pt x="1117927" y="3350923"/>
                  <a:pt x="1119447" y="3343405"/>
                  <a:pt x="1119447" y="3335517"/>
                </a:cubicBezTo>
                <a:cubicBezTo>
                  <a:pt x="1119447" y="3327629"/>
                  <a:pt x="1117927" y="3320111"/>
                  <a:pt x="1114887" y="3312962"/>
                </a:cubicBezTo>
                <a:cubicBezTo>
                  <a:pt x="1111847" y="3305814"/>
                  <a:pt x="1107698" y="3299610"/>
                  <a:pt x="1102439" y="3294352"/>
                </a:cubicBezTo>
                <a:cubicBezTo>
                  <a:pt x="1097180" y="3289093"/>
                  <a:pt x="1091018" y="3284903"/>
                  <a:pt x="1083952" y="3281780"/>
                </a:cubicBezTo>
                <a:cubicBezTo>
                  <a:pt x="1076885" y="3278658"/>
                  <a:pt x="1069408" y="3277097"/>
                  <a:pt x="1061520" y="3277097"/>
                </a:cubicBezTo>
                <a:close/>
                <a:moveTo>
                  <a:pt x="3892273" y="3241109"/>
                </a:moveTo>
                <a:lnTo>
                  <a:pt x="3892273" y="3292873"/>
                </a:lnTo>
                <a:lnTo>
                  <a:pt x="4282798" y="3292873"/>
                </a:lnTo>
                <a:lnTo>
                  <a:pt x="4299485" y="3292873"/>
                </a:lnTo>
                <a:lnTo>
                  <a:pt x="4325935" y="3292873"/>
                </a:lnTo>
                <a:cubicBezTo>
                  <a:pt x="4322155" y="3302075"/>
                  <a:pt x="4319075" y="3311894"/>
                  <a:pt x="4316691" y="3322329"/>
                </a:cubicBezTo>
                <a:cubicBezTo>
                  <a:pt x="4314309" y="3332764"/>
                  <a:pt x="4313117" y="3343487"/>
                  <a:pt x="4313117" y="3354497"/>
                </a:cubicBezTo>
                <a:cubicBezTo>
                  <a:pt x="4313117" y="3361892"/>
                  <a:pt x="4314267" y="3369821"/>
                  <a:pt x="4316568" y="3378284"/>
                </a:cubicBezTo>
                <a:cubicBezTo>
                  <a:pt x="4318869" y="3386747"/>
                  <a:pt x="4321745" y="3395415"/>
                  <a:pt x="4325195" y="3404289"/>
                </a:cubicBezTo>
                <a:cubicBezTo>
                  <a:pt x="4328647" y="3413163"/>
                  <a:pt x="4332385" y="3422119"/>
                  <a:pt x="4336411" y="3431157"/>
                </a:cubicBezTo>
                <a:cubicBezTo>
                  <a:pt x="4340437" y="3440196"/>
                  <a:pt x="4344175" y="3448946"/>
                  <a:pt x="4347627" y="3457409"/>
                </a:cubicBezTo>
                <a:cubicBezTo>
                  <a:pt x="4351077" y="3465872"/>
                  <a:pt x="4353953" y="3473966"/>
                  <a:pt x="4356254" y="3481689"/>
                </a:cubicBezTo>
                <a:cubicBezTo>
                  <a:pt x="4358555" y="3489413"/>
                  <a:pt x="4359705" y="3496315"/>
                  <a:pt x="4359705" y="3502395"/>
                </a:cubicBezTo>
                <a:cubicBezTo>
                  <a:pt x="4359705" y="3508804"/>
                  <a:pt x="4359089" y="3514473"/>
                  <a:pt x="4357856" y="3519403"/>
                </a:cubicBezTo>
                <a:cubicBezTo>
                  <a:pt x="4356623" y="3524333"/>
                  <a:pt x="4354570" y="3528729"/>
                  <a:pt x="4351694" y="3532591"/>
                </a:cubicBezTo>
                <a:cubicBezTo>
                  <a:pt x="4348818" y="3536453"/>
                  <a:pt x="4345079" y="3539780"/>
                  <a:pt x="4340478" y="3542574"/>
                </a:cubicBezTo>
                <a:cubicBezTo>
                  <a:pt x="4335877" y="3545368"/>
                  <a:pt x="4330290" y="3547750"/>
                  <a:pt x="4323717" y="3549722"/>
                </a:cubicBezTo>
                <a:lnTo>
                  <a:pt x="4334563" y="3598775"/>
                </a:lnTo>
                <a:cubicBezTo>
                  <a:pt x="4349352" y="3595160"/>
                  <a:pt x="4362047" y="3590271"/>
                  <a:pt x="4372645" y="3584109"/>
                </a:cubicBezTo>
                <a:cubicBezTo>
                  <a:pt x="4383245" y="3577946"/>
                  <a:pt x="4391914" y="3570757"/>
                  <a:pt x="4398651" y="3562540"/>
                </a:cubicBezTo>
                <a:cubicBezTo>
                  <a:pt x="4405389" y="3554324"/>
                  <a:pt x="4410359" y="3545080"/>
                  <a:pt x="4413564" y="3534809"/>
                </a:cubicBezTo>
                <a:cubicBezTo>
                  <a:pt x="4416769" y="3524539"/>
                  <a:pt x="4418371" y="3513487"/>
                  <a:pt x="4418371" y="3501655"/>
                </a:cubicBezTo>
                <a:cubicBezTo>
                  <a:pt x="4418371" y="3494425"/>
                  <a:pt x="4417221" y="3486701"/>
                  <a:pt x="4414920" y="3478485"/>
                </a:cubicBezTo>
                <a:cubicBezTo>
                  <a:pt x="4412619" y="3470268"/>
                  <a:pt x="4409743" y="3461846"/>
                  <a:pt x="4406293" y="3453219"/>
                </a:cubicBezTo>
                <a:cubicBezTo>
                  <a:pt x="4402841" y="3444591"/>
                  <a:pt x="4399103" y="3435759"/>
                  <a:pt x="4395077" y="3426720"/>
                </a:cubicBezTo>
                <a:cubicBezTo>
                  <a:pt x="4391051" y="3417682"/>
                  <a:pt x="4387312" y="3408685"/>
                  <a:pt x="4383861" y="3399729"/>
                </a:cubicBezTo>
                <a:cubicBezTo>
                  <a:pt x="4380411" y="3390773"/>
                  <a:pt x="4377535" y="3381899"/>
                  <a:pt x="4375234" y="3373107"/>
                </a:cubicBezTo>
                <a:cubicBezTo>
                  <a:pt x="4372934" y="3364316"/>
                  <a:pt x="4371783" y="3355894"/>
                  <a:pt x="4371783" y="3347842"/>
                </a:cubicBezTo>
                <a:cubicBezTo>
                  <a:pt x="4371783" y="3344884"/>
                  <a:pt x="4371989" y="3341145"/>
                  <a:pt x="4372399" y="3336626"/>
                </a:cubicBezTo>
                <a:cubicBezTo>
                  <a:pt x="4372811" y="3332107"/>
                  <a:pt x="4373427" y="3327341"/>
                  <a:pt x="4374248" y="3322329"/>
                </a:cubicBezTo>
                <a:cubicBezTo>
                  <a:pt x="4375070" y="3317317"/>
                  <a:pt x="4376220" y="3312264"/>
                  <a:pt x="4377699" y="3307170"/>
                </a:cubicBezTo>
                <a:cubicBezTo>
                  <a:pt x="4379178" y="3302075"/>
                  <a:pt x="4380986" y="3297310"/>
                  <a:pt x="4383122" y="3292873"/>
                </a:cubicBezTo>
                <a:lnTo>
                  <a:pt x="4454249" y="3292873"/>
                </a:lnTo>
                <a:lnTo>
                  <a:pt x="4469149" y="3292873"/>
                </a:lnTo>
                <a:lnTo>
                  <a:pt x="4482842" y="3292873"/>
                </a:lnTo>
                <a:cubicBezTo>
                  <a:pt x="4489086" y="3292873"/>
                  <a:pt x="4494715" y="3293900"/>
                  <a:pt x="4499727" y="3295954"/>
                </a:cubicBezTo>
                <a:cubicBezTo>
                  <a:pt x="4504739" y="3298008"/>
                  <a:pt x="4508971" y="3300884"/>
                  <a:pt x="4512421" y="3304581"/>
                </a:cubicBezTo>
                <a:cubicBezTo>
                  <a:pt x="4515873" y="3308279"/>
                  <a:pt x="4518543" y="3312634"/>
                  <a:pt x="4520433" y="3317646"/>
                </a:cubicBezTo>
                <a:cubicBezTo>
                  <a:pt x="4522323" y="3322658"/>
                  <a:pt x="4523267" y="3328122"/>
                  <a:pt x="4523267" y="3334038"/>
                </a:cubicBezTo>
                <a:lnTo>
                  <a:pt x="4523267" y="3591134"/>
                </a:lnTo>
                <a:lnTo>
                  <a:pt x="4580455" y="3591134"/>
                </a:lnTo>
                <a:lnTo>
                  <a:pt x="4580455" y="3318755"/>
                </a:lnTo>
                <a:cubicBezTo>
                  <a:pt x="4580455" y="3316290"/>
                  <a:pt x="4580659" y="3313579"/>
                  <a:pt x="4581071" y="3310621"/>
                </a:cubicBezTo>
                <a:cubicBezTo>
                  <a:pt x="4581481" y="3307663"/>
                  <a:pt x="4582427" y="3304869"/>
                  <a:pt x="4583905" y="3302240"/>
                </a:cubicBezTo>
                <a:cubicBezTo>
                  <a:pt x="4585385" y="3299610"/>
                  <a:pt x="4587644" y="3297392"/>
                  <a:pt x="4590684" y="3295584"/>
                </a:cubicBezTo>
                <a:cubicBezTo>
                  <a:pt x="4593724" y="3293777"/>
                  <a:pt x="4597873" y="3292873"/>
                  <a:pt x="4603132" y="3292873"/>
                </a:cubicBezTo>
                <a:lnTo>
                  <a:pt x="4649473" y="3292873"/>
                </a:lnTo>
                <a:lnTo>
                  <a:pt x="4649473" y="3241109"/>
                </a:lnTo>
                <a:lnTo>
                  <a:pt x="4592287" y="3241109"/>
                </a:lnTo>
                <a:cubicBezTo>
                  <a:pt x="4580619" y="3241109"/>
                  <a:pt x="4571087" y="3242752"/>
                  <a:pt x="4563693" y="3246038"/>
                </a:cubicBezTo>
                <a:cubicBezTo>
                  <a:pt x="4556298" y="3249325"/>
                  <a:pt x="4549971" y="3253516"/>
                  <a:pt x="4544713" y="3258610"/>
                </a:cubicBezTo>
                <a:cubicBezTo>
                  <a:pt x="4539125" y="3254009"/>
                  <a:pt x="4532182" y="3249941"/>
                  <a:pt x="4523883" y="3246408"/>
                </a:cubicBezTo>
                <a:cubicBezTo>
                  <a:pt x="4515585" y="3242875"/>
                  <a:pt x="4506259" y="3241109"/>
                  <a:pt x="4495906" y="3241109"/>
                </a:cubicBezTo>
                <a:lnTo>
                  <a:pt x="4469149" y="3241109"/>
                </a:lnTo>
                <a:lnTo>
                  <a:pt x="4454249" y="3241109"/>
                </a:lnTo>
                <a:lnTo>
                  <a:pt x="4299485" y="3241109"/>
                </a:lnTo>
                <a:lnTo>
                  <a:pt x="4282798" y="3241109"/>
                </a:lnTo>
                <a:close/>
                <a:moveTo>
                  <a:pt x="1330048" y="3241109"/>
                </a:moveTo>
                <a:lnTo>
                  <a:pt x="1330048" y="3292873"/>
                </a:lnTo>
                <a:lnTo>
                  <a:pt x="1720573" y="3292873"/>
                </a:lnTo>
                <a:lnTo>
                  <a:pt x="1737261" y="3292873"/>
                </a:lnTo>
                <a:lnTo>
                  <a:pt x="1749167" y="3292873"/>
                </a:lnTo>
                <a:cubicBezTo>
                  <a:pt x="1755411" y="3292873"/>
                  <a:pt x="1761040" y="3293900"/>
                  <a:pt x="1766052" y="3295954"/>
                </a:cubicBezTo>
                <a:cubicBezTo>
                  <a:pt x="1771064" y="3298008"/>
                  <a:pt x="1775295" y="3300884"/>
                  <a:pt x="1778746" y="3304581"/>
                </a:cubicBezTo>
                <a:cubicBezTo>
                  <a:pt x="1782197" y="3308279"/>
                  <a:pt x="1784867" y="3312634"/>
                  <a:pt x="1786757" y="3317646"/>
                </a:cubicBezTo>
                <a:cubicBezTo>
                  <a:pt x="1788647" y="3322658"/>
                  <a:pt x="1789592" y="3328122"/>
                  <a:pt x="1789592" y="3334038"/>
                </a:cubicBezTo>
                <a:lnTo>
                  <a:pt x="1789592" y="3591134"/>
                </a:lnTo>
                <a:lnTo>
                  <a:pt x="1846779" y="3591134"/>
                </a:lnTo>
                <a:lnTo>
                  <a:pt x="1846779" y="3318755"/>
                </a:lnTo>
                <a:cubicBezTo>
                  <a:pt x="1846779" y="3316290"/>
                  <a:pt x="1846985" y="3313579"/>
                  <a:pt x="1847396" y="3310621"/>
                </a:cubicBezTo>
                <a:cubicBezTo>
                  <a:pt x="1847806" y="3307663"/>
                  <a:pt x="1848751" y="3304869"/>
                  <a:pt x="1850230" y="3302240"/>
                </a:cubicBezTo>
                <a:cubicBezTo>
                  <a:pt x="1851709" y="3299610"/>
                  <a:pt x="1853969" y="3297392"/>
                  <a:pt x="1857009" y="3295584"/>
                </a:cubicBezTo>
                <a:cubicBezTo>
                  <a:pt x="1860049" y="3293777"/>
                  <a:pt x="1864198" y="3292873"/>
                  <a:pt x="1869457" y="3292873"/>
                </a:cubicBezTo>
                <a:lnTo>
                  <a:pt x="1901548" y="3292873"/>
                </a:lnTo>
                <a:lnTo>
                  <a:pt x="1915798" y="3292873"/>
                </a:lnTo>
                <a:lnTo>
                  <a:pt x="2120191" y="3292873"/>
                </a:lnTo>
                <a:lnTo>
                  <a:pt x="2120191" y="3319248"/>
                </a:lnTo>
                <a:cubicBezTo>
                  <a:pt x="2107044" y="3319577"/>
                  <a:pt x="2093651" y="3320522"/>
                  <a:pt x="2080011" y="3322083"/>
                </a:cubicBezTo>
                <a:cubicBezTo>
                  <a:pt x="2066372" y="3323644"/>
                  <a:pt x="2053020" y="3326232"/>
                  <a:pt x="2039956" y="3329847"/>
                </a:cubicBezTo>
                <a:cubicBezTo>
                  <a:pt x="2026891" y="3333463"/>
                  <a:pt x="2014402" y="3338310"/>
                  <a:pt x="2002488" y="3344391"/>
                </a:cubicBezTo>
                <a:cubicBezTo>
                  <a:pt x="1990574" y="3350471"/>
                  <a:pt x="1979769" y="3358030"/>
                  <a:pt x="1970074" y="3367068"/>
                </a:cubicBezTo>
                <a:cubicBezTo>
                  <a:pt x="1960379" y="3376107"/>
                  <a:pt x="1952080" y="3386911"/>
                  <a:pt x="1945178" y="3399483"/>
                </a:cubicBezTo>
                <a:cubicBezTo>
                  <a:pt x="1938276" y="3412054"/>
                  <a:pt x="1933346" y="3426720"/>
                  <a:pt x="1930388" y="3443482"/>
                </a:cubicBezTo>
                <a:cubicBezTo>
                  <a:pt x="1940084" y="3444304"/>
                  <a:pt x="1950683" y="3445783"/>
                  <a:pt x="1962186" y="3447919"/>
                </a:cubicBezTo>
                <a:cubicBezTo>
                  <a:pt x="1973689" y="3450056"/>
                  <a:pt x="1985439" y="3452849"/>
                  <a:pt x="1997435" y="3456300"/>
                </a:cubicBezTo>
                <a:cubicBezTo>
                  <a:pt x="2009431" y="3459751"/>
                  <a:pt x="2021428" y="3463859"/>
                  <a:pt x="2033424" y="3468625"/>
                </a:cubicBezTo>
                <a:cubicBezTo>
                  <a:pt x="2045420" y="3473391"/>
                  <a:pt x="2056841" y="3478813"/>
                  <a:pt x="2067687" y="3484894"/>
                </a:cubicBezTo>
                <a:cubicBezTo>
                  <a:pt x="2078533" y="3490974"/>
                  <a:pt x="2088475" y="3497629"/>
                  <a:pt x="2097513" y="3504860"/>
                </a:cubicBezTo>
                <a:cubicBezTo>
                  <a:pt x="2106551" y="3512091"/>
                  <a:pt x="2114110" y="3519896"/>
                  <a:pt x="2120191" y="3528277"/>
                </a:cubicBezTo>
                <a:lnTo>
                  <a:pt x="2120191" y="3566484"/>
                </a:lnTo>
                <a:lnTo>
                  <a:pt x="2177378" y="3566484"/>
                </a:lnTo>
                <a:lnTo>
                  <a:pt x="2177378" y="3292873"/>
                </a:lnTo>
                <a:lnTo>
                  <a:pt x="2246397" y="3292873"/>
                </a:lnTo>
                <a:lnTo>
                  <a:pt x="2246397" y="3241109"/>
                </a:lnTo>
                <a:lnTo>
                  <a:pt x="1915798" y="3241109"/>
                </a:lnTo>
                <a:lnTo>
                  <a:pt x="1901548" y="3241109"/>
                </a:lnTo>
                <a:lnTo>
                  <a:pt x="1858611" y="3241109"/>
                </a:lnTo>
                <a:cubicBezTo>
                  <a:pt x="1846944" y="3241109"/>
                  <a:pt x="1837412" y="3242752"/>
                  <a:pt x="1830018" y="3246038"/>
                </a:cubicBezTo>
                <a:cubicBezTo>
                  <a:pt x="1822623" y="3249325"/>
                  <a:pt x="1816296" y="3253516"/>
                  <a:pt x="1811037" y="3258610"/>
                </a:cubicBezTo>
                <a:cubicBezTo>
                  <a:pt x="1805450" y="3254009"/>
                  <a:pt x="1798507" y="3249941"/>
                  <a:pt x="1790208" y="3246408"/>
                </a:cubicBezTo>
                <a:cubicBezTo>
                  <a:pt x="1781910" y="3242875"/>
                  <a:pt x="1772584" y="3241109"/>
                  <a:pt x="1762231" y="3241109"/>
                </a:cubicBezTo>
                <a:lnTo>
                  <a:pt x="1737261" y="3241109"/>
                </a:lnTo>
                <a:lnTo>
                  <a:pt x="1720573" y="3241109"/>
                </a:lnTo>
                <a:close/>
                <a:moveTo>
                  <a:pt x="644248" y="3241109"/>
                </a:moveTo>
                <a:lnTo>
                  <a:pt x="644248" y="3292873"/>
                </a:lnTo>
                <a:lnTo>
                  <a:pt x="862891" y="3292873"/>
                </a:lnTo>
                <a:lnTo>
                  <a:pt x="862891" y="3319248"/>
                </a:lnTo>
                <a:cubicBezTo>
                  <a:pt x="849744" y="3319577"/>
                  <a:pt x="836351" y="3320522"/>
                  <a:pt x="822712" y="3322083"/>
                </a:cubicBezTo>
                <a:cubicBezTo>
                  <a:pt x="809072" y="3323644"/>
                  <a:pt x="795720" y="3326232"/>
                  <a:pt x="782656" y="3329847"/>
                </a:cubicBezTo>
                <a:cubicBezTo>
                  <a:pt x="769592" y="3333463"/>
                  <a:pt x="757103" y="3338310"/>
                  <a:pt x="745189" y="3344391"/>
                </a:cubicBezTo>
                <a:cubicBezTo>
                  <a:pt x="733275" y="3350471"/>
                  <a:pt x="722470" y="3358030"/>
                  <a:pt x="712774" y="3367068"/>
                </a:cubicBezTo>
                <a:cubicBezTo>
                  <a:pt x="703079" y="3376107"/>
                  <a:pt x="694780" y="3386911"/>
                  <a:pt x="687878" y="3399483"/>
                </a:cubicBezTo>
                <a:cubicBezTo>
                  <a:pt x="680976" y="3412054"/>
                  <a:pt x="676046" y="3426720"/>
                  <a:pt x="673088" y="3443482"/>
                </a:cubicBezTo>
                <a:cubicBezTo>
                  <a:pt x="682784" y="3444304"/>
                  <a:pt x="693383" y="3445783"/>
                  <a:pt x="704887" y="3447919"/>
                </a:cubicBezTo>
                <a:cubicBezTo>
                  <a:pt x="716390" y="3450056"/>
                  <a:pt x="728139" y="3452849"/>
                  <a:pt x="740135" y="3456300"/>
                </a:cubicBezTo>
                <a:cubicBezTo>
                  <a:pt x="752132" y="3459751"/>
                  <a:pt x="764128" y="3463859"/>
                  <a:pt x="776124" y="3468625"/>
                </a:cubicBezTo>
                <a:cubicBezTo>
                  <a:pt x="788120" y="3473391"/>
                  <a:pt x="799541" y="3478813"/>
                  <a:pt x="810387" y="3484894"/>
                </a:cubicBezTo>
                <a:cubicBezTo>
                  <a:pt x="821233" y="3490974"/>
                  <a:pt x="831175" y="3497629"/>
                  <a:pt x="840213" y="3504860"/>
                </a:cubicBezTo>
                <a:cubicBezTo>
                  <a:pt x="849251" y="3512091"/>
                  <a:pt x="856810" y="3519896"/>
                  <a:pt x="862891" y="3528277"/>
                </a:cubicBezTo>
                <a:lnTo>
                  <a:pt x="862891" y="3566484"/>
                </a:lnTo>
                <a:lnTo>
                  <a:pt x="920078" y="3566484"/>
                </a:lnTo>
                <a:lnTo>
                  <a:pt x="920078" y="3292873"/>
                </a:lnTo>
                <a:lnTo>
                  <a:pt x="989097" y="3292873"/>
                </a:lnTo>
                <a:lnTo>
                  <a:pt x="989097" y="3241109"/>
                </a:lnTo>
                <a:close/>
                <a:moveTo>
                  <a:pt x="4787805" y="3235686"/>
                </a:moveTo>
                <a:cubicBezTo>
                  <a:pt x="4771535" y="3235686"/>
                  <a:pt x="4756089" y="3238562"/>
                  <a:pt x="4741463" y="3244313"/>
                </a:cubicBezTo>
                <a:cubicBezTo>
                  <a:pt x="4726837" y="3250065"/>
                  <a:pt x="4714061" y="3258076"/>
                  <a:pt x="4703133" y="3268346"/>
                </a:cubicBezTo>
                <a:cubicBezTo>
                  <a:pt x="4692205" y="3278617"/>
                  <a:pt x="4683495" y="3290778"/>
                  <a:pt x="4677004" y="3304828"/>
                </a:cubicBezTo>
                <a:cubicBezTo>
                  <a:pt x="4670513" y="3318878"/>
                  <a:pt x="4667267" y="3334202"/>
                  <a:pt x="4667267" y="3350799"/>
                </a:cubicBezTo>
                <a:cubicBezTo>
                  <a:pt x="4667267" y="3353757"/>
                  <a:pt x="4667473" y="3357167"/>
                  <a:pt x="4667884" y="3361029"/>
                </a:cubicBezTo>
                <a:cubicBezTo>
                  <a:pt x="4668295" y="3364891"/>
                  <a:pt x="4668911" y="3368917"/>
                  <a:pt x="4669733" y="3373107"/>
                </a:cubicBezTo>
                <a:cubicBezTo>
                  <a:pt x="4670555" y="3377298"/>
                  <a:pt x="4671540" y="3381447"/>
                  <a:pt x="4672691" y="3385556"/>
                </a:cubicBezTo>
                <a:cubicBezTo>
                  <a:pt x="4673841" y="3389664"/>
                  <a:pt x="4675155" y="3393361"/>
                  <a:pt x="4676635" y="3396648"/>
                </a:cubicBezTo>
                <a:cubicBezTo>
                  <a:pt x="4679757" y="3394512"/>
                  <a:pt x="4683783" y="3392663"/>
                  <a:pt x="4688713" y="3391102"/>
                </a:cubicBezTo>
                <a:cubicBezTo>
                  <a:pt x="4693643" y="3389541"/>
                  <a:pt x="4698655" y="3388267"/>
                  <a:pt x="4703749" y="3387281"/>
                </a:cubicBezTo>
                <a:cubicBezTo>
                  <a:pt x="4708843" y="3386295"/>
                  <a:pt x="4713732" y="3385556"/>
                  <a:pt x="4718415" y="3385063"/>
                </a:cubicBezTo>
                <a:cubicBezTo>
                  <a:pt x="4723099" y="3384570"/>
                  <a:pt x="4726755" y="3384323"/>
                  <a:pt x="4729385" y="3384323"/>
                </a:cubicBezTo>
                <a:cubicBezTo>
                  <a:pt x="4734315" y="3384323"/>
                  <a:pt x="4739039" y="3385063"/>
                  <a:pt x="4743558" y="3386542"/>
                </a:cubicBezTo>
                <a:cubicBezTo>
                  <a:pt x="4748077" y="3388020"/>
                  <a:pt x="4751980" y="3390116"/>
                  <a:pt x="4755267" y="3392827"/>
                </a:cubicBezTo>
                <a:cubicBezTo>
                  <a:pt x="4758553" y="3395539"/>
                  <a:pt x="4761183" y="3398825"/>
                  <a:pt x="4763155" y="3402687"/>
                </a:cubicBezTo>
                <a:cubicBezTo>
                  <a:pt x="4765127" y="3406549"/>
                  <a:pt x="4766113" y="3410863"/>
                  <a:pt x="4766113" y="3415628"/>
                </a:cubicBezTo>
                <a:cubicBezTo>
                  <a:pt x="4766113" y="3419737"/>
                  <a:pt x="4765373" y="3423475"/>
                  <a:pt x="4763894" y="3426844"/>
                </a:cubicBezTo>
                <a:cubicBezTo>
                  <a:pt x="4762415" y="3430213"/>
                  <a:pt x="4760361" y="3433088"/>
                  <a:pt x="4757732" y="3435471"/>
                </a:cubicBezTo>
                <a:cubicBezTo>
                  <a:pt x="4755103" y="3437854"/>
                  <a:pt x="4752063" y="3439703"/>
                  <a:pt x="4748611" y="3441017"/>
                </a:cubicBezTo>
                <a:cubicBezTo>
                  <a:pt x="4745161" y="3442332"/>
                  <a:pt x="4741463" y="3442989"/>
                  <a:pt x="4737519" y="3442989"/>
                </a:cubicBezTo>
                <a:cubicBezTo>
                  <a:pt x="4735383" y="3442989"/>
                  <a:pt x="4732466" y="3442619"/>
                  <a:pt x="4728769" y="3441880"/>
                </a:cubicBezTo>
                <a:cubicBezTo>
                  <a:pt x="4725071" y="3441140"/>
                  <a:pt x="4721004" y="3440114"/>
                  <a:pt x="4716567" y="3438799"/>
                </a:cubicBezTo>
                <a:lnTo>
                  <a:pt x="4701284" y="3486866"/>
                </a:lnTo>
                <a:cubicBezTo>
                  <a:pt x="4708679" y="3489331"/>
                  <a:pt x="4715293" y="3491138"/>
                  <a:pt x="4721127" y="3492289"/>
                </a:cubicBezTo>
                <a:cubicBezTo>
                  <a:pt x="4726961" y="3493439"/>
                  <a:pt x="4732096" y="3494014"/>
                  <a:pt x="4736533" y="3494014"/>
                </a:cubicBezTo>
                <a:cubicBezTo>
                  <a:pt x="4747872" y="3494014"/>
                  <a:pt x="4758759" y="3492124"/>
                  <a:pt x="4769194" y="3488345"/>
                </a:cubicBezTo>
                <a:cubicBezTo>
                  <a:pt x="4779629" y="3484565"/>
                  <a:pt x="4788831" y="3479265"/>
                  <a:pt x="4796801" y="3472446"/>
                </a:cubicBezTo>
                <a:cubicBezTo>
                  <a:pt x="4804771" y="3465626"/>
                  <a:pt x="4811099" y="3457451"/>
                  <a:pt x="4815781" y="3447919"/>
                </a:cubicBezTo>
                <a:cubicBezTo>
                  <a:pt x="4820465" y="3438388"/>
                  <a:pt x="4822807" y="3427789"/>
                  <a:pt x="4822807" y="3416121"/>
                </a:cubicBezTo>
                <a:cubicBezTo>
                  <a:pt x="4822807" y="3402975"/>
                  <a:pt x="4820342" y="3391266"/>
                  <a:pt x="4815412" y="3380995"/>
                </a:cubicBezTo>
                <a:cubicBezTo>
                  <a:pt x="4810482" y="3370725"/>
                  <a:pt x="4803827" y="3362056"/>
                  <a:pt x="4795446" y="3354990"/>
                </a:cubicBezTo>
                <a:cubicBezTo>
                  <a:pt x="4787065" y="3347924"/>
                  <a:pt x="4777246" y="3342542"/>
                  <a:pt x="4765989" y="3338844"/>
                </a:cubicBezTo>
                <a:cubicBezTo>
                  <a:pt x="4754733" y="3335147"/>
                  <a:pt x="4742695" y="3333298"/>
                  <a:pt x="4729877" y="3333298"/>
                </a:cubicBezTo>
                <a:lnTo>
                  <a:pt x="4725687" y="3333298"/>
                </a:lnTo>
                <a:cubicBezTo>
                  <a:pt x="4726837" y="3327875"/>
                  <a:pt x="4729097" y="3322370"/>
                  <a:pt x="4732466" y="3316783"/>
                </a:cubicBezTo>
                <a:cubicBezTo>
                  <a:pt x="4735835" y="3311196"/>
                  <a:pt x="4740149" y="3306184"/>
                  <a:pt x="4745407" y="3301747"/>
                </a:cubicBezTo>
                <a:cubicBezTo>
                  <a:pt x="4750665" y="3297310"/>
                  <a:pt x="4756828" y="3293695"/>
                  <a:pt x="4763894" y="3290901"/>
                </a:cubicBezTo>
                <a:cubicBezTo>
                  <a:pt x="4770961" y="3288107"/>
                  <a:pt x="4778931" y="3286710"/>
                  <a:pt x="4787805" y="3286710"/>
                </a:cubicBezTo>
                <a:cubicBezTo>
                  <a:pt x="4797171" y="3286710"/>
                  <a:pt x="4806209" y="3287532"/>
                  <a:pt x="4814919" y="3289175"/>
                </a:cubicBezTo>
                <a:cubicBezTo>
                  <a:pt x="4823629" y="3290819"/>
                  <a:pt x="4831557" y="3293284"/>
                  <a:pt x="4838706" y="3296570"/>
                </a:cubicBezTo>
                <a:cubicBezTo>
                  <a:pt x="4845855" y="3299857"/>
                  <a:pt x="4852099" y="3304130"/>
                  <a:pt x="4857439" y="3309388"/>
                </a:cubicBezTo>
                <a:cubicBezTo>
                  <a:pt x="4862781" y="3314647"/>
                  <a:pt x="4866847" y="3320809"/>
                  <a:pt x="4869641" y="3327875"/>
                </a:cubicBezTo>
                <a:lnTo>
                  <a:pt x="4869641" y="3566484"/>
                </a:lnTo>
                <a:lnTo>
                  <a:pt x="4926829" y="3566484"/>
                </a:lnTo>
                <a:lnTo>
                  <a:pt x="4926829" y="3292873"/>
                </a:lnTo>
                <a:lnTo>
                  <a:pt x="4995847" y="3292873"/>
                </a:lnTo>
                <a:lnTo>
                  <a:pt x="4995847" y="3241109"/>
                </a:lnTo>
                <a:lnTo>
                  <a:pt x="4869641" y="3241109"/>
                </a:lnTo>
                <a:lnTo>
                  <a:pt x="4869641" y="3258610"/>
                </a:lnTo>
                <a:cubicBezTo>
                  <a:pt x="4865861" y="3256309"/>
                  <a:pt x="4861671" y="3253803"/>
                  <a:pt x="4857070" y="3251092"/>
                </a:cubicBezTo>
                <a:cubicBezTo>
                  <a:pt x="4852469" y="3248380"/>
                  <a:pt x="4846963" y="3245874"/>
                  <a:pt x="4840555" y="3243573"/>
                </a:cubicBezTo>
                <a:cubicBezTo>
                  <a:pt x="4834145" y="3241273"/>
                  <a:pt x="4826627" y="3239383"/>
                  <a:pt x="4818000" y="3237904"/>
                </a:cubicBezTo>
                <a:cubicBezTo>
                  <a:pt x="4809373" y="3236425"/>
                  <a:pt x="4799307" y="3235686"/>
                  <a:pt x="4787805" y="3235686"/>
                </a:cubicBezTo>
                <a:close/>
                <a:moveTo>
                  <a:pt x="3497879" y="3235686"/>
                </a:moveTo>
                <a:cubicBezTo>
                  <a:pt x="3488183" y="3235686"/>
                  <a:pt x="3478898" y="3237288"/>
                  <a:pt x="3470024" y="3240492"/>
                </a:cubicBezTo>
                <a:cubicBezTo>
                  <a:pt x="3461151" y="3243697"/>
                  <a:pt x="3453303" y="3248339"/>
                  <a:pt x="3446484" y="3254419"/>
                </a:cubicBezTo>
                <a:cubicBezTo>
                  <a:pt x="3439664" y="3260500"/>
                  <a:pt x="3434200" y="3267895"/>
                  <a:pt x="3430092" y="3276604"/>
                </a:cubicBezTo>
                <a:cubicBezTo>
                  <a:pt x="3425984" y="3285314"/>
                  <a:pt x="3423929" y="3295174"/>
                  <a:pt x="3423929" y="3306184"/>
                </a:cubicBezTo>
                <a:cubicBezTo>
                  <a:pt x="3423929" y="3316536"/>
                  <a:pt x="3426435" y="3327382"/>
                  <a:pt x="3431448" y="3338721"/>
                </a:cubicBezTo>
                <a:cubicBezTo>
                  <a:pt x="3436460" y="3350060"/>
                  <a:pt x="3443978" y="3360742"/>
                  <a:pt x="3454002" y="3370766"/>
                </a:cubicBezTo>
                <a:cubicBezTo>
                  <a:pt x="3443485" y="3381119"/>
                  <a:pt x="3434857" y="3394429"/>
                  <a:pt x="3428120" y="3410698"/>
                </a:cubicBezTo>
                <a:cubicBezTo>
                  <a:pt x="3421382" y="3426967"/>
                  <a:pt x="3417685" y="3444550"/>
                  <a:pt x="3417027" y="3463448"/>
                </a:cubicBezTo>
                <a:cubicBezTo>
                  <a:pt x="3441349" y="3464106"/>
                  <a:pt x="3463081" y="3466694"/>
                  <a:pt x="3482226" y="3471213"/>
                </a:cubicBezTo>
                <a:cubicBezTo>
                  <a:pt x="3501371" y="3475732"/>
                  <a:pt x="3518667" y="3481648"/>
                  <a:pt x="3534113" y="3488961"/>
                </a:cubicBezTo>
                <a:cubicBezTo>
                  <a:pt x="3549561" y="3496274"/>
                  <a:pt x="3563487" y="3504655"/>
                  <a:pt x="3575895" y="3514103"/>
                </a:cubicBezTo>
                <a:cubicBezTo>
                  <a:pt x="3588302" y="3523553"/>
                  <a:pt x="3599846" y="3533536"/>
                  <a:pt x="3610527" y="3544053"/>
                </a:cubicBezTo>
                <a:lnTo>
                  <a:pt x="3610527" y="3566484"/>
                </a:lnTo>
                <a:lnTo>
                  <a:pt x="3667715" y="3566484"/>
                </a:lnTo>
                <a:lnTo>
                  <a:pt x="3667715" y="3292873"/>
                </a:lnTo>
                <a:lnTo>
                  <a:pt x="3736734" y="3292873"/>
                </a:lnTo>
                <a:lnTo>
                  <a:pt x="3736734" y="3241109"/>
                </a:lnTo>
                <a:lnTo>
                  <a:pt x="3610527" y="3241109"/>
                </a:lnTo>
                <a:lnTo>
                  <a:pt x="3610527" y="3339214"/>
                </a:lnTo>
                <a:cubicBezTo>
                  <a:pt x="3605269" y="3337735"/>
                  <a:pt x="3599147" y="3336421"/>
                  <a:pt x="3592163" y="3335270"/>
                </a:cubicBezTo>
                <a:cubicBezTo>
                  <a:pt x="3585179" y="3334120"/>
                  <a:pt x="3576100" y="3333545"/>
                  <a:pt x="3564925" y="3333545"/>
                </a:cubicBezTo>
                <a:cubicBezTo>
                  <a:pt x="3557695" y="3333545"/>
                  <a:pt x="3551204" y="3333791"/>
                  <a:pt x="3545452" y="3334284"/>
                </a:cubicBezTo>
                <a:cubicBezTo>
                  <a:pt x="3539701" y="3334777"/>
                  <a:pt x="3534360" y="3335517"/>
                  <a:pt x="3529430" y="3336503"/>
                </a:cubicBezTo>
                <a:cubicBezTo>
                  <a:pt x="3524500" y="3337489"/>
                  <a:pt x="3519899" y="3338598"/>
                  <a:pt x="3515626" y="3339830"/>
                </a:cubicBezTo>
                <a:cubicBezTo>
                  <a:pt x="3511353" y="3341063"/>
                  <a:pt x="3506999" y="3342419"/>
                  <a:pt x="3502562" y="3343898"/>
                </a:cubicBezTo>
                <a:cubicBezTo>
                  <a:pt x="3498947" y="3341761"/>
                  <a:pt x="3495455" y="3338886"/>
                  <a:pt x="3492086" y="3335270"/>
                </a:cubicBezTo>
                <a:cubicBezTo>
                  <a:pt x="3488717" y="3331655"/>
                  <a:pt x="3485718" y="3327670"/>
                  <a:pt x="3483089" y="3323315"/>
                </a:cubicBezTo>
                <a:cubicBezTo>
                  <a:pt x="3480459" y="3318960"/>
                  <a:pt x="3478364" y="3314565"/>
                  <a:pt x="3476803" y="3310128"/>
                </a:cubicBezTo>
                <a:cubicBezTo>
                  <a:pt x="3475242" y="3305691"/>
                  <a:pt x="3474461" y="3301665"/>
                  <a:pt x="3474461" y="3298049"/>
                </a:cubicBezTo>
                <a:cubicBezTo>
                  <a:pt x="3475119" y="3298707"/>
                  <a:pt x="3476228" y="3300021"/>
                  <a:pt x="3477789" y="3301993"/>
                </a:cubicBezTo>
                <a:cubicBezTo>
                  <a:pt x="3479350" y="3303965"/>
                  <a:pt x="3481487" y="3306019"/>
                  <a:pt x="3484198" y="3308156"/>
                </a:cubicBezTo>
                <a:cubicBezTo>
                  <a:pt x="3486909" y="3310292"/>
                  <a:pt x="3490278" y="3312182"/>
                  <a:pt x="3494304" y="3313825"/>
                </a:cubicBezTo>
                <a:cubicBezTo>
                  <a:pt x="3498331" y="3315469"/>
                  <a:pt x="3503055" y="3316290"/>
                  <a:pt x="3508478" y="3316290"/>
                </a:cubicBezTo>
                <a:cubicBezTo>
                  <a:pt x="3514887" y="3316290"/>
                  <a:pt x="3520597" y="3315099"/>
                  <a:pt x="3525609" y="3312716"/>
                </a:cubicBezTo>
                <a:cubicBezTo>
                  <a:pt x="3530621" y="3310333"/>
                  <a:pt x="3534853" y="3307252"/>
                  <a:pt x="3538304" y="3303472"/>
                </a:cubicBezTo>
                <a:cubicBezTo>
                  <a:pt x="3541755" y="3299693"/>
                  <a:pt x="3544343" y="3295420"/>
                  <a:pt x="3546069" y="3290654"/>
                </a:cubicBezTo>
                <a:cubicBezTo>
                  <a:pt x="3547794" y="3285889"/>
                  <a:pt x="3548657" y="3281041"/>
                  <a:pt x="3548657" y="3276111"/>
                </a:cubicBezTo>
                <a:cubicBezTo>
                  <a:pt x="3548657" y="3264115"/>
                  <a:pt x="3544466" y="3254378"/>
                  <a:pt x="3536085" y="3246901"/>
                </a:cubicBezTo>
                <a:cubicBezTo>
                  <a:pt x="3527705" y="3239424"/>
                  <a:pt x="3514969" y="3235686"/>
                  <a:pt x="3497879" y="3235686"/>
                </a:cubicBezTo>
                <a:close/>
                <a:moveTo>
                  <a:pt x="504285" y="3235686"/>
                </a:moveTo>
                <a:cubicBezTo>
                  <a:pt x="487852" y="3235686"/>
                  <a:pt x="473637" y="3238315"/>
                  <a:pt x="461641" y="3243573"/>
                </a:cubicBezTo>
                <a:cubicBezTo>
                  <a:pt x="449645" y="3248832"/>
                  <a:pt x="439703" y="3255940"/>
                  <a:pt x="431815" y="3264895"/>
                </a:cubicBezTo>
                <a:cubicBezTo>
                  <a:pt x="423927" y="3273852"/>
                  <a:pt x="418093" y="3284287"/>
                  <a:pt x="414313" y="3296201"/>
                </a:cubicBezTo>
                <a:cubicBezTo>
                  <a:pt x="410534" y="3308115"/>
                  <a:pt x="408644" y="3320645"/>
                  <a:pt x="408644" y="3333791"/>
                </a:cubicBezTo>
                <a:cubicBezTo>
                  <a:pt x="408644" y="3340036"/>
                  <a:pt x="409507" y="3346691"/>
                  <a:pt x="411232" y="3353757"/>
                </a:cubicBezTo>
                <a:cubicBezTo>
                  <a:pt x="412958" y="3360824"/>
                  <a:pt x="415669" y="3367315"/>
                  <a:pt x="419367" y="3373231"/>
                </a:cubicBezTo>
                <a:cubicBezTo>
                  <a:pt x="423064" y="3379147"/>
                  <a:pt x="427789" y="3384077"/>
                  <a:pt x="433540" y="3388020"/>
                </a:cubicBezTo>
                <a:cubicBezTo>
                  <a:pt x="439292" y="3391964"/>
                  <a:pt x="446276" y="3393936"/>
                  <a:pt x="454492" y="3393936"/>
                </a:cubicBezTo>
                <a:cubicBezTo>
                  <a:pt x="461066" y="3393936"/>
                  <a:pt x="466899" y="3392745"/>
                  <a:pt x="471994" y="3390362"/>
                </a:cubicBezTo>
                <a:cubicBezTo>
                  <a:pt x="477088" y="3387979"/>
                  <a:pt x="481402" y="3384898"/>
                  <a:pt x="484935" y="3381119"/>
                </a:cubicBezTo>
                <a:cubicBezTo>
                  <a:pt x="488468" y="3377339"/>
                  <a:pt x="491138" y="3373025"/>
                  <a:pt x="492946" y="3368178"/>
                </a:cubicBezTo>
                <a:cubicBezTo>
                  <a:pt x="494753" y="3363330"/>
                  <a:pt x="495657" y="3358523"/>
                  <a:pt x="495657" y="3353757"/>
                </a:cubicBezTo>
                <a:cubicBezTo>
                  <a:pt x="495657" y="3345541"/>
                  <a:pt x="493521" y="3337982"/>
                  <a:pt x="489248" y="3331080"/>
                </a:cubicBezTo>
                <a:cubicBezTo>
                  <a:pt x="484976" y="3324178"/>
                  <a:pt x="477910" y="3318919"/>
                  <a:pt x="468050" y="3315304"/>
                </a:cubicBezTo>
                <a:cubicBezTo>
                  <a:pt x="468871" y="3311689"/>
                  <a:pt x="470186" y="3308197"/>
                  <a:pt x="471994" y="3304828"/>
                </a:cubicBezTo>
                <a:cubicBezTo>
                  <a:pt x="473801" y="3301459"/>
                  <a:pt x="476184" y="3298501"/>
                  <a:pt x="479142" y="3295954"/>
                </a:cubicBezTo>
                <a:cubicBezTo>
                  <a:pt x="482100" y="3293407"/>
                  <a:pt x="485674" y="3291353"/>
                  <a:pt x="489865" y="3289792"/>
                </a:cubicBezTo>
                <a:cubicBezTo>
                  <a:pt x="494055" y="3288231"/>
                  <a:pt x="498862" y="3287450"/>
                  <a:pt x="504285" y="3287450"/>
                </a:cubicBezTo>
                <a:cubicBezTo>
                  <a:pt x="515131" y="3287450"/>
                  <a:pt x="523306" y="3290572"/>
                  <a:pt x="528811" y="3296817"/>
                </a:cubicBezTo>
                <a:cubicBezTo>
                  <a:pt x="534316" y="3303061"/>
                  <a:pt x="537069" y="3311114"/>
                  <a:pt x="537069" y="3320973"/>
                </a:cubicBezTo>
                <a:lnTo>
                  <a:pt x="537069" y="3482675"/>
                </a:lnTo>
                <a:cubicBezTo>
                  <a:pt x="534275" y="3481854"/>
                  <a:pt x="530865" y="3481237"/>
                  <a:pt x="526839" y="3480826"/>
                </a:cubicBezTo>
                <a:cubicBezTo>
                  <a:pt x="522813" y="3480416"/>
                  <a:pt x="519403" y="3480210"/>
                  <a:pt x="516610" y="3480210"/>
                </a:cubicBezTo>
                <a:cubicBezTo>
                  <a:pt x="509215" y="3480210"/>
                  <a:pt x="501779" y="3481566"/>
                  <a:pt x="494302" y="3484277"/>
                </a:cubicBezTo>
                <a:cubicBezTo>
                  <a:pt x="486825" y="3486989"/>
                  <a:pt x="479430" y="3489988"/>
                  <a:pt x="472117" y="3493275"/>
                </a:cubicBezTo>
                <a:cubicBezTo>
                  <a:pt x="464804" y="3496561"/>
                  <a:pt x="457533" y="3499560"/>
                  <a:pt x="450302" y="3502272"/>
                </a:cubicBezTo>
                <a:cubicBezTo>
                  <a:pt x="443071" y="3504983"/>
                  <a:pt x="436005" y="3506339"/>
                  <a:pt x="429103" y="3506339"/>
                </a:cubicBezTo>
                <a:cubicBezTo>
                  <a:pt x="425817" y="3506339"/>
                  <a:pt x="422530" y="3505805"/>
                  <a:pt x="419243" y="3504737"/>
                </a:cubicBezTo>
                <a:cubicBezTo>
                  <a:pt x="415957" y="3503669"/>
                  <a:pt x="412917" y="3501902"/>
                  <a:pt x="410123" y="3499437"/>
                </a:cubicBezTo>
                <a:cubicBezTo>
                  <a:pt x="407329" y="3496972"/>
                  <a:pt x="404782" y="3493727"/>
                  <a:pt x="402482" y="3489700"/>
                </a:cubicBezTo>
                <a:cubicBezTo>
                  <a:pt x="400181" y="3485674"/>
                  <a:pt x="398291" y="3480703"/>
                  <a:pt x="396812" y="3474787"/>
                </a:cubicBezTo>
                <a:lnTo>
                  <a:pt x="340118" y="3482429"/>
                </a:lnTo>
                <a:cubicBezTo>
                  <a:pt x="341104" y="3493768"/>
                  <a:pt x="343898" y="3503997"/>
                  <a:pt x="348499" y="3513117"/>
                </a:cubicBezTo>
                <a:cubicBezTo>
                  <a:pt x="353100" y="3522238"/>
                  <a:pt x="359180" y="3530003"/>
                  <a:pt x="366740" y="3536411"/>
                </a:cubicBezTo>
                <a:cubicBezTo>
                  <a:pt x="374299" y="3542820"/>
                  <a:pt x="383091" y="3547750"/>
                  <a:pt x="393115" y="3551201"/>
                </a:cubicBezTo>
                <a:cubicBezTo>
                  <a:pt x="403139" y="3554652"/>
                  <a:pt x="414067" y="3556378"/>
                  <a:pt x="425899" y="3556378"/>
                </a:cubicBezTo>
                <a:cubicBezTo>
                  <a:pt x="436909" y="3556378"/>
                  <a:pt x="447015" y="3554981"/>
                  <a:pt x="456218" y="3552187"/>
                </a:cubicBezTo>
                <a:cubicBezTo>
                  <a:pt x="465420" y="3549394"/>
                  <a:pt x="473801" y="3546313"/>
                  <a:pt x="481361" y="3542944"/>
                </a:cubicBezTo>
                <a:cubicBezTo>
                  <a:pt x="488920" y="3539575"/>
                  <a:pt x="495616" y="3536494"/>
                  <a:pt x="501450" y="3533700"/>
                </a:cubicBezTo>
                <a:cubicBezTo>
                  <a:pt x="507284" y="3530907"/>
                  <a:pt x="512337" y="3529510"/>
                  <a:pt x="516610" y="3529510"/>
                </a:cubicBezTo>
                <a:cubicBezTo>
                  <a:pt x="521704" y="3529510"/>
                  <a:pt x="525730" y="3530167"/>
                  <a:pt x="528688" y="3531481"/>
                </a:cubicBezTo>
                <a:cubicBezTo>
                  <a:pt x="531646" y="3532796"/>
                  <a:pt x="534439" y="3534357"/>
                  <a:pt x="537069" y="3536165"/>
                </a:cubicBezTo>
                <a:lnTo>
                  <a:pt x="537069" y="3556624"/>
                </a:lnTo>
                <a:lnTo>
                  <a:pt x="594256" y="3556624"/>
                </a:lnTo>
                <a:lnTo>
                  <a:pt x="594256" y="3320973"/>
                </a:lnTo>
                <a:cubicBezTo>
                  <a:pt x="594256" y="3307827"/>
                  <a:pt x="592489" y="3295995"/>
                  <a:pt x="588956" y="3285478"/>
                </a:cubicBezTo>
                <a:cubicBezTo>
                  <a:pt x="585423" y="3274961"/>
                  <a:pt x="579959" y="3266005"/>
                  <a:pt x="572564" y="3258610"/>
                </a:cubicBezTo>
                <a:cubicBezTo>
                  <a:pt x="565169" y="3251215"/>
                  <a:pt x="555803" y="3245545"/>
                  <a:pt x="544464" y="3241602"/>
                </a:cubicBezTo>
                <a:cubicBezTo>
                  <a:pt x="533125" y="3237658"/>
                  <a:pt x="519732" y="3235686"/>
                  <a:pt x="504285" y="3235686"/>
                </a:cubicBezTo>
                <a:close/>
                <a:moveTo>
                  <a:pt x="1796047" y="3142017"/>
                </a:moveTo>
                <a:lnTo>
                  <a:pt x="1754883" y="3148179"/>
                </a:lnTo>
                <a:cubicBezTo>
                  <a:pt x="1756361" y="3158368"/>
                  <a:pt x="1759484" y="3167653"/>
                  <a:pt x="1764249" y="3176033"/>
                </a:cubicBezTo>
                <a:cubicBezTo>
                  <a:pt x="1769015" y="3184414"/>
                  <a:pt x="1774972" y="3191645"/>
                  <a:pt x="1782121" y="3197725"/>
                </a:cubicBezTo>
                <a:cubicBezTo>
                  <a:pt x="1789269" y="3203806"/>
                  <a:pt x="1797362" y="3208530"/>
                  <a:pt x="1806401" y="3211899"/>
                </a:cubicBezTo>
                <a:cubicBezTo>
                  <a:pt x="1815439" y="3215268"/>
                  <a:pt x="1825052" y="3216952"/>
                  <a:pt x="1835241" y="3216952"/>
                </a:cubicBezTo>
                <a:cubicBezTo>
                  <a:pt x="1845265" y="3216952"/>
                  <a:pt x="1854714" y="3215350"/>
                  <a:pt x="1863587" y="3212145"/>
                </a:cubicBezTo>
                <a:cubicBezTo>
                  <a:pt x="1872461" y="3208941"/>
                  <a:pt x="1880431" y="3204340"/>
                  <a:pt x="1887498" y="3198341"/>
                </a:cubicBezTo>
                <a:cubicBezTo>
                  <a:pt x="1894564" y="3192343"/>
                  <a:pt x="1900562" y="3185113"/>
                  <a:pt x="1905492" y="3176650"/>
                </a:cubicBezTo>
                <a:cubicBezTo>
                  <a:pt x="1910422" y="3168187"/>
                  <a:pt x="1914037" y="3158697"/>
                  <a:pt x="1916338" y="3148179"/>
                </a:cubicBezTo>
                <a:lnTo>
                  <a:pt x="1874926" y="3142510"/>
                </a:lnTo>
                <a:cubicBezTo>
                  <a:pt x="1872954" y="3146290"/>
                  <a:pt x="1870777" y="3149905"/>
                  <a:pt x="1868394" y="3153356"/>
                </a:cubicBezTo>
                <a:cubicBezTo>
                  <a:pt x="1866011" y="3156807"/>
                  <a:pt x="1863259" y="3159806"/>
                  <a:pt x="1860137" y="3162353"/>
                </a:cubicBezTo>
                <a:cubicBezTo>
                  <a:pt x="1857014" y="3164900"/>
                  <a:pt x="1853440" y="3166954"/>
                  <a:pt x="1849414" y="3168515"/>
                </a:cubicBezTo>
                <a:cubicBezTo>
                  <a:pt x="1845388" y="3170077"/>
                  <a:pt x="1840663" y="3170857"/>
                  <a:pt x="1835241" y="3170857"/>
                </a:cubicBezTo>
                <a:cubicBezTo>
                  <a:pt x="1829817" y="3170857"/>
                  <a:pt x="1825011" y="3170077"/>
                  <a:pt x="1820821" y="3168515"/>
                </a:cubicBezTo>
                <a:cubicBezTo>
                  <a:pt x="1816630" y="3166954"/>
                  <a:pt x="1812933" y="3164859"/>
                  <a:pt x="1809728" y="3162230"/>
                </a:cubicBezTo>
                <a:cubicBezTo>
                  <a:pt x="1806523" y="3159600"/>
                  <a:pt x="1803812" y="3156560"/>
                  <a:pt x="1801594" y="3153109"/>
                </a:cubicBezTo>
                <a:cubicBezTo>
                  <a:pt x="1799375" y="3149658"/>
                  <a:pt x="1797526" y="3145961"/>
                  <a:pt x="1796047" y="3142017"/>
                </a:cubicBezTo>
                <a:close/>
                <a:moveTo>
                  <a:pt x="2549518" y="3105535"/>
                </a:moveTo>
                <a:cubicBezTo>
                  <a:pt x="2530948" y="3105535"/>
                  <a:pt x="2513653" y="3107631"/>
                  <a:pt x="2497631" y="3111821"/>
                </a:cubicBezTo>
                <a:cubicBezTo>
                  <a:pt x="2481608" y="3116012"/>
                  <a:pt x="2467681" y="3122133"/>
                  <a:pt x="2455849" y="3130185"/>
                </a:cubicBezTo>
                <a:cubicBezTo>
                  <a:pt x="2444017" y="3138237"/>
                  <a:pt x="2434691" y="3148221"/>
                  <a:pt x="2427872" y="3160134"/>
                </a:cubicBezTo>
                <a:cubicBezTo>
                  <a:pt x="2421052" y="3172048"/>
                  <a:pt x="2417642" y="3185647"/>
                  <a:pt x="2417642" y="3200930"/>
                </a:cubicBezTo>
                <a:cubicBezTo>
                  <a:pt x="2417642" y="3210132"/>
                  <a:pt x="2418464" y="3217815"/>
                  <a:pt x="2420107" y="3223977"/>
                </a:cubicBezTo>
                <a:cubicBezTo>
                  <a:pt x="2421750" y="3230139"/>
                  <a:pt x="2424051" y="3235850"/>
                  <a:pt x="2427009" y="3241109"/>
                </a:cubicBezTo>
                <a:lnTo>
                  <a:pt x="2387323" y="3241109"/>
                </a:lnTo>
                <a:lnTo>
                  <a:pt x="2387323" y="3292873"/>
                </a:lnTo>
                <a:lnTo>
                  <a:pt x="2431693" y="3292873"/>
                </a:lnTo>
                <a:lnTo>
                  <a:pt x="2431693" y="3588669"/>
                </a:lnTo>
                <a:lnTo>
                  <a:pt x="2489373" y="3588669"/>
                </a:lnTo>
                <a:lnTo>
                  <a:pt x="2489373" y="3292873"/>
                </a:lnTo>
                <a:lnTo>
                  <a:pt x="2539723" y="3292873"/>
                </a:lnTo>
                <a:lnTo>
                  <a:pt x="2558392" y="3292873"/>
                </a:lnTo>
                <a:lnTo>
                  <a:pt x="2769211" y="3292873"/>
                </a:lnTo>
                <a:lnTo>
                  <a:pt x="2769211" y="3371752"/>
                </a:lnTo>
                <a:cubicBezTo>
                  <a:pt x="2764774" y="3365672"/>
                  <a:pt x="2759475" y="3359673"/>
                  <a:pt x="2753312" y="3353757"/>
                </a:cubicBezTo>
                <a:cubicBezTo>
                  <a:pt x="2747150" y="3347842"/>
                  <a:pt x="2740166" y="3342583"/>
                  <a:pt x="2732360" y="3337982"/>
                </a:cubicBezTo>
                <a:cubicBezTo>
                  <a:pt x="2724555" y="3333381"/>
                  <a:pt x="2715845" y="3329642"/>
                  <a:pt x="2706231" y="3326766"/>
                </a:cubicBezTo>
                <a:cubicBezTo>
                  <a:pt x="2696618" y="3323890"/>
                  <a:pt x="2686142" y="3322452"/>
                  <a:pt x="2674803" y="3322452"/>
                </a:cubicBezTo>
                <a:cubicBezTo>
                  <a:pt x="2660178" y="3322452"/>
                  <a:pt x="2646497" y="3324548"/>
                  <a:pt x="2633761" y="3328738"/>
                </a:cubicBezTo>
                <a:cubicBezTo>
                  <a:pt x="2621026" y="3332928"/>
                  <a:pt x="2609933" y="3339009"/>
                  <a:pt x="2600485" y="3346979"/>
                </a:cubicBezTo>
                <a:cubicBezTo>
                  <a:pt x="2591035" y="3354949"/>
                  <a:pt x="2583599" y="3364645"/>
                  <a:pt x="2578177" y="3376065"/>
                </a:cubicBezTo>
                <a:cubicBezTo>
                  <a:pt x="2572753" y="3387487"/>
                  <a:pt x="2570042" y="3400428"/>
                  <a:pt x="2570042" y="3414889"/>
                </a:cubicBezTo>
                <a:cubicBezTo>
                  <a:pt x="2570042" y="3425077"/>
                  <a:pt x="2571275" y="3434157"/>
                  <a:pt x="2573739" y="3442126"/>
                </a:cubicBezTo>
                <a:cubicBezTo>
                  <a:pt x="2576205" y="3450097"/>
                  <a:pt x="2579532" y="3457163"/>
                  <a:pt x="2583723" y="3463325"/>
                </a:cubicBezTo>
                <a:cubicBezTo>
                  <a:pt x="2587913" y="3469488"/>
                  <a:pt x="2592761" y="3474746"/>
                  <a:pt x="2598266" y="3479101"/>
                </a:cubicBezTo>
                <a:cubicBezTo>
                  <a:pt x="2603771" y="3483456"/>
                  <a:pt x="2609481" y="3486989"/>
                  <a:pt x="2615397" y="3489700"/>
                </a:cubicBezTo>
                <a:cubicBezTo>
                  <a:pt x="2621313" y="3492412"/>
                  <a:pt x="2627311" y="3494425"/>
                  <a:pt x="2633392" y="3495739"/>
                </a:cubicBezTo>
                <a:cubicBezTo>
                  <a:pt x="2639472" y="3497054"/>
                  <a:pt x="2645141" y="3497711"/>
                  <a:pt x="2650400" y="3497711"/>
                </a:cubicBezTo>
                <a:cubicBezTo>
                  <a:pt x="2661081" y="3497711"/>
                  <a:pt x="2670941" y="3496725"/>
                  <a:pt x="2679979" y="3494754"/>
                </a:cubicBezTo>
                <a:cubicBezTo>
                  <a:pt x="2689018" y="3492782"/>
                  <a:pt x="2696783" y="3489659"/>
                  <a:pt x="2703273" y="3485387"/>
                </a:cubicBezTo>
                <a:cubicBezTo>
                  <a:pt x="2709765" y="3481114"/>
                  <a:pt x="2714859" y="3475486"/>
                  <a:pt x="2718556" y="3468502"/>
                </a:cubicBezTo>
                <a:cubicBezTo>
                  <a:pt x="2722254" y="3461518"/>
                  <a:pt x="2724103" y="3452931"/>
                  <a:pt x="2724103" y="3442743"/>
                </a:cubicBezTo>
                <a:cubicBezTo>
                  <a:pt x="2724103" y="3437649"/>
                  <a:pt x="2723117" y="3432678"/>
                  <a:pt x="2721145" y="3427830"/>
                </a:cubicBezTo>
                <a:cubicBezTo>
                  <a:pt x="2719173" y="3422982"/>
                  <a:pt x="2716420" y="3418668"/>
                  <a:pt x="2712887" y="3414889"/>
                </a:cubicBezTo>
                <a:cubicBezTo>
                  <a:pt x="2709354" y="3411109"/>
                  <a:pt x="2705122" y="3408069"/>
                  <a:pt x="2700192" y="3405768"/>
                </a:cubicBezTo>
                <a:cubicBezTo>
                  <a:pt x="2695262" y="3403468"/>
                  <a:pt x="2689757" y="3402317"/>
                  <a:pt x="2683677" y="3402317"/>
                </a:cubicBezTo>
                <a:cubicBezTo>
                  <a:pt x="2675461" y="3402317"/>
                  <a:pt x="2668723" y="3403920"/>
                  <a:pt x="2663464" y="3407124"/>
                </a:cubicBezTo>
                <a:cubicBezTo>
                  <a:pt x="2658206" y="3410328"/>
                  <a:pt x="2654057" y="3414067"/>
                  <a:pt x="2651016" y="3418340"/>
                </a:cubicBezTo>
                <a:cubicBezTo>
                  <a:pt x="2647976" y="3422612"/>
                  <a:pt x="2645881" y="3427049"/>
                  <a:pt x="2644731" y="3431650"/>
                </a:cubicBezTo>
                <a:cubicBezTo>
                  <a:pt x="2643580" y="3436252"/>
                  <a:pt x="2643005" y="3440360"/>
                  <a:pt x="2643005" y="3443975"/>
                </a:cubicBezTo>
                <a:cubicBezTo>
                  <a:pt x="2639226" y="3443811"/>
                  <a:pt x="2635898" y="3441428"/>
                  <a:pt x="2633022" y="3436827"/>
                </a:cubicBezTo>
                <a:cubicBezTo>
                  <a:pt x="2630146" y="3432226"/>
                  <a:pt x="2628708" y="3425734"/>
                  <a:pt x="2628708" y="3417354"/>
                </a:cubicBezTo>
                <a:cubicBezTo>
                  <a:pt x="2628708" y="3410616"/>
                  <a:pt x="2629653" y="3404905"/>
                  <a:pt x="2631543" y="3400222"/>
                </a:cubicBezTo>
                <a:cubicBezTo>
                  <a:pt x="2633433" y="3395539"/>
                  <a:pt x="2636350" y="3391389"/>
                  <a:pt x="2640293" y="3387774"/>
                </a:cubicBezTo>
                <a:cubicBezTo>
                  <a:pt x="2644237" y="3384159"/>
                  <a:pt x="2649250" y="3381242"/>
                  <a:pt x="2655330" y="3379023"/>
                </a:cubicBezTo>
                <a:cubicBezTo>
                  <a:pt x="2661410" y="3376805"/>
                  <a:pt x="2668559" y="3375696"/>
                  <a:pt x="2676775" y="3375696"/>
                </a:cubicBezTo>
                <a:cubicBezTo>
                  <a:pt x="2684827" y="3375696"/>
                  <a:pt x="2692757" y="3377380"/>
                  <a:pt x="2700562" y="3380749"/>
                </a:cubicBezTo>
                <a:cubicBezTo>
                  <a:pt x="2708368" y="3384118"/>
                  <a:pt x="2715681" y="3388637"/>
                  <a:pt x="2722500" y="3394306"/>
                </a:cubicBezTo>
                <a:cubicBezTo>
                  <a:pt x="2729320" y="3399976"/>
                  <a:pt x="2735606" y="3406508"/>
                  <a:pt x="2741357" y="3413903"/>
                </a:cubicBezTo>
                <a:cubicBezTo>
                  <a:pt x="2747109" y="3421298"/>
                  <a:pt x="2752039" y="3428980"/>
                  <a:pt x="2756147" y="3436950"/>
                </a:cubicBezTo>
                <a:cubicBezTo>
                  <a:pt x="2760255" y="3444920"/>
                  <a:pt x="2763460" y="3452890"/>
                  <a:pt x="2765760" y="3460860"/>
                </a:cubicBezTo>
                <a:cubicBezTo>
                  <a:pt x="2768061" y="3468830"/>
                  <a:pt x="2769211" y="3476266"/>
                  <a:pt x="2769211" y="3483168"/>
                </a:cubicBezTo>
                <a:lnTo>
                  <a:pt x="2769211" y="3566484"/>
                </a:lnTo>
                <a:lnTo>
                  <a:pt x="2826399" y="3566484"/>
                </a:lnTo>
                <a:lnTo>
                  <a:pt x="2826399" y="3292873"/>
                </a:lnTo>
                <a:lnTo>
                  <a:pt x="2882623" y="3292873"/>
                </a:lnTo>
                <a:lnTo>
                  <a:pt x="2895417" y="3292873"/>
                </a:lnTo>
                <a:lnTo>
                  <a:pt x="2944494" y="3292873"/>
                </a:lnTo>
                <a:cubicBezTo>
                  <a:pt x="2938249" y="3302568"/>
                  <a:pt x="2933114" y="3312305"/>
                  <a:pt x="2929087" y="3322083"/>
                </a:cubicBezTo>
                <a:cubicBezTo>
                  <a:pt x="2925061" y="3331861"/>
                  <a:pt x="2921898" y="3341885"/>
                  <a:pt x="2919597" y="3352155"/>
                </a:cubicBezTo>
                <a:cubicBezTo>
                  <a:pt x="2917297" y="3362426"/>
                  <a:pt x="2915736" y="3372943"/>
                  <a:pt x="2914914" y="3383707"/>
                </a:cubicBezTo>
                <a:cubicBezTo>
                  <a:pt x="2914092" y="3394471"/>
                  <a:pt x="2913681" y="3405768"/>
                  <a:pt x="2913681" y="3417600"/>
                </a:cubicBezTo>
                <a:cubicBezTo>
                  <a:pt x="2913681" y="3432226"/>
                  <a:pt x="2914955" y="3446892"/>
                  <a:pt x="2917502" y="3461600"/>
                </a:cubicBezTo>
                <a:cubicBezTo>
                  <a:pt x="2920049" y="3476308"/>
                  <a:pt x="2923747" y="3490563"/>
                  <a:pt x="2928595" y="3504367"/>
                </a:cubicBezTo>
                <a:cubicBezTo>
                  <a:pt x="2933442" y="3518171"/>
                  <a:pt x="2939441" y="3531153"/>
                  <a:pt x="2946589" y="3543313"/>
                </a:cubicBezTo>
                <a:cubicBezTo>
                  <a:pt x="2953737" y="3555474"/>
                  <a:pt x="2961995" y="3566320"/>
                  <a:pt x="2971362" y="3575851"/>
                </a:cubicBezTo>
                <a:cubicBezTo>
                  <a:pt x="2978264" y="3582753"/>
                  <a:pt x="2985987" y="3588833"/>
                  <a:pt x="2994533" y="3594092"/>
                </a:cubicBezTo>
                <a:cubicBezTo>
                  <a:pt x="3003077" y="3599350"/>
                  <a:pt x="3012034" y="3601980"/>
                  <a:pt x="3021401" y="3601980"/>
                </a:cubicBezTo>
                <a:cubicBezTo>
                  <a:pt x="3027481" y="3601980"/>
                  <a:pt x="3032986" y="3600829"/>
                  <a:pt x="3037916" y="3598529"/>
                </a:cubicBezTo>
                <a:cubicBezTo>
                  <a:pt x="3042846" y="3596228"/>
                  <a:pt x="3047077" y="3593188"/>
                  <a:pt x="3050611" y="3589408"/>
                </a:cubicBezTo>
                <a:cubicBezTo>
                  <a:pt x="3054143" y="3585629"/>
                  <a:pt x="3056896" y="3581192"/>
                  <a:pt x="3058868" y="3576097"/>
                </a:cubicBezTo>
                <a:cubicBezTo>
                  <a:pt x="3060840" y="3571003"/>
                  <a:pt x="3061826" y="3565745"/>
                  <a:pt x="3061826" y="3560322"/>
                </a:cubicBezTo>
                <a:cubicBezTo>
                  <a:pt x="3061826" y="3555556"/>
                  <a:pt x="3060840" y="3550873"/>
                  <a:pt x="3058868" y="3546271"/>
                </a:cubicBezTo>
                <a:cubicBezTo>
                  <a:pt x="3056896" y="3541670"/>
                  <a:pt x="3054143" y="3537521"/>
                  <a:pt x="3050611" y="3533823"/>
                </a:cubicBezTo>
                <a:cubicBezTo>
                  <a:pt x="3047077" y="3530126"/>
                  <a:pt x="3042846" y="3527127"/>
                  <a:pt x="3037916" y="3524826"/>
                </a:cubicBezTo>
                <a:cubicBezTo>
                  <a:pt x="3032986" y="3522526"/>
                  <a:pt x="3027481" y="3521375"/>
                  <a:pt x="3021401" y="3521375"/>
                </a:cubicBezTo>
                <a:cubicBezTo>
                  <a:pt x="3018607" y="3521375"/>
                  <a:pt x="3015855" y="3521663"/>
                  <a:pt x="3013143" y="3522238"/>
                </a:cubicBezTo>
                <a:cubicBezTo>
                  <a:pt x="3010431" y="3522813"/>
                  <a:pt x="3007925" y="3523512"/>
                  <a:pt x="3005625" y="3524333"/>
                </a:cubicBezTo>
                <a:cubicBezTo>
                  <a:pt x="3001188" y="3518910"/>
                  <a:pt x="2996957" y="3511967"/>
                  <a:pt x="2992930" y="3503504"/>
                </a:cubicBezTo>
                <a:cubicBezTo>
                  <a:pt x="2988904" y="3495041"/>
                  <a:pt x="2985371" y="3485921"/>
                  <a:pt x="2982331" y="3476143"/>
                </a:cubicBezTo>
                <a:cubicBezTo>
                  <a:pt x="2979291" y="3466365"/>
                  <a:pt x="2976867" y="3456382"/>
                  <a:pt x="2975059" y="3446194"/>
                </a:cubicBezTo>
                <a:cubicBezTo>
                  <a:pt x="2973251" y="3436005"/>
                  <a:pt x="2972348" y="3426474"/>
                  <a:pt x="2972348" y="3417600"/>
                </a:cubicBezTo>
                <a:cubicBezTo>
                  <a:pt x="2972348" y="3407576"/>
                  <a:pt x="2973169" y="3396525"/>
                  <a:pt x="2974813" y="3384446"/>
                </a:cubicBezTo>
                <a:cubicBezTo>
                  <a:pt x="2976456" y="3372368"/>
                  <a:pt x="2979085" y="3360536"/>
                  <a:pt x="2982701" y="3348951"/>
                </a:cubicBezTo>
                <a:cubicBezTo>
                  <a:pt x="2986316" y="3337365"/>
                  <a:pt x="2991041" y="3326561"/>
                  <a:pt x="2996874" y="3316536"/>
                </a:cubicBezTo>
                <a:cubicBezTo>
                  <a:pt x="3002708" y="3306512"/>
                  <a:pt x="3009815" y="3298624"/>
                  <a:pt x="3018196" y="3292873"/>
                </a:cubicBezTo>
                <a:lnTo>
                  <a:pt x="3044548" y="3292873"/>
                </a:lnTo>
                <a:lnTo>
                  <a:pt x="3066017" y="3292873"/>
                </a:lnTo>
                <a:lnTo>
                  <a:pt x="3067472" y="3292873"/>
                </a:lnTo>
                <a:cubicBezTo>
                  <a:pt x="3075689" y="3292873"/>
                  <a:pt x="3084029" y="3293859"/>
                  <a:pt x="3092491" y="3295831"/>
                </a:cubicBezTo>
                <a:cubicBezTo>
                  <a:pt x="3100955" y="3297803"/>
                  <a:pt x="3108637" y="3300925"/>
                  <a:pt x="3115539" y="3305198"/>
                </a:cubicBezTo>
                <a:cubicBezTo>
                  <a:pt x="3122441" y="3309470"/>
                  <a:pt x="3128110" y="3314976"/>
                  <a:pt x="3132547" y="3321713"/>
                </a:cubicBezTo>
                <a:cubicBezTo>
                  <a:pt x="3136984" y="3328451"/>
                  <a:pt x="3139203" y="3336585"/>
                  <a:pt x="3139203" y="3346116"/>
                </a:cubicBezTo>
                <a:cubicBezTo>
                  <a:pt x="3139203" y="3352361"/>
                  <a:pt x="3137642" y="3358277"/>
                  <a:pt x="3134519" y="3363864"/>
                </a:cubicBezTo>
                <a:cubicBezTo>
                  <a:pt x="3131397" y="3369451"/>
                  <a:pt x="3127453" y="3374299"/>
                  <a:pt x="3122687" y="3378407"/>
                </a:cubicBezTo>
                <a:cubicBezTo>
                  <a:pt x="3117922" y="3382516"/>
                  <a:pt x="3112663" y="3385761"/>
                  <a:pt x="3106911" y="3388144"/>
                </a:cubicBezTo>
                <a:cubicBezTo>
                  <a:pt x="3101160" y="3390527"/>
                  <a:pt x="3095573" y="3391718"/>
                  <a:pt x="3090150" y="3391718"/>
                </a:cubicBezTo>
                <a:lnTo>
                  <a:pt x="3074867" y="3391718"/>
                </a:lnTo>
                <a:lnTo>
                  <a:pt x="3074867" y="3442989"/>
                </a:lnTo>
                <a:cubicBezTo>
                  <a:pt x="3090807" y="3443318"/>
                  <a:pt x="3105597" y="3444181"/>
                  <a:pt x="3119237" y="3445577"/>
                </a:cubicBezTo>
                <a:cubicBezTo>
                  <a:pt x="3132876" y="3446974"/>
                  <a:pt x="3145653" y="3449152"/>
                  <a:pt x="3157567" y="3452110"/>
                </a:cubicBezTo>
                <a:cubicBezTo>
                  <a:pt x="3169481" y="3455068"/>
                  <a:pt x="3180614" y="3458930"/>
                  <a:pt x="3190967" y="3463695"/>
                </a:cubicBezTo>
                <a:cubicBezTo>
                  <a:pt x="3201320" y="3468461"/>
                  <a:pt x="3211262" y="3474377"/>
                  <a:pt x="3220793" y="3481443"/>
                </a:cubicBezTo>
                <a:cubicBezTo>
                  <a:pt x="3230325" y="3488509"/>
                  <a:pt x="3239568" y="3496808"/>
                  <a:pt x="3248524" y="3506339"/>
                </a:cubicBezTo>
                <a:cubicBezTo>
                  <a:pt x="3257480" y="3515870"/>
                  <a:pt x="3266395" y="3526798"/>
                  <a:pt x="3275269" y="3539123"/>
                </a:cubicBezTo>
                <a:lnTo>
                  <a:pt x="3275269" y="3566484"/>
                </a:lnTo>
                <a:lnTo>
                  <a:pt x="3332456" y="3566484"/>
                </a:lnTo>
                <a:lnTo>
                  <a:pt x="3332456" y="3292873"/>
                </a:lnTo>
                <a:lnTo>
                  <a:pt x="3401475" y="3292873"/>
                </a:lnTo>
                <a:lnTo>
                  <a:pt x="3401475" y="3241109"/>
                </a:lnTo>
                <a:lnTo>
                  <a:pt x="3066017" y="3241109"/>
                </a:lnTo>
                <a:lnTo>
                  <a:pt x="3044548" y="3241109"/>
                </a:lnTo>
                <a:lnTo>
                  <a:pt x="2895417" y="3241109"/>
                </a:lnTo>
                <a:lnTo>
                  <a:pt x="2882623" y="3241109"/>
                </a:lnTo>
                <a:lnTo>
                  <a:pt x="2558392" y="3241109"/>
                </a:lnTo>
                <a:lnTo>
                  <a:pt x="2539723" y="3241109"/>
                </a:lnTo>
                <a:lnTo>
                  <a:pt x="2504163" y="3241109"/>
                </a:lnTo>
                <a:cubicBezTo>
                  <a:pt x="2495124" y="3241109"/>
                  <a:pt x="2488222" y="3237658"/>
                  <a:pt x="2483457" y="3230756"/>
                </a:cubicBezTo>
                <a:cubicBezTo>
                  <a:pt x="2478691" y="3223854"/>
                  <a:pt x="2476309" y="3214487"/>
                  <a:pt x="2476309" y="3202655"/>
                </a:cubicBezTo>
                <a:cubicBezTo>
                  <a:pt x="2476309" y="3194767"/>
                  <a:pt x="2478198" y="3187948"/>
                  <a:pt x="2481978" y="3182196"/>
                </a:cubicBezTo>
                <a:cubicBezTo>
                  <a:pt x="2485757" y="3176444"/>
                  <a:pt x="2490975" y="3171720"/>
                  <a:pt x="2497631" y="3168022"/>
                </a:cubicBezTo>
                <a:cubicBezTo>
                  <a:pt x="2504286" y="3164325"/>
                  <a:pt x="2512133" y="3161613"/>
                  <a:pt x="2521171" y="3159888"/>
                </a:cubicBezTo>
                <a:cubicBezTo>
                  <a:pt x="2530209" y="3158162"/>
                  <a:pt x="2539987" y="3157300"/>
                  <a:pt x="2550504" y="3157300"/>
                </a:cubicBezTo>
                <a:cubicBezTo>
                  <a:pt x="2562664" y="3157300"/>
                  <a:pt x="2575031" y="3158409"/>
                  <a:pt x="2587602" y="3160627"/>
                </a:cubicBezTo>
                <a:cubicBezTo>
                  <a:pt x="2600173" y="3162846"/>
                  <a:pt x="2612745" y="3166338"/>
                  <a:pt x="2625316" y="3171103"/>
                </a:cubicBezTo>
                <a:cubicBezTo>
                  <a:pt x="2637887" y="3175869"/>
                  <a:pt x="2650335" y="3182155"/>
                  <a:pt x="2662660" y="3189960"/>
                </a:cubicBezTo>
                <a:cubicBezTo>
                  <a:pt x="2674985" y="3197766"/>
                  <a:pt x="2687063" y="3207174"/>
                  <a:pt x="2698895" y="3218184"/>
                </a:cubicBezTo>
                <a:lnTo>
                  <a:pt x="2735130" y="3178991"/>
                </a:lnTo>
                <a:cubicBezTo>
                  <a:pt x="2719354" y="3165023"/>
                  <a:pt x="2704071" y="3153315"/>
                  <a:pt x="2689281" y="3143866"/>
                </a:cubicBezTo>
                <a:cubicBezTo>
                  <a:pt x="2674492" y="3134417"/>
                  <a:pt x="2659661" y="3126857"/>
                  <a:pt x="2644789" y="3121188"/>
                </a:cubicBezTo>
                <a:cubicBezTo>
                  <a:pt x="2629917" y="3115519"/>
                  <a:pt x="2614675" y="3111493"/>
                  <a:pt x="2599064" y="3109110"/>
                </a:cubicBezTo>
                <a:cubicBezTo>
                  <a:pt x="2583452" y="3106727"/>
                  <a:pt x="2566937" y="3105535"/>
                  <a:pt x="2549518" y="3105535"/>
                </a:cubicBezTo>
                <a:close/>
                <a:moveTo>
                  <a:pt x="1834994" y="3074970"/>
                </a:moveTo>
                <a:cubicBezTo>
                  <a:pt x="1830721" y="3074970"/>
                  <a:pt x="1826695" y="3075750"/>
                  <a:pt x="1822916" y="3077312"/>
                </a:cubicBezTo>
                <a:cubicBezTo>
                  <a:pt x="1819136" y="3078873"/>
                  <a:pt x="1815849" y="3081050"/>
                  <a:pt x="1813056" y="3083844"/>
                </a:cubicBezTo>
                <a:cubicBezTo>
                  <a:pt x="1810262" y="3086637"/>
                  <a:pt x="1808085" y="3089883"/>
                  <a:pt x="1806523" y="3093580"/>
                </a:cubicBezTo>
                <a:cubicBezTo>
                  <a:pt x="1804963" y="3097278"/>
                  <a:pt x="1804182" y="3101263"/>
                  <a:pt x="1804182" y="3105535"/>
                </a:cubicBezTo>
                <a:cubicBezTo>
                  <a:pt x="1804182" y="3109644"/>
                  <a:pt x="1804963" y="3113547"/>
                  <a:pt x="1806523" y="3117244"/>
                </a:cubicBezTo>
                <a:cubicBezTo>
                  <a:pt x="1808085" y="3120941"/>
                  <a:pt x="1810262" y="3124187"/>
                  <a:pt x="1813056" y="3126981"/>
                </a:cubicBezTo>
                <a:cubicBezTo>
                  <a:pt x="1815849" y="3129774"/>
                  <a:pt x="1819136" y="3131993"/>
                  <a:pt x="1822916" y="3133636"/>
                </a:cubicBezTo>
                <a:cubicBezTo>
                  <a:pt x="1826695" y="3135280"/>
                  <a:pt x="1830721" y="3136101"/>
                  <a:pt x="1834994" y="3136101"/>
                </a:cubicBezTo>
                <a:cubicBezTo>
                  <a:pt x="1839267" y="3136101"/>
                  <a:pt x="1843293" y="3135280"/>
                  <a:pt x="1847072" y="3133636"/>
                </a:cubicBezTo>
                <a:cubicBezTo>
                  <a:pt x="1850852" y="3131993"/>
                  <a:pt x="1854097" y="3129774"/>
                  <a:pt x="1856809" y="3126981"/>
                </a:cubicBezTo>
                <a:cubicBezTo>
                  <a:pt x="1859521" y="3124187"/>
                  <a:pt x="1861657" y="3120941"/>
                  <a:pt x="1863218" y="3117244"/>
                </a:cubicBezTo>
                <a:cubicBezTo>
                  <a:pt x="1864779" y="3113547"/>
                  <a:pt x="1865560" y="3109644"/>
                  <a:pt x="1865560" y="3105535"/>
                </a:cubicBezTo>
                <a:cubicBezTo>
                  <a:pt x="1865560" y="3101263"/>
                  <a:pt x="1864779" y="3097278"/>
                  <a:pt x="1863218" y="3093580"/>
                </a:cubicBezTo>
                <a:cubicBezTo>
                  <a:pt x="1861657" y="3089883"/>
                  <a:pt x="1859479" y="3086637"/>
                  <a:pt x="1856686" y="3083844"/>
                </a:cubicBezTo>
                <a:cubicBezTo>
                  <a:pt x="1853892" y="3081050"/>
                  <a:pt x="1850647" y="3078873"/>
                  <a:pt x="1846949" y="3077312"/>
                </a:cubicBezTo>
                <a:cubicBezTo>
                  <a:pt x="1843252" y="3075750"/>
                  <a:pt x="1839267" y="3074970"/>
                  <a:pt x="1834994" y="3074970"/>
                </a:cubicBezTo>
                <a:close/>
                <a:moveTo>
                  <a:pt x="4523267" y="2956884"/>
                </a:moveTo>
                <a:cubicBezTo>
                  <a:pt x="4517515" y="2956884"/>
                  <a:pt x="4512175" y="2957911"/>
                  <a:pt x="4507245" y="2959965"/>
                </a:cubicBezTo>
                <a:cubicBezTo>
                  <a:pt x="4502315" y="2962019"/>
                  <a:pt x="4498042" y="2964895"/>
                  <a:pt x="4494427" y="2968593"/>
                </a:cubicBezTo>
                <a:cubicBezTo>
                  <a:pt x="4490811" y="2972290"/>
                  <a:pt x="4487936" y="2976604"/>
                  <a:pt x="4485799" y="2981534"/>
                </a:cubicBezTo>
                <a:cubicBezTo>
                  <a:pt x="4483663" y="2986464"/>
                  <a:pt x="4482595" y="2991722"/>
                  <a:pt x="4482595" y="2997310"/>
                </a:cubicBezTo>
                <a:cubicBezTo>
                  <a:pt x="4482595" y="3002733"/>
                  <a:pt x="4483663" y="3007868"/>
                  <a:pt x="4485799" y="3012716"/>
                </a:cubicBezTo>
                <a:cubicBezTo>
                  <a:pt x="4487936" y="3017563"/>
                  <a:pt x="4490811" y="3021836"/>
                  <a:pt x="4494427" y="3025533"/>
                </a:cubicBezTo>
                <a:cubicBezTo>
                  <a:pt x="4498042" y="3029231"/>
                  <a:pt x="4502315" y="3032148"/>
                  <a:pt x="4507245" y="3034284"/>
                </a:cubicBezTo>
                <a:cubicBezTo>
                  <a:pt x="4512175" y="3036420"/>
                  <a:pt x="4517515" y="3037489"/>
                  <a:pt x="4523267" y="3037489"/>
                </a:cubicBezTo>
                <a:cubicBezTo>
                  <a:pt x="4528854" y="3037489"/>
                  <a:pt x="4534072" y="3036420"/>
                  <a:pt x="4538919" y="3034284"/>
                </a:cubicBezTo>
                <a:cubicBezTo>
                  <a:pt x="4543767" y="3032148"/>
                  <a:pt x="4548040" y="3029272"/>
                  <a:pt x="4551737" y="3025657"/>
                </a:cubicBezTo>
                <a:cubicBezTo>
                  <a:pt x="4555435" y="3022041"/>
                  <a:pt x="4558352" y="3017810"/>
                  <a:pt x="4560488" y="3012962"/>
                </a:cubicBezTo>
                <a:cubicBezTo>
                  <a:pt x="4562624" y="3008114"/>
                  <a:pt x="4563693" y="3002897"/>
                  <a:pt x="4563693" y="2997310"/>
                </a:cubicBezTo>
                <a:cubicBezTo>
                  <a:pt x="4563693" y="2991722"/>
                  <a:pt x="4562665" y="2986464"/>
                  <a:pt x="4560611" y="2981534"/>
                </a:cubicBezTo>
                <a:cubicBezTo>
                  <a:pt x="4558557" y="2976604"/>
                  <a:pt x="4555681" y="2972290"/>
                  <a:pt x="4551984" y="2968593"/>
                </a:cubicBezTo>
                <a:cubicBezTo>
                  <a:pt x="4548287" y="2964895"/>
                  <a:pt x="4543973" y="2962019"/>
                  <a:pt x="4539043" y="2959965"/>
                </a:cubicBezTo>
                <a:cubicBezTo>
                  <a:pt x="4534113" y="2957911"/>
                  <a:pt x="4528854" y="2956884"/>
                  <a:pt x="4523267" y="2956884"/>
                </a:cubicBezTo>
                <a:close/>
                <a:moveTo>
                  <a:pt x="2253080" y="2909557"/>
                </a:moveTo>
                <a:lnTo>
                  <a:pt x="2269102" y="2909557"/>
                </a:lnTo>
                <a:lnTo>
                  <a:pt x="2269102" y="2925826"/>
                </a:lnTo>
                <a:cubicBezTo>
                  <a:pt x="2269102" y="2930591"/>
                  <a:pt x="2267952" y="2934124"/>
                  <a:pt x="2265651" y="2936425"/>
                </a:cubicBezTo>
                <a:cubicBezTo>
                  <a:pt x="2263351" y="2938726"/>
                  <a:pt x="2260475" y="2939876"/>
                  <a:pt x="2257024" y="2939876"/>
                </a:cubicBezTo>
                <a:cubicBezTo>
                  <a:pt x="2254887" y="2939876"/>
                  <a:pt x="2252751" y="2939588"/>
                  <a:pt x="2250615" y="2939013"/>
                </a:cubicBezTo>
                <a:cubicBezTo>
                  <a:pt x="2248479" y="2938438"/>
                  <a:pt x="2246589" y="2937493"/>
                  <a:pt x="2244946" y="2936178"/>
                </a:cubicBezTo>
                <a:cubicBezTo>
                  <a:pt x="2243302" y="2934864"/>
                  <a:pt x="2241988" y="2933097"/>
                  <a:pt x="2241002" y="2930879"/>
                </a:cubicBezTo>
                <a:cubicBezTo>
                  <a:pt x="2240016" y="2928660"/>
                  <a:pt x="2239523" y="2925908"/>
                  <a:pt x="2239523" y="2922621"/>
                </a:cubicBezTo>
                <a:cubicBezTo>
                  <a:pt x="2239523" y="2918348"/>
                  <a:pt x="2240837" y="2915103"/>
                  <a:pt x="2243467" y="2912885"/>
                </a:cubicBezTo>
                <a:cubicBezTo>
                  <a:pt x="2246096" y="2910666"/>
                  <a:pt x="2249301" y="2909557"/>
                  <a:pt x="2253080" y="2909557"/>
                </a:cubicBezTo>
                <a:close/>
                <a:moveTo>
                  <a:pt x="2984110" y="2811698"/>
                </a:moveTo>
                <a:cubicBezTo>
                  <a:pt x="2988382" y="2811698"/>
                  <a:pt x="2992162" y="2812273"/>
                  <a:pt x="2995449" y="2813423"/>
                </a:cubicBezTo>
                <a:lnTo>
                  <a:pt x="2995449" y="2826734"/>
                </a:lnTo>
                <a:cubicBezTo>
                  <a:pt x="2995449" y="2842674"/>
                  <a:pt x="2990190" y="2850644"/>
                  <a:pt x="2979673" y="2850644"/>
                </a:cubicBezTo>
                <a:cubicBezTo>
                  <a:pt x="2977373" y="2850644"/>
                  <a:pt x="2975031" y="2850192"/>
                  <a:pt x="2972648" y="2849288"/>
                </a:cubicBezTo>
                <a:cubicBezTo>
                  <a:pt x="2970265" y="2848385"/>
                  <a:pt x="2968087" y="2847029"/>
                  <a:pt x="2966115" y="2845221"/>
                </a:cubicBezTo>
                <a:cubicBezTo>
                  <a:pt x="2964143" y="2843413"/>
                  <a:pt x="2962500" y="2841113"/>
                  <a:pt x="2961186" y="2838319"/>
                </a:cubicBezTo>
                <a:cubicBezTo>
                  <a:pt x="2959871" y="2835526"/>
                  <a:pt x="2959214" y="2832157"/>
                  <a:pt x="2959214" y="2828213"/>
                </a:cubicBezTo>
                <a:cubicBezTo>
                  <a:pt x="2959214" y="2825419"/>
                  <a:pt x="2959953" y="2822995"/>
                  <a:pt x="2961432" y="2820941"/>
                </a:cubicBezTo>
                <a:cubicBezTo>
                  <a:pt x="2962911" y="2818887"/>
                  <a:pt x="2964801" y="2817162"/>
                  <a:pt x="2967101" y="2815765"/>
                </a:cubicBezTo>
                <a:cubicBezTo>
                  <a:pt x="2969402" y="2814368"/>
                  <a:pt x="2972073" y="2813341"/>
                  <a:pt x="2975113" y="2812684"/>
                </a:cubicBezTo>
                <a:cubicBezTo>
                  <a:pt x="2978153" y="2812026"/>
                  <a:pt x="2981152" y="2811698"/>
                  <a:pt x="2984110" y="2811698"/>
                </a:cubicBezTo>
                <a:close/>
                <a:moveTo>
                  <a:pt x="4234880" y="2763877"/>
                </a:moveTo>
                <a:lnTo>
                  <a:pt x="4234880" y="2850644"/>
                </a:lnTo>
                <a:cubicBezTo>
                  <a:pt x="4230114" y="2846371"/>
                  <a:pt x="4224568" y="2841811"/>
                  <a:pt x="4218241" y="2836964"/>
                </a:cubicBezTo>
                <a:cubicBezTo>
                  <a:pt x="4211915" y="2832116"/>
                  <a:pt x="4205177" y="2827473"/>
                  <a:pt x="4198029" y="2823037"/>
                </a:cubicBezTo>
                <a:cubicBezTo>
                  <a:pt x="4190880" y="2818600"/>
                  <a:pt x="4183445" y="2814574"/>
                  <a:pt x="4175721" y="2810958"/>
                </a:cubicBezTo>
                <a:cubicBezTo>
                  <a:pt x="4167997" y="2807343"/>
                  <a:pt x="4160356" y="2804549"/>
                  <a:pt x="4152797" y="2802577"/>
                </a:cubicBezTo>
                <a:cubicBezTo>
                  <a:pt x="4156412" y="2797812"/>
                  <a:pt x="4161177" y="2793293"/>
                  <a:pt x="4167093" y="2789020"/>
                </a:cubicBezTo>
                <a:cubicBezTo>
                  <a:pt x="4173009" y="2784747"/>
                  <a:pt x="4179624" y="2780886"/>
                  <a:pt x="4186937" y="2777435"/>
                </a:cubicBezTo>
                <a:cubicBezTo>
                  <a:pt x="4194249" y="2773984"/>
                  <a:pt x="4201973" y="2771108"/>
                  <a:pt x="4210107" y="2768807"/>
                </a:cubicBezTo>
                <a:cubicBezTo>
                  <a:pt x="4218241" y="2766507"/>
                  <a:pt x="4226499" y="2764863"/>
                  <a:pt x="4234880" y="2763877"/>
                </a:cubicBezTo>
                <a:close/>
                <a:moveTo>
                  <a:pt x="510605" y="2763877"/>
                </a:moveTo>
                <a:lnTo>
                  <a:pt x="510605" y="2850644"/>
                </a:lnTo>
                <a:cubicBezTo>
                  <a:pt x="505840" y="2846371"/>
                  <a:pt x="500294" y="2841811"/>
                  <a:pt x="493967" y="2836964"/>
                </a:cubicBezTo>
                <a:cubicBezTo>
                  <a:pt x="487640" y="2832116"/>
                  <a:pt x="480902" y="2827473"/>
                  <a:pt x="473754" y="2823037"/>
                </a:cubicBezTo>
                <a:cubicBezTo>
                  <a:pt x="466606" y="2818600"/>
                  <a:pt x="459170" y="2814573"/>
                  <a:pt x="451446" y="2810958"/>
                </a:cubicBezTo>
                <a:cubicBezTo>
                  <a:pt x="443723" y="2807343"/>
                  <a:pt x="436081" y="2804549"/>
                  <a:pt x="428522" y="2802577"/>
                </a:cubicBezTo>
                <a:cubicBezTo>
                  <a:pt x="432137" y="2797812"/>
                  <a:pt x="436903" y="2793293"/>
                  <a:pt x="442819" y="2789020"/>
                </a:cubicBezTo>
                <a:cubicBezTo>
                  <a:pt x="448735" y="2784747"/>
                  <a:pt x="455349" y="2780886"/>
                  <a:pt x="462662" y="2777435"/>
                </a:cubicBezTo>
                <a:cubicBezTo>
                  <a:pt x="469974" y="2773984"/>
                  <a:pt x="477698" y="2771108"/>
                  <a:pt x="485832" y="2768807"/>
                </a:cubicBezTo>
                <a:cubicBezTo>
                  <a:pt x="493967" y="2766507"/>
                  <a:pt x="502224" y="2764863"/>
                  <a:pt x="510605" y="2763877"/>
                </a:cubicBezTo>
                <a:close/>
                <a:moveTo>
                  <a:pt x="4672891" y="2761412"/>
                </a:moveTo>
                <a:lnTo>
                  <a:pt x="4672891" y="2852863"/>
                </a:lnTo>
                <a:cubicBezTo>
                  <a:pt x="4664839" y="2846454"/>
                  <a:pt x="4655677" y="2840373"/>
                  <a:pt x="4645406" y="2834622"/>
                </a:cubicBezTo>
                <a:cubicBezTo>
                  <a:pt x="4635135" y="2828870"/>
                  <a:pt x="4624413" y="2823612"/>
                  <a:pt x="4613239" y="2818846"/>
                </a:cubicBezTo>
                <a:cubicBezTo>
                  <a:pt x="4602063" y="2814080"/>
                  <a:pt x="4590889" y="2809931"/>
                  <a:pt x="4579715" y="2806398"/>
                </a:cubicBezTo>
                <a:cubicBezTo>
                  <a:pt x="4568540" y="2802865"/>
                  <a:pt x="4558105" y="2800112"/>
                  <a:pt x="4548409" y="2798140"/>
                </a:cubicBezTo>
                <a:cubicBezTo>
                  <a:pt x="4556791" y="2790088"/>
                  <a:pt x="4566034" y="2783679"/>
                  <a:pt x="4576141" y="2778914"/>
                </a:cubicBezTo>
                <a:cubicBezTo>
                  <a:pt x="4586247" y="2774148"/>
                  <a:pt x="4596723" y="2770451"/>
                  <a:pt x="4607569" y="2767821"/>
                </a:cubicBezTo>
                <a:cubicBezTo>
                  <a:pt x="4618415" y="2765192"/>
                  <a:pt x="4629425" y="2763466"/>
                  <a:pt x="4640599" y="2762645"/>
                </a:cubicBezTo>
                <a:cubicBezTo>
                  <a:pt x="4651774" y="2761823"/>
                  <a:pt x="4662537" y="2761412"/>
                  <a:pt x="4672891" y="2761412"/>
                </a:cubicBezTo>
                <a:close/>
                <a:moveTo>
                  <a:pt x="1174430" y="2752785"/>
                </a:moveTo>
                <a:cubicBezTo>
                  <a:pt x="1176730" y="2754264"/>
                  <a:pt x="1179853" y="2756195"/>
                  <a:pt x="1183797" y="2758578"/>
                </a:cubicBezTo>
                <a:cubicBezTo>
                  <a:pt x="1187741" y="2760961"/>
                  <a:pt x="1191890" y="2763302"/>
                  <a:pt x="1196245" y="2765603"/>
                </a:cubicBezTo>
                <a:cubicBezTo>
                  <a:pt x="1200600" y="2767903"/>
                  <a:pt x="1204913" y="2770081"/>
                  <a:pt x="1209186" y="2772135"/>
                </a:cubicBezTo>
                <a:cubicBezTo>
                  <a:pt x="1213458" y="2774189"/>
                  <a:pt x="1217074" y="2775545"/>
                  <a:pt x="1220032" y="2776202"/>
                </a:cubicBezTo>
                <a:lnTo>
                  <a:pt x="1220032" y="2784090"/>
                </a:lnTo>
                <a:cubicBezTo>
                  <a:pt x="1220032" y="2789349"/>
                  <a:pt x="1219169" y="2793457"/>
                  <a:pt x="1217443" y="2796415"/>
                </a:cubicBezTo>
                <a:cubicBezTo>
                  <a:pt x="1215718" y="2799373"/>
                  <a:pt x="1213582" y="2801632"/>
                  <a:pt x="1211035" y="2803194"/>
                </a:cubicBezTo>
                <a:cubicBezTo>
                  <a:pt x="1208487" y="2804755"/>
                  <a:pt x="1205776" y="2805741"/>
                  <a:pt x="1202900" y="2806151"/>
                </a:cubicBezTo>
                <a:cubicBezTo>
                  <a:pt x="1200024" y="2806562"/>
                  <a:pt x="1197518" y="2806768"/>
                  <a:pt x="1195382" y="2806768"/>
                </a:cubicBezTo>
                <a:cubicBezTo>
                  <a:pt x="1192753" y="2806768"/>
                  <a:pt x="1190165" y="2806398"/>
                  <a:pt x="1187617" y="2805659"/>
                </a:cubicBezTo>
                <a:cubicBezTo>
                  <a:pt x="1185070" y="2804919"/>
                  <a:pt x="1182811" y="2803851"/>
                  <a:pt x="1180839" y="2802454"/>
                </a:cubicBezTo>
                <a:cubicBezTo>
                  <a:pt x="1178867" y="2801057"/>
                  <a:pt x="1177306" y="2799291"/>
                  <a:pt x="1176155" y="2797154"/>
                </a:cubicBezTo>
                <a:cubicBezTo>
                  <a:pt x="1175005" y="2795018"/>
                  <a:pt x="1174430" y="2792553"/>
                  <a:pt x="1174430" y="2789759"/>
                </a:cubicBezTo>
                <a:close/>
                <a:moveTo>
                  <a:pt x="3002843" y="2683273"/>
                </a:moveTo>
                <a:lnTo>
                  <a:pt x="3111302" y="2683273"/>
                </a:lnTo>
                <a:lnTo>
                  <a:pt x="3111302" y="2825501"/>
                </a:lnTo>
                <a:cubicBezTo>
                  <a:pt x="3107193" y="2819750"/>
                  <a:pt x="3102264" y="2813998"/>
                  <a:pt x="3096512" y="2808247"/>
                </a:cubicBezTo>
                <a:cubicBezTo>
                  <a:pt x="3090761" y="2802495"/>
                  <a:pt x="3084845" y="2797154"/>
                  <a:pt x="3078765" y="2792224"/>
                </a:cubicBezTo>
                <a:cubicBezTo>
                  <a:pt x="3072684" y="2787295"/>
                  <a:pt x="3066809" y="2783104"/>
                  <a:pt x="3061140" y="2779653"/>
                </a:cubicBezTo>
                <a:cubicBezTo>
                  <a:pt x="3055471" y="2776202"/>
                  <a:pt x="3050829" y="2773819"/>
                  <a:pt x="3047213" y="2772505"/>
                </a:cubicBezTo>
                <a:cubicBezTo>
                  <a:pt x="3045734" y="2765110"/>
                  <a:pt x="3043680" y="2757386"/>
                  <a:pt x="3041051" y="2749334"/>
                </a:cubicBezTo>
                <a:cubicBezTo>
                  <a:pt x="3038421" y="2741282"/>
                  <a:pt x="3035258" y="2733353"/>
                  <a:pt x="3031561" y="2725547"/>
                </a:cubicBezTo>
                <a:cubicBezTo>
                  <a:pt x="3027863" y="2717741"/>
                  <a:pt x="3023631" y="2710223"/>
                  <a:pt x="3018866" y="2702993"/>
                </a:cubicBezTo>
                <a:cubicBezTo>
                  <a:pt x="3014101" y="2695762"/>
                  <a:pt x="3008759" y="2689189"/>
                  <a:pt x="3002843" y="2683273"/>
                </a:cubicBezTo>
                <a:close/>
                <a:moveTo>
                  <a:pt x="2630275" y="2683273"/>
                </a:moveTo>
                <a:lnTo>
                  <a:pt x="2757221" y="2683273"/>
                </a:lnTo>
                <a:lnTo>
                  <a:pt x="2757221" y="2780639"/>
                </a:lnTo>
                <a:cubicBezTo>
                  <a:pt x="2754263" y="2776695"/>
                  <a:pt x="2750648" y="2772998"/>
                  <a:pt x="2746375" y="2769547"/>
                </a:cubicBezTo>
                <a:cubicBezTo>
                  <a:pt x="2742103" y="2766096"/>
                  <a:pt x="2737420" y="2763056"/>
                  <a:pt x="2732325" y="2760426"/>
                </a:cubicBezTo>
                <a:cubicBezTo>
                  <a:pt x="2727231" y="2757797"/>
                  <a:pt x="2721890" y="2755702"/>
                  <a:pt x="2716303" y="2754141"/>
                </a:cubicBezTo>
                <a:cubicBezTo>
                  <a:pt x="2710716" y="2752580"/>
                  <a:pt x="2704964" y="2751799"/>
                  <a:pt x="2699048" y="2751799"/>
                </a:cubicBezTo>
                <a:cubicBezTo>
                  <a:pt x="2697405" y="2751799"/>
                  <a:pt x="2694570" y="2751881"/>
                  <a:pt x="2690544" y="2752045"/>
                </a:cubicBezTo>
                <a:cubicBezTo>
                  <a:pt x="2686518" y="2752210"/>
                  <a:pt x="2682697" y="2752621"/>
                  <a:pt x="2679082" y="2753278"/>
                </a:cubicBezTo>
                <a:cubicBezTo>
                  <a:pt x="2675467" y="2753935"/>
                  <a:pt x="2672673" y="2754593"/>
                  <a:pt x="2670701" y="2755250"/>
                </a:cubicBezTo>
                <a:cubicBezTo>
                  <a:pt x="2669058" y="2749991"/>
                  <a:pt x="2666305" y="2744445"/>
                  <a:pt x="2662443" y="2738611"/>
                </a:cubicBezTo>
                <a:cubicBezTo>
                  <a:pt x="2658582" y="2732778"/>
                  <a:pt x="2654555" y="2726821"/>
                  <a:pt x="2650365" y="2720740"/>
                </a:cubicBezTo>
                <a:cubicBezTo>
                  <a:pt x="2646175" y="2714660"/>
                  <a:pt x="2642189" y="2708498"/>
                  <a:pt x="2638410" y="2702253"/>
                </a:cubicBezTo>
                <a:cubicBezTo>
                  <a:pt x="2634631" y="2696009"/>
                  <a:pt x="2631919" y="2689682"/>
                  <a:pt x="2630275" y="2683273"/>
                </a:cubicBezTo>
                <a:close/>
                <a:moveTo>
                  <a:pt x="3380411" y="2679329"/>
                </a:moveTo>
                <a:cubicBezTo>
                  <a:pt x="3399802" y="2679329"/>
                  <a:pt x="3415126" y="2682492"/>
                  <a:pt x="3426383" y="2688819"/>
                </a:cubicBezTo>
                <a:cubicBezTo>
                  <a:pt x="3437639" y="2695146"/>
                  <a:pt x="3446226" y="2705211"/>
                  <a:pt x="3452142" y="2719015"/>
                </a:cubicBezTo>
                <a:lnTo>
                  <a:pt x="3381644" y="2750813"/>
                </a:lnTo>
                <a:cubicBezTo>
                  <a:pt x="3381973" y="2749005"/>
                  <a:pt x="3382178" y="2747157"/>
                  <a:pt x="3382260" y="2745267"/>
                </a:cubicBezTo>
                <a:cubicBezTo>
                  <a:pt x="3382342" y="2743377"/>
                  <a:pt x="3382383" y="2741528"/>
                  <a:pt x="3382383" y="2739721"/>
                </a:cubicBezTo>
                <a:cubicBezTo>
                  <a:pt x="3382383" y="2733476"/>
                  <a:pt x="3381603" y="2727437"/>
                  <a:pt x="3380041" y="2721603"/>
                </a:cubicBezTo>
                <a:cubicBezTo>
                  <a:pt x="3378480" y="2715769"/>
                  <a:pt x="3376221" y="2710429"/>
                  <a:pt x="3373263" y="2705581"/>
                </a:cubicBezTo>
                <a:cubicBezTo>
                  <a:pt x="3370305" y="2700733"/>
                  <a:pt x="3366731" y="2696543"/>
                  <a:pt x="3362540" y="2693010"/>
                </a:cubicBezTo>
                <a:cubicBezTo>
                  <a:pt x="3358350" y="2689476"/>
                  <a:pt x="3353543" y="2686888"/>
                  <a:pt x="3348120" y="2685245"/>
                </a:cubicBezTo>
                <a:cubicBezTo>
                  <a:pt x="3351900" y="2683437"/>
                  <a:pt x="3356624" y="2681999"/>
                  <a:pt x="3362294" y="2680931"/>
                </a:cubicBezTo>
                <a:cubicBezTo>
                  <a:pt x="3367963" y="2679863"/>
                  <a:pt x="3374002" y="2679329"/>
                  <a:pt x="3380411" y="2679329"/>
                </a:cubicBezTo>
                <a:close/>
                <a:moveTo>
                  <a:pt x="4054198" y="2631509"/>
                </a:moveTo>
                <a:lnTo>
                  <a:pt x="4054198" y="2683273"/>
                </a:lnTo>
                <a:lnTo>
                  <a:pt x="4234880" y="2683273"/>
                </a:lnTo>
                <a:lnTo>
                  <a:pt x="4234880" y="2712360"/>
                </a:lnTo>
                <a:cubicBezTo>
                  <a:pt x="4215653" y="2714332"/>
                  <a:pt x="4197659" y="2718440"/>
                  <a:pt x="4180897" y="2724684"/>
                </a:cubicBezTo>
                <a:cubicBezTo>
                  <a:pt x="4164135" y="2730929"/>
                  <a:pt x="4149181" y="2739187"/>
                  <a:pt x="4136035" y="2749457"/>
                </a:cubicBezTo>
                <a:cubicBezTo>
                  <a:pt x="4122888" y="2759728"/>
                  <a:pt x="4111714" y="2771930"/>
                  <a:pt x="4102511" y="2786062"/>
                </a:cubicBezTo>
                <a:cubicBezTo>
                  <a:pt x="4093309" y="2800194"/>
                  <a:pt x="4086571" y="2816135"/>
                  <a:pt x="4082299" y="2833882"/>
                </a:cubicBezTo>
                <a:cubicBezTo>
                  <a:pt x="4087886" y="2834868"/>
                  <a:pt x="4094870" y="2836594"/>
                  <a:pt x="4103251" y="2839059"/>
                </a:cubicBezTo>
                <a:cubicBezTo>
                  <a:pt x="4111632" y="2841524"/>
                  <a:pt x="4120629" y="2844769"/>
                  <a:pt x="4130242" y="2848795"/>
                </a:cubicBezTo>
                <a:cubicBezTo>
                  <a:pt x="4139855" y="2852821"/>
                  <a:pt x="4149757" y="2857546"/>
                  <a:pt x="4159945" y="2862969"/>
                </a:cubicBezTo>
                <a:cubicBezTo>
                  <a:pt x="4170134" y="2868392"/>
                  <a:pt x="4179952" y="2874390"/>
                  <a:pt x="4189401" y="2880963"/>
                </a:cubicBezTo>
                <a:cubicBezTo>
                  <a:pt x="4198851" y="2887536"/>
                  <a:pt x="4207519" y="2894685"/>
                  <a:pt x="4215407" y="2902408"/>
                </a:cubicBezTo>
                <a:cubicBezTo>
                  <a:pt x="4223295" y="2910132"/>
                  <a:pt x="4229786" y="2918348"/>
                  <a:pt x="4234880" y="2927058"/>
                </a:cubicBezTo>
                <a:lnTo>
                  <a:pt x="4234880" y="2956884"/>
                </a:lnTo>
                <a:lnTo>
                  <a:pt x="4292067" y="2956884"/>
                </a:lnTo>
                <a:lnTo>
                  <a:pt x="4292067" y="2763631"/>
                </a:lnTo>
                <a:cubicBezTo>
                  <a:pt x="4298805" y="2764124"/>
                  <a:pt x="4305789" y="2765438"/>
                  <a:pt x="4313019" y="2767575"/>
                </a:cubicBezTo>
                <a:cubicBezTo>
                  <a:pt x="4320250" y="2769711"/>
                  <a:pt x="4326987" y="2772464"/>
                  <a:pt x="4333232" y="2775832"/>
                </a:cubicBezTo>
                <a:cubicBezTo>
                  <a:pt x="4339477" y="2779201"/>
                  <a:pt x="4344941" y="2783063"/>
                  <a:pt x="4349624" y="2787418"/>
                </a:cubicBezTo>
                <a:cubicBezTo>
                  <a:pt x="4354307" y="2791773"/>
                  <a:pt x="4357553" y="2796333"/>
                  <a:pt x="4359361" y="2801098"/>
                </a:cubicBezTo>
                <a:cubicBezTo>
                  <a:pt x="4355745" y="2801263"/>
                  <a:pt x="4351719" y="2802125"/>
                  <a:pt x="4347283" y="2803687"/>
                </a:cubicBezTo>
                <a:cubicBezTo>
                  <a:pt x="4342845" y="2805248"/>
                  <a:pt x="4338655" y="2807630"/>
                  <a:pt x="4334711" y="2810835"/>
                </a:cubicBezTo>
                <a:cubicBezTo>
                  <a:pt x="4330767" y="2814039"/>
                  <a:pt x="4327481" y="2818148"/>
                  <a:pt x="4324851" y="2823160"/>
                </a:cubicBezTo>
                <a:cubicBezTo>
                  <a:pt x="4322222" y="2828172"/>
                  <a:pt x="4320907" y="2834293"/>
                  <a:pt x="4320907" y="2841524"/>
                </a:cubicBezTo>
                <a:cubicBezTo>
                  <a:pt x="4320907" y="2846454"/>
                  <a:pt x="4321853" y="2851301"/>
                  <a:pt x="4323742" y="2856067"/>
                </a:cubicBezTo>
                <a:cubicBezTo>
                  <a:pt x="4325631" y="2860833"/>
                  <a:pt x="4328343" y="2865105"/>
                  <a:pt x="4331877" y="2868885"/>
                </a:cubicBezTo>
                <a:cubicBezTo>
                  <a:pt x="4335409" y="2872664"/>
                  <a:pt x="4339682" y="2875746"/>
                  <a:pt x="4344694" y="2878128"/>
                </a:cubicBezTo>
                <a:cubicBezTo>
                  <a:pt x="4349707" y="2880511"/>
                  <a:pt x="4355335" y="2881703"/>
                  <a:pt x="4361579" y="2881703"/>
                </a:cubicBezTo>
                <a:cubicBezTo>
                  <a:pt x="4367002" y="2881703"/>
                  <a:pt x="4373001" y="2880470"/>
                  <a:pt x="4379573" y="2878005"/>
                </a:cubicBezTo>
                <a:cubicBezTo>
                  <a:pt x="4386147" y="2875540"/>
                  <a:pt x="4392268" y="2871514"/>
                  <a:pt x="4397937" y="2865927"/>
                </a:cubicBezTo>
                <a:cubicBezTo>
                  <a:pt x="4403607" y="2860340"/>
                  <a:pt x="4408373" y="2853068"/>
                  <a:pt x="4412235" y="2844112"/>
                </a:cubicBezTo>
                <a:cubicBezTo>
                  <a:pt x="4416096" y="2835156"/>
                  <a:pt x="4418027" y="2824269"/>
                  <a:pt x="4418027" y="2811451"/>
                </a:cubicBezTo>
                <a:cubicBezTo>
                  <a:pt x="4418027" y="2797647"/>
                  <a:pt x="4414740" y="2784912"/>
                  <a:pt x="4408167" y="2773244"/>
                </a:cubicBezTo>
                <a:cubicBezTo>
                  <a:pt x="4401594" y="2761577"/>
                  <a:pt x="4392597" y="2751388"/>
                  <a:pt x="4381175" y="2742679"/>
                </a:cubicBezTo>
                <a:cubicBezTo>
                  <a:pt x="4369755" y="2733969"/>
                  <a:pt x="4356403" y="2726985"/>
                  <a:pt x="4341120" y="2721726"/>
                </a:cubicBezTo>
                <a:cubicBezTo>
                  <a:pt x="4325837" y="2716468"/>
                  <a:pt x="4309486" y="2713346"/>
                  <a:pt x="4292067" y="2712360"/>
                </a:cubicBezTo>
                <a:lnTo>
                  <a:pt x="4292067" y="2683273"/>
                </a:lnTo>
                <a:lnTo>
                  <a:pt x="4454248" y="2683273"/>
                </a:lnTo>
                <a:lnTo>
                  <a:pt x="4472256" y="2683273"/>
                </a:lnTo>
                <a:lnTo>
                  <a:pt x="4672891" y="2683273"/>
                </a:lnTo>
                <a:lnTo>
                  <a:pt x="4672891" y="2709648"/>
                </a:lnTo>
                <a:cubicBezTo>
                  <a:pt x="4659744" y="2709977"/>
                  <a:pt x="4646351" y="2710922"/>
                  <a:pt x="4632711" y="2712483"/>
                </a:cubicBezTo>
                <a:cubicBezTo>
                  <a:pt x="4619072" y="2714044"/>
                  <a:pt x="4605720" y="2716632"/>
                  <a:pt x="4592656" y="2720247"/>
                </a:cubicBezTo>
                <a:cubicBezTo>
                  <a:pt x="4579591" y="2723863"/>
                  <a:pt x="4567103" y="2728710"/>
                  <a:pt x="4555189" y="2734791"/>
                </a:cubicBezTo>
                <a:cubicBezTo>
                  <a:pt x="4543274" y="2740871"/>
                  <a:pt x="4532469" y="2748430"/>
                  <a:pt x="4522774" y="2757468"/>
                </a:cubicBezTo>
                <a:cubicBezTo>
                  <a:pt x="4513079" y="2766507"/>
                  <a:pt x="4504780" y="2777311"/>
                  <a:pt x="4497878" y="2789883"/>
                </a:cubicBezTo>
                <a:cubicBezTo>
                  <a:pt x="4490976" y="2802454"/>
                  <a:pt x="4486046" y="2817121"/>
                  <a:pt x="4483088" y="2833882"/>
                </a:cubicBezTo>
                <a:cubicBezTo>
                  <a:pt x="4492783" y="2834704"/>
                  <a:pt x="4503383" y="2836183"/>
                  <a:pt x="4514886" y="2838319"/>
                </a:cubicBezTo>
                <a:cubicBezTo>
                  <a:pt x="4526389" y="2840456"/>
                  <a:pt x="4538139" y="2843249"/>
                  <a:pt x="4550135" y="2846700"/>
                </a:cubicBezTo>
                <a:cubicBezTo>
                  <a:pt x="4562131" y="2850151"/>
                  <a:pt x="4574127" y="2854259"/>
                  <a:pt x="4586123" y="2859025"/>
                </a:cubicBezTo>
                <a:cubicBezTo>
                  <a:pt x="4598119" y="2863791"/>
                  <a:pt x="4609541" y="2869213"/>
                  <a:pt x="4620387" y="2875294"/>
                </a:cubicBezTo>
                <a:cubicBezTo>
                  <a:pt x="4631233" y="2881374"/>
                  <a:pt x="4641175" y="2888029"/>
                  <a:pt x="4650213" y="2895260"/>
                </a:cubicBezTo>
                <a:cubicBezTo>
                  <a:pt x="4659251" y="2902491"/>
                  <a:pt x="4666811" y="2910296"/>
                  <a:pt x="4672891" y="2918677"/>
                </a:cubicBezTo>
                <a:lnTo>
                  <a:pt x="4672891" y="2956884"/>
                </a:lnTo>
                <a:lnTo>
                  <a:pt x="4730077" y="2956884"/>
                </a:lnTo>
                <a:lnTo>
                  <a:pt x="4730077" y="2683273"/>
                </a:lnTo>
                <a:lnTo>
                  <a:pt x="4778098" y="2683273"/>
                </a:lnTo>
                <a:lnTo>
                  <a:pt x="4799097" y="2683273"/>
                </a:lnTo>
                <a:lnTo>
                  <a:pt x="4806691" y="2683273"/>
                </a:lnTo>
                <a:cubicBezTo>
                  <a:pt x="4812937" y="2683273"/>
                  <a:pt x="4818565" y="2684300"/>
                  <a:pt x="4823577" y="2686354"/>
                </a:cubicBezTo>
                <a:cubicBezTo>
                  <a:pt x="4828589" y="2688408"/>
                  <a:pt x="4832820" y="2691284"/>
                  <a:pt x="4836271" y="2694982"/>
                </a:cubicBezTo>
                <a:cubicBezTo>
                  <a:pt x="4839722" y="2698679"/>
                  <a:pt x="4842393" y="2703034"/>
                  <a:pt x="4844283" y="2708046"/>
                </a:cubicBezTo>
                <a:cubicBezTo>
                  <a:pt x="4846172" y="2713058"/>
                  <a:pt x="4847117" y="2718522"/>
                  <a:pt x="4847117" y="2724438"/>
                </a:cubicBezTo>
                <a:lnTo>
                  <a:pt x="4847117" y="2981534"/>
                </a:lnTo>
                <a:lnTo>
                  <a:pt x="4904304" y="2981534"/>
                </a:lnTo>
                <a:lnTo>
                  <a:pt x="4904304" y="2709155"/>
                </a:lnTo>
                <a:cubicBezTo>
                  <a:pt x="4904304" y="2706690"/>
                  <a:pt x="4904509" y="2703979"/>
                  <a:pt x="4904921" y="2701021"/>
                </a:cubicBezTo>
                <a:cubicBezTo>
                  <a:pt x="4905331" y="2698063"/>
                  <a:pt x="4906276" y="2695269"/>
                  <a:pt x="4907755" y="2692640"/>
                </a:cubicBezTo>
                <a:cubicBezTo>
                  <a:pt x="4909234" y="2690011"/>
                  <a:pt x="4911493" y="2687792"/>
                  <a:pt x="4914534" y="2685984"/>
                </a:cubicBezTo>
                <a:cubicBezTo>
                  <a:pt x="4917574" y="2684177"/>
                  <a:pt x="4921723" y="2683273"/>
                  <a:pt x="4926982" y="2683273"/>
                </a:cubicBezTo>
                <a:lnTo>
                  <a:pt x="4973323" y="2683273"/>
                </a:lnTo>
                <a:lnTo>
                  <a:pt x="4973323" y="2631509"/>
                </a:lnTo>
                <a:lnTo>
                  <a:pt x="4916136" y="2631509"/>
                </a:lnTo>
                <a:cubicBezTo>
                  <a:pt x="4904469" y="2631509"/>
                  <a:pt x="4894937" y="2633152"/>
                  <a:pt x="4887543" y="2636439"/>
                </a:cubicBezTo>
                <a:cubicBezTo>
                  <a:pt x="4880147" y="2639725"/>
                  <a:pt x="4873821" y="2643916"/>
                  <a:pt x="4868562" y="2649010"/>
                </a:cubicBezTo>
                <a:cubicBezTo>
                  <a:pt x="4862975" y="2644409"/>
                  <a:pt x="4856032" y="2640341"/>
                  <a:pt x="4847733" y="2636808"/>
                </a:cubicBezTo>
                <a:cubicBezTo>
                  <a:pt x="4839435" y="2633275"/>
                  <a:pt x="4830109" y="2631509"/>
                  <a:pt x="4819756" y="2631509"/>
                </a:cubicBezTo>
                <a:lnTo>
                  <a:pt x="4799097" y="2631509"/>
                </a:lnTo>
                <a:lnTo>
                  <a:pt x="4778098" y="2631509"/>
                </a:lnTo>
                <a:lnTo>
                  <a:pt x="4472256" y="2631509"/>
                </a:lnTo>
                <a:lnTo>
                  <a:pt x="4454248" y="2631509"/>
                </a:lnTo>
                <a:close/>
                <a:moveTo>
                  <a:pt x="3758067" y="2631509"/>
                </a:moveTo>
                <a:lnTo>
                  <a:pt x="3758067" y="2671195"/>
                </a:lnTo>
                <a:cubicBezTo>
                  <a:pt x="3754452" y="2667086"/>
                  <a:pt x="3750015" y="2663471"/>
                  <a:pt x="3744757" y="2660349"/>
                </a:cubicBezTo>
                <a:cubicBezTo>
                  <a:pt x="3739498" y="2657226"/>
                  <a:pt x="3733952" y="2654556"/>
                  <a:pt x="3728118" y="2652338"/>
                </a:cubicBezTo>
                <a:cubicBezTo>
                  <a:pt x="3722284" y="2650119"/>
                  <a:pt x="3716327" y="2648435"/>
                  <a:pt x="3710247" y="2647285"/>
                </a:cubicBezTo>
                <a:cubicBezTo>
                  <a:pt x="3704167" y="2646134"/>
                  <a:pt x="3698415" y="2645559"/>
                  <a:pt x="3692992" y="2645559"/>
                </a:cubicBezTo>
                <a:cubicBezTo>
                  <a:pt x="3674751" y="2645559"/>
                  <a:pt x="3658771" y="2648311"/>
                  <a:pt x="3645049" y="2653817"/>
                </a:cubicBezTo>
                <a:cubicBezTo>
                  <a:pt x="3631327" y="2659322"/>
                  <a:pt x="3619906" y="2666675"/>
                  <a:pt x="3610785" y="2675878"/>
                </a:cubicBezTo>
                <a:cubicBezTo>
                  <a:pt x="3601665" y="2685081"/>
                  <a:pt x="3594845" y="2695762"/>
                  <a:pt x="3590326" y="2707923"/>
                </a:cubicBezTo>
                <a:cubicBezTo>
                  <a:pt x="3585807" y="2720083"/>
                  <a:pt x="3583548" y="2732901"/>
                  <a:pt x="3583548" y="2746376"/>
                </a:cubicBezTo>
                <a:cubicBezTo>
                  <a:pt x="3583548" y="2758208"/>
                  <a:pt x="3585725" y="2769095"/>
                  <a:pt x="3590080" y="2779037"/>
                </a:cubicBezTo>
                <a:cubicBezTo>
                  <a:pt x="3594435" y="2788979"/>
                  <a:pt x="3600268" y="2797524"/>
                  <a:pt x="3607581" y="2804673"/>
                </a:cubicBezTo>
                <a:cubicBezTo>
                  <a:pt x="3614894" y="2811821"/>
                  <a:pt x="3623398" y="2817367"/>
                  <a:pt x="3633093" y="2821311"/>
                </a:cubicBezTo>
                <a:cubicBezTo>
                  <a:pt x="3642789" y="2825255"/>
                  <a:pt x="3652978" y="2827227"/>
                  <a:pt x="3663659" y="2827227"/>
                </a:cubicBezTo>
                <a:cubicBezTo>
                  <a:pt x="3672205" y="2827227"/>
                  <a:pt x="3680379" y="2826200"/>
                  <a:pt x="3688185" y="2824146"/>
                </a:cubicBezTo>
                <a:cubicBezTo>
                  <a:pt x="3695991" y="2822092"/>
                  <a:pt x="3702852" y="2818928"/>
                  <a:pt x="3708768" y="2814656"/>
                </a:cubicBezTo>
                <a:cubicBezTo>
                  <a:pt x="3714684" y="2810383"/>
                  <a:pt x="3719367" y="2804960"/>
                  <a:pt x="3722818" y="2798387"/>
                </a:cubicBezTo>
                <a:cubicBezTo>
                  <a:pt x="3726269" y="2791814"/>
                  <a:pt x="3727995" y="2784008"/>
                  <a:pt x="3727995" y="2774970"/>
                </a:cubicBezTo>
                <a:cubicBezTo>
                  <a:pt x="3727995" y="2770368"/>
                  <a:pt x="3727050" y="2765767"/>
                  <a:pt x="3725160" y="2761166"/>
                </a:cubicBezTo>
                <a:cubicBezTo>
                  <a:pt x="3723270" y="2756565"/>
                  <a:pt x="3720559" y="2752415"/>
                  <a:pt x="3717025" y="2748718"/>
                </a:cubicBezTo>
                <a:cubicBezTo>
                  <a:pt x="3713493" y="2745020"/>
                  <a:pt x="3709220" y="2742021"/>
                  <a:pt x="3704208" y="2739721"/>
                </a:cubicBezTo>
                <a:cubicBezTo>
                  <a:pt x="3699196" y="2737420"/>
                  <a:pt x="3693650" y="2736270"/>
                  <a:pt x="3687569" y="2736270"/>
                </a:cubicBezTo>
                <a:cubicBezTo>
                  <a:pt x="3681653" y="2736270"/>
                  <a:pt x="3676272" y="2737379"/>
                  <a:pt x="3671424" y="2739597"/>
                </a:cubicBezTo>
                <a:cubicBezTo>
                  <a:pt x="3666576" y="2741816"/>
                  <a:pt x="3662468" y="2744692"/>
                  <a:pt x="3659099" y="2748225"/>
                </a:cubicBezTo>
                <a:cubicBezTo>
                  <a:pt x="3655730" y="2751758"/>
                  <a:pt x="3653101" y="2755825"/>
                  <a:pt x="3651211" y="2760426"/>
                </a:cubicBezTo>
                <a:cubicBezTo>
                  <a:pt x="3649321" y="2765028"/>
                  <a:pt x="3648294" y="2769629"/>
                  <a:pt x="3648130" y="2774230"/>
                </a:cubicBezTo>
                <a:cubicBezTo>
                  <a:pt x="3646979" y="2772916"/>
                  <a:pt x="3646035" y="2771108"/>
                  <a:pt x="3645295" y="2768807"/>
                </a:cubicBezTo>
                <a:cubicBezTo>
                  <a:pt x="3644555" y="2766507"/>
                  <a:pt x="3643939" y="2764124"/>
                  <a:pt x="3643446" y="2761659"/>
                </a:cubicBezTo>
                <a:cubicBezTo>
                  <a:pt x="3642953" y="2759194"/>
                  <a:pt x="3642625" y="2756729"/>
                  <a:pt x="3642460" y="2754264"/>
                </a:cubicBezTo>
                <a:cubicBezTo>
                  <a:pt x="3642296" y="2751799"/>
                  <a:pt x="3642214" y="2749827"/>
                  <a:pt x="3642214" y="2748348"/>
                </a:cubicBezTo>
                <a:cubicBezTo>
                  <a:pt x="3642214" y="2741282"/>
                  <a:pt x="3643282" y="2734585"/>
                  <a:pt x="3645418" y="2728259"/>
                </a:cubicBezTo>
                <a:cubicBezTo>
                  <a:pt x="3647555" y="2721932"/>
                  <a:pt x="3650677" y="2716386"/>
                  <a:pt x="3654785" y="2711620"/>
                </a:cubicBezTo>
                <a:cubicBezTo>
                  <a:pt x="3658894" y="2706855"/>
                  <a:pt x="3663987" y="2703116"/>
                  <a:pt x="3670068" y="2700405"/>
                </a:cubicBezTo>
                <a:cubicBezTo>
                  <a:pt x="3676149" y="2697693"/>
                  <a:pt x="3683214" y="2696337"/>
                  <a:pt x="3691267" y="2696337"/>
                </a:cubicBezTo>
                <a:cubicBezTo>
                  <a:pt x="3702934" y="2696337"/>
                  <a:pt x="3713000" y="2698186"/>
                  <a:pt x="3721463" y="2701884"/>
                </a:cubicBezTo>
                <a:cubicBezTo>
                  <a:pt x="3729925" y="2705581"/>
                  <a:pt x="3736869" y="2710306"/>
                  <a:pt x="3742291" y="2716057"/>
                </a:cubicBezTo>
                <a:cubicBezTo>
                  <a:pt x="3747714" y="2721809"/>
                  <a:pt x="3751699" y="2728259"/>
                  <a:pt x="3754247" y="2735407"/>
                </a:cubicBezTo>
                <a:cubicBezTo>
                  <a:pt x="3756793" y="2742555"/>
                  <a:pt x="3758067" y="2749663"/>
                  <a:pt x="3758067" y="2756729"/>
                </a:cubicBezTo>
                <a:lnTo>
                  <a:pt x="3758067" y="2956884"/>
                </a:lnTo>
                <a:lnTo>
                  <a:pt x="3815255" y="2956884"/>
                </a:lnTo>
                <a:lnTo>
                  <a:pt x="3815255" y="2683273"/>
                </a:lnTo>
                <a:lnTo>
                  <a:pt x="3884273" y="2683273"/>
                </a:lnTo>
                <a:lnTo>
                  <a:pt x="3884273" y="2631509"/>
                </a:lnTo>
                <a:close/>
                <a:moveTo>
                  <a:pt x="1587223" y="2631509"/>
                </a:moveTo>
                <a:lnTo>
                  <a:pt x="1587223" y="2683273"/>
                </a:lnTo>
                <a:lnTo>
                  <a:pt x="1901506" y="2683273"/>
                </a:lnTo>
                <a:lnTo>
                  <a:pt x="1901506" y="2855821"/>
                </a:lnTo>
                <a:cubicBezTo>
                  <a:pt x="1900520" y="2855163"/>
                  <a:pt x="1898137" y="2853314"/>
                  <a:pt x="1894358" y="2850274"/>
                </a:cubicBezTo>
                <a:cubicBezTo>
                  <a:pt x="1890578" y="2847234"/>
                  <a:pt x="1886429" y="2843989"/>
                  <a:pt x="1881910" y="2840538"/>
                </a:cubicBezTo>
                <a:cubicBezTo>
                  <a:pt x="1877391" y="2837087"/>
                  <a:pt x="1872953" y="2833841"/>
                  <a:pt x="1868599" y="2830801"/>
                </a:cubicBezTo>
                <a:cubicBezTo>
                  <a:pt x="1864244" y="2827761"/>
                  <a:pt x="1861081" y="2825748"/>
                  <a:pt x="1859109" y="2824762"/>
                </a:cubicBezTo>
                <a:cubicBezTo>
                  <a:pt x="1859766" y="2820489"/>
                  <a:pt x="1860259" y="2816381"/>
                  <a:pt x="1860588" y="2812437"/>
                </a:cubicBezTo>
                <a:cubicBezTo>
                  <a:pt x="1860917" y="2808493"/>
                  <a:pt x="1861081" y="2804878"/>
                  <a:pt x="1861081" y="2801591"/>
                </a:cubicBezTo>
                <a:cubicBezTo>
                  <a:pt x="1861081" y="2790417"/>
                  <a:pt x="1859479" y="2779078"/>
                  <a:pt x="1856274" y="2767575"/>
                </a:cubicBezTo>
                <a:cubicBezTo>
                  <a:pt x="1853069" y="2756072"/>
                  <a:pt x="1848016" y="2745637"/>
                  <a:pt x="1841115" y="2736270"/>
                </a:cubicBezTo>
                <a:cubicBezTo>
                  <a:pt x="1834213" y="2726903"/>
                  <a:pt x="1825256" y="2719220"/>
                  <a:pt x="1814247" y="2713222"/>
                </a:cubicBezTo>
                <a:cubicBezTo>
                  <a:pt x="1803236" y="2707224"/>
                  <a:pt x="1789925" y="2704225"/>
                  <a:pt x="1774314" y="2704225"/>
                </a:cubicBezTo>
                <a:cubicBezTo>
                  <a:pt x="1763468" y="2704225"/>
                  <a:pt x="1753239" y="2706115"/>
                  <a:pt x="1743625" y="2709895"/>
                </a:cubicBezTo>
                <a:cubicBezTo>
                  <a:pt x="1734012" y="2713674"/>
                  <a:pt x="1725631" y="2718933"/>
                  <a:pt x="1718482" y="2725670"/>
                </a:cubicBezTo>
                <a:cubicBezTo>
                  <a:pt x="1711334" y="2732408"/>
                  <a:pt x="1705706" y="2740337"/>
                  <a:pt x="1701597" y="2749457"/>
                </a:cubicBezTo>
                <a:cubicBezTo>
                  <a:pt x="1697489" y="2758578"/>
                  <a:pt x="1695435" y="2768396"/>
                  <a:pt x="1695435" y="2778914"/>
                </a:cubicBezTo>
                <a:cubicBezTo>
                  <a:pt x="1695435" y="2784337"/>
                  <a:pt x="1696462" y="2789554"/>
                  <a:pt x="1698516" y="2794566"/>
                </a:cubicBezTo>
                <a:cubicBezTo>
                  <a:pt x="1700570" y="2799578"/>
                  <a:pt x="1703405" y="2804015"/>
                  <a:pt x="1707020" y="2807877"/>
                </a:cubicBezTo>
                <a:cubicBezTo>
                  <a:pt x="1710635" y="2811739"/>
                  <a:pt x="1714908" y="2814820"/>
                  <a:pt x="1719838" y="2817121"/>
                </a:cubicBezTo>
                <a:cubicBezTo>
                  <a:pt x="1724768" y="2819421"/>
                  <a:pt x="1730109" y="2820572"/>
                  <a:pt x="1735860" y="2820572"/>
                </a:cubicBezTo>
                <a:cubicBezTo>
                  <a:pt x="1741283" y="2820572"/>
                  <a:pt x="1746460" y="2819586"/>
                  <a:pt x="1751390" y="2817614"/>
                </a:cubicBezTo>
                <a:cubicBezTo>
                  <a:pt x="1756320" y="2815642"/>
                  <a:pt x="1760633" y="2812930"/>
                  <a:pt x="1764331" y="2809479"/>
                </a:cubicBezTo>
                <a:cubicBezTo>
                  <a:pt x="1768028" y="2806028"/>
                  <a:pt x="1770986" y="2801961"/>
                  <a:pt x="1773205" y="2797278"/>
                </a:cubicBezTo>
                <a:cubicBezTo>
                  <a:pt x="1775423" y="2792594"/>
                  <a:pt x="1776532" y="2787541"/>
                  <a:pt x="1776532" y="2782118"/>
                </a:cubicBezTo>
                <a:cubicBezTo>
                  <a:pt x="1776532" y="2777188"/>
                  <a:pt x="1776039" y="2772628"/>
                  <a:pt x="1775053" y="2768438"/>
                </a:cubicBezTo>
                <a:cubicBezTo>
                  <a:pt x="1774067" y="2764247"/>
                  <a:pt x="1772671" y="2761001"/>
                  <a:pt x="1770863" y="2758701"/>
                </a:cubicBezTo>
                <a:cubicBezTo>
                  <a:pt x="1772178" y="2758044"/>
                  <a:pt x="1773287" y="2757674"/>
                  <a:pt x="1774191" y="2757592"/>
                </a:cubicBezTo>
                <a:cubicBezTo>
                  <a:pt x="1775094" y="2757510"/>
                  <a:pt x="1776286" y="2757468"/>
                  <a:pt x="1777765" y="2757468"/>
                </a:cubicBezTo>
                <a:cubicBezTo>
                  <a:pt x="1782202" y="2757468"/>
                  <a:pt x="1785981" y="2758906"/>
                  <a:pt x="1789104" y="2761782"/>
                </a:cubicBezTo>
                <a:cubicBezTo>
                  <a:pt x="1792226" y="2764658"/>
                  <a:pt x="1794773" y="2768232"/>
                  <a:pt x="1796745" y="2772505"/>
                </a:cubicBezTo>
                <a:cubicBezTo>
                  <a:pt x="1798717" y="2776777"/>
                  <a:pt x="1800155" y="2781543"/>
                  <a:pt x="1801059" y="2786802"/>
                </a:cubicBezTo>
                <a:cubicBezTo>
                  <a:pt x="1801963" y="2792060"/>
                  <a:pt x="1802415" y="2796990"/>
                  <a:pt x="1802415" y="2801591"/>
                </a:cubicBezTo>
                <a:cubicBezTo>
                  <a:pt x="1802415" y="2811780"/>
                  <a:pt x="1801387" y="2821311"/>
                  <a:pt x="1799333" y="2830185"/>
                </a:cubicBezTo>
                <a:cubicBezTo>
                  <a:pt x="1797279" y="2839059"/>
                  <a:pt x="1794198" y="2846823"/>
                  <a:pt x="1790090" y="2853479"/>
                </a:cubicBezTo>
                <a:cubicBezTo>
                  <a:pt x="1785981" y="2860134"/>
                  <a:pt x="1780846" y="2865393"/>
                  <a:pt x="1774684" y="2869255"/>
                </a:cubicBezTo>
                <a:cubicBezTo>
                  <a:pt x="1768521" y="2873116"/>
                  <a:pt x="1761250" y="2875047"/>
                  <a:pt x="1752869" y="2875047"/>
                </a:cubicBezTo>
                <a:cubicBezTo>
                  <a:pt x="1742680" y="2875047"/>
                  <a:pt x="1732861" y="2873157"/>
                  <a:pt x="1723412" y="2869378"/>
                </a:cubicBezTo>
                <a:cubicBezTo>
                  <a:pt x="1713963" y="2865598"/>
                  <a:pt x="1705048" y="2860750"/>
                  <a:pt x="1696667" y="2854835"/>
                </a:cubicBezTo>
                <a:cubicBezTo>
                  <a:pt x="1688287" y="2848919"/>
                  <a:pt x="1680481" y="2842345"/>
                  <a:pt x="1673250" y="2835115"/>
                </a:cubicBezTo>
                <a:cubicBezTo>
                  <a:pt x="1666020" y="2827884"/>
                  <a:pt x="1659529" y="2820818"/>
                  <a:pt x="1653777" y="2813916"/>
                </a:cubicBezTo>
                <a:cubicBezTo>
                  <a:pt x="1648025" y="2807014"/>
                  <a:pt x="1643055" y="2800687"/>
                  <a:pt x="1638864" y="2794936"/>
                </a:cubicBezTo>
                <a:cubicBezTo>
                  <a:pt x="1634674" y="2789184"/>
                  <a:pt x="1631428" y="2784830"/>
                  <a:pt x="1629127" y="2781872"/>
                </a:cubicBezTo>
                <a:lnTo>
                  <a:pt x="1588455" y="2812930"/>
                </a:lnTo>
                <a:cubicBezTo>
                  <a:pt x="1597987" y="2827720"/>
                  <a:pt x="1608709" y="2842017"/>
                  <a:pt x="1620623" y="2855821"/>
                </a:cubicBezTo>
                <a:cubicBezTo>
                  <a:pt x="1632537" y="2869624"/>
                  <a:pt x="1645437" y="2881908"/>
                  <a:pt x="1659323" y="2892672"/>
                </a:cubicBezTo>
                <a:cubicBezTo>
                  <a:pt x="1673209" y="2903436"/>
                  <a:pt x="1687958" y="2912063"/>
                  <a:pt x="1703569" y="2918554"/>
                </a:cubicBezTo>
                <a:cubicBezTo>
                  <a:pt x="1719181" y="2925045"/>
                  <a:pt x="1735450" y="2928291"/>
                  <a:pt x="1752376" y="2928291"/>
                </a:cubicBezTo>
                <a:cubicBezTo>
                  <a:pt x="1761414" y="2928291"/>
                  <a:pt x="1770452" y="2926976"/>
                  <a:pt x="1779490" y="2924347"/>
                </a:cubicBezTo>
                <a:cubicBezTo>
                  <a:pt x="1788528" y="2921717"/>
                  <a:pt x="1797033" y="2918020"/>
                  <a:pt x="1805003" y="2913254"/>
                </a:cubicBezTo>
                <a:cubicBezTo>
                  <a:pt x="1812973" y="2908489"/>
                  <a:pt x="1820245" y="2902655"/>
                  <a:pt x="1826818" y="2895753"/>
                </a:cubicBezTo>
                <a:cubicBezTo>
                  <a:pt x="1833391" y="2888851"/>
                  <a:pt x="1838649" y="2881045"/>
                  <a:pt x="1842593" y="2872336"/>
                </a:cubicBezTo>
                <a:cubicBezTo>
                  <a:pt x="1844894" y="2873157"/>
                  <a:pt x="1847811" y="2874636"/>
                  <a:pt x="1851344" y="2876773"/>
                </a:cubicBezTo>
                <a:cubicBezTo>
                  <a:pt x="1854877" y="2878909"/>
                  <a:pt x="1858657" y="2881497"/>
                  <a:pt x="1862683" y="2884537"/>
                </a:cubicBezTo>
                <a:cubicBezTo>
                  <a:pt x="1866709" y="2887577"/>
                  <a:pt x="1870776" y="2890823"/>
                  <a:pt x="1874885" y="2894274"/>
                </a:cubicBezTo>
                <a:cubicBezTo>
                  <a:pt x="1878993" y="2897725"/>
                  <a:pt x="1882813" y="2901176"/>
                  <a:pt x="1886347" y="2904627"/>
                </a:cubicBezTo>
                <a:cubicBezTo>
                  <a:pt x="1889880" y="2908078"/>
                  <a:pt x="1893002" y="2911364"/>
                  <a:pt x="1895713" y="2914487"/>
                </a:cubicBezTo>
                <a:cubicBezTo>
                  <a:pt x="1898425" y="2917609"/>
                  <a:pt x="1900356" y="2920320"/>
                  <a:pt x="1901506" y="2922621"/>
                </a:cubicBezTo>
                <a:lnTo>
                  <a:pt x="1901506" y="2956884"/>
                </a:lnTo>
                <a:lnTo>
                  <a:pt x="1958693" y="2956884"/>
                </a:lnTo>
                <a:lnTo>
                  <a:pt x="1958693" y="2683273"/>
                </a:lnTo>
                <a:lnTo>
                  <a:pt x="1960912" y="2683273"/>
                </a:lnTo>
                <a:cubicBezTo>
                  <a:pt x="1968307" y="2683602"/>
                  <a:pt x="1974839" y="2685409"/>
                  <a:pt x="1980508" y="2688696"/>
                </a:cubicBezTo>
                <a:cubicBezTo>
                  <a:pt x="1986178" y="2691983"/>
                  <a:pt x="1990943" y="2696255"/>
                  <a:pt x="1994805" y="2701514"/>
                </a:cubicBezTo>
                <a:cubicBezTo>
                  <a:pt x="1998667" y="2706772"/>
                  <a:pt x="2001625" y="2712770"/>
                  <a:pt x="2003679" y="2719508"/>
                </a:cubicBezTo>
                <a:cubicBezTo>
                  <a:pt x="2005733" y="2726246"/>
                  <a:pt x="2006760" y="2733312"/>
                  <a:pt x="2006760" y="2740707"/>
                </a:cubicBezTo>
                <a:lnTo>
                  <a:pt x="2006760" y="2981534"/>
                </a:lnTo>
                <a:lnTo>
                  <a:pt x="2063947" y="2981534"/>
                </a:lnTo>
                <a:lnTo>
                  <a:pt x="2063947" y="2711620"/>
                </a:lnTo>
                <a:cubicBezTo>
                  <a:pt x="2063947" y="2708334"/>
                  <a:pt x="2064112" y="2705006"/>
                  <a:pt x="2064440" y="2701637"/>
                </a:cubicBezTo>
                <a:cubicBezTo>
                  <a:pt x="2064769" y="2698268"/>
                  <a:pt x="2065467" y="2695228"/>
                  <a:pt x="2066536" y="2692517"/>
                </a:cubicBezTo>
                <a:cubicBezTo>
                  <a:pt x="2067604" y="2689805"/>
                  <a:pt x="2069124" y="2687587"/>
                  <a:pt x="2071096" y="2685861"/>
                </a:cubicBezTo>
                <a:cubicBezTo>
                  <a:pt x="2073068" y="2684136"/>
                  <a:pt x="2075615" y="2683273"/>
                  <a:pt x="2078737" y="2683273"/>
                </a:cubicBezTo>
                <a:lnTo>
                  <a:pt x="2111098" y="2683273"/>
                </a:lnTo>
                <a:lnTo>
                  <a:pt x="2132966" y="2683273"/>
                </a:lnTo>
                <a:lnTo>
                  <a:pt x="2424641" y="2683273"/>
                </a:lnTo>
                <a:lnTo>
                  <a:pt x="2424641" y="2913501"/>
                </a:lnTo>
                <a:cubicBezTo>
                  <a:pt x="2414125" y="2906434"/>
                  <a:pt x="2405908" y="2901340"/>
                  <a:pt x="2399992" y="2898218"/>
                </a:cubicBezTo>
                <a:cubicBezTo>
                  <a:pt x="2394076" y="2895096"/>
                  <a:pt x="2387749" y="2891809"/>
                  <a:pt x="2381011" y="2888358"/>
                </a:cubicBezTo>
                <a:cubicBezTo>
                  <a:pt x="2374274" y="2884907"/>
                  <a:pt x="2367537" y="2881703"/>
                  <a:pt x="2360799" y="2878745"/>
                </a:cubicBezTo>
                <a:cubicBezTo>
                  <a:pt x="2354061" y="2875787"/>
                  <a:pt x="2347693" y="2873116"/>
                  <a:pt x="2341695" y="2870734"/>
                </a:cubicBezTo>
                <a:cubicBezTo>
                  <a:pt x="2335697" y="2868351"/>
                  <a:pt x="2330562" y="2866584"/>
                  <a:pt x="2326289" y="2865434"/>
                </a:cubicBezTo>
                <a:lnTo>
                  <a:pt x="2326289" y="2859025"/>
                </a:lnTo>
                <a:cubicBezTo>
                  <a:pt x="2337300" y="2856560"/>
                  <a:pt x="2346913" y="2852863"/>
                  <a:pt x="2355129" y="2847933"/>
                </a:cubicBezTo>
                <a:cubicBezTo>
                  <a:pt x="2363346" y="2843003"/>
                  <a:pt x="2370207" y="2837005"/>
                  <a:pt x="2375712" y="2829938"/>
                </a:cubicBezTo>
                <a:cubicBezTo>
                  <a:pt x="2381217" y="2822872"/>
                  <a:pt x="2385325" y="2814902"/>
                  <a:pt x="2388037" y="2806028"/>
                </a:cubicBezTo>
                <a:cubicBezTo>
                  <a:pt x="2390748" y="2797154"/>
                  <a:pt x="2392104" y="2787623"/>
                  <a:pt x="2392104" y="2777435"/>
                </a:cubicBezTo>
                <a:cubicBezTo>
                  <a:pt x="2392104" y="2768396"/>
                  <a:pt x="2390666" y="2759276"/>
                  <a:pt x="2387790" y="2750074"/>
                </a:cubicBezTo>
                <a:cubicBezTo>
                  <a:pt x="2384915" y="2740871"/>
                  <a:pt x="2380272" y="2732613"/>
                  <a:pt x="2373863" y="2725301"/>
                </a:cubicBezTo>
                <a:cubicBezTo>
                  <a:pt x="2367454" y="2717988"/>
                  <a:pt x="2359115" y="2712031"/>
                  <a:pt x="2348844" y="2707430"/>
                </a:cubicBezTo>
                <a:cubicBezTo>
                  <a:pt x="2338573" y="2702828"/>
                  <a:pt x="2326043" y="2700528"/>
                  <a:pt x="2311253" y="2700528"/>
                </a:cubicBezTo>
                <a:cubicBezTo>
                  <a:pt x="2301886" y="2700528"/>
                  <a:pt x="2293177" y="2701801"/>
                  <a:pt x="2285125" y="2704348"/>
                </a:cubicBezTo>
                <a:cubicBezTo>
                  <a:pt x="2277072" y="2706896"/>
                  <a:pt x="2270088" y="2710593"/>
                  <a:pt x="2264172" y="2715441"/>
                </a:cubicBezTo>
                <a:cubicBezTo>
                  <a:pt x="2258257" y="2720289"/>
                  <a:pt x="2253655" y="2726163"/>
                  <a:pt x="2250369" y="2733065"/>
                </a:cubicBezTo>
                <a:cubicBezTo>
                  <a:pt x="2247082" y="2739967"/>
                  <a:pt x="2245439" y="2747691"/>
                  <a:pt x="2245439" y="2756236"/>
                </a:cubicBezTo>
                <a:cubicBezTo>
                  <a:pt x="2245439" y="2760673"/>
                  <a:pt x="2246219" y="2765028"/>
                  <a:pt x="2247780" y="2769300"/>
                </a:cubicBezTo>
                <a:cubicBezTo>
                  <a:pt x="2249341" y="2773573"/>
                  <a:pt x="2251601" y="2777353"/>
                  <a:pt x="2254559" y="2780639"/>
                </a:cubicBezTo>
                <a:cubicBezTo>
                  <a:pt x="2257517" y="2783926"/>
                  <a:pt x="2261132" y="2786596"/>
                  <a:pt x="2265405" y="2788650"/>
                </a:cubicBezTo>
                <a:cubicBezTo>
                  <a:pt x="2269677" y="2790704"/>
                  <a:pt x="2274525" y="2791731"/>
                  <a:pt x="2279948" y="2791731"/>
                </a:cubicBezTo>
                <a:cubicBezTo>
                  <a:pt x="2289479" y="2791731"/>
                  <a:pt x="2296874" y="2788897"/>
                  <a:pt x="2302133" y="2783227"/>
                </a:cubicBezTo>
                <a:cubicBezTo>
                  <a:pt x="2307391" y="2777558"/>
                  <a:pt x="2310021" y="2770286"/>
                  <a:pt x="2310021" y="2761412"/>
                </a:cubicBezTo>
                <a:cubicBezTo>
                  <a:pt x="2310021" y="2759769"/>
                  <a:pt x="2309939" y="2758496"/>
                  <a:pt x="2309774" y="2757592"/>
                </a:cubicBezTo>
                <a:cubicBezTo>
                  <a:pt x="2309610" y="2756688"/>
                  <a:pt x="2309363" y="2755661"/>
                  <a:pt x="2309035" y="2754510"/>
                </a:cubicBezTo>
                <a:cubicBezTo>
                  <a:pt x="2311171" y="2754017"/>
                  <a:pt x="2313554" y="2753771"/>
                  <a:pt x="2316183" y="2753771"/>
                </a:cubicBezTo>
                <a:cubicBezTo>
                  <a:pt x="2322921" y="2753771"/>
                  <a:pt x="2328015" y="2755620"/>
                  <a:pt x="2331466" y="2759317"/>
                </a:cubicBezTo>
                <a:cubicBezTo>
                  <a:pt x="2334917" y="2763015"/>
                  <a:pt x="2336642" y="2769054"/>
                  <a:pt x="2336642" y="2777435"/>
                </a:cubicBezTo>
                <a:cubicBezTo>
                  <a:pt x="2336642" y="2781707"/>
                  <a:pt x="2336108" y="2785939"/>
                  <a:pt x="2335040" y="2790129"/>
                </a:cubicBezTo>
                <a:cubicBezTo>
                  <a:pt x="2333972" y="2794320"/>
                  <a:pt x="2331836" y="2798140"/>
                  <a:pt x="2328631" y="2801591"/>
                </a:cubicBezTo>
                <a:cubicBezTo>
                  <a:pt x="2325427" y="2805042"/>
                  <a:pt x="2320990" y="2807836"/>
                  <a:pt x="2315321" y="2809972"/>
                </a:cubicBezTo>
                <a:cubicBezTo>
                  <a:pt x="2309651" y="2812108"/>
                  <a:pt x="2302297" y="2813177"/>
                  <a:pt x="2293259" y="2813177"/>
                </a:cubicBezTo>
                <a:cubicBezTo>
                  <a:pt x="2285371" y="2813177"/>
                  <a:pt x="2277894" y="2812478"/>
                  <a:pt x="2270828" y="2811081"/>
                </a:cubicBezTo>
                <a:cubicBezTo>
                  <a:pt x="2263761" y="2809685"/>
                  <a:pt x="2256901" y="2807343"/>
                  <a:pt x="2250245" y="2804056"/>
                </a:cubicBezTo>
                <a:cubicBezTo>
                  <a:pt x="2243590" y="2800770"/>
                  <a:pt x="2236975" y="2796456"/>
                  <a:pt x="2230402" y="2791115"/>
                </a:cubicBezTo>
                <a:cubicBezTo>
                  <a:pt x="2223829" y="2785774"/>
                  <a:pt x="2217174" y="2779242"/>
                  <a:pt x="2210436" y="2771519"/>
                </a:cubicBezTo>
                <a:cubicBezTo>
                  <a:pt x="2204356" y="2764617"/>
                  <a:pt x="2198153" y="2756688"/>
                  <a:pt x="2191825" y="2747732"/>
                </a:cubicBezTo>
                <a:cubicBezTo>
                  <a:pt x="2185499" y="2738776"/>
                  <a:pt x="2178638" y="2728546"/>
                  <a:pt x="2171243" y="2717043"/>
                </a:cubicBezTo>
                <a:lnTo>
                  <a:pt x="2121697" y="2741693"/>
                </a:lnTo>
                <a:cubicBezTo>
                  <a:pt x="2128599" y="2753031"/>
                  <a:pt x="2136117" y="2764535"/>
                  <a:pt x="2144252" y="2776202"/>
                </a:cubicBezTo>
                <a:cubicBezTo>
                  <a:pt x="2152386" y="2787870"/>
                  <a:pt x="2161219" y="2799126"/>
                  <a:pt x="2170750" y="2809972"/>
                </a:cubicBezTo>
                <a:cubicBezTo>
                  <a:pt x="2182582" y="2823776"/>
                  <a:pt x="2196263" y="2834909"/>
                  <a:pt x="2211792" y="2843372"/>
                </a:cubicBezTo>
                <a:cubicBezTo>
                  <a:pt x="2227321" y="2851835"/>
                  <a:pt x="2244946" y="2857464"/>
                  <a:pt x="2264665" y="2860257"/>
                </a:cubicBezTo>
                <a:lnTo>
                  <a:pt x="2254805" y="2860257"/>
                </a:lnTo>
                <a:cubicBezTo>
                  <a:pt x="2245603" y="2860257"/>
                  <a:pt x="2236729" y="2861777"/>
                  <a:pt x="2228184" y="2864818"/>
                </a:cubicBezTo>
                <a:cubicBezTo>
                  <a:pt x="2219639" y="2867858"/>
                  <a:pt x="2211997" y="2872089"/>
                  <a:pt x="2205260" y="2877512"/>
                </a:cubicBezTo>
                <a:cubicBezTo>
                  <a:pt x="2198522" y="2882935"/>
                  <a:pt x="2193140" y="2889467"/>
                  <a:pt x="2189114" y="2897109"/>
                </a:cubicBezTo>
                <a:cubicBezTo>
                  <a:pt x="2185088" y="2904750"/>
                  <a:pt x="2183075" y="2913090"/>
                  <a:pt x="2183075" y="2922128"/>
                </a:cubicBezTo>
                <a:cubicBezTo>
                  <a:pt x="2183075" y="2934289"/>
                  <a:pt x="2185047" y="2944806"/>
                  <a:pt x="2188991" y="2953680"/>
                </a:cubicBezTo>
                <a:cubicBezTo>
                  <a:pt x="2192935" y="2962554"/>
                  <a:pt x="2198276" y="2969948"/>
                  <a:pt x="2205013" y="2975864"/>
                </a:cubicBezTo>
                <a:cubicBezTo>
                  <a:pt x="2211751" y="2981780"/>
                  <a:pt x="2219680" y="2986176"/>
                  <a:pt x="2228800" y="2989052"/>
                </a:cubicBezTo>
                <a:cubicBezTo>
                  <a:pt x="2237921" y="2991928"/>
                  <a:pt x="2247657" y="2993366"/>
                  <a:pt x="2258010" y="2993366"/>
                </a:cubicBezTo>
                <a:cubicBezTo>
                  <a:pt x="2266391" y="2993366"/>
                  <a:pt x="2274649" y="2991969"/>
                  <a:pt x="2282783" y="2989175"/>
                </a:cubicBezTo>
                <a:cubicBezTo>
                  <a:pt x="2290917" y="2986381"/>
                  <a:pt x="2298189" y="2982273"/>
                  <a:pt x="2304598" y="2976850"/>
                </a:cubicBezTo>
                <a:cubicBezTo>
                  <a:pt x="2311007" y="2971427"/>
                  <a:pt x="2316224" y="2964690"/>
                  <a:pt x="2320250" y="2956638"/>
                </a:cubicBezTo>
                <a:cubicBezTo>
                  <a:pt x="2324277" y="2948585"/>
                  <a:pt x="2326289" y="2939301"/>
                  <a:pt x="2326289" y="2928784"/>
                </a:cubicBezTo>
                <a:lnTo>
                  <a:pt x="2326289" y="2921635"/>
                </a:lnTo>
                <a:cubicBezTo>
                  <a:pt x="2330562" y="2923114"/>
                  <a:pt x="2335862" y="2925209"/>
                  <a:pt x="2342189" y="2927921"/>
                </a:cubicBezTo>
                <a:cubicBezTo>
                  <a:pt x="2348515" y="2930632"/>
                  <a:pt x="2355171" y="2933754"/>
                  <a:pt x="2362155" y="2937288"/>
                </a:cubicBezTo>
                <a:cubicBezTo>
                  <a:pt x="2369139" y="2940821"/>
                  <a:pt x="2376164" y="2944600"/>
                  <a:pt x="2383230" y="2948627"/>
                </a:cubicBezTo>
                <a:cubicBezTo>
                  <a:pt x="2390297" y="2952653"/>
                  <a:pt x="2396747" y="2956555"/>
                  <a:pt x="2402580" y="2960335"/>
                </a:cubicBezTo>
                <a:cubicBezTo>
                  <a:pt x="2408414" y="2964115"/>
                  <a:pt x="2415767" y="2970359"/>
                  <a:pt x="2424641" y="2979069"/>
                </a:cubicBezTo>
                <a:lnTo>
                  <a:pt x="2424641" y="3006183"/>
                </a:lnTo>
                <a:lnTo>
                  <a:pt x="2481829" y="3006183"/>
                </a:lnTo>
                <a:lnTo>
                  <a:pt x="2481829" y="2683273"/>
                </a:lnTo>
                <a:lnTo>
                  <a:pt x="2530198" y="2683273"/>
                </a:lnTo>
                <a:lnTo>
                  <a:pt x="2550848" y="2683273"/>
                </a:lnTo>
                <a:lnTo>
                  <a:pt x="2572595" y="2683273"/>
                </a:lnTo>
                <a:cubicBezTo>
                  <a:pt x="2573581" y="2692804"/>
                  <a:pt x="2575595" y="2701103"/>
                  <a:pt x="2578635" y="2708169"/>
                </a:cubicBezTo>
                <a:cubicBezTo>
                  <a:pt x="2581675" y="2715235"/>
                  <a:pt x="2585249" y="2721644"/>
                  <a:pt x="2589357" y="2727396"/>
                </a:cubicBezTo>
                <a:cubicBezTo>
                  <a:pt x="2593466" y="2733147"/>
                  <a:pt x="2597738" y="2738488"/>
                  <a:pt x="2602175" y="2743418"/>
                </a:cubicBezTo>
                <a:cubicBezTo>
                  <a:pt x="2606612" y="2748348"/>
                  <a:pt x="2610721" y="2753442"/>
                  <a:pt x="2614500" y="2758701"/>
                </a:cubicBezTo>
                <a:cubicBezTo>
                  <a:pt x="2618279" y="2763959"/>
                  <a:pt x="2621402" y="2769588"/>
                  <a:pt x="2623867" y="2775586"/>
                </a:cubicBezTo>
                <a:cubicBezTo>
                  <a:pt x="2626332" y="2781584"/>
                  <a:pt x="2627564" y="2788527"/>
                  <a:pt x="2627564" y="2796415"/>
                </a:cubicBezTo>
                <a:cubicBezTo>
                  <a:pt x="2627564" y="2800852"/>
                  <a:pt x="2626948" y="2804960"/>
                  <a:pt x="2625715" y="2808740"/>
                </a:cubicBezTo>
                <a:cubicBezTo>
                  <a:pt x="2624483" y="2812519"/>
                  <a:pt x="2622757" y="2815806"/>
                  <a:pt x="2620539" y="2818600"/>
                </a:cubicBezTo>
                <a:cubicBezTo>
                  <a:pt x="2618321" y="2821393"/>
                  <a:pt x="2615650" y="2823612"/>
                  <a:pt x="2612528" y="2825255"/>
                </a:cubicBezTo>
                <a:cubicBezTo>
                  <a:pt x="2609406" y="2826898"/>
                  <a:pt x="2606037" y="2827720"/>
                  <a:pt x="2602421" y="2827720"/>
                </a:cubicBezTo>
                <a:cubicBezTo>
                  <a:pt x="2597985" y="2827720"/>
                  <a:pt x="2593013" y="2827473"/>
                  <a:pt x="2587509" y="2826980"/>
                </a:cubicBezTo>
                <a:cubicBezTo>
                  <a:pt x="2582003" y="2826487"/>
                  <a:pt x="2574979" y="2824926"/>
                  <a:pt x="2566433" y="2822297"/>
                </a:cubicBezTo>
                <a:lnTo>
                  <a:pt x="2566433" y="2875540"/>
                </a:lnTo>
                <a:cubicBezTo>
                  <a:pt x="2574650" y="2877512"/>
                  <a:pt x="2581223" y="2878909"/>
                  <a:pt x="2586153" y="2879731"/>
                </a:cubicBezTo>
                <a:cubicBezTo>
                  <a:pt x="2591083" y="2880552"/>
                  <a:pt x="2595355" y="2880963"/>
                  <a:pt x="2598971" y="2880963"/>
                </a:cubicBezTo>
                <a:cubicBezTo>
                  <a:pt x="2612939" y="2880963"/>
                  <a:pt x="2625058" y="2879525"/>
                  <a:pt x="2635329" y="2876650"/>
                </a:cubicBezTo>
                <a:cubicBezTo>
                  <a:pt x="2645600" y="2873774"/>
                  <a:pt x="2654186" y="2869337"/>
                  <a:pt x="2661088" y="2863339"/>
                </a:cubicBezTo>
                <a:cubicBezTo>
                  <a:pt x="2667989" y="2857341"/>
                  <a:pt x="2673248" y="2849658"/>
                  <a:pt x="2676863" y="2840291"/>
                </a:cubicBezTo>
                <a:cubicBezTo>
                  <a:pt x="2680479" y="2830924"/>
                  <a:pt x="2682533" y="2819832"/>
                  <a:pt x="2683026" y="2807014"/>
                </a:cubicBezTo>
                <a:cubicBezTo>
                  <a:pt x="2687134" y="2806028"/>
                  <a:pt x="2690626" y="2805453"/>
                  <a:pt x="2693502" y="2805289"/>
                </a:cubicBezTo>
                <a:cubicBezTo>
                  <a:pt x="2696378" y="2805124"/>
                  <a:pt x="2698883" y="2805042"/>
                  <a:pt x="2701020" y="2805042"/>
                </a:cubicBezTo>
                <a:cubicBezTo>
                  <a:pt x="2704964" y="2805042"/>
                  <a:pt x="2709237" y="2805905"/>
                  <a:pt x="2713838" y="2807630"/>
                </a:cubicBezTo>
                <a:cubicBezTo>
                  <a:pt x="2718439" y="2809356"/>
                  <a:pt x="2723205" y="2812560"/>
                  <a:pt x="2728135" y="2817244"/>
                </a:cubicBezTo>
                <a:cubicBezTo>
                  <a:pt x="2733065" y="2821927"/>
                  <a:pt x="2738036" y="2828418"/>
                  <a:pt x="2743048" y="2836717"/>
                </a:cubicBezTo>
                <a:cubicBezTo>
                  <a:pt x="2748060" y="2845016"/>
                  <a:pt x="2752785" y="2855738"/>
                  <a:pt x="2757221" y="2868885"/>
                </a:cubicBezTo>
                <a:lnTo>
                  <a:pt x="2757221" y="2956884"/>
                </a:lnTo>
                <a:lnTo>
                  <a:pt x="2814409" y="2956884"/>
                </a:lnTo>
                <a:lnTo>
                  <a:pt x="2814409" y="2683273"/>
                </a:lnTo>
                <a:lnTo>
                  <a:pt x="2863573" y="2683273"/>
                </a:lnTo>
                <a:lnTo>
                  <a:pt x="2883427" y="2683273"/>
                </a:lnTo>
                <a:lnTo>
                  <a:pt x="2912379" y="2683273"/>
                </a:lnTo>
                <a:cubicBezTo>
                  <a:pt x="2918460" y="2683273"/>
                  <a:pt x="2925074" y="2685574"/>
                  <a:pt x="2932222" y="2690175"/>
                </a:cubicBezTo>
                <a:cubicBezTo>
                  <a:pt x="2939371" y="2694776"/>
                  <a:pt x="2946355" y="2700692"/>
                  <a:pt x="2953175" y="2707923"/>
                </a:cubicBezTo>
                <a:cubicBezTo>
                  <a:pt x="2959995" y="2715153"/>
                  <a:pt x="2966321" y="2723370"/>
                  <a:pt x="2972155" y="2732572"/>
                </a:cubicBezTo>
                <a:cubicBezTo>
                  <a:pt x="2977989" y="2741775"/>
                  <a:pt x="2982549" y="2750895"/>
                  <a:pt x="2985835" y="2759933"/>
                </a:cubicBezTo>
                <a:cubicBezTo>
                  <a:pt x="2981891" y="2759769"/>
                  <a:pt x="2978522" y="2759687"/>
                  <a:pt x="2975729" y="2759687"/>
                </a:cubicBezTo>
                <a:cubicBezTo>
                  <a:pt x="2965376" y="2759687"/>
                  <a:pt x="2955516" y="2761412"/>
                  <a:pt x="2946149" y="2764863"/>
                </a:cubicBezTo>
                <a:cubicBezTo>
                  <a:pt x="2936783" y="2768314"/>
                  <a:pt x="2928730" y="2773121"/>
                  <a:pt x="2921993" y="2779283"/>
                </a:cubicBezTo>
                <a:cubicBezTo>
                  <a:pt x="2915255" y="2785446"/>
                  <a:pt x="2909996" y="2792717"/>
                  <a:pt x="2906217" y="2801098"/>
                </a:cubicBezTo>
                <a:cubicBezTo>
                  <a:pt x="2902437" y="2809479"/>
                  <a:pt x="2900547" y="2818517"/>
                  <a:pt x="2900547" y="2828213"/>
                </a:cubicBezTo>
                <a:cubicBezTo>
                  <a:pt x="2900547" y="2839880"/>
                  <a:pt x="2902601" y="2850398"/>
                  <a:pt x="2906710" y="2859765"/>
                </a:cubicBezTo>
                <a:cubicBezTo>
                  <a:pt x="2910818" y="2869131"/>
                  <a:pt x="2916447" y="2877101"/>
                  <a:pt x="2923595" y="2883675"/>
                </a:cubicBezTo>
                <a:cubicBezTo>
                  <a:pt x="2930743" y="2890248"/>
                  <a:pt x="2939124" y="2895260"/>
                  <a:pt x="2948737" y="2898711"/>
                </a:cubicBezTo>
                <a:cubicBezTo>
                  <a:pt x="2958351" y="2902162"/>
                  <a:pt x="2968663" y="2903887"/>
                  <a:pt x="2979673" y="2903887"/>
                </a:cubicBezTo>
                <a:cubicBezTo>
                  <a:pt x="2992162" y="2903887"/>
                  <a:pt x="3002885" y="2901751"/>
                  <a:pt x="3011841" y="2897478"/>
                </a:cubicBezTo>
                <a:cubicBezTo>
                  <a:pt x="3020797" y="2893206"/>
                  <a:pt x="3028109" y="2887742"/>
                  <a:pt x="3033779" y="2881086"/>
                </a:cubicBezTo>
                <a:cubicBezTo>
                  <a:pt x="3039448" y="2874431"/>
                  <a:pt x="3043597" y="2867077"/>
                  <a:pt x="3046227" y="2859025"/>
                </a:cubicBezTo>
                <a:cubicBezTo>
                  <a:pt x="3048857" y="2850973"/>
                  <a:pt x="3050171" y="2843249"/>
                  <a:pt x="3050171" y="2835854"/>
                </a:cubicBezTo>
                <a:cubicBezTo>
                  <a:pt x="3056908" y="2839470"/>
                  <a:pt x="3063769" y="2845016"/>
                  <a:pt x="3070753" y="2852493"/>
                </a:cubicBezTo>
                <a:cubicBezTo>
                  <a:pt x="3077737" y="2859970"/>
                  <a:pt x="3084105" y="2867940"/>
                  <a:pt x="3089857" y="2876403"/>
                </a:cubicBezTo>
                <a:cubicBezTo>
                  <a:pt x="3095608" y="2884866"/>
                  <a:pt x="3100415" y="2893042"/>
                  <a:pt x="3104277" y="2900929"/>
                </a:cubicBezTo>
                <a:cubicBezTo>
                  <a:pt x="3108139" y="2908817"/>
                  <a:pt x="3110481" y="2914898"/>
                  <a:pt x="3111302" y="2919170"/>
                </a:cubicBezTo>
                <a:lnTo>
                  <a:pt x="3111302" y="2956884"/>
                </a:lnTo>
                <a:lnTo>
                  <a:pt x="3168489" y="2956884"/>
                </a:lnTo>
                <a:lnTo>
                  <a:pt x="3168489" y="2683273"/>
                </a:lnTo>
                <a:lnTo>
                  <a:pt x="3237508" y="2683273"/>
                </a:lnTo>
                <a:lnTo>
                  <a:pt x="3237508" y="2631509"/>
                </a:lnTo>
                <a:lnTo>
                  <a:pt x="2883427" y="2631509"/>
                </a:lnTo>
                <a:lnTo>
                  <a:pt x="2863573" y="2631509"/>
                </a:lnTo>
                <a:lnTo>
                  <a:pt x="2550848" y="2631509"/>
                </a:lnTo>
                <a:lnTo>
                  <a:pt x="2530198" y="2631509"/>
                </a:lnTo>
                <a:lnTo>
                  <a:pt x="2132966" y="2631509"/>
                </a:lnTo>
                <a:lnTo>
                  <a:pt x="2111098" y="2631509"/>
                </a:lnTo>
                <a:lnTo>
                  <a:pt x="2067152" y="2631509"/>
                </a:lnTo>
                <a:cubicBezTo>
                  <a:pt x="2057456" y="2631509"/>
                  <a:pt x="2049075" y="2633357"/>
                  <a:pt x="2042009" y="2637055"/>
                </a:cubicBezTo>
                <a:cubicBezTo>
                  <a:pt x="2034943" y="2640752"/>
                  <a:pt x="2029274" y="2645230"/>
                  <a:pt x="2025001" y="2650489"/>
                </a:cubicBezTo>
                <a:cubicBezTo>
                  <a:pt x="2021057" y="2647367"/>
                  <a:pt x="2016333" y="2644614"/>
                  <a:pt x="2010827" y="2642231"/>
                </a:cubicBezTo>
                <a:cubicBezTo>
                  <a:pt x="2005322" y="2639848"/>
                  <a:pt x="1999529" y="2637877"/>
                  <a:pt x="1993449" y="2636315"/>
                </a:cubicBezTo>
                <a:cubicBezTo>
                  <a:pt x="1987369" y="2634754"/>
                  <a:pt x="1981289" y="2633563"/>
                  <a:pt x="1975209" y="2632741"/>
                </a:cubicBezTo>
                <a:cubicBezTo>
                  <a:pt x="1969129" y="2631919"/>
                  <a:pt x="1963541" y="2631509"/>
                  <a:pt x="1958447" y="2631509"/>
                </a:cubicBezTo>
                <a:close/>
                <a:moveTo>
                  <a:pt x="329923" y="2631509"/>
                </a:moveTo>
                <a:lnTo>
                  <a:pt x="329923" y="2683273"/>
                </a:lnTo>
                <a:lnTo>
                  <a:pt x="510605" y="2683273"/>
                </a:lnTo>
                <a:lnTo>
                  <a:pt x="510605" y="2712360"/>
                </a:lnTo>
                <a:cubicBezTo>
                  <a:pt x="491379" y="2714332"/>
                  <a:pt x="473384" y="2718440"/>
                  <a:pt x="456623" y="2724684"/>
                </a:cubicBezTo>
                <a:cubicBezTo>
                  <a:pt x="439861" y="2730929"/>
                  <a:pt x="424907" y="2739187"/>
                  <a:pt x="411760" y="2749457"/>
                </a:cubicBezTo>
                <a:cubicBezTo>
                  <a:pt x="398614" y="2759728"/>
                  <a:pt x="387439" y="2771930"/>
                  <a:pt x="378237" y="2786062"/>
                </a:cubicBezTo>
                <a:cubicBezTo>
                  <a:pt x="369034" y="2800194"/>
                  <a:pt x="362296" y="2816135"/>
                  <a:pt x="358024" y="2833882"/>
                </a:cubicBezTo>
                <a:cubicBezTo>
                  <a:pt x="363611" y="2834868"/>
                  <a:pt x="370595" y="2836594"/>
                  <a:pt x="378976" y="2839059"/>
                </a:cubicBezTo>
                <a:cubicBezTo>
                  <a:pt x="387357" y="2841524"/>
                  <a:pt x="396354" y="2844769"/>
                  <a:pt x="405967" y="2848795"/>
                </a:cubicBezTo>
                <a:cubicBezTo>
                  <a:pt x="415581" y="2852821"/>
                  <a:pt x="425482" y="2857546"/>
                  <a:pt x="435670" y="2862969"/>
                </a:cubicBezTo>
                <a:cubicBezTo>
                  <a:pt x="445859" y="2868392"/>
                  <a:pt x="455678" y="2874390"/>
                  <a:pt x="465127" y="2880963"/>
                </a:cubicBezTo>
                <a:cubicBezTo>
                  <a:pt x="474576" y="2887536"/>
                  <a:pt x="483244" y="2894685"/>
                  <a:pt x="491132" y="2902408"/>
                </a:cubicBezTo>
                <a:cubicBezTo>
                  <a:pt x="499020" y="2910132"/>
                  <a:pt x="505511" y="2918348"/>
                  <a:pt x="510605" y="2927058"/>
                </a:cubicBezTo>
                <a:lnTo>
                  <a:pt x="510605" y="2956884"/>
                </a:lnTo>
                <a:lnTo>
                  <a:pt x="567792" y="2956884"/>
                </a:lnTo>
                <a:lnTo>
                  <a:pt x="567792" y="2763631"/>
                </a:lnTo>
                <a:cubicBezTo>
                  <a:pt x="574530" y="2764124"/>
                  <a:pt x="581514" y="2765438"/>
                  <a:pt x="588745" y="2767575"/>
                </a:cubicBezTo>
                <a:cubicBezTo>
                  <a:pt x="595975" y="2769711"/>
                  <a:pt x="602713" y="2772464"/>
                  <a:pt x="608957" y="2775832"/>
                </a:cubicBezTo>
                <a:cubicBezTo>
                  <a:pt x="615202" y="2779201"/>
                  <a:pt x="620666" y="2783063"/>
                  <a:pt x="625349" y="2787418"/>
                </a:cubicBezTo>
                <a:cubicBezTo>
                  <a:pt x="630033" y="2791773"/>
                  <a:pt x="633278" y="2796333"/>
                  <a:pt x="635086" y="2801098"/>
                </a:cubicBezTo>
                <a:cubicBezTo>
                  <a:pt x="631471" y="2801263"/>
                  <a:pt x="627445" y="2802125"/>
                  <a:pt x="623008" y="2803687"/>
                </a:cubicBezTo>
                <a:cubicBezTo>
                  <a:pt x="618571" y="2805248"/>
                  <a:pt x="614380" y="2807630"/>
                  <a:pt x="610436" y="2810835"/>
                </a:cubicBezTo>
                <a:cubicBezTo>
                  <a:pt x="606492" y="2814039"/>
                  <a:pt x="603206" y="2818148"/>
                  <a:pt x="600577" y="2823160"/>
                </a:cubicBezTo>
                <a:cubicBezTo>
                  <a:pt x="597947" y="2828172"/>
                  <a:pt x="596633" y="2834293"/>
                  <a:pt x="596633" y="2841524"/>
                </a:cubicBezTo>
                <a:cubicBezTo>
                  <a:pt x="596633" y="2846454"/>
                  <a:pt x="597577" y="2851301"/>
                  <a:pt x="599467" y="2856067"/>
                </a:cubicBezTo>
                <a:cubicBezTo>
                  <a:pt x="601357" y="2860833"/>
                  <a:pt x="604069" y="2865105"/>
                  <a:pt x="607602" y="2868885"/>
                </a:cubicBezTo>
                <a:cubicBezTo>
                  <a:pt x="611135" y="2872664"/>
                  <a:pt x="615407" y="2875746"/>
                  <a:pt x="620420" y="2878128"/>
                </a:cubicBezTo>
                <a:cubicBezTo>
                  <a:pt x="625432" y="2880511"/>
                  <a:pt x="631060" y="2881703"/>
                  <a:pt x="637305" y="2881703"/>
                </a:cubicBezTo>
                <a:cubicBezTo>
                  <a:pt x="642727" y="2881703"/>
                  <a:pt x="648726" y="2880470"/>
                  <a:pt x="655299" y="2878005"/>
                </a:cubicBezTo>
                <a:cubicBezTo>
                  <a:pt x="661872" y="2875540"/>
                  <a:pt x="667993" y="2871514"/>
                  <a:pt x="673663" y="2865927"/>
                </a:cubicBezTo>
                <a:cubicBezTo>
                  <a:pt x="679332" y="2860340"/>
                  <a:pt x="684098" y="2853068"/>
                  <a:pt x="687960" y="2844112"/>
                </a:cubicBezTo>
                <a:cubicBezTo>
                  <a:pt x="691821" y="2835156"/>
                  <a:pt x="693752" y="2824269"/>
                  <a:pt x="693752" y="2811451"/>
                </a:cubicBezTo>
                <a:cubicBezTo>
                  <a:pt x="693752" y="2797647"/>
                  <a:pt x="690466" y="2784912"/>
                  <a:pt x="683892" y="2773244"/>
                </a:cubicBezTo>
                <a:cubicBezTo>
                  <a:pt x="677319" y="2761577"/>
                  <a:pt x="668322" y="2751388"/>
                  <a:pt x="656901" y="2742679"/>
                </a:cubicBezTo>
                <a:cubicBezTo>
                  <a:pt x="645480" y="2733969"/>
                  <a:pt x="632128" y="2726985"/>
                  <a:pt x="616845" y="2721726"/>
                </a:cubicBezTo>
                <a:cubicBezTo>
                  <a:pt x="601563" y="2716468"/>
                  <a:pt x="585212" y="2713346"/>
                  <a:pt x="567792" y="2712360"/>
                </a:cubicBezTo>
                <a:lnTo>
                  <a:pt x="567792" y="2683273"/>
                </a:lnTo>
                <a:lnTo>
                  <a:pt x="729973" y="2683273"/>
                </a:lnTo>
                <a:lnTo>
                  <a:pt x="747981" y="2683273"/>
                </a:lnTo>
                <a:lnTo>
                  <a:pt x="758567" y="2683273"/>
                </a:lnTo>
                <a:cubicBezTo>
                  <a:pt x="764811" y="2683273"/>
                  <a:pt x="770440" y="2684300"/>
                  <a:pt x="775452" y="2686354"/>
                </a:cubicBezTo>
                <a:cubicBezTo>
                  <a:pt x="780464" y="2688408"/>
                  <a:pt x="784696" y="2691284"/>
                  <a:pt x="788146" y="2694982"/>
                </a:cubicBezTo>
                <a:cubicBezTo>
                  <a:pt x="791597" y="2698679"/>
                  <a:pt x="794268" y="2703034"/>
                  <a:pt x="796158" y="2708046"/>
                </a:cubicBezTo>
                <a:cubicBezTo>
                  <a:pt x="798047" y="2713058"/>
                  <a:pt x="798992" y="2718522"/>
                  <a:pt x="798992" y="2724438"/>
                </a:cubicBezTo>
                <a:lnTo>
                  <a:pt x="798992" y="2981534"/>
                </a:lnTo>
                <a:lnTo>
                  <a:pt x="856180" y="2981534"/>
                </a:lnTo>
                <a:lnTo>
                  <a:pt x="856180" y="2709155"/>
                </a:lnTo>
                <a:cubicBezTo>
                  <a:pt x="856180" y="2706690"/>
                  <a:pt x="856385" y="2703979"/>
                  <a:pt x="856796" y="2701021"/>
                </a:cubicBezTo>
                <a:cubicBezTo>
                  <a:pt x="857207" y="2698063"/>
                  <a:pt x="858152" y="2695269"/>
                  <a:pt x="859630" y="2692640"/>
                </a:cubicBezTo>
                <a:cubicBezTo>
                  <a:pt x="861109" y="2690011"/>
                  <a:pt x="863369" y="2687792"/>
                  <a:pt x="866409" y="2685984"/>
                </a:cubicBezTo>
                <a:cubicBezTo>
                  <a:pt x="869449" y="2684177"/>
                  <a:pt x="873599" y="2683273"/>
                  <a:pt x="878857" y="2683273"/>
                </a:cubicBezTo>
                <a:lnTo>
                  <a:pt x="910948" y="2683273"/>
                </a:lnTo>
                <a:lnTo>
                  <a:pt x="925199" y="2683273"/>
                </a:lnTo>
                <a:lnTo>
                  <a:pt x="972819" y="2683273"/>
                </a:lnTo>
                <a:cubicBezTo>
                  <a:pt x="966574" y="2692968"/>
                  <a:pt x="961439" y="2702705"/>
                  <a:pt x="957413" y="2712483"/>
                </a:cubicBezTo>
                <a:cubicBezTo>
                  <a:pt x="953387" y="2722261"/>
                  <a:pt x="950223" y="2732285"/>
                  <a:pt x="947923" y="2742555"/>
                </a:cubicBezTo>
                <a:cubicBezTo>
                  <a:pt x="945622" y="2752826"/>
                  <a:pt x="944061" y="2763343"/>
                  <a:pt x="943239" y="2774107"/>
                </a:cubicBezTo>
                <a:cubicBezTo>
                  <a:pt x="942418" y="2784871"/>
                  <a:pt x="942007" y="2796168"/>
                  <a:pt x="942007" y="2808000"/>
                </a:cubicBezTo>
                <a:cubicBezTo>
                  <a:pt x="942007" y="2822626"/>
                  <a:pt x="943280" y="2837292"/>
                  <a:pt x="945828" y="2852000"/>
                </a:cubicBezTo>
                <a:cubicBezTo>
                  <a:pt x="948375" y="2866707"/>
                  <a:pt x="952072" y="2880963"/>
                  <a:pt x="956920" y="2894767"/>
                </a:cubicBezTo>
                <a:cubicBezTo>
                  <a:pt x="961768" y="2908571"/>
                  <a:pt x="967766" y="2921553"/>
                  <a:pt x="974914" y="2933713"/>
                </a:cubicBezTo>
                <a:cubicBezTo>
                  <a:pt x="982063" y="2945874"/>
                  <a:pt x="990320" y="2956720"/>
                  <a:pt x="999687" y="2966251"/>
                </a:cubicBezTo>
                <a:cubicBezTo>
                  <a:pt x="1006589" y="2973153"/>
                  <a:pt x="1014312" y="2979233"/>
                  <a:pt x="1022858" y="2984492"/>
                </a:cubicBezTo>
                <a:cubicBezTo>
                  <a:pt x="1031403" y="2989750"/>
                  <a:pt x="1040359" y="2992380"/>
                  <a:pt x="1049726" y="2992380"/>
                </a:cubicBezTo>
                <a:cubicBezTo>
                  <a:pt x="1055806" y="2992380"/>
                  <a:pt x="1061311" y="2991229"/>
                  <a:pt x="1066241" y="2988929"/>
                </a:cubicBezTo>
                <a:cubicBezTo>
                  <a:pt x="1071171" y="2986628"/>
                  <a:pt x="1075403" y="2983588"/>
                  <a:pt x="1078936" y="2979808"/>
                </a:cubicBezTo>
                <a:cubicBezTo>
                  <a:pt x="1082469" y="2976029"/>
                  <a:pt x="1085221" y="2971592"/>
                  <a:pt x="1087193" y="2966498"/>
                </a:cubicBezTo>
                <a:cubicBezTo>
                  <a:pt x="1089165" y="2961403"/>
                  <a:pt x="1090151" y="2956145"/>
                  <a:pt x="1090151" y="2950722"/>
                </a:cubicBezTo>
                <a:cubicBezTo>
                  <a:pt x="1090151" y="2945956"/>
                  <a:pt x="1089165" y="2941273"/>
                  <a:pt x="1087193" y="2936671"/>
                </a:cubicBezTo>
                <a:cubicBezTo>
                  <a:pt x="1085221" y="2932070"/>
                  <a:pt x="1082469" y="2927921"/>
                  <a:pt x="1078936" y="2924223"/>
                </a:cubicBezTo>
                <a:cubicBezTo>
                  <a:pt x="1075403" y="2920526"/>
                  <a:pt x="1071171" y="2917527"/>
                  <a:pt x="1066241" y="2915226"/>
                </a:cubicBezTo>
                <a:cubicBezTo>
                  <a:pt x="1061311" y="2912926"/>
                  <a:pt x="1055806" y="2911775"/>
                  <a:pt x="1049726" y="2911775"/>
                </a:cubicBezTo>
                <a:cubicBezTo>
                  <a:pt x="1046932" y="2911775"/>
                  <a:pt x="1044180" y="2912063"/>
                  <a:pt x="1041468" y="2912638"/>
                </a:cubicBezTo>
                <a:cubicBezTo>
                  <a:pt x="1038757" y="2913213"/>
                  <a:pt x="1036251" y="2913911"/>
                  <a:pt x="1033950" y="2914733"/>
                </a:cubicBezTo>
                <a:cubicBezTo>
                  <a:pt x="1029513" y="2909310"/>
                  <a:pt x="1025282" y="2902367"/>
                  <a:pt x="1021255" y="2893904"/>
                </a:cubicBezTo>
                <a:cubicBezTo>
                  <a:pt x="1017229" y="2885441"/>
                  <a:pt x="1013696" y="2876321"/>
                  <a:pt x="1010656" y="2866543"/>
                </a:cubicBezTo>
                <a:cubicBezTo>
                  <a:pt x="1007616" y="2856765"/>
                  <a:pt x="1005192" y="2846782"/>
                  <a:pt x="1003384" y="2836594"/>
                </a:cubicBezTo>
                <a:cubicBezTo>
                  <a:pt x="1001577" y="2826405"/>
                  <a:pt x="1000673" y="2816874"/>
                  <a:pt x="1000673" y="2808000"/>
                </a:cubicBezTo>
                <a:cubicBezTo>
                  <a:pt x="1000673" y="2797976"/>
                  <a:pt x="1001495" y="2786925"/>
                  <a:pt x="1003138" y="2774846"/>
                </a:cubicBezTo>
                <a:cubicBezTo>
                  <a:pt x="1004781" y="2762768"/>
                  <a:pt x="1007411" y="2750936"/>
                  <a:pt x="1011026" y="2739351"/>
                </a:cubicBezTo>
                <a:cubicBezTo>
                  <a:pt x="1014641" y="2727766"/>
                  <a:pt x="1019366" y="2716961"/>
                  <a:pt x="1025199" y="2706937"/>
                </a:cubicBezTo>
                <a:cubicBezTo>
                  <a:pt x="1031033" y="2696912"/>
                  <a:pt x="1038141" y="2689025"/>
                  <a:pt x="1046521" y="2683273"/>
                </a:cubicBezTo>
                <a:lnTo>
                  <a:pt x="1072873" y="2683273"/>
                </a:lnTo>
                <a:lnTo>
                  <a:pt x="1094342" y="2683273"/>
                </a:lnTo>
                <a:lnTo>
                  <a:pt x="1117243" y="2683273"/>
                </a:lnTo>
                <a:lnTo>
                  <a:pt x="1117243" y="2797894"/>
                </a:lnTo>
                <a:cubicBezTo>
                  <a:pt x="1117243" y="2808575"/>
                  <a:pt x="1119625" y="2817819"/>
                  <a:pt x="1124391" y="2825625"/>
                </a:cubicBezTo>
                <a:cubicBezTo>
                  <a:pt x="1129157" y="2833430"/>
                  <a:pt x="1135237" y="2839880"/>
                  <a:pt x="1142632" y="2844975"/>
                </a:cubicBezTo>
                <a:cubicBezTo>
                  <a:pt x="1150027" y="2850069"/>
                  <a:pt x="1158202" y="2853849"/>
                  <a:pt x="1167158" y="2856314"/>
                </a:cubicBezTo>
                <a:cubicBezTo>
                  <a:pt x="1176114" y="2858779"/>
                  <a:pt x="1184865" y="2860011"/>
                  <a:pt x="1193410" y="2860011"/>
                </a:cubicBezTo>
                <a:cubicBezTo>
                  <a:pt x="1204420" y="2860011"/>
                  <a:pt x="1214568" y="2857957"/>
                  <a:pt x="1223852" y="2853849"/>
                </a:cubicBezTo>
                <a:cubicBezTo>
                  <a:pt x="1233137" y="2849740"/>
                  <a:pt x="1241148" y="2844030"/>
                  <a:pt x="1247886" y="2836717"/>
                </a:cubicBezTo>
                <a:cubicBezTo>
                  <a:pt x="1254623" y="2829404"/>
                  <a:pt x="1259923" y="2820654"/>
                  <a:pt x="1263785" y="2810465"/>
                </a:cubicBezTo>
                <a:cubicBezTo>
                  <a:pt x="1267647" y="2800277"/>
                  <a:pt x="1269742" y="2789102"/>
                  <a:pt x="1270071" y="2776942"/>
                </a:cubicBezTo>
                <a:cubicBezTo>
                  <a:pt x="1274343" y="2775134"/>
                  <a:pt x="1278739" y="2773902"/>
                  <a:pt x="1283258" y="2773244"/>
                </a:cubicBezTo>
                <a:cubicBezTo>
                  <a:pt x="1287777" y="2772587"/>
                  <a:pt x="1291927" y="2772258"/>
                  <a:pt x="1295706" y="2772258"/>
                </a:cubicBezTo>
                <a:cubicBezTo>
                  <a:pt x="1305566" y="2772258"/>
                  <a:pt x="1313248" y="2775257"/>
                  <a:pt x="1318754" y="2781255"/>
                </a:cubicBezTo>
                <a:cubicBezTo>
                  <a:pt x="1324259" y="2787253"/>
                  <a:pt x="1327011" y="2796168"/>
                  <a:pt x="1327011" y="2808000"/>
                </a:cubicBezTo>
                <a:cubicBezTo>
                  <a:pt x="1327011" y="2812108"/>
                  <a:pt x="1326436" y="2816258"/>
                  <a:pt x="1325286" y="2820448"/>
                </a:cubicBezTo>
                <a:cubicBezTo>
                  <a:pt x="1324135" y="2824639"/>
                  <a:pt x="1322410" y="2828418"/>
                  <a:pt x="1320109" y="2831787"/>
                </a:cubicBezTo>
                <a:cubicBezTo>
                  <a:pt x="1317809" y="2835156"/>
                  <a:pt x="1314974" y="2837908"/>
                  <a:pt x="1311605" y="2840045"/>
                </a:cubicBezTo>
                <a:cubicBezTo>
                  <a:pt x="1308236" y="2842181"/>
                  <a:pt x="1304416" y="2843249"/>
                  <a:pt x="1300143" y="2843249"/>
                </a:cubicBezTo>
                <a:cubicBezTo>
                  <a:pt x="1296528" y="2843249"/>
                  <a:pt x="1293652" y="2842797"/>
                  <a:pt x="1291516" y="2841893"/>
                </a:cubicBezTo>
                <a:cubicBezTo>
                  <a:pt x="1289379" y="2840990"/>
                  <a:pt x="1286668" y="2839880"/>
                  <a:pt x="1283381" y="2838566"/>
                </a:cubicBezTo>
                <a:lnTo>
                  <a:pt x="1260704" y="2882196"/>
                </a:lnTo>
                <a:lnTo>
                  <a:pt x="1384445" y="2966251"/>
                </a:lnTo>
                <a:lnTo>
                  <a:pt x="1409588" y="2925086"/>
                </a:lnTo>
                <a:lnTo>
                  <a:pt x="1347964" y="2879731"/>
                </a:lnTo>
                <a:cubicBezTo>
                  <a:pt x="1355030" y="2874308"/>
                  <a:pt x="1360987" y="2868556"/>
                  <a:pt x="1365835" y="2862476"/>
                </a:cubicBezTo>
                <a:cubicBezTo>
                  <a:pt x="1370682" y="2856396"/>
                  <a:pt x="1374585" y="2850110"/>
                  <a:pt x="1377543" y="2843619"/>
                </a:cubicBezTo>
                <a:cubicBezTo>
                  <a:pt x="1380501" y="2837128"/>
                  <a:pt x="1382596" y="2830514"/>
                  <a:pt x="1383829" y="2823776"/>
                </a:cubicBezTo>
                <a:cubicBezTo>
                  <a:pt x="1385061" y="2817038"/>
                  <a:pt x="1385677" y="2810301"/>
                  <a:pt x="1385677" y="2803563"/>
                </a:cubicBezTo>
                <a:cubicBezTo>
                  <a:pt x="1385677" y="2794032"/>
                  <a:pt x="1384199" y="2784295"/>
                  <a:pt x="1381241" y="2774353"/>
                </a:cubicBezTo>
                <a:cubicBezTo>
                  <a:pt x="1378283" y="2764411"/>
                  <a:pt x="1373312" y="2755332"/>
                  <a:pt x="1366328" y="2747116"/>
                </a:cubicBezTo>
                <a:cubicBezTo>
                  <a:pt x="1359343" y="2738899"/>
                  <a:pt x="1350018" y="2732161"/>
                  <a:pt x="1338350" y="2726903"/>
                </a:cubicBezTo>
                <a:cubicBezTo>
                  <a:pt x="1326683" y="2721644"/>
                  <a:pt x="1312222" y="2719015"/>
                  <a:pt x="1294967" y="2719015"/>
                </a:cubicBezTo>
                <a:cubicBezTo>
                  <a:pt x="1290201" y="2719015"/>
                  <a:pt x="1285312" y="2719385"/>
                  <a:pt x="1280300" y="2720124"/>
                </a:cubicBezTo>
                <a:cubicBezTo>
                  <a:pt x="1275288" y="2720864"/>
                  <a:pt x="1270358" y="2721891"/>
                  <a:pt x="1265510" y="2723205"/>
                </a:cubicBezTo>
                <a:cubicBezTo>
                  <a:pt x="1260663" y="2724520"/>
                  <a:pt x="1256102" y="2726040"/>
                  <a:pt x="1251830" y="2727766"/>
                </a:cubicBezTo>
                <a:cubicBezTo>
                  <a:pt x="1247557" y="2729491"/>
                  <a:pt x="1243778" y="2731340"/>
                  <a:pt x="1240491" y="2733312"/>
                </a:cubicBezTo>
                <a:cubicBezTo>
                  <a:pt x="1235725" y="2733312"/>
                  <a:pt x="1229727" y="2731833"/>
                  <a:pt x="1222497" y="2728875"/>
                </a:cubicBezTo>
                <a:cubicBezTo>
                  <a:pt x="1215266" y="2725917"/>
                  <a:pt x="1208036" y="2722096"/>
                  <a:pt x="1200805" y="2717413"/>
                </a:cubicBezTo>
                <a:cubicBezTo>
                  <a:pt x="1193574" y="2712729"/>
                  <a:pt x="1187001" y="2707389"/>
                  <a:pt x="1181085" y="2701391"/>
                </a:cubicBezTo>
                <a:cubicBezTo>
                  <a:pt x="1175169" y="2695392"/>
                  <a:pt x="1171143" y="2689353"/>
                  <a:pt x="1169007" y="2683273"/>
                </a:cubicBezTo>
                <a:lnTo>
                  <a:pt x="1442371" y="2683273"/>
                </a:lnTo>
                <a:lnTo>
                  <a:pt x="1442371" y="2631509"/>
                </a:lnTo>
                <a:lnTo>
                  <a:pt x="1094342" y="2631509"/>
                </a:lnTo>
                <a:lnTo>
                  <a:pt x="1072873" y="2631509"/>
                </a:lnTo>
                <a:lnTo>
                  <a:pt x="925199" y="2631509"/>
                </a:lnTo>
                <a:lnTo>
                  <a:pt x="910948" y="2631509"/>
                </a:lnTo>
                <a:lnTo>
                  <a:pt x="868011" y="2631509"/>
                </a:lnTo>
                <a:cubicBezTo>
                  <a:pt x="856344" y="2631509"/>
                  <a:pt x="846813" y="2633152"/>
                  <a:pt x="839418" y="2636439"/>
                </a:cubicBezTo>
                <a:cubicBezTo>
                  <a:pt x="832023" y="2639725"/>
                  <a:pt x="825696" y="2643916"/>
                  <a:pt x="820438" y="2649010"/>
                </a:cubicBezTo>
                <a:cubicBezTo>
                  <a:pt x="814850" y="2644409"/>
                  <a:pt x="807907" y="2640341"/>
                  <a:pt x="799609" y="2636808"/>
                </a:cubicBezTo>
                <a:cubicBezTo>
                  <a:pt x="791310" y="2633275"/>
                  <a:pt x="781984" y="2631509"/>
                  <a:pt x="771631" y="2631509"/>
                </a:cubicBezTo>
                <a:lnTo>
                  <a:pt x="747981" y="2631509"/>
                </a:lnTo>
                <a:lnTo>
                  <a:pt x="729973" y="2631509"/>
                </a:lnTo>
                <a:close/>
                <a:moveTo>
                  <a:pt x="3550447" y="2485583"/>
                </a:moveTo>
                <a:lnTo>
                  <a:pt x="3432869" y="2634467"/>
                </a:lnTo>
                <a:lnTo>
                  <a:pt x="3458058" y="2646083"/>
                </a:lnTo>
                <a:lnTo>
                  <a:pt x="3458058" y="2648517"/>
                </a:lnTo>
                <a:cubicBezTo>
                  <a:pt x="3454607" y="2646052"/>
                  <a:pt x="3450499" y="2643505"/>
                  <a:pt x="3445733" y="2640876"/>
                </a:cubicBezTo>
                <a:cubicBezTo>
                  <a:pt x="3440967" y="2638246"/>
                  <a:pt x="3435339" y="2635822"/>
                  <a:pt x="3428848" y="2633604"/>
                </a:cubicBezTo>
                <a:cubicBezTo>
                  <a:pt x="3422357" y="2631385"/>
                  <a:pt x="3414921" y="2629578"/>
                  <a:pt x="3406540" y="2628181"/>
                </a:cubicBezTo>
                <a:cubicBezTo>
                  <a:pt x="3398159" y="2626784"/>
                  <a:pt x="3388628" y="2626086"/>
                  <a:pt x="3377946" y="2626086"/>
                </a:cubicBezTo>
                <a:cubicBezTo>
                  <a:pt x="3367593" y="2626086"/>
                  <a:pt x="3356789" y="2627524"/>
                  <a:pt x="3345532" y="2630399"/>
                </a:cubicBezTo>
                <a:cubicBezTo>
                  <a:pt x="3334275" y="2633275"/>
                  <a:pt x="3322977" y="2637548"/>
                  <a:pt x="3311639" y="2643217"/>
                </a:cubicBezTo>
                <a:cubicBezTo>
                  <a:pt x="3300300" y="2648887"/>
                  <a:pt x="3289207" y="2655912"/>
                  <a:pt x="3278361" y="2664293"/>
                </a:cubicBezTo>
                <a:cubicBezTo>
                  <a:pt x="3267516" y="2672674"/>
                  <a:pt x="3257409" y="2682451"/>
                  <a:pt x="3248043" y="2693626"/>
                </a:cubicBezTo>
                <a:lnTo>
                  <a:pt x="3269241" y="2736023"/>
                </a:lnTo>
                <a:lnTo>
                  <a:pt x="3293891" y="2717783"/>
                </a:lnTo>
                <a:cubicBezTo>
                  <a:pt x="3305065" y="2718440"/>
                  <a:pt x="3313077" y="2721357"/>
                  <a:pt x="3317924" y="2726533"/>
                </a:cubicBezTo>
                <a:cubicBezTo>
                  <a:pt x="3322772" y="2731710"/>
                  <a:pt x="3325196" y="2739063"/>
                  <a:pt x="3325196" y="2748595"/>
                </a:cubicBezTo>
                <a:cubicBezTo>
                  <a:pt x="3325196" y="2756482"/>
                  <a:pt x="3322772" y="2763384"/>
                  <a:pt x="3317924" y="2769300"/>
                </a:cubicBezTo>
                <a:cubicBezTo>
                  <a:pt x="3313077" y="2775216"/>
                  <a:pt x="3306709" y="2780146"/>
                  <a:pt x="3298821" y="2784090"/>
                </a:cubicBezTo>
                <a:lnTo>
                  <a:pt x="3283538" y="2791731"/>
                </a:lnTo>
                <a:lnTo>
                  <a:pt x="3304737" y="2833636"/>
                </a:lnTo>
                <a:lnTo>
                  <a:pt x="3458058" y="2768068"/>
                </a:lnTo>
                <a:lnTo>
                  <a:pt x="3458058" y="2956884"/>
                </a:lnTo>
                <a:lnTo>
                  <a:pt x="3515245" y="2956884"/>
                </a:lnTo>
                <a:lnTo>
                  <a:pt x="3515245" y="2683273"/>
                </a:lnTo>
                <a:lnTo>
                  <a:pt x="3574651" y="2683273"/>
                </a:lnTo>
                <a:lnTo>
                  <a:pt x="3574651" y="2631509"/>
                </a:lnTo>
                <a:lnTo>
                  <a:pt x="3501796" y="2631509"/>
                </a:lnTo>
                <a:lnTo>
                  <a:pt x="3602211" y="2485583"/>
                </a:lnTo>
                <a:close/>
                <a:moveTo>
                  <a:pt x="4809017" y="2347284"/>
                </a:moveTo>
                <a:cubicBezTo>
                  <a:pt x="4803265" y="2347284"/>
                  <a:pt x="4797925" y="2348311"/>
                  <a:pt x="4792995" y="2350365"/>
                </a:cubicBezTo>
                <a:cubicBezTo>
                  <a:pt x="4788065" y="2352420"/>
                  <a:pt x="4783792" y="2355295"/>
                  <a:pt x="4780177" y="2358993"/>
                </a:cubicBezTo>
                <a:cubicBezTo>
                  <a:pt x="4776561" y="2362690"/>
                  <a:pt x="4773686" y="2367004"/>
                  <a:pt x="4771549" y="2371934"/>
                </a:cubicBezTo>
                <a:cubicBezTo>
                  <a:pt x="4769413" y="2376864"/>
                  <a:pt x="4768345" y="2382122"/>
                  <a:pt x="4768345" y="2387710"/>
                </a:cubicBezTo>
                <a:cubicBezTo>
                  <a:pt x="4768345" y="2393133"/>
                  <a:pt x="4769413" y="2398268"/>
                  <a:pt x="4771549" y="2403116"/>
                </a:cubicBezTo>
                <a:cubicBezTo>
                  <a:pt x="4773686" y="2407963"/>
                  <a:pt x="4776561" y="2412236"/>
                  <a:pt x="4780177" y="2415934"/>
                </a:cubicBezTo>
                <a:cubicBezTo>
                  <a:pt x="4783792" y="2419631"/>
                  <a:pt x="4788065" y="2422548"/>
                  <a:pt x="4792995" y="2424684"/>
                </a:cubicBezTo>
                <a:cubicBezTo>
                  <a:pt x="4797925" y="2426820"/>
                  <a:pt x="4803265" y="2427889"/>
                  <a:pt x="4809017" y="2427889"/>
                </a:cubicBezTo>
                <a:cubicBezTo>
                  <a:pt x="4814604" y="2427889"/>
                  <a:pt x="4819822" y="2426820"/>
                  <a:pt x="4824669" y="2424684"/>
                </a:cubicBezTo>
                <a:cubicBezTo>
                  <a:pt x="4829517" y="2422548"/>
                  <a:pt x="4833790" y="2419672"/>
                  <a:pt x="4837487" y="2416057"/>
                </a:cubicBezTo>
                <a:cubicBezTo>
                  <a:pt x="4841185" y="2412441"/>
                  <a:pt x="4844102" y="2408210"/>
                  <a:pt x="4846238" y="2403362"/>
                </a:cubicBezTo>
                <a:cubicBezTo>
                  <a:pt x="4848374" y="2398514"/>
                  <a:pt x="4849443" y="2393297"/>
                  <a:pt x="4849443" y="2387710"/>
                </a:cubicBezTo>
                <a:cubicBezTo>
                  <a:pt x="4849443" y="2382122"/>
                  <a:pt x="4848415" y="2376864"/>
                  <a:pt x="4846361" y="2371934"/>
                </a:cubicBezTo>
                <a:cubicBezTo>
                  <a:pt x="4844307" y="2367004"/>
                  <a:pt x="4841431" y="2362690"/>
                  <a:pt x="4837734" y="2358993"/>
                </a:cubicBezTo>
                <a:cubicBezTo>
                  <a:pt x="4834037" y="2355295"/>
                  <a:pt x="4829723" y="2352420"/>
                  <a:pt x="4824793" y="2350365"/>
                </a:cubicBezTo>
                <a:cubicBezTo>
                  <a:pt x="4819863" y="2348311"/>
                  <a:pt x="4814604" y="2347284"/>
                  <a:pt x="4809017" y="2347284"/>
                </a:cubicBezTo>
                <a:close/>
                <a:moveTo>
                  <a:pt x="3732692" y="2347284"/>
                </a:moveTo>
                <a:cubicBezTo>
                  <a:pt x="3726941" y="2347284"/>
                  <a:pt x="3721600" y="2348311"/>
                  <a:pt x="3716670" y="2350365"/>
                </a:cubicBezTo>
                <a:cubicBezTo>
                  <a:pt x="3711740" y="2352420"/>
                  <a:pt x="3707467" y="2355295"/>
                  <a:pt x="3703852" y="2358993"/>
                </a:cubicBezTo>
                <a:cubicBezTo>
                  <a:pt x="3700237" y="2362690"/>
                  <a:pt x="3697361" y="2367004"/>
                  <a:pt x="3695225" y="2371934"/>
                </a:cubicBezTo>
                <a:cubicBezTo>
                  <a:pt x="3693088" y="2376864"/>
                  <a:pt x="3692020" y="2382122"/>
                  <a:pt x="3692020" y="2387710"/>
                </a:cubicBezTo>
                <a:cubicBezTo>
                  <a:pt x="3692020" y="2393133"/>
                  <a:pt x="3693088" y="2398268"/>
                  <a:pt x="3695225" y="2403116"/>
                </a:cubicBezTo>
                <a:cubicBezTo>
                  <a:pt x="3697361" y="2407963"/>
                  <a:pt x="3700237" y="2412236"/>
                  <a:pt x="3703852" y="2415934"/>
                </a:cubicBezTo>
                <a:cubicBezTo>
                  <a:pt x="3707467" y="2419631"/>
                  <a:pt x="3711740" y="2422548"/>
                  <a:pt x="3716670" y="2424684"/>
                </a:cubicBezTo>
                <a:cubicBezTo>
                  <a:pt x="3721600" y="2426820"/>
                  <a:pt x="3726941" y="2427889"/>
                  <a:pt x="3732692" y="2427889"/>
                </a:cubicBezTo>
                <a:cubicBezTo>
                  <a:pt x="3738279" y="2427889"/>
                  <a:pt x="3743497" y="2426820"/>
                  <a:pt x="3748345" y="2424684"/>
                </a:cubicBezTo>
                <a:cubicBezTo>
                  <a:pt x="3753193" y="2422548"/>
                  <a:pt x="3757465" y="2419672"/>
                  <a:pt x="3761163" y="2416057"/>
                </a:cubicBezTo>
                <a:cubicBezTo>
                  <a:pt x="3764860" y="2412441"/>
                  <a:pt x="3767777" y="2408210"/>
                  <a:pt x="3769913" y="2403362"/>
                </a:cubicBezTo>
                <a:cubicBezTo>
                  <a:pt x="3772049" y="2398514"/>
                  <a:pt x="3773117" y="2393297"/>
                  <a:pt x="3773117" y="2387710"/>
                </a:cubicBezTo>
                <a:cubicBezTo>
                  <a:pt x="3773117" y="2382122"/>
                  <a:pt x="3772090" y="2376864"/>
                  <a:pt x="3770036" y="2371934"/>
                </a:cubicBezTo>
                <a:cubicBezTo>
                  <a:pt x="3767982" y="2367004"/>
                  <a:pt x="3765106" y="2362690"/>
                  <a:pt x="3761409" y="2358993"/>
                </a:cubicBezTo>
                <a:cubicBezTo>
                  <a:pt x="3757711" y="2355295"/>
                  <a:pt x="3753398" y="2352420"/>
                  <a:pt x="3748468" y="2350365"/>
                </a:cubicBezTo>
                <a:cubicBezTo>
                  <a:pt x="3743538" y="2348311"/>
                  <a:pt x="3738279" y="2347284"/>
                  <a:pt x="3732692" y="2347284"/>
                </a:cubicBezTo>
                <a:close/>
                <a:moveTo>
                  <a:pt x="3282380" y="2154277"/>
                </a:moveTo>
                <a:lnTo>
                  <a:pt x="3282380" y="2241044"/>
                </a:lnTo>
                <a:cubicBezTo>
                  <a:pt x="3277614" y="2236771"/>
                  <a:pt x="3272068" y="2232211"/>
                  <a:pt x="3265741" y="2227364"/>
                </a:cubicBezTo>
                <a:cubicBezTo>
                  <a:pt x="3259415" y="2222516"/>
                  <a:pt x="3252677" y="2217874"/>
                  <a:pt x="3245529" y="2213437"/>
                </a:cubicBezTo>
                <a:cubicBezTo>
                  <a:pt x="3238380" y="2209000"/>
                  <a:pt x="3230945" y="2204973"/>
                  <a:pt x="3223221" y="2201358"/>
                </a:cubicBezTo>
                <a:cubicBezTo>
                  <a:pt x="3215497" y="2197743"/>
                  <a:pt x="3207856" y="2194949"/>
                  <a:pt x="3200297" y="2192977"/>
                </a:cubicBezTo>
                <a:cubicBezTo>
                  <a:pt x="3203912" y="2188212"/>
                  <a:pt x="3208677" y="2183693"/>
                  <a:pt x="3214593" y="2179420"/>
                </a:cubicBezTo>
                <a:cubicBezTo>
                  <a:pt x="3220509" y="2175147"/>
                  <a:pt x="3227124" y="2171286"/>
                  <a:pt x="3234437" y="2167835"/>
                </a:cubicBezTo>
                <a:cubicBezTo>
                  <a:pt x="3241749" y="2164384"/>
                  <a:pt x="3249473" y="2161508"/>
                  <a:pt x="3257607" y="2159207"/>
                </a:cubicBezTo>
                <a:cubicBezTo>
                  <a:pt x="3265741" y="2156907"/>
                  <a:pt x="3273999" y="2155263"/>
                  <a:pt x="3282380" y="2154277"/>
                </a:cubicBezTo>
                <a:close/>
                <a:moveTo>
                  <a:pt x="4958641" y="2151812"/>
                </a:moveTo>
                <a:lnTo>
                  <a:pt x="4958641" y="2243263"/>
                </a:lnTo>
                <a:cubicBezTo>
                  <a:pt x="4950588" y="2236854"/>
                  <a:pt x="4941427" y="2230773"/>
                  <a:pt x="4931156" y="2225022"/>
                </a:cubicBezTo>
                <a:cubicBezTo>
                  <a:pt x="4920885" y="2219270"/>
                  <a:pt x="4910163" y="2214012"/>
                  <a:pt x="4898989" y="2209246"/>
                </a:cubicBezTo>
                <a:cubicBezTo>
                  <a:pt x="4887813" y="2204480"/>
                  <a:pt x="4876639" y="2200331"/>
                  <a:pt x="4865465" y="2196798"/>
                </a:cubicBezTo>
                <a:cubicBezTo>
                  <a:pt x="4854290" y="2193265"/>
                  <a:pt x="4843855" y="2190512"/>
                  <a:pt x="4834159" y="2188540"/>
                </a:cubicBezTo>
                <a:cubicBezTo>
                  <a:pt x="4842541" y="2180488"/>
                  <a:pt x="4851784" y="2174079"/>
                  <a:pt x="4861891" y="2169314"/>
                </a:cubicBezTo>
                <a:cubicBezTo>
                  <a:pt x="4871997" y="2164548"/>
                  <a:pt x="4882473" y="2160851"/>
                  <a:pt x="4893319" y="2158221"/>
                </a:cubicBezTo>
                <a:cubicBezTo>
                  <a:pt x="4904165" y="2155592"/>
                  <a:pt x="4915175" y="2153867"/>
                  <a:pt x="4926349" y="2153045"/>
                </a:cubicBezTo>
                <a:cubicBezTo>
                  <a:pt x="4937523" y="2152223"/>
                  <a:pt x="4948287" y="2151812"/>
                  <a:pt x="4958641" y="2151812"/>
                </a:cubicBezTo>
                <a:close/>
                <a:moveTo>
                  <a:pt x="3882315" y="2151812"/>
                </a:moveTo>
                <a:lnTo>
                  <a:pt x="3882315" y="2243263"/>
                </a:lnTo>
                <a:cubicBezTo>
                  <a:pt x="3874263" y="2236854"/>
                  <a:pt x="3865102" y="2230773"/>
                  <a:pt x="3854831" y="2225022"/>
                </a:cubicBezTo>
                <a:cubicBezTo>
                  <a:pt x="3844560" y="2219270"/>
                  <a:pt x="3833837" y="2214012"/>
                  <a:pt x="3822663" y="2209246"/>
                </a:cubicBezTo>
                <a:cubicBezTo>
                  <a:pt x="3811489" y="2204480"/>
                  <a:pt x="3800314" y="2200331"/>
                  <a:pt x="3789140" y="2196798"/>
                </a:cubicBezTo>
                <a:cubicBezTo>
                  <a:pt x="3777965" y="2193265"/>
                  <a:pt x="3767530" y="2190512"/>
                  <a:pt x="3757835" y="2188540"/>
                </a:cubicBezTo>
                <a:cubicBezTo>
                  <a:pt x="3766215" y="2180488"/>
                  <a:pt x="3775459" y="2174079"/>
                  <a:pt x="3785565" y="2169314"/>
                </a:cubicBezTo>
                <a:cubicBezTo>
                  <a:pt x="3795672" y="2164548"/>
                  <a:pt x="3806148" y="2160851"/>
                  <a:pt x="3816994" y="2158221"/>
                </a:cubicBezTo>
                <a:cubicBezTo>
                  <a:pt x="3827840" y="2155592"/>
                  <a:pt x="3838850" y="2153867"/>
                  <a:pt x="3850025" y="2153045"/>
                </a:cubicBezTo>
                <a:cubicBezTo>
                  <a:pt x="3861199" y="2152223"/>
                  <a:pt x="3871963" y="2151812"/>
                  <a:pt x="3882315" y="2151812"/>
                </a:cubicBezTo>
                <a:close/>
                <a:moveTo>
                  <a:pt x="4401684" y="2095858"/>
                </a:moveTo>
                <a:cubicBezTo>
                  <a:pt x="4386072" y="2095858"/>
                  <a:pt x="4372391" y="2098158"/>
                  <a:pt x="4360642" y="2102760"/>
                </a:cubicBezTo>
                <a:cubicBezTo>
                  <a:pt x="4348893" y="2107361"/>
                  <a:pt x="4339115" y="2113441"/>
                  <a:pt x="4331309" y="2121000"/>
                </a:cubicBezTo>
                <a:cubicBezTo>
                  <a:pt x="4323503" y="2128560"/>
                  <a:pt x="4317629" y="2137228"/>
                  <a:pt x="4313685" y="2147006"/>
                </a:cubicBezTo>
                <a:cubicBezTo>
                  <a:pt x="4309741" y="2156783"/>
                  <a:pt x="4307769" y="2166767"/>
                  <a:pt x="4307769" y="2176955"/>
                </a:cubicBezTo>
                <a:cubicBezTo>
                  <a:pt x="4307769" y="2187144"/>
                  <a:pt x="4309699" y="2196593"/>
                  <a:pt x="4313561" y="2205302"/>
                </a:cubicBezTo>
                <a:cubicBezTo>
                  <a:pt x="4317423" y="2214012"/>
                  <a:pt x="4322764" y="2221571"/>
                  <a:pt x="4329583" y="2227980"/>
                </a:cubicBezTo>
                <a:cubicBezTo>
                  <a:pt x="4336403" y="2234389"/>
                  <a:pt x="4344537" y="2239401"/>
                  <a:pt x="4353987" y="2243016"/>
                </a:cubicBezTo>
                <a:cubicBezTo>
                  <a:pt x="4363436" y="2246631"/>
                  <a:pt x="4373747" y="2248439"/>
                  <a:pt x="4384922" y="2248439"/>
                </a:cubicBezTo>
                <a:cubicBezTo>
                  <a:pt x="4391659" y="2248439"/>
                  <a:pt x="4397822" y="2247535"/>
                  <a:pt x="4403409" y="2245728"/>
                </a:cubicBezTo>
                <a:cubicBezTo>
                  <a:pt x="4408997" y="2243920"/>
                  <a:pt x="4413845" y="2241208"/>
                  <a:pt x="4417953" y="2237593"/>
                </a:cubicBezTo>
                <a:cubicBezTo>
                  <a:pt x="4422061" y="2233978"/>
                  <a:pt x="4425224" y="2229623"/>
                  <a:pt x="4427443" y="2224529"/>
                </a:cubicBezTo>
                <a:cubicBezTo>
                  <a:pt x="4429661" y="2219435"/>
                  <a:pt x="4430771" y="2213519"/>
                  <a:pt x="4430771" y="2206781"/>
                </a:cubicBezTo>
                <a:cubicBezTo>
                  <a:pt x="4430771" y="2202180"/>
                  <a:pt x="4429825" y="2197538"/>
                  <a:pt x="4427935" y="2192854"/>
                </a:cubicBezTo>
                <a:cubicBezTo>
                  <a:pt x="4426046" y="2188171"/>
                  <a:pt x="4423335" y="2183980"/>
                  <a:pt x="4419801" y="2180283"/>
                </a:cubicBezTo>
                <a:cubicBezTo>
                  <a:pt x="4416268" y="2176585"/>
                  <a:pt x="4411995" y="2173586"/>
                  <a:pt x="4406983" y="2171286"/>
                </a:cubicBezTo>
                <a:cubicBezTo>
                  <a:pt x="4401971" y="2168985"/>
                  <a:pt x="4396425" y="2167835"/>
                  <a:pt x="4390345" y="2167835"/>
                </a:cubicBezTo>
                <a:cubicBezTo>
                  <a:pt x="4386072" y="2167835"/>
                  <a:pt x="4382211" y="2168369"/>
                  <a:pt x="4378759" y="2169437"/>
                </a:cubicBezTo>
                <a:cubicBezTo>
                  <a:pt x="4375309" y="2170505"/>
                  <a:pt x="4372309" y="2171738"/>
                  <a:pt x="4369763" y="2173134"/>
                </a:cubicBezTo>
                <a:cubicBezTo>
                  <a:pt x="4367215" y="2174531"/>
                  <a:pt x="4365161" y="2175928"/>
                  <a:pt x="4363600" y="2177325"/>
                </a:cubicBezTo>
                <a:cubicBezTo>
                  <a:pt x="4362039" y="2178722"/>
                  <a:pt x="4361012" y="2179749"/>
                  <a:pt x="4360519" y="2180406"/>
                </a:cubicBezTo>
                <a:cubicBezTo>
                  <a:pt x="4360519" y="2175969"/>
                  <a:pt x="4361341" y="2171820"/>
                  <a:pt x="4362984" y="2167958"/>
                </a:cubicBezTo>
                <a:cubicBezTo>
                  <a:pt x="4364627" y="2164096"/>
                  <a:pt x="4367010" y="2160727"/>
                  <a:pt x="4370132" y="2157852"/>
                </a:cubicBezTo>
                <a:cubicBezTo>
                  <a:pt x="4373255" y="2154976"/>
                  <a:pt x="4377157" y="2152716"/>
                  <a:pt x="4381841" y="2151073"/>
                </a:cubicBezTo>
                <a:cubicBezTo>
                  <a:pt x="4386524" y="2149430"/>
                  <a:pt x="4391824" y="2148608"/>
                  <a:pt x="4397740" y="2148608"/>
                </a:cubicBezTo>
                <a:cubicBezTo>
                  <a:pt x="4409407" y="2148608"/>
                  <a:pt x="4419309" y="2150785"/>
                  <a:pt x="4427443" y="2155140"/>
                </a:cubicBezTo>
                <a:cubicBezTo>
                  <a:pt x="4435577" y="2159495"/>
                  <a:pt x="4442191" y="2165288"/>
                  <a:pt x="4447285" y="2172518"/>
                </a:cubicBezTo>
                <a:cubicBezTo>
                  <a:pt x="4452380" y="2179749"/>
                  <a:pt x="4456077" y="2188006"/>
                  <a:pt x="4458378" y="2197291"/>
                </a:cubicBezTo>
                <a:cubicBezTo>
                  <a:pt x="4460679" y="2206576"/>
                  <a:pt x="4461829" y="2216148"/>
                  <a:pt x="4461829" y="2226008"/>
                </a:cubicBezTo>
                <a:cubicBezTo>
                  <a:pt x="4461829" y="2240305"/>
                  <a:pt x="4459159" y="2252383"/>
                  <a:pt x="4453818" y="2262243"/>
                </a:cubicBezTo>
                <a:cubicBezTo>
                  <a:pt x="4448477" y="2272103"/>
                  <a:pt x="4441452" y="2280073"/>
                  <a:pt x="4432743" y="2286153"/>
                </a:cubicBezTo>
                <a:cubicBezTo>
                  <a:pt x="4424033" y="2292233"/>
                  <a:pt x="4414091" y="2296629"/>
                  <a:pt x="4402916" y="2299341"/>
                </a:cubicBezTo>
                <a:cubicBezTo>
                  <a:pt x="4391741" y="2302052"/>
                  <a:pt x="4380403" y="2303408"/>
                  <a:pt x="4368899" y="2303408"/>
                </a:cubicBezTo>
                <a:cubicBezTo>
                  <a:pt x="4356903" y="2303408"/>
                  <a:pt x="4346017" y="2301847"/>
                  <a:pt x="4336239" y="2298724"/>
                </a:cubicBezTo>
                <a:cubicBezTo>
                  <a:pt x="4326461" y="2295602"/>
                  <a:pt x="4317587" y="2291083"/>
                  <a:pt x="4309617" y="2285167"/>
                </a:cubicBezTo>
                <a:cubicBezTo>
                  <a:pt x="4301647" y="2279251"/>
                  <a:pt x="4294457" y="2272020"/>
                  <a:pt x="4288049" y="2263475"/>
                </a:cubicBezTo>
                <a:cubicBezTo>
                  <a:pt x="4281640" y="2254930"/>
                  <a:pt x="4275888" y="2245152"/>
                  <a:pt x="4270794" y="2234142"/>
                </a:cubicBezTo>
                <a:cubicBezTo>
                  <a:pt x="4268493" y="2229541"/>
                  <a:pt x="4266029" y="2224200"/>
                  <a:pt x="4263399" y="2218120"/>
                </a:cubicBezTo>
                <a:cubicBezTo>
                  <a:pt x="4260769" y="2212040"/>
                  <a:pt x="4257895" y="2204768"/>
                  <a:pt x="4254772" y="2196305"/>
                </a:cubicBezTo>
                <a:cubicBezTo>
                  <a:pt x="4251649" y="2187842"/>
                  <a:pt x="4248363" y="2177982"/>
                  <a:pt x="4244912" y="2166725"/>
                </a:cubicBezTo>
                <a:cubicBezTo>
                  <a:pt x="4241461" y="2155469"/>
                  <a:pt x="4237845" y="2142199"/>
                  <a:pt x="4234066" y="2126916"/>
                </a:cubicBezTo>
                <a:lnTo>
                  <a:pt x="4178851" y="2138995"/>
                </a:lnTo>
                <a:cubicBezTo>
                  <a:pt x="4182795" y="2155921"/>
                  <a:pt x="4186780" y="2170998"/>
                  <a:pt x="4190806" y="2184227"/>
                </a:cubicBezTo>
                <a:cubicBezTo>
                  <a:pt x="4194832" y="2197455"/>
                  <a:pt x="4198817" y="2209246"/>
                  <a:pt x="4202761" y="2219599"/>
                </a:cubicBezTo>
                <a:cubicBezTo>
                  <a:pt x="4206705" y="2229952"/>
                  <a:pt x="4210608" y="2239195"/>
                  <a:pt x="4214469" y="2247330"/>
                </a:cubicBezTo>
                <a:cubicBezTo>
                  <a:pt x="4218331" y="2255464"/>
                  <a:pt x="4222152" y="2262982"/>
                  <a:pt x="4225932" y="2269884"/>
                </a:cubicBezTo>
                <a:cubicBezTo>
                  <a:pt x="4234805" y="2285824"/>
                  <a:pt x="4244624" y="2299300"/>
                  <a:pt x="4255388" y="2310310"/>
                </a:cubicBezTo>
                <a:cubicBezTo>
                  <a:pt x="4266152" y="2321320"/>
                  <a:pt x="4277573" y="2330276"/>
                  <a:pt x="4289651" y="2337178"/>
                </a:cubicBezTo>
                <a:cubicBezTo>
                  <a:pt x="4301729" y="2344080"/>
                  <a:pt x="4314424" y="2349051"/>
                  <a:pt x="4327735" y="2352091"/>
                </a:cubicBezTo>
                <a:cubicBezTo>
                  <a:pt x="4341045" y="2355131"/>
                  <a:pt x="4354767" y="2356651"/>
                  <a:pt x="4368899" y="2356651"/>
                </a:cubicBezTo>
                <a:cubicBezTo>
                  <a:pt x="4394371" y="2356651"/>
                  <a:pt x="4416597" y="2353118"/>
                  <a:pt x="4435577" y="2346052"/>
                </a:cubicBezTo>
                <a:cubicBezTo>
                  <a:pt x="4454557" y="2338985"/>
                  <a:pt x="4470333" y="2329454"/>
                  <a:pt x="4482905" y="2317458"/>
                </a:cubicBezTo>
                <a:cubicBezTo>
                  <a:pt x="4495475" y="2305462"/>
                  <a:pt x="4504883" y="2291576"/>
                  <a:pt x="4511128" y="2275800"/>
                </a:cubicBezTo>
                <a:cubicBezTo>
                  <a:pt x="4517373" y="2260024"/>
                  <a:pt x="4520495" y="2243427"/>
                  <a:pt x="4520495" y="2226008"/>
                </a:cubicBezTo>
                <a:cubicBezTo>
                  <a:pt x="4520495" y="2208589"/>
                  <a:pt x="4518030" y="2191991"/>
                  <a:pt x="4513100" y="2176216"/>
                </a:cubicBezTo>
                <a:cubicBezTo>
                  <a:pt x="4508171" y="2160440"/>
                  <a:pt x="4500775" y="2146595"/>
                  <a:pt x="4490915" y="2134681"/>
                </a:cubicBezTo>
                <a:cubicBezTo>
                  <a:pt x="4481055" y="2122767"/>
                  <a:pt x="4468690" y="2113318"/>
                  <a:pt x="4453818" y="2106334"/>
                </a:cubicBezTo>
                <a:cubicBezTo>
                  <a:pt x="4438945" y="2099350"/>
                  <a:pt x="4421567" y="2095858"/>
                  <a:pt x="4401684" y="2095858"/>
                </a:cubicBezTo>
                <a:close/>
                <a:moveTo>
                  <a:pt x="1894511" y="2069729"/>
                </a:moveTo>
                <a:cubicBezTo>
                  <a:pt x="1913902" y="2069729"/>
                  <a:pt x="1929226" y="2072892"/>
                  <a:pt x="1940483" y="2079219"/>
                </a:cubicBezTo>
                <a:cubicBezTo>
                  <a:pt x="1951740" y="2085546"/>
                  <a:pt x="1960326" y="2095611"/>
                  <a:pt x="1966242" y="2109415"/>
                </a:cubicBezTo>
                <a:lnTo>
                  <a:pt x="1895744" y="2141213"/>
                </a:lnTo>
                <a:cubicBezTo>
                  <a:pt x="1896072" y="2139405"/>
                  <a:pt x="1896278" y="2137557"/>
                  <a:pt x="1896360" y="2135667"/>
                </a:cubicBezTo>
                <a:cubicBezTo>
                  <a:pt x="1896442" y="2133777"/>
                  <a:pt x="1896483" y="2131928"/>
                  <a:pt x="1896483" y="2130121"/>
                </a:cubicBezTo>
                <a:cubicBezTo>
                  <a:pt x="1896483" y="2123876"/>
                  <a:pt x="1895703" y="2117837"/>
                  <a:pt x="1894141" y="2112003"/>
                </a:cubicBezTo>
                <a:cubicBezTo>
                  <a:pt x="1892580" y="2106169"/>
                  <a:pt x="1890321" y="2100829"/>
                  <a:pt x="1887363" y="2095981"/>
                </a:cubicBezTo>
                <a:cubicBezTo>
                  <a:pt x="1884405" y="2091133"/>
                  <a:pt x="1880831" y="2086943"/>
                  <a:pt x="1876640" y="2083410"/>
                </a:cubicBezTo>
                <a:cubicBezTo>
                  <a:pt x="1872450" y="2079876"/>
                  <a:pt x="1867643" y="2077288"/>
                  <a:pt x="1862220" y="2075645"/>
                </a:cubicBezTo>
                <a:cubicBezTo>
                  <a:pt x="1866000" y="2073837"/>
                  <a:pt x="1870724" y="2072399"/>
                  <a:pt x="1876394" y="2071331"/>
                </a:cubicBezTo>
                <a:cubicBezTo>
                  <a:pt x="1882063" y="2070263"/>
                  <a:pt x="1888103" y="2069729"/>
                  <a:pt x="1894511" y="2069729"/>
                </a:cubicBezTo>
                <a:close/>
                <a:moveTo>
                  <a:pt x="4168498" y="2021909"/>
                </a:moveTo>
                <a:lnTo>
                  <a:pt x="4168498" y="2073673"/>
                </a:lnTo>
                <a:lnTo>
                  <a:pt x="4559023" y="2073673"/>
                </a:lnTo>
                <a:lnTo>
                  <a:pt x="4575711" y="2073673"/>
                </a:lnTo>
                <a:lnTo>
                  <a:pt x="4587617" y="2073673"/>
                </a:lnTo>
                <a:cubicBezTo>
                  <a:pt x="4593861" y="2073673"/>
                  <a:pt x="4599489" y="2074700"/>
                  <a:pt x="4604502" y="2076754"/>
                </a:cubicBezTo>
                <a:cubicBezTo>
                  <a:pt x="4609513" y="2078808"/>
                  <a:pt x="4613745" y="2081684"/>
                  <a:pt x="4617197" y="2085382"/>
                </a:cubicBezTo>
                <a:cubicBezTo>
                  <a:pt x="4620647" y="2089079"/>
                  <a:pt x="4623317" y="2093434"/>
                  <a:pt x="4625207" y="2098446"/>
                </a:cubicBezTo>
                <a:cubicBezTo>
                  <a:pt x="4627097" y="2103458"/>
                  <a:pt x="4628043" y="2108922"/>
                  <a:pt x="4628043" y="2114838"/>
                </a:cubicBezTo>
                <a:lnTo>
                  <a:pt x="4628043" y="2371934"/>
                </a:lnTo>
                <a:lnTo>
                  <a:pt x="4685229" y="2371934"/>
                </a:lnTo>
                <a:lnTo>
                  <a:pt x="4685229" y="2099555"/>
                </a:lnTo>
                <a:cubicBezTo>
                  <a:pt x="4685229" y="2097090"/>
                  <a:pt x="4685435" y="2094379"/>
                  <a:pt x="4685846" y="2091421"/>
                </a:cubicBezTo>
                <a:cubicBezTo>
                  <a:pt x="4686256" y="2088463"/>
                  <a:pt x="4687201" y="2085669"/>
                  <a:pt x="4688681" y="2083040"/>
                </a:cubicBezTo>
                <a:cubicBezTo>
                  <a:pt x="4690159" y="2080411"/>
                  <a:pt x="4692419" y="2078192"/>
                  <a:pt x="4695459" y="2076384"/>
                </a:cubicBezTo>
                <a:cubicBezTo>
                  <a:pt x="4698499" y="2074577"/>
                  <a:pt x="4702648" y="2073673"/>
                  <a:pt x="4707907" y="2073673"/>
                </a:cubicBezTo>
                <a:lnTo>
                  <a:pt x="4739998" y="2073673"/>
                </a:lnTo>
                <a:lnTo>
                  <a:pt x="4754249" y="2073673"/>
                </a:lnTo>
                <a:lnTo>
                  <a:pt x="4958641" y="2073673"/>
                </a:lnTo>
                <a:lnTo>
                  <a:pt x="4958641" y="2100048"/>
                </a:lnTo>
                <a:cubicBezTo>
                  <a:pt x="4945494" y="2100377"/>
                  <a:pt x="4932101" y="2101322"/>
                  <a:pt x="4918461" y="2102883"/>
                </a:cubicBezTo>
                <a:cubicBezTo>
                  <a:pt x="4904822" y="2104444"/>
                  <a:pt x="4891470" y="2107032"/>
                  <a:pt x="4878406" y="2110647"/>
                </a:cubicBezTo>
                <a:cubicBezTo>
                  <a:pt x="4865341" y="2114263"/>
                  <a:pt x="4852853" y="2119110"/>
                  <a:pt x="4840939" y="2125191"/>
                </a:cubicBezTo>
                <a:cubicBezTo>
                  <a:pt x="4829024" y="2131271"/>
                  <a:pt x="4818219" y="2138830"/>
                  <a:pt x="4808524" y="2147868"/>
                </a:cubicBezTo>
                <a:cubicBezTo>
                  <a:pt x="4798829" y="2156907"/>
                  <a:pt x="4790530" y="2167711"/>
                  <a:pt x="4783628" y="2180283"/>
                </a:cubicBezTo>
                <a:cubicBezTo>
                  <a:pt x="4776726" y="2192854"/>
                  <a:pt x="4771796" y="2207521"/>
                  <a:pt x="4768838" y="2224282"/>
                </a:cubicBezTo>
                <a:cubicBezTo>
                  <a:pt x="4778533" y="2225104"/>
                  <a:pt x="4789133" y="2226583"/>
                  <a:pt x="4800636" y="2228719"/>
                </a:cubicBezTo>
                <a:cubicBezTo>
                  <a:pt x="4812139" y="2230856"/>
                  <a:pt x="4823889" y="2233649"/>
                  <a:pt x="4835885" y="2237100"/>
                </a:cubicBezTo>
                <a:cubicBezTo>
                  <a:pt x="4847881" y="2240551"/>
                  <a:pt x="4859877" y="2244659"/>
                  <a:pt x="4871873" y="2249425"/>
                </a:cubicBezTo>
                <a:cubicBezTo>
                  <a:pt x="4883869" y="2254191"/>
                  <a:pt x="4895291" y="2259614"/>
                  <a:pt x="4906137" y="2265694"/>
                </a:cubicBezTo>
                <a:cubicBezTo>
                  <a:pt x="4916983" y="2271774"/>
                  <a:pt x="4926925" y="2278429"/>
                  <a:pt x="4935963" y="2285660"/>
                </a:cubicBezTo>
                <a:cubicBezTo>
                  <a:pt x="4945001" y="2292891"/>
                  <a:pt x="4952560" y="2300696"/>
                  <a:pt x="4958641" y="2309077"/>
                </a:cubicBezTo>
                <a:lnTo>
                  <a:pt x="4958641" y="2347284"/>
                </a:lnTo>
                <a:lnTo>
                  <a:pt x="5015827" y="2347284"/>
                </a:lnTo>
                <a:lnTo>
                  <a:pt x="5015827" y="2073673"/>
                </a:lnTo>
                <a:lnTo>
                  <a:pt x="5084847" y="2073673"/>
                </a:lnTo>
                <a:lnTo>
                  <a:pt x="5084847" y="2021909"/>
                </a:lnTo>
                <a:lnTo>
                  <a:pt x="4754249" y="2021909"/>
                </a:lnTo>
                <a:lnTo>
                  <a:pt x="4739998" y="2021909"/>
                </a:lnTo>
                <a:lnTo>
                  <a:pt x="4697061" y="2021909"/>
                </a:lnTo>
                <a:cubicBezTo>
                  <a:pt x="4685393" y="2021909"/>
                  <a:pt x="4675863" y="2023552"/>
                  <a:pt x="4668468" y="2026839"/>
                </a:cubicBezTo>
                <a:cubicBezTo>
                  <a:pt x="4661073" y="2030125"/>
                  <a:pt x="4654745" y="2034316"/>
                  <a:pt x="4649487" y="2039410"/>
                </a:cubicBezTo>
                <a:cubicBezTo>
                  <a:pt x="4643900" y="2034809"/>
                  <a:pt x="4636957" y="2030741"/>
                  <a:pt x="4628659" y="2027208"/>
                </a:cubicBezTo>
                <a:cubicBezTo>
                  <a:pt x="4620359" y="2023675"/>
                  <a:pt x="4611034" y="2021909"/>
                  <a:pt x="4600681" y="2021909"/>
                </a:cubicBezTo>
                <a:lnTo>
                  <a:pt x="4575711" y="2021909"/>
                </a:lnTo>
                <a:lnTo>
                  <a:pt x="4559023" y="2021909"/>
                </a:lnTo>
                <a:close/>
                <a:moveTo>
                  <a:pt x="3101698" y="2021909"/>
                </a:moveTo>
                <a:lnTo>
                  <a:pt x="3101698" y="2073673"/>
                </a:lnTo>
                <a:lnTo>
                  <a:pt x="3282380" y="2073673"/>
                </a:lnTo>
                <a:lnTo>
                  <a:pt x="3282380" y="2102760"/>
                </a:lnTo>
                <a:cubicBezTo>
                  <a:pt x="3263153" y="2104732"/>
                  <a:pt x="3245159" y="2108840"/>
                  <a:pt x="3228397" y="2115084"/>
                </a:cubicBezTo>
                <a:cubicBezTo>
                  <a:pt x="3211635" y="2121329"/>
                  <a:pt x="3196681" y="2129587"/>
                  <a:pt x="3183535" y="2139857"/>
                </a:cubicBezTo>
                <a:cubicBezTo>
                  <a:pt x="3170388" y="2150128"/>
                  <a:pt x="3159214" y="2162330"/>
                  <a:pt x="3150011" y="2176462"/>
                </a:cubicBezTo>
                <a:cubicBezTo>
                  <a:pt x="3140809" y="2190595"/>
                  <a:pt x="3134071" y="2206535"/>
                  <a:pt x="3129799" y="2224282"/>
                </a:cubicBezTo>
                <a:cubicBezTo>
                  <a:pt x="3135386" y="2225268"/>
                  <a:pt x="3142370" y="2226994"/>
                  <a:pt x="3150751" y="2229459"/>
                </a:cubicBezTo>
                <a:cubicBezTo>
                  <a:pt x="3159132" y="2231924"/>
                  <a:pt x="3168129" y="2235169"/>
                  <a:pt x="3177742" y="2239195"/>
                </a:cubicBezTo>
                <a:cubicBezTo>
                  <a:pt x="3187355" y="2243222"/>
                  <a:pt x="3197257" y="2247946"/>
                  <a:pt x="3207445" y="2253369"/>
                </a:cubicBezTo>
                <a:cubicBezTo>
                  <a:pt x="3217634" y="2258792"/>
                  <a:pt x="3227452" y="2264790"/>
                  <a:pt x="3236901" y="2271363"/>
                </a:cubicBezTo>
                <a:cubicBezTo>
                  <a:pt x="3246351" y="2277936"/>
                  <a:pt x="3255019" y="2285085"/>
                  <a:pt x="3262907" y="2292808"/>
                </a:cubicBezTo>
                <a:cubicBezTo>
                  <a:pt x="3270795" y="2300532"/>
                  <a:pt x="3277286" y="2308748"/>
                  <a:pt x="3282380" y="2317458"/>
                </a:cubicBezTo>
                <a:lnTo>
                  <a:pt x="3282380" y="2347284"/>
                </a:lnTo>
                <a:lnTo>
                  <a:pt x="3339567" y="2347284"/>
                </a:lnTo>
                <a:lnTo>
                  <a:pt x="3339567" y="2154031"/>
                </a:lnTo>
                <a:cubicBezTo>
                  <a:pt x="3346305" y="2154524"/>
                  <a:pt x="3353289" y="2155838"/>
                  <a:pt x="3360519" y="2157975"/>
                </a:cubicBezTo>
                <a:cubicBezTo>
                  <a:pt x="3367750" y="2160111"/>
                  <a:pt x="3374487" y="2162864"/>
                  <a:pt x="3380732" y="2166232"/>
                </a:cubicBezTo>
                <a:cubicBezTo>
                  <a:pt x="3386977" y="2169601"/>
                  <a:pt x="3392441" y="2173463"/>
                  <a:pt x="3397124" y="2177818"/>
                </a:cubicBezTo>
                <a:cubicBezTo>
                  <a:pt x="3401807" y="2182173"/>
                  <a:pt x="3405053" y="2186733"/>
                  <a:pt x="3406861" y="2191498"/>
                </a:cubicBezTo>
                <a:cubicBezTo>
                  <a:pt x="3403245" y="2191663"/>
                  <a:pt x="3399219" y="2192525"/>
                  <a:pt x="3394783" y="2194087"/>
                </a:cubicBezTo>
                <a:cubicBezTo>
                  <a:pt x="3390345" y="2195648"/>
                  <a:pt x="3386155" y="2198031"/>
                  <a:pt x="3382211" y="2201235"/>
                </a:cubicBezTo>
                <a:cubicBezTo>
                  <a:pt x="3378267" y="2204439"/>
                  <a:pt x="3374981" y="2208548"/>
                  <a:pt x="3372351" y="2213560"/>
                </a:cubicBezTo>
                <a:cubicBezTo>
                  <a:pt x="3369722" y="2218572"/>
                  <a:pt x="3368407" y="2224693"/>
                  <a:pt x="3368407" y="2231924"/>
                </a:cubicBezTo>
                <a:cubicBezTo>
                  <a:pt x="3368407" y="2236854"/>
                  <a:pt x="3369352" y="2241701"/>
                  <a:pt x="3371242" y="2246467"/>
                </a:cubicBezTo>
                <a:cubicBezTo>
                  <a:pt x="3373132" y="2251233"/>
                  <a:pt x="3375843" y="2255505"/>
                  <a:pt x="3379377" y="2259285"/>
                </a:cubicBezTo>
                <a:cubicBezTo>
                  <a:pt x="3382909" y="2263065"/>
                  <a:pt x="3387182" y="2266146"/>
                  <a:pt x="3392194" y="2268529"/>
                </a:cubicBezTo>
                <a:cubicBezTo>
                  <a:pt x="3397207" y="2270911"/>
                  <a:pt x="3402835" y="2272103"/>
                  <a:pt x="3409079" y="2272103"/>
                </a:cubicBezTo>
                <a:cubicBezTo>
                  <a:pt x="3414502" y="2272103"/>
                  <a:pt x="3420500" y="2270870"/>
                  <a:pt x="3427073" y="2268405"/>
                </a:cubicBezTo>
                <a:cubicBezTo>
                  <a:pt x="3433647" y="2265940"/>
                  <a:pt x="3439768" y="2261914"/>
                  <a:pt x="3445437" y="2256327"/>
                </a:cubicBezTo>
                <a:cubicBezTo>
                  <a:pt x="3451107" y="2250740"/>
                  <a:pt x="3455873" y="2243468"/>
                  <a:pt x="3459734" y="2234512"/>
                </a:cubicBezTo>
                <a:cubicBezTo>
                  <a:pt x="3463596" y="2225556"/>
                  <a:pt x="3465527" y="2214669"/>
                  <a:pt x="3465527" y="2201851"/>
                </a:cubicBezTo>
                <a:cubicBezTo>
                  <a:pt x="3465527" y="2188047"/>
                  <a:pt x="3462240" y="2175312"/>
                  <a:pt x="3455667" y="2163644"/>
                </a:cubicBezTo>
                <a:cubicBezTo>
                  <a:pt x="3449094" y="2151977"/>
                  <a:pt x="3440097" y="2141788"/>
                  <a:pt x="3428676" y="2133079"/>
                </a:cubicBezTo>
                <a:cubicBezTo>
                  <a:pt x="3417255" y="2124369"/>
                  <a:pt x="3403903" y="2117385"/>
                  <a:pt x="3388620" y="2112126"/>
                </a:cubicBezTo>
                <a:cubicBezTo>
                  <a:pt x="3373337" y="2106868"/>
                  <a:pt x="3356986" y="2103746"/>
                  <a:pt x="3339567" y="2102760"/>
                </a:cubicBezTo>
                <a:lnTo>
                  <a:pt x="3339567" y="2073673"/>
                </a:lnTo>
                <a:lnTo>
                  <a:pt x="3501748" y="2073673"/>
                </a:lnTo>
                <a:lnTo>
                  <a:pt x="3519756" y="2073673"/>
                </a:lnTo>
                <a:lnTo>
                  <a:pt x="3563619" y="2073673"/>
                </a:lnTo>
                <a:cubicBezTo>
                  <a:pt x="3557374" y="2083368"/>
                  <a:pt x="3552239" y="2093105"/>
                  <a:pt x="3548213" y="2102883"/>
                </a:cubicBezTo>
                <a:cubicBezTo>
                  <a:pt x="3544187" y="2112661"/>
                  <a:pt x="3541023" y="2122685"/>
                  <a:pt x="3538723" y="2132955"/>
                </a:cubicBezTo>
                <a:cubicBezTo>
                  <a:pt x="3536422" y="2143226"/>
                  <a:pt x="3534861" y="2153743"/>
                  <a:pt x="3534039" y="2164507"/>
                </a:cubicBezTo>
                <a:cubicBezTo>
                  <a:pt x="3533217" y="2175271"/>
                  <a:pt x="3532807" y="2186568"/>
                  <a:pt x="3532807" y="2198400"/>
                </a:cubicBezTo>
                <a:cubicBezTo>
                  <a:pt x="3532807" y="2213026"/>
                  <a:pt x="3534080" y="2227692"/>
                  <a:pt x="3536627" y="2242400"/>
                </a:cubicBezTo>
                <a:cubicBezTo>
                  <a:pt x="3539175" y="2257107"/>
                  <a:pt x="3542872" y="2271363"/>
                  <a:pt x="3547719" y="2285167"/>
                </a:cubicBezTo>
                <a:cubicBezTo>
                  <a:pt x="3552567" y="2298971"/>
                  <a:pt x="3558565" y="2311953"/>
                  <a:pt x="3565714" y="2324114"/>
                </a:cubicBezTo>
                <a:cubicBezTo>
                  <a:pt x="3572862" y="2336274"/>
                  <a:pt x="3581120" y="2347120"/>
                  <a:pt x="3590487" y="2356651"/>
                </a:cubicBezTo>
                <a:cubicBezTo>
                  <a:pt x="3597389" y="2363553"/>
                  <a:pt x="3605112" y="2369633"/>
                  <a:pt x="3613657" y="2374892"/>
                </a:cubicBezTo>
                <a:cubicBezTo>
                  <a:pt x="3622203" y="2380150"/>
                  <a:pt x="3631159" y="2382780"/>
                  <a:pt x="3640525" y="2382780"/>
                </a:cubicBezTo>
                <a:cubicBezTo>
                  <a:pt x="3646606" y="2382780"/>
                  <a:pt x="3652111" y="2381629"/>
                  <a:pt x="3657041" y="2379329"/>
                </a:cubicBezTo>
                <a:cubicBezTo>
                  <a:pt x="3661971" y="2377028"/>
                  <a:pt x="3666202" y="2373988"/>
                  <a:pt x="3669735" y="2370208"/>
                </a:cubicBezTo>
                <a:cubicBezTo>
                  <a:pt x="3673269" y="2366429"/>
                  <a:pt x="3676021" y="2361992"/>
                  <a:pt x="3677993" y="2356898"/>
                </a:cubicBezTo>
                <a:cubicBezTo>
                  <a:pt x="3679965" y="2351803"/>
                  <a:pt x="3680951" y="2346545"/>
                  <a:pt x="3680951" y="2341122"/>
                </a:cubicBezTo>
                <a:cubicBezTo>
                  <a:pt x="3680951" y="2336356"/>
                  <a:pt x="3679965" y="2331673"/>
                  <a:pt x="3677993" y="2327071"/>
                </a:cubicBezTo>
                <a:cubicBezTo>
                  <a:pt x="3676021" y="2322470"/>
                  <a:pt x="3673269" y="2318321"/>
                  <a:pt x="3669735" y="2314623"/>
                </a:cubicBezTo>
                <a:cubicBezTo>
                  <a:pt x="3666202" y="2310926"/>
                  <a:pt x="3661971" y="2307927"/>
                  <a:pt x="3657041" y="2305626"/>
                </a:cubicBezTo>
                <a:cubicBezTo>
                  <a:pt x="3652111" y="2303326"/>
                  <a:pt x="3646606" y="2302175"/>
                  <a:pt x="3640525" y="2302175"/>
                </a:cubicBezTo>
                <a:cubicBezTo>
                  <a:pt x="3637732" y="2302175"/>
                  <a:pt x="3634979" y="2302463"/>
                  <a:pt x="3632268" y="2303038"/>
                </a:cubicBezTo>
                <a:cubicBezTo>
                  <a:pt x="3629557" y="2303613"/>
                  <a:pt x="3627051" y="2304312"/>
                  <a:pt x="3624750" y="2305133"/>
                </a:cubicBezTo>
                <a:cubicBezTo>
                  <a:pt x="3620313" y="2299710"/>
                  <a:pt x="3616081" y="2292767"/>
                  <a:pt x="3612055" y="2284304"/>
                </a:cubicBezTo>
                <a:cubicBezTo>
                  <a:pt x="3608029" y="2275841"/>
                  <a:pt x="3604496" y="2266721"/>
                  <a:pt x="3601456" y="2256943"/>
                </a:cubicBezTo>
                <a:cubicBezTo>
                  <a:pt x="3598416" y="2247165"/>
                  <a:pt x="3595992" y="2237182"/>
                  <a:pt x="3594184" y="2226994"/>
                </a:cubicBezTo>
                <a:cubicBezTo>
                  <a:pt x="3592377" y="2216805"/>
                  <a:pt x="3591473" y="2207274"/>
                  <a:pt x="3591473" y="2198400"/>
                </a:cubicBezTo>
                <a:cubicBezTo>
                  <a:pt x="3591473" y="2188376"/>
                  <a:pt x="3592295" y="2177325"/>
                  <a:pt x="3593938" y="2165246"/>
                </a:cubicBezTo>
                <a:cubicBezTo>
                  <a:pt x="3595581" y="2153168"/>
                  <a:pt x="3598211" y="2141336"/>
                  <a:pt x="3601825" y="2129751"/>
                </a:cubicBezTo>
                <a:cubicBezTo>
                  <a:pt x="3605441" y="2118166"/>
                  <a:pt x="3610165" y="2107361"/>
                  <a:pt x="3615999" y="2097337"/>
                </a:cubicBezTo>
                <a:cubicBezTo>
                  <a:pt x="3621833" y="2087312"/>
                  <a:pt x="3628940" y="2079425"/>
                  <a:pt x="3637321" y="2073673"/>
                </a:cubicBezTo>
                <a:lnTo>
                  <a:pt x="3663673" y="2073673"/>
                </a:lnTo>
                <a:lnTo>
                  <a:pt x="3685141" y="2073673"/>
                </a:lnTo>
                <a:lnTo>
                  <a:pt x="3882315" y="2073673"/>
                </a:lnTo>
                <a:lnTo>
                  <a:pt x="3882315" y="2100048"/>
                </a:lnTo>
                <a:cubicBezTo>
                  <a:pt x="3869169" y="2100377"/>
                  <a:pt x="3855776" y="2101322"/>
                  <a:pt x="3842137" y="2102883"/>
                </a:cubicBezTo>
                <a:cubicBezTo>
                  <a:pt x="3828497" y="2104444"/>
                  <a:pt x="3815145" y="2107032"/>
                  <a:pt x="3802081" y="2110647"/>
                </a:cubicBezTo>
                <a:cubicBezTo>
                  <a:pt x="3789017" y="2114263"/>
                  <a:pt x="3776527" y="2119110"/>
                  <a:pt x="3764613" y="2125191"/>
                </a:cubicBezTo>
                <a:cubicBezTo>
                  <a:pt x="3752699" y="2131271"/>
                  <a:pt x="3741895" y="2138830"/>
                  <a:pt x="3732199" y="2147868"/>
                </a:cubicBezTo>
                <a:cubicBezTo>
                  <a:pt x="3722504" y="2156907"/>
                  <a:pt x="3714205" y="2167711"/>
                  <a:pt x="3707303" y="2180283"/>
                </a:cubicBezTo>
                <a:cubicBezTo>
                  <a:pt x="3700401" y="2192854"/>
                  <a:pt x="3695471" y="2207521"/>
                  <a:pt x="3692513" y="2224282"/>
                </a:cubicBezTo>
                <a:cubicBezTo>
                  <a:pt x="3702209" y="2225104"/>
                  <a:pt x="3712808" y="2226583"/>
                  <a:pt x="3724311" y="2228719"/>
                </a:cubicBezTo>
                <a:cubicBezTo>
                  <a:pt x="3735815" y="2230856"/>
                  <a:pt x="3747564" y="2233649"/>
                  <a:pt x="3759560" y="2237100"/>
                </a:cubicBezTo>
                <a:cubicBezTo>
                  <a:pt x="3771557" y="2240551"/>
                  <a:pt x="3783552" y="2244659"/>
                  <a:pt x="3795549" y="2249425"/>
                </a:cubicBezTo>
                <a:cubicBezTo>
                  <a:pt x="3807545" y="2254191"/>
                  <a:pt x="3818966" y="2259614"/>
                  <a:pt x="3829812" y="2265694"/>
                </a:cubicBezTo>
                <a:cubicBezTo>
                  <a:pt x="3840657" y="2271774"/>
                  <a:pt x="3850599" y="2278429"/>
                  <a:pt x="3859638" y="2285660"/>
                </a:cubicBezTo>
                <a:cubicBezTo>
                  <a:pt x="3868676" y="2292891"/>
                  <a:pt x="3876235" y="2300696"/>
                  <a:pt x="3882315" y="2309077"/>
                </a:cubicBezTo>
                <a:lnTo>
                  <a:pt x="3882315" y="2347284"/>
                </a:lnTo>
                <a:lnTo>
                  <a:pt x="3939503" y="2347284"/>
                </a:lnTo>
                <a:lnTo>
                  <a:pt x="3939503" y="2073673"/>
                </a:lnTo>
                <a:lnTo>
                  <a:pt x="4008522" y="2073673"/>
                </a:lnTo>
                <a:lnTo>
                  <a:pt x="4008522" y="2021909"/>
                </a:lnTo>
                <a:lnTo>
                  <a:pt x="3685141" y="2021909"/>
                </a:lnTo>
                <a:lnTo>
                  <a:pt x="3663673" y="2021909"/>
                </a:lnTo>
                <a:lnTo>
                  <a:pt x="3519756" y="2021909"/>
                </a:lnTo>
                <a:lnTo>
                  <a:pt x="3501748" y="2021909"/>
                </a:lnTo>
                <a:close/>
                <a:moveTo>
                  <a:pt x="234673" y="2021909"/>
                </a:moveTo>
                <a:lnTo>
                  <a:pt x="234673" y="2073673"/>
                </a:lnTo>
                <a:lnTo>
                  <a:pt x="548956" y="2073673"/>
                </a:lnTo>
                <a:lnTo>
                  <a:pt x="548956" y="2246221"/>
                </a:lnTo>
                <a:cubicBezTo>
                  <a:pt x="547970" y="2245563"/>
                  <a:pt x="545588" y="2243715"/>
                  <a:pt x="541808" y="2240674"/>
                </a:cubicBezTo>
                <a:cubicBezTo>
                  <a:pt x="538028" y="2237634"/>
                  <a:pt x="533879" y="2234389"/>
                  <a:pt x="529360" y="2230938"/>
                </a:cubicBezTo>
                <a:cubicBezTo>
                  <a:pt x="524841" y="2227487"/>
                  <a:pt x="520404" y="2224241"/>
                  <a:pt x="516049" y="2221201"/>
                </a:cubicBezTo>
                <a:cubicBezTo>
                  <a:pt x="511694" y="2218161"/>
                  <a:pt x="508531" y="2216148"/>
                  <a:pt x="506559" y="2215162"/>
                </a:cubicBezTo>
                <a:cubicBezTo>
                  <a:pt x="507216" y="2210889"/>
                  <a:pt x="507709" y="2206781"/>
                  <a:pt x="508038" y="2202837"/>
                </a:cubicBezTo>
                <a:cubicBezTo>
                  <a:pt x="508367" y="2198893"/>
                  <a:pt x="508531" y="2195278"/>
                  <a:pt x="508531" y="2191991"/>
                </a:cubicBezTo>
                <a:cubicBezTo>
                  <a:pt x="508531" y="2180817"/>
                  <a:pt x="506929" y="2169478"/>
                  <a:pt x="503724" y="2157975"/>
                </a:cubicBezTo>
                <a:cubicBezTo>
                  <a:pt x="500520" y="2146472"/>
                  <a:pt x="495467" y="2136037"/>
                  <a:pt x="488565" y="2126670"/>
                </a:cubicBezTo>
                <a:cubicBezTo>
                  <a:pt x="481663" y="2117303"/>
                  <a:pt x="472707" y="2109620"/>
                  <a:pt x="461697" y="2103622"/>
                </a:cubicBezTo>
                <a:cubicBezTo>
                  <a:pt x="450686" y="2097624"/>
                  <a:pt x="437376" y="2094625"/>
                  <a:pt x="421764" y="2094625"/>
                </a:cubicBezTo>
                <a:cubicBezTo>
                  <a:pt x="410918" y="2094625"/>
                  <a:pt x="400689" y="2096515"/>
                  <a:pt x="391075" y="2100295"/>
                </a:cubicBezTo>
                <a:cubicBezTo>
                  <a:pt x="381462" y="2104074"/>
                  <a:pt x="373081" y="2109333"/>
                  <a:pt x="365933" y="2116070"/>
                </a:cubicBezTo>
                <a:cubicBezTo>
                  <a:pt x="358784" y="2122808"/>
                  <a:pt x="353156" y="2130737"/>
                  <a:pt x="349048" y="2139857"/>
                </a:cubicBezTo>
                <a:cubicBezTo>
                  <a:pt x="344939" y="2148978"/>
                  <a:pt x="342885" y="2158796"/>
                  <a:pt x="342885" y="2169314"/>
                </a:cubicBezTo>
                <a:cubicBezTo>
                  <a:pt x="342885" y="2174737"/>
                  <a:pt x="343912" y="2179954"/>
                  <a:pt x="345967" y="2184966"/>
                </a:cubicBezTo>
                <a:cubicBezTo>
                  <a:pt x="348021" y="2189978"/>
                  <a:pt x="350855" y="2194415"/>
                  <a:pt x="354471" y="2198277"/>
                </a:cubicBezTo>
                <a:cubicBezTo>
                  <a:pt x="358086" y="2202139"/>
                  <a:pt x="362358" y="2205220"/>
                  <a:pt x="367288" y="2207521"/>
                </a:cubicBezTo>
                <a:cubicBezTo>
                  <a:pt x="372218" y="2209821"/>
                  <a:pt x="377559" y="2210972"/>
                  <a:pt x="383311" y="2210972"/>
                </a:cubicBezTo>
                <a:cubicBezTo>
                  <a:pt x="388734" y="2210972"/>
                  <a:pt x="393910" y="2209986"/>
                  <a:pt x="398840" y="2208014"/>
                </a:cubicBezTo>
                <a:cubicBezTo>
                  <a:pt x="403770" y="2206042"/>
                  <a:pt x="408084" y="2203330"/>
                  <a:pt x="411781" y="2199879"/>
                </a:cubicBezTo>
                <a:cubicBezTo>
                  <a:pt x="415479" y="2196428"/>
                  <a:pt x="418436" y="2192361"/>
                  <a:pt x="420655" y="2187678"/>
                </a:cubicBezTo>
                <a:cubicBezTo>
                  <a:pt x="422873" y="2182994"/>
                  <a:pt x="423983" y="2177941"/>
                  <a:pt x="423983" y="2172518"/>
                </a:cubicBezTo>
                <a:cubicBezTo>
                  <a:pt x="423983" y="2167588"/>
                  <a:pt x="423490" y="2163028"/>
                  <a:pt x="422504" y="2158838"/>
                </a:cubicBezTo>
                <a:cubicBezTo>
                  <a:pt x="421518" y="2154647"/>
                  <a:pt x="420121" y="2151402"/>
                  <a:pt x="418313" y="2149101"/>
                </a:cubicBezTo>
                <a:cubicBezTo>
                  <a:pt x="419628" y="2148444"/>
                  <a:pt x="420737" y="2148074"/>
                  <a:pt x="421641" y="2147992"/>
                </a:cubicBezTo>
                <a:cubicBezTo>
                  <a:pt x="422545" y="2147910"/>
                  <a:pt x="423736" y="2147868"/>
                  <a:pt x="425215" y="2147868"/>
                </a:cubicBezTo>
                <a:cubicBezTo>
                  <a:pt x="429652" y="2147868"/>
                  <a:pt x="433432" y="2149306"/>
                  <a:pt x="436554" y="2152182"/>
                </a:cubicBezTo>
                <a:cubicBezTo>
                  <a:pt x="439676" y="2155058"/>
                  <a:pt x="442223" y="2158632"/>
                  <a:pt x="444195" y="2162905"/>
                </a:cubicBezTo>
                <a:cubicBezTo>
                  <a:pt x="446167" y="2167177"/>
                  <a:pt x="447605" y="2171943"/>
                  <a:pt x="448509" y="2177202"/>
                </a:cubicBezTo>
                <a:cubicBezTo>
                  <a:pt x="449413" y="2182460"/>
                  <a:pt x="449865" y="2187390"/>
                  <a:pt x="449865" y="2191991"/>
                </a:cubicBezTo>
                <a:cubicBezTo>
                  <a:pt x="449865" y="2202180"/>
                  <a:pt x="448838" y="2211711"/>
                  <a:pt x="446784" y="2220585"/>
                </a:cubicBezTo>
                <a:cubicBezTo>
                  <a:pt x="444730" y="2229459"/>
                  <a:pt x="441648" y="2237223"/>
                  <a:pt x="437540" y="2243879"/>
                </a:cubicBezTo>
                <a:cubicBezTo>
                  <a:pt x="433432" y="2250534"/>
                  <a:pt x="428296" y="2255793"/>
                  <a:pt x="422134" y="2259655"/>
                </a:cubicBezTo>
                <a:cubicBezTo>
                  <a:pt x="415972" y="2263516"/>
                  <a:pt x="408700" y="2265447"/>
                  <a:pt x="400319" y="2265447"/>
                </a:cubicBezTo>
                <a:cubicBezTo>
                  <a:pt x="390130" y="2265447"/>
                  <a:pt x="380312" y="2263557"/>
                  <a:pt x="370863" y="2259778"/>
                </a:cubicBezTo>
                <a:cubicBezTo>
                  <a:pt x="361414" y="2255998"/>
                  <a:pt x="352499" y="2251151"/>
                  <a:pt x="344118" y="2245235"/>
                </a:cubicBezTo>
                <a:cubicBezTo>
                  <a:pt x="335737" y="2239319"/>
                  <a:pt x="327931" y="2232745"/>
                  <a:pt x="320701" y="2225515"/>
                </a:cubicBezTo>
                <a:cubicBezTo>
                  <a:pt x="313470" y="2218284"/>
                  <a:pt x="306979" y="2211218"/>
                  <a:pt x="301227" y="2204316"/>
                </a:cubicBezTo>
                <a:cubicBezTo>
                  <a:pt x="295476" y="2197414"/>
                  <a:pt x="290505" y="2191088"/>
                  <a:pt x="286314" y="2185336"/>
                </a:cubicBezTo>
                <a:cubicBezTo>
                  <a:pt x="282124" y="2179584"/>
                  <a:pt x="278878" y="2175230"/>
                  <a:pt x="276578" y="2172272"/>
                </a:cubicBezTo>
                <a:lnTo>
                  <a:pt x="235906" y="2203330"/>
                </a:lnTo>
                <a:cubicBezTo>
                  <a:pt x="245437" y="2218120"/>
                  <a:pt x="256160" y="2232417"/>
                  <a:pt x="268074" y="2246221"/>
                </a:cubicBezTo>
                <a:cubicBezTo>
                  <a:pt x="279988" y="2260024"/>
                  <a:pt x="292888" y="2272308"/>
                  <a:pt x="306774" y="2283072"/>
                </a:cubicBezTo>
                <a:cubicBezTo>
                  <a:pt x="320660" y="2293835"/>
                  <a:pt x="335408" y="2302463"/>
                  <a:pt x="351020" y="2308954"/>
                </a:cubicBezTo>
                <a:cubicBezTo>
                  <a:pt x="366631" y="2315445"/>
                  <a:pt x="382900" y="2318691"/>
                  <a:pt x="399826" y="2318691"/>
                </a:cubicBezTo>
                <a:cubicBezTo>
                  <a:pt x="408864" y="2318691"/>
                  <a:pt x="417902" y="2317376"/>
                  <a:pt x="426941" y="2314747"/>
                </a:cubicBezTo>
                <a:cubicBezTo>
                  <a:pt x="435979" y="2312117"/>
                  <a:pt x="444483" y="2308420"/>
                  <a:pt x="452453" y="2303654"/>
                </a:cubicBezTo>
                <a:cubicBezTo>
                  <a:pt x="460423" y="2298889"/>
                  <a:pt x="467695" y="2293055"/>
                  <a:pt x="474268" y="2286153"/>
                </a:cubicBezTo>
                <a:cubicBezTo>
                  <a:pt x="480841" y="2279251"/>
                  <a:pt x="486100" y="2271445"/>
                  <a:pt x="490044" y="2262736"/>
                </a:cubicBezTo>
                <a:cubicBezTo>
                  <a:pt x="492344" y="2263557"/>
                  <a:pt x="495261" y="2265036"/>
                  <a:pt x="498794" y="2267173"/>
                </a:cubicBezTo>
                <a:cubicBezTo>
                  <a:pt x="502327" y="2269309"/>
                  <a:pt x="506107" y="2271897"/>
                  <a:pt x="510133" y="2274937"/>
                </a:cubicBezTo>
                <a:cubicBezTo>
                  <a:pt x="514159" y="2277978"/>
                  <a:pt x="518227" y="2281223"/>
                  <a:pt x="522335" y="2284674"/>
                </a:cubicBezTo>
                <a:cubicBezTo>
                  <a:pt x="526443" y="2288125"/>
                  <a:pt x="530264" y="2291576"/>
                  <a:pt x="533797" y="2295027"/>
                </a:cubicBezTo>
                <a:cubicBezTo>
                  <a:pt x="537330" y="2298478"/>
                  <a:pt x="540452" y="2301764"/>
                  <a:pt x="543164" y="2304887"/>
                </a:cubicBezTo>
                <a:cubicBezTo>
                  <a:pt x="545875" y="2308009"/>
                  <a:pt x="547806" y="2310720"/>
                  <a:pt x="548956" y="2313021"/>
                </a:cubicBezTo>
                <a:lnTo>
                  <a:pt x="548956" y="2347284"/>
                </a:lnTo>
                <a:lnTo>
                  <a:pt x="606144" y="2347284"/>
                </a:lnTo>
                <a:lnTo>
                  <a:pt x="606144" y="2073673"/>
                </a:lnTo>
                <a:lnTo>
                  <a:pt x="608362" y="2073673"/>
                </a:lnTo>
                <a:cubicBezTo>
                  <a:pt x="615757" y="2074002"/>
                  <a:pt x="622289" y="2075809"/>
                  <a:pt x="627959" y="2079096"/>
                </a:cubicBezTo>
                <a:cubicBezTo>
                  <a:pt x="633628" y="2082383"/>
                  <a:pt x="638394" y="2086655"/>
                  <a:pt x="642255" y="2091914"/>
                </a:cubicBezTo>
                <a:cubicBezTo>
                  <a:pt x="646117" y="2097172"/>
                  <a:pt x="649075" y="2103170"/>
                  <a:pt x="651129" y="2109908"/>
                </a:cubicBezTo>
                <a:cubicBezTo>
                  <a:pt x="653183" y="2116646"/>
                  <a:pt x="654210" y="2123712"/>
                  <a:pt x="654210" y="2131107"/>
                </a:cubicBezTo>
                <a:lnTo>
                  <a:pt x="654210" y="2371934"/>
                </a:lnTo>
                <a:lnTo>
                  <a:pt x="711398" y="2371934"/>
                </a:lnTo>
                <a:lnTo>
                  <a:pt x="711398" y="2102020"/>
                </a:lnTo>
                <a:cubicBezTo>
                  <a:pt x="711398" y="2098734"/>
                  <a:pt x="711562" y="2095406"/>
                  <a:pt x="711891" y="2092037"/>
                </a:cubicBezTo>
                <a:cubicBezTo>
                  <a:pt x="712219" y="2088668"/>
                  <a:pt x="712918" y="2085628"/>
                  <a:pt x="713986" y="2082917"/>
                </a:cubicBezTo>
                <a:cubicBezTo>
                  <a:pt x="715054" y="2080205"/>
                  <a:pt x="716574" y="2077987"/>
                  <a:pt x="718546" y="2076261"/>
                </a:cubicBezTo>
                <a:cubicBezTo>
                  <a:pt x="720518" y="2074536"/>
                  <a:pt x="723065" y="2073673"/>
                  <a:pt x="726187" y="2073673"/>
                </a:cubicBezTo>
                <a:lnTo>
                  <a:pt x="758548" y="2073673"/>
                </a:lnTo>
                <a:lnTo>
                  <a:pt x="780417" y="2073673"/>
                </a:lnTo>
                <a:lnTo>
                  <a:pt x="820419" y="2073673"/>
                </a:lnTo>
                <a:cubicBezTo>
                  <a:pt x="814174" y="2083368"/>
                  <a:pt x="809039" y="2093105"/>
                  <a:pt x="805013" y="2102883"/>
                </a:cubicBezTo>
                <a:cubicBezTo>
                  <a:pt x="800987" y="2112661"/>
                  <a:pt x="797823" y="2122685"/>
                  <a:pt x="795523" y="2132955"/>
                </a:cubicBezTo>
                <a:cubicBezTo>
                  <a:pt x="793222" y="2143226"/>
                  <a:pt x="791661" y="2153743"/>
                  <a:pt x="790839" y="2164507"/>
                </a:cubicBezTo>
                <a:cubicBezTo>
                  <a:pt x="790018" y="2175271"/>
                  <a:pt x="789607" y="2186568"/>
                  <a:pt x="789607" y="2198400"/>
                </a:cubicBezTo>
                <a:cubicBezTo>
                  <a:pt x="789607" y="2213026"/>
                  <a:pt x="790880" y="2227692"/>
                  <a:pt x="793428" y="2242400"/>
                </a:cubicBezTo>
                <a:cubicBezTo>
                  <a:pt x="795975" y="2257107"/>
                  <a:pt x="799672" y="2271363"/>
                  <a:pt x="804520" y="2285167"/>
                </a:cubicBezTo>
                <a:cubicBezTo>
                  <a:pt x="809368" y="2298971"/>
                  <a:pt x="815366" y="2311953"/>
                  <a:pt x="822514" y="2324114"/>
                </a:cubicBezTo>
                <a:cubicBezTo>
                  <a:pt x="829663" y="2336274"/>
                  <a:pt x="837920" y="2347120"/>
                  <a:pt x="847287" y="2356651"/>
                </a:cubicBezTo>
                <a:cubicBezTo>
                  <a:pt x="854189" y="2363553"/>
                  <a:pt x="861912" y="2369633"/>
                  <a:pt x="870458" y="2374892"/>
                </a:cubicBezTo>
                <a:cubicBezTo>
                  <a:pt x="879003" y="2380150"/>
                  <a:pt x="887959" y="2382780"/>
                  <a:pt x="897326" y="2382780"/>
                </a:cubicBezTo>
                <a:cubicBezTo>
                  <a:pt x="903406" y="2382780"/>
                  <a:pt x="908911" y="2381629"/>
                  <a:pt x="913841" y="2379329"/>
                </a:cubicBezTo>
                <a:cubicBezTo>
                  <a:pt x="918771" y="2377028"/>
                  <a:pt x="923003" y="2373988"/>
                  <a:pt x="926536" y="2370208"/>
                </a:cubicBezTo>
                <a:cubicBezTo>
                  <a:pt x="930069" y="2366429"/>
                  <a:pt x="932821" y="2361992"/>
                  <a:pt x="934793" y="2356898"/>
                </a:cubicBezTo>
                <a:cubicBezTo>
                  <a:pt x="936765" y="2351803"/>
                  <a:pt x="937751" y="2346545"/>
                  <a:pt x="937751" y="2341122"/>
                </a:cubicBezTo>
                <a:cubicBezTo>
                  <a:pt x="937751" y="2336356"/>
                  <a:pt x="936765" y="2331673"/>
                  <a:pt x="934793" y="2327071"/>
                </a:cubicBezTo>
                <a:cubicBezTo>
                  <a:pt x="932821" y="2322470"/>
                  <a:pt x="930069" y="2318321"/>
                  <a:pt x="926536" y="2314623"/>
                </a:cubicBezTo>
                <a:cubicBezTo>
                  <a:pt x="923003" y="2310926"/>
                  <a:pt x="918771" y="2307927"/>
                  <a:pt x="913841" y="2305626"/>
                </a:cubicBezTo>
                <a:cubicBezTo>
                  <a:pt x="908911" y="2303326"/>
                  <a:pt x="903406" y="2302175"/>
                  <a:pt x="897326" y="2302175"/>
                </a:cubicBezTo>
                <a:cubicBezTo>
                  <a:pt x="894532" y="2302175"/>
                  <a:pt x="891780" y="2302463"/>
                  <a:pt x="889068" y="2303038"/>
                </a:cubicBezTo>
                <a:cubicBezTo>
                  <a:pt x="886357" y="2303613"/>
                  <a:pt x="883851" y="2304312"/>
                  <a:pt x="881550" y="2305133"/>
                </a:cubicBezTo>
                <a:cubicBezTo>
                  <a:pt x="877113" y="2299710"/>
                  <a:pt x="872882" y="2292767"/>
                  <a:pt x="868855" y="2284304"/>
                </a:cubicBezTo>
                <a:cubicBezTo>
                  <a:pt x="864829" y="2275841"/>
                  <a:pt x="861296" y="2266721"/>
                  <a:pt x="858256" y="2256943"/>
                </a:cubicBezTo>
                <a:cubicBezTo>
                  <a:pt x="855216" y="2247165"/>
                  <a:pt x="852792" y="2237182"/>
                  <a:pt x="850984" y="2226994"/>
                </a:cubicBezTo>
                <a:cubicBezTo>
                  <a:pt x="849177" y="2216805"/>
                  <a:pt x="848273" y="2207274"/>
                  <a:pt x="848273" y="2198400"/>
                </a:cubicBezTo>
                <a:cubicBezTo>
                  <a:pt x="848273" y="2188376"/>
                  <a:pt x="849095" y="2177325"/>
                  <a:pt x="850738" y="2165246"/>
                </a:cubicBezTo>
                <a:cubicBezTo>
                  <a:pt x="852381" y="2153168"/>
                  <a:pt x="855011" y="2141336"/>
                  <a:pt x="858626" y="2129751"/>
                </a:cubicBezTo>
                <a:cubicBezTo>
                  <a:pt x="862241" y="2118166"/>
                  <a:pt x="866966" y="2107361"/>
                  <a:pt x="872799" y="2097337"/>
                </a:cubicBezTo>
                <a:cubicBezTo>
                  <a:pt x="878633" y="2087312"/>
                  <a:pt x="885741" y="2079425"/>
                  <a:pt x="894121" y="2073673"/>
                </a:cubicBezTo>
                <a:lnTo>
                  <a:pt x="920473" y="2073673"/>
                </a:lnTo>
                <a:lnTo>
                  <a:pt x="941942" y="2073673"/>
                </a:lnTo>
                <a:lnTo>
                  <a:pt x="964843" y="2073673"/>
                </a:lnTo>
                <a:lnTo>
                  <a:pt x="964843" y="2156003"/>
                </a:lnTo>
                <a:cubicBezTo>
                  <a:pt x="964843" y="2167835"/>
                  <a:pt x="965788" y="2178475"/>
                  <a:pt x="967677" y="2187924"/>
                </a:cubicBezTo>
                <a:cubicBezTo>
                  <a:pt x="969567" y="2197373"/>
                  <a:pt x="973018" y="2206042"/>
                  <a:pt x="978030" y="2213930"/>
                </a:cubicBezTo>
                <a:cubicBezTo>
                  <a:pt x="983042" y="2221817"/>
                  <a:pt x="989862" y="2229212"/>
                  <a:pt x="998489" y="2236114"/>
                </a:cubicBezTo>
                <a:cubicBezTo>
                  <a:pt x="1007117" y="2243016"/>
                  <a:pt x="1018086" y="2249918"/>
                  <a:pt x="1031397" y="2256820"/>
                </a:cubicBezTo>
                <a:cubicBezTo>
                  <a:pt x="1035669" y="2246467"/>
                  <a:pt x="1041544" y="2236854"/>
                  <a:pt x="1049021" y="2227980"/>
                </a:cubicBezTo>
                <a:cubicBezTo>
                  <a:pt x="1056498" y="2219106"/>
                  <a:pt x="1064550" y="2211341"/>
                  <a:pt x="1073178" y="2204686"/>
                </a:cubicBezTo>
                <a:cubicBezTo>
                  <a:pt x="1081805" y="2198031"/>
                  <a:pt x="1090474" y="2192649"/>
                  <a:pt x="1099183" y="2188540"/>
                </a:cubicBezTo>
                <a:cubicBezTo>
                  <a:pt x="1107893" y="2184432"/>
                  <a:pt x="1115616" y="2181967"/>
                  <a:pt x="1122354" y="2181146"/>
                </a:cubicBezTo>
                <a:lnTo>
                  <a:pt x="1122354" y="2347284"/>
                </a:lnTo>
                <a:lnTo>
                  <a:pt x="1179541" y="2347284"/>
                </a:lnTo>
                <a:lnTo>
                  <a:pt x="1179541" y="2121247"/>
                </a:lnTo>
                <a:cubicBezTo>
                  <a:pt x="1159493" y="2121247"/>
                  <a:pt x="1141499" y="2122849"/>
                  <a:pt x="1125558" y="2126054"/>
                </a:cubicBezTo>
                <a:cubicBezTo>
                  <a:pt x="1109618" y="2129258"/>
                  <a:pt x="1095322" y="2133531"/>
                  <a:pt x="1082668" y="2138871"/>
                </a:cubicBezTo>
                <a:cubicBezTo>
                  <a:pt x="1070015" y="2144212"/>
                  <a:pt x="1058881" y="2150375"/>
                  <a:pt x="1049268" y="2157359"/>
                </a:cubicBezTo>
                <a:cubicBezTo>
                  <a:pt x="1039654" y="2164343"/>
                  <a:pt x="1031150" y="2171614"/>
                  <a:pt x="1023755" y="2179174"/>
                </a:cubicBezTo>
                <a:cubicBezTo>
                  <a:pt x="1023098" y="2176380"/>
                  <a:pt x="1022646" y="2172724"/>
                  <a:pt x="1022400" y="2168204"/>
                </a:cubicBezTo>
                <a:cubicBezTo>
                  <a:pt x="1022153" y="2163685"/>
                  <a:pt x="1022030" y="2159125"/>
                  <a:pt x="1022030" y="2154524"/>
                </a:cubicBezTo>
                <a:lnTo>
                  <a:pt x="1022030" y="2073673"/>
                </a:lnTo>
                <a:lnTo>
                  <a:pt x="1215748" y="2073673"/>
                </a:lnTo>
                <a:lnTo>
                  <a:pt x="1236235" y="2073673"/>
                </a:lnTo>
                <a:lnTo>
                  <a:pt x="1286986" y="2073673"/>
                </a:lnTo>
                <a:cubicBezTo>
                  <a:pt x="1293723" y="2073673"/>
                  <a:pt x="1299187" y="2074700"/>
                  <a:pt x="1303378" y="2076754"/>
                </a:cubicBezTo>
                <a:cubicBezTo>
                  <a:pt x="1307568" y="2078808"/>
                  <a:pt x="1310773" y="2081397"/>
                  <a:pt x="1312991" y="2084519"/>
                </a:cubicBezTo>
                <a:cubicBezTo>
                  <a:pt x="1315210" y="2087641"/>
                  <a:pt x="1316689" y="2091051"/>
                  <a:pt x="1317428" y="2094748"/>
                </a:cubicBezTo>
                <a:cubicBezTo>
                  <a:pt x="1318168" y="2098446"/>
                  <a:pt x="1318537" y="2101938"/>
                  <a:pt x="1318537" y="2105225"/>
                </a:cubicBezTo>
                <a:cubicBezTo>
                  <a:pt x="1313772" y="2104074"/>
                  <a:pt x="1309171" y="2103499"/>
                  <a:pt x="1304734" y="2103499"/>
                </a:cubicBezTo>
                <a:cubicBezTo>
                  <a:pt x="1298818" y="2103499"/>
                  <a:pt x="1293847" y="2104567"/>
                  <a:pt x="1289821" y="2106704"/>
                </a:cubicBezTo>
                <a:cubicBezTo>
                  <a:pt x="1285794" y="2108840"/>
                  <a:pt x="1282467" y="2111757"/>
                  <a:pt x="1279837" y="2115454"/>
                </a:cubicBezTo>
                <a:cubicBezTo>
                  <a:pt x="1277208" y="2119152"/>
                  <a:pt x="1275318" y="2123383"/>
                  <a:pt x="1274168" y="2128149"/>
                </a:cubicBezTo>
                <a:cubicBezTo>
                  <a:pt x="1273018" y="2132914"/>
                  <a:pt x="1272443" y="2138009"/>
                  <a:pt x="1272443" y="2143432"/>
                </a:cubicBezTo>
                <a:lnTo>
                  <a:pt x="1272443" y="2186075"/>
                </a:lnTo>
                <a:cubicBezTo>
                  <a:pt x="1288547" y="2186075"/>
                  <a:pt x="1302351" y="2184103"/>
                  <a:pt x="1313854" y="2180160"/>
                </a:cubicBezTo>
                <a:cubicBezTo>
                  <a:pt x="1325357" y="2176216"/>
                  <a:pt x="1335217" y="2170875"/>
                  <a:pt x="1343434" y="2164137"/>
                </a:cubicBezTo>
                <a:cubicBezTo>
                  <a:pt x="1350664" y="2170711"/>
                  <a:pt x="1359949" y="2175805"/>
                  <a:pt x="1371288" y="2179420"/>
                </a:cubicBezTo>
                <a:cubicBezTo>
                  <a:pt x="1382627" y="2183035"/>
                  <a:pt x="1397005" y="2185254"/>
                  <a:pt x="1414425" y="2186075"/>
                </a:cubicBezTo>
                <a:lnTo>
                  <a:pt x="1414425" y="2141953"/>
                </a:lnTo>
                <a:cubicBezTo>
                  <a:pt x="1414425" y="2137516"/>
                  <a:pt x="1413890" y="2133038"/>
                  <a:pt x="1412822" y="2128519"/>
                </a:cubicBezTo>
                <a:cubicBezTo>
                  <a:pt x="1411754" y="2123999"/>
                  <a:pt x="1409946" y="2119850"/>
                  <a:pt x="1407399" y="2116070"/>
                </a:cubicBezTo>
                <a:cubicBezTo>
                  <a:pt x="1404852" y="2112291"/>
                  <a:pt x="1401525" y="2109210"/>
                  <a:pt x="1397416" y="2106827"/>
                </a:cubicBezTo>
                <a:cubicBezTo>
                  <a:pt x="1393308" y="2104444"/>
                  <a:pt x="1388296" y="2103253"/>
                  <a:pt x="1382380" y="2103253"/>
                </a:cubicBezTo>
                <a:cubicBezTo>
                  <a:pt x="1380244" y="2103253"/>
                  <a:pt x="1378025" y="2103376"/>
                  <a:pt x="1375725" y="2103622"/>
                </a:cubicBezTo>
                <a:cubicBezTo>
                  <a:pt x="1373424" y="2103869"/>
                  <a:pt x="1370959" y="2104403"/>
                  <a:pt x="1368330" y="2105225"/>
                </a:cubicBezTo>
                <a:cubicBezTo>
                  <a:pt x="1368330" y="2102760"/>
                  <a:pt x="1368946" y="2099843"/>
                  <a:pt x="1370178" y="2096474"/>
                </a:cubicBezTo>
                <a:cubicBezTo>
                  <a:pt x="1371411" y="2093105"/>
                  <a:pt x="1373424" y="2089942"/>
                  <a:pt x="1376218" y="2086984"/>
                </a:cubicBezTo>
                <a:cubicBezTo>
                  <a:pt x="1379011" y="2084026"/>
                  <a:pt x="1382750" y="2081520"/>
                  <a:pt x="1387433" y="2079466"/>
                </a:cubicBezTo>
                <a:cubicBezTo>
                  <a:pt x="1392117" y="2077411"/>
                  <a:pt x="1397827" y="2076384"/>
                  <a:pt x="1404565" y="2076384"/>
                </a:cubicBezTo>
                <a:cubicBezTo>
                  <a:pt x="1412617" y="2076384"/>
                  <a:pt x="1419396" y="2077781"/>
                  <a:pt x="1424901" y="2080575"/>
                </a:cubicBezTo>
                <a:cubicBezTo>
                  <a:pt x="1430405" y="2083368"/>
                  <a:pt x="1434843" y="2087066"/>
                  <a:pt x="1438211" y="2091667"/>
                </a:cubicBezTo>
                <a:cubicBezTo>
                  <a:pt x="1441580" y="2096269"/>
                  <a:pt x="1444004" y="2101568"/>
                  <a:pt x="1445483" y="2107566"/>
                </a:cubicBezTo>
                <a:cubicBezTo>
                  <a:pt x="1446962" y="2113564"/>
                  <a:pt x="1447701" y="2119768"/>
                  <a:pt x="1447701" y="2126177"/>
                </a:cubicBezTo>
                <a:lnTo>
                  <a:pt x="1447701" y="2347284"/>
                </a:lnTo>
                <a:lnTo>
                  <a:pt x="1504889" y="2347284"/>
                </a:lnTo>
                <a:lnTo>
                  <a:pt x="1504889" y="2073673"/>
                </a:lnTo>
                <a:lnTo>
                  <a:pt x="1573908" y="2073673"/>
                </a:lnTo>
                <a:lnTo>
                  <a:pt x="1573908" y="2021909"/>
                </a:lnTo>
                <a:lnTo>
                  <a:pt x="1447701" y="2021909"/>
                </a:lnTo>
                <a:lnTo>
                  <a:pt x="1447701" y="2035713"/>
                </a:lnTo>
                <a:cubicBezTo>
                  <a:pt x="1443757" y="2032590"/>
                  <a:pt x="1437841" y="2029714"/>
                  <a:pt x="1429954" y="2027085"/>
                </a:cubicBezTo>
                <a:cubicBezTo>
                  <a:pt x="1422066" y="2024456"/>
                  <a:pt x="1413192" y="2023141"/>
                  <a:pt x="1403332" y="2023141"/>
                </a:cubicBezTo>
                <a:cubicBezTo>
                  <a:pt x="1396102" y="2023141"/>
                  <a:pt x="1389611" y="2023716"/>
                  <a:pt x="1383859" y="2024867"/>
                </a:cubicBezTo>
                <a:cubicBezTo>
                  <a:pt x="1378107" y="2026017"/>
                  <a:pt x="1372849" y="2027578"/>
                  <a:pt x="1368083" y="2029550"/>
                </a:cubicBezTo>
                <a:cubicBezTo>
                  <a:pt x="1363318" y="2031522"/>
                  <a:pt x="1359004" y="2033782"/>
                  <a:pt x="1355142" y="2036329"/>
                </a:cubicBezTo>
                <a:cubicBezTo>
                  <a:pt x="1351280" y="2038876"/>
                  <a:pt x="1347624" y="2041546"/>
                  <a:pt x="1344173" y="2044340"/>
                </a:cubicBezTo>
                <a:cubicBezTo>
                  <a:pt x="1340886" y="2041218"/>
                  <a:pt x="1337600" y="2038260"/>
                  <a:pt x="1334313" y="2035466"/>
                </a:cubicBezTo>
                <a:cubicBezTo>
                  <a:pt x="1331027" y="2032672"/>
                  <a:pt x="1327370" y="2030290"/>
                  <a:pt x="1323344" y="2028318"/>
                </a:cubicBezTo>
                <a:cubicBezTo>
                  <a:pt x="1319318" y="2026346"/>
                  <a:pt x="1314881" y="2024784"/>
                  <a:pt x="1310033" y="2023634"/>
                </a:cubicBezTo>
                <a:cubicBezTo>
                  <a:pt x="1305185" y="2022484"/>
                  <a:pt x="1299722" y="2021909"/>
                  <a:pt x="1293641" y="2021909"/>
                </a:cubicBezTo>
                <a:lnTo>
                  <a:pt x="1236235" y="2021909"/>
                </a:lnTo>
                <a:lnTo>
                  <a:pt x="1215748" y="2021909"/>
                </a:lnTo>
                <a:lnTo>
                  <a:pt x="941942" y="2021909"/>
                </a:lnTo>
                <a:lnTo>
                  <a:pt x="920473" y="2021909"/>
                </a:lnTo>
                <a:lnTo>
                  <a:pt x="780417" y="2021909"/>
                </a:lnTo>
                <a:lnTo>
                  <a:pt x="758548" y="2021909"/>
                </a:lnTo>
                <a:lnTo>
                  <a:pt x="714602" y="2021909"/>
                </a:lnTo>
                <a:cubicBezTo>
                  <a:pt x="704907" y="2021909"/>
                  <a:pt x="696526" y="2023757"/>
                  <a:pt x="689459" y="2027455"/>
                </a:cubicBezTo>
                <a:cubicBezTo>
                  <a:pt x="682393" y="2031152"/>
                  <a:pt x="676724" y="2035630"/>
                  <a:pt x="672451" y="2040889"/>
                </a:cubicBezTo>
                <a:cubicBezTo>
                  <a:pt x="668507" y="2037767"/>
                  <a:pt x="663783" y="2035014"/>
                  <a:pt x="658278" y="2032631"/>
                </a:cubicBezTo>
                <a:cubicBezTo>
                  <a:pt x="652773" y="2030248"/>
                  <a:pt x="646980" y="2028277"/>
                  <a:pt x="640900" y="2026715"/>
                </a:cubicBezTo>
                <a:cubicBezTo>
                  <a:pt x="634819" y="2025154"/>
                  <a:pt x="628739" y="2023963"/>
                  <a:pt x="622659" y="2023141"/>
                </a:cubicBezTo>
                <a:cubicBezTo>
                  <a:pt x="616579" y="2022319"/>
                  <a:pt x="610991" y="2021909"/>
                  <a:pt x="605897" y="2021909"/>
                </a:cubicBezTo>
                <a:close/>
                <a:moveTo>
                  <a:pt x="1892046" y="2016486"/>
                </a:moveTo>
                <a:cubicBezTo>
                  <a:pt x="1881693" y="2016486"/>
                  <a:pt x="1870889" y="2017924"/>
                  <a:pt x="1859632" y="2020799"/>
                </a:cubicBezTo>
                <a:cubicBezTo>
                  <a:pt x="1848375" y="2023675"/>
                  <a:pt x="1837077" y="2027948"/>
                  <a:pt x="1825739" y="2033617"/>
                </a:cubicBezTo>
                <a:cubicBezTo>
                  <a:pt x="1814400" y="2039287"/>
                  <a:pt x="1803308" y="2046312"/>
                  <a:pt x="1792462" y="2054693"/>
                </a:cubicBezTo>
                <a:cubicBezTo>
                  <a:pt x="1781616" y="2063074"/>
                  <a:pt x="1771509" y="2072851"/>
                  <a:pt x="1762143" y="2084026"/>
                </a:cubicBezTo>
                <a:lnTo>
                  <a:pt x="1783341" y="2126423"/>
                </a:lnTo>
                <a:lnTo>
                  <a:pt x="1807991" y="2108183"/>
                </a:lnTo>
                <a:cubicBezTo>
                  <a:pt x="1819165" y="2108840"/>
                  <a:pt x="1827177" y="2111757"/>
                  <a:pt x="1832025" y="2116933"/>
                </a:cubicBezTo>
                <a:cubicBezTo>
                  <a:pt x="1836872" y="2122110"/>
                  <a:pt x="1839296" y="2129463"/>
                  <a:pt x="1839296" y="2138995"/>
                </a:cubicBezTo>
                <a:cubicBezTo>
                  <a:pt x="1839296" y="2146882"/>
                  <a:pt x="1836872" y="2153784"/>
                  <a:pt x="1832025" y="2159700"/>
                </a:cubicBezTo>
                <a:cubicBezTo>
                  <a:pt x="1827177" y="2165616"/>
                  <a:pt x="1820809" y="2170546"/>
                  <a:pt x="1812921" y="2174490"/>
                </a:cubicBezTo>
                <a:lnTo>
                  <a:pt x="1797638" y="2182132"/>
                </a:lnTo>
                <a:lnTo>
                  <a:pt x="1818837" y="2224036"/>
                </a:lnTo>
                <a:lnTo>
                  <a:pt x="1972158" y="2158468"/>
                </a:lnTo>
                <a:lnTo>
                  <a:pt x="1972158" y="2347284"/>
                </a:lnTo>
                <a:lnTo>
                  <a:pt x="2029345" y="2347284"/>
                </a:lnTo>
                <a:lnTo>
                  <a:pt x="2029345" y="2073673"/>
                </a:lnTo>
                <a:lnTo>
                  <a:pt x="2072998" y="2073673"/>
                </a:lnTo>
                <a:lnTo>
                  <a:pt x="2088751" y="2073673"/>
                </a:lnTo>
                <a:lnTo>
                  <a:pt x="2101592" y="2073673"/>
                </a:lnTo>
                <a:cubicBezTo>
                  <a:pt x="2107836" y="2073673"/>
                  <a:pt x="2113465" y="2074700"/>
                  <a:pt x="2118477" y="2076754"/>
                </a:cubicBezTo>
                <a:cubicBezTo>
                  <a:pt x="2123489" y="2078808"/>
                  <a:pt x="2127720" y="2081684"/>
                  <a:pt x="2131171" y="2085382"/>
                </a:cubicBezTo>
                <a:cubicBezTo>
                  <a:pt x="2134622" y="2089079"/>
                  <a:pt x="2137293" y="2093434"/>
                  <a:pt x="2139183" y="2098446"/>
                </a:cubicBezTo>
                <a:cubicBezTo>
                  <a:pt x="2141072" y="2103458"/>
                  <a:pt x="2142017" y="2108922"/>
                  <a:pt x="2142017" y="2114838"/>
                </a:cubicBezTo>
                <a:lnTo>
                  <a:pt x="2142017" y="2371934"/>
                </a:lnTo>
                <a:lnTo>
                  <a:pt x="2199204" y="2371934"/>
                </a:lnTo>
                <a:lnTo>
                  <a:pt x="2199204" y="2099555"/>
                </a:lnTo>
                <a:cubicBezTo>
                  <a:pt x="2199204" y="2097090"/>
                  <a:pt x="2199409" y="2094379"/>
                  <a:pt x="2199821" y="2091421"/>
                </a:cubicBezTo>
                <a:cubicBezTo>
                  <a:pt x="2200231" y="2088463"/>
                  <a:pt x="2201176" y="2085669"/>
                  <a:pt x="2202655" y="2083040"/>
                </a:cubicBezTo>
                <a:cubicBezTo>
                  <a:pt x="2204134" y="2080411"/>
                  <a:pt x="2206394" y="2078192"/>
                  <a:pt x="2209434" y="2076384"/>
                </a:cubicBezTo>
                <a:cubicBezTo>
                  <a:pt x="2212474" y="2074577"/>
                  <a:pt x="2216623" y="2073673"/>
                  <a:pt x="2221882" y="2073673"/>
                </a:cubicBezTo>
                <a:lnTo>
                  <a:pt x="2253973" y="2073673"/>
                </a:lnTo>
                <a:lnTo>
                  <a:pt x="2268223" y="2073673"/>
                </a:lnTo>
                <a:lnTo>
                  <a:pt x="2492582" y="2073673"/>
                </a:lnTo>
                <a:lnTo>
                  <a:pt x="2492582" y="2108676"/>
                </a:lnTo>
                <a:cubicBezTo>
                  <a:pt x="2490774" y="2108347"/>
                  <a:pt x="2487693" y="2107813"/>
                  <a:pt x="2483338" y="2107073"/>
                </a:cubicBezTo>
                <a:cubicBezTo>
                  <a:pt x="2478983" y="2106334"/>
                  <a:pt x="2474587" y="2105964"/>
                  <a:pt x="2470151" y="2105964"/>
                </a:cubicBezTo>
                <a:cubicBezTo>
                  <a:pt x="2461770" y="2105964"/>
                  <a:pt x="2453347" y="2106950"/>
                  <a:pt x="2444885" y="2108922"/>
                </a:cubicBezTo>
                <a:cubicBezTo>
                  <a:pt x="2436422" y="2110894"/>
                  <a:pt x="2428985" y="2114509"/>
                  <a:pt x="2422577" y="2119768"/>
                </a:cubicBezTo>
                <a:cubicBezTo>
                  <a:pt x="2416168" y="2114016"/>
                  <a:pt x="2408157" y="2109456"/>
                  <a:pt x="2398543" y="2106087"/>
                </a:cubicBezTo>
                <a:cubicBezTo>
                  <a:pt x="2388930" y="2102718"/>
                  <a:pt x="2378372" y="2101034"/>
                  <a:pt x="2366869" y="2101034"/>
                </a:cubicBezTo>
                <a:cubicBezTo>
                  <a:pt x="2356187" y="2101034"/>
                  <a:pt x="2345587" y="2102595"/>
                  <a:pt x="2335071" y="2105718"/>
                </a:cubicBezTo>
                <a:cubicBezTo>
                  <a:pt x="2324553" y="2108840"/>
                  <a:pt x="2315145" y="2113811"/>
                  <a:pt x="2306847" y="2120631"/>
                </a:cubicBezTo>
                <a:cubicBezTo>
                  <a:pt x="2298548" y="2127450"/>
                  <a:pt x="2291851" y="2136201"/>
                  <a:pt x="2286757" y="2146882"/>
                </a:cubicBezTo>
                <a:cubicBezTo>
                  <a:pt x="2281663" y="2157564"/>
                  <a:pt x="2279116" y="2170464"/>
                  <a:pt x="2279116" y="2185582"/>
                </a:cubicBezTo>
                <a:cubicBezTo>
                  <a:pt x="2279116" y="2196921"/>
                  <a:pt x="2280553" y="2207315"/>
                  <a:pt x="2283429" y="2216764"/>
                </a:cubicBezTo>
                <a:cubicBezTo>
                  <a:pt x="2286305" y="2226213"/>
                  <a:pt x="2290537" y="2234348"/>
                  <a:pt x="2296124" y="2241167"/>
                </a:cubicBezTo>
                <a:cubicBezTo>
                  <a:pt x="2301711" y="2247987"/>
                  <a:pt x="2308654" y="2253287"/>
                  <a:pt x="2316953" y="2257066"/>
                </a:cubicBezTo>
                <a:cubicBezTo>
                  <a:pt x="2325252" y="2260846"/>
                  <a:pt x="2334824" y="2262736"/>
                  <a:pt x="2345670" y="2262736"/>
                </a:cubicBezTo>
                <a:cubicBezTo>
                  <a:pt x="2351750" y="2262736"/>
                  <a:pt x="2357296" y="2261709"/>
                  <a:pt x="2362309" y="2259655"/>
                </a:cubicBezTo>
                <a:cubicBezTo>
                  <a:pt x="2367320" y="2257600"/>
                  <a:pt x="2371634" y="2254807"/>
                  <a:pt x="2375249" y="2251274"/>
                </a:cubicBezTo>
                <a:cubicBezTo>
                  <a:pt x="2378865" y="2247741"/>
                  <a:pt x="2381699" y="2243509"/>
                  <a:pt x="2383753" y="2238579"/>
                </a:cubicBezTo>
                <a:cubicBezTo>
                  <a:pt x="2385807" y="2233649"/>
                  <a:pt x="2386835" y="2228308"/>
                  <a:pt x="2386835" y="2222557"/>
                </a:cubicBezTo>
                <a:cubicBezTo>
                  <a:pt x="2386835" y="2217463"/>
                  <a:pt x="2385807" y="2212574"/>
                  <a:pt x="2383753" y="2207890"/>
                </a:cubicBezTo>
                <a:cubicBezTo>
                  <a:pt x="2381699" y="2203207"/>
                  <a:pt x="2378906" y="2199058"/>
                  <a:pt x="2375373" y="2195442"/>
                </a:cubicBezTo>
                <a:cubicBezTo>
                  <a:pt x="2371840" y="2191827"/>
                  <a:pt x="2367690" y="2188992"/>
                  <a:pt x="2362925" y="2186938"/>
                </a:cubicBezTo>
                <a:cubicBezTo>
                  <a:pt x="2358159" y="2184884"/>
                  <a:pt x="2353147" y="2183857"/>
                  <a:pt x="2347888" y="2183857"/>
                </a:cubicBezTo>
                <a:cubicBezTo>
                  <a:pt x="2346081" y="2183857"/>
                  <a:pt x="2344396" y="2183898"/>
                  <a:pt x="2342835" y="2183980"/>
                </a:cubicBezTo>
                <a:cubicBezTo>
                  <a:pt x="2341274" y="2184062"/>
                  <a:pt x="2340083" y="2184186"/>
                  <a:pt x="2339261" y="2184350"/>
                </a:cubicBezTo>
                <a:cubicBezTo>
                  <a:pt x="2338275" y="2181556"/>
                  <a:pt x="2337782" y="2178598"/>
                  <a:pt x="2337782" y="2175476"/>
                </a:cubicBezTo>
                <a:cubicBezTo>
                  <a:pt x="2337782" y="2170218"/>
                  <a:pt x="2338727" y="2166027"/>
                  <a:pt x="2340617" y="2162905"/>
                </a:cubicBezTo>
                <a:cubicBezTo>
                  <a:pt x="2342507" y="2159782"/>
                  <a:pt x="2344889" y="2157441"/>
                  <a:pt x="2347765" y="2155880"/>
                </a:cubicBezTo>
                <a:cubicBezTo>
                  <a:pt x="2350641" y="2154319"/>
                  <a:pt x="2353640" y="2153291"/>
                  <a:pt x="2356762" y="2152798"/>
                </a:cubicBezTo>
                <a:cubicBezTo>
                  <a:pt x="2359885" y="2152305"/>
                  <a:pt x="2362678" y="2152059"/>
                  <a:pt x="2365143" y="2152059"/>
                </a:cubicBezTo>
                <a:cubicBezTo>
                  <a:pt x="2369744" y="2152059"/>
                  <a:pt x="2373853" y="2153127"/>
                  <a:pt x="2377468" y="2155263"/>
                </a:cubicBezTo>
                <a:cubicBezTo>
                  <a:pt x="2381083" y="2157400"/>
                  <a:pt x="2384123" y="2160358"/>
                  <a:pt x="2386588" y="2164137"/>
                </a:cubicBezTo>
                <a:cubicBezTo>
                  <a:pt x="2389053" y="2167917"/>
                  <a:pt x="2390902" y="2172354"/>
                  <a:pt x="2392134" y="2177448"/>
                </a:cubicBezTo>
                <a:cubicBezTo>
                  <a:pt x="2393367" y="2182542"/>
                  <a:pt x="2393983" y="2187965"/>
                  <a:pt x="2393983" y="2193717"/>
                </a:cubicBezTo>
                <a:lnTo>
                  <a:pt x="2447473" y="2193717"/>
                </a:lnTo>
                <a:cubicBezTo>
                  <a:pt x="2447473" y="2188294"/>
                  <a:pt x="2447801" y="2183323"/>
                  <a:pt x="2448459" y="2178804"/>
                </a:cubicBezTo>
                <a:cubicBezTo>
                  <a:pt x="2449116" y="2174285"/>
                  <a:pt x="2450349" y="2170423"/>
                  <a:pt x="2452157" y="2167218"/>
                </a:cubicBezTo>
                <a:cubicBezTo>
                  <a:pt x="2453964" y="2164014"/>
                  <a:pt x="2456388" y="2161508"/>
                  <a:pt x="2459428" y="2159700"/>
                </a:cubicBezTo>
                <a:cubicBezTo>
                  <a:pt x="2462468" y="2157893"/>
                  <a:pt x="2466371" y="2156989"/>
                  <a:pt x="2471137" y="2156989"/>
                </a:cubicBezTo>
                <a:cubicBezTo>
                  <a:pt x="2478367" y="2156989"/>
                  <a:pt x="2483749" y="2159782"/>
                  <a:pt x="2487282" y="2165370"/>
                </a:cubicBezTo>
                <a:cubicBezTo>
                  <a:pt x="2490815" y="2170957"/>
                  <a:pt x="2492582" y="2178845"/>
                  <a:pt x="2492582" y="2189033"/>
                </a:cubicBezTo>
                <a:lnTo>
                  <a:pt x="2492582" y="2347284"/>
                </a:lnTo>
                <a:lnTo>
                  <a:pt x="2549769" y="2347284"/>
                </a:lnTo>
                <a:lnTo>
                  <a:pt x="2549769" y="2073673"/>
                </a:lnTo>
                <a:lnTo>
                  <a:pt x="2596873" y="2073673"/>
                </a:lnTo>
                <a:lnTo>
                  <a:pt x="2618788" y="2073673"/>
                </a:lnTo>
                <a:lnTo>
                  <a:pt x="2826361" y="2073673"/>
                </a:lnTo>
                <a:lnTo>
                  <a:pt x="2826361" y="2152552"/>
                </a:lnTo>
                <a:cubicBezTo>
                  <a:pt x="2821924" y="2146472"/>
                  <a:pt x="2816625" y="2140474"/>
                  <a:pt x="2810462" y="2134558"/>
                </a:cubicBezTo>
                <a:cubicBezTo>
                  <a:pt x="2804300" y="2128642"/>
                  <a:pt x="2797316" y="2123383"/>
                  <a:pt x="2789510" y="2118782"/>
                </a:cubicBezTo>
                <a:cubicBezTo>
                  <a:pt x="2781705" y="2114181"/>
                  <a:pt x="2772995" y="2110442"/>
                  <a:pt x="2763381" y="2107566"/>
                </a:cubicBezTo>
                <a:cubicBezTo>
                  <a:pt x="2753768" y="2104690"/>
                  <a:pt x="2743292" y="2103253"/>
                  <a:pt x="2731953" y="2103253"/>
                </a:cubicBezTo>
                <a:cubicBezTo>
                  <a:pt x="2717327" y="2103253"/>
                  <a:pt x="2703647" y="2105348"/>
                  <a:pt x="2690911" y="2109538"/>
                </a:cubicBezTo>
                <a:cubicBezTo>
                  <a:pt x="2678176" y="2113729"/>
                  <a:pt x="2667083" y="2119809"/>
                  <a:pt x="2657635" y="2127779"/>
                </a:cubicBezTo>
                <a:cubicBezTo>
                  <a:pt x="2648185" y="2135749"/>
                  <a:pt x="2640750" y="2145445"/>
                  <a:pt x="2635327" y="2156866"/>
                </a:cubicBezTo>
                <a:cubicBezTo>
                  <a:pt x="2629904" y="2168287"/>
                  <a:pt x="2627192" y="2181228"/>
                  <a:pt x="2627192" y="2195689"/>
                </a:cubicBezTo>
                <a:cubicBezTo>
                  <a:pt x="2627192" y="2205877"/>
                  <a:pt x="2628425" y="2214957"/>
                  <a:pt x="2630890" y="2222927"/>
                </a:cubicBezTo>
                <a:cubicBezTo>
                  <a:pt x="2633355" y="2230897"/>
                  <a:pt x="2636683" y="2237963"/>
                  <a:pt x="2640873" y="2244125"/>
                </a:cubicBezTo>
                <a:cubicBezTo>
                  <a:pt x="2645063" y="2250288"/>
                  <a:pt x="2649911" y="2255546"/>
                  <a:pt x="2655416" y="2259901"/>
                </a:cubicBezTo>
                <a:cubicBezTo>
                  <a:pt x="2660921" y="2264256"/>
                  <a:pt x="2666632" y="2267789"/>
                  <a:pt x="2672548" y="2270501"/>
                </a:cubicBezTo>
                <a:cubicBezTo>
                  <a:pt x="2678463" y="2273212"/>
                  <a:pt x="2684461" y="2275225"/>
                  <a:pt x="2690542" y="2276540"/>
                </a:cubicBezTo>
                <a:cubicBezTo>
                  <a:pt x="2696622" y="2277854"/>
                  <a:pt x="2702291" y="2278512"/>
                  <a:pt x="2707550" y="2278512"/>
                </a:cubicBezTo>
                <a:cubicBezTo>
                  <a:pt x="2718231" y="2278512"/>
                  <a:pt x="2728091" y="2277526"/>
                  <a:pt x="2737129" y="2275554"/>
                </a:cubicBezTo>
                <a:cubicBezTo>
                  <a:pt x="2746168" y="2273582"/>
                  <a:pt x="2753932" y="2270459"/>
                  <a:pt x="2760423" y="2266187"/>
                </a:cubicBezTo>
                <a:cubicBezTo>
                  <a:pt x="2766915" y="2261914"/>
                  <a:pt x="2772009" y="2256286"/>
                  <a:pt x="2775706" y="2249302"/>
                </a:cubicBezTo>
                <a:cubicBezTo>
                  <a:pt x="2779404" y="2242318"/>
                  <a:pt x="2781253" y="2233731"/>
                  <a:pt x="2781253" y="2223543"/>
                </a:cubicBezTo>
                <a:cubicBezTo>
                  <a:pt x="2781253" y="2218449"/>
                  <a:pt x="2780267" y="2213478"/>
                  <a:pt x="2778295" y="2208630"/>
                </a:cubicBezTo>
                <a:cubicBezTo>
                  <a:pt x="2776323" y="2203782"/>
                  <a:pt x="2773570" y="2199468"/>
                  <a:pt x="2770037" y="2195689"/>
                </a:cubicBezTo>
                <a:cubicBezTo>
                  <a:pt x="2766503" y="2191909"/>
                  <a:pt x="2762272" y="2188869"/>
                  <a:pt x="2757342" y="2186568"/>
                </a:cubicBezTo>
                <a:cubicBezTo>
                  <a:pt x="2752412" y="2184268"/>
                  <a:pt x="2746907" y="2183117"/>
                  <a:pt x="2740827" y="2183117"/>
                </a:cubicBezTo>
                <a:cubicBezTo>
                  <a:pt x="2732610" y="2183117"/>
                  <a:pt x="2725873" y="2184720"/>
                  <a:pt x="2720614" y="2187924"/>
                </a:cubicBezTo>
                <a:cubicBezTo>
                  <a:pt x="2715355" y="2191129"/>
                  <a:pt x="2711207" y="2194867"/>
                  <a:pt x="2708166" y="2199140"/>
                </a:cubicBezTo>
                <a:cubicBezTo>
                  <a:pt x="2705126" y="2203412"/>
                  <a:pt x="2703031" y="2207849"/>
                  <a:pt x="2701881" y="2212451"/>
                </a:cubicBezTo>
                <a:cubicBezTo>
                  <a:pt x="2700730" y="2217052"/>
                  <a:pt x="2700155" y="2221160"/>
                  <a:pt x="2700155" y="2224775"/>
                </a:cubicBezTo>
                <a:cubicBezTo>
                  <a:pt x="2696375" y="2224611"/>
                  <a:pt x="2693048" y="2222228"/>
                  <a:pt x="2690172" y="2217627"/>
                </a:cubicBezTo>
                <a:cubicBezTo>
                  <a:pt x="2687296" y="2213026"/>
                  <a:pt x="2685858" y="2206535"/>
                  <a:pt x="2685858" y="2198154"/>
                </a:cubicBezTo>
                <a:cubicBezTo>
                  <a:pt x="2685858" y="2191416"/>
                  <a:pt x="2686803" y="2185706"/>
                  <a:pt x="2688693" y="2181022"/>
                </a:cubicBezTo>
                <a:cubicBezTo>
                  <a:pt x="2690583" y="2176339"/>
                  <a:pt x="2693500" y="2172190"/>
                  <a:pt x="2697443" y="2168574"/>
                </a:cubicBezTo>
                <a:cubicBezTo>
                  <a:pt x="2701387" y="2164959"/>
                  <a:pt x="2706400" y="2162042"/>
                  <a:pt x="2712480" y="2159824"/>
                </a:cubicBezTo>
                <a:cubicBezTo>
                  <a:pt x="2718560" y="2157605"/>
                  <a:pt x="2725709" y="2156496"/>
                  <a:pt x="2733925" y="2156496"/>
                </a:cubicBezTo>
                <a:cubicBezTo>
                  <a:pt x="2741977" y="2156496"/>
                  <a:pt x="2749907" y="2158180"/>
                  <a:pt x="2757712" y="2161549"/>
                </a:cubicBezTo>
                <a:cubicBezTo>
                  <a:pt x="2765518" y="2164918"/>
                  <a:pt x="2772831" y="2169437"/>
                  <a:pt x="2779650" y="2175106"/>
                </a:cubicBezTo>
                <a:cubicBezTo>
                  <a:pt x="2786470" y="2180776"/>
                  <a:pt x="2792755" y="2187308"/>
                  <a:pt x="2798507" y="2194703"/>
                </a:cubicBezTo>
                <a:cubicBezTo>
                  <a:pt x="2804259" y="2202098"/>
                  <a:pt x="2809189" y="2209780"/>
                  <a:pt x="2813297" y="2217750"/>
                </a:cubicBezTo>
                <a:cubicBezTo>
                  <a:pt x="2817405" y="2225720"/>
                  <a:pt x="2820609" y="2233690"/>
                  <a:pt x="2822910" y="2241660"/>
                </a:cubicBezTo>
                <a:cubicBezTo>
                  <a:pt x="2825211" y="2249630"/>
                  <a:pt x="2826361" y="2257066"/>
                  <a:pt x="2826361" y="2263968"/>
                </a:cubicBezTo>
                <a:lnTo>
                  <a:pt x="2826361" y="2347284"/>
                </a:lnTo>
                <a:lnTo>
                  <a:pt x="2883549" y="2347284"/>
                </a:lnTo>
                <a:lnTo>
                  <a:pt x="2883549" y="2073673"/>
                </a:lnTo>
                <a:lnTo>
                  <a:pt x="2952567" y="2073673"/>
                </a:lnTo>
                <a:lnTo>
                  <a:pt x="2952567" y="2021909"/>
                </a:lnTo>
                <a:lnTo>
                  <a:pt x="2618788" y="2021909"/>
                </a:lnTo>
                <a:lnTo>
                  <a:pt x="2596873" y="2021909"/>
                </a:lnTo>
                <a:lnTo>
                  <a:pt x="2268223" y="2021909"/>
                </a:lnTo>
                <a:lnTo>
                  <a:pt x="2253973" y="2021909"/>
                </a:lnTo>
                <a:lnTo>
                  <a:pt x="2211036" y="2021909"/>
                </a:lnTo>
                <a:cubicBezTo>
                  <a:pt x="2199369" y="2021909"/>
                  <a:pt x="2189837" y="2023552"/>
                  <a:pt x="2182443" y="2026839"/>
                </a:cubicBezTo>
                <a:cubicBezTo>
                  <a:pt x="2175048" y="2030125"/>
                  <a:pt x="2168721" y="2034316"/>
                  <a:pt x="2163463" y="2039410"/>
                </a:cubicBezTo>
                <a:cubicBezTo>
                  <a:pt x="2157875" y="2034809"/>
                  <a:pt x="2150932" y="2030741"/>
                  <a:pt x="2142633" y="2027208"/>
                </a:cubicBezTo>
                <a:cubicBezTo>
                  <a:pt x="2134335" y="2023675"/>
                  <a:pt x="2125009" y="2021909"/>
                  <a:pt x="2114656" y="2021909"/>
                </a:cubicBezTo>
                <a:lnTo>
                  <a:pt x="2088751" y="2021909"/>
                </a:lnTo>
                <a:lnTo>
                  <a:pt x="2072998" y="2021909"/>
                </a:lnTo>
                <a:lnTo>
                  <a:pt x="1972158" y="2021909"/>
                </a:lnTo>
                <a:lnTo>
                  <a:pt x="1972158" y="2038917"/>
                </a:lnTo>
                <a:cubicBezTo>
                  <a:pt x="1968707" y="2036452"/>
                  <a:pt x="1964599" y="2033905"/>
                  <a:pt x="1959833" y="2031276"/>
                </a:cubicBezTo>
                <a:cubicBezTo>
                  <a:pt x="1955067" y="2028646"/>
                  <a:pt x="1949439" y="2026222"/>
                  <a:pt x="1942948" y="2024004"/>
                </a:cubicBezTo>
                <a:cubicBezTo>
                  <a:pt x="1936457" y="2021785"/>
                  <a:pt x="1929021" y="2019978"/>
                  <a:pt x="1920640" y="2018581"/>
                </a:cubicBezTo>
                <a:cubicBezTo>
                  <a:pt x="1912259" y="2017184"/>
                  <a:pt x="1902728" y="2016486"/>
                  <a:pt x="1892046" y="2016486"/>
                </a:cubicBezTo>
                <a:close/>
                <a:moveTo>
                  <a:pt x="4634497" y="1922817"/>
                </a:moveTo>
                <a:lnTo>
                  <a:pt x="4593333" y="1928980"/>
                </a:lnTo>
                <a:cubicBezTo>
                  <a:pt x="4594811" y="1939168"/>
                  <a:pt x="4597933" y="1948453"/>
                  <a:pt x="4602699" y="1956834"/>
                </a:cubicBezTo>
                <a:cubicBezTo>
                  <a:pt x="4607465" y="1965215"/>
                  <a:pt x="4613422" y="1972445"/>
                  <a:pt x="4620571" y="1978525"/>
                </a:cubicBezTo>
                <a:cubicBezTo>
                  <a:pt x="4627719" y="1984605"/>
                  <a:pt x="4635812" y="1989330"/>
                  <a:pt x="4644851" y="1992699"/>
                </a:cubicBezTo>
                <a:cubicBezTo>
                  <a:pt x="4653889" y="1996068"/>
                  <a:pt x="4663501" y="1997752"/>
                  <a:pt x="4673691" y="1997752"/>
                </a:cubicBezTo>
                <a:cubicBezTo>
                  <a:pt x="4683715" y="1997752"/>
                  <a:pt x="4693163" y="1996150"/>
                  <a:pt x="4702037" y="1992945"/>
                </a:cubicBezTo>
                <a:cubicBezTo>
                  <a:pt x="4710911" y="1989741"/>
                  <a:pt x="4718881" y="1985140"/>
                  <a:pt x="4725947" y="1979142"/>
                </a:cubicBezTo>
                <a:cubicBezTo>
                  <a:pt x="4733014" y="1973143"/>
                  <a:pt x="4739012" y="1965913"/>
                  <a:pt x="4743942" y="1957450"/>
                </a:cubicBezTo>
                <a:cubicBezTo>
                  <a:pt x="4748872" y="1948987"/>
                  <a:pt x="4752487" y="1939497"/>
                  <a:pt x="4754788" y="1928980"/>
                </a:cubicBezTo>
                <a:lnTo>
                  <a:pt x="4713377" y="1923310"/>
                </a:lnTo>
                <a:cubicBezTo>
                  <a:pt x="4711405" y="1927090"/>
                  <a:pt x="4709227" y="1930705"/>
                  <a:pt x="4706844" y="1934156"/>
                </a:cubicBezTo>
                <a:cubicBezTo>
                  <a:pt x="4704461" y="1937607"/>
                  <a:pt x="4701709" y="1940606"/>
                  <a:pt x="4698587" y="1943153"/>
                </a:cubicBezTo>
                <a:cubicBezTo>
                  <a:pt x="4695465" y="1945700"/>
                  <a:pt x="4691890" y="1947754"/>
                  <a:pt x="4687864" y="1949315"/>
                </a:cubicBezTo>
                <a:cubicBezTo>
                  <a:pt x="4683838" y="1950877"/>
                  <a:pt x="4679113" y="1951657"/>
                  <a:pt x="4673691" y="1951657"/>
                </a:cubicBezTo>
                <a:cubicBezTo>
                  <a:pt x="4668267" y="1951657"/>
                  <a:pt x="4663461" y="1950877"/>
                  <a:pt x="4659271" y="1949315"/>
                </a:cubicBezTo>
                <a:cubicBezTo>
                  <a:pt x="4655080" y="1947754"/>
                  <a:pt x="4651383" y="1945659"/>
                  <a:pt x="4648178" y="1943030"/>
                </a:cubicBezTo>
                <a:cubicBezTo>
                  <a:pt x="4644973" y="1940400"/>
                  <a:pt x="4642262" y="1937360"/>
                  <a:pt x="4640043" y="1933909"/>
                </a:cubicBezTo>
                <a:cubicBezTo>
                  <a:pt x="4637825" y="1930458"/>
                  <a:pt x="4635977" y="1926761"/>
                  <a:pt x="4634497" y="1922817"/>
                </a:cubicBezTo>
                <a:close/>
                <a:moveTo>
                  <a:pt x="4673444" y="1855770"/>
                </a:moveTo>
                <a:cubicBezTo>
                  <a:pt x="4669171" y="1855770"/>
                  <a:pt x="4665145" y="1856551"/>
                  <a:pt x="4661365" y="1858112"/>
                </a:cubicBezTo>
                <a:cubicBezTo>
                  <a:pt x="4657586" y="1859673"/>
                  <a:pt x="4654299" y="1861850"/>
                  <a:pt x="4651505" y="1864644"/>
                </a:cubicBezTo>
                <a:cubicBezTo>
                  <a:pt x="4648713" y="1867437"/>
                  <a:pt x="4646535" y="1870683"/>
                  <a:pt x="4644973" y="1874381"/>
                </a:cubicBezTo>
                <a:cubicBezTo>
                  <a:pt x="4643413" y="1878078"/>
                  <a:pt x="4642632" y="1882063"/>
                  <a:pt x="4642632" y="1886336"/>
                </a:cubicBezTo>
                <a:cubicBezTo>
                  <a:pt x="4642632" y="1890444"/>
                  <a:pt x="4643412" y="1894347"/>
                  <a:pt x="4644973" y="1898044"/>
                </a:cubicBezTo>
                <a:cubicBezTo>
                  <a:pt x="4646535" y="1901742"/>
                  <a:pt x="4648711" y="1904987"/>
                  <a:pt x="4651505" y="1907781"/>
                </a:cubicBezTo>
                <a:cubicBezTo>
                  <a:pt x="4654299" y="1910574"/>
                  <a:pt x="4657585" y="1912793"/>
                  <a:pt x="4661365" y="1914436"/>
                </a:cubicBezTo>
                <a:cubicBezTo>
                  <a:pt x="4665145" y="1916079"/>
                  <a:pt x="4669171" y="1916901"/>
                  <a:pt x="4673444" y="1916901"/>
                </a:cubicBezTo>
                <a:cubicBezTo>
                  <a:pt x="4677717" y="1916901"/>
                  <a:pt x="4681742" y="1916079"/>
                  <a:pt x="4685522" y="1914436"/>
                </a:cubicBezTo>
                <a:cubicBezTo>
                  <a:pt x="4689302" y="1912793"/>
                  <a:pt x="4692547" y="1910574"/>
                  <a:pt x="4695259" y="1907781"/>
                </a:cubicBezTo>
                <a:cubicBezTo>
                  <a:pt x="4697971" y="1904987"/>
                  <a:pt x="4700106" y="1901742"/>
                  <a:pt x="4701668" y="1898044"/>
                </a:cubicBezTo>
                <a:cubicBezTo>
                  <a:pt x="4703229" y="1894347"/>
                  <a:pt x="4704009" y="1890444"/>
                  <a:pt x="4704009" y="1886336"/>
                </a:cubicBezTo>
                <a:cubicBezTo>
                  <a:pt x="4704009" y="1882063"/>
                  <a:pt x="4703229" y="1878078"/>
                  <a:pt x="4701668" y="1874381"/>
                </a:cubicBezTo>
                <a:cubicBezTo>
                  <a:pt x="4700107" y="1870683"/>
                  <a:pt x="4697929" y="1867437"/>
                  <a:pt x="4695135" y="1864644"/>
                </a:cubicBezTo>
                <a:cubicBezTo>
                  <a:pt x="4692342" y="1861850"/>
                  <a:pt x="4689097" y="1859673"/>
                  <a:pt x="4685399" y="1858112"/>
                </a:cubicBezTo>
                <a:cubicBezTo>
                  <a:pt x="4681701" y="1856551"/>
                  <a:pt x="4677717" y="1855770"/>
                  <a:pt x="4673444" y="1855770"/>
                </a:cubicBezTo>
                <a:close/>
                <a:moveTo>
                  <a:pt x="4675667" y="1737684"/>
                </a:moveTo>
                <a:cubicBezTo>
                  <a:pt x="4669915" y="1737684"/>
                  <a:pt x="4664575" y="1738711"/>
                  <a:pt x="4659645" y="1740765"/>
                </a:cubicBezTo>
                <a:cubicBezTo>
                  <a:pt x="4654715" y="1742820"/>
                  <a:pt x="4650442" y="1745695"/>
                  <a:pt x="4646827" y="1749393"/>
                </a:cubicBezTo>
                <a:cubicBezTo>
                  <a:pt x="4643211" y="1753090"/>
                  <a:pt x="4640336" y="1757404"/>
                  <a:pt x="4638199" y="1762334"/>
                </a:cubicBezTo>
                <a:cubicBezTo>
                  <a:pt x="4636063" y="1767264"/>
                  <a:pt x="4634995" y="1772522"/>
                  <a:pt x="4634995" y="1778110"/>
                </a:cubicBezTo>
                <a:cubicBezTo>
                  <a:pt x="4634995" y="1783533"/>
                  <a:pt x="4636063" y="1788668"/>
                  <a:pt x="4638199" y="1793516"/>
                </a:cubicBezTo>
                <a:cubicBezTo>
                  <a:pt x="4640336" y="1798363"/>
                  <a:pt x="4643211" y="1802636"/>
                  <a:pt x="4646827" y="1806334"/>
                </a:cubicBezTo>
                <a:cubicBezTo>
                  <a:pt x="4650442" y="1810031"/>
                  <a:pt x="4654715" y="1812948"/>
                  <a:pt x="4659645" y="1815084"/>
                </a:cubicBezTo>
                <a:cubicBezTo>
                  <a:pt x="4664575" y="1817220"/>
                  <a:pt x="4669915" y="1818289"/>
                  <a:pt x="4675667" y="1818289"/>
                </a:cubicBezTo>
                <a:cubicBezTo>
                  <a:pt x="4681254" y="1818289"/>
                  <a:pt x="4686472" y="1817220"/>
                  <a:pt x="4691319" y="1815084"/>
                </a:cubicBezTo>
                <a:cubicBezTo>
                  <a:pt x="4696167" y="1812948"/>
                  <a:pt x="4700440" y="1810072"/>
                  <a:pt x="4704137" y="1806457"/>
                </a:cubicBezTo>
                <a:cubicBezTo>
                  <a:pt x="4707835" y="1802841"/>
                  <a:pt x="4710752" y="1798610"/>
                  <a:pt x="4712888" y="1793762"/>
                </a:cubicBezTo>
                <a:cubicBezTo>
                  <a:pt x="4715024" y="1788914"/>
                  <a:pt x="4716093" y="1783697"/>
                  <a:pt x="4716093" y="1778110"/>
                </a:cubicBezTo>
                <a:cubicBezTo>
                  <a:pt x="4716093" y="1772522"/>
                  <a:pt x="4715065" y="1767264"/>
                  <a:pt x="4713011" y="1762334"/>
                </a:cubicBezTo>
                <a:cubicBezTo>
                  <a:pt x="4710957" y="1757404"/>
                  <a:pt x="4708081" y="1753090"/>
                  <a:pt x="4704384" y="1749393"/>
                </a:cubicBezTo>
                <a:cubicBezTo>
                  <a:pt x="4700687" y="1745695"/>
                  <a:pt x="4696373" y="1742820"/>
                  <a:pt x="4691443" y="1740765"/>
                </a:cubicBezTo>
                <a:cubicBezTo>
                  <a:pt x="4686513" y="1738711"/>
                  <a:pt x="4681254" y="1737684"/>
                  <a:pt x="4675667" y="1737684"/>
                </a:cubicBezTo>
                <a:close/>
                <a:moveTo>
                  <a:pt x="3294542" y="1737684"/>
                </a:moveTo>
                <a:cubicBezTo>
                  <a:pt x="3288790" y="1737684"/>
                  <a:pt x="3283450" y="1738711"/>
                  <a:pt x="3278520" y="1740765"/>
                </a:cubicBezTo>
                <a:cubicBezTo>
                  <a:pt x="3273590" y="1742820"/>
                  <a:pt x="3269317" y="1745695"/>
                  <a:pt x="3265702" y="1749393"/>
                </a:cubicBezTo>
                <a:cubicBezTo>
                  <a:pt x="3262087" y="1753090"/>
                  <a:pt x="3259211" y="1757404"/>
                  <a:pt x="3257075" y="1762334"/>
                </a:cubicBezTo>
                <a:cubicBezTo>
                  <a:pt x="3254938" y="1767264"/>
                  <a:pt x="3253870" y="1772522"/>
                  <a:pt x="3253870" y="1778110"/>
                </a:cubicBezTo>
                <a:cubicBezTo>
                  <a:pt x="3253870" y="1783533"/>
                  <a:pt x="3254938" y="1788668"/>
                  <a:pt x="3257075" y="1793516"/>
                </a:cubicBezTo>
                <a:cubicBezTo>
                  <a:pt x="3259211" y="1798363"/>
                  <a:pt x="3262087" y="1802636"/>
                  <a:pt x="3265702" y="1806334"/>
                </a:cubicBezTo>
                <a:cubicBezTo>
                  <a:pt x="3269317" y="1810031"/>
                  <a:pt x="3273590" y="1812948"/>
                  <a:pt x="3278520" y="1815084"/>
                </a:cubicBezTo>
                <a:cubicBezTo>
                  <a:pt x="3283450" y="1817220"/>
                  <a:pt x="3288790" y="1818289"/>
                  <a:pt x="3294542" y="1818289"/>
                </a:cubicBezTo>
                <a:cubicBezTo>
                  <a:pt x="3300129" y="1818289"/>
                  <a:pt x="3305347" y="1817220"/>
                  <a:pt x="3310195" y="1815084"/>
                </a:cubicBezTo>
                <a:cubicBezTo>
                  <a:pt x="3315042" y="1812948"/>
                  <a:pt x="3319315" y="1810072"/>
                  <a:pt x="3323013" y="1806457"/>
                </a:cubicBezTo>
                <a:cubicBezTo>
                  <a:pt x="3326710" y="1802841"/>
                  <a:pt x="3329627" y="1798610"/>
                  <a:pt x="3331763" y="1793762"/>
                </a:cubicBezTo>
                <a:cubicBezTo>
                  <a:pt x="3333899" y="1788914"/>
                  <a:pt x="3334967" y="1783697"/>
                  <a:pt x="3334967" y="1778110"/>
                </a:cubicBezTo>
                <a:cubicBezTo>
                  <a:pt x="3334967" y="1772522"/>
                  <a:pt x="3333941" y="1767264"/>
                  <a:pt x="3331886" y="1762334"/>
                </a:cubicBezTo>
                <a:cubicBezTo>
                  <a:pt x="3329832" y="1757404"/>
                  <a:pt x="3326956" y="1753090"/>
                  <a:pt x="3323259" y="1749393"/>
                </a:cubicBezTo>
                <a:cubicBezTo>
                  <a:pt x="3319561" y="1745695"/>
                  <a:pt x="3315248" y="1742820"/>
                  <a:pt x="3310318" y="1740765"/>
                </a:cubicBezTo>
                <a:cubicBezTo>
                  <a:pt x="3305388" y="1738711"/>
                  <a:pt x="3300129" y="1737684"/>
                  <a:pt x="3294542" y="1737684"/>
                </a:cubicBezTo>
                <a:close/>
                <a:moveTo>
                  <a:pt x="1024355" y="1690357"/>
                </a:moveTo>
                <a:lnTo>
                  <a:pt x="1040378" y="1690357"/>
                </a:lnTo>
                <a:lnTo>
                  <a:pt x="1040378" y="1706626"/>
                </a:lnTo>
                <a:cubicBezTo>
                  <a:pt x="1040378" y="1711391"/>
                  <a:pt x="1039227" y="1714924"/>
                  <a:pt x="1036927" y="1717225"/>
                </a:cubicBezTo>
                <a:cubicBezTo>
                  <a:pt x="1034626" y="1719526"/>
                  <a:pt x="1031750" y="1720676"/>
                  <a:pt x="1028299" y="1720676"/>
                </a:cubicBezTo>
                <a:cubicBezTo>
                  <a:pt x="1026163" y="1720676"/>
                  <a:pt x="1024027" y="1720388"/>
                  <a:pt x="1021890" y="1719813"/>
                </a:cubicBezTo>
                <a:cubicBezTo>
                  <a:pt x="1019754" y="1719238"/>
                  <a:pt x="1017864" y="1718293"/>
                  <a:pt x="1016221" y="1716979"/>
                </a:cubicBezTo>
                <a:cubicBezTo>
                  <a:pt x="1014578" y="1715664"/>
                  <a:pt x="1013263" y="1713897"/>
                  <a:pt x="1012277" y="1711679"/>
                </a:cubicBezTo>
                <a:cubicBezTo>
                  <a:pt x="1011291" y="1709460"/>
                  <a:pt x="1010798" y="1706708"/>
                  <a:pt x="1010798" y="1703421"/>
                </a:cubicBezTo>
                <a:cubicBezTo>
                  <a:pt x="1010798" y="1699149"/>
                  <a:pt x="1012113" y="1695903"/>
                  <a:pt x="1014742" y="1693685"/>
                </a:cubicBezTo>
                <a:cubicBezTo>
                  <a:pt x="1017371" y="1691466"/>
                  <a:pt x="1020576" y="1690357"/>
                  <a:pt x="1024355" y="1690357"/>
                </a:cubicBezTo>
                <a:close/>
                <a:moveTo>
                  <a:pt x="3795669" y="1665461"/>
                </a:moveTo>
                <a:cubicBezTo>
                  <a:pt x="3789754" y="1665461"/>
                  <a:pt x="3784413" y="1666447"/>
                  <a:pt x="3779647" y="1668419"/>
                </a:cubicBezTo>
                <a:cubicBezTo>
                  <a:pt x="3774881" y="1670391"/>
                  <a:pt x="3770815" y="1673102"/>
                  <a:pt x="3767446" y="1676553"/>
                </a:cubicBezTo>
                <a:cubicBezTo>
                  <a:pt x="3764077" y="1680004"/>
                  <a:pt x="3761489" y="1684030"/>
                  <a:pt x="3759681" y="1688631"/>
                </a:cubicBezTo>
                <a:cubicBezTo>
                  <a:pt x="3757873" y="1693233"/>
                  <a:pt x="3756969" y="1698080"/>
                  <a:pt x="3756969" y="1703175"/>
                </a:cubicBezTo>
                <a:cubicBezTo>
                  <a:pt x="3756969" y="1708433"/>
                  <a:pt x="3757832" y="1713363"/>
                  <a:pt x="3759558" y="1717964"/>
                </a:cubicBezTo>
                <a:cubicBezTo>
                  <a:pt x="3761283" y="1722566"/>
                  <a:pt x="3763748" y="1726551"/>
                  <a:pt x="3766953" y="1729920"/>
                </a:cubicBezTo>
                <a:cubicBezTo>
                  <a:pt x="3770157" y="1733288"/>
                  <a:pt x="3774060" y="1735959"/>
                  <a:pt x="3778661" y="1737931"/>
                </a:cubicBezTo>
                <a:cubicBezTo>
                  <a:pt x="3783263" y="1739903"/>
                  <a:pt x="3788521" y="1740889"/>
                  <a:pt x="3794437" y="1740889"/>
                </a:cubicBezTo>
                <a:cubicBezTo>
                  <a:pt x="3798710" y="1740889"/>
                  <a:pt x="3802119" y="1740601"/>
                  <a:pt x="3804667" y="1740026"/>
                </a:cubicBezTo>
                <a:cubicBezTo>
                  <a:pt x="3807214" y="1739451"/>
                  <a:pt x="3809884" y="1738588"/>
                  <a:pt x="3812678" y="1737438"/>
                </a:cubicBezTo>
                <a:cubicBezTo>
                  <a:pt x="3812842" y="1738424"/>
                  <a:pt x="3812924" y="1739328"/>
                  <a:pt x="3812924" y="1740149"/>
                </a:cubicBezTo>
                <a:cubicBezTo>
                  <a:pt x="3812924" y="1740971"/>
                  <a:pt x="3812924" y="1741957"/>
                  <a:pt x="3812924" y="1743107"/>
                </a:cubicBezTo>
                <a:cubicBezTo>
                  <a:pt x="3812924" y="1754939"/>
                  <a:pt x="3809802" y="1764799"/>
                  <a:pt x="3803557" y="1772687"/>
                </a:cubicBezTo>
                <a:cubicBezTo>
                  <a:pt x="3797313" y="1780575"/>
                  <a:pt x="3787125" y="1787559"/>
                  <a:pt x="3772992" y="1793639"/>
                </a:cubicBezTo>
                <a:lnTo>
                  <a:pt x="3785317" y="1820507"/>
                </a:lnTo>
                <a:cubicBezTo>
                  <a:pt x="3794026" y="1817056"/>
                  <a:pt x="3802202" y="1812742"/>
                  <a:pt x="3809843" y="1807566"/>
                </a:cubicBezTo>
                <a:cubicBezTo>
                  <a:pt x="3817485" y="1802390"/>
                  <a:pt x="3824140" y="1796391"/>
                  <a:pt x="3829809" y="1789572"/>
                </a:cubicBezTo>
                <a:cubicBezTo>
                  <a:pt x="3835479" y="1782752"/>
                  <a:pt x="3839916" y="1774987"/>
                  <a:pt x="3843120" y="1766278"/>
                </a:cubicBezTo>
                <a:cubicBezTo>
                  <a:pt x="3846325" y="1757568"/>
                  <a:pt x="3847927" y="1747873"/>
                  <a:pt x="3847927" y="1737191"/>
                </a:cubicBezTo>
                <a:cubicBezTo>
                  <a:pt x="3847927" y="1729632"/>
                  <a:pt x="3847105" y="1721621"/>
                  <a:pt x="3845462" y="1713158"/>
                </a:cubicBezTo>
                <a:cubicBezTo>
                  <a:pt x="3843819" y="1704695"/>
                  <a:pt x="3841025" y="1696930"/>
                  <a:pt x="3837081" y="1689864"/>
                </a:cubicBezTo>
                <a:cubicBezTo>
                  <a:pt x="3833137" y="1682798"/>
                  <a:pt x="3827797" y="1676964"/>
                  <a:pt x="3821059" y="1672363"/>
                </a:cubicBezTo>
                <a:cubicBezTo>
                  <a:pt x="3814321" y="1667761"/>
                  <a:pt x="3805858" y="1665461"/>
                  <a:pt x="3795669" y="1665461"/>
                </a:cubicBezTo>
                <a:close/>
                <a:moveTo>
                  <a:pt x="1755385" y="1592498"/>
                </a:moveTo>
                <a:cubicBezTo>
                  <a:pt x="1759657" y="1592498"/>
                  <a:pt x="1763437" y="1593073"/>
                  <a:pt x="1766724" y="1594223"/>
                </a:cubicBezTo>
                <a:lnTo>
                  <a:pt x="1766724" y="1607534"/>
                </a:lnTo>
                <a:cubicBezTo>
                  <a:pt x="1766724" y="1623474"/>
                  <a:pt x="1761465" y="1631444"/>
                  <a:pt x="1750948" y="1631444"/>
                </a:cubicBezTo>
                <a:cubicBezTo>
                  <a:pt x="1748647" y="1631444"/>
                  <a:pt x="1746306" y="1630992"/>
                  <a:pt x="1743923" y="1630088"/>
                </a:cubicBezTo>
                <a:cubicBezTo>
                  <a:pt x="1741540" y="1629185"/>
                  <a:pt x="1739363" y="1627829"/>
                  <a:pt x="1737391" y="1626021"/>
                </a:cubicBezTo>
                <a:cubicBezTo>
                  <a:pt x="1735419" y="1624214"/>
                  <a:pt x="1733775" y="1621913"/>
                  <a:pt x="1732461" y="1619119"/>
                </a:cubicBezTo>
                <a:cubicBezTo>
                  <a:pt x="1731146" y="1616326"/>
                  <a:pt x="1730489" y="1612957"/>
                  <a:pt x="1730489" y="1609013"/>
                </a:cubicBezTo>
                <a:cubicBezTo>
                  <a:pt x="1730489" y="1606219"/>
                  <a:pt x="1731228" y="1603795"/>
                  <a:pt x="1732707" y="1601741"/>
                </a:cubicBezTo>
                <a:cubicBezTo>
                  <a:pt x="1734186" y="1599687"/>
                  <a:pt x="1736076" y="1597962"/>
                  <a:pt x="1738377" y="1596565"/>
                </a:cubicBezTo>
                <a:cubicBezTo>
                  <a:pt x="1740677" y="1595168"/>
                  <a:pt x="1743348" y="1594141"/>
                  <a:pt x="1746388" y="1593484"/>
                </a:cubicBezTo>
                <a:cubicBezTo>
                  <a:pt x="1749428" y="1592826"/>
                  <a:pt x="1752427" y="1592498"/>
                  <a:pt x="1755385" y="1592498"/>
                </a:cubicBezTo>
                <a:close/>
                <a:moveTo>
                  <a:pt x="3006155" y="1544677"/>
                </a:moveTo>
                <a:lnTo>
                  <a:pt x="3006155" y="1631444"/>
                </a:lnTo>
                <a:cubicBezTo>
                  <a:pt x="3001389" y="1627172"/>
                  <a:pt x="2995843" y="1622611"/>
                  <a:pt x="2989517" y="1617764"/>
                </a:cubicBezTo>
                <a:cubicBezTo>
                  <a:pt x="2983190" y="1612916"/>
                  <a:pt x="2976452" y="1608273"/>
                  <a:pt x="2969304" y="1603837"/>
                </a:cubicBezTo>
                <a:cubicBezTo>
                  <a:pt x="2962155" y="1599400"/>
                  <a:pt x="2954719" y="1595373"/>
                  <a:pt x="2946996" y="1591758"/>
                </a:cubicBezTo>
                <a:cubicBezTo>
                  <a:pt x="2939272" y="1588143"/>
                  <a:pt x="2931631" y="1585349"/>
                  <a:pt x="2924071" y="1583377"/>
                </a:cubicBezTo>
                <a:cubicBezTo>
                  <a:pt x="2927687" y="1578612"/>
                  <a:pt x="2932453" y="1574093"/>
                  <a:pt x="2938369" y="1569820"/>
                </a:cubicBezTo>
                <a:cubicBezTo>
                  <a:pt x="2944284" y="1565547"/>
                  <a:pt x="2950899" y="1561686"/>
                  <a:pt x="2958211" y="1558235"/>
                </a:cubicBezTo>
                <a:cubicBezTo>
                  <a:pt x="2965524" y="1554784"/>
                  <a:pt x="2973248" y="1551908"/>
                  <a:pt x="2981382" y="1549607"/>
                </a:cubicBezTo>
                <a:cubicBezTo>
                  <a:pt x="2989517" y="1547307"/>
                  <a:pt x="2997774" y="1545663"/>
                  <a:pt x="3006155" y="1544677"/>
                </a:cubicBezTo>
                <a:close/>
                <a:moveTo>
                  <a:pt x="4825291" y="1542212"/>
                </a:moveTo>
                <a:lnTo>
                  <a:pt x="4825291" y="1633663"/>
                </a:lnTo>
                <a:cubicBezTo>
                  <a:pt x="4817239" y="1627254"/>
                  <a:pt x="4808077" y="1621173"/>
                  <a:pt x="4797806" y="1615422"/>
                </a:cubicBezTo>
                <a:cubicBezTo>
                  <a:pt x="4787535" y="1609670"/>
                  <a:pt x="4776813" y="1604412"/>
                  <a:pt x="4765639" y="1599646"/>
                </a:cubicBezTo>
                <a:cubicBezTo>
                  <a:pt x="4754463" y="1594880"/>
                  <a:pt x="4743289" y="1590731"/>
                  <a:pt x="4732115" y="1587198"/>
                </a:cubicBezTo>
                <a:cubicBezTo>
                  <a:pt x="4720940" y="1583665"/>
                  <a:pt x="4710505" y="1580912"/>
                  <a:pt x="4700809" y="1578940"/>
                </a:cubicBezTo>
                <a:cubicBezTo>
                  <a:pt x="4709191" y="1570888"/>
                  <a:pt x="4718434" y="1564479"/>
                  <a:pt x="4728541" y="1559714"/>
                </a:cubicBezTo>
                <a:cubicBezTo>
                  <a:pt x="4738647" y="1554948"/>
                  <a:pt x="4749123" y="1551251"/>
                  <a:pt x="4759969" y="1548621"/>
                </a:cubicBezTo>
                <a:cubicBezTo>
                  <a:pt x="4770815" y="1545992"/>
                  <a:pt x="4781825" y="1544266"/>
                  <a:pt x="4792999" y="1543445"/>
                </a:cubicBezTo>
                <a:cubicBezTo>
                  <a:pt x="4804174" y="1542623"/>
                  <a:pt x="4814937" y="1542212"/>
                  <a:pt x="4825291" y="1542212"/>
                </a:cubicBezTo>
                <a:close/>
                <a:moveTo>
                  <a:pt x="3444165" y="1542212"/>
                </a:moveTo>
                <a:lnTo>
                  <a:pt x="3444165" y="1633663"/>
                </a:lnTo>
                <a:cubicBezTo>
                  <a:pt x="3436113" y="1627254"/>
                  <a:pt x="3426952" y="1621173"/>
                  <a:pt x="3416681" y="1615422"/>
                </a:cubicBezTo>
                <a:cubicBezTo>
                  <a:pt x="3406411" y="1609670"/>
                  <a:pt x="3395688" y="1604412"/>
                  <a:pt x="3384513" y="1599646"/>
                </a:cubicBezTo>
                <a:cubicBezTo>
                  <a:pt x="3373339" y="1594880"/>
                  <a:pt x="3362164" y="1590731"/>
                  <a:pt x="3350990" y="1587198"/>
                </a:cubicBezTo>
                <a:cubicBezTo>
                  <a:pt x="3339815" y="1583665"/>
                  <a:pt x="3329380" y="1580912"/>
                  <a:pt x="3319685" y="1578940"/>
                </a:cubicBezTo>
                <a:cubicBezTo>
                  <a:pt x="3328065" y="1570888"/>
                  <a:pt x="3337309" y="1564479"/>
                  <a:pt x="3347415" y="1559714"/>
                </a:cubicBezTo>
                <a:cubicBezTo>
                  <a:pt x="3357522" y="1554948"/>
                  <a:pt x="3367998" y="1551251"/>
                  <a:pt x="3378844" y="1548621"/>
                </a:cubicBezTo>
                <a:cubicBezTo>
                  <a:pt x="3389690" y="1545992"/>
                  <a:pt x="3400700" y="1544266"/>
                  <a:pt x="3411875" y="1543445"/>
                </a:cubicBezTo>
                <a:cubicBezTo>
                  <a:pt x="3423049" y="1542623"/>
                  <a:pt x="3433813" y="1542212"/>
                  <a:pt x="3444165" y="1542212"/>
                </a:cubicBezTo>
                <a:close/>
                <a:moveTo>
                  <a:pt x="4268334" y="1486258"/>
                </a:moveTo>
                <a:cubicBezTo>
                  <a:pt x="4252722" y="1486258"/>
                  <a:pt x="4239042" y="1488558"/>
                  <a:pt x="4227292" y="1493160"/>
                </a:cubicBezTo>
                <a:cubicBezTo>
                  <a:pt x="4215543" y="1497761"/>
                  <a:pt x="4205765" y="1503841"/>
                  <a:pt x="4197959" y="1511400"/>
                </a:cubicBezTo>
                <a:cubicBezTo>
                  <a:pt x="4190153" y="1518960"/>
                  <a:pt x="4184279" y="1527628"/>
                  <a:pt x="4180335" y="1537406"/>
                </a:cubicBezTo>
                <a:cubicBezTo>
                  <a:pt x="4176391" y="1547183"/>
                  <a:pt x="4174419" y="1557166"/>
                  <a:pt x="4174419" y="1567355"/>
                </a:cubicBezTo>
                <a:cubicBezTo>
                  <a:pt x="4174419" y="1577544"/>
                  <a:pt x="4176349" y="1586993"/>
                  <a:pt x="4180211" y="1595702"/>
                </a:cubicBezTo>
                <a:cubicBezTo>
                  <a:pt x="4184073" y="1604412"/>
                  <a:pt x="4189414" y="1611971"/>
                  <a:pt x="4196233" y="1618380"/>
                </a:cubicBezTo>
                <a:cubicBezTo>
                  <a:pt x="4203053" y="1624789"/>
                  <a:pt x="4211187" y="1629801"/>
                  <a:pt x="4220637" y="1633416"/>
                </a:cubicBezTo>
                <a:cubicBezTo>
                  <a:pt x="4230086" y="1637031"/>
                  <a:pt x="4240397" y="1638839"/>
                  <a:pt x="4251572" y="1638839"/>
                </a:cubicBezTo>
                <a:cubicBezTo>
                  <a:pt x="4258309" y="1638839"/>
                  <a:pt x="4264472" y="1637935"/>
                  <a:pt x="4270059" y="1636128"/>
                </a:cubicBezTo>
                <a:cubicBezTo>
                  <a:pt x="4275647" y="1634320"/>
                  <a:pt x="4280495" y="1631608"/>
                  <a:pt x="4284603" y="1627993"/>
                </a:cubicBezTo>
                <a:cubicBezTo>
                  <a:pt x="4288711" y="1624378"/>
                  <a:pt x="4291874" y="1620023"/>
                  <a:pt x="4294093" y="1614929"/>
                </a:cubicBezTo>
                <a:cubicBezTo>
                  <a:pt x="4296311" y="1609835"/>
                  <a:pt x="4297421" y="1603919"/>
                  <a:pt x="4297421" y="1597181"/>
                </a:cubicBezTo>
                <a:cubicBezTo>
                  <a:pt x="4297421" y="1592580"/>
                  <a:pt x="4296475" y="1587938"/>
                  <a:pt x="4294585" y="1583254"/>
                </a:cubicBezTo>
                <a:cubicBezTo>
                  <a:pt x="4292696" y="1578571"/>
                  <a:pt x="4289985" y="1574380"/>
                  <a:pt x="4286451" y="1570683"/>
                </a:cubicBezTo>
                <a:cubicBezTo>
                  <a:pt x="4282918" y="1566985"/>
                  <a:pt x="4278645" y="1563986"/>
                  <a:pt x="4273633" y="1561686"/>
                </a:cubicBezTo>
                <a:cubicBezTo>
                  <a:pt x="4268621" y="1559385"/>
                  <a:pt x="4263075" y="1558235"/>
                  <a:pt x="4256995" y="1558235"/>
                </a:cubicBezTo>
                <a:cubicBezTo>
                  <a:pt x="4252722" y="1558235"/>
                  <a:pt x="4248861" y="1558769"/>
                  <a:pt x="4245409" y="1559837"/>
                </a:cubicBezTo>
                <a:cubicBezTo>
                  <a:pt x="4241959" y="1560905"/>
                  <a:pt x="4238960" y="1562137"/>
                  <a:pt x="4236413" y="1563534"/>
                </a:cubicBezTo>
                <a:cubicBezTo>
                  <a:pt x="4233865" y="1564931"/>
                  <a:pt x="4231811" y="1566328"/>
                  <a:pt x="4230250" y="1567725"/>
                </a:cubicBezTo>
                <a:cubicBezTo>
                  <a:pt x="4228689" y="1569122"/>
                  <a:pt x="4227662" y="1570149"/>
                  <a:pt x="4227169" y="1570806"/>
                </a:cubicBezTo>
                <a:cubicBezTo>
                  <a:pt x="4227169" y="1566369"/>
                  <a:pt x="4227991" y="1562220"/>
                  <a:pt x="4229634" y="1558358"/>
                </a:cubicBezTo>
                <a:cubicBezTo>
                  <a:pt x="4231277" y="1554496"/>
                  <a:pt x="4233660" y="1551127"/>
                  <a:pt x="4236782" y="1548252"/>
                </a:cubicBezTo>
                <a:cubicBezTo>
                  <a:pt x="4239905" y="1545376"/>
                  <a:pt x="4243807" y="1543116"/>
                  <a:pt x="4248491" y="1541473"/>
                </a:cubicBezTo>
                <a:cubicBezTo>
                  <a:pt x="4253174" y="1539830"/>
                  <a:pt x="4258474" y="1539008"/>
                  <a:pt x="4264390" y="1539008"/>
                </a:cubicBezTo>
                <a:cubicBezTo>
                  <a:pt x="4276057" y="1539008"/>
                  <a:pt x="4285959" y="1541185"/>
                  <a:pt x="4294093" y="1545540"/>
                </a:cubicBezTo>
                <a:cubicBezTo>
                  <a:pt x="4302227" y="1549895"/>
                  <a:pt x="4308841" y="1555688"/>
                  <a:pt x="4313935" y="1562918"/>
                </a:cubicBezTo>
                <a:cubicBezTo>
                  <a:pt x="4319030" y="1570149"/>
                  <a:pt x="4322727" y="1578406"/>
                  <a:pt x="4325028" y="1587691"/>
                </a:cubicBezTo>
                <a:cubicBezTo>
                  <a:pt x="4327329" y="1596976"/>
                  <a:pt x="4328479" y="1606548"/>
                  <a:pt x="4328479" y="1616408"/>
                </a:cubicBezTo>
                <a:cubicBezTo>
                  <a:pt x="4328479" y="1630705"/>
                  <a:pt x="4325809" y="1642783"/>
                  <a:pt x="4320468" y="1652643"/>
                </a:cubicBezTo>
                <a:cubicBezTo>
                  <a:pt x="4315127" y="1662503"/>
                  <a:pt x="4308102" y="1670473"/>
                  <a:pt x="4299393" y="1676553"/>
                </a:cubicBezTo>
                <a:cubicBezTo>
                  <a:pt x="4290683" y="1682633"/>
                  <a:pt x="4280741" y="1687029"/>
                  <a:pt x="4269566" y="1689741"/>
                </a:cubicBezTo>
                <a:cubicBezTo>
                  <a:pt x="4258391" y="1692452"/>
                  <a:pt x="4247053" y="1693808"/>
                  <a:pt x="4235550" y="1693808"/>
                </a:cubicBezTo>
                <a:cubicBezTo>
                  <a:pt x="4223554" y="1693808"/>
                  <a:pt x="4212667" y="1692247"/>
                  <a:pt x="4202889" y="1689124"/>
                </a:cubicBezTo>
                <a:cubicBezTo>
                  <a:pt x="4193111" y="1686002"/>
                  <a:pt x="4184237" y="1681483"/>
                  <a:pt x="4176267" y="1675567"/>
                </a:cubicBezTo>
                <a:cubicBezTo>
                  <a:pt x="4168297" y="1669651"/>
                  <a:pt x="4161108" y="1662421"/>
                  <a:pt x="4154699" y="1653875"/>
                </a:cubicBezTo>
                <a:cubicBezTo>
                  <a:pt x="4148290" y="1645330"/>
                  <a:pt x="4142538" y="1635552"/>
                  <a:pt x="4137444" y="1624542"/>
                </a:cubicBezTo>
                <a:cubicBezTo>
                  <a:pt x="4135143" y="1619941"/>
                  <a:pt x="4132678" y="1614600"/>
                  <a:pt x="4130049" y="1608520"/>
                </a:cubicBezTo>
                <a:cubicBezTo>
                  <a:pt x="4127420" y="1602440"/>
                  <a:pt x="4124544" y="1595168"/>
                  <a:pt x="4121422" y="1586705"/>
                </a:cubicBezTo>
                <a:cubicBezTo>
                  <a:pt x="4118299" y="1578242"/>
                  <a:pt x="4115013" y="1568382"/>
                  <a:pt x="4111562" y="1557125"/>
                </a:cubicBezTo>
                <a:cubicBezTo>
                  <a:pt x="4108111" y="1545869"/>
                  <a:pt x="4104496" y="1532599"/>
                  <a:pt x="4100716" y="1517316"/>
                </a:cubicBezTo>
                <a:lnTo>
                  <a:pt x="4045501" y="1529395"/>
                </a:lnTo>
                <a:cubicBezTo>
                  <a:pt x="4049445" y="1546321"/>
                  <a:pt x="4053430" y="1561398"/>
                  <a:pt x="4057456" y="1574627"/>
                </a:cubicBezTo>
                <a:cubicBezTo>
                  <a:pt x="4061482" y="1587855"/>
                  <a:pt x="4065467" y="1599646"/>
                  <a:pt x="4069411" y="1609999"/>
                </a:cubicBezTo>
                <a:cubicBezTo>
                  <a:pt x="4073355" y="1620352"/>
                  <a:pt x="4077258" y="1629595"/>
                  <a:pt x="4081119" y="1637730"/>
                </a:cubicBezTo>
                <a:cubicBezTo>
                  <a:pt x="4084981" y="1645864"/>
                  <a:pt x="4088802" y="1653382"/>
                  <a:pt x="4092582" y="1660284"/>
                </a:cubicBezTo>
                <a:cubicBezTo>
                  <a:pt x="4101455" y="1676224"/>
                  <a:pt x="4111275" y="1689699"/>
                  <a:pt x="4122038" y="1700710"/>
                </a:cubicBezTo>
                <a:cubicBezTo>
                  <a:pt x="4132801" y="1711720"/>
                  <a:pt x="4144223" y="1720676"/>
                  <a:pt x="4156301" y="1727578"/>
                </a:cubicBezTo>
                <a:cubicBezTo>
                  <a:pt x="4168379" y="1734480"/>
                  <a:pt x="4181074" y="1739451"/>
                  <a:pt x="4194385" y="1742491"/>
                </a:cubicBezTo>
                <a:cubicBezTo>
                  <a:pt x="4207695" y="1745531"/>
                  <a:pt x="4221417" y="1747051"/>
                  <a:pt x="4235550" y="1747051"/>
                </a:cubicBezTo>
                <a:cubicBezTo>
                  <a:pt x="4261021" y="1747051"/>
                  <a:pt x="4283247" y="1743518"/>
                  <a:pt x="4302227" y="1736452"/>
                </a:cubicBezTo>
                <a:cubicBezTo>
                  <a:pt x="4321207" y="1729385"/>
                  <a:pt x="4336983" y="1719854"/>
                  <a:pt x="4349555" y="1707858"/>
                </a:cubicBezTo>
                <a:cubicBezTo>
                  <a:pt x="4362125" y="1695862"/>
                  <a:pt x="4371533" y="1681976"/>
                  <a:pt x="4377778" y="1666200"/>
                </a:cubicBezTo>
                <a:cubicBezTo>
                  <a:pt x="4384023" y="1650424"/>
                  <a:pt x="4387145" y="1633827"/>
                  <a:pt x="4387145" y="1616408"/>
                </a:cubicBezTo>
                <a:cubicBezTo>
                  <a:pt x="4387145" y="1598989"/>
                  <a:pt x="4384680" y="1582391"/>
                  <a:pt x="4379750" y="1566616"/>
                </a:cubicBezTo>
                <a:cubicBezTo>
                  <a:pt x="4374821" y="1550840"/>
                  <a:pt x="4367425" y="1536995"/>
                  <a:pt x="4357565" y="1525081"/>
                </a:cubicBezTo>
                <a:cubicBezTo>
                  <a:pt x="4347705" y="1513167"/>
                  <a:pt x="4335340" y="1503718"/>
                  <a:pt x="4320468" y="1496734"/>
                </a:cubicBezTo>
                <a:cubicBezTo>
                  <a:pt x="4305595" y="1489750"/>
                  <a:pt x="4288217" y="1486258"/>
                  <a:pt x="4268334" y="1486258"/>
                </a:cubicBezTo>
                <a:close/>
                <a:moveTo>
                  <a:pt x="1774119" y="1464073"/>
                </a:moveTo>
                <a:lnTo>
                  <a:pt x="1882577" y="1464073"/>
                </a:lnTo>
                <a:lnTo>
                  <a:pt x="1882577" y="1606302"/>
                </a:lnTo>
                <a:cubicBezTo>
                  <a:pt x="1878469" y="1600550"/>
                  <a:pt x="1873539" y="1594798"/>
                  <a:pt x="1867787" y="1589047"/>
                </a:cubicBezTo>
                <a:cubicBezTo>
                  <a:pt x="1862036" y="1583295"/>
                  <a:pt x="1856120" y="1577954"/>
                  <a:pt x="1850039" y="1573024"/>
                </a:cubicBezTo>
                <a:cubicBezTo>
                  <a:pt x="1843959" y="1568095"/>
                  <a:pt x="1838084" y="1563904"/>
                  <a:pt x="1832415" y="1560453"/>
                </a:cubicBezTo>
                <a:cubicBezTo>
                  <a:pt x="1826746" y="1557002"/>
                  <a:pt x="1822103" y="1554619"/>
                  <a:pt x="1818488" y="1553305"/>
                </a:cubicBezTo>
                <a:cubicBezTo>
                  <a:pt x="1817009" y="1545910"/>
                  <a:pt x="1814955" y="1538186"/>
                  <a:pt x="1812325" y="1530134"/>
                </a:cubicBezTo>
                <a:cubicBezTo>
                  <a:pt x="1809696" y="1522082"/>
                  <a:pt x="1806533" y="1514153"/>
                  <a:pt x="1802835" y="1506347"/>
                </a:cubicBezTo>
                <a:cubicBezTo>
                  <a:pt x="1799138" y="1498541"/>
                  <a:pt x="1794906" y="1491023"/>
                  <a:pt x="1790141" y="1483793"/>
                </a:cubicBezTo>
                <a:cubicBezTo>
                  <a:pt x="1785375" y="1476562"/>
                  <a:pt x="1780035" y="1469989"/>
                  <a:pt x="1774119" y="1464073"/>
                </a:cubicBezTo>
                <a:close/>
                <a:moveTo>
                  <a:pt x="1401551" y="1464073"/>
                </a:moveTo>
                <a:lnTo>
                  <a:pt x="1528496" y="1464073"/>
                </a:lnTo>
                <a:lnTo>
                  <a:pt x="1528496" y="1561439"/>
                </a:lnTo>
                <a:cubicBezTo>
                  <a:pt x="1525538" y="1557495"/>
                  <a:pt x="1521923" y="1553798"/>
                  <a:pt x="1517651" y="1550347"/>
                </a:cubicBezTo>
                <a:cubicBezTo>
                  <a:pt x="1513378" y="1546896"/>
                  <a:pt x="1508695" y="1543856"/>
                  <a:pt x="1503600" y="1541226"/>
                </a:cubicBezTo>
                <a:cubicBezTo>
                  <a:pt x="1498506" y="1538597"/>
                  <a:pt x="1493165" y="1536502"/>
                  <a:pt x="1487578" y="1534941"/>
                </a:cubicBezTo>
                <a:cubicBezTo>
                  <a:pt x="1481991" y="1533380"/>
                  <a:pt x="1476239" y="1532599"/>
                  <a:pt x="1470323" y="1532599"/>
                </a:cubicBezTo>
                <a:cubicBezTo>
                  <a:pt x="1468680" y="1532599"/>
                  <a:pt x="1465845" y="1532681"/>
                  <a:pt x="1461819" y="1532846"/>
                </a:cubicBezTo>
                <a:cubicBezTo>
                  <a:pt x="1457793" y="1533010"/>
                  <a:pt x="1453972" y="1533421"/>
                  <a:pt x="1450357" y="1534078"/>
                </a:cubicBezTo>
                <a:cubicBezTo>
                  <a:pt x="1446742" y="1534735"/>
                  <a:pt x="1443948" y="1535393"/>
                  <a:pt x="1441976" y="1536050"/>
                </a:cubicBezTo>
                <a:cubicBezTo>
                  <a:pt x="1440333" y="1530791"/>
                  <a:pt x="1437580" y="1525245"/>
                  <a:pt x="1433718" y="1519411"/>
                </a:cubicBezTo>
                <a:cubicBezTo>
                  <a:pt x="1429857" y="1513578"/>
                  <a:pt x="1425831" y="1507621"/>
                  <a:pt x="1421640" y="1501540"/>
                </a:cubicBezTo>
                <a:cubicBezTo>
                  <a:pt x="1417450" y="1495460"/>
                  <a:pt x="1413465" y="1489298"/>
                  <a:pt x="1409685" y="1483053"/>
                </a:cubicBezTo>
                <a:cubicBezTo>
                  <a:pt x="1405906" y="1476809"/>
                  <a:pt x="1403194" y="1470482"/>
                  <a:pt x="1401551" y="1464073"/>
                </a:cubicBezTo>
                <a:close/>
                <a:moveTo>
                  <a:pt x="2151686" y="1460129"/>
                </a:moveTo>
                <a:cubicBezTo>
                  <a:pt x="2171077" y="1460129"/>
                  <a:pt x="2186401" y="1463292"/>
                  <a:pt x="2197658" y="1469619"/>
                </a:cubicBezTo>
                <a:cubicBezTo>
                  <a:pt x="2208915" y="1475946"/>
                  <a:pt x="2217501" y="1486011"/>
                  <a:pt x="2223417" y="1499815"/>
                </a:cubicBezTo>
                <a:lnTo>
                  <a:pt x="2152919" y="1531613"/>
                </a:lnTo>
                <a:cubicBezTo>
                  <a:pt x="2153247" y="1529805"/>
                  <a:pt x="2153453" y="1527957"/>
                  <a:pt x="2153535" y="1526067"/>
                </a:cubicBezTo>
                <a:cubicBezTo>
                  <a:pt x="2153617" y="1524177"/>
                  <a:pt x="2153658" y="1522328"/>
                  <a:pt x="2153658" y="1520521"/>
                </a:cubicBezTo>
                <a:cubicBezTo>
                  <a:pt x="2153658" y="1514276"/>
                  <a:pt x="2152877" y="1508237"/>
                  <a:pt x="2151317" y="1502403"/>
                </a:cubicBezTo>
                <a:cubicBezTo>
                  <a:pt x="2149755" y="1496569"/>
                  <a:pt x="2147496" y="1491229"/>
                  <a:pt x="2144538" y="1486381"/>
                </a:cubicBezTo>
                <a:cubicBezTo>
                  <a:pt x="2141580" y="1481533"/>
                  <a:pt x="2138006" y="1477343"/>
                  <a:pt x="2133815" y="1473810"/>
                </a:cubicBezTo>
                <a:cubicBezTo>
                  <a:pt x="2129625" y="1470276"/>
                  <a:pt x="2124818" y="1467688"/>
                  <a:pt x="2119395" y="1466045"/>
                </a:cubicBezTo>
                <a:cubicBezTo>
                  <a:pt x="2123175" y="1464237"/>
                  <a:pt x="2127899" y="1462799"/>
                  <a:pt x="2133569" y="1461731"/>
                </a:cubicBezTo>
                <a:cubicBezTo>
                  <a:pt x="2139238" y="1460663"/>
                  <a:pt x="2145277" y="1460129"/>
                  <a:pt x="2151686" y="1460129"/>
                </a:cubicBezTo>
                <a:close/>
                <a:moveTo>
                  <a:pt x="4035148" y="1412309"/>
                </a:moveTo>
                <a:lnTo>
                  <a:pt x="4035148" y="1464073"/>
                </a:lnTo>
                <a:lnTo>
                  <a:pt x="4425673" y="1464073"/>
                </a:lnTo>
                <a:lnTo>
                  <a:pt x="4442361" y="1464073"/>
                </a:lnTo>
                <a:lnTo>
                  <a:pt x="4454267" y="1464073"/>
                </a:lnTo>
                <a:cubicBezTo>
                  <a:pt x="4460511" y="1464073"/>
                  <a:pt x="4466139" y="1465100"/>
                  <a:pt x="4471151" y="1467154"/>
                </a:cubicBezTo>
                <a:cubicBezTo>
                  <a:pt x="4476164" y="1469208"/>
                  <a:pt x="4480395" y="1472084"/>
                  <a:pt x="4483846" y="1475782"/>
                </a:cubicBezTo>
                <a:cubicBezTo>
                  <a:pt x="4487297" y="1479479"/>
                  <a:pt x="4489967" y="1483834"/>
                  <a:pt x="4491857" y="1488846"/>
                </a:cubicBezTo>
                <a:cubicBezTo>
                  <a:pt x="4493747" y="1493858"/>
                  <a:pt x="4494692" y="1499322"/>
                  <a:pt x="4494692" y="1505238"/>
                </a:cubicBezTo>
                <a:lnTo>
                  <a:pt x="4494692" y="1762334"/>
                </a:lnTo>
                <a:lnTo>
                  <a:pt x="4551879" y="1762334"/>
                </a:lnTo>
                <a:lnTo>
                  <a:pt x="4551879" y="1489955"/>
                </a:lnTo>
                <a:cubicBezTo>
                  <a:pt x="4551879" y="1487490"/>
                  <a:pt x="4552085" y="1484779"/>
                  <a:pt x="4552495" y="1481821"/>
                </a:cubicBezTo>
                <a:cubicBezTo>
                  <a:pt x="4552906" y="1478863"/>
                  <a:pt x="4553851" y="1476069"/>
                  <a:pt x="4555330" y="1473440"/>
                </a:cubicBezTo>
                <a:cubicBezTo>
                  <a:pt x="4556809" y="1470811"/>
                  <a:pt x="4559069" y="1468592"/>
                  <a:pt x="4562109" y="1466784"/>
                </a:cubicBezTo>
                <a:cubicBezTo>
                  <a:pt x="4565149" y="1464977"/>
                  <a:pt x="4569298" y="1464073"/>
                  <a:pt x="4574557" y="1464073"/>
                </a:cubicBezTo>
                <a:lnTo>
                  <a:pt x="4606648" y="1464073"/>
                </a:lnTo>
                <a:lnTo>
                  <a:pt x="4620899" y="1464073"/>
                </a:lnTo>
                <a:lnTo>
                  <a:pt x="4825291" y="1464073"/>
                </a:lnTo>
                <a:lnTo>
                  <a:pt x="4825291" y="1490448"/>
                </a:lnTo>
                <a:cubicBezTo>
                  <a:pt x="4812144" y="1490777"/>
                  <a:pt x="4798751" y="1491722"/>
                  <a:pt x="4785111" y="1493283"/>
                </a:cubicBezTo>
                <a:cubicBezTo>
                  <a:pt x="4771472" y="1494844"/>
                  <a:pt x="4758120" y="1497432"/>
                  <a:pt x="4745056" y="1501047"/>
                </a:cubicBezTo>
                <a:cubicBezTo>
                  <a:pt x="4731991" y="1504663"/>
                  <a:pt x="4719503" y="1509510"/>
                  <a:pt x="4707589" y="1515591"/>
                </a:cubicBezTo>
                <a:cubicBezTo>
                  <a:pt x="4695674" y="1521671"/>
                  <a:pt x="4684869" y="1529230"/>
                  <a:pt x="4675174" y="1538268"/>
                </a:cubicBezTo>
                <a:cubicBezTo>
                  <a:pt x="4665479" y="1547307"/>
                  <a:pt x="4657180" y="1558111"/>
                  <a:pt x="4650278" y="1570683"/>
                </a:cubicBezTo>
                <a:cubicBezTo>
                  <a:pt x="4643376" y="1583254"/>
                  <a:pt x="4638446" y="1597921"/>
                  <a:pt x="4635488" y="1614682"/>
                </a:cubicBezTo>
                <a:cubicBezTo>
                  <a:pt x="4645183" y="1615504"/>
                  <a:pt x="4655783" y="1616983"/>
                  <a:pt x="4667286" y="1619119"/>
                </a:cubicBezTo>
                <a:cubicBezTo>
                  <a:pt x="4678789" y="1621256"/>
                  <a:pt x="4690539" y="1624049"/>
                  <a:pt x="4702535" y="1627500"/>
                </a:cubicBezTo>
                <a:cubicBezTo>
                  <a:pt x="4714531" y="1630951"/>
                  <a:pt x="4726527" y="1635059"/>
                  <a:pt x="4738523" y="1639825"/>
                </a:cubicBezTo>
                <a:cubicBezTo>
                  <a:pt x="4750519" y="1644591"/>
                  <a:pt x="4761941" y="1650014"/>
                  <a:pt x="4772787" y="1656094"/>
                </a:cubicBezTo>
                <a:cubicBezTo>
                  <a:pt x="4783633" y="1662174"/>
                  <a:pt x="4793575" y="1668829"/>
                  <a:pt x="4802613" y="1676060"/>
                </a:cubicBezTo>
                <a:cubicBezTo>
                  <a:pt x="4811651" y="1683291"/>
                  <a:pt x="4819211" y="1691096"/>
                  <a:pt x="4825291" y="1699477"/>
                </a:cubicBezTo>
                <a:lnTo>
                  <a:pt x="4825291" y="1737684"/>
                </a:lnTo>
                <a:lnTo>
                  <a:pt x="4882477" y="1737684"/>
                </a:lnTo>
                <a:lnTo>
                  <a:pt x="4882477" y="1464073"/>
                </a:lnTo>
                <a:lnTo>
                  <a:pt x="4951497" y="1464073"/>
                </a:lnTo>
                <a:lnTo>
                  <a:pt x="4951497" y="1412309"/>
                </a:lnTo>
                <a:lnTo>
                  <a:pt x="4620899" y="1412309"/>
                </a:lnTo>
                <a:lnTo>
                  <a:pt x="4606648" y="1412309"/>
                </a:lnTo>
                <a:lnTo>
                  <a:pt x="4563711" y="1412309"/>
                </a:lnTo>
                <a:cubicBezTo>
                  <a:pt x="4552043" y="1412309"/>
                  <a:pt x="4542513" y="1413952"/>
                  <a:pt x="4535117" y="1417239"/>
                </a:cubicBezTo>
                <a:cubicBezTo>
                  <a:pt x="4527723" y="1420525"/>
                  <a:pt x="4521396" y="1424716"/>
                  <a:pt x="4516137" y="1429810"/>
                </a:cubicBezTo>
                <a:cubicBezTo>
                  <a:pt x="4510550" y="1425209"/>
                  <a:pt x="4503607" y="1421142"/>
                  <a:pt x="4495309" y="1417608"/>
                </a:cubicBezTo>
                <a:cubicBezTo>
                  <a:pt x="4487009" y="1414075"/>
                  <a:pt x="4477684" y="1412309"/>
                  <a:pt x="4467331" y="1412309"/>
                </a:cubicBezTo>
                <a:lnTo>
                  <a:pt x="4442361" y="1412309"/>
                </a:lnTo>
                <a:lnTo>
                  <a:pt x="4425673" y="1412309"/>
                </a:lnTo>
                <a:close/>
                <a:moveTo>
                  <a:pt x="2825473" y="1412309"/>
                </a:moveTo>
                <a:lnTo>
                  <a:pt x="2825473" y="1464073"/>
                </a:lnTo>
                <a:lnTo>
                  <a:pt x="3006155" y="1464073"/>
                </a:lnTo>
                <a:lnTo>
                  <a:pt x="3006155" y="1493160"/>
                </a:lnTo>
                <a:cubicBezTo>
                  <a:pt x="2986928" y="1495132"/>
                  <a:pt x="2968934" y="1499240"/>
                  <a:pt x="2952172" y="1505484"/>
                </a:cubicBezTo>
                <a:cubicBezTo>
                  <a:pt x="2935411" y="1511729"/>
                  <a:pt x="2920457" y="1519987"/>
                  <a:pt x="2907310" y="1530257"/>
                </a:cubicBezTo>
                <a:cubicBezTo>
                  <a:pt x="2894163" y="1540528"/>
                  <a:pt x="2882989" y="1552730"/>
                  <a:pt x="2873786" y="1566862"/>
                </a:cubicBezTo>
                <a:cubicBezTo>
                  <a:pt x="2864584" y="1580994"/>
                  <a:pt x="2857846" y="1596935"/>
                  <a:pt x="2853573" y="1614682"/>
                </a:cubicBezTo>
                <a:cubicBezTo>
                  <a:pt x="2859161" y="1615668"/>
                  <a:pt x="2866145" y="1617394"/>
                  <a:pt x="2874526" y="1619859"/>
                </a:cubicBezTo>
                <a:cubicBezTo>
                  <a:pt x="2882907" y="1622324"/>
                  <a:pt x="2891904" y="1625569"/>
                  <a:pt x="2901517" y="1629595"/>
                </a:cubicBezTo>
                <a:cubicBezTo>
                  <a:pt x="2911131" y="1633621"/>
                  <a:pt x="2921031" y="1638346"/>
                  <a:pt x="2931220" y="1643769"/>
                </a:cubicBezTo>
                <a:cubicBezTo>
                  <a:pt x="2941409" y="1649192"/>
                  <a:pt x="2951227" y="1655190"/>
                  <a:pt x="2960676" y="1661763"/>
                </a:cubicBezTo>
                <a:cubicBezTo>
                  <a:pt x="2970125" y="1668336"/>
                  <a:pt x="2978794" y="1675485"/>
                  <a:pt x="2986682" y="1683208"/>
                </a:cubicBezTo>
                <a:cubicBezTo>
                  <a:pt x="2994570" y="1690932"/>
                  <a:pt x="3001061" y="1699149"/>
                  <a:pt x="3006155" y="1707858"/>
                </a:cubicBezTo>
                <a:lnTo>
                  <a:pt x="3006155" y="1737684"/>
                </a:lnTo>
                <a:lnTo>
                  <a:pt x="3063342" y="1737684"/>
                </a:lnTo>
                <a:lnTo>
                  <a:pt x="3063342" y="1544431"/>
                </a:lnTo>
                <a:cubicBezTo>
                  <a:pt x="3070080" y="1544924"/>
                  <a:pt x="3077064" y="1546238"/>
                  <a:pt x="3084295" y="1548375"/>
                </a:cubicBezTo>
                <a:cubicBezTo>
                  <a:pt x="3091525" y="1550511"/>
                  <a:pt x="3098263" y="1553264"/>
                  <a:pt x="3104507" y="1556632"/>
                </a:cubicBezTo>
                <a:cubicBezTo>
                  <a:pt x="3110752" y="1560001"/>
                  <a:pt x="3116216" y="1563863"/>
                  <a:pt x="3120899" y="1568218"/>
                </a:cubicBezTo>
                <a:cubicBezTo>
                  <a:pt x="3125583" y="1572573"/>
                  <a:pt x="3128828" y="1577133"/>
                  <a:pt x="3130636" y="1581898"/>
                </a:cubicBezTo>
                <a:cubicBezTo>
                  <a:pt x="3127021" y="1582063"/>
                  <a:pt x="3122994" y="1582925"/>
                  <a:pt x="3118557" y="1584487"/>
                </a:cubicBezTo>
                <a:cubicBezTo>
                  <a:pt x="3114121" y="1586048"/>
                  <a:pt x="3109930" y="1588431"/>
                  <a:pt x="3105986" y="1591635"/>
                </a:cubicBezTo>
                <a:cubicBezTo>
                  <a:pt x="3102042" y="1594839"/>
                  <a:pt x="3098755" y="1598948"/>
                  <a:pt x="3096126" y="1603960"/>
                </a:cubicBezTo>
                <a:cubicBezTo>
                  <a:pt x="3093497" y="1608972"/>
                  <a:pt x="3092182" y="1615093"/>
                  <a:pt x="3092182" y="1622324"/>
                </a:cubicBezTo>
                <a:cubicBezTo>
                  <a:pt x="3092182" y="1627254"/>
                  <a:pt x="3093127" y="1632101"/>
                  <a:pt x="3095017" y="1636867"/>
                </a:cubicBezTo>
                <a:cubicBezTo>
                  <a:pt x="3096907" y="1641633"/>
                  <a:pt x="3099618" y="1645905"/>
                  <a:pt x="3103151" y="1649685"/>
                </a:cubicBezTo>
                <a:cubicBezTo>
                  <a:pt x="3106685" y="1653464"/>
                  <a:pt x="3110957" y="1656546"/>
                  <a:pt x="3115969" y="1658929"/>
                </a:cubicBezTo>
                <a:cubicBezTo>
                  <a:pt x="3120981" y="1661311"/>
                  <a:pt x="3126609" y="1662503"/>
                  <a:pt x="3132854" y="1662503"/>
                </a:cubicBezTo>
                <a:cubicBezTo>
                  <a:pt x="3138277" y="1662503"/>
                  <a:pt x="3144275" y="1661270"/>
                  <a:pt x="3150849" y="1658805"/>
                </a:cubicBezTo>
                <a:cubicBezTo>
                  <a:pt x="3157421" y="1656340"/>
                  <a:pt x="3163543" y="1652314"/>
                  <a:pt x="3169213" y="1646727"/>
                </a:cubicBezTo>
                <a:cubicBezTo>
                  <a:pt x="3174882" y="1641140"/>
                  <a:pt x="3179647" y="1633868"/>
                  <a:pt x="3183509" y="1624912"/>
                </a:cubicBezTo>
                <a:cubicBezTo>
                  <a:pt x="3187371" y="1615956"/>
                  <a:pt x="3189302" y="1605069"/>
                  <a:pt x="3189302" y="1592251"/>
                </a:cubicBezTo>
                <a:cubicBezTo>
                  <a:pt x="3189302" y="1578447"/>
                  <a:pt x="3186015" y="1565712"/>
                  <a:pt x="3179442" y="1554044"/>
                </a:cubicBezTo>
                <a:cubicBezTo>
                  <a:pt x="3172869" y="1542377"/>
                  <a:pt x="3163872" y="1532188"/>
                  <a:pt x="3152451" y="1523479"/>
                </a:cubicBezTo>
                <a:cubicBezTo>
                  <a:pt x="3141029" y="1514769"/>
                  <a:pt x="3127678" y="1507785"/>
                  <a:pt x="3112395" y="1502526"/>
                </a:cubicBezTo>
                <a:cubicBezTo>
                  <a:pt x="3097112" y="1497268"/>
                  <a:pt x="3080761" y="1494146"/>
                  <a:pt x="3063342" y="1493160"/>
                </a:cubicBezTo>
                <a:lnTo>
                  <a:pt x="3063342" y="1464073"/>
                </a:lnTo>
                <a:lnTo>
                  <a:pt x="3225523" y="1464073"/>
                </a:lnTo>
                <a:lnTo>
                  <a:pt x="3243531" y="1464073"/>
                </a:lnTo>
                <a:lnTo>
                  <a:pt x="3444165" y="1464073"/>
                </a:lnTo>
                <a:lnTo>
                  <a:pt x="3444165" y="1490448"/>
                </a:lnTo>
                <a:cubicBezTo>
                  <a:pt x="3431019" y="1490777"/>
                  <a:pt x="3417626" y="1491722"/>
                  <a:pt x="3403987" y="1493283"/>
                </a:cubicBezTo>
                <a:cubicBezTo>
                  <a:pt x="3390347" y="1494844"/>
                  <a:pt x="3376995" y="1497432"/>
                  <a:pt x="3363931" y="1501047"/>
                </a:cubicBezTo>
                <a:cubicBezTo>
                  <a:pt x="3350867" y="1504663"/>
                  <a:pt x="3338377" y="1509510"/>
                  <a:pt x="3326463" y="1515591"/>
                </a:cubicBezTo>
                <a:cubicBezTo>
                  <a:pt x="3314549" y="1521671"/>
                  <a:pt x="3303745" y="1529230"/>
                  <a:pt x="3294049" y="1538268"/>
                </a:cubicBezTo>
                <a:cubicBezTo>
                  <a:pt x="3284353" y="1547307"/>
                  <a:pt x="3276055" y="1558111"/>
                  <a:pt x="3269153" y="1570683"/>
                </a:cubicBezTo>
                <a:cubicBezTo>
                  <a:pt x="3262251" y="1583254"/>
                  <a:pt x="3257321" y="1597921"/>
                  <a:pt x="3254363" y="1614682"/>
                </a:cubicBezTo>
                <a:cubicBezTo>
                  <a:pt x="3264059" y="1615504"/>
                  <a:pt x="3274658" y="1616983"/>
                  <a:pt x="3286161" y="1619119"/>
                </a:cubicBezTo>
                <a:cubicBezTo>
                  <a:pt x="3297664" y="1621256"/>
                  <a:pt x="3309414" y="1624049"/>
                  <a:pt x="3321410" y="1627500"/>
                </a:cubicBezTo>
                <a:cubicBezTo>
                  <a:pt x="3333406" y="1630951"/>
                  <a:pt x="3345403" y="1635059"/>
                  <a:pt x="3357399" y="1639825"/>
                </a:cubicBezTo>
                <a:cubicBezTo>
                  <a:pt x="3369395" y="1644591"/>
                  <a:pt x="3380816" y="1650014"/>
                  <a:pt x="3391662" y="1656094"/>
                </a:cubicBezTo>
                <a:cubicBezTo>
                  <a:pt x="3402507" y="1662174"/>
                  <a:pt x="3412450" y="1668829"/>
                  <a:pt x="3421488" y="1676060"/>
                </a:cubicBezTo>
                <a:cubicBezTo>
                  <a:pt x="3430526" y="1683291"/>
                  <a:pt x="3438085" y="1691096"/>
                  <a:pt x="3444165" y="1699477"/>
                </a:cubicBezTo>
                <a:lnTo>
                  <a:pt x="3444165" y="1737684"/>
                </a:lnTo>
                <a:lnTo>
                  <a:pt x="3501353" y="1737684"/>
                </a:lnTo>
                <a:lnTo>
                  <a:pt x="3501353" y="1464073"/>
                </a:lnTo>
                <a:lnTo>
                  <a:pt x="3549373" y="1464073"/>
                </a:lnTo>
                <a:lnTo>
                  <a:pt x="3570372" y="1464073"/>
                </a:lnTo>
                <a:lnTo>
                  <a:pt x="3577967" y="1464073"/>
                </a:lnTo>
                <a:cubicBezTo>
                  <a:pt x="3584211" y="1464073"/>
                  <a:pt x="3589839" y="1465100"/>
                  <a:pt x="3594851" y="1467154"/>
                </a:cubicBezTo>
                <a:cubicBezTo>
                  <a:pt x="3599864" y="1469208"/>
                  <a:pt x="3604095" y="1472084"/>
                  <a:pt x="3607546" y="1475782"/>
                </a:cubicBezTo>
                <a:cubicBezTo>
                  <a:pt x="3610997" y="1479479"/>
                  <a:pt x="3613667" y="1483834"/>
                  <a:pt x="3615557" y="1488846"/>
                </a:cubicBezTo>
                <a:cubicBezTo>
                  <a:pt x="3617447" y="1493858"/>
                  <a:pt x="3618392" y="1499322"/>
                  <a:pt x="3618392" y="1505238"/>
                </a:cubicBezTo>
                <a:lnTo>
                  <a:pt x="3618392" y="1762334"/>
                </a:lnTo>
                <a:lnTo>
                  <a:pt x="3675579" y="1762334"/>
                </a:lnTo>
                <a:lnTo>
                  <a:pt x="3675579" y="1489955"/>
                </a:lnTo>
                <a:cubicBezTo>
                  <a:pt x="3675579" y="1487490"/>
                  <a:pt x="3675785" y="1484779"/>
                  <a:pt x="3676195" y="1481821"/>
                </a:cubicBezTo>
                <a:cubicBezTo>
                  <a:pt x="3676606" y="1478863"/>
                  <a:pt x="3677551" y="1476069"/>
                  <a:pt x="3679030" y="1473440"/>
                </a:cubicBezTo>
                <a:cubicBezTo>
                  <a:pt x="3680509" y="1470811"/>
                  <a:pt x="3682769" y="1468592"/>
                  <a:pt x="3685809" y="1466784"/>
                </a:cubicBezTo>
                <a:cubicBezTo>
                  <a:pt x="3688849" y="1464977"/>
                  <a:pt x="3692998" y="1464073"/>
                  <a:pt x="3698257" y="1464073"/>
                </a:cubicBezTo>
                <a:lnTo>
                  <a:pt x="3744598" y="1464073"/>
                </a:lnTo>
                <a:lnTo>
                  <a:pt x="3744598" y="1412309"/>
                </a:lnTo>
                <a:lnTo>
                  <a:pt x="3687411" y="1412309"/>
                </a:lnTo>
                <a:cubicBezTo>
                  <a:pt x="3675743" y="1412309"/>
                  <a:pt x="3666212" y="1413952"/>
                  <a:pt x="3658817" y="1417239"/>
                </a:cubicBezTo>
                <a:cubicBezTo>
                  <a:pt x="3651423" y="1420525"/>
                  <a:pt x="3645096" y="1424716"/>
                  <a:pt x="3639837" y="1429810"/>
                </a:cubicBezTo>
                <a:cubicBezTo>
                  <a:pt x="3634250" y="1425209"/>
                  <a:pt x="3627307" y="1421142"/>
                  <a:pt x="3619008" y="1417608"/>
                </a:cubicBezTo>
                <a:cubicBezTo>
                  <a:pt x="3610710" y="1414075"/>
                  <a:pt x="3601384" y="1412309"/>
                  <a:pt x="3591031" y="1412309"/>
                </a:cubicBezTo>
                <a:lnTo>
                  <a:pt x="3570372" y="1412309"/>
                </a:lnTo>
                <a:lnTo>
                  <a:pt x="3549373" y="1412309"/>
                </a:lnTo>
                <a:lnTo>
                  <a:pt x="3243531" y="1412309"/>
                </a:lnTo>
                <a:lnTo>
                  <a:pt x="3225523" y="1412309"/>
                </a:lnTo>
                <a:close/>
                <a:moveTo>
                  <a:pt x="2529342" y="1412309"/>
                </a:moveTo>
                <a:lnTo>
                  <a:pt x="2529342" y="1451995"/>
                </a:lnTo>
                <a:cubicBezTo>
                  <a:pt x="2525727" y="1447886"/>
                  <a:pt x="2521290" y="1444271"/>
                  <a:pt x="2516031" y="1441149"/>
                </a:cubicBezTo>
                <a:cubicBezTo>
                  <a:pt x="2510773" y="1438027"/>
                  <a:pt x="2505227" y="1435356"/>
                  <a:pt x="2499393" y="1433138"/>
                </a:cubicBezTo>
                <a:cubicBezTo>
                  <a:pt x="2493559" y="1430919"/>
                  <a:pt x="2487602" y="1429235"/>
                  <a:pt x="2481522" y="1428084"/>
                </a:cubicBezTo>
                <a:cubicBezTo>
                  <a:pt x="2475442" y="1426934"/>
                  <a:pt x="2469690" y="1426359"/>
                  <a:pt x="2464267" y="1426359"/>
                </a:cubicBezTo>
                <a:cubicBezTo>
                  <a:pt x="2446026" y="1426359"/>
                  <a:pt x="2430045" y="1429112"/>
                  <a:pt x="2416323" y="1434617"/>
                </a:cubicBezTo>
                <a:cubicBezTo>
                  <a:pt x="2402602" y="1440122"/>
                  <a:pt x="2391181" y="1447476"/>
                  <a:pt x="2382060" y="1456678"/>
                </a:cubicBezTo>
                <a:cubicBezTo>
                  <a:pt x="2372940" y="1465881"/>
                  <a:pt x="2366121" y="1476562"/>
                  <a:pt x="2361601" y="1488723"/>
                </a:cubicBezTo>
                <a:cubicBezTo>
                  <a:pt x="2357082" y="1500883"/>
                  <a:pt x="2354823" y="1513701"/>
                  <a:pt x="2354823" y="1527176"/>
                </a:cubicBezTo>
                <a:cubicBezTo>
                  <a:pt x="2354823" y="1539008"/>
                  <a:pt x="2357000" y="1549895"/>
                  <a:pt x="2361355" y="1559837"/>
                </a:cubicBezTo>
                <a:cubicBezTo>
                  <a:pt x="2365709" y="1569779"/>
                  <a:pt x="2371543" y="1578324"/>
                  <a:pt x="2378856" y="1585473"/>
                </a:cubicBezTo>
                <a:cubicBezTo>
                  <a:pt x="2386169" y="1592621"/>
                  <a:pt x="2394673" y="1598167"/>
                  <a:pt x="2404368" y="1602111"/>
                </a:cubicBezTo>
                <a:cubicBezTo>
                  <a:pt x="2414064" y="1606055"/>
                  <a:pt x="2424253" y="1608027"/>
                  <a:pt x="2434934" y="1608027"/>
                </a:cubicBezTo>
                <a:cubicBezTo>
                  <a:pt x="2443479" y="1608027"/>
                  <a:pt x="2451655" y="1607000"/>
                  <a:pt x="2459460" y="1604946"/>
                </a:cubicBezTo>
                <a:cubicBezTo>
                  <a:pt x="2467266" y="1602892"/>
                  <a:pt x="2474127" y="1599728"/>
                  <a:pt x="2480043" y="1595456"/>
                </a:cubicBezTo>
                <a:cubicBezTo>
                  <a:pt x="2485959" y="1591183"/>
                  <a:pt x="2490642" y="1585760"/>
                  <a:pt x="2494093" y="1579187"/>
                </a:cubicBezTo>
                <a:cubicBezTo>
                  <a:pt x="2497544" y="1572614"/>
                  <a:pt x="2499270" y="1564808"/>
                  <a:pt x="2499270" y="1555770"/>
                </a:cubicBezTo>
                <a:cubicBezTo>
                  <a:pt x="2499270" y="1551168"/>
                  <a:pt x="2498325" y="1546567"/>
                  <a:pt x="2496435" y="1541966"/>
                </a:cubicBezTo>
                <a:cubicBezTo>
                  <a:pt x="2494545" y="1537365"/>
                  <a:pt x="2491834" y="1533215"/>
                  <a:pt x="2488301" y="1529518"/>
                </a:cubicBezTo>
                <a:cubicBezTo>
                  <a:pt x="2484767" y="1525820"/>
                  <a:pt x="2480495" y="1522821"/>
                  <a:pt x="2475483" y="1520521"/>
                </a:cubicBezTo>
                <a:cubicBezTo>
                  <a:pt x="2470471" y="1518220"/>
                  <a:pt x="2464924" y="1517070"/>
                  <a:pt x="2458844" y="1517070"/>
                </a:cubicBezTo>
                <a:cubicBezTo>
                  <a:pt x="2452928" y="1517070"/>
                  <a:pt x="2447546" y="1518179"/>
                  <a:pt x="2442699" y="1520397"/>
                </a:cubicBezTo>
                <a:cubicBezTo>
                  <a:pt x="2437851" y="1522616"/>
                  <a:pt x="2433743" y="1525492"/>
                  <a:pt x="2430374" y="1529025"/>
                </a:cubicBezTo>
                <a:cubicBezTo>
                  <a:pt x="2427005" y="1532558"/>
                  <a:pt x="2424376" y="1536625"/>
                  <a:pt x="2422486" y="1541226"/>
                </a:cubicBezTo>
                <a:cubicBezTo>
                  <a:pt x="2420596" y="1545828"/>
                  <a:pt x="2419569" y="1550429"/>
                  <a:pt x="2419405" y="1555030"/>
                </a:cubicBezTo>
                <a:cubicBezTo>
                  <a:pt x="2418255" y="1553716"/>
                  <a:pt x="2417309" y="1551908"/>
                  <a:pt x="2416570" y="1549607"/>
                </a:cubicBezTo>
                <a:cubicBezTo>
                  <a:pt x="2415831" y="1547307"/>
                  <a:pt x="2415214" y="1544924"/>
                  <a:pt x="2414721" y="1542459"/>
                </a:cubicBezTo>
                <a:cubicBezTo>
                  <a:pt x="2414228" y="1539994"/>
                  <a:pt x="2413899" y="1537529"/>
                  <a:pt x="2413735" y="1535064"/>
                </a:cubicBezTo>
                <a:cubicBezTo>
                  <a:pt x="2413571" y="1532599"/>
                  <a:pt x="2413489" y="1530627"/>
                  <a:pt x="2413489" y="1529148"/>
                </a:cubicBezTo>
                <a:cubicBezTo>
                  <a:pt x="2413489" y="1522082"/>
                  <a:pt x="2414557" y="1515385"/>
                  <a:pt x="2416693" y="1509059"/>
                </a:cubicBezTo>
                <a:cubicBezTo>
                  <a:pt x="2418829" y="1502732"/>
                  <a:pt x="2421952" y="1497186"/>
                  <a:pt x="2426060" y="1492420"/>
                </a:cubicBezTo>
                <a:cubicBezTo>
                  <a:pt x="2430168" y="1487654"/>
                  <a:pt x="2435263" y="1483916"/>
                  <a:pt x="2441343" y="1481204"/>
                </a:cubicBezTo>
                <a:cubicBezTo>
                  <a:pt x="2447423" y="1478493"/>
                  <a:pt x="2454489" y="1477137"/>
                  <a:pt x="2462541" y="1477137"/>
                </a:cubicBezTo>
                <a:cubicBezTo>
                  <a:pt x="2474209" y="1477137"/>
                  <a:pt x="2484274" y="1478986"/>
                  <a:pt x="2492737" y="1482683"/>
                </a:cubicBezTo>
                <a:cubicBezTo>
                  <a:pt x="2501201" y="1486381"/>
                  <a:pt x="2508143" y="1491105"/>
                  <a:pt x="2513567" y="1496857"/>
                </a:cubicBezTo>
                <a:cubicBezTo>
                  <a:pt x="2518989" y="1502609"/>
                  <a:pt x="2522974" y="1509059"/>
                  <a:pt x="2525521" y="1516207"/>
                </a:cubicBezTo>
                <a:cubicBezTo>
                  <a:pt x="2528069" y="1523355"/>
                  <a:pt x="2529342" y="1530463"/>
                  <a:pt x="2529342" y="1537529"/>
                </a:cubicBezTo>
                <a:lnTo>
                  <a:pt x="2529342" y="1737684"/>
                </a:lnTo>
                <a:lnTo>
                  <a:pt x="2586529" y="1737684"/>
                </a:lnTo>
                <a:lnTo>
                  <a:pt x="2586529" y="1464073"/>
                </a:lnTo>
                <a:lnTo>
                  <a:pt x="2655549" y="1464073"/>
                </a:lnTo>
                <a:lnTo>
                  <a:pt x="2655549" y="1412309"/>
                </a:lnTo>
                <a:close/>
                <a:moveTo>
                  <a:pt x="358498" y="1412309"/>
                </a:moveTo>
                <a:lnTo>
                  <a:pt x="358498" y="1464073"/>
                </a:lnTo>
                <a:lnTo>
                  <a:pt x="672781" y="1464073"/>
                </a:lnTo>
                <a:lnTo>
                  <a:pt x="672781" y="1636621"/>
                </a:lnTo>
                <a:cubicBezTo>
                  <a:pt x="671795" y="1635963"/>
                  <a:pt x="669413" y="1634114"/>
                  <a:pt x="665633" y="1631074"/>
                </a:cubicBezTo>
                <a:cubicBezTo>
                  <a:pt x="661853" y="1628034"/>
                  <a:pt x="657704" y="1624789"/>
                  <a:pt x="653185" y="1621338"/>
                </a:cubicBezTo>
                <a:cubicBezTo>
                  <a:pt x="648666" y="1617887"/>
                  <a:pt x="644229" y="1614641"/>
                  <a:pt x="639874" y="1611601"/>
                </a:cubicBezTo>
                <a:cubicBezTo>
                  <a:pt x="635519" y="1608561"/>
                  <a:pt x="632356" y="1606548"/>
                  <a:pt x="630384" y="1605562"/>
                </a:cubicBezTo>
                <a:cubicBezTo>
                  <a:pt x="631041" y="1601289"/>
                  <a:pt x="631534" y="1597181"/>
                  <a:pt x="631863" y="1593237"/>
                </a:cubicBezTo>
                <a:cubicBezTo>
                  <a:pt x="632192" y="1589293"/>
                  <a:pt x="632356" y="1585678"/>
                  <a:pt x="632356" y="1582391"/>
                </a:cubicBezTo>
                <a:cubicBezTo>
                  <a:pt x="632356" y="1571217"/>
                  <a:pt x="630754" y="1559878"/>
                  <a:pt x="627549" y="1548375"/>
                </a:cubicBezTo>
                <a:cubicBezTo>
                  <a:pt x="624345" y="1536872"/>
                  <a:pt x="619292" y="1526437"/>
                  <a:pt x="612390" y="1517070"/>
                </a:cubicBezTo>
                <a:cubicBezTo>
                  <a:pt x="605488" y="1507703"/>
                  <a:pt x="596532" y="1500020"/>
                  <a:pt x="585522" y="1494022"/>
                </a:cubicBezTo>
                <a:cubicBezTo>
                  <a:pt x="574511" y="1488024"/>
                  <a:pt x="561201" y="1485025"/>
                  <a:pt x="545589" y="1485025"/>
                </a:cubicBezTo>
                <a:cubicBezTo>
                  <a:pt x="534743" y="1485025"/>
                  <a:pt x="524514" y="1486915"/>
                  <a:pt x="514900" y="1490695"/>
                </a:cubicBezTo>
                <a:cubicBezTo>
                  <a:pt x="505287" y="1494474"/>
                  <a:pt x="496906" y="1499733"/>
                  <a:pt x="489758" y="1506470"/>
                </a:cubicBezTo>
                <a:cubicBezTo>
                  <a:pt x="482609" y="1513208"/>
                  <a:pt x="476981" y="1521137"/>
                  <a:pt x="472873" y="1530257"/>
                </a:cubicBezTo>
                <a:cubicBezTo>
                  <a:pt x="468764" y="1539378"/>
                  <a:pt x="466710" y="1549196"/>
                  <a:pt x="466710" y="1559714"/>
                </a:cubicBezTo>
                <a:cubicBezTo>
                  <a:pt x="466710" y="1565137"/>
                  <a:pt x="467737" y="1570354"/>
                  <a:pt x="469792" y="1575366"/>
                </a:cubicBezTo>
                <a:cubicBezTo>
                  <a:pt x="471846" y="1580378"/>
                  <a:pt x="474680" y="1584815"/>
                  <a:pt x="478296" y="1588677"/>
                </a:cubicBezTo>
                <a:cubicBezTo>
                  <a:pt x="481911" y="1592539"/>
                  <a:pt x="486184" y="1595620"/>
                  <a:pt x="491113" y="1597921"/>
                </a:cubicBezTo>
                <a:cubicBezTo>
                  <a:pt x="496043" y="1600221"/>
                  <a:pt x="501384" y="1601372"/>
                  <a:pt x="507136" y="1601372"/>
                </a:cubicBezTo>
                <a:cubicBezTo>
                  <a:pt x="512559" y="1601372"/>
                  <a:pt x="517735" y="1600386"/>
                  <a:pt x="522665" y="1598414"/>
                </a:cubicBezTo>
                <a:cubicBezTo>
                  <a:pt x="527595" y="1596442"/>
                  <a:pt x="531909" y="1593730"/>
                  <a:pt x="535606" y="1590279"/>
                </a:cubicBezTo>
                <a:cubicBezTo>
                  <a:pt x="539304" y="1586828"/>
                  <a:pt x="542261" y="1582761"/>
                  <a:pt x="544480" y="1578078"/>
                </a:cubicBezTo>
                <a:cubicBezTo>
                  <a:pt x="546698" y="1573394"/>
                  <a:pt x="547808" y="1568341"/>
                  <a:pt x="547808" y="1562918"/>
                </a:cubicBezTo>
                <a:cubicBezTo>
                  <a:pt x="547808" y="1557988"/>
                  <a:pt x="547315" y="1553428"/>
                  <a:pt x="546329" y="1549238"/>
                </a:cubicBezTo>
                <a:cubicBezTo>
                  <a:pt x="545343" y="1545047"/>
                  <a:pt x="543946" y="1541802"/>
                  <a:pt x="542138" y="1539501"/>
                </a:cubicBezTo>
                <a:cubicBezTo>
                  <a:pt x="543453" y="1538844"/>
                  <a:pt x="544562" y="1538474"/>
                  <a:pt x="545466" y="1538392"/>
                </a:cubicBezTo>
                <a:cubicBezTo>
                  <a:pt x="546370" y="1538310"/>
                  <a:pt x="547561" y="1538268"/>
                  <a:pt x="549040" y="1538268"/>
                </a:cubicBezTo>
                <a:cubicBezTo>
                  <a:pt x="553477" y="1538268"/>
                  <a:pt x="557257" y="1539706"/>
                  <a:pt x="560379" y="1542582"/>
                </a:cubicBezTo>
                <a:cubicBezTo>
                  <a:pt x="563501" y="1545458"/>
                  <a:pt x="566048" y="1549032"/>
                  <a:pt x="568020" y="1553305"/>
                </a:cubicBezTo>
                <a:cubicBezTo>
                  <a:pt x="569992" y="1557577"/>
                  <a:pt x="571430" y="1562343"/>
                  <a:pt x="572334" y="1567602"/>
                </a:cubicBezTo>
                <a:cubicBezTo>
                  <a:pt x="573238" y="1572860"/>
                  <a:pt x="573690" y="1577790"/>
                  <a:pt x="573690" y="1582391"/>
                </a:cubicBezTo>
                <a:cubicBezTo>
                  <a:pt x="573690" y="1592580"/>
                  <a:pt x="572663" y="1602111"/>
                  <a:pt x="570609" y="1610985"/>
                </a:cubicBezTo>
                <a:cubicBezTo>
                  <a:pt x="568554" y="1619859"/>
                  <a:pt x="565473" y="1627623"/>
                  <a:pt x="561365" y="1634279"/>
                </a:cubicBezTo>
                <a:cubicBezTo>
                  <a:pt x="557257" y="1640934"/>
                  <a:pt x="552121" y="1646193"/>
                  <a:pt x="545959" y="1650055"/>
                </a:cubicBezTo>
                <a:cubicBezTo>
                  <a:pt x="539797" y="1653916"/>
                  <a:pt x="532525" y="1655847"/>
                  <a:pt x="524144" y="1655847"/>
                </a:cubicBezTo>
                <a:cubicBezTo>
                  <a:pt x="513955" y="1655847"/>
                  <a:pt x="504137" y="1653957"/>
                  <a:pt x="494688" y="1650178"/>
                </a:cubicBezTo>
                <a:cubicBezTo>
                  <a:pt x="485239" y="1646398"/>
                  <a:pt x="476324" y="1641551"/>
                  <a:pt x="467943" y="1635635"/>
                </a:cubicBezTo>
                <a:cubicBezTo>
                  <a:pt x="459562" y="1629719"/>
                  <a:pt x="451756" y="1623145"/>
                  <a:pt x="444526" y="1615915"/>
                </a:cubicBezTo>
                <a:cubicBezTo>
                  <a:pt x="437295" y="1608684"/>
                  <a:pt x="430804" y="1601618"/>
                  <a:pt x="425052" y="1594716"/>
                </a:cubicBezTo>
                <a:cubicBezTo>
                  <a:pt x="419301" y="1587814"/>
                  <a:pt x="414330" y="1581487"/>
                  <a:pt x="410139" y="1575736"/>
                </a:cubicBezTo>
                <a:cubicBezTo>
                  <a:pt x="405949" y="1569984"/>
                  <a:pt x="402703" y="1565630"/>
                  <a:pt x="400403" y="1562672"/>
                </a:cubicBezTo>
                <a:lnTo>
                  <a:pt x="359731" y="1593730"/>
                </a:lnTo>
                <a:cubicBezTo>
                  <a:pt x="369262" y="1608520"/>
                  <a:pt x="379985" y="1622817"/>
                  <a:pt x="391899" y="1636621"/>
                </a:cubicBezTo>
                <a:cubicBezTo>
                  <a:pt x="403813" y="1650424"/>
                  <a:pt x="416713" y="1662708"/>
                  <a:pt x="430599" y="1673472"/>
                </a:cubicBezTo>
                <a:cubicBezTo>
                  <a:pt x="444485" y="1684235"/>
                  <a:pt x="459233" y="1692863"/>
                  <a:pt x="474845" y="1699354"/>
                </a:cubicBezTo>
                <a:cubicBezTo>
                  <a:pt x="490456" y="1705845"/>
                  <a:pt x="506725" y="1709091"/>
                  <a:pt x="523651" y="1709091"/>
                </a:cubicBezTo>
                <a:cubicBezTo>
                  <a:pt x="532689" y="1709091"/>
                  <a:pt x="541727" y="1707776"/>
                  <a:pt x="550766" y="1705147"/>
                </a:cubicBezTo>
                <a:cubicBezTo>
                  <a:pt x="559804" y="1702517"/>
                  <a:pt x="568308" y="1698820"/>
                  <a:pt x="576278" y="1694054"/>
                </a:cubicBezTo>
                <a:cubicBezTo>
                  <a:pt x="584248" y="1689289"/>
                  <a:pt x="591520" y="1683455"/>
                  <a:pt x="598093" y="1676553"/>
                </a:cubicBezTo>
                <a:cubicBezTo>
                  <a:pt x="604666" y="1669651"/>
                  <a:pt x="609925" y="1661845"/>
                  <a:pt x="613869" y="1653136"/>
                </a:cubicBezTo>
                <a:cubicBezTo>
                  <a:pt x="616169" y="1653957"/>
                  <a:pt x="619086" y="1655436"/>
                  <a:pt x="622619" y="1657573"/>
                </a:cubicBezTo>
                <a:cubicBezTo>
                  <a:pt x="626152" y="1659709"/>
                  <a:pt x="629932" y="1662297"/>
                  <a:pt x="633958" y="1665337"/>
                </a:cubicBezTo>
                <a:cubicBezTo>
                  <a:pt x="637984" y="1668378"/>
                  <a:pt x="642052" y="1671623"/>
                  <a:pt x="646160" y="1675074"/>
                </a:cubicBezTo>
                <a:cubicBezTo>
                  <a:pt x="650268" y="1678525"/>
                  <a:pt x="654089" y="1681976"/>
                  <a:pt x="657622" y="1685427"/>
                </a:cubicBezTo>
                <a:cubicBezTo>
                  <a:pt x="661155" y="1688878"/>
                  <a:pt x="664277" y="1692164"/>
                  <a:pt x="666989" y="1695287"/>
                </a:cubicBezTo>
                <a:cubicBezTo>
                  <a:pt x="669700" y="1698409"/>
                  <a:pt x="671631" y="1701121"/>
                  <a:pt x="672781" y="1703421"/>
                </a:cubicBezTo>
                <a:lnTo>
                  <a:pt x="672781" y="1737684"/>
                </a:lnTo>
                <a:lnTo>
                  <a:pt x="729969" y="1737684"/>
                </a:lnTo>
                <a:lnTo>
                  <a:pt x="729969" y="1464073"/>
                </a:lnTo>
                <a:lnTo>
                  <a:pt x="732187" y="1464073"/>
                </a:lnTo>
                <a:cubicBezTo>
                  <a:pt x="739582" y="1464402"/>
                  <a:pt x="746114" y="1466209"/>
                  <a:pt x="751784" y="1469496"/>
                </a:cubicBezTo>
                <a:cubicBezTo>
                  <a:pt x="757453" y="1472783"/>
                  <a:pt x="762219" y="1477055"/>
                  <a:pt x="766080" y="1482314"/>
                </a:cubicBezTo>
                <a:cubicBezTo>
                  <a:pt x="769942" y="1487572"/>
                  <a:pt x="772900" y="1493570"/>
                  <a:pt x="774954" y="1500308"/>
                </a:cubicBezTo>
                <a:cubicBezTo>
                  <a:pt x="777008" y="1507046"/>
                  <a:pt x="778035" y="1514112"/>
                  <a:pt x="778035" y="1521507"/>
                </a:cubicBezTo>
                <a:lnTo>
                  <a:pt x="778035" y="1762334"/>
                </a:lnTo>
                <a:lnTo>
                  <a:pt x="835223" y="1762334"/>
                </a:lnTo>
                <a:lnTo>
                  <a:pt x="835223" y="1492420"/>
                </a:lnTo>
                <a:cubicBezTo>
                  <a:pt x="835223" y="1489133"/>
                  <a:pt x="835387" y="1485806"/>
                  <a:pt x="835716" y="1482437"/>
                </a:cubicBezTo>
                <a:cubicBezTo>
                  <a:pt x="836044" y="1479068"/>
                  <a:pt x="836743" y="1476028"/>
                  <a:pt x="837811" y="1473317"/>
                </a:cubicBezTo>
                <a:cubicBezTo>
                  <a:pt x="838879" y="1470605"/>
                  <a:pt x="840399" y="1468387"/>
                  <a:pt x="842371" y="1466661"/>
                </a:cubicBezTo>
                <a:cubicBezTo>
                  <a:pt x="844343" y="1464936"/>
                  <a:pt x="846890" y="1464073"/>
                  <a:pt x="850012" y="1464073"/>
                </a:cubicBezTo>
                <a:lnTo>
                  <a:pt x="882373" y="1464073"/>
                </a:lnTo>
                <a:lnTo>
                  <a:pt x="904242" y="1464073"/>
                </a:lnTo>
                <a:lnTo>
                  <a:pt x="1195917" y="1464073"/>
                </a:lnTo>
                <a:lnTo>
                  <a:pt x="1195917" y="1694301"/>
                </a:lnTo>
                <a:cubicBezTo>
                  <a:pt x="1185400" y="1687235"/>
                  <a:pt x="1177183" y="1682140"/>
                  <a:pt x="1171267" y="1679018"/>
                </a:cubicBezTo>
                <a:cubicBezTo>
                  <a:pt x="1165351" y="1675896"/>
                  <a:pt x="1159024" y="1672609"/>
                  <a:pt x="1152287" y="1669158"/>
                </a:cubicBezTo>
                <a:cubicBezTo>
                  <a:pt x="1145549" y="1665707"/>
                  <a:pt x="1138812" y="1662503"/>
                  <a:pt x="1132074" y="1659545"/>
                </a:cubicBezTo>
                <a:cubicBezTo>
                  <a:pt x="1125337" y="1656587"/>
                  <a:pt x="1118969" y="1653916"/>
                  <a:pt x="1112971" y="1651534"/>
                </a:cubicBezTo>
                <a:cubicBezTo>
                  <a:pt x="1106973" y="1649151"/>
                  <a:pt x="1101837" y="1647384"/>
                  <a:pt x="1097565" y="1646234"/>
                </a:cubicBezTo>
                <a:lnTo>
                  <a:pt x="1097565" y="1639825"/>
                </a:lnTo>
                <a:cubicBezTo>
                  <a:pt x="1108575" y="1637360"/>
                  <a:pt x="1118188" y="1633663"/>
                  <a:pt x="1126405" y="1628733"/>
                </a:cubicBezTo>
                <a:cubicBezTo>
                  <a:pt x="1134621" y="1623803"/>
                  <a:pt x="1141482" y="1617805"/>
                  <a:pt x="1146987" y="1610738"/>
                </a:cubicBezTo>
                <a:cubicBezTo>
                  <a:pt x="1152492" y="1603672"/>
                  <a:pt x="1156601" y="1595702"/>
                  <a:pt x="1159312" y="1586828"/>
                </a:cubicBezTo>
                <a:cubicBezTo>
                  <a:pt x="1162024" y="1577954"/>
                  <a:pt x="1163379" y="1568423"/>
                  <a:pt x="1163379" y="1558235"/>
                </a:cubicBezTo>
                <a:cubicBezTo>
                  <a:pt x="1163379" y="1549196"/>
                  <a:pt x="1161941" y="1540076"/>
                  <a:pt x="1159066" y="1530874"/>
                </a:cubicBezTo>
                <a:cubicBezTo>
                  <a:pt x="1156190" y="1521671"/>
                  <a:pt x="1151548" y="1513413"/>
                  <a:pt x="1145139" y="1506101"/>
                </a:cubicBezTo>
                <a:cubicBezTo>
                  <a:pt x="1138730" y="1498788"/>
                  <a:pt x="1130390" y="1492831"/>
                  <a:pt x="1120119" y="1488230"/>
                </a:cubicBezTo>
                <a:cubicBezTo>
                  <a:pt x="1109849" y="1483628"/>
                  <a:pt x="1097318" y="1481328"/>
                  <a:pt x="1082529" y="1481328"/>
                </a:cubicBezTo>
                <a:cubicBezTo>
                  <a:pt x="1073162" y="1481328"/>
                  <a:pt x="1064452" y="1482601"/>
                  <a:pt x="1056400" y="1485148"/>
                </a:cubicBezTo>
                <a:cubicBezTo>
                  <a:pt x="1048348" y="1487696"/>
                  <a:pt x="1041364" y="1491393"/>
                  <a:pt x="1035448" y="1496241"/>
                </a:cubicBezTo>
                <a:cubicBezTo>
                  <a:pt x="1029532" y="1501089"/>
                  <a:pt x="1024930" y="1506963"/>
                  <a:pt x="1021644" y="1513865"/>
                </a:cubicBezTo>
                <a:cubicBezTo>
                  <a:pt x="1018357" y="1520767"/>
                  <a:pt x="1016714" y="1528491"/>
                  <a:pt x="1016714" y="1537036"/>
                </a:cubicBezTo>
                <a:cubicBezTo>
                  <a:pt x="1016714" y="1541473"/>
                  <a:pt x="1017494" y="1545828"/>
                  <a:pt x="1019056" y="1550100"/>
                </a:cubicBezTo>
                <a:cubicBezTo>
                  <a:pt x="1020617" y="1554373"/>
                  <a:pt x="1022876" y="1558152"/>
                  <a:pt x="1025834" y="1561439"/>
                </a:cubicBezTo>
                <a:cubicBezTo>
                  <a:pt x="1028792" y="1564726"/>
                  <a:pt x="1032408" y="1567396"/>
                  <a:pt x="1036680" y="1569450"/>
                </a:cubicBezTo>
                <a:cubicBezTo>
                  <a:pt x="1040953" y="1571504"/>
                  <a:pt x="1045801" y="1572531"/>
                  <a:pt x="1051223" y="1572531"/>
                </a:cubicBezTo>
                <a:cubicBezTo>
                  <a:pt x="1060755" y="1572531"/>
                  <a:pt x="1068150" y="1569697"/>
                  <a:pt x="1073408" y="1564027"/>
                </a:cubicBezTo>
                <a:cubicBezTo>
                  <a:pt x="1078667" y="1558358"/>
                  <a:pt x="1081296" y="1551086"/>
                  <a:pt x="1081296" y="1542212"/>
                </a:cubicBezTo>
                <a:cubicBezTo>
                  <a:pt x="1081296" y="1540569"/>
                  <a:pt x="1081214" y="1539295"/>
                  <a:pt x="1081050" y="1538392"/>
                </a:cubicBezTo>
                <a:cubicBezTo>
                  <a:pt x="1080885" y="1537488"/>
                  <a:pt x="1080639" y="1536461"/>
                  <a:pt x="1080310" y="1535310"/>
                </a:cubicBezTo>
                <a:cubicBezTo>
                  <a:pt x="1082446" y="1534817"/>
                  <a:pt x="1084829" y="1534571"/>
                  <a:pt x="1087458" y="1534571"/>
                </a:cubicBezTo>
                <a:cubicBezTo>
                  <a:pt x="1094196" y="1534571"/>
                  <a:pt x="1099290" y="1536420"/>
                  <a:pt x="1102741" y="1540117"/>
                </a:cubicBezTo>
                <a:cubicBezTo>
                  <a:pt x="1106192" y="1543815"/>
                  <a:pt x="1107918" y="1549854"/>
                  <a:pt x="1107918" y="1558235"/>
                </a:cubicBezTo>
                <a:cubicBezTo>
                  <a:pt x="1107918" y="1562507"/>
                  <a:pt x="1107383" y="1566739"/>
                  <a:pt x="1106315" y="1570929"/>
                </a:cubicBezTo>
                <a:cubicBezTo>
                  <a:pt x="1105247" y="1575120"/>
                  <a:pt x="1103111" y="1578940"/>
                  <a:pt x="1099906" y="1582391"/>
                </a:cubicBezTo>
                <a:cubicBezTo>
                  <a:pt x="1096702" y="1585842"/>
                  <a:pt x="1092265" y="1588636"/>
                  <a:pt x="1086596" y="1590772"/>
                </a:cubicBezTo>
                <a:cubicBezTo>
                  <a:pt x="1080926" y="1592909"/>
                  <a:pt x="1073572" y="1593977"/>
                  <a:pt x="1064534" y="1593977"/>
                </a:cubicBezTo>
                <a:cubicBezTo>
                  <a:pt x="1056646" y="1593977"/>
                  <a:pt x="1049169" y="1593278"/>
                  <a:pt x="1042103" y="1591881"/>
                </a:cubicBezTo>
                <a:cubicBezTo>
                  <a:pt x="1035037" y="1590485"/>
                  <a:pt x="1028176" y="1588143"/>
                  <a:pt x="1021521" y="1584856"/>
                </a:cubicBezTo>
                <a:cubicBezTo>
                  <a:pt x="1014865" y="1581570"/>
                  <a:pt x="1008251" y="1577256"/>
                  <a:pt x="1001678" y="1571915"/>
                </a:cubicBezTo>
                <a:cubicBezTo>
                  <a:pt x="995104" y="1566574"/>
                  <a:pt x="988449" y="1560042"/>
                  <a:pt x="981711" y="1552319"/>
                </a:cubicBezTo>
                <a:cubicBezTo>
                  <a:pt x="975631" y="1545417"/>
                  <a:pt x="969428" y="1537488"/>
                  <a:pt x="963101" y="1528532"/>
                </a:cubicBezTo>
                <a:cubicBezTo>
                  <a:pt x="956774" y="1519576"/>
                  <a:pt x="949913" y="1509346"/>
                  <a:pt x="942518" y="1497843"/>
                </a:cubicBezTo>
                <a:lnTo>
                  <a:pt x="892973" y="1522493"/>
                </a:lnTo>
                <a:cubicBezTo>
                  <a:pt x="899875" y="1533832"/>
                  <a:pt x="907393" y="1545335"/>
                  <a:pt x="915527" y="1557002"/>
                </a:cubicBezTo>
                <a:cubicBezTo>
                  <a:pt x="923661" y="1568670"/>
                  <a:pt x="932494" y="1579926"/>
                  <a:pt x="942025" y="1590772"/>
                </a:cubicBezTo>
                <a:cubicBezTo>
                  <a:pt x="953857" y="1604576"/>
                  <a:pt x="967538" y="1615709"/>
                  <a:pt x="983067" y="1624173"/>
                </a:cubicBezTo>
                <a:cubicBezTo>
                  <a:pt x="998596" y="1632636"/>
                  <a:pt x="1016221" y="1638264"/>
                  <a:pt x="1035941" y="1641058"/>
                </a:cubicBezTo>
                <a:lnTo>
                  <a:pt x="1026081" y="1641058"/>
                </a:lnTo>
                <a:cubicBezTo>
                  <a:pt x="1016878" y="1641058"/>
                  <a:pt x="1008004" y="1642578"/>
                  <a:pt x="999459" y="1645618"/>
                </a:cubicBezTo>
                <a:cubicBezTo>
                  <a:pt x="990914" y="1648658"/>
                  <a:pt x="983272" y="1652889"/>
                  <a:pt x="976535" y="1658312"/>
                </a:cubicBezTo>
                <a:cubicBezTo>
                  <a:pt x="969797" y="1663735"/>
                  <a:pt x="964416" y="1670267"/>
                  <a:pt x="960389" y="1677909"/>
                </a:cubicBezTo>
                <a:cubicBezTo>
                  <a:pt x="956363" y="1685550"/>
                  <a:pt x="954350" y="1693890"/>
                  <a:pt x="954350" y="1702928"/>
                </a:cubicBezTo>
                <a:cubicBezTo>
                  <a:pt x="954350" y="1715089"/>
                  <a:pt x="956322" y="1725606"/>
                  <a:pt x="960266" y="1734480"/>
                </a:cubicBezTo>
                <a:cubicBezTo>
                  <a:pt x="964210" y="1743354"/>
                  <a:pt x="969551" y="1750749"/>
                  <a:pt x="976288" y="1756664"/>
                </a:cubicBezTo>
                <a:cubicBezTo>
                  <a:pt x="983026" y="1762580"/>
                  <a:pt x="990955" y="1766976"/>
                  <a:pt x="1000075" y="1769852"/>
                </a:cubicBezTo>
                <a:cubicBezTo>
                  <a:pt x="1009196" y="1772728"/>
                  <a:pt x="1018932" y="1774166"/>
                  <a:pt x="1029285" y="1774166"/>
                </a:cubicBezTo>
                <a:cubicBezTo>
                  <a:pt x="1037666" y="1774166"/>
                  <a:pt x="1045924" y="1772769"/>
                  <a:pt x="1054058" y="1769975"/>
                </a:cubicBezTo>
                <a:cubicBezTo>
                  <a:pt x="1062193" y="1767182"/>
                  <a:pt x="1069464" y="1763073"/>
                  <a:pt x="1075873" y="1757650"/>
                </a:cubicBezTo>
                <a:cubicBezTo>
                  <a:pt x="1082282" y="1752228"/>
                  <a:pt x="1087499" y="1745490"/>
                  <a:pt x="1091526" y="1737438"/>
                </a:cubicBezTo>
                <a:cubicBezTo>
                  <a:pt x="1095552" y="1729385"/>
                  <a:pt x="1097565" y="1720101"/>
                  <a:pt x="1097565" y="1709584"/>
                </a:cubicBezTo>
                <a:lnTo>
                  <a:pt x="1097565" y="1702435"/>
                </a:lnTo>
                <a:cubicBezTo>
                  <a:pt x="1101837" y="1703914"/>
                  <a:pt x="1107137" y="1706009"/>
                  <a:pt x="1113464" y="1708721"/>
                </a:cubicBezTo>
                <a:cubicBezTo>
                  <a:pt x="1119791" y="1711432"/>
                  <a:pt x="1126446" y="1714555"/>
                  <a:pt x="1133430" y="1718088"/>
                </a:cubicBezTo>
                <a:cubicBezTo>
                  <a:pt x="1140414" y="1721621"/>
                  <a:pt x="1147439" y="1725400"/>
                  <a:pt x="1154505" y="1729427"/>
                </a:cubicBezTo>
                <a:cubicBezTo>
                  <a:pt x="1161572" y="1733453"/>
                  <a:pt x="1168022" y="1737356"/>
                  <a:pt x="1173855" y="1741135"/>
                </a:cubicBezTo>
                <a:cubicBezTo>
                  <a:pt x="1179689" y="1744915"/>
                  <a:pt x="1187043" y="1751159"/>
                  <a:pt x="1195917" y="1759869"/>
                </a:cubicBezTo>
                <a:lnTo>
                  <a:pt x="1195917" y="1786984"/>
                </a:lnTo>
                <a:lnTo>
                  <a:pt x="1253104" y="1786984"/>
                </a:lnTo>
                <a:lnTo>
                  <a:pt x="1253104" y="1464073"/>
                </a:lnTo>
                <a:lnTo>
                  <a:pt x="1301473" y="1464073"/>
                </a:lnTo>
                <a:lnTo>
                  <a:pt x="1322123" y="1464073"/>
                </a:lnTo>
                <a:lnTo>
                  <a:pt x="1343871" y="1464073"/>
                </a:lnTo>
                <a:cubicBezTo>
                  <a:pt x="1344857" y="1473604"/>
                  <a:pt x="1346870" y="1481903"/>
                  <a:pt x="1349910" y="1488969"/>
                </a:cubicBezTo>
                <a:cubicBezTo>
                  <a:pt x="1352950" y="1496035"/>
                  <a:pt x="1356524" y="1502444"/>
                  <a:pt x="1360632" y="1508196"/>
                </a:cubicBezTo>
                <a:cubicBezTo>
                  <a:pt x="1364741" y="1513947"/>
                  <a:pt x="1369013" y="1519288"/>
                  <a:pt x="1373450" y="1524218"/>
                </a:cubicBezTo>
                <a:cubicBezTo>
                  <a:pt x="1377887" y="1529148"/>
                  <a:pt x="1381995" y="1534242"/>
                  <a:pt x="1385775" y="1539501"/>
                </a:cubicBezTo>
                <a:cubicBezTo>
                  <a:pt x="1389555" y="1544759"/>
                  <a:pt x="1392677" y="1550388"/>
                  <a:pt x="1395142" y="1556386"/>
                </a:cubicBezTo>
                <a:cubicBezTo>
                  <a:pt x="1397607" y="1562384"/>
                  <a:pt x="1398839" y="1569327"/>
                  <a:pt x="1398839" y="1577215"/>
                </a:cubicBezTo>
                <a:cubicBezTo>
                  <a:pt x="1398839" y="1581652"/>
                  <a:pt x="1398223" y="1585760"/>
                  <a:pt x="1396991" y="1589540"/>
                </a:cubicBezTo>
                <a:cubicBezTo>
                  <a:pt x="1395758" y="1593319"/>
                  <a:pt x="1394033" y="1596606"/>
                  <a:pt x="1391814" y="1599400"/>
                </a:cubicBezTo>
                <a:cubicBezTo>
                  <a:pt x="1389596" y="1602193"/>
                  <a:pt x="1386925" y="1604412"/>
                  <a:pt x="1383803" y="1606055"/>
                </a:cubicBezTo>
                <a:cubicBezTo>
                  <a:pt x="1380681" y="1607698"/>
                  <a:pt x="1377312" y="1608520"/>
                  <a:pt x="1373697" y="1608520"/>
                </a:cubicBezTo>
                <a:cubicBezTo>
                  <a:pt x="1369260" y="1608520"/>
                  <a:pt x="1364289" y="1608273"/>
                  <a:pt x="1358784" y="1607780"/>
                </a:cubicBezTo>
                <a:cubicBezTo>
                  <a:pt x="1353279" y="1607287"/>
                  <a:pt x="1346253" y="1605726"/>
                  <a:pt x="1337708" y="1603097"/>
                </a:cubicBezTo>
                <a:lnTo>
                  <a:pt x="1337708" y="1656340"/>
                </a:lnTo>
                <a:cubicBezTo>
                  <a:pt x="1345925" y="1658312"/>
                  <a:pt x="1352498" y="1659709"/>
                  <a:pt x="1357428" y="1660531"/>
                </a:cubicBezTo>
                <a:cubicBezTo>
                  <a:pt x="1362358" y="1661352"/>
                  <a:pt x="1366631" y="1661763"/>
                  <a:pt x="1370246" y="1661763"/>
                </a:cubicBezTo>
                <a:cubicBezTo>
                  <a:pt x="1384214" y="1661763"/>
                  <a:pt x="1396333" y="1660325"/>
                  <a:pt x="1406604" y="1657450"/>
                </a:cubicBezTo>
                <a:cubicBezTo>
                  <a:pt x="1416875" y="1654574"/>
                  <a:pt x="1425461" y="1650137"/>
                  <a:pt x="1432363" y="1644139"/>
                </a:cubicBezTo>
                <a:cubicBezTo>
                  <a:pt x="1439265" y="1638141"/>
                  <a:pt x="1444523" y="1630458"/>
                  <a:pt x="1448139" y="1621091"/>
                </a:cubicBezTo>
                <a:cubicBezTo>
                  <a:pt x="1451754" y="1611724"/>
                  <a:pt x="1453808" y="1600632"/>
                  <a:pt x="1454301" y="1587814"/>
                </a:cubicBezTo>
                <a:cubicBezTo>
                  <a:pt x="1458409" y="1586828"/>
                  <a:pt x="1461901" y="1586253"/>
                  <a:pt x="1464777" y="1586089"/>
                </a:cubicBezTo>
                <a:cubicBezTo>
                  <a:pt x="1467653" y="1585924"/>
                  <a:pt x="1470159" y="1585842"/>
                  <a:pt x="1472295" y="1585842"/>
                </a:cubicBezTo>
                <a:cubicBezTo>
                  <a:pt x="1476239" y="1585842"/>
                  <a:pt x="1480512" y="1586705"/>
                  <a:pt x="1485113" y="1588431"/>
                </a:cubicBezTo>
                <a:cubicBezTo>
                  <a:pt x="1489714" y="1590156"/>
                  <a:pt x="1494480" y="1593360"/>
                  <a:pt x="1499410" y="1598044"/>
                </a:cubicBezTo>
                <a:cubicBezTo>
                  <a:pt x="1504340" y="1602727"/>
                  <a:pt x="1509311" y="1609218"/>
                  <a:pt x="1514323" y="1617517"/>
                </a:cubicBezTo>
                <a:cubicBezTo>
                  <a:pt x="1519335" y="1625816"/>
                  <a:pt x="1524059" y="1636538"/>
                  <a:pt x="1528496" y="1649685"/>
                </a:cubicBezTo>
                <a:lnTo>
                  <a:pt x="1528496" y="1737684"/>
                </a:lnTo>
                <a:lnTo>
                  <a:pt x="1585683" y="1737684"/>
                </a:lnTo>
                <a:lnTo>
                  <a:pt x="1585683" y="1464073"/>
                </a:lnTo>
                <a:lnTo>
                  <a:pt x="1634848" y="1464073"/>
                </a:lnTo>
                <a:lnTo>
                  <a:pt x="1654703" y="1464073"/>
                </a:lnTo>
                <a:lnTo>
                  <a:pt x="1683654" y="1464073"/>
                </a:lnTo>
                <a:cubicBezTo>
                  <a:pt x="1689735" y="1464073"/>
                  <a:pt x="1696349" y="1466374"/>
                  <a:pt x="1703497" y="1470975"/>
                </a:cubicBezTo>
                <a:cubicBezTo>
                  <a:pt x="1710646" y="1475576"/>
                  <a:pt x="1717630" y="1481492"/>
                  <a:pt x="1724449" y="1488723"/>
                </a:cubicBezTo>
                <a:cubicBezTo>
                  <a:pt x="1731269" y="1495953"/>
                  <a:pt x="1737596" y="1504170"/>
                  <a:pt x="1743430" y="1513372"/>
                </a:cubicBezTo>
                <a:cubicBezTo>
                  <a:pt x="1749263" y="1522575"/>
                  <a:pt x="1753824" y="1531695"/>
                  <a:pt x="1757110" y="1540733"/>
                </a:cubicBezTo>
                <a:cubicBezTo>
                  <a:pt x="1753166" y="1540569"/>
                  <a:pt x="1749797" y="1540487"/>
                  <a:pt x="1747004" y="1540487"/>
                </a:cubicBezTo>
                <a:cubicBezTo>
                  <a:pt x="1736651" y="1540487"/>
                  <a:pt x="1726791" y="1542212"/>
                  <a:pt x="1717424" y="1545663"/>
                </a:cubicBezTo>
                <a:cubicBezTo>
                  <a:pt x="1708057" y="1549114"/>
                  <a:pt x="1700005" y="1553921"/>
                  <a:pt x="1693268" y="1560083"/>
                </a:cubicBezTo>
                <a:cubicBezTo>
                  <a:pt x="1686530" y="1566246"/>
                  <a:pt x="1681271" y="1573517"/>
                  <a:pt x="1677492" y="1581898"/>
                </a:cubicBezTo>
                <a:cubicBezTo>
                  <a:pt x="1673712" y="1590279"/>
                  <a:pt x="1671823" y="1599317"/>
                  <a:pt x="1671823" y="1609013"/>
                </a:cubicBezTo>
                <a:cubicBezTo>
                  <a:pt x="1671823" y="1620680"/>
                  <a:pt x="1673877" y="1631198"/>
                  <a:pt x="1677985" y="1640565"/>
                </a:cubicBezTo>
                <a:cubicBezTo>
                  <a:pt x="1682093" y="1649931"/>
                  <a:pt x="1687721" y="1657901"/>
                  <a:pt x="1694870" y="1664475"/>
                </a:cubicBezTo>
                <a:cubicBezTo>
                  <a:pt x="1702018" y="1671048"/>
                  <a:pt x="1710399" y="1676060"/>
                  <a:pt x="1720013" y="1679511"/>
                </a:cubicBezTo>
                <a:cubicBezTo>
                  <a:pt x="1729626" y="1682962"/>
                  <a:pt x="1739938" y="1684687"/>
                  <a:pt x="1750948" y="1684687"/>
                </a:cubicBezTo>
                <a:cubicBezTo>
                  <a:pt x="1763437" y="1684687"/>
                  <a:pt x="1774160" y="1682551"/>
                  <a:pt x="1783116" y="1678279"/>
                </a:cubicBezTo>
                <a:cubicBezTo>
                  <a:pt x="1792072" y="1674006"/>
                  <a:pt x="1799385" y="1668542"/>
                  <a:pt x="1805054" y="1661886"/>
                </a:cubicBezTo>
                <a:cubicBezTo>
                  <a:pt x="1810723" y="1655231"/>
                  <a:pt x="1814873" y="1647877"/>
                  <a:pt x="1817502" y="1639825"/>
                </a:cubicBezTo>
                <a:cubicBezTo>
                  <a:pt x="1820131" y="1631773"/>
                  <a:pt x="1821446" y="1624049"/>
                  <a:pt x="1821446" y="1616654"/>
                </a:cubicBezTo>
                <a:cubicBezTo>
                  <a:pt x="1828183" y="1620270"/>
                  <a:pt x="1835044" y="1625816"/>
                  <a:pt x="1842028" y="1633293"/>
                </a:cubicBezTo>
                <a:cubicBezTo>
                  <a:pt x="1849012" y="1640770"/>
                  <a:pt x="1855380" y="1648740"/>
                  <a:pt x="1861132" y="1657203"/>
                </a:cubicBezTo>
                <a:cubicBezTo>
                  <a:pt x="1866883" y="1665666"/>
                  <a:pt x="1871690" y="1673842"/>
                  <a:pt x="1875552" y="1681729"/>
                </a:cubicBezTo>
                <a:cubicBezTo>
                  <a:pt x="1879414" y="1689617"/>
                  <a:pt x="1881755" y="1695698"/>
                  <a:pt x="1882577" y="1699970"/>
                </a:cubicBezTo>
                <a:lnTo>
                  <a:pt x="1882577" y="1737684"/>
                </a:lnTo>
                <a:lnTo>
                  <a:pt x="1939764" y="1737684"/>
                </a:lnTo>
                <a:lnTo>
                  <a:pt x="1939764" y="1464073"/>
                </a:lnTo>
                <a:lnTo>
                  <a:pt x="2008783" y="1464073"/>
                </a:lnTo>
                <a:lnTo>
                  <a:pt x="2008783" y="1412309"/>
                </a:lnTo>
                <a:lnTo>
                  <a:pt x="1654703" y="1412309"/>
                </a:lnTo>
                <a:lnTo>
                  <a:pt x="1634848" y="1412309"/>
                </a:lnTo>
                <a:lnTo>
                  <a:pt x="1322123" y="1412309"/>
                </a:lnTo>
                <a:lnTo>
                  <a:pt x="1301473" y="1412309"/>
                </a:lnTo>
                <a:lnTo>
                  <a:pt x="904242" y="1412309"/>
                </a:lnTo>
                <a:lnTo>
                  <a:pt x="882373" y="1412309"/>
                </a:lnTo>
                <a:lnTo>
                  <a:pt x="838427" y="1412309"/>
                </a:lnTo>
                <a:cubicBezTo>
                  <a:pt x="828732" y="1412309"/>
                  <a:pt x="820351" y="1414157"/>
                  <a:pt x="813284" y="1417855"/>
                </a:cubicBezTo>
                <a:cubicBezTo>
                  <a:pt x="806218" y="1421552"/>
                  <a:pt x="800549" y="1426030"/>
                  <a:pt x="796276" y="1431289"/>
                </a:cubicBezTo>
                <a:cubicBezTo>
                  <a:pt x="792332" y="1428167"/>
                  <a:pt x="787608" y="1425414"/>
                  <a:pt x="782103" y="1423031"/>
                </a:cubicBezTo>
                <a:cubicBezTo>
                  <a:pt x="776598" y="1420649"/>
                  <a:pt x="770805" y="1418677"/>
                  <a:pt x="764725" y="1417115"/>
                </a:cubicBezTo>
                <a:cubicBezTo>
                  <a:pt x="758644" y="1415554"/>
                  <a:pt x="752564" y="1414363"/>
                  <a:pt x="746484" y="1413541"/>
                </a:cubicBezTo>
                <a:cubicBezTo>
                  <a:pt x="740404" y="1412720"/>
                  <a:pt x="734816" y="1412309"/>
                  <a:pt x="729722" y="1412309"/>
                </a:cubicBezTo>
                <a:close/>
                <a:moveTo>
                  <a:pt x="4501147" y="1313217"/>
                </a:moveTo>
                <a:lnTo>
                  <a:pt x="4459983" y="1319379"/>
                </a:lnTo>
                <a:cubicBezTo>
                  <a:pt x="4461461" y="1329568"/>
                  <a:pt x="4464583" y="1338853"/>
                  <a:pt x="4469349" y="1347234"/>
                </a:cubicBezTo>
                <a:cubicBezTo>
                  <a:pt x="4474115" y="1355614"/>
                  <a:pt x="4480072" y="1362845"/>
                  <a:pt x="4487221" y="1368925"/>
                </a:cubicBezTo>
                <a:cubicBezTo>
                  <a:pt x="4494369" y="1375006"/>
                  <a:pt x="4502462" y="1379730"/>
                  <a:pt x="4511501" y="1383099"/>
                </a:cubicBezTo>
                <a:cubicBezTo>
                  <a:pt x="4520539" y="1386468"/>
                  <a:pt x="4530152" y="1388152"/>
                  <a:pt x="4540341" y="1388152"/>
                </a:cubicBezTo>
                <a:cubicBezTo>
                  <a:pt x="4550365" y="1388152"/>
                  <a:pt x="4559813" y="1386550"/>
                  <a:pt x="4568687" y="1383345"/>
                </a:cubicBezTo>
                <a:cubicBezTo>
                  <a:pt x="4577561" y="1380141"/>
                  <a:pt x="4585531" y="1375540"/>
                  <a:pt x="4592597" y="1369542"/>
                </a:cubicBezTo>
                <a:cubicBezTo>
                  <a:pt x="4599664" y="1363543"/>
                  <a:pt x="4605662" y="1356313"/>
                  <a:pt x="4610592" y="1347850"/>
                </a:cubicBezTo>
                <a:cubicBezTo>
                  <a:pt x="4615522" y="1339387"/>
                  <a:pt x="4619137" y="1329897"/>
                  <a:pt x="4621438" y="1319379"/>
                </a:cubicBezTo>
                <a:lnTo>
                  <a:pt x="4580027" y="1313710"/>
                </a:lnTo>
                <a:cubicBezTo>
                  <a:pt x="4578055" y="1317490"/>
                  <a:pt x="4575877" y="1321105"/>
                  <a:pt x="4573494" y="1324556"/>
                </a:cubicBezTo>
                <a:cubicBezTo>
                  <a:pt x="4571111" y="1328007"/>
                  <a:pt x="4568359" y="1331006"/>
                  <a:pt x="4565237" y="1333553"/>
                </a:cubicBezTo>
                <a:cubicBezTo>
                  <a:pt x="4562115" y="1336100"/>
                  <a:pt x="4558540" y="1338154"/>
                  <a:pt x="4554514" y="1339715"/>
                </a:cubicBezTo>
                <a:cubicBezTo>
                  <a:pt x="4550488" y="1341277"/>
                  <a:pt x="4545763" y="1342057"/>
                  <a:pt x="4540341" y="1342057"/>
                </a:cubicBezTo>
                <a:cubicBezTo>
                  <a:pt x="4534917" y="1342057"/>
                  <a:pt x="4530111" y="1341277"/>
                  <a:pt x="4525921" y="1339715"/>
                </a:cubicBezTo>
                <a:cubicBezTo>
                  <a:pt x="4521730" y="1338154"/>
                  <a:pt x="4518033" y="1336059"/>
                  <a:pt x="4514828" y="1333430"/>
                </a:cubicBezTo>
                <a:cubicBezTo>
                  <a:pt x="4511623" y="1330801"/>
                  <a:pt x="4508912" y="1327760"/>
                  <a:pt x="4506693" y="1324309"/>
                </a:cubicBezTo>
                <a:cubicBezTo>
                  <a:pt x="4504475" y="1320858"/>
                  <a:pt x="4502627" y="1317161"/>
                  <a:pt x="4501147" y="1313217"/>
                </a:cubicBezTo>
                <a:close/>
                <a:moveTo>
                  <a:pt x="2321722" y="1266383"/>
                </a:moveTo>
                <a:lnTo>
                  <a:pt x="2204143" y="1415267"/>
                </a:lnTo>
                <a:lnTo>
                  <a:pt x="2229333" y="1426883"/>
                </a:lnTo>
                <a:lnTo>
                  <a:pt x="2229333" y="1429317"/>
                </a:lnTo>
                <a:cubicBezTo>
                  <a:pt x="2225882" y="1426852"/>
                  <a:pt x="2221773" y="1424305"/>
                  <a:pt x="2217008" y="1421676"/>
                </a:cubicBezTo>
                <a:cubicBezTo>
                  <a:pt x="2212242" y="1419046"/>
                  <a:pt x="2206614" y="1416622"/>
                  <a:pt x="2200123" y="1414404"/>
                </a:cubicBezTo>
                <a:cubicBezTo>
                  <a:pt x="2193632" y="1412185"/>
                  <a:pt x="2186196" y="1410378"/>
                  <a:pt x="2177815" y="1408981"/>
                </a:cubicBezTo>
                <a:cubicBezTo>
                  <a:pt x="2169434" y="1407584"/>
                  <a:pt x="2159903" y="1406886"/>
                  <a:pt x="2149221" y="1406886"/>
                </a:cubicBezTo>
                <a:cubicBezTo>
                  <a:pt x="2138868" y="1406886"/>
                  <a:pt x="2128064" y="1408324"/>
                  <a:pt x="2116807" y="1411199"/>
                </a:cubicBezTo>
                <a:cubicBezTo>
                  <a:pt x="2105550" y="1414075"/>
                  <a:pt x="2094253" y="1418348"/>
                  <a:pt x="2082914" y="1424017"/>
                </a:cubicBezTo>
                <a:cubicBezTo>
                  <a:pt x="2071575" y="1429687"/>
                  <a:pt x="2060483" y="1436712"/>
                  <a:pt x="2049637" y="1445093"/>
                </a:cubicBezTo>
                <a:cubicBezTo>
                  <a:pt x="2038791" y="1453474"/>
                  <a:pt x="2028684" y="1463251"/>
                  <a:pt x="2019317" y="1474426"/>
                </a:cubicBezTo>
                <a:lnTo>
                  <a:pt x="2040516" y="1516823"/>
                </a:lnTo>
                <a:lnTo>
                  <a:pt x="2065166" y="1498583"/>
                </a:lnTo>
                <a:cubicBezTo>
                  <a:pt x="2076340" y="1499240"/>
                  <a:pt x="2084351" y="1502157"/>
                  <a:pt x="2089199" y="1507333"/>
                </a:cubicBezTo>
                <a:cubicBezTo>
                  <a:pt x="2094047" y="1512510"/>
                  <a:pt x="2096471" y="1519863"/>
                  <a:pt x="2096471" y="1529395"/>
                </a:cubicBezTo>
                <a:cubicBezTo>
                  <a:pt x="2096471" y="1537282"/>
                  <a:pt x="2094047" y="1544184"/>
                  <a:pt x="2089199" y="1550100"/>
                </a:cubicBezTo>
                <a:cubicBezTo>
                  <a:pt x="2084351" y="1556016"/>
                  <a:pt x="2077984" y="1560946"/>
                  <a:pt x="2070096" y="1564890"/>
                </a:cubicBezTo>
                <a:lnTo>
                  <a:pt x="2054813" y="1572531"/>
                </a:lnTo>
                <a:lnTo>
                  <a:pt x="2076012" y="1614436"/>
                </a:lnTo>
                <a:lnTo>
                  <a:pt x="2229333" y="1548868"/>
                </a:lnTo>
                <a:lnTo>
                  <a:pt x="2229333" y="1737684"/>
                </a:lnTo>
                <a:lnTo>
                  <a:pt x="2286520" y="1737684"/>
                </a:lnTo>
                <a:lnTo>
                  <a:pt x="2286520" y="1464073"/>
                </a:lnTo>
                <a:lnTo>
                  <a:pt x="2345925" y="1464073"/>
                </a:lnTo>
                <a:lnTo>
                  <a:pt x="2345925" y="1412309"/>
                </a:lnTo>
                <a:lnTo>
                  <a:pt x="2273071" y="1412309"/>
                </a:lnTo>
                <a:lnTo>
                  <a:pt x="2373487" y="1266383"/>
                </a:lnTo>
                <a:close/>
                <a:moveTo>
                  <a:pt x="4540094" y="1246170"/>
                </a:moveTo>
                <a:cubicBezTo>
                  <a:pt x="4535821" y="1246170"/>
                  <a:pt x="4531795" y="1246951"/>
                  <a:pt x="4528015" y="1248512"/>
                </a:cubicBezTo>
                <a:cubicBezTo>
                  <a:pt x="4524236" y="1250073"/>
                  <a:pt x="4520949" y="1252250"/>
                  <a:pt x="4518155" y="1255044"/>
                </a:cubicBezTo>
                <a:cubicBezTo>
                  <a:pt x="4515362" y="1257838"/>
                  <a:pt x="4513185" y="1261083"/>
                  <a:pt x="4511623" y="1264780"/>
                </a:cubicBezTo>
                <a:cubicBezTo>
                  <a:pt x="4510063" y="1268478"/>
                  <a:pt x="4509282" y="1272463"/>
                  <a:pt x="4509282" y="1276736"/>
                </a:cubicBezTo>
                <a:cubicBezTo>
                  <a:pt x="4509282" y="1280844"/>
                  <a:pt x="4510063" y="1284747"/>
                  <a:pt x="4511623" y="1288444"/>
                </a:cubicBezTo>
                <a:cubicBezTo>
                  <a:pt x="4513185" y="1292142"/>
                  <a:pt x="4515362" y="1295387"/>
                  <a:pt x="4518155" y="1298181"/>
                </a:cubicBezTo>
                <a:cubicBezTo>
                  <a:pt x="4520949" y="1300974"/>
                  <a:pt x="4524236" y="1303193"/>
                  <a:pt x="4528015" y="1304836"/>
                </a:cubicBezTo>
                <a:cubicBezTo>
                  <a:pt x="4531795" y="1306479"/>
                  <a:pt x="4535821" y="1307301"/>
                  <a:pt x="4540094" y="1307301"/>
                </a:cubicBezTo>
                <a:cubicBezTo>
                  <a:pt x="4544367" y="1307301"/>
                  <a:pt x="4548393" y="1306479"/>
                  <a:pt x="4552172" y="1304836"/>
                </a:cubicBezTo>
                <a:cubicBezTo>
                  <a:pt x="4555952" y="1303193"/>
                  <a:pt x="4559197" y="1300974"/>
                  <a:pt x="4561909" y="1298181"/>
                </a:cubicBezTo>
                <a:cubicBezTo>
                  <a:pt x="4564621" y="1295387"/>
                  <a:pt x="4566757" y="1292142"/>
                  <a:pt x="4568318" y="1288444"/>
                </a:cubicBezTo>
                <a:cubicBezTo>
                  <a:pt x="4569879" y="1284747"/>
                  <a:pt x="4570659" y="1280844"/>
                  <a:pt x="4570659" y="1276736"/>
                </a:cubicBezTo>
                <a:cubicBezTo>
                  <a:pt x="4570659" y="1272463"/>
                  <a:pt x="4569879" y="1268478"/>
                  <a:pt x="4568318" y="1264780"/>
                </a:cubicBezTo>
                <a:cubicBezTo>
                  <a:pt x="4566757" y="1261083"/>
                  <a:pt x="4564579" y="1257838"/>
                  <a:pt x="4561785" y="1255044"/>
                </a:cubicBezTo>
                <a:cubicBezTo>
                  <a:pt x="4558992" y="1252250"/>
                  <a:pt x="4555747" y="1250073"/>
                  <a:pt x="4552049" y="1248512"/>
                </a:cubicBezTo>
                <a:cubicBezTo>
                  <a:pt x="4548351" y="1246951"/>
                  <a:pt x="4544367" y="1246170"/>
                  <a:pt x="4540094" y="1246170"/>
                </a:cubicBezTo>
                <a:close/>
                <a:moveTo>
                  <a:pt x="3485042" y="1128084"/>
                </a:moveTo>
                <a:cubicBezTo>
                  <a:pt x="3479291" y="1128084"/>
                  <a:pt x="3473950" y="1129111"/>
                  <a:pt x="3469020" y="1131166"/>
                </a:cubicBezTo>
                <a:cubicBezTo>
                  <a:pt x="3464090" y="1133220"/>
                  <a:pt x="3459817" y="1136095"/>
                  <a:pt x="3456202" y="1139793"/>
                </a:cubicBezTo>
                <a:cubicBezTo>
                  <a:pt x="3452587" y="1143490"/>
                  <a:pt x="3449711" y="1147804"/>
                  <a:pt x="3447575" y="1152734"/>
                </a:cubicBezTo>
                <a:cubicBezTo>
                  <a:pt x="3445438" y="1157664"/>
                  <a:pt x="3444370" y="1162922"/>
                  <a:pt x="3444370" y="1168510"/>
                </a:cubicBezTo>
                <a:cubicBezTo>
                  <a:pt x="3444370" y="1173933"/>
                  <a:pt x="3445438" y="1179068"/>
                  <a:pt x="3447575" y="1183916"/>
                </a:cubicBezTo>
                <a:cubicBezTo>
                  <a:pt x="3449711" y="1188763"/>
                  <a:pt x="3452587" y="1193036"/>
                  <a:pt x="3456202" y="1196733"/>
                </a:cubicBezTo>
                <a:cubicBezTo>
                  <a:pt x="3459817" y="1200431"/>
                  <a:pt x="3464090" y="1203348"/>
                  <a:pt x="3469020" y="1205484"/>
                </a:cubicBezTo>
                <a:cubicBezTo>
                  <a:pt x="3473950" y="1207620"/>
                  <a:pt x="3479291" y="1208689"/>
                  <a:pt x="3485042" y="1208689"/>
                </a:cubicBezTo>
                <a:cubicBezTo>
                  <a:pt x="3490629" y="1208689"/>
                  <a:pt x="3495847" y="1207620"/>
                  <a:pt x="3500695" y="1205484"/>
                </a:cubicBezTo>
                <a:cubicBezTo>
                  <a:pt x="3505543" y="1203348"/>
                  <a:pt x="3509815" y="1200472"/>
                  <a:pt x="3513513" y="1196857"/>
                </a:cubicBezTo>
                <a:cubicBezTo>
                  <a:pt x="3517210" y="1193241"/>
                  <a:pt x="3520127" y="1189010"/>
                  <a:pt x="3522263" y="1184162"/>
                </a:cubicBezTo>
                <a:cubicBezTo>
                  <a:pt x="3524399" y="1179314"/>
                  <a:pt x="3525467" y="1174097"/>
                  <a:pt x="3525467" y="1168510"/>
                </a:cubicBezTo>
                <a:cubicBezTo>
                  <a:pt x="3525467" y="1162922"/>
                  <a:pt x="3524441" y="1157664"/>
                  <a:pt x="3522386" y="1152734"/>
                </a:cubicBezTo>
                <a:cubicBezTo>
                  <a:pt x="3520332" y="1147804"/>
                  <a:pt x="3517456" y="1143490"/>
                  <a:pt x="3513759" y="1139793"/>
                </a:cubicBezTo>
                <a:cubicBezTo>
                  <a:pt x="3510061" y="1136095"/>
                  <a:pt x="3505748" y="1133220"/>
                  <a:pt x="3500818" y="1131166"/>
                </a:cubicBezTo>
                <a:cubicBezTo>
                  <a:pt x="3495888" y="1129111"/>
                  <a:pt x="3490629" y="1128084"/>
                  <a:pt x="3485042" y="1128084"/>
                </a:cubicBezTo>
                <a:close/>
                <a:moveTo>
                  <a:pt x="1846742" y="1055861"/>
                </a:moveTo>
                <a:cubicBezTo>
                  <a:pt x="1841483" y="1055861"/>
                  <a:pt x="1836595" y="1056847"/>
                  <a:pt x="1832075" y="1058819"/>
                </a:cubicBezTo>
                <a:cubicBezTo>
                  <a:pt x="1827556" y="1060791"/>
                  <a:pt x="1823571" y="1063502"/>
                  <a:pt x="1820120" y="1066953"/>
                </a:cubicBezTo>
                <a:cubicBezTo>
                  <a:pt x="1816669" y="1070404"/>
                  <a:pt x="1813958" y="1074430"/>
                  <a:pt x="1811986" y="1079031"/>
                </a:cubicBezTo>
                <a:cubicBezTo>
                  <a:pt x="1810014" y="1083633"/>
                  <a:pt x="1809028" y="1088480"/>
                  <a:pt x="1809028" y="1093575"/>
                </a:cubicBezTo>
                <a:cubicBezTo>
                  <a:pt x="1809028" y="1098833"/>
                  <a:pt x="1810014" y="1103722"/>
                  <a:pt x="1811986" y="1108241"/>
                </a:cubicBezTo>
                <a:cubicBezTo>
                  <a:pt x="1813958" y="1112760"/>
                  <a:pt x="1816669" y="1116745"/>
                  <a:pt x="1820120" y="1120196"/>
                </a:cubicBezTo>
                <a:cubicBezTo>
                  <a:pt x="1823571" y="1123647"/>
                  <a:pt x="1827556" y="1126359"/>
                  <a:pt x="1832075" y="1128331"/>
                </a:cubicBezTo>
                <a:cubicBezTo>
                  <a:pt x="1836595" y="1130303"/>
                  <a:pt x="1841483" y="1131289"/>
                  <a:pt x="1846742" y="1131289"/>
                </a:cubicBezTo>
                <a:cubicBezTo>
                  <a:pt x="1851836" y="1131289"/>
                  <a:pt x="1856684" y="1130303"/>
                  <a:pt x="1861285" y="1128331"/>
                </a:cubicBezTo>
                <a:cubicBezTo>
                  <a:pt x="1865887" y="1126359"/>
                  <a:pt x="1869913" y="1123647"/>
                  <a:pt x="1873364" y="1120196"/>
                </a:cubicBezTo>
                <a:cubicBezTo>
                  <a:pt x="1876815" y="1116745"/>
                  <a:pt x="1879526" y="1112760"/>
                  <a:pt x="1881498" y="1108241"/>
                </a:cubicBezTo>
                <a:cubicBezTo>
                  <a:pt x="1883470" y="1103722"/>
                  <a:pt x="1884456" y="1098833"/>
                  <a:pt x="1884456" y="1093575"/>
                </a:cubicBezTo>
                <a:cubicBezTo>
                  <a:pt x="1884456" y="1088480"/>
                  <a:pt x="1883470" y="1083633"/>
                  <a:pt x="1881498" y="1079031"/>
                </a:cubicBezTo>
                <a:cubicBezTo>
                  <a:pt x="1879526" y="1074430"/>
                  <a:pt x="1876815" y="1070404"/>
                  <a:pt x="1873364" y="1066953"/>
                </a:cubicBezTo>
                <a:cubicBezTo>
                  <a:pt x="1869913" y="1063502"/>
                  <a:pt x="1865887" y="1060791"/>
                  <a:pt x="1861285" y="1058819"/>
                </a:cubicBezTo>
                <a:cubicBezTo>
                  <a:pt x="1856684" y="1056847"/>
                  <a:pt x="1851836" y="1055861"/>
                  <a:pt x="1846742" y="1055861"/>
                </a:cubicBezTo>
                <a:close/>
                <a:moveTo>
                  <a:pt x="1545835" y="982898"/>
                </a:moveTo>
                <a:cubicBezTo>
                  <a:pt x="1550107" y="982898"/>
                  <a:pt x="1553887" y="983473"/>
                  <a:pt x="1557174" y="984623"/>
                </a:cubicBezTo>
                <a:lnTo>
                  <a:pt x="1557174" y="997934"/>
                </a:lnTo>
                <a:cubicBezTo>
                  <a:pt x="1557174" y="1013874"/>
                  <a:pt x="1551915" y="1021844"/>
                  <a:pt x="1541398" y="1021844"/>
                </a:cubicBezTo>
                <a:cubicBezTo>
                  <a:pt x="1539097" y="1021844"/>
                  <a:pt x="1536756" y="1021392"/>
                  <a:pt x="1534373" y="1020489"/>
                </a:cubicBezTo>
                <a:cubicBezTo>
                  <a:pt x="1531990" y="1019585"/>
                  <a:pt x="1529813" y="1018229"/>
                  <a:pt x="1527841" y="1016421"/>
                </a:cubicBezTo>
                <a:cubicBezTo>
                  <a:pt x="1525869" y="1014614"/>
                  <a:pt x="1524225" y="1012313"/>
                  <a:pt x="1522911" y="1009519"/>
                </a:cubicBezTo>
                <a:cubicBezTo>
                  <a:pt x="1521596" y="1006726"/>
                  <a:pt x="1520939" y="1003357"/>
                  <a:pt x="1520939" y="999413"/>
                </a:cubicBezTo>
                <a:cubicBezTo>
                  <a:pt x="1520939" y="996619"/>
                  <a:pt x="1521678" y="994195"/>
                  <a:pt x="1523157" y="992141"/>
                </a:cubicBezTo>
                <a:cubicBezTo>
                  <a:pt x="1524636" y="990087"/>
                  <a:pt x="1526526" y="988362"/>
                  <a:pt x="1528827" y="986965"/>
                </a:cubicBezTo>
                <a:cubicBezTo>
                  <a:pt x="1531127" y="985568"/>
                  <a:pt x="1533798" y="984541"/>
                  <a:pt x="1536838" y="983884"/>
                </a:cubicBezTo>
                <a:cubicBezTo>
                  <a:pt x="1539878" y="983226"/>
                  <a:pt x="1542877" y="982898"/>
                  <a:pt x="1545835" y="982898"/>
                </a:cubicBezTo>
                <a:close/>
                <a:moveTo>
                  <a:pt x="4092005" y="935077"/>
                </a:moveTo>
                <a:lnTo>
                  <a:pt x="4092005" y="1021844"/>
                </a:lnTo>
                <a:cubicBezTo>
                  <a:pt x="4087239" y="1017572"/>
                  <a:pt x="4081693" y="1013012"/>
                  <a:pt x="4075367" y="1008164"/>
                </a:cubicBezTo>
                <a:cubicBezTo>
                  <a:pt x="4069040" y="1003316"/>
                  <a:pt x="4062302" y="998674"/>
                  <a:pt x="4055154" y="994237"/>
                </a:cubicBezTo>
                <a:cubicBezTo>
                  <a:pt x="4048005" y="989800"/>
                  <a:pt x="4040569" y="985773"/>
                  <a:pt x="4032846" y="982158"/>
                </a:cubicBezTo>
                <a:cubicBezTo>
                  <a:pt x="4025122" y="978543"/>
                  <a:pt x="4017481" y="975749"/>
                  <a:pt x="4009921" y="973777"/>
                </a:cubicBezTo>
                <a:cubicBezTo>
                  <a:pt x="4013537" y="969012"/>
                  <a:pt x="4018303" y="964493"/>
                  <a:pt x="4024219" y="960220"/>
                </a:cubicBezTo>
                <a:cubicBezTo>
                  <a:pt x="4030134" y="955948"/>
                  <a:pt x="4036749" y="952086"/>
                  <a:pt x="4044061" y="948635"/>
                </a:cubicBezTo>
                <a:cubicBezTo>
                  <a:pt x="4051374" y="945184"/>
                  <a:pt x="4059098" y="942308"/>
                  <a:pt x="4067232" y="940007"/>
                </a:cubicBezTo>
                <a:cubicBezTo>
                  <a:pt x="4075367" y="937707"/>
                  <a:pt x="4083624" y="936063"/>
                  <a:pt x="4092005" y="935077"/>
                </a:cubicBezTo>
                <a:close/>
                <a:moveTo>
                  <a:pt x="3634665" y="932613"/>
                </a:moveTo>
                <a:lnTo>
                  <a:pt x="3634665" y="1024063"/>
                </a:lnTo>
                <a:cubicBezTo>
                  <a:pt x="3626613" y="1017654"/>
                  <a:pt x="3617452" y="1011573"/>
                  <a:pt x="3607181" y="1005822"/>
                </a:cubicBezTo>
                <a:cubicBezTo>
                  <a:pt x="3596911" y="1000070"/>
                  <a:pt x="3586188" y="994812"/>
                  <a:pt x="3575013" y="990046"/>
                </a:cubicBezTo>
                <a:cubicBezTo>
                  <a:pt x="3563839" y="985280"/>
                  <a:pt x="3552664" y="981131"/>
                  <a:pt x="3541490" y="977598"/>
                </a:cubicBezTo>
                <a:cubicBezTo>
                  <a:pt x="3530315" y="974065"/>
                  <a:pt x="3519880" y="971312"/>
                  <a:pt x="3510185" y="969341"/>
                </a:cubicBezTo>
                <a:cubicBezTo>
                  <a:pt x="3518565" y="961288"/>
                  <a:pt x="3527809" y="954879"/>
                  <a:pt x="3537915" y="950114"/>
                </a:cubicBezTo>
                <a:cubicBezTo>
                  <a:pt x="3548022" y="945348"/>
                  <a:pt x="3558498" y="941651"/>
                  <a:pt x="3569344" y="939021"/>
                </a:cubicBezTo>
                <a:cubicBezTo>
                  <a:pt x="3580190" y="936392"/>
                  <a:pt x="3591200" y="934667"/>
                  <a:pt x="3602375" y="933845"/>
                </a:cubicBezTo>
                <a:cubicBezTo>
                  <a:pt x="3613549" y="933023"/>
                  <a:pt x="3624313" y="932613"/>
                  <a:pt x="3634665" y="932613"/>
                </a:cubicBezTo>
                <a:close/>
                <a:moveTo>
                  <a:pt x="4755829" y="923985"/>
                </a:moveTo>
                <a:cubicBezTo>
                  <a:pt x="4758131" y="925464"/>
                  <a:pt x="4761253" y="927395"/>
                  <a:pt x="4765197" y="929778"/>
                </a:cubicBezTo>
                <a:cubicBezTo>
                  <a:pt x="4769141" y="932161"/>
                  <a:pt x="4773290" y="934502"/>
                  <a:pt x="4777645" y="936803"/>
                </a:cubicBezTo>
                <a:cubicBezTo>
                  <a:pt x="4781999" y="939104"/>
                  <a:pt x="4786313" y="941281"/>
                  <a:pt x="4790585" y="943335"/>
                </a:cubicBezTo>
                <a:cubicBezTo>
                  <a:pt x="4794859" y="945389"/>
                  <a:pt x="4798473" y="946745"/>
                  <a:pt x="4801431" y="947402"/>
                </a:cubicBezTo>
                <a:lnTo>
                  <a:pt x="4801431" y="955290"/>
                </a:lnTo>
                <a:cubicBezTo>
                  <a:pt x="4801431" y="960549"/>
                  <a:pt x="4800569" y="964657"/>
                  <a:pt x="4798843" y="967615"/>
                </a:cubicBezTo>
                <a:cubicBezTo>
                  <a:pt x="4797118" y="970573"/>
                  <a:pt x="4794981" y="972832"/>
                  <a:pt x="4792435" y="974394"/>
                </a:cubicBezTo>
                <a:cubicBezTo>
                  <a:pt x="4789887" y="975955"/>
                  <a:pt x="4787175" y="976941"/>
                  <a:pt x="4784300" y="977352"/>
                </a:cubicBezTo>
                <a:cubicBezTo>
                  <a:pt x="4781424" y="977762"/>
                  <a:pt x="4778918" y="977968"/>
                  <a:pt x="4776782" y="977968"/>
                </a:cubicBezTo>
                <a:cubicBezTo>
                  <a:pt x="4774153" y="977968"/>
                  <a:pt x="4771565" y="977598"/>
                  <a:pt x="4769017" y="976859"/>
                </a:cubicBezTo>
                <a:cubicBezTo>
                  <a:pt x="4766470" y="976119"/>
                  <a:pt x="4764211" y="975051"/>
                  <a:pt x="4762239" y="973654"/>
                </a:cubicBezTo>
                <a:cubicBezTo>
                  <a:pt x="4760267" y="972257"/>
                  <a:pt x="4758705" y="970491"/>
                  <a:pt x="4757555" y="968355"/>
                </a:cubicBezTo>
                <a:cubicBezTo>
                  <a:pt x="4756405" y="966218"/>
                  <a:pt x="4755829" y="963753"/>
                  <a:pt x="4755829" y="960959"/>
                </a:cubicBezTo>
                <a:close/>
                <a:moveTo>
                  <a:pt x="1846742" y="909935"/>
                </a:moveTo>
                <a:cubicBezTo>
                  <a:pt x="1841483" y="909935"/>
                  <a:pt x="1836595" y="910921"/>
                  <a:pt x="1832075" y="912893"/>
                </a:cubicBezTo>
                <a:cubicBezTo>
                  <a:pt x="1827556" y="914865"/>
                  <a:pt x="1823571" y="917576"/>
                  <a:pt x="1820120" y="921027"/>
                </a:cubicBezTo>
                <a:cubicBezTo>
                  <a:pt x="1816669" y="924478"/>
                  <a:pt x="1813958" y="928504"/>
                  <a:pt x="1811986" y="933106"/>
                </a:cubicBezTo>
                <a:cubicBezTo>
                  <a:pt x="1810014" y="937707"/>
                  <a:pt x="1809028" y="942554"/>
                  <a:pt x="1809028" y="947649"/>
                </a:cubicBezTo>
                <a:cubicBezTo>
                  <a:pt x="1809028" y="952907"/>
                  <a:pt x="1810014" y="957796"/>
                  <a:pt x="1811986" y="962315"/>
                </a:cubicBezTo>
                <a:cubicBezTo>
                  <a:pt x="1813958" y="966834"/>
                  <a:pt x="1816669" y="970819"/>
                  <a:pt x="1820120" y="974270"/>
                </a:cubicBezTo>
                <a:cubicBezTo>
                  <a:pt x="1823571" y="977721"/>
                  <a:pt x="1827556" y="980433"/>
                  <a:pt x="1832075" y="982405"/>
                </a:cubicBezTo>
                <a:cubicBezTo>
                  <a:pt x="1836595" y="984377"/>
                  <a:pt x="1841483" y="985363"/>
                  <a:pt x="1846742" y="985363"/>
                </a:cubicBezTo>
                <a:cubicBezTo>
                  <a:pt x="1851836" y="985363"/>
                  <a:pt x="1856684" y="984377"/>
                  <a:pt x="1861285" y="982405"/>
                </a:cubicBezTo>
                <a:cubicBezTo>
                  <a:pt x="1865887" y="980433"/>
                  <a:pt x="1869913" y="977721"/>
                  <a:pt x="1873364" y="974270"/>
                </a:cubicBezTo>
                <a:cubicBezTo>
                  <a:pt x="1876815" y="970819"/>
                  <a:pt x="1879526" y="966834"/>
                  <a:pt x="1881498" y="962315"/>
                </a:cubicBezTo>
                <a:cubicBezTo>
                  <a:pt x="1883470" y="957796"/>
                  <a:pt x="1884456" y="952907"/>
                  <a:pt x="1884456" y="947649"/>
                </a:cubicBezTo>
                <a:cubicBezTo>
                  <a:pt x="1884456" y="942554"/>
                  <a:pt x="1883470" y="937707"/>
                  <a:pt x="1881498" y="933106"/>
                </a:cubicBezTo>
                <a:cubicBezTo>
                  <a:pt x="1879526" y="928504"/>
                  <a:pt x="1876815" y="924478"/>
                  <a:pt x="1873364" y="921027"/>
                </a:cubicBezTo>
                <a:cubicBezTo>
                  <a:pt x="1869913" y="917576"/>
                  <a:pt x="1865887" y="914865"/>
                  <a:pt x="1861285" y="912893"/>
                </a:cubicBezTo>
                <a:cubicBezTo>
                  <a:pt x="1856684" y="910921"/>
                  <a:pt x="1851836" y="909935"/>
                  <a:pt x="1846742" y="909935"/>
                </a:cubicBezTo>
                <a:close/>
                <a:moveTo>
                  <a:pt x="1564569" y="854473"/>
                </a:moveTo>
                <a:lnTo>
                  <a:pt x="1673027" y="854473"/>
                </a:lnTo>
                <a:lnTo>
                  <a:pt x="1673027" y="996702"/>
                </a:lnTo>
                <a:cubicBezTo>
                  <a:pt x="1668919" y="990950"/>
                  <a:pt x="1663989" y="985198"/>
                  <a:pt x="1658237" y="979447"/>
                </a:cubicBezTo>
                <a:cubicBezTo>
                  <a:pt x="1652486" y="973695"/>
                  <a:pt x="1646570" y="968355"/>
                  <a:pt x="1640489" y="963425"/>
                </a:cubicBezTo>
                <a:cubicBezTo>
                  <a:pt x="1634409" y="958495"/>
                  <a:pt x="1628534" y="954304"/>
                  <a:pt x="1622865" y="950853"/>
                </a:cubicBezTo>
                <a:cubicBezTo>
                  <a:pt x="1617196" y="947402"/>
                  <a:pt x="1612553" y="945020"/>
                  <a:pt x="1608938" y="943705"/>
                </a:cubicBezTo>
                <a:cubicBezTo>
                  <a:pt x="1607459" y="936310"/>
                  <a:pt x="1605405" y="928587"/>
                  <a:pt x="1602775" y="920534"/>
                </a:cubicBezTo>
                <a:cubicBezTo>
                  <a:pt x="1600146" y="912482"/>
                  <a:pt x="1596983" y="904553"/>
                  <a:pt x="1593285" y="896747"/>
                </a:cubicBezTo>
                <a:cubicBezTo>
                  <a:pt x="1589588" y="888941"/>
                  <a:pt x="1585356" y="881424"/>
                  <a:pt x="1580591" y="874193"/>
                </a:cubicBezTo>
                <a:cubicBezTo>
                  <a:pt x="1575825" y="866962"/>
                  <a:pt x="1570485" y="860389"/>
                  <a:pt x="1564569" y="854473"/>
                </a:cubicBezTo>
                <a:close/>
                <a:moveTo>
                  <a:pt x="668126" y="854473"/>
                </a:moveTo>
                <a:lnTo>
                  <a:pt x="795072" y="854473"/>
                </a:lnTo>
                <a:lnTo>
                  <a:pt x="795072" y="951839"/>
                </a:lnTo>
                <a:cubicBezTo>
                  <a:pt x="792114" y="947895"/>
                  <a:pt x="788498" y="944198"/>
                  <a:pt x="784226" y="940747"/>
                </a:cubicBezTo>
                <a:cubicBezTo>
                  <a:pt x="779953" y="937296"/>
                  <a:pt x="775270" y="934256"/>
                  <a:pt x="770175" y="931626"/>
                </a:cubicBezTo>
                <a:cubicBezTo>
                  <a:pt x="765081" y="928997"/>
                  <a:pt x="759740" y="926902"/>
                  <a:pt x="754153" y="925341"/>
                </a:cubicBezTo>
                <a:cubicBezTo>
                  <a:pt x="748566" y="923780"/>
                  <a:pt x="742814" y="922999"/>
                  <a:pt x="736898" y="922999"/>
                </a:cubicBezTo>
                <a:cubicBezTo>
                  <a:pt x="735255" y="922999"/>
                  <a:pt x="732420" y="923081"/>
                  <a:pt x="728394" y="923246"/>
                </a:cubicBezTo>
                <a:cubicBezTo>
                  <a:pt x="724368" y="923410"/>
                  <a:pt x="720547" y="923821"/>
                  <a:pt x="716932" y="924478"/>
                </a:cubicBezTo>
                <a:cubicBezTo>
                  <a:pt x="713317" y="925135"/>
                  <a:pt x="710523" y="925793"/>
                  <a:pt x="708551" y="926450"/>
                </a:cubicBezTo>
                <a:cubicBezTo>
                  <a:pt x="706908" y="921192"/>
                  <a:pt x="704155" y="915645"/>
                  <a:pt x="700294" y="909812"/>
                </a:cubicBezTo>
                <a:cubicBezTo>
                  <a:pt x="696432" y="903978"/>
                  <a:pt x="692406" y="898021"/>
                  <a:pt x="688215" y="891941"/>
                </a:cubicBezTo>
                <a:cubicBezTo>
                  <a:pt x="684025" y="885860"/>
                  <a:pt x="680040" y="879698"/>
                  <a:pt x="676260" y="873453"/>
                </a:cubicBezTo>
                <a:cubicBezTo>
                  <a:pt x="672481" y="867209"/>
                  <a:pt x="669769" y="860882"/>
                  <a:pt x="668126" y="854473"/>
                </a:cubicBezTo>
                <a:close/>
                <a:moveTo>
                  <a:pt x="3911323" y="802709"/>
                </a:moveTo>
                <a:lnTo>
                  <a:pt x="3911323" y="854473"/>
                </a:lnTo>
                <a:lnTo>
                  <a:pt x="4092005" y="854473"/>
                </a:lnTo>
                <a:lnTo>
                  <a:pt x="4092005" y="883560"/>
                </a:lnTo>
                <a:cubicBezTo>
                  <a:pt x="4072778" y="885532"/>
                  <a:pt x="4054784" y="889640"/>
                  <a:pt x="4038022" y="895884"/>
                </a:cubicBezTo>
                <a:cubicBezTo>
                  <a:pt x="4021261" y="902129"/>
                  <a:pt x="4006307" y="910387"/>
                  <a:pt x="3993160" y="920657"/>
                </a:cubicBezTo>
                <a:cubicBezTo>
                  <a:pt x="3980013" y="930928"/>
                  <a:pt x="3968839" y="943130"/>
                  <a:pt x="3959636" y="957262"/>
                </a:cubicBezTo>
                <a:cubicBezTo>
                  <a:pt x="3950434" y="971394"/>
                  <a:pt x="3943696" y="987335"/>
                  <a:pt x="3939423" y="1005082"/>
                </a:cubicBezTo>
                <a:cubicBezTo>
                  <a:pt x="3945011" y="1006069"/>
                  <a:pt x="3951995" y="1007794"/>
                  <a:pt x="3960376" y="1010259"/>
                </a:cubicBezTo>
                <a:cubicBezTo>
                  <a:pt x="3968757" y="1012724"/>
                  <a:pt x="3977754" y="1015969"/>
                  <a:pt x="3987367" y="1019995"/>
                </a:cubicBezTo>
                <a:cubicBezTo>
                  <a:pt x="3996981" y="1024022"/>
                  <a:pt x="4006881" y="1028746"/>
                  <a:pt x="4017070" y="1034169"/>
                </a:cubicBezTo>
                <a:cubicBezTo>
                  <a:pt x="4027259" y="1039592"/>
                  <a:pt x="4037077" y="1045590"/>
                  <a:pt x="4046526" y="1052163"/>
                </a:cubicBezTo>
                <a:cubicBezTo>
                  <a:pt x="4055975" y="1058736"/>
                  <a:pt x="4064644" y="1065885"/>
                  <a:pt x="4072532" y="1073609"/>
                </a:cubicBezTo>
                <a:cubicBezTo>
                  <a:pt x="4080420" y="1081332"/>
                  <a:pt x="4086911" y="1089549"/>
                  <a:pt x="4092005" y="1098258"/>
                </a:cubicBezTo>
                <a:lnTo>
                  <a:pt x="4092005" y="1128084"/>
                </a:lnTo>
                <a:lnTo>
                  <a:pt x="4149192" y="1128084"/>
                </a:lnTo>
                <a:lnTo>
                  <a:pt x="4149192" y="934831"/>
                </a:lnTo>
                <a:cubicBezTo>
                  <a:pt x="4155930" y="935324"/>
                  <a:pt x="4162914" y="936638"/>
                  <a:pt x="4170145" y="938775"/>
                </a:cubicBezTo>
                <a:cubicBezTo>
                  <a:pt x="4177375" y="940911"/>
                  <a:pt x="4184113" y="943664"/>
                  <a:pt x="4190357" y="947032"/>
                </a:cubicBezTo>
                <a:cubicBezTo>
                  <a:pt x="4196602" y="950401"/>
                  <a:pt x="4202066" y="954263"/>
                  <a:pt x="4206749" y="958618"/>
                </a:cubicBezTo>
                <a:cubicBezTo>
                  <a:pt x="4211433" y="962973"/>
                  <a:pt x="4214678" y="967533"/>
                  <a:pt x="4216486" y="972298"/>
                </a:cubicBezTo>
                <a:cubicBezTo>
                  <a:pt x="4212871" y="972463"/>
                  <a:pt x="4208844" y="973325"/>
                  <a:pt x="4204407" y="974887"/>
                </a:cubicBezTo>
                <a:cubicBezTo>
                  <a:pt x="4199971" y="976448"/>
                  <a:pt x="4195780" y="978831"/>
                  <a:pt x="4191836" y="982035"/>
                </a:cubicBezTo>
                <a:cubicBezTo>
                  <a:pt x="4187892" y="985240"/>
                  <a:pt x="4184606" y="989348"/>
                  <a:pt x="4181976" y="994360"/>
                </a:cubicBezTo>
                <a:cubicBezTo>
                  <a:pt x="4179347" y="999372"/>
                  <a:pt x="4178032" y="1005493"/>
                  <a:pt x="4178032" y="1012724"/>
                </a:cubicBezTo>
                <a:cubicBezTo>
                  <a:pt x="4178032" y="1017654"/>
                  <a:pt x="4178977" y="1022501"/>
                  <a:pt x="4180867" y="1027267"/>
                </a:cubicBezTo>
                <a:cubicBezTo>
                  <a:pt x="4182757" y="1032033"/>
                  <a:pt x="4185469" y="1036305"/>
                  <a:pt x="4189001" y="1040085"/>
                </a:cubicBezTo>
                <a:cubicBezTo>
                  <a:pt x="4192535" y="1043865"/>
                  <a:pt x="4196807" y="1046946"/>
                  <a:pt x="4201819" y="1049329"/>
                </a:cubicBezTo>
                <a:cubicBezTo>
                  <a:pt x="4206831" y="1051711"/>
                  <a:pt x="4212460" y="1052903"/>
                  <a:pt x="4218704" y="1052903"/>
                </a:cubicBezTo>
                <a:cubicBezTo>
                  <a:pt x="4224127" y="1052903"/>
                  <a:pt x="4230125" y="1051670"/>
                  <a:pt x="4236699" y="1049205"/>
                </a:cubicBezTo>
                <a:cubicBezTo>
                  <a:pt x="4243272" y="1046740"/>
                  <a:pt x="4249393" y="1042714"/>
                  <a:pt x="4255063" y="1037127"/>
                </a:cubicBezTo>
                <a:cubicBezTo>
                  <a:pt x="4260732" y="1031540"/>
                  <a:pt x="4265497" y="1024268"/>
                  <a:pt x="4269359" y="1015312"/>
                </a:cubicBezTo>
                <a:cubicBezTo>
                  <a:pt x="4273221" y="1006356"/>
                  <a:pt x="4275152" y="995469"/>
                  <a:pt x="4275152" y="982651"/>
                </a:cubicBezTo>
                <a:cubicBezTo>
                  <a:pt x="4275152" y="968848"/>
                  <a:pt x="4271865" y="956112"/>
                  <a:pt x="4265292" y="944444"/>
                </a:cubicBezTo>
                <a:cubicBezTo>
                  <a:pt x="4258719" y="932777"/>
                  <a:pt x="4249722" y="922588"/>
                  <a:pt x="4238301" y="913879"/>
                </a:cubicBezTo>
                <a:cubicBezTo>
                  <a:pt x="4226880" y="905169"/>
                  <a:pt x="4213528" y="898185"/>
                  <a:pt x="4198245" y="892927"/>
                </a:cubicBezTo>
                <a:cubicBezTo>
                  <a:pt x="4182962" y="887668"/>
                  <a:pt x="4166611" y="884546"/>
                  <a:pt x="4149192" y="883560"/>
                </a:cubicBezTo>
                <a:lnTo>
                  <a:pt x="4149192" y="854473"/>
                </a:lnTo>
                <a:lnTo>
                  <a:pt x="4311373" y="854473"/>
                </a:lnTo>
                <a:lnTo>
                  <a:pt x="4329381" y="854473"/>
                </a:lnTo>
                <a:lnTo>
                  <a:pt x="4339967" y="854473"/>
                </a:lnTo>
                <a:cubicBezTo>
                  <a:pt x="4346211" y="854473"/>
                  <a:pt x="4351839" y="855500"/>
                  <a:pt x="4356851" y="857554"/>
                </a:cubicBezTo>
                <a:cubicBezTo>
                  <a:pt x="4361864" y="859608"/>
                  <a:pt x="4366095" y="862484"/>
                  <a:pt x="4369546" y="866182"/>
                </a:cubicBezTo>
                <a:cubicBezTo>
                  <a:pt x="4372997" y="869879"/>
                  <a:pt x="4375667" y="874234"/>
                  <a:pt x="4377557" y="879246"/>
                </a:cubicBezTo>
                <a:cubicBezTo>
                  <a:pt x="4379447" y="884258"/>
                  <a:pt x="4380392" y="889722"/>
                  <a:pt x="4380392" y="895638"/>
                </a:cubicBezTo>
                <a:lnTo>
                  <a:pt x="4380392" y="1152734"/>
                </a:lnTo>
                <a:lnTo>
                  <a:pt x="4437579" y="1152734"/>
                </a:lnTo>
                <a:lnTo>
                  <a:pt x="4437579" y="880355"/>
                </a:lnTo>
                <a:cubicBezTo>
                  <a:pt x="4437579" y="877890"/>
                  <a:pt x="4437785" y="875179"/>
                  <a:pt x="4438195" y="872221"/>
                </a:cubicBezTo>
                <a:cubicBezTo>
                  <a:pt x="4438607" y="869263"/>
                  <a:pt x="4439551" y="866469"/>
                  <a:pt x="4441030" y="863840"/>
                </a:cubicBezTo>
                <a:cubicBezTo>
                  <a:pt x="4442509" y="861210"/>
                  <a:pt x="4444769" y="858992"/>
                  <a:pt x="4447809" y="857184"/>
                </a:cubicBezTo>
                <a:cubicBezTo>
                  <a:pt x="4450849" y="855377"/>
                  <a:pt x="4454999" y="854473"/>
                  <a:pt x="4460257" y="854473"/>
                </a:cubicBezTo>
                <a:lnTo>
                  <a:pt x="4492348" y="854473"/>
                </a:lnTo>
                <a:lnTo>
                  <a:pt x="4506599" y="854473"/>
                </a:lnTo>
                <a:lnTo>
                  <a:pt x="4554219" y="854473"/>
                </a:lnTo>
                <a:cubicBezTo>
                  <a:pt x="4547974" y="864169"/>
                  <a:pt x="4542839" y="873905"/>
                  <a:pt x="4538813" y="883683"/>
                </a:cubicBezTo>
                <a:cubicBezTo>
                  <a:pt x="4534787" y="893461"/>
                  <a:pt x="4531623" y="903485"/>
                  <a:pt x="4529323" y="913755"/>
                </a:cubicBezTo>
                <a:cubicBezTo>
                  <a:pt x="4527021" y="924026"/>
                  <a:pt x="4525461" y="934543"/>
                  <a:pt x="4524639" y="945307"/>
                </a:cubicBezTo>
                <a:cubicBezTo>
                  <a:pt x="4523817" y="956071"/>
                  <a:pt x="4523407" y="967368"/>
                  <a:pt x="4523407" y="979200"/>
                </a:cubicBezTo>
                <a:cubicBezTo>
                  <a:pt x="4523407" y="993826"/>
                  <a:pt x="4524680" y="1008493"/>
                  <a:pt x="4527227" y="1023200"/>
                </a:cubicBezTo>
                <a:cubicBezTo>
                  <a:pt x="4529775" y="1037908"/>
                  <a:pt x="4533472" y="1052163"/>
                  <a:pt x="4538319" y="1065967"/>
                </a:cubicBezTo>
                <a:cubicBezTo>
                  <a:pt x="4543167" y="1079771"/>
                  <a:pt x="4549165" y="1092753"/>
                  <a:pt x="4556314" y="1104914"/>
                </a:cubicBezTo>
                <a:cubicBezTo>
                  <a:pt x="4563463" y="1117074"/>
                  <a:pt x="4571720" y="1127920"/>
                  <a:pt x="4581087" y="1137451"/>
                </a:cubicBezTo>
                <a:cubicBezTo>
                  <a:pt x="4587989" y="1144353"/>
                  <a:pt x="4595713" y="1150433"/>
                  <a:pt x="4604257" y="1155692"/>
                </a:cubicBezTo>
                <a:cubicBezTo>
                  <a:pt x="4612803" y="1160951"/>
                  <a:pt x="4621759" y="1163580"/>
                  <a:pt x="4631125" y="1163580"/>
                </a:cubicBezTo>
                <a:cubicBezTo>
                  <a:pt x="4637205" y="1163580"/>
                  <a:pt x="4642711" y="1162430"/>
                  <a:pt x="4647641" y="1160129"/>
                </a:cubicBezTo>
                <a:cubicBezTo>
                  <a:pt x="4652571" y="1157828"/>
                  <a:pt x="4656802" y="1154788"/>
                  <a:pt x="4660335" y="1151008"/>
                </a:cubicBezTo>
                <a:cubicBezTo>
                  <a:pt x="4663869" y="1147229"/>
                  <a:pt x="4666621" y="1142792"/>
                  <a:pt x="4668593" y="1137698"/>
                </a:cubicBezTo>
                <a:cubicBezTo>
                  <a:pt x="4670565" y="1132603"/>
                  <a:pt x="4671551" y="1127345"/>
                  <a:pt x="4671551" y="1121922"/>
                </a:cubicBezTo>
                <a:cubicBezTo>
                  <a:pt x="4671551" y="1117156"/>
                  <a:pt x="4670565" y="1112473"/>
                  <a:pt x="4668593" y="1107871"/>
                </a:cubicBezTo>
                <a:cubicBezTo>
                  <a:pt x="4666621" y="1103270"/>
                  <a:pt x="4663869" y="1099121"/>
                  <a:pt x="4660335" y="1095424"/>
                </a:cubicBezTo>
                <a:cubicBezTo>
                  <a:pt x="4656802" y="1091726"/>
                  <a:pt x="4652571" y="1088727"/>
                  <a:pt x="4647641" y="1086426"/>
                </a:cubicBezTo>
                <a:cubicBezTo>
                  <a:pt x="4642711" y="1084126"/>
                  <a:pt x="4637205" y="1082976"/>
                  <a:pt x="4631125" y="1082976"/>
                </a:cubicBezTo>
                <a:cubicBezTo>
                  <a:pt x="4628332" y="1082976"/>
                  <a:pt x="4625579" y="1083263"/>
                  <a:pt x="4622868" y="1083838"/>
                </a:cubicBezTo>
                <a:cubicBezTo>
                  <a:pt x="4620157" y="1084413"/>
                  <a:pt x="4617651" y="1085112"/>
                  <a:pt x="4615350" y="1085933"/>
                </a:cubicBezTo>
                <a:cubicBezTo>
                  <a:pt x="4610913" y="1080510"/>
                  <a:pt x="4606681" y="1073567"/>
                  <a:pt x="4602655" y="1065104"/>
                </a:cubicBezTo>
                <a:cubicBezTo>
                  <a:pt x="4598629" y="1056641"/>
                  <a:pt x="4595096" y="1047521"/>
                  <a:pt x="4592056" y="1037743"/>
                </a:cubicBezTo>
                <a:cubicBezTo>
                  <a:pt x="4589015" y="1027966"/>
                  <a:pt x="4586592" y="1017983"/>
                  <a:pt x="4584784" y="1007794"/>
                </a:cubicBezTo>
                <a:cubicBezTo>
                  <a:pt x="4582977" y="997606"/>
                  <a:pt x="4582073" y="988074"/>
                  <a:pt x="4582073" y="979200"/>
                </a:cubicBezTo>
                <a:cubicBezTo>
                  <a:pt x="4582073" y="969176"/>
                  <a:pt x="4582895" y="958125"/>
                  <a:pt x="4584537" y="946047"/>
                </a:cubicBezTo>
                <a:cubicBezTo>
                  <a:pt x="4586181" y="933968"/>
                  <a:pt x="4588811" y="922136"/>
                  <a:pt x="4592425" y="910551"/>
                </a:cubicBezTo>
                <a:cubicBezTo>
                  <a:pt x="4596041" y="898966"/>
                  <a:pt x="4600765" y="888161"/>
                  <a:pt x="4606599" y="878137"/>
                </a:cubicBezTo>
                <a:cubicBezTo>
                  <a:pt x="4612433" y="868113"/>
                  <a:pt x="4619540" y="860224"/>
                  <a:pt x="4627921" y="854473"/>
                </a:cubicBezTo>
                <a:lnTo>
                  <a:pt x="4654273" y="854473"/>
                </a:lnTo>
                <a:lnTo>
                  <a:pt x="4675741" y="854473"/>
                </a:lnTo>
                <a:lnTo>
                  <a:pt x="4698643" y="854473"/>
                </a:lnTo>
                <a:lnTo>
                  <a:pt x="4698643" y="969094"/>
                </a:lnTo>
                <a:cubicBezTo>
                  <a:pt x="4698643" y="979776"/>
                  <a:pt x="4701025" y="989019"/>
                  <a:pt x="4705791" y="996825"/>
                </a:cubicBezTo>
                <a:cubicBezTo>
                  <a:pt x="4710557" y="1004630"/>
                  <a:pt x="4716637" y="1011080"/>
                  <a:pt x="4724031" y="1016175"/>
                </a:cubicBezTo>
                <a:cubicBezTo>
                  <a:pt x="4731427" y="1021269"/>
                  <a:pt x="4739602" y="1025048"/>
                  <a:pt x="4748558" y="1027514"/>
                </a:cubicBezTo>
                <a:cubicBezTo>
                  <a:pt x="4757514" y="1029979"/>
                  <a:pt x="4766265" y="1031211"/>
                  <a:pt x="4774810" y="1031211"/>
                </a:cubicBezTo>
                <a:cubicBezTo>
                  <a:pt x="4785820" y="1031211"/>
                  <a:pt x="4795967" y="1029157"/>
                  <a:pt x="4805252" y="1025048"/>
                </a:cubicBezTo>
                <a:cubicBezTo>
                  <a:pt x="4814537" y="1020940"/>
                  <a:pt x="4822548" y="1015230"/>
                  <a:pt x="4829285" y="1007917"/>
                </a:cubicBezTo>
                <a:cubicBezTo>
                  <a:pt x="4836023" y="1000604"/>
                  <a:pt x="4841323" y="991854"/>
                  <a:pt x="4845185" y="981665"/>
                </a:cubicBezTo>
                <a:cubicBezTo>
                  <a:pt x="4849047" y="971477"/>
                  <a:pt x="4851141" y="960302"/>
                  <a:pt x="4851471" y="948142"/>
                </a:cubicBezTo>
                <a:cubicBezTo>
                  <a:pt x="4855743" y="946334"/>
                  <a:pt x="4860139" y="945102"/>
                  <a:pt x="4864658" y="944444"/>
                </a:cubicBezTo>
                <a:cubicBezTo>
                  <a:pt x="4869177" y="943787"/>
                  <a:pt x="4873326" y="943458"/>
                  <a:pt x="4877106" y="943458"/>
                </a:cubicBezTo>
                <a:cubicBezTo>
                  <a:pt x="4886966" y="943458"/>
                  <a:pt x="4894648" y="946457"/>
                  <a:pt x="4900153" y="952456"/>
                </a:cubicBezTo>
                <a:cubicBezTo>
                  <a:pt x="4905659" y="958453"/>
                  <a:pt x="4908411" y="967368"/>
                  <a:pt x="4908411" y="979200"/>
                </a:cubicBezTo>
                <a:cubicBezTo>
                  <a:pt x="4908411" y="983309"/>
                  <a:pt x="4907835" y="987458"/>
                  <a:pt x="4906685" y="991648"/>
                </a:cubicBezTo>
                <a:cubicBezTo>
                  <a:pt x="4905535" y="995839"/>
                  <a:pt x="4903810" y="999619"/>
                  <a:pt x="4901509" y="1002987"/>
                </a:cubicBezTo>
                <a:cubicBezTo>
                  <a:pt x="4899209" y="1006356"/>
                  <a:pt x="4896373" y="1009109"/>
                  <a:pt x="4893005" y="1011245"/>
                </a:cubicBezTo>
                <a:cubicBezTo>
                  <a:pt x="4889636" y="1013381"/>
                  <a:pt x="4885815" y="1014449"/>
                  <a:pt x="4881543" y="1014449"/>
                </a:cubicBezTo>
                <a:cubicBezTo>
                  <a:pt x="4877927" y="1014449"/>
                  <a:pt x="4875051" y="1013997"/>
                  <a:pt x="4872915" y="1013094"/>
                </a:cubicBezTo>
                <a:cubicBezTo>
                  <a:pt x="4870779" y="1012190"/>
                  <a:pt x="4868068" y="1011080"/>
                  <a:pt x="4864781" y="1009766"/>
                </a:cubicBezTo>
                <a:lnTo>
                  <a:pt x="4842103" y="1053396"/>
                </a:lnTo>
                <a:lnTo>
                  <a:pt x="4965845" y="1137451"/>
                </a:lnTo>
                <a:lnTo>
                  <a:pt x="4990987" y="1096286"/>
                </a:lnTo>
                <a:lnTo>
                  <a:pt x="4929363" y="1050931"/>
                </a:lnTo>
                <a:cubicBezTo>
                  <a:pt x="4936429" y="1045508"/>
                  <a:pt x="4942386" y="1039756"/>
                  <a:pt x="4947234" y="1033676"/>
                </a:cubicBezTo>
                <a:cubicBezTo>
                  <a:pt x="4952082" y="1027596"/>
                  <a:pt x="4955985" y="1021310"/>
                  <a:pt x="4958943" y="1014819"/>
                </a:cubicBezTo>
                <a:cubicBezTo>
                  <a:pt x="4961901" y="1008328"/>
                  <a:pt x="4963996" y="1001714"/>
                  <a:pt x="4965229" y="994976"/>
                </a:cubicBezTo>
                <a:cubicBezTo>
                  <a:pt x="4966461" y="988238"/>
                  <a:pt x="4967077" y="981501"/>
                  <a:pt x="4967077" y="974763"/>
                </a:cubicBezTo>
                <a:cubicBezTo>
                  <a:pt x="4967077" y="965232"/>
                  <a:pt x="4965598" y="955495"/>
                  <a:pt x="4962640" y="945553"/>
                </a:cubicBezTo>
                <a:cubicBezTo>
                  <a:pt x="4959683" y="935612"/>
                  <a:pt x="4954711" y="926532"/>
                  <a:pt x="4947727" y="918316"/>
                </a:cubicBezTo>
                <a:cubicBezTo>
                  <a:pt x="4940743" y="910099"/>
                  <a:pt x="4931417" y="903362"/>
                  <a:pt x="4919750" y="898103"/>
                </a:cubicBezTo>
                <a:cubicBezTo>
                  <a:pt x="4908082" y="892845"/>
                  <a:pt x="4893621" y="890215"/>
                  <a:pt x="4876367" y="890215"/>
                </a:cubicBezTo>
                <a:cubicBezTo>
                  <a:pt x="4871601" y="890215"/>
                  <a:pt x="4866712" y="890585"/>
                  <a:pt x="4861700" y="891324"/>
                </a:cubicBezTo>
                <a:cubicBezTo>
                  <a:pt x="4856687" y="892064"/>
                  <a:pt x="4851757" y="893091"/>
                  <a:pt x="4846910" y="894405"/>
                </a:cubicBezTo>
                <a:cubicBezTo>
                  <a:pt x="4842063" y="895720"/>
                  <a:pt x="4837502" y="897240"/>
                  <a:pt x="4833229" y="898966"/>
                </a:cubicBezTo>
                <a:cubicBezTo>
                  <a:pt x="4828957" y="900691"/>
                  <a:pt x="4825177" y="902540"/>
                  <a:pt x="4821891" y="904512"/>
                </a:cubicBezTo>
                <a:cubicBezTo>
                  <a:pt x="4817125" y="904512"/>
                  <a:pt x="4811127" y="903033"/>
                  <a:pt x="4803897" y="900075"/>
                </a:cubicBezTo>
                <a:cubicBezTo>
                  <a:pt x="4796665" y="897117"/>
                  <a:pt x="4789435" y="893296"/>
                  <a:pt x="4782205" y="888613"/>
                </a:cubicBezTo>
                <a:cubicBezTo>
                  <a:pt x="4774974" y="883929"/>
                  <a:pt x="4768401" y="878589"/>
                  <a:pt x="4762485" y="872591"/>
                </a:cubicBezTo>
                <a:cubicBezTo>
                  <a:pt x="4756569" y="866593"/>
                  <a:pt x="4752543" y="860553"/>
                  <a:pt x="4750407" y="854473"/>
                </a:cubicBezTo>
                <a:lnTo>
                  <a:pt x="5023771" y="854473"/>
                </a:lnTo>
                <a:lnTo>
                  <a:pt x="5023771" y="802709"/>
                </a:lnTo>
                <a:lnTo>
                  <a:pt x="4675741" y="802709"/>
                </a:lnTo>
                <a:lnTo>
                  <a:pt x="4654273" y="802709"/>
                </a:lnTo>
                <a:lnTo>
                  <a:pt x="4506599" y="802709"/>
                </a:lnTo>
                <a:lnTo>
                  <a:pt x="4492348" y="802709"/>
                </a:lnTo>
                <a:lnTo>
                  <a:pt x="4449411" y="802709"/>
                </a:lnTo>
                <a:cubicBezTo>
                  <a:pt x="4437744" y="802709"/>
                  <a:pt x="4428213" y="804352"/>
                  <a:pt x="4420817" y="807639"/>
                </a:cubicBezTo>
                <a:cubicBezTo>
                  <a:pt x="4413423" y="810925"/>
                  <a:pt x="4407096" y="815116"/>
                  <a:pt x="4401837" y="820210"/>
                </a:cubicBezTo>
                <a:cubicBezTo>
                  <a:pt x="4396250" y="815609"/>
                  <a:pt x="4389307" y="811542"/>
                  <a:pt x="4381009" y="808009"/>
                </a:cubicBezTo>
                <a:cubicBezTo>
                  <a:pt x="4372709" y="804475"/>
                  <a:pt x="4363384" y="802709"/>
                  <a:pt x="4353031" y="802709"/>
                </a:cubicBezTo>
                <a:lnTo>
                  <a:pt x="4329381" y="802709"/>
                </a:lnTo>
                <a:lnTo>
                  <a:pt x="4311373" y="802709"/>
                </a:lnTo>
                <a:close/>
                <a:moveTo>
                  <a:pt x="2092048" y="802709"/>
                </a:moveTo>
                <a:lnTo>
                  <a:pt x="2092048" y="854473"/>
                </a:lnTo>
                <a:lnTo>
                  <a:pt x="2406331" y="854473"/>
                </a:lnTo>
                <a:lnTo>
                  <a:pt x="2406331" y="1027021"/>
                </a:lnTo>
                <a:cubicBezTo>
                  <a:pt x="2405345" y="1026363"/>
                  <a:pt x="2402963" y="1024515"/>
                  <a:pt x="2399183" y="1021474"/>
                </a:cubicBezTo>
                <a:cubicBezTo>
                  <a:pt x="2395403" y="1018434"/>
                  <a:pt x="2391254" y="1015189"/>
                  <a:pt x="2386735" y="1011738"/>
                </a:cubicBezTo>
                <a:cubicBezTo>
                  <a:pt x="2382215" y="1008287"/>
                  <a:pt x="2377779" y="1005041"/>
                  <a:pt x="2373424" y="1002001"/>
                </a:cubicBezTo>
                <a:cubicBezTo>
                  <a:pt x="2369069" y="998961"/>
                  <a:pt x="2365906" y="996948"/>
                  <a:pt x="2363934" y="995962"/>
                </a:cubicBezTo>
                <a:cubicBezTo>
                  <a:pt x="2364591" y="991689"/>
                  <a:pt x="2365084" y="987581"/>
                  <a:pt x="2365413" y="983637"/>
                </a:cubicBezTo>
                <a:cubicBezTo>
                  <a:pt x="2365741" y="979693"/>
                  <a:pt x="2365906" y="976078"/>
                  <a:pt x="2365906" y="972791"/>
                </a:cubicBezTo>
                <a:cubicBezTo>
                  <a:pt x="2365906" y="961617"/>
                  <a:pt x="2364303" y="950278"/>
                  <a:pt x="2361099" y="938775"/>
                </a:cubicBezTo>
                <a:cubicBezTo>
                  <a:pt x="2357895" y="927272"/>
                  <a:pt x="2352841" y="916837"/>
                  <a:pt x="2345939" y="907470"/>
                </a:cubicBezTo>
                <a:cubicBezTo>
                  <a:pt x="2339037" y="898103"/>
                  <a:pt x="2330081" y="890421"/>
                  <a:pt x="2319071" y="884422"/>
                </a:cubicBezTo>
                <a:cubicBezTo>
                  <a:pt x="2308061" y="878424"/>
                  <a:pt x="2294751" y="875425"/>
                  <a:pt x="2279139" y="875425"/>
                </a:cubicBezTo>
                <a:cubicBezTo>
                  <a:pt x="2268293" y="875425"/>
                  <a:pt x="2258063" y="877315"/>
                  <a:pt x="2248450" y="881095"/>
                </a:cubicBezTo>
                <a:cubicBezTo>
                  <a:pt x="2238837" y="884874"/>
                  <a:pt x="2230456" y="890133"/>
                  <a:pt x="2223307" y="896870"/>
                </a:cubicBezTo>
                <a:cubicBezTo>
                  <a:pt x="2216159" y="903608"/>
                  <a:pt x="2210531" y="911537"/>
                  <a:pt x="2206423" y="920657"/>
                </a:cubicBezTo>
                <a:cubicBezTo>
                  <a:pt x="2202314" y="929778"/>
                  <a:pt x="2200260" y="939597"/>
                  <a:pt x="2200260" y="950114"/>
                </a:cubicBezTo>
                <a:cubicBezTo>
                  <a:pt x="2200260" y="955537"/>
                  <a:pt x="2201287" y="960754"/>
                  <a:pt x="2203341" y="965766"/>
                </a:cubicBezTo>
                <a:cubicBezTo>
                  <a:pt x="2205395" y="970778"/>
                  <a:pt x="2208230" y="975215"/>
                  <a:pt x="2211845" y="979077"/>
                </a:cubicBezTo>
                <a:cubicBezTo>
                  <a:pt x="2215461" y="982939"/>
                  <a:pt x="2219733" y="986020"/>
                  <a:pt x="2224663" y="988321"/>
                </a:cubicBezTo>
                <a:cubicBezTo>
                  <a:pt x="2229593" y="990622"/>
                  <a:pt x="2234934" y="991772"/>
                  <a:pt x="2240685" y="991772"/>
                </a:cubicBezTo>
                <a:cubicBezTo>
                  <a:pt x="2246108" y="991772"/>
                  <a:pt x="2251285" y="990786"/>
                  <a:pt x="2256215" y="988814"/>
                </a:cubicBezTo>
                <a:cubicBezTo>
                  <a:pt x="2261145" y="986842"/>
                  <a:pt x="2265458" y="984130"/>
                  <a:pt x="2269156" y="980679"/>
                </a:cubicBezTo>
                <a:cubicBezTo>
                  <a:pt x="2272853" y="977228"/>
                  <a:pt x="2275811" y="973161"/>
                  <a:pt x="2278030" y="968478"/>
                </a:cubicBezTo>
                <a:cubicBezTo>
                  <a:pt x="2280248" y="963794"/>
                  <a:pt x="2281357" y="958741"/>
                  <a:pt x="2281357" y="953318"/>
                </a:cubicBezTo>
                <a:cubicBezTo>
                  <a:pt x="2281357" y="948388"/>
                  <a:pt x="2280864" y="943828"/>
                  <a:pt x="2279879" y="939638"/>
                </a:cubicBezTo>
                <a:cubicBezTo>
                  <a:pt x="2278893" y="935447"/>
                  <a:pt x="2277496" y="932202"/>
                  <a:pt x="2275688" y="929901"/>
                </a:cubicBezTo>
                <a:cubicBezTo>
                  <a:pt x="2277003" y="929244"/>
                  <a:pt x="2278112" y="928874"/>
                  <a:pt x="2279016" y="928792"/>
                </a:cubicBezTo>
                <a:cubicBezTo>
                  <a:pt x="2279919" y="928710"/>
                  <a:pt x="2281111" y="928668"/>
                  <a:pt x="2282590" y="928668"/>
                </a:cubicBezTo>
                <a:cubicBezTo>
                  <a:pt x="2287027" y="928668"/>
                  <a:pt x="2290807" y="930106"/>
                  <a:pt x="2293929" y="932982"/>
                </a:cubicBezTo>
                <a:cubicBezTo>
                  <a:pt x="2297051" y="935858"/>
                  <a:pt x="2299598" y="939432"/>
                  <a:pt x="2301570" y="943705"/>
                </a:cubicBezTo>
                <a:cubicBezTo>
                  <a:pt x="2303542" y="947977"/>
                  <a:pt x="2304980" y="952743"/>
                  <a:pt x="2305884" y="958002"/>
                </a:cubicBezTo>
                <a:cubicBezTo>
                  <a:pt x="2306788" y="963260"/>
                  <a:pt x="2307239" y="968190"/>
                  <a:pt x="2307239" y="972791"/>
                </a:cubicBezTo>
                <a:cubicBezTo>
                  <a:pt x="2307239" y="982980"/>
                  <a:pt x="2306213" y="992511"/>
                  <a:pt x="2304158" y="1001385"/>
                </a:cubicBezTo>
                <a:cubicBezTo>
                  <a:pt x="2302104" y="1010259"/>
                  <a:pt x="2299023" y="1018023"/>
                  <a:pt x="2294915" y="1024679"/>
                </a:cubicBezTo>
                <a:cubicBezTo>
                  <a:pt x="2290807" y="1031334"/>
                  <a:pt x="2285671" y="1036593"/>
                  <a:pt x="2279509" y="1040455"/>
                </a:cubicBezTo>
                <a:cubicBezTo>
                  <a:pt x="2273346" y="1044317"/>
                  <a:pt x="2266075" y="1046247"/>
                  <a:pt x="2257694" y="1046247"/>
                </a:cubicBezTo>
                <a:cubicBezTo>
                  <a:pt x="2247505" y="1046247"/>
                  <a:pt x="2237687" y="1044358"/>
                  <a:pt x="2228237" y="1040578"/>
                </a:cubicBezTo>
                <a:cubicBezTo>
                  <a:pt x="2218788" y="1036798"/>
                  <a:pt x="2209873" y="1031951"/>
                  <a:pt x="2201493" y="1026035"/>
                </a:cubicBezTo>
                <a:cubicBezTo>
                  <a:pt x="2193111" y="1020119"/>
                  <a:pt x="2185306" y="1013545"/>
                  <a:pt x="2178075" y="1006315"/>
                </a:cubicBezTo>
                <a:cubicBezTo>
                  <a:pt x="2170845" y="999084"/>
                  <a:pt x="2164354" y="992018"/>
                  <a:pt x="2158602" y="985116"/>
                </a:cubicBezTo>
                <a:cubicBezTo>
                  <a:pt x="2152851" y="978214"/>
                  <a:pt x="2147879" y="971887"/>
                  <a:pt x="2143689" y="966136"/>
                </a:cubicBezTo>
                <a:cubicBezTo>
                  <a:pt x="2139499" y="960384"/>
                  <a:pt x="2136253" y="956030"/>
                  <a:pt x="2133952" y="953072"/>
                </a:cubicBezTo>
                <a:lnTo>
                  <a:pt x="2093281" y="984130"/>
                </a:lnTo>
                <a:cubicBezTo>
                  <a:pt x="2102812" y="998920"/>
                  <a:pt x="2113534" y="1013217"/>
                  <a:pt x="2125448" y="1027021"/>
                </a:cubicBezTo>
                <a:cubicBezTo>
                  <a:pt x="2137362" y="1040824"/>
                  <a:pt x="2150262" y="1053108"/>
                  <a:pt x="2164148" y="1063872"/>
                </a:cubicBezTo>
                <a:cubicBezTo>
                  <a:pt x="2178034" y="1074636"/>
                  <a:pt x="2192783" y="1083263"/>
                  <a:pt x="2208394" y="1089754"/>
                </a:cubicBezTo>
                <a:cubicBezTo>
                  <a:pt x="2224006" y="1096245"/>
                  <a:pt x="2240275" y="1099491"/>
                  <a:pt x="2257201" y="1099491"/>
                </a:cubicBezTo>
                <a:cubicBezTo>
                  <a:pt x="2266239" y="1099491"/>
                  <a:pt x="2275277" y="1098176"/>
                  <a:pt x="2284315" y="1095547"/>
                </a:cubicBezTo>
                <a:cubicBezTo>
                  <a:pt x="2293353" y="1092918"/>
                  <a:pt x="2301858" y="1089220"/>
                  <a:pt x="2309828" y="1084454"/>
                </a:cubicBezTo>
                <a:cubicBezTo>
                  <a:pt x="2317798" y="1079689"/>
                  <a:pt x="2325069" y="1073855"/>
                  <a:pt x="2331643" y="1066953"/>
                </a:cubicBezTo>
                <a:cubicBezTo>
                  <a:pt x="2338216" y="1060051"/>
                  <a:pt x="2343475" y="1052245"/>
                  <a:pt x="2347419" y="1043536"/>
                </a:cubicBezTo>
                <a:cubicBezTo>
                  <a:pt x="2349719" y="1044358"/>
                  <a:pt x="2352636" y="1045837"/>
                  <a:pt x="2356169" y="1047973"/>
                </a:cubicBezTo>
                <a:cubicBezTo>
                  <a:pt x="2359702" y="1050109"/>
                  <a:pt x="2363482" y="1052697"/>
                  <a:pt x="2367508" y="1055738"/>
                </a:cubicBezTo>
                <a:cubicBezTo>
                  <a:pt x="2371534" y="1058778"/>
                  <a:pt x="2375601" y="1062023"/>
                  <a:pt x="2379709" y="1065474"/>
                </a:cubicBezTo>
                <a:cubicBezTo>
                  <a:pt x="2383818" y="1068925"/>
                  <a:pt x="2387639" y="1072376"/>
                  <a:pt x="2391171" y="1075827"/>
                </a:cubicBezTo>
                <a:cubicBezTo>
                  <a:pt x="2394705" y="1079278"/>
                  <a:pt x="2397827" y="1082565"/>
                  <a:pt x="2400539" y="1085687"/>
                </a:cubicBezTo>
                <a:cubicBezTo>
                  <a:pt x="2403250" y="1088809"/>
                  <a:pt x="2405181" y="1091521"/>
                  <a:pt x="2406331" y="1093821"/>
                </a:cubicBezTo>
                <a:lnTo>
                  <a:pt x="2406331" y="1128084"/>
                </a:lnTo>
                <a:lnTo>
                  <a:pt x="2463518" y="1128084"/>
                </a:lnTo>
                <a:lnTo>
                  <a:pt x="2463518" y="854473"/>
                </a:lnTo>
                <a:lnTo>
                  <a:pt x="2465737" y="854473"/>
                </a:lnTo>
                <a:cubicBezTo>
                  <a:pt x="2473132" y="854802"/>
                  <a:pt x="2479664" y="856609"/>
                  <a:pt x="2485333" y="859896"/>
                </a:cubicBezTo>
                <a:cubicBezTo>
                  <a:pt x="2491003" y="863183"/>
                  <a:pt x="2495769" y="867455"/>
                  <a:pt x="2499630" y="872714"/>
                </a:cubicBezTo>
                <a:cubicBezTo>
                  <a:pt x="2503492" y="877972"/>
                  <a:pt x="2506450" y="883970"/>
                  <a:pt x="2508504" y="890708"/>
                </a:cubicBezTo>
                <a:cubicBezTo>
                  <a:pt x="2510558" y="897446"/>
                  <a:pt x="2511585" y="904512"/>
                  <a:pt x="2511585" y="911907"/>
                </a:cubicBezTo>
                <a:lnTo>
                  <a:pt x="2511585" y="1152734"/>
                </a:lnTo>
                <a:lnTo>
                  <a:pt x="2568773" y="1152734"/>
                </a:lnTo>
                <a:lnTo>
                  <a:pt x="2568773" y="882820"/>
                </a:lnTo>
                <a:cubicBezTo>
                  <a:pt x="2568773" y="879534"/>
                  <a:pt x="2568937" y="876206"/>
                  <a:pt x="2569265" y="872837"/>
                </a:cubicBezTo>
                <a:cubicBezTo>
                  <a:pt x="2569594" y="869468"/>
                  <a:pt x="2570292" y="866428"/>
                  <a:pt x="2571361" y="863717"/>
                </a:cubicBezTo>
                <a:cubicBezTo>
                  <a:pt x="2572429" y="861005"/>
                  <a:pt x="2573949" y="858787"/>
                  <a:pt x="2575921" y="857061"/>
                </a:cubicBezTo>
                <a:cubicBezTo>
                  <a:pt x="2577893" y="855336"/>
                  <a:pt x="2580440" y="854473"/>
                  <a:pt x="2583562" y="854473"/>
                </a:cubicBezTo>
                <a:lnTo>
                  <a:pt x="2615923" y="854473"/>
                </a:lnTo>
                <a:lnTo>
                  <a:pt x="2637791" y="854473"/>
                </a:lnTo>
                <a:lnTo>
                  <a:pt x="2854532" y="854473"/>
                </a:lnTo>
                <a:lnTo>
                  <a:pt x="2854532" y="891448"/>
                </a:lnTo>
                <a:cubicBezTo>
                  <a:pt x="2850259" y="889804"/>
                  <a:pt x="2845863" y="888613"/>
                  <a:pt x="2841344" y="887873"/>
                </a:cubicBezTo>
                <a:cubicBezTo>
                  <a:pt x="2836825" y="887134"/>
                  <a:pt x="2832347" y="886764"/>
                  <a:pt x="2827910" y="886764"/>
                </a:cubicBezTo>
                <a:cubicBezTo>
                  <a:pt x="2823637" y="886764"/>
                  <a:pt x="2819242" y="887052"/>
                  <a:pt x="2814723" y="887627"/>
                </a:cubicBezTo>
                <a:cubicBezTo>
                  <a:pt x="2810203" y="888202"/>
                  <a:pt x="2805849" y="889065"/>
                  <a:pt x="2801658" y="890215"/>
                </a:cubicBezTo>
                <a:cubicBezTo>
                  <a:pt x="2797468" y="891365"/>
                  <a:pt x="2793524" y="892803"/>
                  <a:pt x="2789826" y="894529"/>
                </a:cubicBezTo>
                <a:cubicBezTo>
                  <a:pt x="2786129" y="896254"/>
                  <a:pt x="2782966" y="898349"/>
                  <a:pt x="2780336" y="900815"/>
                </a:cubicBezTo>
                <a:cubicBezTo>
                  <a:pt x="2774585" y="895556"/>
                  <a:pt x="2766861" y="891078"/>
                  <a:pt x="2757165" y="887380"/>
                </a:cubicBezTo>
                <a:cubicBezTo>
                  <a:pt x="2747470" y="883683"/>
                  <a:pt x="2736624" y="881834"/>
                  <a:pt x="2724628" y="881834"/>
                </a:cubicBezTo>
                <a:cubicBezTo>
                  <a:pt x="2713453" y="881834"/>
                  <a:pt x="2702772" y="883601"/>
                  <a:pt x="2692583" y="887134"/>
                </a:cubicBezTo>
                <a:cubicBezTo>
                  <a:pt x="2682395" y="890667"/>
                  <a:pt x="2673398" y="895679"/>
                  <a:pt x="2665592" y="902170"/>
                </a:cubicBezTo>
                <a:cubicBezTo>
                  <a:pt x="2657787" y="908661"/>
                  <a:pt x="2651542" y="916590"/>
                  <a:pt x="2646858" y="925957"/>
                </a:cubicBezTo>
                <a:cubicBezTo>
                  <a:pt x="2642175" y="935324"/>
                  <a:pt x="2639833" y="945841"/>
                  <a:pt x="2639833" y="957509"/>
                </a:cubicBezTo>
                <a:cubicBezTo>
                  <a:pt x="2639833" y="967533"/>
                  <a:pt x="2641025" y="976941"/>
                  <a:pt x="2643407" y="985732"/>
                </a:cubicBezTo>
                <a:cubicBezTo>
                  <a:pt x="2645790" y="994524"/>
                  <a:pt x="2649570" y="1002166"/>
                  <a:pt x="2654746" y="1008657"/>
                </a:cubicBezTo>
                <a:cubicBezTo>
                  <a:pt x="2659923" y="1015148"/>
                  <a:pt x="2666537" y="1020242"/>
                  <a:pt x="2674589" y="1023939"/>
                </a:cubicBezTo>
                <a:cubicBezTo>
                  <a:pt x="2682641" y="1027637"/>
                  <a:pt x="2692255" y="1029486"/>
                  <a:pt x="2703429" y="1029486"/>
                </a:cubicBezTo>
                <a:cubicBezTo>
                  <a:pt x="2707866" y="1029486"/>
                  <a:pt x="2712098" y="1028582"/>
                  <a:pt x="2716124" y="1026774"/>
                </a:cubicBezTo>
                <a:cubicBezTo>
                  <a:pt x="2720150" y="1024966"/>
                  <a:pt x="2723642" y="1022584"/>
                  <a:pt x="2726600" y="1019626"/>
                </a:cubicBezTo>
                <a:cubicBezTo>
                  <a:pt x="2729558" y="1016668"/>
                  <a:pt x="2731941" y="1013258"/>
                  <a:pt x="2733748" y="1009396"/>
                </a:cubicBezTo>
                <a:cubicBezTo>
                  <a:pt x="2735556" y="1005534"/>
                  <a:pt x="2736460" y="1001467"/>
                  <a:pt x="2736460" y="997195"/>
                </a:cubicBezTo>
                <a:cubicBezTo>
                  <a:pt x="2736460" y="992758"/>
                  <a:pt x="2735638" y="988567"/>
                  <a:pt x="2733995" y="984623"/>
                </a:cubicBezTo>
                <a:cubicBezTo>
                  <a:pt x="2732352" y="980679"/>
                  <a:pt x="2730051" y="977228"/>
                  <a:pt x="2727093" y="974270"/>
                </a:cubicBezTo>
                <a:cubicBezTo>
                  <a:pt x="2724135" y="971312"/>
                  <a:pt x="2720643" y="968971"/>
                  <a:pt x="2716617" y="967245"/>
                </a:cubicBezTo>
                <a:cubicBezTo>
                  <a:pt x="2712591" y="965520"/>
                  <a:pt x="2708277" y="964657"/>
                  <a:pt x="2703676" y="964657"/>
                </a:cubicBezTo>
                <a:cubicBezTo>
                  <a:pt x="2700389" y="964657"/>
                  <a:pt x="2697925" y="964904"/>
                  <a:pt x="2696281" y="965396"/>
                </a:cubicBezTo>
                <a:cubicBezTo>
                  <a:pt x="2695788" y="963260"/>
                  <a:pt x="2695541" y="960877"/>
                  <a:pt x="2695541" y="958248"/>
                </a:cubicBezTo>
                <a:cubicBezTo>
                  <a:pt x="2695541" y="950032"/>
                  <a:pt x="2697883" y="943746"/>
                  <a:pt x="2702567" y="939391"/>
                </a:cubicBezTo>
                <a:cubicBezTo>
                  <a:pt x="2707250" y="935036"/>
                  <a:pt x="2714029" y="932859"/>
                  <a:pt x="2722903" y="932859"/>
                </a:cubicBezTo>
                <a:cubicBezTo>
                  <a:pt x="2727997" y="932859"/>
                  <a:pt x="2732352" y="933845"/>
                  <a:pt x="2735967" y="935817"/>
                </a:cubicBezTo>
                <a:cubicBezTo>
                  <a:pt x="2739582" y="937789"/>
                  <a:pt x="2742540" y="940377"/>
                  <a:pt x="2744841" y="943581"/>
                </a:cubicBezTo>
                <a:cubicBezTo>
                  <a:pt x="2747141" y="946786"/>
                  <a:pt x="2748826" y="950319"/>
                  <a:pt x="2749894" y="954181"/>
                </a:cubicBezTo>
                <a:cubicBezTo>
                  <a:pt x="2750962" y="958043"/>
                  <a:pt x="2751496" y="961945"/>
                  <a:pt x="2751496" y="965889"/>
                </a:cubicBezTo>
                <a:lnTo>
                  <a:pt x="2751496" y="974763"/>
                </a:lnTo>
                <a:lnTo>
                  <a:pt x="2805232" y="974763"/>
                </a:lnTo>
                <a:lnTo>
                  <a:pt x="2805232" y="968108"/>
                </a:lnTo>
                <a:cubicBezTo>
                  <a:pt x="2805232" y="962685"/>
                  <a:pt x="2805931" y="958043"/>
                  <a:pt x="2807327" y="954181"/>
                </a:cubicBezTo>
                <a:cubicBezTo>
                  <a:pt x="2808724" y="950319"/>
                  <a:pt x="2810573" y="947156"/>
                  <a:pt x="2812874" y="944691"/>
                </a:cubicBezTo>
                <a:cubicBezTo>
                  <a:pt x="2815175" y="942226"/>
                  <a:pt x="2817722" y="940459"/>
                  <a:pt x="2820515" y="939391"/>
                </a:cubicBezTo>
                <a:cubicBezTo>
                  <a:pt x="2823309" y="938323"/>
                  <a:pt x="2826924" y="937789"/>
                  <a:pt x="2831361" y="937789"/>
                </a:cubicBezTo>
                <a:cubicBezTo>
                  <a:pt x="2838427" y="937789"/>
                  <a:pt x="2844055" y="939556"/>
                  <a:pt x="2848246" y="943089"/>
                </a:cubicBezTo>
                <a:cubicBezTo>
                  <a:pt x="2852437" y="946621"/>
                  <a:pt x="2854532" y="952414"/>
                  <a:pt x="2854532" y="960466"/>
                </a:cubicBezTo>
                <a:lnTo>
                  <a:pt x="2854532" y="1055614"/>
                </a:lnTo>
                <a:cubicBezTo>
                  <a:pt x="2850259" y="1053971"/>
                  <a:pt x="2845863" y="1052779"/>
                  <a:pt x="2841344" y="1052040"/>
                </a:cubicBezTo>
                <a:cubicBezTo>
                  <a:pt x="2836825" y="1051300"/>
                  <a:pt x="2832347" y="1050931"/>
                  <a:pt x="2827910" y="1050931"/>
                </a:cubicBezTo>
                <a:cubicBezTo>
                  <a:pt x="2823637" y="1050931"/>
                  <a:pt x="2819242" y="1051218"/>
                  <a:pt x="2814723" y="1051793"/>
                </a:cubicBezTo>
                <a:cubicBezTo>
                  <a:pt x="2810203" y="1052369"/>
                  <a:pt x="2805849" y="1053231"/>
                  <a:pt x="2801658" y="1054382"/>
                </a:cubicBezTo>
                <a:cubicBezTo>
                  <a:pt x="2797468" y="1055532"/>
                  <a:pt x="2793524" y="1056970"/>
                  <a:pt x="2789826" y="1058695"/>
                </a:cubicBezTo>
                <a:cubicBezTo>
                  <a:pt x="2786129" y="1060421"/>
                  <a:pt x="2782966" y="1062516"/>
                  <a:pt x="2780336" y="1064981"/>
                </a:cubicBezTo>
                <a:cubicBezTo>
                  <a:pt x="2774585" y="1059722"/>
                  <a:pt x="2766861" y="1055245"/>
                  <a:pt x="2757165" y="1051547"/>
                </a:cubicBezTo>
                <a:cubicBezTo>
                  <a:pt x="2747470" y="1047850"/>
                  <a:pt x="2736624" y="1046001"/>
                  <a:pt x="2724628" y="1046001"/>
                </a:cubicBezTo>
                <a:cubicBezTo>
                  <a:pt x="2713453" y="1046001"/>
                  <a:pt x="2702772" y="1047768"/>
                  <a:pt x="2692583" y="1051300"/>
                </a:cubicBezTo>
                <a:cubicBezTo>
                  <a:pt x="2682395" y="1054834"/>
                  <a:pt x="2673398" y="1059846"/>
                  <a:pt x="2665592" y="1066337"/>
                </a:cubicBezTo>
                <a:cubicBezTo>
                  <a:pt x="2657787" y="1072828"/>
                  <a:pt x="2651542" y="1080757"/>
                  <a:pt x="2646858" y="1090124"/>
                </a:cubicBezTo>
                <a:cubicBezTo>
                  <a:pt x="2642175" y="1099491"/>
                  <a:pt x="2639833" y="1110008"/>
                  <a:pt x="2639833" y="1121675"/>
                </a:cubicBezTo>
                <a:cubicBezTo>
                  <a:pt x="2639833" y="1131700"/>
                  <a:pt x="2641025" y="1141108"/>
                  <a:pt x="2643407" y="1149899"/>
                </a:cubicBezTo>
                <a:cubicBezTo>
                  <a:pt x="2645790" y="1158691"/>
                  <a:pt x="2649570" y="1166332"/>
                  <a:pt x="2654746" y="1172823"/>
                </a:cubicBezTo>
                <a:cubicBezTo>
                  <a:pt x="2659923" y="1179314"/>
                  <a:pt x="2666537" y="1184409"/>
                  <a:pt x="2674589" y="1188106"/>
                </a:cubicBezTo>
                <a:cubicBezTo>
                  <a:pt x="2682641" y="1191804"/>
                  <a:pt x="2692255" y="1193652"/>
                  <a:pt x="2703429" y="1193652"/>
                </a:cubicBezTo>
                <a:cubicBezTo>
                  <a:pt x="2707866" y="1193652"/>
                  <a:pt x="2712098" y="1192748"/>
                  <a:pt x="2716124" y="1190941"/>
                </a:cubicBezTo>
                <a:cubicBezTo>
                  <a:pt x="2720150" y="1189133"/>
                  <a:pt x="2723642" y="1186750"/>
                  <a:pt x="2726600" y="1183793"/>
                </a:cubicBezTo>
                <a:cubicBezTo>
                  <a:pt x="2729558" y="1180835"/>
                  <a:pt x="2731941" y="1177424"/>
                  <a:pt x="2733748" y="1173563"/>
                </a:cubicBezTo>
                <a:cubicBezTo>
                  <a:pt x="2735556" y="1169701"/>
                  <a:pt x="2736460" y="1165634"/>
                  <a:pt x="2736460" y="1161361"/>
                </a:cubicBezTo>
                <a:cubicBezTo>
                  <a:pt x="2736460" y="1156924"/>
                  <a:pt x="2735638" y="1152734"/>
                  <a:pt x="2733995" y="1148790"/>
                </a:cubicBezTo>
                <a:cubicBezTo>
                  <a:pt x="2732352" y="1144846"/>
                  <a:pt x="2730051" y="1141395"/>
                  <a:pt x="2727093" y="1138437"/>
                </a:cubicBezTo>
                <a:cubicBezTo>
                  <a:pt x="2724135" y="1135479"/>
                  <a:pt x="2720643" y="1133138"/>
                  <a:pt x="2716617" y="1131412"/>
                </a:cubicBezTo>
                <a:cubicBezTo>
                  <a:pt x="2712591" y="1129686"/>
                  <a:pt x="2708277" y="1128824"/>
                  <a:pt x="2703676" y="1128824"/>
                </a:cubicBezTo>
                <a:cubicBezTo>
                  <a:pt x="2700389" y="1128824"/>
                  <a:pt x="2697925" y="1129070"/>
                  <a:pt x="2696281" y="1129563"/>
                </a:cubicBezTo>
                <a:cubicBezTo>
                  <a:pt x="2695788" y="1127098"/>
                  <a:pt x="2695541" y="1124551"/>
                  <a:pt x="2695541" y="1121922"/>
                </a:cubicBezTo>
                <a:cubicBezTo>
                  <a:pt x="2695541" y="1114034"/>
                  <a:pt x="2697883" y="1107912"/>
                  <a:pt x="2702567" y="1103558"/>
                </a:cubicBezTo>
                <a:cubicBezTo>
                  <a:pt x="2707250" y="1099203"/>
                  <a:pt x="2714029" y="1097026"/>
                  <a:pt x="2722903" y="1097026"/>
                </a:cubicBezTo>
                <a:cubicBezTo>
                  <a:pt x="2727997" y="1097026"/>
                  <a:pt x="2732352" y="1098012"/>
                  <a:pt x="2735967" y="1099983"/>
                </a:cubicBezTo>
                <a:cubicBezTo>
                  <a:pt x="2739582" y="1101955"/>
                  <a:pt x="2742540" y="1104544"/>
                  <a:pt x="2744841" y="1107748"/>
                </a:cubicBezTo>
                <a:cubicBezTo>
                  <a:pt x="2747141" y="1110953"/>
                  <a:pt x="2748826" y="1114486"/>
                  <a:pt x="2749894" y="1118348"/>
                </a:cubicBezTo>
                <a:cubicBezTo>
                  <a:pt x="2750962" y="1122209"/>
                  <a:pt x="2751496" y="1126112"/>
                  <a:pt x="2751496" y="1130056"/>
                </a:cubicBezTo>
                <a:lnTo>
                  <a:pt x="2751496" y="1138930"/>
                </a:lnTo>
                <a:lnTo>
                  <a:pt x="2805232" y="1138930"/>
                </a:lnTo>
                <a:lnTo>
                  <a:pt x="2805232" y="1132275"/>
                </a:lnTo>
                <a:cubicBezTo>
                  <a:pt x="2805232" y="1126852"/>
                  <a:pt x="2805931" y="1122209"/>
                  <a:pt x="2807327" y="1118348"/>
                </a:cubicBezTo>
                <a:cubicBezTo>
                  <a:pt x="2808724" y="1114486"/>
                  <a:pt x="2810573" y="1111322"/>
                  <a:pt x="2812874" y="1108858"/>
                </a:cubicBezTo>
                <a:cubicBezTo>
                  <a:pt x="2815175" y="1106392"/>
                  <a:pt x="2817722" y="1104626"/>
                  <a:pt x="2820515" y="1103558"/>
                </a:cubicBezTo>
                <a:cubicBezTo>
                  <a:pt x="2823309" y="1102490"/>
                  <a:pt x="2827006" y="1101955"/>
                  <a:pt x="2831607" y="1101955"/>
                </a:cubicBezTo>
                <a:cubicBezTo>
                  <a:pt x="2838509" y="1101955"/>
                  <a:pt x="2844055" y="1103722"/>
                  <a:pt x="2848246" y="1107255"/>
                </a:cubicBezTo>
                <a:cubicBezTo>
                  <a:pt x="2852437" y="1110788"/>
                  <a:pt x="2854532" y="1116581"/>
                  <a:pt x="2854532" y="1124633"/>
                </a:cubicBezTo>
                <a:lnTo>
                  <a:pt x="2854532" y="1150269"/>
                </a:lnTo>
                <a:lnTo>
                  <a:pt x="2911719" y="1150269"/>
                </a:lnTo>
                <a:lnTo>
                  <a:pt x="2911719" y="854473"/>
                </a:lnTo>
                <a:lnTo>
                  <a:pt x="2958823" y="854473"/>
                </a:lnTo>
                <a:lnTo>
                  <a:pt x="2980738" y="854473"/>
                </a:lnTo>
                <a:lnTo>
                  <a:pt x="2987417" y="854473"/>
                </a:lnTo>
                <a:cubicBezTo>
                  <a:pt x="2993661" y="854473"/>
                  <a:pt x="2999289" y="855500"/>
                  <a:pt x="3004301" y="857554"/>
                </a:cubicBezTo>
                <a:cubicBezTo>
                  <a:pt x="3009314" y="859608"/>
                  <a:pt x="3013545" y="862484"/>
                  <a:pt x="3016996" y="866182"/>
                </a:cubicBezTo>
                <a:cubicBezTo>
                  <a:pt x="3020447" y="869879"/>
                  <a:pt x="3023117" y="874234"/>
                  <a:pt x="3025007" y="879246"/>
                </a:cubicBezTo>
                <a:cubicBezTo>
                  <a:pt x="3026897" y="884258"/>
                  <a:pt x="3027842" y="889722"/>
                  <a:pt x="3027842" y="895638"/>
                </a:cubicBezTo>
                <a:lnTo>
                  <a:pt x="3027842" y="1152734"/>
                </a:lnTo>
                <a:lnTo>
                  <a:pt x="3085029" y="1152734"/>
                </a:lnTo>
                <a:lnTo>
                  <a:pt x="3085029" y="880355"/>
                </a:lnTo>
                <a:cubicBezTo>
                  <a:pt x="3085029" y="877890"/>
                  <a:pt x="3085235" y="875179"/>
                  <a:pt x="3085645" y="872221"/>
                </a:cubicBezTo>
                <a:cubicBezTo>
                  <a:pt x="3086056" y="869263"/>
                  <a:pt x="3087001" y="866469"/>
                  <a:pt x="3088480" y="863840"/>
                </a:cubicBezTo>
                <a:cubicBezTo>
                  <a:pt x="3089959" y="861210"/>
                  <a:pt x="3092219" y="858992"/>
                  <a:pt x="3095259" y="857184"/>
                </a:cubicBezTo>
                <a:cubicBezTo>
                  <a:pt x="3098299" y="855377"/>
                  <a:pt x="3102449" y="854473"/>
                  <a:pt x="3107707" y="854473"/>
                </a:cubicBezTo>
                <a:lnTo>
                  <a:pt x="3139798" y="854473"/>
                </a:lnTo>
                <a:lnTo>
                  <a:pt x="3154048" y="854473"/>
                </a:lnTo>
                <a:lnTo>
                  <a:pt x="3208324" y="854473"/>
                </a:lnTo>
                <a:lnTo>
                  <a:pt x="3208324" y="889722"/>
                </a:lnTo>
                <a:cubicBezTo>
                  <a:pt x="3201258" y="892516"/>
                  <a:pt x="3195465" y="897281"/>
                  <a:pt x="3190946" y="904019"/>
                </a:cubicBezTo>
                <a:cubicBezTo>
                  <a:pt x="3186427" y="910756"/>
                  <a:pt x="3184167" y="918398"/>
                  <a:pt x="3184167" y="926943"/>
                </a:cubicBezTo>
                <a:cubicBezTo>
                  <a:pt x="3184167" y="932366"/>
                  <a:pt x="3185194" y="937501"/>
                  <a:pt x="3187249" y="942349"/>
                </a:cubicBezTo>
                <a:cubicBezTo>
                  <a:pt x="3189303" y="947197"/>
                  <a:pt x="3192137" y="951470"/>
                  <a:pt x="3195753" y="955167"/>
                </a:cubicBezTo>
                <a:cubicBezTo>
                  <a:pt x="3199368" y="958864"/>
                  <a:pt x="3203641" y="961781"/>
                  <a:pt x="3208571" y="963917"/>
                </a:cubicBezTo>
                <a:cubicBezTo>
                  <a:pt x="3213501" y="966054"/>
                  <a:pt x="3218841" y="967122"/>
                  <a:pt x="3224593" y="967122"/>
                </a:cubicBezTo>
                <a:cubicBezTo>
                  <a:pt x="3230673" y="967122"/>
                  <a:pt x="3236178" y="966013"/>
                  <a:pt x="3241108" y="963794"/>
                </a:cubicBezTo>
                <a:cubicBezTo>
                  <a:pt x="3246038" y="961576"/>
                  <a:pt x="3250269" y="958659"/>
                  <a:pt x="3253803" y="955044"/>
                </a:cubicBezTo>
                <a:cubicBezTo>
                  <a:pt x="3257336" y="951428"/>
                  <a:pt x="3260047" y="947279"/>
                  <a:pt x="3261937" y="942595"/>
                </a:cubicBezTo>
                <a:cubicBezTo>
                  <a:pt x="3263827" y="937912"/>
                  <a:pt x="3264772" y="933106"/>
                  <a:pt x="3264772" y="928175"/>
                </a:cubicBezTo>
                <a:cubicBezTo>
                  <a:pt x="3264772" y="926861"/>
                  <a:pt x="3264689" y="925793"/>
                  <a:pt x="3264525" y="924971"/>
                </a:cubicBezTo>
                <a:cubicBezTo>
                  <a:pt x="3271592" y="924971"/>
                  <a:pt x="3277549" y="925957"/>
                  <a:pt x="3282396" y="927929"/>
                </a:cubicBezTo>
                <a:cubicBezTo>
                  <a:pt x="3287244" y="929901"/>
                  <a:pt x="3291188" y="932571"/>
                  <a:pt x="3294228" y="935940"/>
                </a:cubicBezTo>
                <a:cubicBezTo>
                  <a:pt x="3297268" y="939309"/>
                  <a:pt x="3299445" y="943089"/>
                  <a:pt x="3300760" y="947279"/>
                </a:cubicBezTo>
                <a:cubicBezTo>
                  <a:pt x="3302075" y="951470"/>
                  <a:pt x="3302732" y="955783"/>
                  <a:pt x="3302732" y="960220"/>
                </a:cubicBezTo>
                <a:cubicBezTo>
                  <a:pt x="3302732" y="969258"/>
                  <a:pt x="3301048" y="976982"/>
                  <a:pt x="3297679" y="983391"/>
                </a:cubicBezTo>
                <a:cubicBezTo>
                  <a:pt x="3294310" y="989800"/>
                  <a:pt x="3289668" y="995058"/>
                  <a:pt x="3283752" y="999167"/>
                </a:cubicBezTo>
                <a:cubicBezTo>
                  <a:pt x="3277836" y="1003275"/>
                  <a:pt x="3270852" y="1006315"/>
                  <a:pt x="3262800" y="1008287"/>
                </a:cubicBezTo>
                <a:cubicBezTo>
                  <a:pt x="3254748" y="1010259"/>
                  <a:pt x="3246038" y="1011245"/>
                  <a:pt x="3236671" y="1011245"/>
                </a:cubicBezTo>
                <a:cubicBezTo>
                  <a:pt x="3221717" y="1011245"/>
                  <a:pt x="3208488" y="1010300"/>
                  <a:pt x="3196985" y="1008410"/>
                </a:cubicBezTo>
                <a:cubicBezTo>
                  <a:pt x="3185482" y="1006521"/>
                  <a:pt x="3176526" y="1004836"/>
                  <a:pt x="3170117" y="1003357"/>
                </a:cubicBezTo>
                <a:lnTo>
                  <a:pt x="3170117" y="1053889"/>
                </a:lnTo>
                <a:cubicBezTo>
                  <a:pt x="3177019" y="1055368"/>
                  <a:pt x="3184825" y="1057093"/>
                  <a:pt x="3193534" y="1059065"/>
                </a:cubicBezTo>
                <a:cubicBezTo>
                  <a:pt x="3202244" y="1061037"/>
                  <a:pt x="3211569" y="1063543"/>
                  <a:pt x="3221511" y="1066583"/>
                </a:cubicBezTo>
                <a:cubicBezTo>
                  <a:pt x="3231454" y="1069623"/>
                  <a:pt x="3241724" y="1073280"/>
                  <a:pt x="3252324" y="1077553"/>
                </a:cubicBezTo>
                <a:cubicBezTo>
                  <a:pt x="3262923" y="1081825"/>
                  <a:pt x="3273523" y="1086961"/>
                  <a:pt x="3284122" y="1092958"/>
                </a:cubicBezTo>
                <a:cubicBezTo>
                  <a:pt x="3294721" y="1098957"/>
                  <a:pt x="3305197" y="1106023"/>
                  <a:pt x="3315550" y="1114157"/>
                </a:cubicBezTo>
                <a:cubicBezTo>
                  <a:pt x="3325903" y="1122292"/>
                  <a:pt x="3335681" y="1131617"/>
                  <a:pt x="3344883" y="1142135"/>
                </a:cubicBezTo>
                <a:lnTo>
                  <a:pt x="3390485" y="1113788"/>
                </a:lnTo>
                <a:cubicBezTo>
                  <a:pt x="3385062" y="1105571"/>
                  <a:pt x="3379023" y="1098012"/>
                  <a:pt x="3372367" y="1091110"/>
                </a:cubicBezTo>
                <a:cubicBezTo>
                  <a:pt x="3365712" y="1084208"/>
                  <a:pt x="3358893" y="1077881"/>
                  <a:pt x="3351908" y="1072129"/>
                </a:cubicBezTo>
                <a:cubicBezTo>
                  <a:pt x="3344925" y="1066378"/>
                  <a:pt x="3337940" y="1061202"/>
                  <a:pt x="3330956" y="1056600"/>
                </a:cubicBezTo>
                <a:cubicBezTo>
                  <a:pt x="3323972" y="1051999"/>
                  <a:pt x="3317522" y="1047808"/>
                  <a:pt x="3311606" y="1044029"/>
                </a:cubicBezTo>
                <a:cubicBezTo>
                  <a:pt x="3318673" y="1040413"/>
                  <a:pt x="3325163" y="1035853"/>
                  <a:pt x="3331079" y="1030348"/>
                </a:cubicBezTo>
                <a:cubicBezTo>
                  <a:pt x="3336995" y="1024843"/>
                  <a:pt x="3342089" y="1018517"/>
                  <a:pt x="3346362" y="1011368"/>
                </a:cubicBezTo>
                <a:cubicBezTo>
                  <a:pt x="3350635" y="1004220"/>
                  <a:pt x="3353963" y="996332"/>
                  <a:pt x="3356345" y="987704"/>
                </a:cubicBezTo>
                <a:cubicBezTo>
                  <a:pt x="3358728" y="979077"/>
                  <a:pt x="3359919" y="969834"/>
                  <a:pt x="3359919" y="959973"/>
                </a:cubicBezTo>
                <a:cubicBezTo>
                  <a:pt x="3359919" y="948963"/>
                  <a:pt x="3358194" y="938323"/>
                  <a:pt x="3354743" y="928052"/>
                </a:cubicBezTo>
                <a:cubicBezTo>
                  <a:pt x="3351292" y="917781"/>
                  <a:pt x="3345828" y="908620"/>
                  <a:pt x="3338351" y="900568"/>
                </a:cubicBezTo>
                <a:cubicBezTo>
                  <a:pt x="3330874" y="892516"/>
                  <a:pt x="3321137" y="886066"/>
                  <a:pt x="3309141" y="881218"/>
                </a:cubicBezTo>
                <a:cubicBezTo>
                  <a:pt x="3297145" y="876370"/>
                  <a:pt x="3282602" y="873946"/>
                  <a:pt x="3265511" y="873946"/>
                </a:cubicBezTo>
                <a:lnTo>
                  <a:pt x="3265511" y="854473"/>
                </a:lnTo>
                <a:lnTo>
                  <a:pt x="3416023" y="854473"/>
                </a:lnTo>
                <a:lnTo>
                  <a:pt x="3428939" y="854473"/>
                </a:lnTo>
                <a:lnTo>
                  <a:pt x="3634665" y="854473"/>
                </a:lnTo>
                <a:lnTo>
                  <a:pt x="3634665" y="880848"/>
                </a:lnTo>
                <a:cubicBezTo>
                  <a:pt x="3621519" y="881177"/>
                  <a:pt x="3608126" y="882122"/>
                  <a:pt x="3594487" y="883683"/>
                </a:cubicBezTo>
                <a:cubicBezTo>
                  <a:pt x="3580847" y="885244"/>
                  <a:pt x="3567495" y="887832"/>
                  <a:pt x="3554431" y="891448"/>
                </a:cubicBezTo>
                <a:cubicBezTo>
                  <a:pt x="3541367" y="895063"/>
                  <a:pt x="3528877" y="899911"/>
                  <a:pt x="3516963" y="905991"/>
                </a:cubicBezTo>
                <a:cubicBezTo>
                  <a:pt x="3505049" y="912071"/>
                  <a:pt x="3494245" y="919630"/>
                  <a:pt x="3484549" y="928668"/>
                </a:cubicBezTo>
                <a:cubicBezTo>
                  <a:pt x="3474854" y="937707"/>
                  <a:pt x="3466555" y="948511"/>
                  <a:pt x="3459653" y="961083"/>
                </a:cubicBezTo>
                <a:cubicBezTo>
                  <a:pt x="3452751" y="973654"/>
                  <a:pt x="3447821" y="988321"/>
                  <a:pt x="3444863" y="1005082"/>
                </a:cubicBezTo>
                <a:cubicBezTo>
                  <a:pt x="3454559" y="1005904"/>
                  <a:pt x="3465158" y="1007383"/>
                  <a:pt x="3476661" y="1009519"/>
                </a:cubicBezTo>
                <a:cubicBezTo>
                  <a:pt x="3488165" y="1011656"/>
                  <a:pt x="3499914" y="1014449"/>
                  <a:pt x="3511910" y="1017900"/>
                </a:cubicBezTo>
                <a:cubicBezTo>
                  <a:pt x="3523907" y="1021351"/>
                  <a:pt x="3535903" y="1025460"/>
                  <a:pt x="3547899" y="1030225"/>
                </a:cubicBezTo>
                <a:cubicBezTo>
                  <a:pt x="3559895" y="1034991"/>
                  <a:pt x="3571316" y="1040413"/>
                  <a:pt x="3582162" y="1046494"/>
                </a:cubicBezTo>
                <a:cubicBezTo>
                  <a:pt x="3593007" y="1052574"/>
                  <a:pt x="3602950" y="1059229"/>
                  <a:pt x="3611988" y="1066460"/>
                </a:cubicBezTo>
                <a:cubicBezTo>
                  <a:pt x="3621026" y="1073691"/>
                  <a:pt x="3628585" y="1081496"/>
                  <a:pt x="3634665" y="1089877"/>
                </a:cubicBezTo>
                <a:lnTo>
                  <a:pt x="3634665" y="1128084"/>
                </a:lnTo>
                <a:lnTo>
                  <a:pt x="3691853" y="1128084"/>
                </a:lnTo>
                <a:lnTo>
                  <a:pt x="3691853" y="854473"/>
                </a:lnTo>
                <a:lnTo>
                  <a:pt x="3760872" y="854473"/>
                </a:lnTo>
                <a:lnTo>
                  <a:pt x="3760872" y="802709"/>
                </a:lnTo>
                <a:lnTo>
                  <a:pt x="3428939" y="802709"/>
                </a:lnTo>
                <a:lnTo>
                  <a:pt x="3416023" y="802709"/>
                </a:lnTo>
                <a:lnTo>
                  <a:pt x="3154048" y="802709"/>
                </a:lnTo>
                <a:lnTo>
                  <a:pt x="3139798" y="802709"/>
                </a:lnTo>
                <a:lnTo>
                  <a:pt x="3096861" y="802709"/>
                </a:lnTo>
                <a:cubicBezTo>
                  <a:pt x="3085194" y="802709"/>
                  <a:pt x="3075662" y="804352"/>
                  <a:pt x="3068267" y="807639"/>
                </a:cubicBezTo>
                <a:cubicBezTo>
                  <a:pt x="3060873" y="810925"/>
                  <a:pt x="3054546" y="815116"/>
                  <a:pt x="3049287" y="820210"/>
                </a:cubicBezTo>
                <a:cubicBezTo>
                  <a:pt x="3043700" y="815609"/>
                  <a:pt x="3036757" y="811542"/>
                  <a:pt x="3028458" y="808009"/>
                </a:cubicBezTo>
                <a:cubicBezTo>
                  <a:pt x="3020160" y="804475"/>
                  <a:pt x="3010834" y="802709"/>
                  <a:pt x="3000481" y="802709"/>
                </a:cubicBezTo>
                <a:lnTo>
                  <a:pt x="2980738" y="802709"/>
                </a:lnTo>
                <a:lnTo>
                  <a:pt x="2958823" y="802709"/>
                </a:lnTo>
                <a:lnTo>
                  <a:pt x="2637791" y="802709"/>
                </a:lnTo>
                <a:lnTo>
                  <a:pt x="2615923" y="802709"/>
                </a:lnTo>
                <a:lnTo>
                  <a:pt x="2571977" y="802709"/>
                </a:lnTo>
                <a:cubicBezTo>
                  <a:pt x="2562281" y="802709"/>
                  <a:pt x="2553900" y="804558"/>
                  <a:pt x="2546834" y="808255"/>
                </a:cubicBezTo>
                <a:cubicBezTo>
                  <a:pt x="2539768" y="811952"/>
                  <a:pt x="2534099" y="816430"/>
                  <a:pt x="2529826" y="821689"/>
                </a:cubicBezTo>
                <a:cubicBezTo>
                  <a:pt x="2525882" y="818567"/>
                  <a:pt x="2521157" y="815814"/>
                  <a:pt x="2515652" y="813432"/>
                </a:cubicBezTo>
                <a:cubicBezTo>
                  <a:pt x="2510147" y="811049"/>
                  <a:pt x="2504355" y="809077"/>
                  <a:pt x="2498274" y="807515"/>
                </a:cubicBezTo>
                <a:cubicBezTo>
                  <a:pt x="2492194" y="805954"/>
                  <a:pt x="2486114" y="804763"/>
                  <a:pt x="2480033" y="803941"/>
                </a:cubicBezTo>
                <a:cubicBezTo>
                  <a:pt x="2473953" y="803120"/>
                  <a:pt x="2468366" y="802709"/>
                  <a:pt x="2463272" y="802709"/>
                </a:cubicBezTo>
                <a:close/>
                <a:moveTo>
                  <a:pt x="265202" y="678228"/>
                </a:moveTo>
                <a:cubicBezTo>
                  <a:pt x="271118" y="702220"/>
                  <a:pt x="283689" y="720954"/>
                  <a:pt x="302916" y="734429"/>
                </a:cubicBezTo>
                <a:cubicBezTo>
                  <a:pt x="322142" y="747904"/>
                  <a:pt x="348928" y="756039"/>
                  <a:pt x="383273" y="758832"/>
                </a:cubicBezTo>
                <a:cubicBezTo>
                  <a:pt x="396091" y="759818"/>
                  <a:pt x="406403" y="761544"/>
                  <a:pt x="414209" y="764009"/>
                </a:cubicBezTo>
                <a:cubicBezTo>
                  <a:pt x="422015" y="766474"/>
                  <a:pt x="428341" y="769596"/>
                  <a:pt x="433189" y="773376"/>
                </a:cubicBezTo>
                <a:cubicBezTo>
                  <a:pt x="438037" y="777155"/>
                  <a:pt x="441816" y="781510"/>
                  <a:pt x="444528" y="786440"/>
                </a:cubicBezTo>
                <a:cubicBezTo>
                  <a:pt x="447239" y="791370"/>
                  <a:pt x="449992" y="796793"/>
                  <a:pt x="452786" y="802709"/>
                </a:cubicBezTo>
                <a:lnTo>
                  <a:pt x="291823" y="802709"/>
                </a:lnTo>
                <a:lnTo>
                  <a:pt x="291823" y="854473"/>
                </a:lnTo>
                <a:lnTo>
                  <a:pt x="360349" y="854473"/>
                </a:lnTo>
                <a:lnTo>
                  <a:pt x="360349" y="889722"/>
                </a:lnTo>
                <a:cubicBezTo>
                  <a:pt x="353283" y="892516"/>
                  <a:pt x="347490" y="897281"/>
                  <a:pt x="342971" y="904019"/>
                </a:cubicBezTo>
                <a:cubicBezTo>
                  <a:pt x="338452" y="910756"/>
                  <a:pt x="336193" y="918398"/>
                  <a:pt x="336193" y="926943"/>
                </a:cubicBezTo>
                <a:cubicBezTo>
                  <a:pt x="336193" y="932366"/>
                  <a:pt x="337220" y="937501"/>
                  <a:pt x="339274" y="942349"/>
                </a:cubicBezTo>
                <a:cubicBezTo>
                  <a:pt x="341328" y="947197"/>
                  <a:pt x="344163" y="951470"/>
                  <a:pt x="347778" y="955167"/>
                </a:cubicBezTo>
                <a:cubicBezTo>
                  <a:pt x="351393" y="958864"/>
                  <a:pt x="355666" y="961781"/>
                  <a:pt x="360596" y="963917"/>
                </a:cubicBezTo>
                <a:cubicBezTo>
                  <a:pt x="365526" y="966054"/>
                  <a:pt x="370867" y="967122"/>
                  <a:pt x="376618" y="967122"/>
                </a:cubicBezTo>
                <a:cubicBezTo>
                  <a:pt x="382698" y="967122"/>
                  <a:pt x="388203" y="966013"/>
                  <a:pt x="393133" y="963794"/>
                </a:cubicBezTo>
                <a:cubicBezTo>
                  <a:pt x="398063" y="961576"/>
                  <a:pt x="402295" y="958659"/>
                  <a:pt x="405828" y="955044"/>
                </a:cubicBezTo>
                <a:cubicBezTo>
                  <a:pt x="409361" y="951428"/>
                  <a:pt x="412072" y="947279"/>
                  <a:pt x="413962" y="942595"/>
                </a:cubicBezTo>
                <a:cubicBezTo>
                  <a:pt x="415852" y="937912"/>
                  <a:pt x="416797" y="933106"/>
                  <a:pt x="416797" y="928175"/>
                </a:cubicBezTo>
                <a:cubicBezTo>
                  <a:pt x="416797" y="926861"/>
                  <a:pt x="416715" y="925793"/>
                  <a:pt x="416551" y="924971"/>
                </a:cubicBezTo>
                <a:cubicBezTo>
                  <a:pt x="423617" y="924971"/>
                  <a:pt x="429574" y="925957"/>
                  <a:pt x="434422" y="927929"/>
                </a:cubicBezTo>
                <a:cubicBezTo>
                  <a:pt x="439269" y="929901"/>
                  <a:pt x="443213" y="932571"/>
                  <a:pt x="446253" y="935940"/>
                </a:cubicBezTo>
                <a:cubicBezTo>
                  <a:pt x="449293" y="939309"/>
                  <a:pt x="451471" y="943089"/>
                  <a:pt x="452786" y="947279"/>
                </a:cubicBezTo>
                <a:cubicBezTo>
                  <a:pt x="454100" y="951470"/>
                  <a:pt x="454757" y="955783"/>
                  <a:pt x="454757" y="960220"/>
                </a:cubicBezTo>
                <a:cubicBezTo>
                  <a:pt x="454757" y="969258"/>
                  <a:pt x="453073" y="976982"/>
                  <a:pt x="449704" y="983391"/>
                </a:cubicBezTo>
                <a:cubicBezTo>
                  <a:pt x="446336" y="989800"/>
                  <a:pt x="441693" y="995058"/>
                  <a:pt x="435777" y="999167"/>
                </a:cubicBezTo>
                <a:cubicBezTo>
                  <a:pt x="429861" y="1003275"/>
                  <a:pt x="422877" y="1006315"/>
                  <a:pt x="414825" y="1008287"/>
                </a:cubicBezTo>
                <a:cubicBezTo>
                  <a:pt x="406773" y="1010259"/>
                  <a:pt x="398063" y="1011245"/>
                  <a:pt x="388696" y="1011245"/>
                </a:cubicBezTo>
                <a:cubicBezTo>
                  <a:pt x="373742" y="1011245"/>
                  <a:pt x="360514" y="1010300"/>
                  <a:pt x="349010" y="1008410"/>
                </a:cubicBezTo>
                <a:cubicBezTo>
                  <a:pt x="337507" y="1006521"/>
                  <a:pt x="328551" y="1004836"/>
                  <a:pt x="322142" y="1003357"/>
                </a:cubicBezTo>
                <a:lnTo>
                  <a:pt x="322142" y="1053889"/>
                </a:lnTo>
                <a:cubicBezTo>
                  <a:pt x="329044" y="1055368"/>
                  <a:pt x="336850" y="1057093"/>
                  <a:pt x="345560" y="1059065"/>
                </a:cubicBezTo>
                <a:cubicBezTo>
                  <a:pt x="354269" y="1061037"/>
                  <a:pt x="363595" y="1063543"/>
                  <a:pt x="373537" y="1066583"/>
                </a:cubicBezTo>
                <a:cubicBezTo>
                  <a:pt x="383479" y="1069623"/>
                  <a:pt x="393750" y="1073280"/>
                  <a:pt x="404349" y="1077553"/>
                </a:cubicBezTo>
                <a:cubicBezTo>
                  <a:pt x="414948" y="1081825"/>
                  <a:pt x="425548" y="1086961"/>
                  <a:pt x="436147" y="1092958"/>
                </a:cubicBezTo>
                <a:cubicBezTo>
                  <a:pt x="446746" y="1098957"/>
                  <a:pt x="457222" y="1106023"/>
                  <a:pt x="467575" y="1114157"/>
                </a:cubicBezTo>
                <a:cubicBezTo>
                  <a:pt x="477928" y="1122292"/>
                  <a:pt x="487706" y="1131617"/>
                  <a:pt x="496908" y="1142135"/>
                </a:cubicBezTo>
                <a:lnTo>
                  <a:pt x="542510" y="1113788"/>
                </a:lnTo>
                <a:cubicBezTo>
                  <a:pt x="537087" y="1105571"/>
                  <a:pt x="531048" y="1098012"/>
                  <a:pt x="524393" y="1091110"/>
                </a:cubicBezTo>
                <a:cubicBezTo>
                  <a:pt x="517737" y="1084208"/>
                  <a:pt x="510918" y="1077881"/>
                  <a:pt x="503934" y="1072129"/>
                </a:cubicBezTo>
                <a:cubicBezTo>
                  <a:pt x="496950" y="1066378"/>
                  <a:pt x="489965" y="1061202"/>
                  <a:pt x="482981" y="1056600"/>
                </a:cubicBezTo>
                <a:cubicBezTo>
                  <a:pt x="475997" y="1051999"/>
                  <a:pt x="469547" y="1047808"/>
                  <a:pt x="463631" y="1044029"/>
                </a:cubicBezTo>
                <a:cubicBezTo>
                  <a:pt x="470698" y="1040413"/>
                  <a:pt x="477189" y="1035853"/>
                  <a:pt x="483105" y="1030348"/>
                </a:cubicBezTo>
                <a:cubicBezTo>
                  <a:pt x="489021" y="1024843"/>
                  <a:pt x="494115" y="1018517"/>
                  <a:pt x="498387" y="1011368"/>
                </a:cubicBezTo>
                <a:cubicBezTo>
                  <a:pt x="502660" y="1004220"/>
                  <a:pt x="505988" y="996332"/>
                  <a:pt x="508371" y="987704"/>
                </a:cubicBezTo>
                <a:cubicBezTo>
                  <a:pt x="510753" y="979077"/>
                  <a:pt x="511945" y="969834"/>
                  <a:pt x="511945" y="959973"/>
                </a:cubicBezTo>
                <a:cubicBezTo>
                  <a:pt x="511945" y="948963"/>
                  <a:pt x="510219" y="938323"/>
                  <a:pt x="506768" y="928052"/>
                </a:cubicBezTo>
                <a:cubicBezTo>
                  <a:pt x="503317" y="917781"/>
                  <a:pt x="497853" y="908620"/>
                  <a:pt x="490376" y="900568"/>
                </a:cubicBezTo>
                <a:cubicBezTo>
                  <a:pt x="482899" y="892516"/>
                  <a:pt x="473163" y="886066"/>
                  <a:pt x="461166" y="881218"/>
                </a:cubicBezTo>
                <a:cubicBezTo>
                  <a:pt x="449170" y="876370"/>
                  <a:pt x="434627" y="873946"/>
                  <a:pt x="417537" y="873946"/>
                </a:cubicBezTo>
                <a:lnTo>
                  <a:pt x="417537" y="854473"/>
                </a:lnTo>
                <a:lnTo>
                  <a:pt x="568048" y="854473"/>
                </a:lnTo>
                <a:lnTo>
                  <a:pt x="580964" y="854473"/>
                </a:lnTo>
                <a:lnTo>
                  <a:pt x="610446" y="854473"/>
                </a:lnTo>
                <a:cubicBezTo>
                  <a:pt x="611432" y="864004"/>
                  <a:pt x="613445" y="872303"/>
                  <a:pt x="616485" y="879369"/>
                </a:cubicBezTo>
                <a:cubicBezTo>
                  <a:pt x="619525" y="886435"/>
                  <a:pt x="623099" y="892845"/>
                  <a:pt x="627207" y="898596"/>
                </a:cubicBezTo>
                <a:cubicBezTo>
                  <a:pt x="631316" y="904347"/>
                  <a:pt x="635588" y="909688"/>
                  <a:pt x="640025" y="914618"/>
                </a:cubicBezTo>
                <a:cubicBezTo>
                  <a:pt x="644462" y="919548"/>
                  <a:pt x="648570" y="924642"/>
                  <a:pt x="652350" y="929901"/>
                </a:cubicBezTo>
                <a:cubicBezTo>
                  <a:pt x="656130" y="935159"/>
                  <a:pt x="659252" y="940788"/>
                  <a:pt x="661717" y="946786"/>
                </a:cubicBezTo>
                <a:cubicBezTo>
                  <a:pt x="664182" y="952784"/>
                  <a:pt x="665414" y="959727"/>
                  <a:pt x="665414" y="967615"/>
                </a:cubicBezTo>
                <a:cubicBezTo>
                  <a:pt x="665414" y="972052"/>
                  <a:pt x="664798" y="976160"/>
                  <a:pt x="663566" y="979940"/>
                </a:cubicBezTo>
                <a:cubicBezTo>
                  <a:pt x="662333" y="983719"/>
                  <a:pt x="660608" y="987006"/>
                  <a:pt x="658389" y="989800"/>
                </a:cubicBezTo>
                <a:cubicBezTo>
                  <a:pt x="656171" y="992593"/>
                  <a:pt x="653500" y="994812"/>
                  <a:pt x="650378" y="996455"/>
                </a:cubicBezTo>
                <a:cubicBezTo>
                  <a:pt x="647256" y="998099"/>
                  <a:pt x="643887" y="998920"/>
                  <a:pt x="640272" y="998920"/>
                </a:cubicBezTo>
                <a:cubicBezTo>
                  <a:pt x="635835" y="998920"/>
                  <a:pt x="630864" y="998674"/>
                  <a:pt x="625359" y="998181"/>
                </a:cubicBezTo>
                <a:cubicBezTo>
                  <a:pt x="619854" y="997688"/>
                  <a:pt x="612828" y="996127"/>
                  <a:pt x="604283" y="993497"/>
                </a:cubicBezTo>
                <a:lnTo>
                  <a:pt x="604283" y="1046740"/>
                </a:lnTo>
                <a:cubicBezTo>
                  <a:pt x="612500" y="1048712"/>
                  <a:pt x="619073" y="1050109"/>
                  <a:pt x="624003" y="1050931"/>
                </a:cubicBezTo>
                <a:cubicBezTo>
                  <a:pt x="628933" y="1051753"/>
                  <a:pt x="633206" y="1052163"/>
                  <a:pt x="636821" y="1052163"/>
                </a:cubicBezTo>
                <a:cubicBezTo>
                  <a:pt x="650789" y="1052163"/>
                  <a:pt x="662908" y="1050725"/>
                  <a:pt x="673179" y="1047850"/>
                </a:cubicBezTo>
                <a:cubicBezTo>
                  <a:pt x="683450" y="1044974"/>
                  <a:pt x="692036" y="1040537"/>
                  <a:pt x="698938" y="1034539"/>
                </a:cubicBezTo>
                <a:cubicBezTo>
                  <a:pt x="705840" y="1028541"/>
                  <a:pt x="711098" y="1020858"/>
                  <a:pt x="714714" y="1011491"/>
                </a:cubicBezTo>
                <a:cubicBezTo>
                  <a:pt x="718329" y="1002124"/>
                  <a:pt x="720383" y="991032"/>
                  <a:pt x="720876" y="978214"/>
                </a:cubicBezTo>
                <a:cubicBezTo>
                  <a:pt x="724984" y="977228"/>
                  <a:pt x="728476" y="976653"/>
                  <a:pt x="731352" y="976489"/>
                </a:cubicBezTo>
                <a:cubicBezTo>
                  <a:pt x="734228" y="976324"/>
                  <a:pt x="736734" y="976242"/>
                  <a:pt x="738870" y="976242"/>
                </a:cubicBezTo>
                <a:cubicBezTo>
                  <a:pt x="742814" y="976242"/>
                  <a:pt x="747087" y="977105"/>
                  <a:pt x="751688" y="978831"/>
                </a:cubicBezTo>
                <a:cubicBezTo>
                  <a:pt x="756289" y="980556"/>
                  <a:pt x="761055" y="983760"/>
                  <a:pt x="765985" y="988444"/>
                </a:cubicBezTo>
                <a:cubicBezTo>
                  <a:pt x="770915" y="993127"/>
                  <a:pt x="775886" y="999619"/>
                  <a:pt x="780898" y="1007917"/>
                </a:cubicBezTo>
                <a:cubicBezTo>
                  <a:pt x="785910" y="1016216"/>
                  <a:pt x="790635" y="1026939"/>
                  <a:pt x="795072" y="1040085"/>
                </a:cubicBezTo>
                <a:lnTo>
                  <a:pt x="795072" y="1128084"/>
                </a:lnTo>
                <a:lnTo>
                  <a:pt x="852259" y="1128084"/>
                </a:lnTo>
                <a:lnTo>
                  <a:pt x="852259" y="854473"/>
                </a:lnTo>
                <a:lnTo>
                  <a:pt x="901423" y="854473"/>
                </a:lnTo>
                <a:lnTo>
                  <a:pt x="921278" y="854473"/>
                </a:lnTo>
                <a:lnTo>
                  <a:pt x="1140032" y="854473"/>
                </a:lnTo>
                <a:lnTo>
                  <a:pt x="1140032" y="889475"/>
                </a:lnTo>
                <a:cubicBezTo>
                  <a:pt x="1138224" y="889147"/>
                  <a:pt x="1135143" y="888613"/>
                  <a:pt x="1130788" y="887873"/>
                </a:cubicBezTo>
                <a:cubicBezTo>
                  <a:pt x="1126433" y="887134"/>
                  <a:pt x="1122038" y="886764"/>
                  <a:pt x="1117601" y="886764"/>
                </a:cubicBezTo>
                <a:cubicBezTo>
                  <a:pt x="1109220" y="886764"/>
                  <a:pt x="1100798" y="887750"/>
                  <a:pt x="1092335" y="889722"/>
                </a:cubicBezTo>
                <a:cubicBezTo>
                  <a:pt x="1083872" y="891694"/>
                  <a:pt x="1076436" y="895309"/>
                  <a:pt x="1070027" y="900568"/>
                </a:cubicBezTo>
                <a:cubicBezTo>
                  <a:pt x="1063618" y="894816"/>
                  <a:pt x="1055607" y="890256"/>
                  <a:pt x="1045993" y="886887"/>
                </a:cubicBezTo>
                <a:cubicBezTo>
                  <a:pt x="1036380" y="883518"/>
                  <a:pt x="1025822" y="881834"/>
                  <a:pt x="1014319" y="881834"/>
                </a:cubicBezTo>
                <a:cubicBezTo>
                  <a:pt x="1003637" y="881834"/>
                  <a:pt x="993038" y="883395"/>
                  <a:pt x="982521" y="886518"/>
                </a:cubicBezTo>
                <a:cubicBezTo>
                  <a:pt x="972003" y="889640"/>
                  <a:pt x="962595" y="894611"/>
                  <a:pt x="954297" y="901431"/>
                </a:cubicBezTo>
                <a:cubicBezTo>
                  <a:pt x="945998" y="908250"/>
                  <a:pt x="939302" y="917001"/>
                  <a:pt x="934207" y="927682"/>
                </a:cubicBezTo>
                <a:cubicBezTo>
                  <a:pt x="929113" y="938364"/>
                  <a:pt x="926566" y="951264"/>
                  <a:pt x="926566" y="966382"/>
                </a:cubicBezTo>
                <a:cubicBezTo>
                  <a:pt x="926566" y="977721"/>
                  <a:pt x="928004" y="988115"/>
                  <a:pt x="930880" y="997564"/>
                </a:cubicBezTo>
                <a:cubicBezTo>
                  <a:pt x="933755" y="1007013"/>
                  <a:pt x="937987" y="1015148"/>
                  <a:pt x="943574" y="1021967"/>
                </a:cubicBezTo>
                <a:cubicBezTo>
                  <a:pt x="949161" y="1028787"/>
                  <a:pt x="956104" y="1034087"/>
                  <a:pt x="964403" y="1037866"/>
                </a:cubicBezTo>
                <a:cubicBezTo>
                  <a:pt x="972702" y="1041646"/>
                  <a:pt x="982274" y="1043536"/>
                  <a:pt x="993120" y="1043536"/>
                </a:cubicBezTo>
                <a:cubicBezTo>
                  <a:pt x="999200" y="1043536"/>
                  <a:pt x="1004746" y="1042509"/>
                  <a:pt x="1009758" y="1040455"/>
                </a:cubicBezTo>
                <a:cubicBezTo>
                  <a:pt x="1014771" y="1038401"/>
                  <a:pt x="1019084" y="1035607"/>
                  <a:pt x="1022700" y="1032074"/>
                </a:cubicBezTo>
                <a:cubicBezTo>
                  <a:pt x="1026315" y="1028541"/>
                  <a:pt x="1029150" y="1024309"/>
                  <a:pt x="1031204" y="1019379"/>
                </a:cubicBezTo>
                <a:cubicBezTo>
                  <a:pt x="1033258" y="1014449"/>
                  <a:pt x="1034285" y="1009109"/>
                  <a:pt x="1034285" y="1003357"/>
                </a:cubicBezTo>
                <a:cubicBezTo>
                  <a:pt x="1034285" y="998263"/>
                  <a:pt x="1033258" y="993374"/>
                  <a:pt x="1031204" y="988691"/>
                </a:cubicBezTo>
                <a:cubicBezTo>
                  <a:pt x="1029150" y="984007"/>
                  <a:pt x="1026356" y="979858"/>
                  <a:pt x="1022823" y="976242"/>
                </a:cubicBezTo>
                <a:cubicBezTo>
                  <a:pt x="1019290" y="972627"/>
                  <a:pt x="1015140" y="969792"/>
                  <a:pt x="1010375" y="967738"/>
                </a:cubicBezTo>
                <a:cubicBezTo>
                  <a:pt x="1005609" y="965684"/>
                  <a:pt x="1000597" y="964657"/>
                  <a:pt x="995338" y="964657"/>
                </a:cubicBezTo>
                <a:cubicBezTo>
                  <a:pt x="993531" y="964657"/>
                  <a:pt x="991846" y="964698"/>
                  <a:pt x="990285" y="964780"/>
                </a:cubicBezTo>
                <a:cubicBezTo>
                  <a:pt x="988724" y="964862"/>
                  <a:pt x="987533" y="964986"/>
                  <a:pt x="986711" y="965150"/>
                </a:cubicBezTo>
                <a:cubicBezTo>
                  <a:pt x="985725" y="962356"/>
                  <a:pt x="985232" y="959398"/>
                  <a:pt x="985232" y="956276"/>
                </a:cubicBezTo>
                <a:cubicBezTo>
                  <a:pt x="985232" y="951018"/>
                  <a:pt x="986177" y="946827"/>
                  <a:pt x="988067" y="943705"/>
                </a:cubicBezTo>
                <a:cubicBezTo>
                  <a:pt x="989957" y="940583"/>
                  <a:pt x="992339" y="938241"/>
                  <a:pt x="995215" y="936679"/>
                </a:cubicBezTo>
                <a:cubicBezTo>
                  <a:pt x="998091" y="935118"/>
                  <a:pt x="1001090" y="934091"/>
                  <a:pt x="1004212" y="933598"/>
                </a:cubicBezTo>
                <a:cubicBezTo>
                  <a:pt x="1007335" y="933106"/>
                  <a:pt x="1010128" y="932859"/>
                  <a:pt x="1012593" y="932859"/>
                </a:cubicBezTo>
                <a:cubicBezTo>
                  <a:pt x="1017194" y="932859"/>
                  <a:pt x="1021303" y="933927"/>
                  <a:pt x="1024918" y="936063"/>
                </a:cubicBezTo>
                <a:cubicBezTo>
                  <a:pt x="1028533" y="938200"/>
                  <a:pt x="1031573" y="941158"/>
                  <a:pt x="1034038" y="944937"/>
                </a:cubicBezTo>
                <a:cubicBezTo>
                  <a:pt x="1036503" y="948717"/>
                  <a:pt x="1038352" y="953154"/>
                  <a:pt x="1039585" y="958248"/>
                </a:cubicBezTo>
                <a:cubicBezTo>
                  <a:pt x="1040817" y="963342"/>
                  <a:pt x="1041433" y="968765"/>
                  <a:pt x="1041433" y="974517"/>
                </a:cubicBezTo>
                <a:lnTo>
                  <a:pt x="1094923" y="974517"/>
                </a:lnTo>
                <a:cubicBezTo>
                  <a:pt x="1094923" y="969094"/>
                  <a:pt x="1095252" y="964123"/>
                  <a:pt x="1095909" y="959604"/>
                </a:cubicBezTo>
                <a:cubicBezTo>
                  <a:pt x="1096566" y="955085"/>
                  <a:pt x="1097799" y="951223"/>
                  <a:pt x="1099606" y="948019"/>
                </a:cubicBezTo>
                <a:cubicBezTo>
                  <a:pt x="1101414" y="944814"/>
                  <a:pt x="1103838" y="942308"/>
                  <a:pt x="1106878" y="940501"/>
                </a:cubicBezTo>
                <a:cubicBezTo>
                  <a:pt x="1109918" y="938693"/>
                  <a:pt x="1113821" y="937789"/>
                  <a:pt x="1118587" y="937789"/>
                </a:cubicBezTo>
                <a:cubicBezTo>
                  <a:pt x="1125817" y="937789"/>
                  <a:pt x="1131199" y="940583"/>
                  <a:pt x="1134732" y="946170"/>
                </a:cubicBezTo>
                <a:cubicBezTo>
                  <a:pt x="1138265" y="951757"/>
                  <a:pt x="1140032" y="959645"/>
                  <a:pt x="1140032" y="969834"/>
                </a:cubicBezTo>
                <a:lnTo>
                  <a:pt x="1140032" y="1128084"/>
                </a:lnTo>
                <a:lnTo>
                  <a:pt x="1197219" y="1128084"/>
                </a:lnTo>
                <a:lnTo>
                  <a:pt x="1197219" y="854473"/>
                </a:lnTo>
                <a:lnTo>
                  <a:pt x="1244323" y="854473"/>
                </a:lnTo>
                <a:lnTo>
                  <a:pt x="1266238" y="854473"/>
                </a:lnTo>
                <a:lnTo>
                  <a:pt x="1272917" y="854473"/>
                </a:lnTo>
                <a:cubicBezTo>
                  <a:pt x="1279161" y="854473"/>
                  <a:pt x="1284790" y="855500"/>
                  <a:pt x="1289802" y="857554"/>
                </a:cubicBezTo>
                <a:cubicBezTo>
                  <a:pt x="1294814" y="859608"/>
                  <a:pt x="1299045" y="862484"/>
                  <a:pt x="1302496" y="866182"/>
                </a:cubicBezTo>
                <a:cubicBezTo>
                  <a:pt x="1305947" y="869879"/>
                  <a:pt x="1308618" y="874234"/>
                  <a:pt x="1310508" y="879246"/>
                </a:cubicBezTo>
                <a:cubicBezTo>
                  <a:pt x="1312397" y="884258"/>
                  <a:pt x="1313342" y="889722"/>
                  <a:pt x="1313342" y="895638"/>
                </a:cubicBezTo>
                <a:lnTo>
                  <a:pt x="1313342" y="1152734"/>
                </a:lnTo>
                <a:lnTo>
                  <a:pt x="1370529" y="1152734"/>
                </a:lnTo>
                <a:lnTo>
                  <a:pt x="1370529" y="880355"/>
                </a:lnTo>
                <a:cubicBezTo>
                  <a:pt x="1370529" y="877890"/>
                  <a:pt x="1370735" y="875179"/>
                  <a:pt x="1371146" y="872221"/>
                </a:cubicBezTo>
                <a:cubicBezTo>
                  <a:pt x="1371557" y="869263"/>
                  <a:pt x="1372501" y="866469"/>
                  <a:pt x="1373980" y="863840"/>
                </a:cubicBezTo>
                <a:cubicBezTo>
                  <a:pt x="1375459" y="861210"/>
                  <a:pt x="1377719" y="858992"/>
                  <a:pt x="1380759" y="857184"/>
                </a:cubicBezTo>
                <a:cubicBezTo>
                  <a:pt x="1383799" y="855377"/>
                  <a:pt x="1387949" y="854473"/>
                  <a:pt x="1393207" y="854473"/>
                </a:cubicBezTo>
                <a:lnTo>
                  <a:pt x="1425298" y="854473"/>
                </a:lnTo>
                <a:lnTo>
                  <a:pt x="1439548" y="854473"/>
                </a:lnTo>
                <a:lnTo>
                  <a:pt x="1474105" y="854473"/>
                </a:lnTo>
                <a:cubicBezTo>
                  <a:pt x="1480185" y="854473"/>
                  <a:pt x="1486799" y="856774"/>
                  <a:pt x="1493947" y="861375"/>
                </a:cubicBezTo>
                <a:cubicBezTo>
                  <a:pt x="1501096" y="865976"/>
                  <a:pt x="1508080" y="871892"/>
                  <a:pt x="1514899" y="879123"/>
                </a:cubicBezTo>
                <a:cubicBezTo>
                  <a:pt x="1521719" y="886353"/>
                  <a:pt x="1528046" y="894570"/>
                  <a:pt x="1533880" y="903772"/>
                </a:cubicBezTo>
                <a:cubicBezTo>
                  <a:pt x="1539713" y="912975"/>
                  <a:pt x="1544274" y="922095"/>
                  <a:pt x="1547560" y="931134"/>
                </a:cubicBezTo>
                <a:cubicBezTo>
                  <a:pt x="1543616" y="930969"/>
                  <a:pt x="1540247" y="930887"/>
                  <a:pt x="1537454" y="930887"/>
                </a:cubicBezTo>
                <a:cubicBezTo>
                  <a:pt x="1527101" y="930887"/>
                  <a:pt x="1517241" y="932613"/>
                  <a:pt x="1507875" y="936063"/>
                </a:cubicBezTo>
                <a:cubicBezTo>
                  <a:pt x="1498508" y="939514"/>
                  <a:pt x="1490455" y="944321"/>
                  <a:pt x="1483718" y="950484"/>
                </a:cubicBezTo>
                <a:cubicBezTo>
                  <a:pt x="1476980" y="956646"/>
                  <a:pt x="1471721" y="963917"/>
                  <a:pt x="1467942" y="972298"/>
                </a:cubicBezTo>
                <a:cubicBezTo>
                  <a:pt x="1464162" y="980679"/>
                  <a:pt x="1462273" y="989718"/>
                  <a:pt x="1462273" y="999413"/>
                </a:cubicBezTo>
                <a:cubicBezTo>
                  <a:pt x="1462273" y="1011080"/>
                  <a:pt x="1464327" y="1021598"/>
                  <a:pt x="1468435" y="1030965"/>
                </a:cubicBezTo>
                <a:cubicBezTo>
                  <a:pt x="1472543" y="1040331"/>
                  <a:pt x="1478172" y="1048301"/>
                  <a:pt x="1485320" y="1054875"/>
                </a:cubicBezTo>
                <a:cubicBezTo>
                  <a:pt x="1492469" y="1061448"/>
                  <a:pt x="1500849" y="1066460"/>
                  <a:pt x="1510463" y="1069911"/>
                </a:cubicBezTo>
                <a:cubicBezTo>
                  <a:pt x="1520076" y="1073362"/>
                  <a:pt x="1530388" y="1075088"/>
                  <a:pt x="1541398" y="1075088"/>
                </a:cubicBezTo>
                <a:cubicBezTo>
                  <a:pt x="1553887" y="1075088"/>
                  <a:pt x="1564610" y="1072951"/>
                  <a:pt x="1573566" y="1068678"/>
                </a:cubicBezTo>
                <a:cubicBezTo>
                  <a:pt x="1582522" y="1064406"/>
                  <a:pt x="1589835" y="1058942"/>
                  <a:pt x="1595504" y="1052287"/>
                </a:cubicBezTo>
                <a:cubicBezTo>
                  <a:pt x="1601173" y="1045631"/>
                  <a:pt x="1605323" y="1038277"/>
                  <a:pt x="1607952" y="1030225"/>
                </a:cubicBezTo>
                <a:cubicBezTo>
                  <a:pt x="1610581" y="1022173"/>
                  <a:pt x="1611896" y="1014449"/>
                  <a:pt x="1611896" y="1007054"/>
                </a:cubicBezTo>
                <a:cubicBezTo>
                  <a:pt x="1618633" y="1010670"/>
                  <a:pt x="1625494" y="1016216"/>
                  <a:pt x="1632478" y="1023693"/>
                </a:cubicBezTo>
                <a:cubicBezTo>
                  <a:pt x="1639462" y="1031170"/>
                  <a:pt x="1645830" y="1039140"/>
                  <a:pt x="1651582" y="1047603"/>
                </a:cubicBezTo>
                <a:cubicBezTo>
                  <a:pt x="1657333" y="1056066"/>
                  <a:pt x="1662140" y="1064241"/>
                  <a:pt x="1666002" y="1072129"/>
                </a:cubicBezTo>
                <a:cubicBezTo>
                  <a:pt x="1669864" y="1080017"/>
                  <a:pt x="1672205" y="1086098"/>
                  <a:pt x="1673027" y="1090370"/>
                </a:cubicBezTo>
                <a:lnTo>
                  <a:pt x="1673027" y="1128084"/>
                </a:lnTo>
                <a:lnTo>
                  <a:pt x="1730214" y="1128084"/>
                </a:lnTo>
                <a:lnTo>
                  <a:pt x="1730214" y="854473"/>
                </a:lnTo>
                <a:lnTo>
                  <a:pt x="1799233" y="854473"/>
                </a:lnTo>
                <a:lnTo>
                  <a:pt x="1799233" y="802709"/>
                </a:lnTo>
                <a:lnTo>
                  <a:pt x="1439548" y="802709"/>
                </a:lnTo>
                <a:lnTo>
                  <a:pt x="1425298" y="802709"/>
                </a:lnTo>
                <a:lnTo>
                  <a:pt x="1382361" y="802709"/>
                </a:lnTo>
                <a:cubicBezTo>
                  <a:pt x="1370694" y="802709"/>
                  <a:pt x="1361163" y="804352"/>
                  <a:pt x="1353768" y="807639"/>
                </a:cubicBezTo>
                <a:cubicBezTo>
                  <a:pt x="1346373" y="810925"/>
                  <a:pt x="1340046" y="815116"/>
                  <a:pt x="1334787" y="820210"/>
                </a:cubicBezTo>
                <a:cubicBezTo>
                  <a:pt x="1329200" y="815609"/>
                  <a:pt x="1322257" y="811542"/>
                  <a:pt x="1313958" y="808009"/>
                </a:cubicBezTo>
                <a:cubicBezTo>
                  <a:pt x="1305660" y="804475"/>
                  <a:pt x="1296334" y="802709"/>
                  <a:pt x="1285981" y="802709"/>
                </a:cubicBezTo>
                <a:lnTo>
                  <a:pt x="1266238" y="802709"/>
                </a:lnTo>
                <a:lnTo>
                  <a:pt x="1244323" y="802709"/>
                </a:lnTo>
                <a:lnTo>
                  <a:pt x="921278" y="802709"/>
                </a:lnTo>
                <a:lnTo>
                  <a:pt x="901423" y="802709"/>
                </a:lnTo>
                <a:lnTo>
                  <a:pt x="580964" y="802709"/>
                </a:lnTo>
                <a:lnTo>
                  <a:pt x="568048" y="802709"/>
                </a:lnTo>
                <a:lnTo>
                  <a:pt x="509726" y="802709"/>
                </a:lnTo>
                <a:cubicBezTo>
                  <a:pt x="507261" y="789891"/>
                  <a:pt x="502948" y="778018"/>
                  <a:pt x="496785" y="767090"/>
                </a:cubicBezTo>
                <a:cubicBezTo>
                  <a:pt x="490623" y="756162"/>
                  <a:pt x="482694" y="746713"/>
                  <a:pt x="472998" y="738743"/>
                </a:cubicBezTo>
                <a:cubicBezTo>
                  <a:pt x="463303" y="730773"/>
                  <a:pt x="451717" y="724446"/>
                  <a:pt x="438242" y="719763"/>
                </a:cubicBezTo>
                <a:cubicBezTo>
                  <a:pt x="424767" y="715079"/>
                  <a:pt x="409484" y="712491"/>
                  <a:pt x="392394" y="711998"/>
                </a:cubicBezTo>
                <a:cubicBezTo>
                  <a:pt x="381384" y="711669"/>
                  <a:pt x="371852" y="710642"/>
                  <a:pt x="363800" y="708917"/>
                </a:cubicBezTo>
                <a:cubicBezTo>
                  <a:pt x="355748" y="707191"/>
                  <a:pt x="348846" y="704891"/>
                  <a:pt x="343095" y="702015"/>
                </a:cubicBezTo>
                <a:cubicBezTo>
                  <a:pt x="337343" y="699139"/>
                  <a:pt x="332495" y="695688"/>
                  <a:pt x="328551" y="691662"/>
                </a:cubicBezTo>
                <a:cubicBezTo>
                  <a:pt x="324607" y="687636"/>
                  <a:pt x="321239" y="683158"/>
                  <a:pt x="318445" y="678228"/>
                </a:cubicBezTo>
                <a:close/>
                <a:moveTo>
                  <a:pt x="0" y="0"/>
                </a:moveTo>
                <a:lnTo>
                  <a:pt x="5279191" y="0"/>
                </a:lnTo>
                <a:lnTo>
                  <a:pt x="5279191" y="5508108"/>
                </a:lnTo>
                <a:lnTo>
                  <a:pt x="0" y="5508108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ar-SA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6203E4-C3D3-4ECB-A663-32C41446C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32" y="4290335"/>
            <a:ext cx="3052463" cy="2031325"/>
          </a:xfrm>
          <a:prstGeom prst="rect">
            <a:avLst/>
          </a:prstGeom>
        </p:spPr>
      </p:pic>
      <p:sp>
        <p:nvSpPr>
          <p:cNvPr id="170" name="Rectangle 169">
            <a:extLst>
              <a:ext uri="{FF2B5EF4-FFF2-40B4-BE49-F238E27FC236}">
                <a16:creationId xmlns:a16="http://schemas.microsoft.com/office/drawing/2014/main" id="{95C3485A-D0D3-411C-A5D7-08207FCF32B4}"/>
              </a:ext>
            </a:extLst>
          </p:cNvPr>
          <p:cNvSpPr/>
          <p:nvPr/>
        </p:nvSpPr>
        <p:spPr>
          <a:xfrm>
            <a:off x="-20336" y="6325002"/>
            <a:ext cx="1636295" cy="4944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পৃষ্ঠা নং-</a:t>
            </a:r>
            <a:r>
              <a:rPr lang="en-US" dirty="0"/>
              <a:t>১৫</a:t>
            </a:r>
          </a:p>
        </p:txBody>
      </p:sp>
    </p:spTree>
    <p:extLst>
      <p:ext uri="{BB962C8B-B14F-4D97-AF65-F5344CB8AC3E}">
        <p14:creationId xmlns:p14="http://schemas.microsoft.com/office/powerpoint/2010/main" val="3849405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5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2451</TotalTime>
  <Words>283</Words>
  <Application>Microsoft Office PowerPoint</Application>
  <PresentationFormat>Widescreen</PresentationFormat>
  <Paragraphs>81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Anwarul Islam</dc:creator>
  <cp:lastModifiedBy>Anwarul Islam</cp:lastModifiedBy>
  <cp:revision>29</cp:revision>
  <dcterms:created xsi:type="dcterms:W3CDTF">2022-02-25T05:49:02Z</dcterms:created>
  <dcterms:modified xsi:type="dcterms:W3CDTF">2022-03-01T17:30:17Z</dcterms:modified>
</cp:coreProperties>
</file>